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handoutMasterIdLst>
    <p:handoutMasterId r:id="rId61"/>
  </p:handoutMasterIdLst>
  <p:sldIdLst>
    <p:sldId id="2608" r:id="rId5"/>
    <p:sldId id="2589" r:id="rId6"/>
    <p:sldId id="2584" r:id="rId7"/>
    <p:sldId id="420" r:id="rId8"/>
    <p:sldId id="2586" r:id="rId9"/>
    <p:sldId id="2605" r:id="rId10"/>
    <p:sldId id="804" r:id="rId11"/>
    <p:sldId id="422" r:id="rId12"/>
    <p:sldId id="2528" r:id="rId13"/>
    <p:sldId id="1840" r:id="rId14"/>
    <p:sldId id="577" r:id="rId15"/>
    <p:sldId id="2619" r:id="rId16"/>
    <p:sldId id="2590" r:id="rId17"/>
    <p:sldId id="1771" r:id="rId18"/>
    <p:sldId id="2595" r:id="rId19"/>
    <p:sldId id="1872" r:id="rId20"/>
    <p:sldId id="553" r:id="rId21"/>
    <p:sldId id="1846" r:id="rId22"/>
    <p:sldId id="2591" r:id="rId23"/>
    <p:sldId id="2593" r:id="rId24"/>
    <p:sldId id="406" r:id="rId25"/>
    <p:sldId id="1793" r:id="rId26"/>
    <p:sldId id="2594" r:id="rId27"/>
    <p:sldId id="2596" r:id="rId28"/>
    <p:sldId id="1775" r:id="rId29"/>
    <p:sldId id="1837" r:id="rId30"/>
    <p:sldId id="1799" r:id="rId31"/>
    <p:sldId id="1740" r:id="rId32"/>
    <p:sldId id="1847" r:id="rId33"/>
    <p:sldId id="1807" r:id="rId34"/>
    <p:sldId id="2597" r:id="rId35"/>
    <p:sldId id="1783" r:id="rId36"/>
    <p:sldId id="2606" r:id="rId37"/>
    <p:sldId id="2598" r:id="rId38"/>
    <p:sldId id="2600" r:id="rId39"/>
    <p:sldId id="2602" r:id="rId40"/>
    <p:sldId id="1859" r:id="rId41"/>
    <p:sldId id="1860" r:id="rId42"/>
    <p:sldId id="1861" r:id="rId43"/>
    <p:sldId id="1834" r:id="rId44"/>
    <p:sldId id="2599" r:id="rId45"/>
    <p:sldId id="285" r:id="rId46"/>
    <p:sldId id="2614" r:id="rId47"/>
    <p:sldId id="2620" r:id="rId48"/>
    <p:sldId id="2609" r:id="rId49"/>
    <p:sldId id="2611" r:id="rId50"/>
    <p:sldId id="2610" r:id="rId51"/>
    <p:sldId id="2613" r:id="rId52"/>
    <p:sldId id="2612" r:id="rId53"/>
    <p:sldId id="2603" r:id="rId54"/>
    <p:sldId id="2604" r:id="rId55"/>
    <p:sldId id="2607" r:id="rId56"/>
    <p:sldId id="404" r:id="rId57"/>
    <p:sldId id="2618" r:id="rId58"/>
    <p:sldId id="416" r:id="rId5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aming" id="{40064D69-CE95-46B7-8DE8-1065BBA2B5F2}">
          <p14:sldIdLst>
            <p14:sldId id="2608"/>
            <p14:sldId id="2589"/>
            <p14:sldId id="2584"/>
            <p14:sldId id="420"/>
            <p14:sldId id="2586"/>
            <p14:sldId id="2605"/>
            <p14:sldId id="804"/>
            <p14:sldId id="422"/>
            <p14:sldId id="2528"/>
            <p14:sldId id="1840"/>
            <p14:sldId id="577"/>
            <p14:sldId id="2619"/>
            <p14:sldId id="2590"/>
            <p14:sldId id="1771"/>
            <p14:sldId id="2595"/>
            <p14:sldId id="1872"/>
            <p14:sldId id="553"/>
            <p14:sldId id="1846"/>
            <p14:sldId id="2591"/>
            <p14:sldId id="2593"/>
            <p14:sldId id="406"/>
            <p14:sldId id="1793"/>
            <p14:sldId id="2594"/>
            <p14:sldId id="2596"/>
            <p14:sldId id="1775"/>
            <p14:sldId id="1837"/>
            <p14:sldId id="1799"/>
            <p14:sldId id="1740"/>
            <p14:sldId id="1847"/>
            <p14:sldId id="1807"/>
            <p14:sldId id="2597"/>
            <p14:sldId id="1783"/>
            <p14:sldId id="2606"/>
            <p14:sldId id="2598"/>
            <p14:sldId id="2600"/>
            <p14:sldId id="2602"/>
            <p14:sldId id="1859"/>
            <p14:sldId id="1860"/>
            <p14:sldId id="1861"/>
            <p14:sldId id="1834"/>
            <p14:sldId id="2599"/>
            <p14:sldId id="285"/>
            <p14:sldId id="2614"/>
            <p14:sldId id="2620"/>
            <p14:sldId id="2609"/>
            <p14:sldId id="2611"/>
            <p14:sldId id="2610"/>
            <p14:sldId id="2613"/>
            <p14:sldId id="2612"/>
            <p14:sldId id="2603"/>
            <p14:sldId id="2604"/>
            <p14:sldId id="2607"/>
            <p14:sldId id="404"/>
            <p14:sldId id="2618"/>
            <p14:sldId id="416"/>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enzel, Caryl" initials="WC" lastIdx="31" clrIdx="6">
    <p:extLst>
      <p:ext uri="{19B8F6BF-5375-455C-9EA6-DF929625EA0E}">
        <p15:presenceInfo xmlns:p15="http://schemas.microsoft.com/office/powerpoint/2012/main" userId="S::cwenzel@air.org::885e63ff-4666-44cc-a176-59b78dc131a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4" clrIdx="3"/>
  <p:cmAuthor id="5" name="Peterson, Amy" initials="PA" lastIdx="6" clrIdx="4">
    <p:extLst>
      <p:ext uri="{19B8F6BF-5375-455C-9EA6-DF929625EA0E}">
        <p15:presenceInfo xmlns:p15="http://schemas.microsoft.com/office/powerpoint/2012/main" userId="S::ampeterson@air.org::8c14dd6b-6031-4383-8241-8af97fa7035b" providerId="AD"/>
      </p:ext>
    </p:extLst>
  </p:cmAuthor>
  <p:cmAuthor id="6" name="Jackson, Stephanie" initials="JS" lastIdx="5" clrIdx="5">
    <p:extLst>
      <p:ext uri="{19B8F6BF-5375-455C-9EA6-DF929625EA0E}">
        <p15:presenceInfo xmlns:p15="http://schemas.microsoft.com/office/powerpoint/2012/main" userId="S::sjackson@air.org::41507284-d238-4789-82df-dc9a05d895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452A"/>
    <a:srgbClr val="FFFFFF"/>
    <a:srgbClr val="C25131"/>
    <a:srgbClr val="6D6E70"/>
    <a:srgbClr val="E6E6E6"/>
    <a:srgbClr val="10719C"/>
    <a:srgbClr val="000000"/>
    <a:srgbClr val="006298"/>
    <a:srgbClr val="319EFF"/>
    <a:srgbClr val="F2AC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EFD2FC-E0ED-4868-947C-40B694E322A2}" v="2013" dt="2022-08-15T13:50:48.521"/>
    <p1510:client id="{C74A326F-2084-4252-8901-128019723AE1}" v="158" dt="2022-08-15T14:40:01.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autoAdjust="0"/>
    <p:restoredTop sz="84405" autoAdjust="0"/>
  </p:normalViewPr>
  <p:slideViewPr>
    <p:cSldViewPr snapToGrid="0">
      <p:cViewPr varScale="1">
        <p:scale>
          <a:sx n="56" d="100"/>
          <a:sy n="56" d="100"/>
        </p:scale>
        <p:origin x="400" y="44"/>
      </p:cViewPr>
      <p:guideLst>
        <p:guide orient="horz" pos="648"/>
        <p:guide pos="3840"/>
      </p:guideLst>
    </p:cSldViewPr>
  </p:slideViewPr>
  <p:outlineViewPr>
    <p:cViewPr>
      <p:scale>
        <a:sx n="33" d="100"/>
        <a:sy n="33" d="100"/>
      </p:scale>
      <p:origin x="0" y="-2238"/>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ble, Elizabeth" userId="cc99524a-59cf-4811-bbbd-4798cc24125f" providerId="ADAL" clId="{4CEFD2FC-E0ED-4868-947C-40B694E322A2}"/>
    <pc:docChg chg="custSel modSld">
      <pc:chgData name="Laible, Elizabeth" userId="cc99524a-59cf-4811-bbbd-4798cc24125f" providerId="ADAL" clId="{4CEFD2FC-E0ED-4868-947C-40B694E322A2}" dt="2022-08-15T14:11:05.457" v="5846" actId="962"/>
      <pc:docMkLst>
        <pc:docMk/>
      </pc:docMkLst>
      <pc:sldChg chg="modSp mod">
        <pc:chgData name="Laible, Elizabeth" userId="cc99524a-59cf-4811-bbbd-4798cc24125f" providerId="ADAL" clId="{4CEFD2FC-E0ED-4868-947C-40B694E322A2}" dt="2022-08-15T13:51:36.219" v="4244" actId="962"/>
        <pc:sldMkLst>
          <pc:docMk/>
          <pc:sldMk cId="0" sldId="285"/>
        </pc:sldMkLst>
        <pc:picChg chg="mod">
          <ac:chgData name="Laible, Elizabeth" userId="cc99524a-59cf-4811-bbbd-4798cc24125f" providerId="ADAL" clId="{4CEFD2FC-E0ED-4868-947C-40B694E322A2}" dt="2022-08-15T13:51:36.219" v="4244" actId="962"/>
          <ac:picMkLst>
            <pc:docMk/>
            <pc:sldMk cId="0" sldId="285"/>
            <ac:picMk id="453" creationId="{00000000-0000-0000-0000-000000000000}"/>
          </ac:picMkLst>
        </pc:picChg>
      </pc:sldChg>
      <pc:sldChg chg="modSp mod">
        <pc:chgData name="Laible, Elizabeth" userId="cc99524a-59cf-4811-bbbd-4798cc24125f" providerId="ADAL" clId="{4CEFD2FC-E0ED-4868-947C-40B694E322A2}" dt="2022-08-15T13:20:07.564" v="144" actId="962"/>
        <pc:sldMkLst>
          <pc:docMk/>
          <pc:sldMk cId="3309350287" sldId="409"/>
        </pc:sldMkLst>
        <pc:picChg chg="mod">
          <ac:chgData name="Laible, Elizabeth" userId="cc99524a-59cf-4811-bbbd-4798cc24125f" providerId="ADAL" clId="{4CEFD2FC-E0ED-4868-947C-40B694E322A2}" dt="2022-08-15T13:20:07.564" v="144" actId="962"/>
          <ac:picMkLst>
            <pc:docMk/>
            <pc:sldMk cId="3309350287" sldId="409"/>
            <ac:picMk id="60" creationId="{73EA9E01-8DD4-4EBF-A5E1-CF5122EF1DD6}"/>
          </ac:picMkLst>
        </pc:picChg>
      </pc:sldChg>
      <pc:sldChg chg="modSp mod">
        <pc:chgData name="Laible, Elizabeth" userId="cc99524a-59cf-4811-bbbd-4798cc24125f" providerId="ADAL" clId="{4CEFD2FC-E0ED-4868-947C-40B694E322A2}" dt="2022-08-15T14:11:05.457" v="5846" actId="962"/>
        <pc:sldMkLst>
          <pc:docMk/>
          <pc:sldMk cId="816987416" sldId="416"/>
        </pc:sldMkLst>
        <pc:spChg chg="mod">
          <ac:chgData name="Laible, Elizabeth" userId="cc99524a-59cf-4811-bbbd-4798cc24125f" providerId="ADAL" clId="{4CEFD2FC-E0ED-4868-947C-40B694E322A2}" dt="2022-08-15T13:20:21.999" v="148" actId="962"/>
          <ac:spMkLst>
            <pc:docMk/>
            <pc:sldMk cId="816987416" sldId="416"/>
            <ac:spMk id="9" creationId="{62D91556-B89F-47FF-890A-092B3E8979B5}"/>
          </ac:spMkLst>
        </pc:spChg>
        <pc:picChg chg="mod">
          <ac:chgData name="Laible, Elizabeth" userId="cc99524a-59cf-4811-bbbd-4798cc24125f" providerId="ADAL" clId="{4CEFD2FC-E0ED-4868-947C-40B694E322A2}" dt="2022-08-15T14:11:05.457" v="5846" actId="962"/>
          <ac:picMkLst>
            <pc:docMk/>
            <pc:sldMk cId="816987416" sldId="416"/>
            <ac:picMk id="2" creationId="{A84CA985-4FE1-41D0-B5CE-E2A93A20E2CB}"/>
          </ac:picMkLst>
        </pc:picChg>
      </pc:sldChg>
      <pc:sldChg chg="modNotesTx">
        <pc:chgData name="Laible, Elizabeth" userId="cc99524a-59cf-4811-bbbd-4798cc24125f" providerId="ADAL" clId="{4CEFD2FC-E0ED-4868-947C-40B694E322A2}" dt="2022-08-12T20:12:57.617" v="1" actId="20577"/>
        <pc:sldMkLst>
          <pc:docMk/>
          <pc:sldMk cId="1011615267" sldId="422"/>
        </pc:sldMkLst>
      </pc:sldChg>
      <pc:sldChg chg="modNotesTx">
        <pc:chgData name="Laible, Elizabeth" userId="cc99524a-59cf-4811-bbbd-4798cc24125f" providerId="ADAL" clId="{4CEFD2FC-E0ED-4868-947C-40B694E322A2}" dt="2022-08-12T20:12:51.433" v="0" actId="20577"/>
        <pc:sldMkLst>
          <pc:docMk/>
          <pc:sldMk cId="1176945888" sldId="804"/>
        </pc:sldMkLst>
      </pc:sldChg>
      <pc:sldChg chg="modSp mod">
        <pc:chgData name="Laible, Elizabeth" userId="cc99524a-59cf-4811-bbbd-4798cc24125f" providerId="ADAL" clId="{4CEFD2FC-E0ED-4868-947C-40B694E322A2}" dt="2022-08-15T13:44:44.056" v="2982" actId="962"/>
        <pc:sldMkLst>
          <pc:docMk/>
          <pc:sldMk cId="167967042" sldId="1740"/>
        </pc:sldMkLst>
        <pc:picChg chg="mod">
          <ac:chgData name="Laible, Elizabeth" userId="cc99524a-59cf-4811-bbbd-4798cc24125f" providerId="ADAL" clId="{4CEFD2FC-E0ED-4868-947C-40B694E322A2}" dt="2022-08-15T13:44:44.056" v="2982" actId="962"/>
          <ac:picMkLst>
            <pc:docMk/>
            <pc:sldMk cId="167967042" sldId="1740"/>
            <ac:picMk id="6" creationId="{769DDD76-FE76-4CD5-BDF6-2674B823C89B}"/>
          </ac:picMkLst>
        </pc:picChg>
      </pc:sldChg>
      <pc:sldChg chg="modSp">
        <pc:chgData name="Laible, Elizabeth" userId="cc99524a-59cf-4811-bbbd-4798cc24125f" providerId="ADAL" clId="{4CEFD2FC-E0ED-4868-947C-40B694E322A2}" dt="2022-08-15T13:27:03.422" v="840" actId="962"/>
        <pc:sldMkLst>
          <pc:docMk/>
          <pc:sldMk cId="3001335546" sldId="1771"/>
        </pc:sldMkLst>
        <pc:graphicFrameChg chg="mod">
          <ac:chgData name="Laible, Elizabeth" userId="cc99524a-59cf-4811-bbbd-4798cc24125f" providerId="ADAL" clId="{4CEFD2FC-E0ED-4868-947C-40B694E322A2}" dt="2022-08-15T13:27:03.422" v="840" actId="962"/>
          <ac:graphicFrameMkLst>
            <pc:docMk/>
            <pc:sldMk cId="3001335546" sldId="1771"/>
            <ac:graphicFrameMk id="3" creationId="{BC2806F9-BCEF-4BBE-BDF6-1E82D6D6F741}"/>
          </ac:graphicFrameMkLst>
        </pc:graphicFrameChg>
      </pc:sldChg>
      <pc:sldChg chg="modSp mod">
        <pc:chgData name="Laible, Elizabeth" userId="cc99524a-59cf-4811-bbbd-4798cc24125f" providerId="ADAL" clId="{4CEFD2FC-E0ED-4868-947C-40B694E322A2}" dt="2022-08-15T13:42:23.259" v="2444" actId="962"/>
        <pc:sldMkLst>
          <pc:docMk/>
          <pc:sldMk cId="1446141980" sldId="1775"/>
        </pc:sldMkLst>
        <pc:spChg chg="mod">
          <ac:chgData name="Laible, Elizabeth" userId="cc99524a-59cf-4811-bbbd-4798cc24125f" providerId="ADAL" clId="{4CEFD2FC-E0ED-4868-947C-40B694E322A2}" dt="2022-08-15T13:42:23.259" v="2444" actId="962"/>
          <ac:spMkLst>
            <pc:docMk/>
            <pc:sldMk cId="1446141980" sldId="1775"/>
            <ac:spMk id="3" creationId="{60858CF5-5807-4999-9623-C36F2FCC3CE8}"/>
          </ac:spMkLst>
        </pc:spChg>
        <pc:picChg chg="mod">
          <ac:chgData name="Laible, Elizabeth" userId="cc99524a-59cf-4811-bbbd-4798cc24125f" providerId="ADAL" clId="{4CEFD2FC-E0ED-4868-947C-40B694E322A2}" dt="2022-08-15T13:41:54.100" v="2292" actId="962"/>
          <ac:picMkLst>
            <pc:docMk/>
            <pc:sldMk cId="1446141980" sldId="1775"/>
            <ac:picMk id="8" creationId="{4BEBB96F-4BFD-4E5E-9D98-30C4C4BC507C}"/>
          </ac:picMkLst>
        </pc:picChg>
      </pc:sldChg>
      <pc:sldChg chg="modSp">
        <pc:chgData name="Laible, Elizabeth" userId="cc99524a-59cf-4811-bbbd-4798cc24125f" providerId="ADAL" clId="{4CEFD2FC-E0ED-4868-947C-40B694E322A2}" dt="2022-08-15T13:43:52.602" v="2834" actId="962"/>
        <pc:sldMkLst>
          <pc:docMk/>
          <pc:sldMk cId="887911680" sldId="1799"/>
        </pc:sldMkLst>
        <pc:graphicFrameChg chg="mod">
          <ac:chgData name="Laible, Elizabeth" userId="cc99524a-59cf-4811-bbbd-4798cc24125f" providerId="ADAL" clId="{4CEFD2FC-E0ED-4868-947C-40B694E322A2}" dt="2022-08-15T13:43:52.602" v="2834" actId="962"/>
          <ac:graphicFrameMkLst>
            <pc:docMk/>
            <pc:sldMk cId="887911680" sldId="1799"/>
            <ac:graphicFrameMk id="12" creationId="{FAABB196-2E62-4E51-9FE8-DC0DF63A3E43}"/>
          </ac:graphicFrameMkLst>
        </pc:graphicFrameChg>
      </pc:sldChg>
      <pc:sldChg chg="modSp">
        <pc:chgData name="Laible, Elizabeth" userId="cc99524a-59cf-4811-bbbd-4798cc24125f" providerId="ADAL" clId="{4CEFD2FC-E0ED-4868-947C-40B694E322A2}" dt="2022-08-15T13:48:03.804" v="3426" actId="962"/>
        <pc:sldMkLst>
          <pc:docMk/>
          <pc:sldMk cId="3389668355" sldId="1807"/>
        </pc:sldMkLst>
        <pc:graphicFrameChg chg="mod">
          <ac:chgData name="Laible, Elizabeth" userId="cc99524a-59cf-4811-bbbd-4798cc24125f" providerId="ADAL" clId="{4CEFD2FC-E0ED-4868-947C-40B694E322A2}" dt="2022-08-15T13:48:03.804" v="3426" actId="962"/>
          <ac:graphicFrameMkLst>
            <pc:docMk/>
            <pc:sldMk cId="3389668355" sldId="1807"/>
            <ac:graphicFrameMk id="22" creationId="{EC39B6A1-B5F6-8E6F-C6C1-87E79274D11A}"/>
          </ac:graphicFrameMkLst>
        </pc:graphicFrameChg>
      </pc:sldChg>
      <pc:sldChg chg="modSp mod">
        <pc:chgData name="Laible, Elizabeth" userId="cc99524a-59cf-4811-bbbd-4798cc24125f" providerId="ADAL" clId="{4CEFD2FC-E0ED-4868-947C-40B694E322A2}" dt="2022-08-15T13:51:16.537" v="4166" actId="962"/>
        <pc:sldMkLst>
          <pc:docMk/>
          <pc:sldMk cId="4050333751" sldId="1834"/>
        </pc:sldMkLst>
        <pc:picChg chg="mod">
          <ac:chgData name="Laible, Elizabeth" userId="cc99524a-59cf-4811-bbbd-4798cc24125f" providerId="ADAL" clId="{4CEFD2FC-E0ED-4868-947C-40B694E322A2}" dt="2022-08-15T13:51:16.537" v="4166" actId="962"/>
          <ac:picMkLst>
            <pc:docMk/>
            <pc:sldMk cId="4050333751" sldId="1834"/>
            <ac:picMk id="7" creationId="{E984250F-DE02-4396-ABCA-8AABAE745B3B}"/>
          </ac:picMkLst>
        </pc:picChg>
      </pc:sldChg>
      <pc:sldChg chg="modNotesTx">
        <pc:chgData name="Laible, Elizabeth" userId="cc99524a-59cf-4811-bbbd-4798cc24125f" providerId="ADAL" clId="{4CEFD2FC-E0ED-4868-947C-40B694E322A2}" dt="2022-08-12T20:14:31.156" v="3" actId="20577"/>
        <pc:sldMkLst>
          <pc:docMk/>
          <pc:sldMk cId="1726272849" sldId="1840"/>
        </pc:sldMkLst>
      </pc:sldChg>
      <pc:sldChg chg="addSp delSp modSp mod delCm">
        <pc:chgData name="Laible, Elizabeth" userId="cc99524a-59cf-4811-bbbd-4798cc24125f" providerId="ADAL" clId="{4CEFD2FC-E0ED-4868-947C-40B694E322A2}" dt="2022-08-12T20:18:39.702" v="66" actId="948"/>
        <pc:sldMkLst>
          <pc:docMk/>
          <pc:sldMk cId="494457951" sldId="1846"/>
        </pc:sldMkLst>
        <pc:spChg chg="add del mod">
          <ac:chgData name="Laible, Elizabeth" userId="cc99524a-59cf-4811-bbbd-4798cc24125f" providerId="ADAL" clId="{4CEFD2FC-E0ED-4868-947C-40B694E322A2}" dt="2022-08-12T20:15:34.540" v="8" actId="478"/>
          <ac:spMkLst>
            <pc:docMk/>
            <pc:sldMk cId="494457951" sldId="1846"/>
            <ac:spMk id="3" creationId="{6AE5F3D2-6585-4A87-B377-5716129DA69D}"/>
          </ac:spMkLst>
        </pc:spChg>
        <pc:spChg chg="add mod">
          <ac:chgData name="Laible, Elizabeth" userId="cc99524a-59cf-4811-bbbd-4798cc24125f" providerId="ADAL" clId="{4CEFD2FC-E0ED-4868-947C-40B694E322A2}" dt="2022-08-12T20:18:39.702" v="66" actId="948"/>
          <ac:spMkLst>
            <pc:docMk/>
            <pc:sldMk cId="494457951" sldId="1846"/>
            <ac:spMk id="8" creationId="{62718B55-6988-4349-B1FA-5ECD9D883B24}"/>
          </ac:spMkLst>
        </pc:spChg>
        <pc:graphicFrameChg chg="del mod">
          <ac:chgData name="Laible, Elizabeth" userId="cc99524a-59cf-4811-bbbd-4798cc24125f" providerId="ADAL" clId="{4CEFD2FC-E0ED-4868-947C-40B694E322A2}" dt="2022-08-12T20:16:13.750" v="37" actId="478"/>
          <ac:graphicFrameMkLst>
            <pc:docMk/>
            <pc:sldMk cId="494457951" sldId="1846"/>
            <ac:graphicFrameMk id="6" creationId="{64ABB918-79FD-47BA-AA72-FFFBD225DEA1}"/>
          </ac:graphicFrameMkLst>
        </pc:graphicFrameChg>
      </pc:sldChg>
      <pc:sldChg chg="modSp mod">
        <pc:chgData name="Laible, Elizabeth" userId="cc99524a-59cf-4811-bbbd-4798cc24125f" providerId="ADAL" clId="{4CEFD2FC-E0ED-4868-947C-40B694E322A2}" dt="2022-08-15T13:45:11.368" v="3108" actId="962"/>
        <pc:sldMkLst>
          <pc:docMk/>
          <pc:sldMk cId="2580358977" sldId="1847"/>
        </pc:sldMkLst>
        <pc:picChg chg="mod">
          <ac:chgData name="Laible, Elizabeth" userId="cc99524a-59cf-4811-bbbd-4798cc24125f" providerId="ADAL" clId="{4CEFD2FC-E0ED-4868-947C-40B694E322A2}" dt="2022-08-15T13:45:11.368" v="3108" actId="962"/>
          <ac:picMkLst>
            <pc:docMk/>
            <pc:sldMk cId="2580358977" sldId="1847"/>
            <ac:picMk id="9" creationId="{4A954AAF-B478-48F3-924B-ECD2E0451005}"/>
          </ac:picMkLst>
        </pc:picChg>
      </pc:sldChg>
      <pc:sldChg chg="modSp">
        <pc:chgData name="Laible, Elizabeth" userId="cc99524a-59cf-4811-bbbd-4798cc24125f" providerId="ADAL" clId="{4CEFD2FC-E0ED-4868-947C-40B694E322A2}" dt="2022-08-15T13:28:23.078" v="1170" actId="962"/>
        <pc:sldMkLst>
          <pc:docMk/>
          <pc:sldMk cId="4160330860" sldId="1872"/>
        </pc:sldMkLst>
        <pc:graphicFrameChg chg="mod">
          <ac:chgData name="Laible, Elizabeth" userId="cc99524a-59cf-4811-bbbd-4798cc24125f" providerId="ADAL" clId="{4CEFD2FC-E0ED-4868-947C-40B694E322A2}" dt="2022-08-15T13:28:23.078" v="1170" actId="962"/>
          <ac:graphicFrameMkLst>
            <pc:docMk/>
            <pc:sldMk cId="4160330860" sldId="1872"/>
            <ac:graphicFrameMk id="6" creationId="{71D0CF8F-A020-460A-B30F-A3738BA5D39F}"/>
          </ac:graphicFrameMkLst>
        </pc:graphicFrameChg>
      </pc:sldChg>
      <pc:sldChg chg="modNotesTx">
        <pc:chgData name="Laible, Elizabeth" userId="cc99524a-59cf-4811-bbbd-4798cc24125f" providerId="ADAL" clId="{4CEFD2FC-E0ED-4868-947C-40B694E322A2}" dt="2022-08-12T20:13:02.098" v="2" actId="20577"/>
        <pc:sldMkLst>
          <pc:docMk/>
          <pc:sldMk cId="3636375191" sldId="2528"/>
        </pc:sldMkLst>
      </pc:sldChg>
      <pc:sldChg chg="addSp delSp modSp mod delCm">
        <pc:chgData name="Laible, Elizabeth" userId="cc99524a-59cf-4811-bbbd-4798cc24125f" providerId="ADAL" clId="{4CEFD2FC-E0ED-4868-947C-40B694E322A2}" dt="2022-08-12T20:18:53.910" v="67" actId="1592"/>
        <pc:sldMkLst>
          <pc:docMk/>
          <pc:sldMk cId="2341922898" sldId="2591"/>
        </pc:sldMkLst>
        <pc:spChg chg="add mod">
          <ac:chgData name="Laible, Elizabeth" userId="cc99524a-59cf-4811-bbbd-4798cc24125f" providerId="ADAL" clId="{4CEFD2FC-E0ED-4868-947C-40B694E322A2}" dt="2022-08-12T20:18:20.731" v="64" actId="948"/>
          <ac:spMkLst>
            <pc:docMk/>
            <pc:sldMk cId="2341922898" sldId="2591"/>
            <ac:spMk id="9" creationId="{4FD01EE1-757F-41CF-850D-4803677A1FAA}"/>
          </ac:spMkLst>
        </pc:spChg>
        <pc:graphicFrameChg chg="del mod">
          <ac:chgData name="Laible, Elizabeth" userId="cc99524a-59cf-4811-bbbd-4798cc24125f" providerId="ADAL" clId="{4CEFD2FC-E0ED-4868-947C-40B694E322A2}" dt="2022-08-12T20:18:25.385" v="65" actId="478"/>
          <ac:graphicFrameMkLst>
            <pc:docMk/>
            <pc:sldMk cId="2341922898" sldId="2591"/>
            <ac:graphicFrameMk id="8" creationId="{92A8AC40-09F0-4C40-B96D-DF8C971AFD89}"/>
          </ac:graphicFrameMkLst>
        </pc:graphicFrameChg>
      </pc:sldChg>
      <pc:sldChg chg="modSp">
        <pc:chgData name="Laible, Elizabeth" userId="cc99524a-59cf-4811-bbbd-4798cc24125f" providerId="ADAL" clId="{4CEFD2FC-E0ED-4868-947C-40B694E322A2}" dt="2022-08-15T13:29:28.047" v="1578" actId="962"/>
        <pc:sldMkLst>
          <pc:docMk/>
          <pc:sldMk cId="1922459571" sldId="2593"/>
        </pc:sldMkLst>
        <pc:graphicFrameChg chg="mod">
          <ac:chgData name="Laible, Elizabeth" userId="cc99524a-59cf-4811-bbbd-4798cc24125f" providerId="ADAL" clId="{4CEFD2FC-E0ED-4868-947C-40B694E322A2}" dt="2022-08-15T13:29:28.047" v="1578" actId="962"/>
          <ac:graphicFrameMkLst>
            <pc:docMk/>
            <pc:sldMk cId="1922459571" sldId="2593"/>
            <ac:graphicFrameMk id="6" creationId="{71D0CF8F-A020-460A-B30F-A3738BA5D39F}"/>
          </ac:graphicFrameMkLst>
        </pc:graphicFrameChg>
      </pc:sldChg>
      <pc:sldChg chg="modSp mod">
        <pc:chgData name="Laible, Elizabeth" userId="cc99524a-59cf-4811-bbbd-4798cc24125f" providerId="ADAL" clId="{4CEFD2FC-E0ED-4868-947C-40B694E322A2}" dt="2022-08-15T13:30:21.151" v="1760" actId="962"/>
        <pc:sldMkLst>
          <pc:docMk/>
          <pc:sldMk cId="738354837" sldId="2594"/>
        </pc:sldMkLst>
        <pc:picChg chg="mod">
          <ac:chgData name="Laible, Elizabeth" userId="cc99524a-59cf-4811-bbbd-4798cc24125f" providerId="ADAL" clId="{4CEFD2FC-E0ED-4868-947C-40B694E322A2}" dt="2022-08-15T13:30:00.285" v="1664" actId="962"/>
          <ac:picMkLst>
            <pc:docMk/>
            <pc:sldMk cId="738354837" sldId="2594"/>
            <ac:picMk id="11" creationId="{1505A088-0D9E-4E84-9FE3-F8F661153FB3}"/>
          </ac:picMkLst>
        </pc:picChg>
        <pc:picChg chg="mod">
          <ac:chgData name="Laible, Elizabeth" userId="cc99524a-59cf-4811-bbbd-4798cc24125f" providerId="ADAL" clId="{4CEFD2FC-E0ED-4868-947C-40B694E322A2}" dt="2022-08-15T13:30:21.151" v="1760" actId="962"/>
          <ac:picMkLst>
            <pc:docMk/>
            <pc:sldMk cId="738354837" sldId="2594"/>
            <ac:picMk id="13" creationId="{F8E3ECB4-CBDE-4EFB-9FAD-6C0BB0D360E9}"/>
          </ac:picMkLst>
        </pc:picChg>
      </pc:sldChg>
      <pc:sldChg chg="modSp mod">
        <pc:chgData name="Laible, Elizabeth" userId="cc99524a-59cf-4811-bbbd-4798cc24125f" providerId="ADAL" clId="{4CEFD2FC-E0ED-4868-947C-40B694E322A2}" dt="2022-08-15T13:48:37.886" v="3534" actId="962"/>
        <pc:sldMkLst>
          <pc:docMk/>
          <pc:sldMk cId="4270201241" sldId="2597"/>
        </pc:sldMkLst>
        <pc:picChg chg="mod">
          <ac:chgData name="Laible, Elizabeth" userId="cc99524a-59cf-4811-bbbd-4798cc24125f" providerId="ADAL" clId="{4CEFD2FC-E0ED-4868-947C-40B694E322A2}" dt="2022-08-15T13:48:37.886" v="3534" actId="962"/>
          <ac:picMkLst>
            <pc:docMk/>
            <pc:sldMk cId="4270201241" sldId="2597"/>
            <ac:picMk id="10" creationId="{76E533D5-1201-49F4-9A7F-33D438E4C48D}"/>
          </ac:picMkLst>
        </pc:picChg>
      </pc:sldChg>
      <pc:sldChg chg="modSp">
        <pc:chgData name="Laible, Elizabeth" userId="cc99524a-59cf-4811-bbbd-4798cc24125f" providerId="ADAL" clId="{4CEFD2FC-E0ED-4868-947C-40B694E322A2}" dt="2022-08-15T13:50:48.520" v="4026" actId="962"/>
        <pc:sldMkLst>
          <pc:docMk/>
          <pc:sldMk cId="2941369857" sldId="2600"/>
        </pc:sldMkLst>
        <pc:graphicFrameChg chg="mod">
          <ac:chgData name="Laible, Elizabeth" userId="cc99524a-59cf-4811-bbbd-4798cc24125f" providerId="ADAL" clId="{4CEFD2FC-E0ED-4868-947C-40B694E322A2}" dt="2022-08-15T13:50:48.520" v="4026" actId="962"/>
          <ac:graphicFrameMkLst>
            <pc:docMk/>
            <pc:sldMk cId="2941369857" sldId="2600"/>
            <ac:graphicFrameMk id="12" creationId="{FAABB196-2E62-4E51-9FE8-DC0DF63A3E43}"/>
          </ac:graphicFrameMkLst>
        </pc:graphicFrameChg>
      </pc:sldChg>
      <pc:sldChg chg="modSp mod">
        <pc:chgData name="Laible, Elizabeth" userId="cc99524a-59cf-4811-bbbd-4798cc24125f" providerId="ADAL" clId="{4CEFD2FC-E0ED-4868-947C-40B694E322A2}" dt="2022-08-15T14:10:35.876" v="5708" actId="962"/>
        <pc:sldMkLst>
          <pc:docMk/>
          <pc:sldMk cId="1577717741" sldId="2604"/>
        </pc:sldMkLst>
        <pc:picChg chg="mod">
          <ac:chgData name="Laible, Elizabeth" userId="cc99524a-59cf-4811-bbbd-4798cc24125f" providerId="ADAL" clId="{4CEFD2FC-E0ED-4868-947C-40B694E322A2}" dt="2022-08-15T14:10:35.876" v="5708" actId="962"/>
          <ac:picMkLst>
            <pc:docMk/>
            <pc:sldMk cId="1577717741" sldId="2604"/>
            <ac:picMk id="6" creationId="{5D043A1D-9970-417B-9B2E-BF6D1CDE337E}"/>
          </ac:picMkLst>
        </pc:picChg>
        <pc:picChg chg="mod">
          <ac:chgData name="Laible, Elizabeth" userId="cc99524a-59cf-4811-bbbd-4798cc24125f" providerId="ADAL" clId="{4CEFD2FC-E0ED-4868-947C-40B694E322A2}" dt="2022-08-15T14:10:26.820" v="5674" actId="962"/>
          <ac:picMkLst>
            <pc:docMk/>
            <pc:sldMk cId="1577717741" sldId="2604"/>
            <ac:picMk id="7" creationId="{812EEEBA-1446-40BC-A1B6-65BDC7E186B7}"/>
          </ac:picMkLst>
        </pc:picChg>
      </pc:sldChg>
      <pc:sldChg chg="modSp mod">
        <pc:chgData name="Laible, Elizabeth" userId="cc99524a-59cf-4811-bbbd-4798cc24125f" providerId="ADAL" clId="{4CEFD2FC-E0ED-4868-947C-40B694E322A2}" dt="2022-08-15T13:21:09.447" v="258" actId="962"/>
        <pc:sldMkLst>
          <pc:docMk/>
          <pc:sldMk cId="4188860423" sldId="2605"/>
        </pc:sldMkLst>
        <pc:picChg chg="mod">
          <ac:chgData name="Laible, Elizabeth" userId="cc99524a-59cf-4811-bbbd-4798cc24125f" providerId="ADAL" clId="{4CEFD2FC-E0ED-4868-947C-40B694E322A2}" dt="2022-08-15T13:21:09.447" v="258" actId="962"/>
          <ac:picMkLst>
            <pc:docMk/>
            <pc:sldMk cId="4188860423" sldId="2605"/>
            <ac:picMk id="9" creationId="{C82A3986-D592-4D42-8339-E4F9CA259676}"/>
          </ac:picMkLst>
        </pc:picChg>
      </pc:sldChg>
      <pc:sldChg chg="modSp mod">
        <pc:chgData name="Laible, Elizabeth" userId="cc99524a-59cf-4811-bbbd-4798cc24125f" providerId="ADAL" clId="{4CEFD2FC-E0ED-4868-947C-40B694E322A2}" dt="2022-08-15T13:49:15.632" v="3758" actId="962"/>
        <pc:sldMkLst>
          <pc:docMk/>
          <pc:sldMk cId="3599337303" sldId="2606"/>
        </pc:sldMkLst>
        <pc:picChg chg="mod">
          <ac:chgData name="Laible, Elizabeth" userId="cc99524a-59cf-4811-bbbd-4798cc24125f" providerId="ADAL" clId="{4CEFD2FC-E0ED-4868-947C-40B694E322A2}" dt="2022-08-15T13:48:54.490" v="3624" actId="962"/>
          <ac:picMkLst>
            <pc:docMk/>
            <pc:sldMk cId="3599337303" sldId="2606"/>
            <ac:picMk id="6" creationId="{A1597B6D-131D-43EC-9B15-BC24E59992BD}"/>
          </ac:picMkLst>
        </pc:picChg>
        <pc:picChg chg="mod">
          <ac:chgData name="Laible, Elizabeth" userId="cc99524a-59cf-4811-bbbd-4798cc24125f" providerId="ADAL" clId="{4CEFD2FC-E0ED-4868-947C-40B694E322A2}" dt="2022-08-15T13:49:15.632" v="3758" actId="962"/>
          <ac:picMkLst>
            <pc:docMk/>
            <pc:sldMk cId="3599337303" sldId="2606"/>
            <ac:picMk id="8" creationId="{7AAFBF73-6815-4F14-A8B8-D6ED09D35998}"/>
          </ac:picMkLst>
        </pc:picChg>
      </pc:sldChg>
      <pc:sldChg chg="modSp mod">
        <pc:chgData name="Laible, Elizabeth" userId="cc99524a-59cf-4811-bbbd-4798cc24125f" providerId="ADAL" clId="{4CEFD2FC-E0ED-4868-947C-40B694E322A2}" dt="2022-08-15T14:10:48.784" v="5774" actId="962"/>
        <pc:sldMkLst>
          <pc:docMk/>
          <pc:sldMk cId="726211345" sldId="2607"/>
        </pc:sldMkLst>
        <pc:picChg chg="mod">
          <ac:chgData name="Laible, Elizabeth" userId="cc99524a-59cf-4811-bbbd-4798cc24125f" providerId="ADAL" clId="{4CEFD2FC-E0ED-4868-947C-40B694E322A2}" dt="2022-08-15T14:10:48.784" v="5774" actId="962"/>
          <ac:picMkLst>
            <pc:docMk/>
            <pc:sldMk cId="726211345" sldId="2607"/>
            <ac:picMk id="6" creationId="{3C30ECBC-ED6F-A660-550D-3CB11C517EE7}"/>
          </ac:picMkLst>
        </pc:picChg>
      </pc:sldChg>
      <pc:sldChg chg="modSp mod">
        <pc:chgData name="Laible, Elizabeth" userId="cc99524a-59cf-4811-bbbd-4798cc24125f" providerId="ADAL" clId="{4CEFD2FC-E0ED-4868-947C-40B694E322A2}" dt="2022-08-15T13:20:15.460" v="146" actId="962"/>
        <pc:sldMkLst>
          <pc:docMk/>
          <pc:sldMk cId="1092232965" sldId="2608"/>
        </pc:sldMkLst>
        <pc:picChg chg="mod">
          <ac:chgData name="Laible, Elizabeth" userId="cc99524a-59cf-4811-bbbd-4798cc24125f" providerId="ADAL" clId="{4CEFD2FC-E0ED-4868-947C-40B694E322A2}" dt="2022-08-15T13:20:15.460" v="146" actId="962"/>
          <ac:picMkLst>
            <pc:docMk/>
            <pc:sldMk cId="1092232965" sldId="2608"/>
            <ac:picMk id="60" creationId="{73EA9E01-8DD4-4EBF-A5E1-CF5122EF1DD6}"/>
          </ac:picMkLst>
        </pc:picChg>
      </pc:sldChg>
      <pc:sldChg chg="modSp mod">
        <pc:chgData name="Laible, Elizabeth" userId="cc99524a-59cf-4811-bbbd-4798cc24125f" providerId="ADAL" clId="{4CEFD2FC-E0ED-4868-947C-40B694E322A2}" dt="2022-08-15T14:07:19.174" v="4950" actId="962"/>
        <pc:sldMkLst>
          <pc:docMk/>
          <pc:sldMk cId="1433019847" sldId="2609"/>
        </pc:sldMkLst>
        <pc:picChg chg="mod">
          <ac:chgData name="Laible, Elizabeth" userId="cc99524a-59cf-4811-bbbd-4798cc24125f" providerId="ADAL" clId="{4CEFD2FC-E0ED-4868-947C-40B694E322A2}" dt="2022-08-15T14:06:29.989" v="4712" actId="962"/>
          <ac:picMkLst>
            <pc:docMk/>
            <pc:sldMk cId="1433019847" sldId="2609"/>
            <ac:picMk id="7" creationId="{0293451F-A142-9F7E-2489-1C560552F98C}"/>
          </ac:picMkLst>
        </pc:picChg>
        <pc:picChg chg="mod">
          <ac:chgData name="Laible, Elizabeth" userId="cc99524a-59cf-4811-bbbd-4798cc24125f" providerId="ADAL" clId="{4CEFD2FC-E0ED-4868-947C-40B694E322A2}" dt="2022-08-15T14:06:59.934" v="4888" actId="962"/>
          <ac:picMkLst>
            <pc:docMk/>
            <pc:sldMk cId="1433019847" sldId="2609"/>
            <ac:picMk id="10" creationId="{81847D55-B25A-1F1D-4402-CFAA4302B7D5}"/>
          </ac:picMkLst>
        </pc:picChg>
        <pc:picChg chg="mod">
          <ac:chgData name="Laible, Elizabeth" userId="cc99524a-59cf-4811-bbbd-4798cc24125f" providerId="ADAL" clId="{4CEFD2FC-E0ED-4868-947C-40B694E322A2}" dt="2022-08-15T14:07:19.174" v="4950" actId="962"/>
          <ac:picMkLst>
            <pc:docMk/>
            <pc:sldMk cId="1433019847" sldId="2609"/>
            <ac:picMk id="12" creationId="{74A86528-03CC-B734-B562-2E4A62B2A86B}"/>
          </ac:picMkLst>
        </pc:picChg>
      </pc:sldChg>
      <pc:sldChg chg="modSp mod">
        <pc:chgData name="Laible, Elizabeth" userId="cc99524a-59cf-4811-bbbd-4798cc24125f" providerId="ADAL" clId="{4CEFD2FC-E0ED-4868-947C-40B694E322A2}" dt="2022-08-15T14:08:18.100" v="5220" actId="962"/>
        <pc:sldMkLst>
          <pc:docMk/>
          <pc:sldMk cId="832946114" sldId="2610"/>
        </pc:sldMkLst>
        <pc:picChg chg="mod">
          <ac:chgData name="Laible, Elizabeth" userId="cc99524a-59cf-4811-bbbd-4798cc24125f" providerId="ADAL" clId="{4CEFD2FC-E0ED-4868-947C-40B694E322A2}" dt="2022-08-15T14:08:18.100" v="5220" actId="962"/>
          <ac:picMkLst>
            <pc:docMk/>
            <pc:sldMk cId="832946114" sldId="2610"/>
            <ac:picMk id="5" creationId="{A6BC8210-3F6B-385E-1E5A-01B05D3837C2}"/>
          </ac:picMkLst>
        </pc:picChg>
        <pc:picChg chg="mod">
          <ac:chgData name="Laible, Elizabeth" userId="cc99524a-59cf-4811-bbbd-4798cc24125f" providerId="ADAL" clId="{4CEFD2FC-E0ED-4868-947C-40B694E322A2}" dt="2022-08-15T14:07:58.485" v="5152" actId="962"/>
          <ac:picMkLst>
            <pc:docMk/>
            <pc:sldMk cId="832946114" sldId="2610"/>
            <ac:picMk id="8" creationId="{0C5BDFEC-69D8-1A5E-906C-BA94D6AD5CE8}"/>
          </ac:picMkLst>
        </pc:picChg>
      </pc:sldChg>
      <pc:sldChg chg="modSp mod">
        <pc:chgData name="Laible, Elizabeth" userId="cc99524a-59cf-4811-bbbd-4798cc24125f" providerId="ADAL" clId="{4CEFD2FC-E0ED-4868-947C-40B694E322A2}" dt="2022-08-15T14:07:40.573" v="5076" actId="962"/>
        <pc:sldMkLst>
          <pc:docMk/>
          <pc:sldMk cId="2551044413" sldId="2611"/>
        </pc:sldMkLst>
        <pc:picChg chg="mod">
          <ac:chgData name="Laible, Elizabeth" userId="cc99524a-59cf-4811-bbbd-4798cc24125f" providerId="ADAL" clId="{4CEFD2FC-E0ED-4868-947C-40B694E322A2}" dt="2022-08-15T14:07:40.573" v="5076" actId="962"/>
          <ac:picMkLst>
            <pc:docMk/>
            <pc:sldMk cId="2551044413" sldId="2611"/>
            <ac:picMk id="2" creationId="{9C96D1D7-C97D-EC70-687D-191C44DD98B7}"/>
          </ac:picMkLst>
        </pc:picChg>
      </pc:sldChg>
      <pc:sldChg chg="modSp mod delCm">
        <pc:chgData name="Laible, Elizabeth" userId="cc99524a-59cf-4811-bbbd-4798cc24125f" providerId="ADAL" clId="{4CEFD2FC-E0ED-4868-947C-40B694E322A2}" dt="2022-08-15T14:10:17.856" v="5650" actId="962"/>
        <pc:sldMkLst>
          <pc:docMk/>
          <pc:sldMk cId="3712451872" sldId="2612"/>
        </pc:sldMkLst>
        <pc:picChg chg="mod">
          <ac:chgData name="Laible, Elizabeth" userId="cc99524a-59cf-4811-bbbd-4798cc24125f" providerId="ADAL" clId="{4CEFD2FC-E0ED-4868-947C-40B694E322A2}" dt="2022-08-15T14:09:04.195" v="5436" actId="962"/>
          <ac:picMkLst>
            <pc:docMk/>
            <pc:sldMk cId="3712451872" sldId="2612"/>
            <ac:picMk id="3" creationId="{C870FA60-39F1-45CD-D9D9-13D8E3B7E9CA}"/>
          </ac:picMkLst>
        </pc:picChg>
        <pc:picChg chg="mod">
          <ac:chgData name="Laible, Elizabeth" userId="cc99524a-59cf-4811-bbbd-4798cc24125f" providerId="ADAL" clId="{4CEFD2FC-E0ED-4868-947C-40B694E322A2}" dt="2022-08-15T14:09:45.741" v="5528" actId="962"/>
          <ac:picMkLst>
            <pc:docMk/>
            <pc:sldMk cId="3712451872" sldId="2612"/>
            <ac:picMk id="5" creationId="{AEBB390E-E4C3-4608-1336-E3806810E14A}"/>
          </ac:picMkLst>
        </pc:picChg>
        <pc:picChg chg="mod">
          <ac:chgData name="Laible, Elizabeth" userId="cc99524a-59cf-4811-bbbd-4798cc24125f" providerId="ADAL" clId="{4CEFD2FC-E0ED-4868-947C-40B694E322A2}" dt="2022-08-15T14:09:59.559" v="5574" actId="962"/>
          <ac:picMkLst>
            <pc:docMk/>
            <pc:sldMk cId="3712451872" sldId="2612"/>
            <ac:picMk id="7" creationId="{EE5D5DE9-B623-43EB-16BD-B411B3F83592}"/>
          </ac:picMkLst>
        </pc:picChg>
        <pc:picChg chg="mod">
          <ac:chgData name="Laible, Elizabeth" userId="cc99524a-59cf-4811-bbbd-4798cc24125f" providerId="ADAL" clId="{4CEFD2FC-E0ED-4868-947C-40B694E322A2}" dt="2022-08-15T14:10:17.856" v="5650" actId="962"/>
          <ac:picMkLst>
            <pc:docMk/>
            <pc:sldMk cId="3712451872" sldId="2612"/>
            <ac:picMk id="9" creationId="{C279702D-C74F-EF5D-8FE3-C403192B5DAB}"/>
          </ac:picMkLst>
        </pc:picChg>
      </pc:sldChg>
      <pc:sldChg chg="modSp mod">
        <pc:chgData name="Laible, Elizabeth" userId="cc99524a-59cf-4811-bbbd-4798cc24125f" providerId="ADAL" clId="{4CEFD2FC-E0ED-4868-947C-40B694E322A2}" dt="2022-08-15T14:08:52.790" v="5398" actId="962"/>
        <pc:sldMkLst>
          <pc:docMk/>
          <pc:sldMk cId="2430063589" sldId="2613"/>
        </pc:sldMkLst>
        <pc:picChg chg="mod">
          <ac:chgData name="Laible, Elizabeth" userId="cc99524a-59cf-4811-bbbd-4798cc24125f" providerId="ADAL" clId="{4CEFD2FC-E0ED-4868-947C-40B694E322A2}" dt="2022-08-15T14:08:33.575" v="5296" actId="962"/>
          <ac:picMkLst>
            <pc:docMk/>
            <pc:sldMk cId="2430063589" sldId="2613"/>
            <ac:picMk id="3" creationId="{35CC0950-8BE5-060C-D7F8-00FECBA7B9DE}"/>
          </ac:picMkLst>
        </pc:picChg>
        <pc:picChg chg="mod">
          <ac:chgData name="Laible, Elizabeth" userId="cc99524a-59cf-4811-bbbd-4798cc24125f" providerId="ADAL" clId="{4CEFD2FC-E0ED-4868-947C-40B694E322A2}" dt="2022-08-15T14:08:52.790" v="5398" actId="962"/>
          <ac:picMkLst>
            <pc:docMk/>
            <pc:sldMk cId="2430063589" sldId="2613"/>
            <ac:picMk id="5" creationId="{62B5EDC4-98D6-9B3A-ADE1-00A0EEC4A85A}"/>
          </ac:picMkLst>
        </pc:picChg>
      </pc:sldChg>
      <pc:sldChg chg="modSp mod">
        <pc:chgData name="Laible, Elizabeth" userId="cc99524a-59cf-4811-bbbd-4798cc24125f" providerId="ADAL" clId="{4CEFD2FC-E0ED-4868-947C-40B694E322A2}" dt="2022-08-15T14:00:21.618" v="4490" actId="962"/>
        <pc:sldMkLst>
          <pc:docMk/>
          <pc:sldMk cId="658898955" sldId="2614"/>
        </pc:sldMkLst>
        <pc:picChg chg="mod">
          <ac:chgData name="Laible, Elizabeth" userId="cc99524a-59cf-4811-bbbd-4798cc24125f" providerId="ADAL" clId="{4CEFD2FC-E0ED-4868-947C-40B694E322A2}" dt="2022-08-15T13:59:37.885" v="4392" actId="962"/>
          <ac:picMkLst>
            <pc:docMk/>
            <pc:sldMk cId="658898955" sldId="2614"/>
            <ac:picMk id="3" creationId="{24685BAD-2EAF-3BAD-C049-42C60F9C0B9A}"/>
          </ac:picMkLst>
        </pc:picChg>
        <pc:picChg chg="mod">
          <ac:chgData name="Laible, Elizabeth" userId="cc99524a-59cf-4811-bbbd-4798cc24125f" providerId="ADAL" clId="{4CEFD2FC-E0ED-4868-947C-40B694E322A2}" dt="2022-08-15T14:00:21.618" v="4490" actId="962"/>
          <ac:picMkLst>
            <pc:docMk/>
            <pc:sldMk cId="658898955" sldId="2614"/>
            <ac:picMk id="5" creationId="{12F5187E-AAE4-9126-47AF-FA39F230433B}"/>
          </ac:picMkLst>
        </pc:picChg>
      </pc:sldChg>
      <pc:sldChg chg="modSp mod">
        <pc:chgData name="Laible, Elizabeth" userId="cc99524a-59cf-4811-bbbd-4798cc24125f" providerId="ADAL" clId="{4CEFD2FC-E0ED-4868-947C-40B694E322A2}" dt="2022-08-15T13:23:53.639" v="544" actId="962"/>
        <pc:sldMkLst>
          <pc:docMk/>
          <pc:sldMk cId="1967999988" sldId="2619"/>
        </pc:sldMkLst>
        <pc:picChg chg="mod">
          <ac:chgData name="Laible, Elizabeth" userId="cc99524a-59cf-4811-bbbd-4798cc24125f" providerId="ADAL" clId="{4CEFD2FC-E0ED-4868-947C-40B694E322A2}" dt="2022-08-15T13:23:53.639" v="544" actId="962"/>
          <ac:picMkLst>
            <pc:docMk/>
            <pc:sldMk cId="1967999988" sldId="2619"/>
            <ac:picMk id="7" creationId="{25A343A1-7571-432C-B773-385C15F78241}"/>
          </ac:picMkLst>
        </pc:picChg>
      </pc:sldChg>
      <pc:sldChg chg="modSp mod">
        <pc:chgData name="Laible, Elizabeth" userId="cc99524a-59cf-4811-bbbd-4798cc24125f" providerId="ADAL" clId="{4CEFD2FC-E0ED-4868-947C-40B694E322A2}" dt="2022-08-15T14:00:55.045" v="4618" actId="962"/>
        <pc:sldMkLst>
          <pc:docMk/>
          <pc:sldMk cId="3045641939" sldId="2620"/>
        </pc:sldMkLst>
        <pc:picChg chg="mod">
          <ac:chgData name="Laible, Elizabeth" userId="cc99524a-59cf-4811-bbbd-4798cc24125f" providerId="ADAL" clId="{4CEFD2FC-E0ED-4868-947C-40B694E322A2}" dt="2022-08-15T14:00:55.045" v="4618" actId="962"/>
          <ac:picMkLst>
            <pc:docMk/>
            <pc:sldMk cId="3045641939" sldId="2620"/>
            <ac:picMk id="3" creationId="{CDC72242-DF23-9B01-9AE0-66BE5990D5DB}"/>
          </ac:picMkLst>
        </pc:picChg>
      </pc:sldChg>
    </pc:docChg>
  </pc:docChgLst>
  <pc:docChgLst>
    <pc:chgData name="Laible, Elizabeth" userId="cc99524a-59cf-4811-bbbd-4798cc24125f" providerId="ADAL" clId="{80C427A3-1716-454A-9B8C-1B0B5ED6AAB2}"/>
    <pc:docChg chg="undo custSel addSld delSld modSld sldOrd modSection">
      <pc:chgData name="Laible, Elizabeth" userId="cc99524a-59cf-4811-bbbd-4798cc24125f" providerId="ADAL" clId="{80C427A3-1716-454A-9B8C-1B0B5ED6AAB2}" dt="2022-08-12T16:31:36.824" v="191" actId="47"/>
      <pc:docMkLst>
        <pc:docMk/>
      </pc:docMkLst>
      <pc:sldChg chg="delCm">
        <pc:chgData name="Laible, Elizabeth" userId="cc99524a-59cf-4811-bbbd-4798cc24125f" providerId="ADAL" clId="{80C427A3-1716-454A-9B8C-1B0B5ED6AAB2}" dt="2022-08-12T16:23:24.971" v="150" actId="1592"/>
        <pc:sldMkLst>
          <pc:docMk/>
          <pc:sldMk cId="1011615267" sldId="422"/>
        </pc:sldMkLst>
      </pc:sldChg>
      <pc:sldChg chg="modSp mod delCm modNotesTx">
        <pc:chgData name="Laible, Elizabeth" userId="cc99524a-59cf-4811-bbbd-4798cc24125f" providerId="ADAL" clId="{80C427A3-1716-454A-9B8C-1B0B5ED6AAB2}" dt="2022-08-12T16:25:47.032" v="160" actId="1076"/>
        <pc:sldMkLst>
          <pc:docMk/>
          <pc:sldMk cId="167967042" sldId="1740"/>
        </pc:sldMkLst>
        <pc:spChg chg="mod">
          <ac:chgData name="Laible, Elizabeth" userId="cc99524a-59cf-4811-bbbd-4798cc24125f" providerId="ADAL" clId="{80C427A3-1716-454A-9B8C-1B0B5ED6AAB2}" dt="2022-08-12T16:25:36.258" v="158" actId="14100"/>
          <ac:spMkLst>
            <pc:docMk/>
            <pc:sldMk cId="167967042" sldId="1740"/>
            <ac:spMk id="2" creationId="{213CCCAD-ACB8-41FC-B575-252A1AD54EC8}"/>
          </ac:spMkLst>
        </pc:spChg>
        <pc:picChg chg="mod">
          <ac:chgData name="Laible, Elizabeth" userId="cc99524a-59cf-4811-bbbd-4798cc24125f" providerId="ADAL" clId="{80C427A3-1716-454A-9B8C-1B0B5ED6AAB2}" dt="2022-08-12T16:25:47.032" v="160" actId="1076"/>
          <ac:picMkLst>
            <pc:docMk/>
            <pc:sldMk cId="167967042" sldId="1740"/>
            <ac:picMk id="6" creationId="{769DDD76-FE76-4CD5-BDF6-2674B823C89B}"/>
          </ac:picMkLst>
        </pc:picChg>
      </pc:sldChg>
      <pc:sldChg chg="delCm">
        <pc:chgData name="Laible, Elizabeth" userId="cc99524a-59cf-4811-bbbd-4798cc24125f" providerId="ADAL" clId="{80C427A3-1716-454A-9B8C-1B0B5ED6AAB2}" dt="2022-08-12T16:24:33.702" v="153" actId="1592"/>
        <pc:sldMkLst>
          <pc:docMk/>
          <pc:sldMk cId="1446141980" sldId="1775"/>
        </pc:sldMkLst>
      </pc:sldChg>
      <pc:sldChg chg="delCm modNotesTx">
        <pc:chgData name="Laible, Elizabeth" userId="cc99524a-59cf-4811-bbbd-4798cc24125f" providerId="ADAL" clId="{80C427A3-1716-454A-9B8C-1B0B5ED6AAB2}" dt="2022-08-12T16:27:23.892" v="167" actId="1592"/>
        <pc:sldMkLst>
          <pc:docMk/>
          <pc:sldMk cId="4050333751" sldId="1834"/>
        </pc:sldMkLst>
      </pc:sldChg>
      <pc:sldChg chg="modSp mod delCm">
        <pc:chgData name="Laible, Elizabeth" userId="cc99524a-59cf-4811-bbbd-4798cc24125f" providerId="ADAL" clId="{80C427A3-1716-454A-9B8C-1B0B5ED6AAB2}" dt="2022-08-12T16:26:08.656" v="162" actId="14100"/>
        <pc:sldMkLst>
          <pc:docMk/>
          <pc:sldMk cId="2580358977" sldId="1847"/>
        </pc:sldMkLst>
        <pc:picChg chg="mod">
          <ac:chgData name="Laible, Elizabeth" userId="cc99524a-59cf-4811-bbbd-4798cc24125f" providerId="ADAL" clId="{80C427A3-1716-454A-9B8C-1B0B5ED6AAB2}" dt="2022-08-12T16:26:08.656" v="162" actId="14100"/>
          <ac:picMkLst>
            <pc:docMk/>
            <pc:sldMk cId="2580358977" sldId="1847"/>
            <ac:picMk id="9" creationId="{4A954AAF-B478-48F3-924B-ECD2E0451005}"/>
          </ac:picMkLst>
        </pc:picChg>
      </pc:sldChg>
      <pc:sldChg chg="delCm">
        <pc:chgData name="Laible, Elizabeth" userId="cc99524a-59cf-4811-bbbd-4798cc24125f" providerId="ADAL" clId="{80C427A3-1716-454A-9B8C-1B0B5ED6AAB2}" dt="2022-08-12T16:14:20.775" v="75" actId="1592"/>
        <pc:sldMkLst>
          <pc:docMk/>
          <pc:sldMk cId="4160330860" sldId="1872"/>
        </pc:sldMkLst>
      </pc:sldChg>
      <pc:sldChg chg="modNotesTx">
        <pc:chgData name="Laible, Elizabeth" userId="cc99524a-59cf-4811-bbbd-4798cc24125f" providerId="ADAL" clId="{80C427A3-1716-454A-9B8C-1B0B5ED6AAB2}" dt="2022-08-12T15:00:47.719" v="67" actId="20577"/>
        <pc:sldMkLst>
          <pc:docMk/>
          <pc:sldMk cId="1125892995" sldId="2584"/>
        </pc:sldMkLst>
      </pc:sldChg>
      <pc:sldChg chg="del">
        <pc:chgData name="Laible, Elizabeth" userId="cc99524a-59cf-4811-bbbd-4798cc24125f" providerId="ADAL" clId="{80C427A3-1716-454A-9B8C-1B0B5ED6AAB2}" dt="2022-08-12T15:00:55.302" v="68" actId="47"/>
        <pc:sldMkLst>
          <pc:docMk/>
          <pc:sldMk cId="2007050846" sldId="2585"/>
        </pc:sldMkLst>
      </pc:sldChg>
      <pc:sldChg chg="delCm">
        <pc:chgData name="Laible, Elizabeth" userId="cc99524a-59cf-4811-bbbd-4798cc24125f" providerId="ADAL" clId="{80C427A3-1716-454A-9B8C-1B0B5ED6AAB2}" dt="2022-08-12T15:03:18.993" v="73" actId="1592"/>
        <pc:sldMkLst>
          <pc:docMk/>
          <pc:sldMk cId="1033012928" sldId="2590"/>
        </pc:sldMkLst>
      </pc:sldChg>
      <pc:sldChg chg="modSp mod">
        <pc:chgData name="Laible, Elizabeth" userId="cc99524a-59cf-4811-bbbd-4798cc24125f" providerId="ADAL" clId="{80C427A3-1716-454A-9B8C-1B0B5ED6AAB2}" dt="2022-08-12T15:04:45.181" v="74" actId="255"/>
        <pc:sldMkLst>
          <pc:docMk/>
          <pc:sldMk cId="1922459571" sldId="2593"/>
        </pc:sldMkLst>
        <pc:spChg chg="mod">
          <ac:chgData name="Laible, Elizabeth" userId="cc99524a-59cf-4811-bbbd-4798cc24125f" providerId="ADAL" clId="{80C427A3-1716-454A-9B8C-1B0B5ED6AAB2}" dt="2022-08-12T15:04:45.181" v="74" actId="255"/>
          <ac:spMkLst>
            <pc:docMk/>
            <pc:sldMk cId="1922459571" sldId="2593"/>
            <ac:spMk id="9" creationId="{63F5BD67-511B-472E-8BFF-1F73CBBE51DF}"/>
          </ac:spMkLst>
        </pc:spChg>
      </pc:sldChg>
      <pc:sldChg chg="delCm modNotesTx">
        <pc:chgData name="Laible, Elizabeth" userId="cc99524a-59cf-4811-bbbd-4798cc24125f" providerId="ADAL" clId="{80C427A3-1716-454A-9B8C-1B0B5ED6AAB2}" dt="2022-08-12T16:24:15.893" v="152" actId="1592"/>
        <pc:sldMkLst>
          <pc:docMk/>
          <pc:sldMk cId="738354837" sldId="2594"/>
        </pc:sldMkLst>
      </pc:sldChg>
      <pc:sldChg chg="delCm">
        <pc:chgData name="Laible, Elizabeth" userId="cc99524a-59cf-4811-bbbd-4798cc24125f" providerId="ADAL" clId="{80C427A3-1716-454A-9B8C-1B0B5ED6AAB2}" dt="2022-08-12T16:26:23.765" v="163" actId="1592"/>
        <pc:sldMkLst>
          <pc:docMk/>
          <pc:sldMk cId="4270201241" sldId="2597"/>
        </pc:sldMkLst>
      </pc:sldChg>
      <pc:sldChg chg="addSp delSp modSp mod modClrScheme delCm chgLayout modNotesTx">
        <pc:chgData name="Laible, Elizabeth" userId="cc99524a-59cf-4811-bbbd-4798cc24125f" providerId="ADAL" clId="{80C427A3-1716-454A-9B8C-1B0B5ED6AAB2}" dt="2022-08-12T16:31:33.367" v="190"/>
        <pc:sldMkLst>
          <pc:docMk/>
          <pc:sldMk cId="1577717741" sldId="2604"/>
        </pc:sldMkLst>
        <pc:spChg chg="mod">
          <ac:chgData name="Laible, Elizabeth" userId="cc99524a-59cf-4811-bbbd-4798cc24125f" providerId="ADAL" clId="{80C427A3-1716-454A-9B8C-1B0B5ED6AAB2}" dt="2022-08-12T16:30:57.822" v="185" actId="26606"/>
          <ac:spMkLst>
            <pc:docMk/>
            <pc:sldMk cId="1577717741" sldId="2604"/>
            <ac:spMk id="2" creationId="{477EEB14-0C98-4E5A-9C5C-5F33CBE2EBE8}"/>
          </ac:spMkLst>
        </pc:spChg>
        <pc:spChg chg="add del">
          <ac:chgData name="Laible, Elizabeth" userId="cc99524a-59cf-4811-bbbd-4798cc24125f" providerId="ADAL" clId="{80C427A3-1716-454A-9B8C-1B0B5ED6AAB2}" dt="2022-08-12T16:30:57.822" v="185" actId="26606"/>
          <ac:spMkLst>
            <pc:docMk/>
            <pc:sldMk cId="1577717741" sldId="2604"/>
            <ac:spMk id="4" creationId="{00AB1238-D55E-41D7-AE0A-EDAC000CEAED}"/>
          </ac:spMkLst>
        </pc:spChg>
        <pc:spChg chg="mod ord">
          <ac:chgData name="Laible, Elizabeth" userId="cc99524a-59cf-4811-bbbd-4798cc24125f" providerId="ADAL" clId="{80C427A3-1716-454A-9B8C-1B0B5ED6AAB2}" dt="2022-08-12T16:30:57.822" v="185" actId="26606"/>
          <ac:spMkLst>
            <pc:docMk/>
            <pc:sldMk cId="1577717741" sldId="2604"/>
            <ac:spMk id="5" creationId="{2B886C51-55A7-470C-B4B9-4DC4013B8ABA}"/>
          </ac:spMkLst>
        </pc:spChg>
        <pc:spChg chg="add del mod">
          <ac:chgData name="Laible, Elizabeth" userId="cc99524a-59cf-4811-bbbd-4798cc24125f" providerId="ADAL" clId="{80C427A3-1716-454A-9B8C-1B0B5ED6AAB2}" dt="2022-08-12T16:30:57.822" v="185" actId="26606"/>
          <ac:spMkLst>
            <pc:docMk/>
            <pc:sldMk cId="1577717741" sldId="2604"/>
            <ac:spMk id="12" creationId="{DAD4E841-3C0A-41FA-A7FB-17CB8CB68428}"/>
          </ac:spMkLst>
        </pc:spChg>
        <pc:picChg chg="add mod modCrop">
          <ac:chgData name="Laible, Elizabeth" userId="cc99524a-59cf-4811-bbbd-4798cc24125f" providerId="ADAL" clId="{80C427A3-1716-454A-9B8C-1B0B5ED6AAB2}" dt="2022-08-12T16:30:57.822" v="185" actId="26606"/>
          <ac:picMkLst>
            <pc:docMk/>
            <pc:sldMk cId="1577717741" sldId="2604"/>
            <ac:picMk id="6" creationId="{5D043A1D-9970-417B-9B2E-BF6D1CDE337E}"/>
          </ac:picMkLst>
        </pc:picChg>
        <pc:picChg chg="mod modCrop">
          <ac:chgData name="Laible, Elizabeth" userId="cc99524a-59cf-4811-bbbd-4798cc24125f" providerId="ADAL" clId="{80C427A3-1716-454A-9B8C-1B0B5ED6AAB2}" dt="2022-08-12T16:31:18.121" v="187" actId="14100"/>
          <ac:picMkLst>
            <pc:docMk/>
            <pc:sldMk cId="1577717741" sldId="2604"/>
            <ac:picMk id="7" creationId="{812EEEBA-1446-40BC-A1B6-65BDC7E186B7}"/>
          </ac:picMkLst>
        </pc:picChg>
      </pc:sldChg>
      <pc:sldChg chg="modSp mod delCm modNotesTx">
        <pc:chgData name="Laible, Elizabeth" userId="cc99524a-59cf-4811-bbbd-4798cc24125f" providerId="ADAL" clId="{80C427A3-1716-454A-9B8C-1B0B5ED6AAB2}" dt="2022-08-12T16:20:57.962" v="87" actId="1592"/>
        <pc:sldMkLst>
          <pc:docMk/>
          <pc:sldMk cId="4188860423" sldId="2605"/>
        </pc:sldMkLst>
        <pc:spChg chg="mod">
          <ac:chgData name="Laible, Elizabeth" userId="cc99524a-59cf-4811-bbbd-4798cc24125f" providerId="ADAL" clId="{80C427A3-1716-454A-9B8C-1B0B5ED6AAB2}" dt="2022-08-12T16:19:22.742" v="82" actId="14100"/>
          <ac:spMkLst>
            <pc:docMk/>
            <pc:sldMk cId="4188860423" sldId="2605"/>
            <ac:spMk id="5" creationId="{2AC31099-031F-42BD-9349-9DCCDD032D2D}"/>
          </ac:spMkLst>
        </pc:spChg>
        <pc:picChg chg="mod">
          <ac:chgData name="Laible, Elizabeth" userId="cc99524a-59cf-4811-bbbd-4798cc24125f" providerId="ADAL" clId="{80C427A3-1716-454A-9B8C-1B0B5ED6AAB2}" dt="2022-08-12T16:19:34.313" v="84" actId="1076"/>
          <ac:picMkLst>
            <pc:docMk/>
            <pc:sldMk cId="4188860423" sldId="2605"/>
            <ac:picMk id="9" creationId="{C82A3986-D592-4D42-8339-E4F9CA259676}"/>
          </ac:picMkLst>
        </pc:picChg>
      </pc:sldChg>
      <pc:sldChg chg="delCm modNotesTx">
        <pc:chgData name="Laible, Elizabeth" userId="cc99524a-59cf-4811-bbbd-4798cc24125f" providerId="ADAL" clId="{80C427A3-1716-454A-9B8C-1B0B5ED6AAB2}" dt="2022-08-12T16:26:46.105" v="165" actId="1592"/>
        <pc:sldMkLst>
          <pc:docMk/>
          <pc:sldMk cId="3599337303" sldId="2606"/>
        </pc:sldMkLst>
      </pc:sldChg>
      <pc:sldChg chg="delCm modNotesTx">
        <pc:chgData name="Laible, Elizabeth" userId="cc99524a-59cf-4811-bbbd-4798cc24125f" providerId="ADAL" clId="{80C427A3-1716-454A-9B8C-1B0B5ED6AAB2}" dt="2022-08-12T16:29:16.297" v="175" actId="1592"/>
        <pc:sldMkLst>
          <pc:docMk/>
          <pc:sldMk cId="726211345" sldId="2607"/>
        </pc:sldMkLst>
      </pc:sldChg>
      <pc:sldChg chg="delCm">
        <pc:chgData name="Laible, Elizabeth" userId="cc99524a-59cf-4811-bbbd-4798cc24125f" providerId="ADAL" clId="{80C427A3-1716-454A-9B8C-1B0B5ED6AAB2}" dt="2022-08-12T15:00:02.039" v="0" actId="1592"/>
        <pc:sldMkLst>
          <pc:docMk/>
          <pc:sldMk cId="1092232965" sldId="2608"/>
        </pc:sldMkLst>
      </pc:sldChg>
      <pc:sldChg chg="delCm">
        <pc:chgData name="Laible, Elizabeth" userId="cc99524a-59cf-4811-bbbd-4798cc24125f" providerId="ADAL" clId="{80C427A3-1716-454A-9B8C-1B0B5ED6AAB2}" dt="2022-08-12T16:27:55.730" v="169" actId="1592"/>
        <pc:sldMkLst>
          <pc:docMk/>
          <pc:sldMk cId="2551044413" sldId="2611"/>
        </pc:sldMkLst>
      </pc:sldChg>
      <pc:sldChg chg="delCm">
        <pc:chgData name="Laible, Elizabeth" userId="cc99524a-59cf-4811-bbbd-4798cc24125f" providerId="ADAL" clId="{80C427A3-1716-454A-9B8C-1B0B5ED6AAB2}" dt="2022-08-12T16:28:20.125" v="171" actId="1592"/>
        <pc:sldMkLst>
          <pc:docMk/>
          <pc:sldMk cId="3712451872" sldId="2612"/>
        </pc:sldMkLst>
      </pc:sldChg>
      <pc:sldChg chg="delCm">
        <pc:chgData name="Laible, Elizabeth" userId="cc99524a-59cf-4811-bbbd-4798cc24125f" providerId="ADAL" clId="{80C427A3-1716-454A-9B8C-1B0B5ED6AAB2}" dt="2022-08-12T16:28:03.106" v="170" actId="1592"/>
        <pc:sldMkLst>
          <pc:docMk/>
          <pc:sldMk cId="2430063589" sldId="2613"/>
        </pc:sldMkLst>
      </pc:sldChg>
      <pc:sldChg chg="delCm">
        <pc:chgData name="Laible, Elizabeth" userId="cc99524a-59cf-4811-bbbd-4798cc24125f" providerId="ADAL" clId="{80C427A3-1716-454A-9B8C-1B0B5ED6AAB2}" dt="2022-08-12T16:27:36.012" v="168" actId="1592"/>
        <pc:sldMkLst>
          <pc:docMk/>
          <pc:sldMk cId="658898955" sldId="2614"/>
        </pc:sldMkLst>
      </pc:sldChg>
      <pc:sldChg chg="del">
        <pc:chgData name="Laible, Elizabeth" userId="cc99524a-59cf-4811-bbbd-4798cc24125f" providerId="ADAL" clId="{80C427A3-1716-454A-9B8C-1B0B5ED6AAB2}" dt="2022-08-12T16:17:28.994" v="81" actId="47"/>
        <pc:sldMkLst>
          <pc:docMk/>
          <pc:sldMk cId="994193607" sldId="2615"/>
        </pc:sldMkLst>
      </pc:sldChg>
      <pc:sldChg chg="del">
        <pc:chgData name="Laible, Elizabeth" userId="cc99524a-59cf-4811-bbbd-4798cc24125f" providerId="ADAL" clId="{80C427A3-1716-454A-9B8C-1B0B5ED6AAB2}" dt="2022-08-12T15:03:07.457" v="72" actId="2696"/>
        <pc:sldMkLst>
          <pc:docMk/>
          <pc:sldMk cId="3078958748" sldId="2616"/>
        </pc:sldMkLst>
      </pc:sldChg>
      <pc:sldChg chg="del delCm modNotesTx">
        <pc:chgData name="Laible, Elizabeth" userId="cc99524a-59cf-4811-bbbd-4798cc24125f" providerId="ADAL" clId="{80C427A3-1716-454A-9B8C-1B0B5ED6AAB2}" dt="2022-08-12T16:31:36.824" v="191" actId="47"/>
        <pc:sldMkLst>
          <pc:docMk/>
          <pc:sldMk cId="2801365609" sldId="2617"/>
        </pc:sldMkLst>
      </pc:sldChg>
      <pc:sldChg chg="modSp mod delCm">
        <pc:chgData name="Laible, Elizabeth" userId="cc99524a-59cf-4811-bbbd-4798cc24125f" providerId="ADAL" clId="{80C427A3-1716-454A-9B8C-1B0B5ED6AAB2}" dt="2022-08-12T16:23:17.818" v="149" actId="1592"/>
        <pc:sldMkLst>
          <pc:docMk/>
          <pc:sldMk cId="3355636423" sldId="2618"/>
        </pc:sldMkLst>
        <pc:spChg chg="mod">
          <ac:chgData name="Laible, Elizabeth" userId="cc99524a-59cf-4811-bbbd-4798cc24125f" providerId="ADAL" clId="{80C427A3-1716-454A-9B8C-1B0B5ED6AAB2}" dt="2022-08-12T16:22:59.806" v="146" actId="20577"/>
          <ac:spMkLst>
            <pc:docMk/>
            <pc:sldMk cId="3355636423" sldId="2618"/>
            <ac:spMk id="3" creationId="{9B3A3CDD-4CAD-42A0-9B9A-1F841C31E07E}"/>
          </ac:spMkLst>
        </pc:spChg>
      </pc:sldChg>
      <pc:sldChg chg="add">
        <pc:chgData name="Laible, Elizabeth" userId="cc99524a-59cf-4811-bbbd-4798cc24125f" providerId="ADAL" clId="{80C427A3-1716-454A-9B8C-1B0B5ED6AAB2}" dt="2022-08-12T15:02:59.998" v="71"/>
        <pc:sldMkLst>
          <pc:docMk/>
          <pc:sldMk cId="1967999988" sldId="2619"/>
        </pc:sldMkLst>
      </pc:sldChg>
      <pc:sldChg chg="add ord modNotesTx">
        <pc:chgData name="Laible, Elizabeth" userId="cc99524a-59cf-4811-bbbd-4798cc24125f" providerId="ADAL" clId="{80C427A3-1716-454A-9B8C-1B0B5ED6AAB2}" dt="2022-08-12T16:17:23.539" v="80" actId="20577"/>
        <pc:sldMkLst>
          <pc:docMk/>
          <pc:sldMk cId="3045641939" sldId="2620"/>
        </pc:sldMkLst>
      </pc:sldChg>
    </pc:docChg>
  </pc:docChgLst>
  <pc:docChgLst>
    <pc:chgData name="Laible, Elizabeth" userId="cc99524a-59cf-4811-bbbd-4798cc24125f" providerId="ADAL" clId="{C74A326F-2084-4252-8901-128019723AE1}"/>
    <pc:docChg chg="custSel delSld modSld modSection">
      <pc:chgData name="Laible, Elizabeth" userId="cc99524a-59cf-4811-bbbd-4798cc24125f" providerId="ADAL" clId="{C74A326F-2084-4252-8901-128019723AE1}" dt="2022-08-15T14:40:01.631" v="740"/>
      <pc:docMkLst>
        <pc:docMk/>
      </pc:docMkLst>
      <pc:sldChg chg="addSp modSp mod modNotesTx">
        <pc:chgData name="Laible, Elizabeth" userId="cc99524a-59cf-4811-bbbd-4798cc24125f" providerId="ADAL" clId="{C74A326F-2084-4252-8901-128019723AE1}" dt="2022-08-15T14:39:08.232" v="729" actId="20577"/>
        <pc:sldMkLst>
          <pc:docMk/>
          <pc:sldMk cId="0" sldId="285"/>
        </pc:sldMkLst>
        <pc:spChg chg="add mod">
          <ac:chgData name="Laible, Elizabeth" userId="cc99524a-59cf-4811-bbbd-4798cc24125f" providerId="ADAL" clId="{C74A326F-2084-4252-8901-128019723AE1}" dt="2022-08-15T14:20:51.275" v="18" actId="255"/>
          <ac:spMkLst>
            <pc:docMk/>
            <pc:sldMk cId="0" sldId="285"/>
            <ac:spMk id="2" creationId="{C3B24E71-81AE-495F-8449-9C284AD75246}"/>
          </ac:spMkLst>
        </pc:spChg>
      </pc:sldChg>
      <pc:sldChg chg="delSp modSp mod">
        <pc:chgData name="Laible, Elizabeth" userId="cc99524a-59cf-4811-bbbd-4798cc24125f" providerId="ADAL" clId="{C74A326F-2084-4252-8901-128019723AE1}" dt="2022-08-15T14:37:21.763" v="705" actId="478"/>
        <pc:sldMkLst>
          <pc:docMk/>
          <pc:sldMk cId="3838605872" sldId="406"/>
        </pc:sldMkLst>
        <pc:spChg chg="del">
          <ac:chgData name="Laible, Elizabeth" userId="cc99524a-59cf-4811-bbbd-4798cc24125f" providerId="ADAL" clId="{C74A326F-2084-4252-8901-128019723AE1}" dt="2022-08-15T14:37:21.763" v="705" actId="478"/>
          <ac:spMkLst>
            <pc:docMk/>
            <pc:sldMk cId="3838605872" sldId="406"/>
            <ac:spMk id="16" creationId="{168C5624-7CE8-2C90-E8A2-C58FE77F5CF2}"/>
          </ac:spMkLst>
        </pc:spChg>
        <pc:picChg chg="mod">
          <ac:chgData name="Laible, Elizabeth" userId="cc99524a-59cf-4811-bbbd-4798cc24125f" providerId="ADAL" clId="{C74A326F-2084-4252-8901-128019723AE1}" dt="2022-08-15T14:34:16.793" v="454" actId="962"/>
          <ac:picMkLst>
            <pc:docMk/>
            <pc:sldMk cId="3838605872" sldId="406"/>
            <ac:picMk id="2" creationId="{C02F25BF-545B-4D8A-825F-959FFE4B339C}"/>
          </ac:picMkLst>
        </pc:picChg>
      </pc:sldChg>
      <pc:sldChg chg="del">
        <pc:chgData name="Laible, Elizabeth" userId="cc99524a-59cf-4811-bbbd-4798cc24125f" providerId="ADAL" clId="{C74A326F-2084-4252-8901-128019723AE1}" dt="2022-08-15T14:36:00.868" v="688" actId="47"/>
        <pc:sldMkLst>
          <pc:docMk/>
          <pc:sldMk cId="3309350287" sldId="409"/>
        </pc:sldMkLst>
      </pc:sldChg>
      <pc:sldChg chg="addSp modSp mod">
        <pc:chgData name="Laible, Elizabeth" userId="cc99524a-59cf-4811-bbbd-4798cc24125f" providerId="ADAL" clId="{C74A326F-2084-4252-8901-128019723AE1}" dt="2022-08-15T14:35:26.651" v="686" actId="962"/>
        <pc:sldMkLst>
          <pc:docMk/>
          <pc:sldMk cId="816987416" sldId="416"/>
        </pc:sldMkLst>
        <pc:spChg chg="add mod">
          <ac:chgData name="Laible, Elizabeth" userId="cc99524a-59cf-4811-bbbd-4798cc24125f" providerId="ADAL" clId="{C74A326F-2084-4252-8901-128019723AE1}" dt="2022-08-15T14:23:03.031" v="153" actId="255"/>
          <ac:spMkLst>
            <pc:docMk/>
            <pc:sldMk cId="816987416" sldId="416"/>
            <ac:spMk id="3" creationId="{BD0B4BF1-B81B-4AB1-9B82-A21B437FD34B}"/>
          </ac:spMkLst>
        </pc:spChg>
        <pc:picChg chg="mod">
          <ac:chgData name="Laible, Elizabeth" userId="cc99524a-59cf-4811-bbbd-4798cc24125f" providerId="ADAL" clId="{C74A326F-2084-4252-8901-128019723AE1}" dt="2022-08-15T14:35:26.651" v="686" actId="962"/>
          <ac:picMkLst>
            <pc:docMk/>
            <pc:sldMk cId="816987416" sldId="416"/>
            <ac:picMk id="15" creationId="{A0064369-10A3-4C10-B79E-0416C6A742B2}"/>
          </ac:picMkLst>
        </pc:picChg>
      </pc:sldChg>
      <pc:sldChg chg="delSp mod">
        <pc:chgData name="Laible, Elizabeth" userId="cc99524a-59cf-4811-bbbd-4798cc24125f" providerId="ADAL" clId="{C74A326F-2084-4252-8901-128019723AE1}" dt="2022-08-15T14:36:16.037" v="692" actId="478"/>
        <pc:sldMkLst>
          <pc:docMk/>
          <pc:sldMk cId="1464122152" sldId="420"/>
        </pc:sldMkLst>
        <pc:spChg chg="del">
          <ac:chgData name="Laible, Elizabeth" userId="cc99524a-59cf-4811-bbbd-4798cc24125f" providerId="ADAL" clId="{C74A326F-2084-4252-8901-128019723AE1}" dt="2022-08-15T14:36:16.037" v="692" actId="478"/>
          <ac:spMkLst>
            <pc:docMk/>
            <pc:sldMk cId="1464122152" sldId="420"/>
            <ac:spMk id="6" creationId="{29218667-8737-4F0E-BEC4-E8B9BB3C14DE}"/>
          </ac:spMkLst>
        </pc:spChg>
      </pc:sldChg>
      <pc:sldChg chg="delSp modSp mod">
        <pc:chgData name="Laible, Elizabeth" userId="cc99524a-59cf-4811-bbbd-4798cc24125f" providerId="ADAL" clId="{C74A326F-2084-4252-8901-128019723AE1}" dt="2022-08-15T14:37:03.585" v="698" actId="478"/>
        <pc:sldMkLst>
          <pc:docMk/>
          <pc:sldMk cId="3015549571" sldId="553"/>
        </pc:sldMkLst>
        <pc:spChg chg="del">
          <ac:chgData name="Laible, Elizabeth" userId="cc99524a-59cf-4811-bbbd-4798cc24125f" providerId="ADAL" clId="{C74A326F-2084-4252-8901-128019723AE1}" dt="2022-08-15T14:37:03.585" v="698" actId="478"/>
          <ac:spMkLst>
            <pc:docMk/>
            <pc:sldMk cId="3015549571" sldId="553"/>
            <ac:spMk id="15" creationId="{61137A5F-2787-11F8-3929-94CA8AA571A6}"/>
          </ac:spMkLst>
        </pc:spChg>
        <pc:picChg chg="mod">
          <ac:chgData name="Laible, Elizabeth" userId="cc99524a-59cf-4811-bbbd-4798cc24125f" providerId="ADAL" clId="{C74A326F-2084-4252-8901-128019723AE1}" dt="2022-08-15T14:33:31.099" v="340" actId="962"/>
          <ac:picMkLst>
            <pc:docMk/>
            <pc:sldMk cId="3015549571" sldId="553"/>
            <ac:picMk id="8" creationId="{0959D1C9-3F52-4CF5-936F-B85A9BB5063E}"/>
          </ac:picMkLst>
        </pc:picChg>
      </pc:sldChg>
      <pc:sldChg chg="delSp mod">
        <pc:chgData name="Laible, Elizabeth" userId="cc99524a-59cf-4811-bbbd-4798cc24125f" providerId="ADAL" clId="{C74A326F-2084-4252-8901-128019723AE1}" dt="2022-08-15T14:36:39.972" v="693" actId="478"/>
        <pc:sldMkLst>
          <pc:docMk/>
          <pc:sldMk cId="3797088879" sldId="577"/>
        </pc:sldMkLst>
        <pc:spChg chg="del">
          <ac:chgData name="Laible, Elizabeth" userId="cc99524a-59cf-4811-bbbd-4798cc24125f" providerId="ADAL" clId="{C74A326F-2084-4252-8901-128019723AE1}" dt="2022-08-15T14:36:39.972" v="693" actId="478"/>
          <ac:spMkLst>
            <pc:docMk/>
            <pc:sldMk cId="3797088879" sldId="577"/>
            <ac:spMk id="7" creationId="{FBFFEE0C-9370-4FBF-B248-F13AF2A5F2FF}"/>
          </ac:spMkLst>
        </pc:spChg>
      </pc:sldChg>
      <pc:sldChg chg="del">
        <pc:chgData name="Laible, Elizabeth" userId="cc99524a-59cf-4811-bbbd-4798cc24125f" providerId="ADAL" clId="{C74A326F-2084-4252-8901-128019723AE1}" dt="2022-08-15T14:36:03.316" v="689" actId="47"/>
        <pc:sldMkLst>
          <pc:docMk/>
          <pc:sldMk cId="487825237" sldId="1736"/>
        </pc:sldMkLst>
      </pc:sldChg>
      <pc:sldChg chg="del">
        <pc:chgData name="Laible, Elizabeth" userId="cc99524a-59cf-4811-bbbd-4798cc24125f" providerId="ADAL" clId="{C74A326F-2084-4252-8901-128019723AE1}" dt="2022-08-15T14:36:03.951" v="690" actId="47"/>
        <pc:sldMkLst>
          <pc:docMk/>
          <pc:sldMk cId="2179721486" sldId="1737"/>
        </pc:sldMkLst>
      </pc:sldChg>
      <pc:sldChg chg="delSp mod">
        <pc:chgData name="Laible, Elizabeth" userId="cc99524a-59cf-4811-bbbd-4798cc24125f" providerId="ADAL" clId="{C74A326F-2084-4252-8901-128019723AE1}" dt="2022-08-15T14:37:48.301" v="711" actId="478"/>
        <pc:sldMkLst>
          <pc:docMk/>
          <pc:sldMk cId="167967042" sldId="1740"/>
        </pc:sldMkLst>
        <pc:spChg chg="del">
          <ac:chgData name="Laible, Elizabeth" userId="cc99524a-59cf-4811-bbbd-4798cc24125f" providerId="ADAL" clId="{C74A326F-2084-4252-8901-128019723AE1}" dt="2022-08-15T14:37:48.301" v="711" actId="478"/>
          <ac:spMkLst>
            <pc:docMk/>
            <pc:sldMk cId="167967042" sldId="1740"/>
            <ac:spMk id="8" creationId="{182D41A0-DF0B-481C-81CE-6DE0BDB3824B}"/>
          </ac:spMkLst>
        </pc:spChg>
      </pc:sldChg>
      <pc:sldChg chg="delSp mod">
        <pc:chgData name="Laible, Elizabeth" userId="cc99524a-59cf-4811-bbbd-4798cc24125f" providerId="ADAL" clId="{C74A326F-2084-4252-8901-128019723AE1}" dt="2022-08-15T14:37:35.575" v="708" actId="478"/>
        <pc:sldMkLst>
          <pc:docMk/>
          <pc:sldMk cId="1446141980" sldId="1775"/>
        </pc:sldMkLst>
        <pc:spChg chg="del">
          <ac:chgData name="Laible, Elizabeth" userId="cc99524a-59cf-4811-bbbd-4798cc24125f" providerId="ADAL" clId="{C74A326F-2084-4252-8901-128019723AE1}" dt="2022-08-15T14:37:35.575" v="708" actId="478"/>
          <ac:spMkLst>
            <pc:docMk/>
            <pc:sldMk cId="1446141980" sldId="1775"/>
            <ac:spMk id="4" creationId="{52196908-8EBD-4109-B117-77DD6AD26C01}"/>
          </ac:spMkLst>
        </pc:spChg>
      </pc:sldChg>
      <pc:sldChg chg="delSp mod">
        <pc:chgData name="Laible, Elizabeth" userId="cc99524a-59cf-4811-bbbd-4798cc24125f" providerId="ADAL" clId="{C74A326F-2084-4252-8901-128019723AE1}" dt="2022-08-15T14:38:32.157" v="720" actId="478"/>
        <pc:sldMkLst>
          <pc:docMk/>
          <pc:sldMk cId="3750431841" sldId="1783"/>
        </pc:sldMkLst>
        <pc:spChg chg="del">
          <ac:chgData name="Laible, Elizabeth" userId="cc99524a-59cf-4811-bbbd-4798cc24125f" providerId="ADAL" clId="{C74A326F-2084-4252-8901-128019723AE1}" dt="2022-08-15T14:38:32.157" v="720" actId="478"/>
          <ac:spMkLst>
            <pc:docMk/>
            <pc:sldMk cId="3750431841" sldId="1783"/>
            <ac:spMk id="5" creationId="{06869D32-9C3C-460D-AE31-2A8E0C272AF3}"/>
          </ac:spMkLst>
        </pc:spChg>
      </pc:sldChg>
      <pc:sldChg chg="delSp mod">
        <pc:chgData name="Laible, Elizabeth" userId="cc99524a-59cf-4811-bbbd-4798cc24125f" providerId="ADAL" clId="{C74A326F-2084-4252-8901-128019723AE1}" dt="2022-08-15T14:37:25.987" v="706" actId="478"/>
        <pc:sldMkLst>
          <pc:docMk/>
          <pc:sldMk cId="3078071698" sldId="1793"/>
        </pc:sldMkLst>
        <pc:spChg chg="del">
          <ac:chgData name="Laible, Elizabeth" userId="cc99524a-59cf-4811-bbbd-4798cc24125f" providerId="ADAL" clId="{C74A326F-2084-4252-8901-128019723AE1}" dt="2022-08-15T14:37:25.987" v="706" actId="478"/>
          <ac:spMkLst>
            <pc:docMk/>
            <pc:sldMk cId="3078071698" sldId="1793"/>
            <ac:spMk id="5" creationId="{A4314B21-4F31-4864-A0D2-65DB1597A87A}"/>
          </ac:spMkLst>
        </pc:spChg>
      </pc:sldChg>
      <pc:sldChg chg="delSp mod">
        <pc:chgData name="Laible, Elizabeth" userId="cc99524a-59cf-4811-bbbd-4798cc24125f" providerId="ADAL" clId="{C74A326F-2084-4252-8901-128019723AE1}" dt="2022-08-15T14:37:44.828" v="710" actId="478"/>
        <pc:sldMkLst>
          <pc:docMk/>
          <pc:sldMk cId="887911680" sldId="1799"/>
        </pc:sldMkLst>
        <pc:spChg chg="del">
          <ac:chgData name="Laible, Elizabeth" userId="cc99524a-59cf-4811-bbbd-4798cc24125f" providerId="ADAL" clId="{C74A326F-2084-4252-8901-128019723AE1}" dt="2022-08-15T14:37:44.828" v="710" actId="478"/>
          <ac:spMkLst>
            <pc:docMk/>
            <pc:sldMk cId="887911680" sldId="1799"/>
            <ac:spMk id="14" creationId="{38CCE605-1DC0-C9E2-4212-DAA18CCFA225}"/>
          </ac:spMkLst>
        </pc:spChg>
      </pc:sldChg>
      <pc:sldChg chg="delSp mod modAnim">
        <pc:chgData name="Laible, Elizabeth" userId="cc99524a-59cf-4811-bbbd-4798cc24125f" providerId="ADAL" clId="{C74A326F-2084-4252-8901-128019723AE1}" dt="2022-08-15T14:38:24.875" v="718"/>
        <pc:sldMkLst>
          <pc:docMk/>
          <pc:sldMk cId="3389668355" sldId="1807"/>
        </pc:sldMkLst>
        <pc:spChg chg="del">
          <ac:chgData name="Laible, Elizabeth" userId="cc99524a-59cf-4811-bbbd-4798cc24125f" providerId="ADAL" clId="{C74A326F-2084-4252-8901-128019723AE1}" dt="2022-08-15T14:37:59.660" v="713" actId="478"/>
          <ac:spMkLst>
            <pc:docMk/>
            <pc:sldMk cId="3389668355" sldId="1807"/>
            <ac:spMk id="21" creationId="{41E9BA92-E935-7D7A-82CF-ECA79A7FD78A}"/>
          </ac:spMkLst>
        </pc:spChg>
      </pc:sldChg>
      <pc:sldChg chg="delSp mod">
        <pc:chgData name="Laible, Elizabeth" userId="cc99524a-59cf-4811-bbbd-4798cc24125f" providerId="ADAL" clId="{C74A326F-2084-4252-8901-128019723AE1}" dt="2022-08-15T14:39:00.314" v="728" actId="478"/>
        <pc:sldMkLst>
          <pc:docMk/>
          <pc:sldMk cId="4050333751" sldId="1834"/>
        </pc:sldMkLst>
        <pc:spChg chg="del">
          <ac:chgData name="Laible, Elizabeth" userId="cc99524a-59cf-4811-bbbd-4798cc24125f" providerId="ADAL" clId="{C74A326F-2084-4252-8901-128019723AE1}" dt="2022-08-15T14:39:00.314" v="728" actId="478"/>
          <ac:spMkLst>
            <pc:docMk/>
            <pc:sldMk cId="4050333751" sldId="1834"/>
            <ac:spMk id="5" creationId="{AF67FCC8-BB35-4C32-B0B1-EAF7997DBE0F}"/>
          </ac:spMkLst>
        </pc:spChg>
      </pc:sldChg>
      <pc:sldChg chg="delSp modSp mod">
        <pc:chgData name="Laible, Elizabeth" userId="cc99524a-59cf-4811-bbbd-4798cc24125f" providerId="ADAL" clId="{C74A326F-2084-4252-8901-128019723AE1}" dt="2022-08-15T14:37:40.180" v="709" actId="478"/>
        <pc:sldMkLst>
          <pc:docMk/>
          <pc:sldMk cId="1720654588" sldId="1837"/>
        </pc:sldMkLst>
        <pc:spChg chg="del">
          <ac:chgData name="Laible, Elizabeth" userId="cc99524a-59cf-4811-bbbd-4798cc24125f" providerId="ADAL" clId="{C74A326F-2084-4252-8901-128019723AE1}" dt="2022-08-15T14:37:40.180" v="709" actId="478"/>
          <ac:spMkLst>
            <pc:docMk/>
            <pc:sldMk cId="1720654588" sldId="1837"/>
            <ac:spMk id="8" creationId="{12B1A26A-F784-4845-BB27-AAF8590E0702}"/>
          </ac:spMkLst>
        </pc:spChg>
        <pc:picChg chg="mod">
          <ac:chgData name="Laible, Elizabeth" userId="cc99524a-59cf-4811-bbbd-4798cc24125f" providerId="ADAL" clId="{C74A326F-2084-4252-8901-128019723AE1}" dt="2022-08-15T14:34:24.610" v="458" actId="962"/>
          <ac:picMkLst>
            <pc:docMk/>
            <pc:sldMk cId="1720654588" sldId="1837"/>
            <ac:picMk id="10" creationId="{F0E81DED-9C4B-4F7F-9838-F80B476A4E68}"/>
          </ac:picMkLst>
        </pc:picChg>
      </pc:sldChg>
      <pc:sldChg chg="modAnim">
        <pc:chgData name="Laible, Elizabeth" userId="cc99524a-59cf-4811-bbbd-4798cc24125f" providerId="ADAL" clId="{C74A326F-2084-4252-8901-128019723AE1}" dt="2022-08-15T14:40:01.631" v="740"/>
        <pc:sldMkLst>
          <pc:docMk/>
          <pc:sldMk cId="1726272849" sldId="1840"/>
        </pc:sldMkLst>
      </pc:sldChg>
      <pc:sldChg chg="delSp modSp mod modNotesTx">
        <pc:chgData name="Laible, Elizabeth" userId="cc99524a-59cf-4811-bbbd-4798cc24125f" providerId="ADAL" clId="{C74A326F-2084-4252-8901-128019723AE1}" dt="2022-08-15T14:37:09.041" v="700" actId="6549"/>
        <pc:sldMkLst>
          <pc:docMk/>
          <pc:sldMk cId="494457951" sldId="1846"/>
        </pc:sldMkLst>
        <pc:spChg chg="del">
          <ac:chgData name="Laible, Elizabeth" userId="cc99524a-59cf-4811-bbbd-4798cc24125f" providerId="ADAL" clId="{C74A326F-2084-4252-8901-128019723AE1}" dt="2022-08-15T14:37:07.315" v="699" actId="478"/>
          <ac:spMkLst>
            <pc:docMk/>
            <pc:sldMk cId="494457951" sldId="1846"/>
            <ac:spMk id="9" creationId="{9ED8DDFE-1C33-43B5-94CE-4D02C7140B8D}"/>
          </ac:spMkLst>
        </pc:spChg>
        <pc:picChg chg="mod">
          <ac:chgData name="Laible, Elizabeth" userId="cc99524a-59cf-4811-bbbd-4798cc24125f" providerId="ADAL" clId="{C74A326F-2084-4252-8901-128019723AE1}" dt="2022-08-15T14:33:53.113" v="412" actId="962"/>
          <ac:picMkLst>
            <pc:docMk/>
            <pc:sldMk cId="494457951" sldId="1846"/>
            <ac:picMk id="7" creationId="{ADD53904-12FB-44A5-8FA7-48180B979297}"/>
          </ac:picMkLst>
        </pc:picChg>
      </pc:sldChg>
      <pc:sldChg chg="delSp mod">
        <pc:chgData name="Laible, Elizabeth" userId="cc99524a-59cf-4811-bbbd-4798cc24125f" providerId="ADAL" clId="{C74A326F-2084-4252-8901-128019723AE1}" dt="2022-08-15T14:37:54.724" v="712" actId="478"/>
        <pc:sldMkLst>
          <pc:docMk/>
          <pc:sldMk cId="2580358977" sldId="1847"/>
        </pc:sldMkLst>
        <pc:spChg chg="del">
          <ac:chgData name="Laible, Elizabeth" userId="cc99524a-59cf-4811-bbbd-4798cc24125f" providerId="ADAL" clId="{C74A326F-2084-4252-8901-128019723AE1}" dt="2022-08-15T14:37:54.724" v="712" actId="478"/>
          <ac:spMkLst>
            <pc:docMk/>
            <pc:sldMk cId="2580358977" sldId="1847"/>
            <ac:spMk id="3" creationId="{5BE1DF61-708C-4806-BBA9-7378F18A458F}"/>
          </ac:spMkLst>
        </pc:spChg>
      </pc:sldChg>
      <pc:sldChg chg="delSp mod">
        <pc:chgData name="Laible, Elizabeth" userId="cc99524a-59cf-4811-bbbd-4798cc24125f" providerId="ADAL" clId="{C74A326F-2084-4252-8901-128019723AE1}" dt="2022-08-15T14:38:51.384" v="725" actId="478"/>
        <pc:sldMkLst>
          <pc:docMk/>
          <pc:sldMk cId="3187076943" sldId="1859"/>
        </pc:sldMkLst>
        <pc:spChg chg="del">
          <ac:chgData name="Laible, Elizabeth" userId="cc99524a-59cf-4811-bbbd-4798cc24125f" providerId="ADAL" clId="{C74A326F-2084-4252-8901-128019723AE1}" dt="2022-08-15T14:38:51.384" v="725" actId="478"/>
          <ac:spMkLst>
            <pc:docMk/>
            <pc:sldMk cId="3187076943" sldId="1859"/>
            <ac:spMk id="2" creationId="{BE45369E-EF5A-461C-8C31-98D857488294}"/>
          </ac:spMkLst>
        </pc:spChg>
      </pc:sldChg>
      <pc:sldChg chg="delSp modSp mod">
        <pc:chgData name="Laible, Elizabeth" userId="cc99524a-59cf-4811-bbbd-4798cc24125f" providerId="ADAL" clId="{C74A326F-2084-4252-8901-128019723AE1}" dt="2022-08-15T14:38:54.434" v="726" actId="478"/>
        <pc:sldMkLst>
          <pc:docMk/>
          <pc:sldMk cId="705631954" sldId="1860"/>
        </pc:sldMkLst>
        <pc:spChg chg="del">
          <ac:chgData name="Laible, Elizabeth" userId="cc99524a-59cf-4811-bbbd-4798cc24125f" providerId="ADAL" clId="{C74A326F-2084-4252-8901-128019723AE1}" dt="2022-08-15T14:38:54.434" v="726" actId="478"/>
          <ac:spMkLst>
            <pc:docMk/>
            <pc:sldMk cId="705631954" sldId="1860"/>
            <ac:spMk id="12" creationId="{49DDF65E-7F68-4E99-A5D1-B2341C66A2DC}"/>
          </ac:spMkLst>
        </pc:spChg>
        <pc:picChg chg="mod">
          <ac:chgData name="Laible, Elizabeth" userId="cc99524a-59cf-4811-bbbd-4798cc24125f" providerId="ADAL" clId="{C74A326F-2084-4252-8901-128019723AE1}" dt="2022-08-15T14:34:45.509" v="540" actId="962"/>
          <ac:picMkLst>
            <pc:docMk/>
            <pc:sldMk cId="705631954" sldId="1860"/>
            <ac:picMk id="7" creationId="{86CE31A6-CAA6-4D5C-B7A9-88B3099C9B0E}"/>
          </ac:picMkLst>
        </pc:picChg>
      </pc:sldChg>
      <pc:sldChg chg="delSp modSp mod">
        <pc:chgData name="Laible, Elizabeth" userId="cc99524a-59cf-4811-bbbd-4798cc24125f" providerId="ADAL" clId="{C74A326F-2084-4252-8901-128019723AE1}" dt="2022-08-15T14:38:57.676" v="727" actId="478"/>
        <pc:sldMkLst>
          <pc:docMk/>
          <pc:sldMk cId="3656997492" sldId="1861"/>
        </pc:sldMkLst>
        <pc:spChg chg="del">
          <ac:chgData name="Laible, Elizabeth" userId="cc99524a-59cf-4811-bbbd-4798cc24125f" providerId="ADAL" clId="{C74A326F-2084-4252-8901-128019723AE1}" dt="2022-08-15T14:38:57.676" v="727" actId="478"/>
          <ac:spMkLst>
            <pc:docMk/>
            <pc:sldMk cId="3656997492" sldId="1861"/>
            <ac:spMk id="4" creationId="{F256A182-7C2E-40ED-99F2-3028817E1070}"/>
          </ac:spMkLst>
        </pc:spChg>
        <pc:picChg chg="mod">
          <ac:chgData name="Laible, Elizabeth" userId="cc99524a-59cf-4811-bbbd-4798cc24125f" providerId="ADAL" clId="{C74A326F-2084-4252-8901-128019723AE1}" dt="2022-08-15T14:35:02.766" v="598" actId="962"/>
          <ac:picMkLst>
            <pc:docMk/>
            <pc:sldMk cId="3656997492" sldId="1861"/>
            <ac:picMk id="11" creationId="{13A484BB-8203-46AE-9472-C9EE21A51E06}"/>
          </ac:picMkLst>
        </pc:picChg>
      </pc:sldChg>
      <pc:sldChg chg="delSp mod modNotesTx">
        <pc:chgData name="Laible, Elizabeth" userId="cc99524a-59cf-4811-bbbd-4798cc24125f" providerId="ADAL" clId="{C74A326F-2084-4252-8901-128019723AE1}" dt="2022-08-15T14:36:58.122" v="697" actId="6549"/>
        <pc:sldMkLst>
          <pc:docMk/>
          <pc:sldMk cId="4160330860" sldId="1872"/>
        </pc:sldMkLst>
        <pc:spChg chg="del">
          <ac:chgData name="Laible, Elizabeth" userId="cc99524a-59cf-4811-bbbd-4798cc24125f" providerId="ADAL" clId="{C74A326F-2084-4252-8901-128019723AE1}" dt="2022-08-15T14:36:55.845" v="696" actId="478"/>
          <ac:spMkLst>
            <pc:docMk/>
            <pc:sldMk cId="4160330860" sldId="1872"/>
            <ac:spMk id="18" creationId="{04147F56-47B9-065D-7235-7B0951BE5592}"/>
          </ac:spMkLst>
        </pc:spChg>
      </pc:sldChg>
      <pc:sldChg chg="modSp mod modNotesTx">
        <pc:chgData name="Laible, Elizabeth" userId="cc99524a-59cf-4811-bbbd-4798cc24125f" providerId="ADAL" clId="{C74A326F-2084-4252-8901-128019723AE1}" dt="2022-08-15T14:36:10.803" v="691" actId="20577"/>
        <pc:sldMkLst>
          <pc:docMk/>
          <pc:sldMk cId="1125892995" sldId="2584"/>
        </pc:sldMkLst>
        <pc:spChg chg="mod">
          <ac:chgData name="Laible, Elizabeth" userId="cc99524a-59cf-4811-bbbd-4798cc24125f" providerId="ADAL" clId="{C74A326F-2084-4252-8901-128019723AE1}" dt="2022-08-15T14:30:23.885" v="154" actId="13244"/>
          <ac:spMkLst>
            <pc:docMk/>
            <pc:sldMk cId="1125892995" sldId="2584"/>
            <ac:spMk id="6" creationId="{22D1BB47-4678-F85B-4359-F7D2EA9A67A8}"/>
          </ac:spMkLst>
        </pc:spChg>
        <pc:spChg chg="mod">
          <ac:chgData name="Laible, Elizabeth" userId="cc99524a-59cf-4811-bbbd-4798cc24125f" providerId="ADAL" clId="{C74A326F-2084-4252-8901-128019723AE1}" dt="2022-08-15T14:30:36.312" v="157" actId="13244"/>
          <ac:spMkLst>
            <pc:docMk/>
            <pc:sldMk cId="1125892995" sldId="2584"/>
            <ac:spMk id="13" creationId="{28E46834-3E25-4206-98F2-1C2484C7108F}"/>
          </ac:spMkLst>
        </pc:spChg>
        <pc:spChg chg="mod">
          <ac:chgData name="Laible, Elizabeth" userId="cc99524a-59cf-4811-bbbd-4798cc24125f" providerId="ADAL" clId="{C74A326F-2084-4252-8901-128019723AE1}" dt="2022-08-15T14:30:38.410" v="158" actId="13244"/>
          <ac:spMkLst>
            <pc:docMk/>
            <pc:sldMk cId="1125892995" sldId="2584"/>
            <ac:spMk id="14" creationId="{1F7EB429-D8FC-428A-BECE-E01CAE96DE0D}"/>
          </ac:spMkLst>
        </pc:spChg>
        <pc:picChg chg="mod">
          <ac:chgData name="Laible, Elizabeth" userId="cc99524a-59cf-4811-bbbd-4798cc24125f" providerId="ADAL" clId="{C74A326F-2084-4252-8901-128019723AE1}" dt="2022-08-15T14:33:03.883" v="284" actId="962"/>
          <ac:picMkLst>
            <pc:docMk/>
            <pc:sldMk cId="1125892995" sldId="2584"/>
            <ac:picMk id="8" creationId="{8136A4B8-CA3D-4D8A-AFA3-788352B05BE6}"/>
          </ac:picMkLst>
        </pc:picChg>
        <pc:picChg chg="mod">
          <ac:chgData name="Laible, Elizabeth" userId="cc99524a-59cf-4811-bbbd-4798cc24125f" providerId="ADAL" clId="{C74A326F-2084-4252-8901-128019723AE1}" dt="2022-08-15T14:32:54.857" v="242" actId="962"/>
          <ac:picMkLst>
            <pc:docMk/>
            <pc:sldMk cId="1125892995" sldId="2584"/>
            <ac:picMk id="10" creationId="{45E8AE8E-3D4E-4632-80BA-1CA0ADA1E9EF}"/>
          </ac:picMkLst>
        </pc:picChg>
        <pc:picChg chg="mod">
          <ac:chgData name="Laible, Elizabeth" userId="cc99524a-59cf-4811-bbbd-4798cc24125f" providerId="ADAL" clId="{C74A326F-2084-4252-8901-128019723AE1}" dt="2022-08-15T14:32:44.509" v="200" actId="962"/>
          <ac:picMkLst>
            <pc:docMk/>
            <pc:sldMk cId="1125892995" sldId="2584"/>
            <ac:picMk id="12" creationId="{12DA60A3-A761-41A9-A4F5-49BF6EC498FE}"/>
          </ac:picMkLst>
        </pc:picChg>
      </pc:sldChg>
      <pc:sldChg chg="delSp mod">
        <pc:chgData name="Laible, Elizabeth" userId="cc99524a-59cf-4811-bbbd-4798cc24125f" providerId="ADAL" clId="{C74A326F-2084-4252-8901-128019723AE1}" dt="2022-08-15T14:35:52.511" v="687" actId="478"/>
        <pc:sldMkLst>
          <pc:docMk/>
          <pc:sldMk cId="3493129906" sldId="2589"/>
        </pc:sldMkLst>
        <pc:spChg chg="del">
          <ac:chgData name="Laible, Elizabeth" userId="cc99524a-59cf-4811-bbbd-4798cc24125f" providerId="ADAL" clId="{C74A326F-2084-4252-8901-128019723AE1}" dt="2022-08-15T14:35:52.511" v="687" actId="478"/>
          <ac:spMkLst>
            <pc:docMk/>
            <pc:sldMk cId="3493129906" sldId="2589"/>
            <ac:spMk id="6" creationId="{C6813781-414E-4A40-A970-7B14117F195E}"/>
          </ac:spMkLst>
        </pc:spChg>
      </pc:sldChg>
      <pc:sldChg chg="delSp mod">
        <pc:chgData name="Laible, Elizabeth" userId="cc99524a-59cf-4811-bbbd-4798cc24125f" providerId="ADAL" clId="{C74A326F-2084-4252-8901-128019723AE1}" dt="2022-08-15T14:36:46.697" v="694" actId="478"/>
        <pc:sldMkLst>
          <pc:docMk/>
          <pc:sldMk cId="1033012928" sldId="2590"/>
        </pc:sldMkLst>
        <pc:spChg chg="del">
          <ac:chgData name="Laible, Elizabeth" userId="cc99524a-59cf-4811-bbbd-4798cc24125f" providerId="ADAL" clId="{C74A326F-2084-4252-8901-128019723AE1}" dt="2022-08-15T14:36:46.697" v="694" actId="478"/>
          <ac:spMkLst>
            <pc:docMk/>
            <pc:sldMk cId="1033012928" sldId="2590"/>
            <ac:spMk id="11" creationId="{784D3D0D-8B6D-FAC2-EC92-D2962F148F8D}"/>
          </ac:spMkLst>
        </pc:spChg>
      </pc:sldChg>
      <pc:sldChg chg="delSp modSp mod modNotesTx">
        <pc:chgData name="Laible, Elizabeth" userId="cc99524a-59cf-4811-bbbd-4798cc24125f" providerId="ADAL" clId="{C74A326F-2084-4252-8901-128019723AE1}" dt="2022-08-15T14:37:14.260" v="702" actId="6549"/>
        <pc:sldMkLst>
          <pc:docMk/>
          <pc:sldMk cId="2341922898" sldId="2591"/>
        </pc:sldMkLst>
        <pc:spChg chg="del">
          <ac:chgData name="Laible, Elizabeth" userId="cc99524a-59cf-4811-bbbd-4798cc24125f" providerId="ADAL" clId="{C74A326F-2084-4252-8901-128019723AE1}" dt="2022-08-15T14:37:12.389" v="701" actId="478"/>
          <ac:spMkLst>
            <pc:docMk/>
            <pc:sldMk cId="2341922898" sldId="2591"/>
            <ac:spMk id="14" creationId="{3591F79F-ABA1-5BE6-30C7-AB53003C0B12}"/>
          </ac:spMkLst>
        </pc:spChg>
        <pc:picChg chg="mod">
          <ac:chgData name="Laible, Elizabeth" userId="cc99524a-59cf-4811-bbbd-4798cc24125f" providerId="ADAL" clId="{C74A326F-2084-4252-8901-128019723AE1}" dt="2022-08-15T14:34:00.674" v="414" actId="962"/>
          <ac:picMkLst>
            <pc:docMk/>
            <pc:sldMk cId="2341922898" sldId="2591"/>
            <ac:picMk id="7" creationId="{ADD53904-12FB-44A5-8FA7-48180B979297}"/>
          </ac:picMkLst>
        </pc:picChg>
      </pc:sldChg>
      <pc:sldChg chg="delSp mod modNotesTx">
        <pc:chgData name="Laible, Elizabeth" userId="cc99524a-59cf-4811-bbbd-4798cc24125f" providerId="ADAL" clId="{C74A326F-2084-4252-8901-128019723AE1}" dt="2022-08-15T14:37:18.805" v="704" actId="478"/>
        <pc:sldMkLst>
          <pc:docMk/>
          <pc:sldMk cId="1922459571" sldId="2593"/>
        </pc:sldMkLst>
        <pc:spChg chg="del">
          <ac:chgData name="Laible, Elizabeth" userId="cc99524a-59cf-4811-bbbd-4798cc24125f" providerId="ADAL" clId="{C74A326F-2084-4252-8901-128019723AE1}" dt="2022-08-15T14:37:18.805" v="704" actId="478"/>
          <ac:spMkLst>
            <pc:docMk/>
            <pc:sldMk cId="1922459571" sldId="2593"/>
            <ac:spMk id="2" creationId="{75E4369E-1944-4C8B-9311-2F9B76626A8C}"/>
          </ac:spMkLst>
        </pc:spChg>
      </pc:sldChg>
      <pc:sldChg chg="delSp mod">
        <pc:chgData name="Laible, Elizabeth" userId="cc99524a-59cf-4811-bbbd-4798cc24125f" providerId="ADAL" clId="{C74A326F-2084-4252-8901-128019723AE1}" dt="2022-08-15T14:37:29.604" v="707" actId="478"/>
        <pc:sldMkLst>
          <pc:docMk/>
          <pc:sldMk cId="738354837" sldId="2594"/>
        </pc:sldMkLst>
        <pc:spChg chg="del">
          <ac:chgData name="Laible, Elizabeth" userId="cc99524a-59cf-4811-bbbd-4798cc24125f" providerId="ADAL" clId="{C74A326F-2084-4252-8901-128019723AE1}" dt="2022-08-15T14:37:29.604" v="707" actId="478"/>
          <ac:spMkLst>
            <pc:docMk/>
            <pc:sldMk cId="738354837" sldId="2594"/>
            <ac:spMk id="4" creationId="{1AF46924-2955-4371-B6DA-2C18640EC4F6}"/>
          </ac:spMkLst>
        </pc:spChg>
      </pc:sldChg>
      <pc:sldChg chg="delSp mod">
        <pc:chgData name="Laible, Elizabeth" userId="cc99524a-59cf-4811-bbbd-4798cc24125f" providerId="ADAL" clId="{C74A326F-2084-4252-8901-128019723AE1}" dt="2022-08-15T14:36:52.689" v="695" actId="478"/>
        <pc:sldMkLst>
          <pc:docMk/>
          <pc:sldMk cId="1288784459" sldId="2595"/>
        </pc:sldMkLst>
        <pc:spChg chg="del">
          <ac:chgData name="Laible, Elizabeth" userId="cc99524a-59cf-4811-bbbd-4798cc24125f" providerId="ADAL" clId="{C74A326F-2084-4252-8901-128019723AE1}" dt="2022-08-15T14:36:52.689" v="695" actId="478"/>
          <ac:spMkLst>
            <pc:docMk/>
            <pc:sldMk cId="1288784459" sldId="2595"/>
            <ac:spMk id="5" creationId="{C3EAC045-C378-4C67-B84C-FEE4C67C418B}"/>
          </ac:spMkLst>
        </pc:spChg>
      </pc:sldChg>
      <pc:sldChg chg="delSp mod">
        <pc:chgData name="Laible, Elizabeth" userId="cc99524a-59cf-4811-bbbd-4798cc24125f" providerId="ADAL" clId="{C74A326F-2084-4252-8901-128019723AE1}" dt="2022-08-15T14:38:27.960" v="719" actId="478"/>
        <pc:sldMkLst>
          <pc:docMk/>
          <pc:sldMk cId="4270201241" sldId="2597"/>
        </pc:sldMkLst>
        <pc:spChg chg="del">
          <ac:chgData name="Laible, Elizabeth" userId="cc99524a-59cf-4811-bbbd-4798cc24125f" providerId="ADAL" clId="{C74A326F-2084-4252-8901-128019723AE1}" dt="2022-08-15T14:38:27.960" v="719" actId="478"/>
          <ac:spMkLst>
            <pc:docMk/>
            <pc:sldMk cId="4270201241" sldId="2597"/>
            <ac:spMk id="8" creationId="{C23F9E39-578D-4F55-9857-E74FDAE369FB}"/>
          </ac:spMkLst>
        </pc:spChg>
      </pc:sldChg>
      <pc:sldChg chg="delSp mod">
        <pc:chgData name="Laible, Elizabeth" userId="cc99524a-59cf-4811-bbbd-4798cc24125f" providerId="ADAL" clId="{C74A326F-2084-4252-8901-128019723AE1}" dt="2022-08-15T14:38:42.159" v="722" actId="478"/>
        <pc:sldMkLst>
          <pc:docMk/>
          <pc:sldMk cId="1259082593" sldId="2598"/>
        </pc:sldMkLst>
        <pc:spChg chg="del">
          <ac:chgData name="Laible, Elizabeth" userId="cc99524a-59cf-4811-bbbd-4798cc24125f" providerId="ADAL" clId="{C74A326F-2084-4252-8901-128019723AE1}" dt="2022-08-15T14:38:42.159" v="722" actId="478"/>
          <ac:spMkLst>
            <pc:docMk/>
            <pc:sldMk cId="1259082593" sldId="2598"/>
            <ac:spMk id="7" creationId="{94039469-F404-458D-9B46-CE474045DA78}"/>
          </ac:spMkLst>
        </pc:spChg>
      </pc:sldChg>
      <pc:sldChg chg="delSp mod">
        <pc:chgData name="Laible, Elizabeth" userId="cc99524a-59cf-4811-bbbd-4798cc24125f" providerId="ADAL" clId="{C74A326F-2084-4252-8901-128019723AE1}" dt="2022-08-15T14:38:44.559" v="723" actId="478"/>
        <pc:sldMkLst>
          <pc:docMk/>
          <pc:sldMk cId="2941369857" sldId="2600"/>
        </pc:sldMkLst>
        <pc:spChg chg="del">
          <ac:chgData name="Laible, Elizabeth" userId="cc99524a-59cf-4811-bbbd-4798cc24125f" providerId="ADAL" clId="{C74A326F-2084-4252-8901-128019723AE1}" dt="2022-08-15T14:38:44.559" v="723" actId="478"/>
          <ac:spMkLst>
            <pc:docMk/>
            <pc:sldMk cId="2941369857" sldId="2600"/>
            <ac:spMk id="14" creationId="{38CCE605-1DC0-C9E2-4212-DAA18CCFA225}"/>
          </ac:spMkLst>
        </pc:spChg>
      </pc:sldChg>
      <pc:sldChg chg="delSp mod">
        <pc:chgData name="Laible, Elizabeth" userId="cc99524a-59cf-4811-bbbd-4798cc24125f" providerId="ADAL" clId="{C74A326F-2084-4252-8901-128019723AE1}" dt="2022-08-15T14:38:48.604" v="724" actId="478"/>
        <pc:sldMkLst>
          <pc:docMk/>
          <pc:sldMk cId="2821053532" sldId="2602"/>
        </pc:sldMkLst>
        <pc:spChg chg="del">
          <ac:chgData name="Laible, Elizabeth" userId="cc99524a-59cf-4811-bbbd-4798cc24125f" providerId="ADAL" clId="{C74A326F-2084-4252-8901-128019723AE1}" dt="2022-08-15T14:38:48.604" v="724" actId="478"/>
          <ac:spMkLst>
            <pc:docMk/>
            <pc:sldMk cId="2821053532" sldId="2602"/>
            <ac:spMk id="7" creationId="{3ED07F6B-EA60-425F-9C30-F03E618AD9AE}"/>
          </ac:spMkLst>
        </pc:spChg>
      </pc:sldChg>
      <pc:sldChg chg="delSp modSp mod">
        <pc:chgData name="Laible, Elizabeth" userId="cc99524a-59cf-4811-bbbd-4798cc24125f" providerId="ADAL" clId="{C74A326F-2084-4252-8901-128019723AE1}" dt="2022-08-15T14:39:39.012" v="737" actId="478"/>
        <pc:sldMkLst>
          <pc:docMk/>
          <pc:sldMk cId="818089318" sldId="2603"/>
        </pc:sldMkLst>
        <pc:spChg chg="del">
          <ac:chgData name="Laible, Elizabeth" userId="cc99524a-59cf-4811-bbbd-4798cc24125f" providerId="ADAL" clId="{C74A326F-2084-4252-8901-128019723AE1}" dt="2022-08-15T14:39:39.012" v="737" actId="478"/>
          <ac:spMkLst>
            <pc:docMk/>
            <pc:sldMk cId="818089318" sldId="2603"/>
            <ac:spMk id="5" creationId="{D932A63F-7015-4DBD-92A7-7CCB7C1F4FC7}"/>
          </ac:spMkLst>
        </pc:spChg>
        <pc:picChg chg="mod">
          <ac:chgData name="Laible, Elizabeth" userId="cc99524a-59cf-4811-bbbd-4798cc24125f" providerId="ADAL" clId="{C74A326F-2084-4252-8901-128019723AE1}" dt="2022-08-15T14:35:13.987" v="644" actId="962"/>
          <ac:picMkLst>
            <pc:docMk/>
            <pc:sldMk cId="818089318" sldId="2603"/>
            <ac:picMk id="8" creationId="{C67F3A29-1804-4AD2-9719-F7FCEE488C9A}"/>
          </ac:picMkLst>
        </pc:picChg>
      </pc:sldChg>
      <pc:sldChg chg="delSp mod">
        <pc:chgData name="Laible, Elizabeth" userId="cc99524a-59cf-4811-bbbd-4798cc24125f" providerId="ADAL" clId="{C74A326F-2084-4252-8901-128019723AE1}" dt="2022-08-15T14:39:43.433" v="738" actId="478"/>
        <pc:sldMkLst>
          <pc:docMk/>
          <pc:sldMk cId="1577717741" sldId="2604"/>
        </pc:sldMkLst>
        <pc:spChg chg="del">
          <ac:chgData name="Laible, Elizabeth" userId="cc99524a-59cf-4811-bbbd-4798cc24125f" providerId="ADAL" clId="{C74A326F-2084-4252-8901-128019723AE1}" dt="2022-08-15T14:39:43.433" v="738" actId="478"/>
          <ac:spMkLst>
            <pc:docMk/>
            <pc:sldMk cId="1577717741" sldId="2604"/>
            <ac:spMk id="4" creationId="{00AB1238-D55E-41D7-AE0A-EDAC000CEAED}"/>
          </ac:spMkLst>
        </pc:spChg>
      </pc:sldChg>
      <pc:sldChg chg="delSp mod">
        <pc:chgData name="Laible, Elizabeth" userId="cc99524a-59cf-4811-bbbd-4798cc24125f" providerId="ADAL" clId="{C74A326F-2084-4252-8901-128019723AE1}" dt="2022-08-15T14:38:38.407" v="721" actId="478"/>
        <pc:sldMkLst>
          <pc:docMk/>
          <pc:sldMk cId="3599337303" sldId="2606"/>
        </pc:sldMkLst>
        <pc:spChg chg="del">
          <ac:chgData name="Laible, Elizabeth" userId="cc99524a-59cf-4811-bbbd-4798cc24125f" providerId="ADAL" clId="{C74A326F-2084-4252-8901-128019723AE1}" dt="2022-08-15T14:38:38.407" v="721" actId="478"/>
          <ac:spMkLst>
            <pc:docMk/>
            <pc:sldMk cId="3599337303" sldId="2606"/>
            <ac:spMk id="4" creationId="{1AF46924-2955-4371-B6DA-2C18640EC4F6}"/>
          </ac:spMkLst>
        </pc:spChg>
      </pc:sldChg>
      <pc:sldChg chg="delSp mod">
        <pc:chgData name="Laible, Elizabeth" userId="cc99524a-59cf-4811-bbbd-4798cc24125f" providerId="ADAL" clId="{C74A326F-2084-4252-8901-128019723AE1}" dt="2022-08-15T14:39:48.740" v="739" actId="478"/>
        <pc:sldMkLst>
          <pc:docMk/>
          <pc:sldMk cId="726211345" sldId="2607"/>
        </pc:sldMkLst>
        <pc:spChg chg="del">
          <ac:chgData name="Laible, Elizabeth" userId="cc99524a-59cf-4811-bbbd-4798cc24125f" providerId="ADAL" clId="{C74A326F-2084-4252-8901-128019723AE1}" dt="2022-08-15T14:39:48.740" v="739" actId="478"/>
          <ac:spMkLst>
            <pc:docMk/>
            <pc:sldMk cId="726211345" sldId="2607"/>
            <ac:spMk id="12" creationId="{0788D94D-BA82-30BA-B449-572ECA674233}"/>
          </ac:spMkLst>
        </pc:spChg>
      </pc:sldChg>
      <pc:sldChg chg="addSp modSp mod modNotesTx">
        <pc:chgData name="Laible, Elizabeth" userId="cc99524a-59cf-4811-bbbd-4798cc24125f" providerId="ADAL" clId="{C74A326F-2084-4252-8901-128019723AE1}" dt="2022-08-15T14:39:19.669" v="732" actId="20577"/>
        <pc:sldMkLst>
          <pc:docMk/>
          <pc:sldMk cId="1433019847" sldId="2609"/>
        </pc:sldMkLst>
        <pc:spChg chg="add mod">
          <ac:chgData name="Laible, Elizabeth" userId="cc99524a-59cf-4811-bbbd-4798cc24125f" providerId="ADAL" clId="{C74A326F-2084-4252-8901-128019723AE1}" dt="2022-08-15T14:22:04.455" v="92" actId="255"/>
          <ac:spMkLst>
            <pc:docMk/>
            <pc:sldMk cId="1433019847" sldId="2609"/>
            <ac:spMk id="2" creationId="{7DB8DCB8-65B7-42E8-8859-7E9A89E10AF8}"/>
          </ac:spMkLst>
        </pc:spChg>
      </pc:sldChg>
      <pc:sldChg chg="addSp modSp mod modNotesTx">
        <pc:chgData name="Laible, Elizabeth" userId="cc99524a-59cf-4811-bbbd-4798cc24125f" providerId="ADAL" clId="{C74A326F-2084-4252-8901-128019723AE1}" dt="2022-08-15T14:39:24.647" v="734" actId="20577"/>
        <pc:sldMkLst>
          <pc:docMk/>
          <pc:sldMk cId="832946114" sldId="2610"/>
        </pc:sldMkLst>
        <pc:spChg chg="add mod">
          <ac:chgData name="Laible, Elizabeth" userId="cc99524a-59cf-4811-bbbd-4798cc24125f" providerId="ADAL" clId="{C74A326F-2084-4252-8901-128019723AE1}" dt="2022-08-15T14:22:28.388" v="114" actId="255"/>
          <ac:spMkLst>
            <pc:docMk/>
            <pc:sldMk cId="832946114" sldId="2610"/>
            <ac:spMk id="2" creationId="{6F29989E-2A2D-4D2F-BDF5-C058E74FB67A}"/>
          </ac:spMkLst>
        </pc:spChg>
      </pc:sldChg>
      <pc:sldChg chg="modNotesTx">
        <pc:chgData name="Laible, Elizabeth" userId="cc99524a-59cf-4811-bbbd-4798cc24125f" providerId="ADAL" clId="{C74A326F-2084-4252-8901-128019723AE1}" dt="2022-08-15T14:39:22.052" v="733" actId="20577"/>
        <pc:sldMkLst>
          <pc:docMk/>
          <pc:sldMk cId="2551044413" sldId="2611"/>
        </pc:sldMkLst>
      </pc:sldChg>
      <pc:sldChg chg="addSp modSp mod modNotesTx">
        <pc:chgData name="Laible, Elizabeth" userId="cc99524a-59cf-4811-bbbd-4798cc24125f" providerId="ADAL" clId="{C74A326F-2084-4252-8901-128019723AE1}" dt="2022-08-15T14:39:35.371" v="736" actId="20577"/>
        <pc:sldMkLst>
          <pc:docMk/>
          <pc:sldMk cId="3712451872" sldId="2612"/>
        </pc:sldMkLst>
        <pc:spChg chg="add mod">
          <ac:chgData name="Laible, Elizabeth" userId="cc99524a-59cf-4811-bbbd-4798cc24125f" providerId="ADAL" clId="{C74A326F-2084-4252-8901-128019723AE1}" dt="2022-08-15T14:22:51.038" v="142" actId="255"/>
          <ac:spMkLst>
            <pc:docMk/>
            <pc:sldMk cId="3712451872" sldId="2612"/>
            <ac:spMk id="2" creationId="{859453E1-B718-4986-A284-95CEFCE01759}"/>
          </ac:spMkLst>
        </pc:spChg>
      </pc:sldChg>
      <pc:sldChg chg="modNotesTx">
        <pc:chgData name="Laible, Elizabeth" userId="cc99524a-59cf-4811-bbbd-4798cc24125f" providerId="ADAL" clId="{C74A326F-2084-4252-8901-128019723AE1}" dt="2022-08-15T14:39:27.995" v="735" actId="20577"/>
        <pc:sldMkLst>
          <pc:docMk/>
          <pc:sldMk cId="2430063589" sldId="2613"/>
        </pc:sldMkLst>
      </pc:sldChg>
      <pc:sldChg chg="addSp modSp mod modNotesTx">
        <pc:chgData name="Laible, Elizabeth" userId="cc99524a-59cf-4811-bbbd-4798cc24125f" providerId="ADAL" clId="{C74A326F-2084-4252-8901-128019723AE1}" dt="2022-08-15T14:39:11.940" v="730" actId="20577"/>
        <pc:sldMkLst>
          <pc:docMk/>
          <pc:sldMk cId="658898955" sldId="2614"/>
        </pc:sldMkLst>
        <pc:spChg chg="add mod">
          <ac:chgData name="Laible, Elizabeth" userId="cc99524a-59cf-4811-bbbd-4798cc24125f" providerId="ADAL" clId="{C74A326F-2084-4252-8901-128019723AE1}" dt="2022-08-15T14:21:14.040" v="37" actId="255"/>
          <ac:spMkLst>
            <pc:docMk/>
            <pc:sldMk cId="658898955" sldId="2614"/>
            <ac:spMk id="2" creationId="{09139AE3-0D60-4997-B133-89334B5DC453}"/>
          </ac:spMkLst>
        </pc:spChg>
      </pc:sldChg>
      <pc:sldChg chg="addSp modSp mod modNotesTx">
        <pc:chgData name="Laible, Elizabeth" userId="cc99524a-59cf-4811-bbbd-4798cc24125f" providerId="ADAL" clId="{C74A326F-2084-4252-8901-128019723AE1}" dt="2022-08-15T14:39:16.693" v="731" actId="20577"/>
        <pc:sldMkLst>
          <pc:docMk/>
          <pc:sldMk cId="3045641939" sldId="2620"/>
        </pc:sldMkLst>
        <pc:spChg chg="add mod">
          <ac:chgData name="Laible, Elizabeth" userId="cc99524a-59cf-4811-bbbd-4798cc24125f" providerId="ADAL" clId="{C74A326F-2084-4252-8901-128019723AE1}" dt="2022-08-15T14:21:42.305" v="60" actId="255"/>
          <ac:spMkLst>
            <pc:docMk/>
            <pc:sldMk cId="3045641939" sldId="2620"/>
            <ac:spMk id="2" creationId="{09BBD308-7408-4ABC-9415-322C06E67ED3}"/>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1FF423-F61B-4DFD-B9F5-8A0443E2BCD7}" type="doc">
      <dgm:prSet loTypeId="urn:microsoft.com/office/officeart/2005/8/layout/cycle8" loCatId="cycle" qsTypeId="urn:microsoft.com/office/officeart/2005/8/quickstyle/simple2" qsCatId="simple" csTypeId="urn:microsoft.com/office/officeart/2005/8/colors/accent1_2" csCatId="accent1" phldr="1"/>
      <dgm:spPr/>
    </dgm:pt>
    <dgm:pt modelId="{D9551FEC-B303-4176-BC2E-DC17805B93A5}">
      <dgm:prSet phldrT="[Text]"/>
      <dgm:spPr/>
      <dgm:t>
        <a:bodyPr/>
        <a:lstStyle/>
        <a:p>
          <a:pPr rtl="0"/>
          <a:r>
            <a:rPr lang="en-US" dirty="0"/>
            <a:t>Before for the</a:t>
          </a:r>
          <a:r>
            <a:rPr lang="en-US" dirty="0">
              <a:latin typeface="Calibri"/>
            </a:rPr>
            <a:t> </a:t>
          </a:r>
          <a:r>
            <a:rPr lang="en-US" dirty="0"/>
            <a:t> Meeting</a:t>
          </a:r>
        </a:p>
      </dgm:t>
    </dgm:pt>
    <dgm:pt modelId="{757FC2F5-ED08-4898-8859-3D62B2310228}" type="parTrans" cxnId="{89954372-D2C4-4AC4-8D20-B58E47AF4494}">
      <dgm:prSet/>
      <dgm:spPr/>
      <dgm:t>
        <a:bodyPr/>
        <a:lstStyle/>
        <a:p>
          <a:endParaRPr lang="en-US"/>
        </a:p>
      </dgm:t>
    </dgm:pt>
    <dgm:pt modelId="{24D192E9-BF26-43E3-BDDD-1795D708B6B5}" type="sibTrans" cxnId="{89954372-D2C4-4AC4-8D20-B58E47AF4494}">
      <dgm:prSet/>
      <dgm:spPr/>
      <dgm:t>
        <a:bodyPr/>
        <a:lstStyle/>
        <a:p>
          <a:endParaRPr lang="en-US"/>
        </a:p>
      </dgm:t>
    </dgm:pt>
    <dgm:pt modelId="{DDFC32D9-87BA-4F69-8903-8EF1AEF40921}">
      <dgm:prSet phldrT="[Text]"/>
      <dgm:spPr/>
      <dgm:t>
        <a:bodyPr/>
        <a:lstStyle/>
        <a:p>
          <a:r>
            <a:rPr lang="en-US" dirty="0"/>
            <a:t>During the </a:t>
          </a:r>
          <a:r>
            <a:rPr lang="en-US" dirty="0">
              <a:latin typeface="Calibri"/>
            </a:rPr>
            <a:t>Meeting</a:t>
          </a:r>
          <a:endParaRPr lang="en-US" dirty="0"/>
        </a:p>
      </dgm:t>
    </dgm:pt>
    <dgm:pt modelId="{CE01B643-CD96-4865-81BC-952C54A8C71A}" type="parTrans" cxnId="{243133C6-D2A7-41D2-8465-AFE24ED9B528}">
      <dgm:prSet/>
      <dgm:spPr/>
      <dgm:t>
        <a:bodyPr/>
        <a:lstStyle/>
        <a:p>
          <a:endParaRPr lang="en-US"/>
        </a:p>
      </dgm:t>
    </dgm:pt>
    <dgm:pt modelId="{A42DA5C2-F418-4628-878B-3BF86EAA7644}" type="sibTrans" cxnId="{243133C6-D2A7-41D2-8465-AFE24ED9B528}">
      <dgm:prSet/>
      <dgm:spPr/>
      <dgm:t>
        <a:bodyPr/>
        <a:lstStyle/>
        <a:p>
          <a:endParaRPr lang="en-US"/>
        </a:p>
      </dgm:t>
    </dgm:pt>
    <dgm:pt modelId="{F3408DA2-2A9D-4A78-82B5-A99DCDC071EB}">
      <dgm:prSet phldrT="[Text]"/>
      <dgm:spPr/>
      <dgm:t>
        <a:bodyPr/>
        <a:lstStyle/>
        <a:p>
          <a:r>
            <a:rPr lang="en-US" dirty="0"/>
            <a:t>After the Meeting</a:t>
          </a:r>
        </a:p>
      </dgm:t>
    </dgm:pt>
    <dgm:pt modelId="{71AF2488-AE13-4814-BA8F-0EC6CE1D2B49}" type="parTrans" cxnId="{B3D65F7B-6771-44A9-B9F3-6A7273C2F476}">
      <dgm:prSet/>
      <dgm:spPr/>
      <dgm:t>
        <a:bodyPr/>
        <a:lstStyle/>
        <a:p>
          <a:endParaRPr lang="en-US"/>
        </a:p>
      </dgm:t>
    </dgm:pt>
    <dgm:pt modelId="{8F80E148-F3AB-45F7-9013-06DDAAB204D4}" type="sibTrans" cxnId="{B3D65F7B-6771-44A9-B9F3-6A7273C2F476}">
      <dgm:prSet/>
      <dgm:spPr/>
      <dgm:t>
        <a:bodyPr/>
        <a:lstStyle/>
        <a:p>
          <a:endParaRPr lang="en-US"/>
        </a:p>
      </dgm:t>
    </dgm:pt>
    <dgm:pt modelId="{46AE28A3-5AA6-44DA-A60D-47AE4C0CCA6E}" type="pres">
      <dgm:prSet presAssocID="{FB1FF423-F61B-4DFD-B9F5-8A0443E2BCD7}" presName="compositeShape" presStyleCnt="0">
        <dgm:presLayoutVars>
          <dgm:chMax val="7"/>
          <dgm:dir/>
          <dgm:resizeHandles val="exact"/>
        </dgm:presLayoutVars>
      </dgm:prSet>
      <dgm:spPr/>
    </dgm:pt>
    <dgm:pt modelId="{86CA8400-0952-497E-8753-17AFAAE014A6}" type="pres">
      <dgm:prSet presAssocID="{FB1FF423-F61B-4DFD-B9F5-8A0443E2BCD7}" presName="wedge1" presStyleLbl="node1" presStyleIdx="0" presStyleCnt="3"/>
      <dgm:spPr/>
    </dgm:pt>
    <dgm:pt modelId="{9BDF7AA3-8531-4260-898F-530E55B0F62E}" type="pres">
      <dgm:prSet presAssocID="{FB1FF423-F61B-4DFD-B9F5-8A0443E2BCD7}" presName="dummy1a" presStyleCnt="0"/>
      <dgm:spPr/>
    </dgm:pt>
    <dgm:pt modelId="{0428CEE3-FBC2-4395-A9FC-6854E8D567D1}" type="pres">
      <dgm:prSet presAssocID="{FB1FF423-F61B-4DFD-B9F5-8A0443E2BCD7}" presName="dummy1b" presStyleCnt="0"/>
      <dgm:spPr/>
    </dgm:pt>
    <dgm:pt modelId="{89BF5307-E2A7-4EB7-99FF-EA9B296C79CA}" type="pres">
      <dgm:prSet presAssocID="{FB1FF423-F61B-4DFD-B9F5-8A0443E2BCD7}" presName="wedge1Tx" presStyleLbl="node1" presStyleIdx="0" presStyleCnt="3">
        <dgm:presLayoutVars>
          <dgm:chMax val="0"/>
          <dgm:chPref val="0"/>
          <dgm:bulletEnabled val="1"/>
        </dgm:presLayoutVars>
      </dgm:prSet>
      <dgm:spPr/>
    </dgm:pt>
    <dgm:pt modelId="{8CF87443-796D-46AA-B690-AD6B001FDE76}" type="pres">
      <dgm:prSet presAssocID="{FB1FF423-F61B-4DFD-B9F5-8A0443E2BCD7}" presName="wedge2" presStyleLbl="node1" presStyleIdx="1" presStyleCnt="3"/>
      <dgm:spPr/>
    </dgm:pt>
    <dgm:pt modelId="{14D3A2E2-1E23-444A-90D8-03A6108D3BFB}" type="pres">
      <dgm:prSet presAssocID="{FB1FF423-F61B-4DFD-B9F5-8A0443E2BCD7}" presName="dummy2a" presStyleCnt="0"/>
      <dgm:spPr/>
    </dgm:pt>
    <dgm:pt modelId="{BF222822-BC5A-4194-83BE-9D1931CA56F1}" type="pres">
      <dgm:prSet presAssocID="{FB1FF423-F61B-4DFD-B9F5-8A0443E2BCD7}" presName="dummy2b" presStyleCnt="0"/>
      <dgm:spPr/>
    </dgm:pt>
    <dgm:pt modelId="{A8D7B9BD-0782-4930-B556-4FEA27A5D136}" type="pres">
      <dgm:prSet presAssocID="{FB1FF423-F61B-4DFD-B9F5-8A0443E2BCD7}" presName="wedge2Tx" presStyleLbl="node1" presStyleIdx="1" presStyleCnt="3">
        <dgm:presLayoutVars>
          <dgm:chMax val="0"/>
          <dgm:chPref val="0"/>
          <dgm:bulletEnabled val="1"/>
        </dgm:presLayoutVars>
      </dgm:prSet>
      <dgm:spPr/>
    </dgm:pt>
    <dgm:pt modelId="{C567743C-0FC8-4773-B48A-B928BDB0F3FC}" type="pres">
      <dgm:prSet presAssocID="{FB1FF423-F61B-4DFD-B9F5-8A0443E2BCD7}" presName="wedge3" presStyleLbl="node1" presStyleIdx="2" presStyleCnt="3"/>
      <dgm:spPr/>
    </dgm:pt>
    <dgm:pt modelId="{1075E37F-81C2-47B1-9E9D-9AA0C308E611}" type="pres">
      <dgm:prSet presAssocID="{FB1FF423-F61B-4DFD-B9F5-8A0443E2BCD7}" presName="dummy3a" presStyleCnt="0"/>
      <dgm:spPr/>
    </dgm:pt>
    <dgm:pt modelId="{DA2D27FF-A1FD-45C7-81AA-2C3089DF451B}" type="pres">
      <dgm:prSet presAssocID="{FB1FF423-F61B-4DFD-B9F5-8A0443E2BCD7}" presName="dummy3b" presStyleCnt="0"/>
      <dgm:spPr/>
    </dgm:pt>
    <dgm:pt modelId="{E47E0572-62C5-46F7-9C13-D6C524C1E4CF}" type="pres">
      <dgm:prSet presAssocID="{FB1FF423-F61B-4DFD-B9F5-8A0443E2BCD7}" presName="wedge3Tx" presStyleLbl="node1" presStyleIdx="2" presStyleCnt="3">
        <dgm:presLayoutVars>
          <dgm:chMax val="0"/>
          <dgm:chPref val="0"/>
          <dgm:bulletEnabled val="1"/>
        </dgm:presLayoutVars>
      </dgm:prSet>
      <dgm:spPr/>
    </dgm:pt>
    <dgm:pt modelId="{A816DD66-7653-43F0-B6F3-E1394BC5211E}" type="pres">
      <dgm:prSet presAssocID="{24D192E9-BF26-43E3-BDDD-1795D708B6B5}" presName="arrowWedge1" presStyleLbl="fgSibTrans2D1" presStyleIdx="0" presStyleCnt="3"/>
      <dgm:spPr/>
    </dgm:pt>
    <dgm:pt modelId="{F4F62873-5460-41C7-BE83-39B76FFB921B}" type="pres">
      <dgm:prSet presAssocID="{A42DA5C2-F418-4628-878B-3BF86EAA7644}" presName="arrowWedge2" presStyleLbl="fgSibTrans2D1" presStyleIdx="1" presStyleCnt="3"/>
      <dgm:spPr/>
    </dgm:pt>
    <dgm:pt modelId="{852FE758-FF66-4038-9AF1-D543B99F91CC}" type="pres">
      <dgm:prSet presAssocID="{8F80E148-F3AB-45F7-9013-06DDAAB204D4}" presName="arrowWedge3" presStyleLbl="fgSibTrans2D1" presStyleIdx="2" presStyleCnt="3"/>
      <dgm:spPr/>
    </dgm:pt>
  </dgm:ptLst>
  <dgm:cxnLst>
    <dgm:cxn modelId="{6052721A-DE8D-47F3-9564-3B13BCA11154}" type="presOf" srcId="{DDFC32D9-87BA-4F69-8903-8EF1AEF40921}" destId="{A8D7B9BD-0782-4930-B556-4FEA27A5D136}" srcOrd="1" destOrd="0" presId="urn:microsoft.com/office/officeart/2005/8/layout/cycle8"/>
    <dgm:cxn modelId="{47ABD52E-1C66-4F95-8D45-3A4FC96C04FE}" type="presOf" srcId="{F3408DA2-2A9D-4A78-82B5-A99DCDC071EB}" destId="{C567743C-0FC8-4773-B48A-B928BDB0F3FC}" srcOrd="0" destOrd="0" presId="urn:microsoft.com/office/officeart/2005/8/layout/cycle8"/>
    <dgm:cxn modelId="{870FAD4B-FB2E-4B1F-9A10-78A1D337F6C4}" type="presOf" srcId="{F3408DA2-2A9D-4A78-82B5-A99DCDC071EB}" destId="{E47E0572-62C5-46F7-9C13-D6C524C1E4CF}" srcOrd="1" destOrd="0" presId="urn:microsoft.com/office/officeart/2005/8/layout/cycle8"/>
    <dgm:cxn modelId="{89954372-D2C4-4AC4-8D20-B58E47AF4494}" srcId="{FB1FF423-F61B-4DFD-B9F5-8A0443E2BCD7}" destId="{D9551FEC-B303-4176-BC2E-DC17805B93A5}" srcOrd="0" destOrd="0" parTransId="{757FC2F5-ED08-4898-8859-3D62B2310228}" sibTransId="{24D192E9-BF26-43E3-BDDD-1795D708B6B5}"/>
    <dgm:cxn modelId="{35C08D75-E055-4BA4-859A-C99D37B6B4CC}" type="presOf" srcId="{D9551FEC-B303-4176-BC2E-DC17805B93A5}" destId="{86CA8400-0952-497E-8753-17AFAAE014A6}" srcOrd="0" destOrd="0" presId="urn:microsoft.com/office/officeart/2005/8/layout/cycle8"/>
    <dgm:cxn modelId="{B3D65F7B-6771-44A9-B9F3-6A7273C2F476}" srcId="{FB1FF423-F61B-4DFD-B9F5-8A0443E2BCD7}" destId="{F3408DA2-2A9D-4A78-82B5-A99DCDC071EB}" srcOrd="2" destOrd="0" parTransId="{71AF2488-AE13-4814-BA8F-0EC6CE1D2B49}" sibTransId="{8F80E148-F3AB-45F7-9013-06DDAAB204D4}"/>
    <dgm:cxn modelId="{243133C6-D2A7-41D2-8465-AFE24ED9B528}" srcId="{FB1FF423-F61B-4DFD-B9F5-8A0443E2BCD7}" destId="{DDFC32D9-87BA-4F69-8903-8EF1AEF40921}" srcOrd="1" destOrd="0" parTransId="{CE01B643-CD96-4865-81BC-952C54A8C71A}" sibTransId="{A42DA5C2-F418-4628-878B-3BF86EAA7644}"/>
    <dgm:cxn modelId="{60FA0ECA-C35F-486C-B952-07595F66D1B6}" type="presOf" srcId="{D9551FEC-B303-4176-BC2E-DC17805B93A5}" destId="{89BF5307-E2A7-4EB7-99FF-EA9B296C79CA}" srcOrd="1" destOrd="0" presId="urn:microsoft.com/office/officeart/2005/8/layout/cycle8"/>
    <dgm:cxn modelId="{530207EA-434B-4665-9FA2-5FB4DC75EB25}" type="presOf" srcId="{DDFC32D9-87BA-4F69-8903-8EF1AEF40921}" destId="{8CF87443-796D-46AA-B690-AD6B001FDE76}" srcOrd="0" destOrd="0" presId="urn:microsoft.com/office/officeart/2005/8/layout/cycle8"/>
    <dgm:cxn modelId="{851735F6-3A22-48B7-A300-A94D5FACCF40}" type="presOf" srcId="{FB1FF423-F61B-4DFD-B9F5-8A0443E2BCD7}" destId="{46AE28A3-5AA6-44DA-A60D-47AE4C0CCA6E}" srcOrd="0" destOrd="0" presId="urn:microsoft.com/office/officeart/2005/8/layout/cycle8"/>
    <dgm:cxn modelId="{E7622C0C-3896-439D-AC0D-20A9E8B7C80E}" type="presParOf" srcId="{46AE28A3-5AA6-44DA-A60D-47AE4C0CCA6E}" destId="{86CA8400-0952-497E-8753-17AFAAE014A6}" srcOrd="0" destOrd="0" presId="urn:microsoft.com/office/officeart/2005/8/layout/cycle8"/>
    <dgm:cxn modelId="{7816D29B-7673-4B8A-9680-30243DFDA140}" type="presParOf" srcId="{46AE28A3-5AA6-44DA-A60D-47AE4C0CCA6E}" destId="{9BDF7AA3-8531-4260-898F-530E55B0F62E}" srcOrd="1" destOrd="0" presId="urn:microsoft.com/office/officeart/2005/8/layout/cycle8"/>
    <dgm:cxn modelId="{ACB46099-6E6B-4BB9-B0AF-78E7CFD6CD51}" type="presParOf" srcId="{46AE28A3-5AA6-44DA-A60D-47AE4C0CCA6E}" destId="{0428CEE3-FBC2-4395-A9FC-6854E8D567D1}" srcOrd="2" destOrd="0" presId="urn:microsoft.com/office/officeart/2005/8/layout/cycle8"/>
    <dgm:cxn modelId="{2EB04A0C-4A7A-4C33-BBE2-B55D3FE1AF71}" type="presParOf" srcId="{46AE28A3-5AA6-44DA-A60D-47AE4C0CCA6E}" destId="{89BF5307-E2A7-4EB7-99FF-EA9B296C79CA}" srcOrd="3" destOrd="0" presId="urn:microsoft.com/office/officeart/2005/8/layout/cycle8"/>
    <dgm:cxn modelId="{128E421B-E7E3-42D9-A358-257C694CADA2}" type="presParOf" srcId="{46AE28A3-5AA6-44DA-A60D-47AE4C0CCA6E}" destId="{8CF87443-796D-46AA-B690-AD6B001FDE76}" srcOrd="4" destOrd="0" presId="urn:microsoft.com/office/officeart/2005/8/layout/cycle8"/>
    <dgm:cxn modelId="{9DE7A744-7FFA-47D7-932C-12A15479B908}" type="presParOf" srcId="{46AE28A3-5AA6-44DA-A60D-47AE4C0CCA6E}" destId="{14D3A2E2-1E23-444A-90D8-03A6108D3BFB}" srcOrd="5" destOrd="0" presId="urn:microsoft.com/office/officeart/2005/8/layout/cycle8"/>
    <dgm:cxn modelId="{83522B24-AA68-401E-87F2-7126BAE20FAC}" type="presParOf" srcId="{46AE28A3-5AA6-44DA-A60D-47AE4C0CCA6E}" destId="{BF222822-BC5A-4194-83BE-9D1931CA56F1}" srcOrd="6" destOrd="0" presId="urn:microsoft.com/office/officeart/2005/8/layout/cycle8"/>
    <dgm:cxn modelId="{126BBBE5-4151-415D-B544-4466A95D8058}" type="presParOf" srcId="{46AE28A3-5AA6-44DA-A60D-47AE4C0CCA6E}" destId="{A8D7B9BD-0782-4930-B556-4FEA27A5D136}" srcOrd="7" destOrd="0" presId="urn:microsoft.com/office/officeart/2005/8/layout/cycle8"/>
    <dgm:cxn modelId="{B5EF0B98-3110-4495-AD35-93E429287C5C}" type="presParOf" srcId="{46AE28A3-5AA6-44DA-A60D-47AE4C0CCA6E}" destId="{C567743C-0FC8-4773-B48A-B928BDB0F3FC}" srcOrd="8" destOrd="0" presId="urn:microsoft.com/office/officeart/2005/8/layout/cycle8"/>
    <dgm:cxn modelId="{3630E3FC-A070-4AD0-9BA6-AC70F2A5CE27}" type="presParOf" srcId="{46AE28A3-5AA6-44DA-A60D-47AE4C0CCA6E}" destId="{1075E37F-81C2-47B1-9E9D-9AA0C308E611}" srcOrd="9" destOrd="0" presId="urn:microsoft.com/office/officeart/2005/8/layout/cycle8"/>
    <dgm:cxn modelId="{D305DA20-0DB2-49B9-9CB3-597127B9818E}" type="presParOf" srcId="{46AE28A3-5AA6-44DA-A60D-47AE4C0CCA6E}" destId="{DA2D27FF-A1FD-45C7-81AA-2C3089DF451B}" srcOrd="10" destOrd="0" presId="urn:microsoft.com/office/officeart/2005/8/layout/cycle8"/>
    <dgm:cxn modelId="{628C9793-9C81-41FC-9254-5ADF6E77E67C}" type="presParOf" srcId="{46AE28A3-5AA6-44DA-A60D-47AE4C0CCA6E}" destId="{E47E0572-62C5-46F7-9C13-D6C524C1E4CF}" srcOrd="11" destOrd="0" presId="urn:microsoft.com/office/officeart/2005/8/layout/cycle8"/>
    <dgm:cxn modelId="{56301F8A-F2C0-4811-8D47-6C2A5F013B83}" type="presParOf" srcId="{46AE28A3-5AA6-44DA-A60D-47AE4C0CCA6E}" destId="{A816DD66-7653-43F0-B6F3-E1394BC5211E}" srcOrd="12" destOrd="0" presId="urn:microsoft.com/office/officeart/2005/8/layout/cycle8"/>
    <dgm:cxn modelId="{C0F009FA-0B3C-4CDB-ABDE-C978905D17B0}" type="presParOf" srcId="{46AE28A3-5AA6-44DA-A60D-47AE4C0CCA6E}" destId="{F4F62873-5460-41C7-BE83-39B76FFB921B}" srcOrd="13" destOrd="0" presId="urn:microsoft.com/office/officeart/2005/8/layout/cycle8"/>
    <dgm:cxn modelId="{B7B0ACF2-8026-45A6-A2D5-5B3C02A82B2D}" type="presParOf" srcId="{46AE28A3-5AA6-44DA-A60D-47AE4C0CCA6E}" destId="{852FE758-FF66-4038-9AF1-D543B99F91CC}"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FC6E35-2646-4D39-8E1E-C544599E97A1}" type="doc">
      <dgm:prSet loTypeId="urn:microsoft.com/office/officeart/2018/5/layout/IconCircleLabelList" loCatId="icon" qsTypeId="urn:microsoft.com/office/officeart/2005/8/quickstyle/simple3" qsCatId="simple" csTypeId="urn:microsoft.com/office/officeart/2005/8/colors/accent2_2" csCatId="accent2" phldr="1"/>
      <dgm:spPr/>
      <dgm:t>
        <a:bodyPr/>
        <a:lstStyle/>
        <a:p>
          <a:endParaRPr lang="en-US"/>
        </a:p>
      </dgm:t>
    </dgm:pt>
    <dgm:pt modelId="{2F25D7FB-2208-40FA-A05B-DC0C7EEDDD4F}">
      <dgm:prSet custT="1"/>
      <dgm:spPr/>
      <dgm:t>
        <a:bodyPr/>
        <a:lstStyle/>
        <a:p>
          <a:pPr>
            <a:lnSpc>
              <a:spcPct val="100000"/>
            </a:lnSpc>
            <a:defRPr cap="all"/>
          </a:pPr>
          <a:r>
            <a:rPr lang="en-US" sz="1800" cap="none" baseline="0" dirty="0"/>
            <a:t>Schedule Regular Team Meetings and Prepare Meeting Space</a:t>
          </a:r>
        </a:p>
      </dgm:t>
    </dgm:pt>
    <dgm:pt modelId="{C18AA39E-636A-4ED7-9FEA-566215EBECA8}" type="parTrans" cxnId="{A5263450-63EC-4F63-AD4B-8A1A94310FA0}">
      <dgm:prSet/>
      <dgm:spPr/>
      <dgm:t>
        <a:bodyPr/>
        <a:lstStyle/>
        <a:p>
          <a:endParaRPr lang="en-US"/>
        </a:p>
      </dgm:t>
    </dgm:pt>
    <dgm:pt modelId="{2037DCCC-BE53-4275-A529-6352CECEBE73}" type="sibTrans" cxnId="{A5263450-63EC-4F63-AD4B-8A1A94310FA0}">
      <dgm:prSet/>
      <dgm:spPr/>
      <dgm:t>
        <a:bodyPr/>
        <a:lstStyle/>
        <a:p>
          <a:endParaRPr lang="en-US"/>
        </a:p>
      </dgm:t>
    </dgm:pt>
    <dgm:pt modelId="{FBA491A0-CD1C-4011-8F5D-856AE0709148}">
      <dgm:prSet/>
      <dgm:spPr/>
      <dgm:t>
        <a:bodyPr/>
        <a:lstStyle/>
        <a:p>
          <a:pPr>
            <a:lnSpc>
              <a:spcPct val="100000"/>
            </a:lnSpc>
            <a:defRPr cap="all"/>
          </a:pPr>
          <a:r>
            <a:rPr lang="en-US" cap="none" baseline="0" dirty="0"/>
            <a:t>Identify Relevant Team Members and Roles</a:t>
          </a:r>
        </a:p>
      </dgm:t>
    </dgm:pt>
    <dgm:pt modelId="{D40BBDA1-8AB2-47D4-A68C-BA706164D3B4}" type="parTrans" cxnId="{884C0B89-CCC8-46E2-BB2A-3484C2AB46A0}">
      <dgm:prSet/>
      <dgm:spPr/>
      <dgm:t>
        <a:bodyPr/>
        <a:lstStyle/>
        <a:p>
          <a:endParaRPr lang="en-US"/>
        </a:p>
      </dgm:t>
    </dgm:pt>
    <dgm:pt modelId="{0E5EAB6D-7AD0-4447-970E-35B24FF5149E}" type="sibTrans" cxnId="{884C0B89-CCC8-46E2-BB2A-3484C2AB46A0}">
      <dgm:prSet/>
      <dgm:spPr/>
      <dgm:t>
        <a:bodyPr/>
        <a:lstStyle/>
        <a:p>
          <a:endParaRPr lang="en-US"/>
        </a:p>
      </dgm:t>
    </dgm:pt>
    <dgm:pt modelId="{E97A9F60-1B24-404E-BEF7-F61EBCC9C63C}">
      <dgm:prSet/>
      <dgm:spPr/>
      <dgm:t>
        <a:bodyPr/>
        <a:lstStyle/>
        <a:p>
          <a:pPr>
            <a:lnSpc>
              <a:spcPct val="100000"/>
            </a:lnSpc>
            <a:defRPr cap="all"/>
          </a:pPr>
          <a:r>
            <a:rPr lang="en-US" cap="none" baseline="0" dirty="0"/>
            <a:t>Identify and Prepare Required Information</a:t>
          </a:r>
        </a:p>
      </dgm:t>
    </dgm:pt>
    <dgm:pt modelId="{14D3C9F0-6155-43F1-B0BA-4AAF03D65D77}" type="parTrans" cxnId="{77CCD331-F382-4E7E-B5D8-97C48A3450AA}">
      <dgm:prSet/>
      <dgm:spPr/>
      <dgm:t>
        <a:bodyPr/>
        <a:lstStyle/>
        <a:p>
          <a:endParaRPr lang="en-US"/>
        </a:p>
      </dgm:t>
    </dgm:pt>
    <dgm:pt modelId="{02C2C57F-A4D4-41C3-AE34-5A1E2C44F0A4}" type="sibTrans" cxnId="{77CCD331-F382-4E7E-B5D8-97C48A3450AA}">
      <dgm:prSet/>
      <dgm:spPr/>
      <dgm:t>
        <a:bodyPr/>
        <a:lstStyle/>
        <a:p>
          <a:endParaRPr lang="en-US"/>
        </a:p>
      </dgm:t>
    </dgm:pt>
    <dgm:pt modelId="{28432C03-F837-4545-B0EB-1490537EFFA4}">
      <dgm:prSet/>
      <dgm:spPr/>
      <dgm:t>
        <a:bodyPr/>
        <a:lstStyle/>
        <a:p>
          <a:pPr>
            <a:lnSpc>
              <a:spcPct val="100000"/>
            </a:lnSpc>
            <a:defRPr cap="all"/>
          </a:pPr>
          <a:r>
            <a:rPr lang="en-US" cap="none" baseline="0" dirty="0">
              <a:latin typeface="Calibri"/>
            </a:rPr>
            <a:t>Draft</a:t>
          </a:r>
          <a:r>
            <a:rPr lang="en-US" cap="none" baseline="0" dirty="0"/>
            <a:t> Initial Hypothesis</a:t>
          </a:r>
        </a:p>
      </dgm:t>
    </dgm:pt>
    <dgm:pt modelId="{9018575D-FECA-47C3-BF4E-F77E934E3F43}" type="parTrans" cxnId="{BA569585-FCD6-4D73-8953-95666D93BF29}">
      <dgm:prSet/>
      <dgm:spPr/>
      <dgm:t>
        <a:bodyPr/>
        <a:lstStyle/>
        <a:p>
          <a:endParaRPr lang="en-US"/>
        </a:p>
      </dgm:t>
    </dgm:pt>
    <dgm:pt modelId="{B311F855-EC09-4768-81E0-798731778559}" type="sibTrans" cxnId="{BA569585-FCD6-4D73-8953-95666D93BF29}">
      <dgm:prSet/>
      <dgm:spPr/>
      <dgm:t>
        <a:bodyPr/>
        <a:lstStyle/>
        <a:p>
          <a:endParaRPr lang="en-US"/>
        </a:p>
      </dgm:t>
    </dgm:pt>
    <dgm:pt modelId="{4144898F-F6BC-4E13-B127-F64C8312042D}" type="pres">
      <dgm:prSet presAssocID="{11FC6E35-2646-4D39-8E1E-C544599E97A1}" presName="root" presStyleCnt="0">
        <dgm:presLayoutVars>
          <dgm:dir/>
          <dgm:resizeHandles val="exact"/>
        </dgm:presLayoutVars>
      </dgm:prSet>
      <dgm:spPr/>
    </dgm:pt>
    <dgm:pt modelId="{E41749F5-D949-430C-8C6D-10F6CADA5B7D}" type="pres">
      <dgm:prSet presAssocID="{2F25D7FB-2208-40FA-A05B-DC0C7EEDDD4F}" presName="compNode" presStyleCnt="0"/>
      <dgm:spPr/>
    </dgm:pt>
    <dgm:pt modelId="{1D6AC764-D1C7-4020-8D13-84C691629DEE}" type="pres">
      <dgm:prSet presAssocID="{2F25D7FB-2208-40FA-A05B-DC0C7EEDDD4F}" presName="iconBgRect" presStyleLbl="bgShp" presStyleIdx="0" presStyleCnt="4"/>
      <dgm:spPr/>
    </dgm:pt>
    <dgm:pt modelId="{B627CA50-121D-4274-A8C4-EDC940AF8D04}" type="pres">
      <dgm:prSet presAssocID="{2F25D7FB-2208-40FA-A05B-DC0C7EEDDD4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aily calendar with solid fill"/>
        </a:ext>
      </dgm:extLst>
    </dgm:pt>
    <dgm:pt modelId="{6D408486-9FC7-491A-8854-E04F6DD584DD}" type="pres">
      <dgm:prSet presAssocID="{2F25D7FB-2208-40FA-A05B-DC0C7EEDDD4F}" presName="spaceRect" presStyleCnt="0"/>
      <dgm:spPr/>
    </dgm:pt>
    <dgm:pt modelId="{6D1F1BF2-1D7B-420F-A2DF-704407A4E41B}" type="pres">
      <dgm:prSet presAssocID="{2F25D7FB-2208-40FA-A05B-DC0C7EEDDD4F}" presName="textRect" presStyleLbl="revTx" presStyleIdx="0" presStyleCnt="4">
        <dgm:presLayoutVars>
          <dgm:chMax val="1"/>
          <dgm:chPref val="1"/>
        </dgm:presLayoutVars>
      </dgm:prSet>
      <dgm:spPr/>
    </dgm:pt>
    <dgm:pt modelId="{07DA40E4-9D88-4E8B-B8F4-F45CCBFE14FB}" type="pres">
      <dgm:prSet presAssocID="{2037DCCC-BE53-4275-A529-6352CECEBE73}" presName="sibTrans" presStyleCnt="0"/>
      <dgm:spPr/>
    </dgm:pt>
    <dgm:pt modelId="{5B73F4EC-A0CC-4F41-B400-3CA6135D8D44}" type="pres">
      <dgm:prSet presAssocID="{FBA491A0-CD1C-4011-8F5D-856AE0709148}" presName="compNode" presStyleCnt="0"/>
      <dgm:spPr/>
    </dgm:pt>
    <dgm:pt modelId="{D57DFA2C-43B1-4E34-84AA-16B7B05251DE}" type="pres">
      <dgm:prSet presAssocID="{FBA491A0-CD1C-4011-8F5D-856AE0709148}" presName="iconBgRect" presStyleLbl="bgShp" presStyleIdx="1" presStyleCnt="4"/>
      <dgm:spPr/>
    </dgm:pt>
    <dgm:pt modelId="{E16302D9-BAE8-4904-B7EF-A400A1C183F4}" type="pres">
      <dgm:prSet presAssocID="{FBA491A0-CD1C-4011-8F5D-856AE070914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D63200F1-D099-4C4D-9B5F-F834558278B6}" type="pres">
      <dgm:prSet presAssocID="{FBA491A0-CD1C-4011-8F5D-856AE0709148}" presName="spaceRect" presStyleCnt="0"/>
      <dgm:spPr/>
    </dgm:pt>
    <dgm:pt modelId="{6450C892-90FD-44DA-B77C-4F22170084B3}" type="pres">
      <dgm:prSet presAssocID="{FBA491A0-CD1C-4011-8F5D-856AE0709148}" presName="textRect" presStyleLbl="revTx" presStyleIdx="1" presStyleCnt="4">
        <dgm:presLayoutVars>
          <dgm:chMax val="1"/>
          <dgm:chPref val="1"/>
        </dgm:presLayoutVars>
      </dgm:prSet>
      <dgm:spPr/>
    </dgm:pt>
    <dgm:pt modelId="{B0294854-5013-4513-AD6E-6373B3C83339}" type="pres">
      <dgm:prSet presAssocID="{0E5EAB6D-7AD0-4447-970E-35B24FF5149E}" presName="sibTrans" presStyleCnt="0"/>
      <dgm:spPr/>
    </dgm:pt>
    <dgm:pt modelId="{05CB55C1-A34D-4FD8-9DF7-15DB501BF602}" type="pres">
      <dgm:prSet presAssocID="{E97A9F60-1B24-404E-BEF7-F61EBCC9C63C}" presName="compNode" presStyleCnt="0"/>
      <dgm:spPr/>
    </dgm:pt>
    <dgm:pt modelId="{B3A66482-1D8A-4AA0-8BCF-6A2B9694758F}" type="pres">
      <dgm:prSet presAssocID="{E97A9F60-1B24-404E-BEF7-F61EBCC9C63C}" presName="iconBgRect" presStyleLbl="bgShp" presStyleIdx="2" presStyleCnt="4"/>
      <dgm:spPr/>
    </dgm:pt>
    <dgm:pt modelId="{AF073F12-7ADA-4929-B577-D6E5E4E4D788}" type="pres">
      <dgm:prSet presAssocID="{E97A9F60-1B24-404E-BEF7-F61EBCC9C6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1AAE6976-1B10-423F-AFE4-32EBBBB7FC89}" type="pres">
      <dgm:prSet presAssocID="{E97A9F60-1B24-404E-BEF7-F61EBCC9C63C}" presName="spaceRect" presStyleCnt="0"/>
      <dgm:spPr/>
    </dgm:pt>
    <dgm:pt modelId="{596E32B7-7117-4A23-8F69-4A8B3ED466F4}" type="pres">
      <dgm:prSet presAssocID="{E97A9F60-1B24-404E-BEF7-F61EBCC9C63C}" presName="textRect" presStyleLbl="revTx" presStyleIdx="2" presStyleCnt="4">
        <dgm:presLayoutVars>
          <dgm:chMax val="1"/>
          <dgm:chPref val="1"/>
        </dgm:presLayoutVars>
      </dgm:prSet>
      <dgm:spPr/>
    </dgm:pt>
    <dgm:pt modelId="{67E9F459-C430-423D-9B67-64431046E2D8}" type="pres">
      <dgm:prSet presAssocID="{02C2C57F-A4D4-41C3-AE34-5A1E2C44F0A4}" presName="sibTrans" presStyleCnt="0"/>
      <dgm:spPr/>
    </dgm:pt>
    <dgm:pt modelId="{BF14D3F8-C9B6-41A4-B28D-BB457A646401}" type="pres">
      <dgm:prSet presAssocID="{28432C03-F837-4545-B0EB-1490537EFFA4}" presName="compNode" presStyleCnt="0"/>
      <dgm:spPr/>
    </dgm:pt>
    <dgm:pt modelId="{B3C2B39F-A522-4EF7-82C9-49F4CE0CB9CC}" type="pres">
      <dgm:prSet presAssocID="{28432C03-F837-4545-B0EB-1490537EFFA4}" presName="iconBgRect" presStyleLbl="bgShp" presStyleIdx="3" presStyleCnt="4"/>
      <dgm:spPr/>
    </dgm:pt>
    <dgm:pt modelId="{32790477-4976-44A4-9CA9-3A18D7679139}" type="pres">
      <dgm:prSet presAssocID="{28432C03-F837-4545-B0EB-1490537EFFA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ought with solid fill"/>
        </a:ext>
      </dgm:extLst>
    </dgm:pt>
    <dgm:pt modelId="{B0BA4560-CDC4-46B5-816F-C01D2EE84639}" type="pres">
      <dgm:prSet presAssocID="{28432C03-F837-4545-B0EB-1490537EFFA4}" presName="spaceRect" presStyleCnt="0"/>
      <dgm:spPr/>
    </dgm:pt>
    <dgm:pt modelId="{E355A82F-F98B-4C17-A568-0E02D2E5E318}" type="pres">
      <dgm:prSet presAssocID="{28432C03-F837-4545-B0EB-1490537EFFA4}" presName="textRect" presStyleLbl="revTx" presStyleIdx="3" presStyleCnt="4">
        <dgm:presLayoutVars>
          <dgm:chMax val="1"/>
          <dgm:chPref val="1"/>
        </dgm:presLayoutVars>
      </dgm:prSet>
      <dgm:spPr/>
    </dgm:pt>
  </dgm:ptLst>
  <dgm:cxnLst>
    <dgm:cxn modelId="{245E7206-6B89-4643-B0D3-8F5747C0CAFE}" type="presOf" srcId="{28432C03-F837-4545-B0EB-1490537EFFA4}" destId="{E355A82F-F98B-4C17-A568-0E02D2E5E318}" srcOrd="0" destOrd="0" presId="urn:microsoft.com/office/officeart/2018/5/layout/IconCircleLabelList"/>
    <dgm:cxn modelId="{39E2B61E-39E4-4965-B461-2F2EF87C7987}" type="presOf" srcId="{E97A9F60-1B24-404E-BEF7-F61EBCC9C63C}" destId="{596E32B7-7117-4A23-8F69-4A8B3ED466F4}" srcOrd="0" destOrd="0" presId="urn:microsoft.com/office/officeart/2018/5/layout/IconCircleLabelList"/>
    <dgm:cxn modelId="{77CCD331-F382-4E7E-B5D8-97C48A3450AA}" srcId="{11FC6E35-2646-4D39-8E1E-C544599E97A1}" destId="{E97A9F60-1B24-404E-BEF7-F61EBCC9C63C}" srcOrd="2" destOrd="0" parTransId="{14D3C9F0-6155-43F1-B0BA-4AAF03D65D77}" sibTransId="{02C2C57F-A4D4-41C3-AE34-5A1E2C44F0A4}"/>
    <dgm:cxn modelId="{2B1D203E-BD4B-432A-A8CC-7C7E906E518D}" type="presOf" srcId="{2F25D7FB-2208-40FA-A05B-DC0C7EEDDD4F}" destId="{6D1F1BF2-1D7B-420F-A2DF-704407A4E41B}" srcOrd="0" destOrd="0" presId="urn:microsoft.com/office/officeart/2018/5/layout/IconCircleLabelList"/>
    <dgm:cxn modelId="{A5263450-63EC-4F63-AD4B-8A1A94310FA0}" srcId="{11FC6E35-2646-4D39-8E1E-C544599E97A1}" destId="{2F25D7FB-2208-40FA-A05B-DC0C7EEDDD4F}" srcOrd="0" destOrd="0" parTransId="{C18AA39E-636A-4ED7-9FEA-566215EBECA8}" sibTransId="{2037DCCC-BE53-4275-A529-6352CECEBE73}"/>
    <dgm:cxn modelId="{BA569585-FCD6-4D73-8953-95666D93BF29}" srcId="{11FC6E35-2646-4D39-8E1E-C544599E97A1}" destId="{28432C03-F837-4545-B0EB-1490537EFFA4}" srcOrd="3" destOrd="0" parTransId="{9018575D-FECA-47C3-BF4E-F77E934E3F43}" sibTransId="{B311F855-EC09-4768-81E0-798731778559}"/>
    <dgm:cxn modelId="{884C0B89-CCC8-46E2-BB2A-3484C2AB46A0}" srcId="{11FC6E35-2646-4D39-8E1E-C544599E97A1}" destId="{FBA491A0-CD1C-4011-8F5D-856AE0709148}" srcOrd="1" destOrd="0" parTransId="{D40BBDA1-8AB2-47D4-A68C-BA706164D3B4}" sibTransId="{0E5EAB6D-7AD0-4447-970E-35B24FF5149E}"/>
    <dgm:cxn modelId="{CC8086C0-5901-4326-849D-C41B8D1CCF14}" type="presOf" srcId="{11FC6E35-2646-4D39-8E1E-C544599E97A1}" destId="{4144898F-F6BC-4E13-B127-F64C8312042D}" srcOrd="0" destOrd="0" presId="urn:microsoft.com/office/officeart/2018/5/layout/IconCircleLabelList"/>
    <dgm:cxn modelId="{D0B492F5-177B-4D30-B5EC-9DA2F2D38440}" type="presOf" srcId="{FBA491A0-CD1C-4011-8F5D-856AE0709148}" destId="{6450C892-90FD-44DA-B77C-4F22170084B3}" srcOrd="0" destOrd="0" presId="urn:microsoft.com/office/officeart/2018/5/layout/IconCircleLabelList"/>
    <dgm:cxn modelId="{F1643772-E11C-408A-9C2F-C205452F6E43}" type="presParOf" srcId="{4144898F-F6BC-4E13-B127-F64C8312042D}" destId="{E41749F5-D949-430C-8C6D-10F6CADA5B7D}" srcOrd="0" destOrd="0" presId="urn:microsoft.com/office/officeart/2018/5/layout/IconCircleLabelList"/>
    <dgm:cxn modelId="{97B04FB4-BD8B-42E7-93AA-F4CC789AED0C}" type="presParOf" srcId="{E41749F5-D949-430C-8C6D-10F6CADA5B7D}" destId="{1D6AC764-D1C7-4020-8D13-84C691629DEE}" srcOrd="0" destOrd="0" presId="urn:microsoft.com/office/officeart/2018/5/layout/IconCircleLabelList"/>
    <dgm:cxn modelId="{BE413CF4-617A-4BBE-9A6B-EB53D268FCA1}" type="presParOf" srcId="{E41749F5-D949-430C-8C6D-10F6CADA5B7D}" destId="{B627CA50-121D-4274-A8C4-EDC940AF8D04}" srcOrd="1" destOrd="0" presId="urn:microsoft.com/office/officeart/2018/5/layout/IconCircleLabelList"/>
    <dgm:cxn modelId="{B35F229B-58D1-404F-A03B-9CE735188387}" type="presParOf" srcId="{E41749F5-D949-430C-8C6D-10F6CADA5B7D}" destId="{6D408486-9FC7-491A-8854-E04F6DD584DD}" srcOrd="2" destOrd="0" presId="urn:microsoft.com/office/officeart/2018/5/layout/IconCircleLabelList"/>
    <dgm:cxn modelId="{9DBC0ED5-0F6B-4FC3-B881-B89A929A84E2}" type="presParOf" srcId="{E41749F5-D949-430C-8C6D-10F6CADA5B7D}" destId="{6D1F1BF2-1D7B-420F-A2DF-704407A4E41B}" srcOrd="3" destOrd="0" presId="urn:microsoft.com/office/officeart/2018/5/layout/IconCircleLabelList"/>
    <dgm:cxn modelId="{3707DC1F-F445-4D3F-A62D-FDCA3CAC618B}" type="presParOf" srcId="{4144898F-F6BC-4E13-B127-F64C8312042D}" destId="{07DA40E4-9D88-4E8B-B8F4-F45CCBFE14FB}" srcOrd="1" destOrd="0" presId="urn:microsoft.com/office/officeart/2018/5/layout/IconCircleLabelList"/>
    <dgm:cxn modelId="{464A5590-0FDB-48A8-BC34-F6A424D29382}" type="presParOf" srcId="{4144898F-F6BC-4E13-B127-F64C8312042D}" destId="{5B73F4EC-A0CC-4F41-B400-3CA6135D8D44}" srcOrd="2" destOrd="0" presId="urn:microsoft.com/office/officeart/2018/5/layout/IconCircleLabelList"/>
    <dgm:cxn modelId="{C8B7A874-8E04-4FC3-BA05-F3047461A0ED}" type="presParOf" srcId="{5B73F4EC-A0CC-4F41-B400-3CA6135D8D44}" destId="{D57DFA2C-43B1-4E34-84AA-16B7B05251DE}" srcOrd="0" destOrd="0" presId="urn:microsoft.com/office/officeart/2018/5/layout/IconCircleLabelList"/>
    <dgm:cxn modelId="{72F6F225-0825-4F54-A9FF-43196C176778}" type="presParOf" srcId="{5B73F4EC-A0CC-4F41-B400-3CA6135D8D44}" destId="{E16302D9-BAE8-4904-B7EF-A400A1C183F4}" srcOrd="1" destOrd="0" presId="urn:microsoft.com/office/officeart/2018/5/layout/IconCircleLabelList"/>
    <dgm:cxn modelId="{86BF1977-1945-4A55-8C7C-465609E9E1FF}" type="presParOf" srcId="{5B73F4EC-A0CC-4F41-B400-3CA6135D8D44}" destId="{D63200F1-D099-4C4D-9B5F-F834558278B6}" srcOrd="2" destOrd="0" presId="urn:microsoft.com/office/officeart/2018/5/layout/IconCircleLabelList"/>
    <dgm:cxn modelId="{9179FF12-1D0F-4A06-B616-4E818B659662}" type="presParOf" srcId="{5B73F4EC-A0CC-4F41-B400-3CA6135D8D44}" destId="{6450C892-90FD-44DA-B77C-4F22170084B3}" srcOrd="3" destOrd="0" presId="urn:microsoft.com/office/officeart/2018/5/layout/IconCircleLabelList"/>
    <dgm:cxn modelId="{7F68DFA7-6D72-4740-A367-D4562481186C}" type="presParOf" srcId="{4144898F-F6BC-4E13-B127-F64C8312042D}" destId="{B0294854-5013-4513-AD6E-6373B3C83339}" srcOrd="3" destOrd="0" presId="urn:microsoft.com/office/officeart/2018/5/layout/IconCircleLabelList"/>
    <dgm:cxn modelId="{BA830A5F-AB0F-4787-8F4D-F09395B68749}" type="presParOf" srcId="{4144898F-F6BC-4E13-B127-F64C8312042D}" destId="{05CB55C1-A34D-4FD8-9DF7-15DB501BF602}" srcOrd="4" destOrd="0" presId="urn:microsoft.com/office/officeart/2018/5/layout/IconCircleLabelList"/>
    <dgm:cxn modelId="{C224EB6F-D54C-49C9-9EB3-DC7D2BD4973D}" type="presParOf" srcId="{05CB55C1-A34D-4FD8-9DF7-15DB501BF602}" destId="{B3A66482-1D8A-4AA0-8BCF-6A2B9694758F}" srcOrd="0" destOrd="0" presId="urn:microsoft.com/office/officeart/2018/5/layout/IconCircleLabelList"/>
    <dgm:cxn modelId="{DFF62F70-0A8C-499A-9560-E87DF8F04F17}" type="presParOf" srcId="{05CB55C1-A34D-4FD8-9DF7-15DB501BF602}" destId="{AF073F12-7ADA-4929-B577-D6E5E4E4D788}" srcOrd="1" destOrd="0" presId="urn:microsoft.com/office/officeart/2018/5/layout/IconCircleLabelList"/>
    <dgm:cxn modelId="{B066B6E3-880C-4138-AE15-F4A12E4A6A76}" type="presParOf" srcId="{05CB55C1-A34D-4FD8-9DF7-15DB501BF602}" destId="{1AAE6976-1B10-423F-AFE4-32EBBBB7FC89}" srcOrd="2" destOrd="0" presId="urn:microsoft.com/office/officeart/2018/5/layout/IconCircleLabelList"/>
    <dgm:cxn modelId="{0F9EA348-66FF-42C8-A606-9FBEB5920870}" type="presParOf" srcId="{05CB55C1-A34D-4FD8-9DF7-15DB501BF602}" destId="{596E32B7-7117-4A23-8F69-4A8B3ED466F4}" srcOrd="3" destOrd="0" presId="urn:microsoft.com/office/officeart/2018/5/layout/IconCircleLabelList"/>
    <dgm:cxn modelId="{E15917B4-BD52-4759-A007-A83B55B809DB}" type="presParOf" srcId="{4144898F-F6BC-4E13-B127-F64C8312042D}" destId="{67E9F459-C430-423D-9B67-64431046E2D8}" srcOrd="5" destOrd="0" presId="urn:microsoft.com/office/officeart/2018/5/layout/IconCircleLabelList"/>
    <dgm:cxn modelId="{D481C924-92F5-4607-B482-D4C615EF327F}" type="presParOf" srcId="{4144898F-F6BC-4E13-B127-F64C8312042D}" destId="{BF14D3F8-C9B6-41A4-B28D-BB457A646401}" srcOrd="6" destOrd="0" presId="urn:microsoft.com/office/officeart/2018/5/layout/IconCircleLabelList"/>
    <dgm:cxn modelId="{35C580E8-724A-4F98-9668-723944BF02EC}" type="presParOf" srcId="{BF14D3F8-C9B6-41A4-B28D-BB457A646401}" destId="{B3C2B39F-A522-4EF7-82C9-49F4CE0CB9CC}" srcOrd="0" destOrd="0" presId="urn:microsoft.com/office/officeart/2018/5/layout/IconCircleLabelList"/>
    <dgm:cxn modelId="{7B36A0A4-BDA4-4FB5-B66B-2FC891416745}" type="presParOf" srcId="{BF14D3F8-C9B6-41A4-B28D-BB457A646401}" destId="{32790477-4976-44A4-9CA9-3A18D7679139}" srcOrd="1" destOrd="0" presId="urn:microsoft.com/office/officeart/2018/5/layout/IconCircleLabelList"/>
    <dgm:cxn modelId="{8CAA3531-0743-4659-BED7-96954E7D5A9A}" type="presParOf" srcId="{BF14D3F8-C9B6-41A4-B28D-BB457A646401}" destId="{B0BA4560-CDC4-46B5-816F-C01D2EE84639}" srcOrd="2" destOrd="0" presId="urn:microsoft.com/office/officeart/2018/5/layout/IconCircleLabelList"/>
    <dgm:cxn modelId="{EBA964CE-B095-403B-AAB2-DA7BC4007ABA}" type="presParOf" srcId="{BF14D3F8-C9B6-41A4-B28D-BB457A646401}" destId="{E355A82F-F98B-4C17-A568-0E02D2E5E318}"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FC6E35-2646-4D39-8E1E-C544599E97A1}"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2F25D7FB-2208-40FA-A05B-DC0C7EEDDD4F}">
      <dgm:prSet custT="1"/>
      <dgm:spPr/>
      <dgm:t>
        <a:bodyPr/>
        <a:lstStyle/>
        <a:p>
          <a:pPr algn="ctr">
            <a:defRPr cap="all"/>
          </a:pPr>
          <a:r>
            <a:rPr lang="en-US" sz="2000" cap="none" baseline="0" dirty="0"/>
            <a:t>Be Present</a:t>
          </a:r>
        </a:p>
      </dgm:t>
    </dgm:pt>
    <dgm:pt modelId="{C18AA39E-636A-4ED7-9FEA-566215EBECA8}" type="parTrans" cxnId="{A5263450-63EC-4F63-AD4B-8A1A94310FA0}">
      <dgm:prSet/>
      <dgm:spPr/>
      <dgm:t>
        <a:bodyPr/>
        <a:lstStyle/>
        <a:p>
          <a:endParaRPr lang="en-US"/>
        </a:p>
      </dgm:t>
    </dgm:pt>
    <dgm:pt modelId="{2037DCCC-BE53-4275-A529-6352CECEBE73}" type="sibTrans" cxnId="{A5263450-63EC-4F63-AD4B-8A1A94310FA0}">
      <dgm:prSet phldrT="1" phldr="0"/>
      <dgm:spPr/>
      <dgm:t>
        <a:bodyPr/>
        <a:lstStyle/>
        <a:p>
          <a:r>
            <a:rPr lang="en-US"/>
            <a:t>1</a:t>
          </a:r>
          <a:endParaRPr lang="en-US" dirty="0"/>
        </a:p>
      </dgm:t>
    </dgm:pt>
    <dgm:pt modelId="{FBA491A0-CD1C-4011-8F5D-856AE0709148}">
      <dgm:prSet custT="1"/>
      <dgm:spPr/>
      <dgm:t>
        <a:bodyPr/>
        <a:lstStyle/>
        <a:p>
          <a:pPr algn="ctr">
            <a:defRPr cap="all"/>
          </a:pPr>
          <a:r>
            <a:rPr lang="en-US" sz="2000" cap="none" baseline="0" dirty="0"/>
            <a:t>Be Prepared</a:t>
          </a:r>
        </a:p>
      </dgm:t>
    </dgm:pt>
    <dgm:pt modelId="{D40BBDA1-8AB2-47D4-A68C-BA706164D3B4}" type="parTrans" cxnId="{884C0B89-CCC8-46E2-BB2A-3484C2AB46A0}">
      <dgm:prSet/>
      <dgm:spPr/>
      <dgm:t>
        <a:bodyPr/>
        <a:lstStyle/>
        <a:p>
          <a:endParaRPr lang="en-US"/>
        </a:p>
      </dgm:t>
    </dgm:pt>
    <dgm:pt modelId="{0E5EAB6D-7AD0-4447-970E-35B24FF5149E}" type="sibTrans" cxnId="{884C0B89-CCC8-46E2-BB2A-3484C2AB46A0}">
      <dgm:prSet phldrT="2" phldr="0"/>
      <dgm:spPr/>
      <dgm:t>
        <a:bodyPr/>
        <a:lstStyle/>
        <a:p>
          <a:r>
            <a:rPr lang="en-US"/>
            <a:t>2</a:t>
          </a:r>
          <a:endParaRPr lang="en-US" dirty="0"/>
        </a:p>
      </dgm:t>
    </dgm:pt>
    <dgm:pt modelId="{E97A9F60-1B24-404E-BEF7-F61EBCC9C63C}">
      <dgm:prSet custT="1"/>
      <dgm:spPr/>
      <dgm:t>
        <a:bodyPr/>
        <a:lstStyle/>
        <a:p>
          <a:pPr algn="ctr">
            <a:defRPr cap="all"/>
          </a:pPr>
          <a:r>
            <a:rPr lang="en-US" sz="2000" cap="none" baseline="0" dirty="0"/>
            <a:t>Share the Air</a:t>
          </a:r>
        </a:p>
      </dgm:t>
    </dgm:pt>
    <dgm:pt modelId="{14D3C9F0-6155-43F1-B0BA-4AAF03D65D77}" type="parTrans" cxnId="{77CCD331-F382-4E7E-B5D8-97C48A3450AA}">
      <dgm:prSet/>
      <dgm:spPr/>
      <dgm:t>
        <a:bodyPr/>
        <a:lstStyle/>
        <a:p>
          <a:endParaRPr lang="en-US"/>
        </a:p>
      </dgm:t>
    </dgm:pt>
    <dgm:pt modelId="{02C2C57F-A4D4-41C3-AE34-5A1E2C44F0A4}" type="sibTrans" cxnId="{77CCD331-F382-4E7E-B5D8-97C48A3450AA}">
      <dgm:prSet phldrT="3" phldr="0"/>
      <dgm:spPr/>
      <dgm:t>
        <a:bodyPr/>
        <a:lstStyle/>
        <a:p>
          <a:r>
            <a:rPr lang="en-US"/>
            <a:t>3</a:t>
          </a:r>
          <a:endParaRPr lang="en-US" dirty="0"/>
        </a:p>
      </dgm:t>
    </dgm:pt>
    <dgm:pt modelId="{28432C03-F837-4545-B0EB-1490537EFFA4}">
      <dgm:prSet custT="1"/>
      <dgm:spPr/>
      <dgm:t>
        <a:bodyPr/>
        <a:lstStyle/>
        <a:p>
          <a:pPr algn="ctr">
            <a:defRPr cap="all"/>
          </a:pPr>
          <a:r>
            <a:rPr lang="en-US" sz="2000" cap="none" baseline="0" dirty="0"/>
            <a:t>Assume Good Will</a:t>
          </a:r>
        </a:p>
      </dgm:t>
    </dgm:pt>
    <dgm:pt modelId="{9018575D-FECA-47C3-BF4E-F77E934E3F43}" type="parTrans" cxnId="{BA569585-FCD6-4D73-8953-95666D93BF29}">
      <dgm:prSet/>
      <dgm:spPr/>
      <dgm:t>
        <a:bodyPr/>
        <a:lstStyle/>
        <a:p>
          <a:endParaRPr lang="en-US"/>
        </a:p>
      </dgm:t>
    </dgm:pt>
    <dgm:pt modelId="{B311F855-EC09-4768-81E0-798731778559}" type="sibTrans" cxnId="{BA569585-FCD6-4D73-8953-95666D93BF29}">
      <dgm:prSet phldrT="4" phldr="0"/>
      <dgm:spPr/>
      <dgm:t>
        <a:bodyPr/>
        <a:lstStyle/>
        <a:p>
          <a:r>
            <a:rPr lang="en-US"/>
            <a:t>4</a:t>
          </a:r>
          <a:endParaRPr lang="en-US" dirty="0"/>
        </a:p>
      </dgm:t>
    </dgm:pt>
    <dgm:pt modelId="{9BCFF407-6A69-4090-8F97-A04411BFEC64}">
      <dgm:prSet custT="1"/>
      <dgm:spPr/>
      <dgm:t>
        <a:bodyPr/>
        <a:lstStyle/>
        <a:p>
          <a:pPr algn="ctr">
            <a:defRPr cap="all"/>
          </a:pPr>
          <a:r>
            <a:rPr lang="en-US" sz="2000" cap="none" baseline="0" dirty="0"/>
            <a:t>Respect What Is Shared</a:t>
          </a:r>
        </a:p>
      </dgm:t>
    </dgm:pt>
    <dgm:pt modelId="{13952002-22A5-49E5-A5EE-9BAD360FAEA0}" type="parTrans" cxnId="{207C8810-DF9F-426F-868B-5F0D73278157}">
      <dgm:prSet/>
      <dgm:spPr/>
      <dgm:t>
        <a:bodyPr/>
        <a:lstStyle/>
        <a:p>
          <a:endParaRPr lang="en-US"/>
        </a:p>
      </dgm:t>
    </dgm:pt>
    <dgm:pt modelId="{DD23658B-5828-4C0A-A54F-453B56CF884A}" type="sibTrans" cxnId="{207C8810-DF9F-426F-868B-5F0D73278157}">
      <dgm:prSet phldrT="5" phldr="0"/>
      <dgm:spPr/>
      <dgm:t>
        <a:bodyPr/>
        <a:lstStyle/>
        <a:p>
          <a:r>
            <a:rPr lang="en-US"/>
            <a:t>5</a:t>
          </a:r>
          <a:endParaRPr lang="en-US" dirty="0"/>
        </a:p>
      </dgm:t>
    </dgm:pt>
    <dgm:pt modelId="{0FEED6D2-8F32-4FCE-9D08-6B710AE49231}">
      <dgm:prSet custT="1"/>
      <dgm:spPr/>
      <dgm:t>
        <a:bodyPr/>
        <a:lstStyle/>
        <a:p>
          <a:pPr algn="ctr">
            <a:defRPr cap="all"/>
          </a:pPr>
          <a:r>
            <a:rPr lang="en-US" sz="2000" cap="none" baseline="0" dirty="0"/>
            <a:t>Allow Space for Different Perspectives</a:t>
          </a:r>
        </a:p>
      </dgm:t>
    </dgm:pt>
    <dgm:pt modelId="{01267295-ED6D-4B97-9915-AA191FC2EDF7}" type="parTrans" cxnId="{60265273-3CE5-4FBB-BABE-B032CD378563}">
      <dgm:prSet/>
      <dgm:spPr/>
      <dgm:t>
        <a:bodyPr/>
        <a:lstStyle/>
        <a:p>
          <a:endParaRPr lang="en-US"/>
        </a:p>
      </dgm:t>
    </dgm:pt>
    <dgm:pt modelId="{26D4EA6D-8CD6-4D49-93A8-D0DAAEE1C986}" type="sibTrans" cxnId="{60265273-3CE5-4FBB-BABE-B032CD378563}">
      <dgm:prSet phldrT="6" phldr="0"/>
      <dgm:spPr/>
      <dgm:t>
        <a:bodyPr/>
        <a:lstStyle/>
        <a:p>
          <a:r>
            <a:rPr lang="en-US"/>
            <a:t>6</a:t>
          </a:r>
          <a:endParaRPr lang="en-US" dirty="0"/>
        </a:p>
      </dgm:t>
    </dgm:pt>
    <dgm:pt modelId="{3A9E4302-8081-4C73-88AE-BC6B03CC23F6}" type="pres">
      <dgm:prSet presAssocID="{11FC6E35-2646-4D39-8E1E-C544599E97A1}" presName="Name0" presStyleCnt="0">
        <dgm:presLayoutVars>
          <dgm:animLvl val="lvl"/>
          <dgm:resizeHandles val="exact"/>
        </dgm:presLayoutVars>
      </dgm:prSet>
      <dgm:spPr/>
    </dgm:pt>
    <dgm:pt modelId="{2DE43D8A-7306-4A2E-829C-801F8F279918}" type="pres">
      <dgm:prSet presAssocID="{2F25D7FB-2208-40FA-A05B-DC0C7EEDDD4F}" presName="compositeNode" presStyleCnt="0">
        <dgm:presLayoutVars>
          <dgm:bulletEnabled val="1"/>
        </dgm:presLayoutVars>
      </dgm:prSet>
      <dgm:spPr/>
    </dgm:pt>
    <dgm:pt modelId="{7CBA1B6A-3A3F-430B-9132-25A72C97DC3F}" type="pres">
      <dgm:prSet presAssocID="{2F25D7FB-2208-40FA-A05B-DC0C7EEDDD4F}" presName="bgRect" presStyleLbl="bgAccFollowNode1" presStyleIdx="0" presStyleCnt="6"/>
      <dgm:spPr/>
    </dgm:pt>
    <dgm:pt modelId="{8F77F6E6-2C06-4376-AF84-E12C1FB9EC02}" type="pres">
      <dgm:prSet presAssocID="{2037DCCC-BE53-4275-A529-6352CECEBE73}" presName="sibTransNodeCircle" presStyleLbl="alignNode1" presStyleIdx="0" presStyleCnt="12">
        <dgm:presLayoutVars>
          <dgm:chMax val="0"/>
          <dgm:bulletEnabled/>
        </dgm:presLayoutVars>
      </dgm:prSet>
      <dgm:spPr/>
    </dgm:pt>
    <dgm:pt modelId="{BED41163-F4F7-4FBB-9E16-FAE0F019D553}" type="pres">
      <dgm:prSet presAssocID="{2F25D7FB-2208-40FA-A05B-DC0C7EEDDD4F}" presName="bottomLine" presStyleLbl="alignNode1" presStyleIdx="1" presStyleCnt="12">
        <dgm:presLayoutVars/>
      </dgm:prSet>
      <dgm:spPr/>
    </dgm:pt>
    <dgm:pt modelId="{047B1071-317E-4C0D-A231-2FFCC9992E73}" type="pres">
      <dgm:prSet presAssocID="{2F25D7FB-2208-40FA-A05B-DC0C7EEDDD4F}" presName="nodeText" presStyleLbl="bgAccFollowNode1" presStyleIdx="0" presStyleCnt="6">
        <dgm:presLayoutVars>
          <dgm:bulletEnabled val="1"/>
        </dgm:presLayoutVars>
      </dgm:prSet>
      <dgm:spPr/>
    </dgm:pt>
    <dgm:pt modelId="{CAFCCC65-0B87-4A41-86BC-477D896F5321}" type="pres">
      <dgm:prSet presAssocID="{2037DCCC-BE53-4275-A529-6352CECEBE73}" presName="sibTrans" presStyleCnt="0"/>
      <dgm:spPr/>
    </dgm:pt>
    <dgm:pt modelId="{11F1CA05-C773-48D8-BDB6-465FA17528D2}" type="pres">
      <dgm:prSet presAssocID="{FBA491A0-CD1C-4011-8F5D-856AE0709148}" presName="compositeNode" presStyleCnt="0">
        <dgm:presLayoutVars>
          <dgm:bulletEnabled val="1"/>
        </dgm:presLayoutVars>
      </dgm:prSet>
      <dgm:spPr/>
    </dgm:pt>
    <dgm:pt modelId="{1C6F5F2C-F3B5-4DE5-8E42-BADEC0C5922C}" type="pres">
      <dgm:prSet presAssocID="{FBA491A0-CD1C-4011-8F5D-856AE0709148}" presName="bgRect" presStyleLbl="bgAccFollowNode1" presStyleIdx="1" presStyleCnt="6"/>
      <dgm:spPr/>
    </dgm:pt>
    <dgm:pt modelId="{3B2C3ACC-741F-41CE-B56F-EB9172B1A400}" type="pres">
      <dgm:prSet presAssocID="{0E5EAB6D-7AD0-4447-970E-35B24FF5149E}" presName="sibTransNodeCircle" presStyleLbl="alignNode1" presStyleIdx="2" presStyleCnt="12">
        <dgm:presLayoutVars>
          <dgm:chMax val="0"/>
          <dgm:bulletEnabled/>
        </dgm:presLayoutVars>
      </dgm:prSet>
      <dgm:spPr/>
    </dgm:pt>
    <dgm:pt modelId="{6334E9A8-5D1A-4B1D-B8C2-BBA405AD6AA3}" type="pres">
      <dgm:prSet presAssocID="{FBA491A0-CD1C-4011-8F5D-856AE0709148}" presName="bottomLine" presStyleLbl="alignNode1" presStyleIdx="3" presStyleCnt="12">
        <dgm:presLayoutVars/>
      </dgm:prSet>
      <dgm:spPr/>
    </dgm:pt>
    <dgm:pt modelId="{910CBC95-AEF1-4342-8112-A417D66B0073}" type="pres">
      <dgm:prSet presAssocID="{FBA491A0-CD1C-4011-8F5D-856AE0709148}" presName="nodeText" presStyleLbl="bgAccFollowNode1" presStyleIdx="1" presStyleCnt="6">
        <dgm:presLayoutVars>
          <dgm:bulletEnabled val="1"/>
        </dgm:presLayoutVars>
      </dgm:prSet>
      <dgm:spPr/>
    </dgm:pt>
    <dgm:pt modelId="{FE8871FD-659D-41B3-A10C-3E37230333B5}" type="pres">
      <dgm:prSet presAssocID="{0E5EAB6D-7AD0-4447-970E-35B24FF5149E}" presName="sibTrans" presStyleCnt="0"/>
      <dgm:spPr/>
    </dgm:pt>
    <dgm:pt modelId="{5BEA3C26-43D6-4068-A4B3-2B577D0B59A5}" type="pres">
      <dgm:prSet presAssocID="{E97A9F60-1B24-404E-BEF7-F61EBCC9C63C}" presName="compositeNode" presStyleCnt="0">
        <dgm:presLayoutVars>
          <dgm:bulletEnabled val="1"/>
        </dgm:presLayoutVars>
      </dgm:prSet>
      <dgm:spPr/>
    </dgm:pt>
    <dgm:pt modelId="{2D8C353A-C6B4-4DBE-B38E-7E254C600746}" type="pres">
      <dgm:prSet presAssocID="{E97A9F60-1B24-404E-BEF7-F61EBCC9C63C}" presName="bgRect" presStyleLbl="bgAccFollowNode1" presStyleIdx="2" presStyleCnt="6"/>
      <dgm:spPr/>
    </dgm:pt>
    <dgm:pt modelId="{E71CFE05-4E66-4AA0-9983-EFB12E4458F5}" type="pres">
      <dgm:prSet presAssocID="{02C2C57F-A4D4-41C3-AE34-5A1E2C44F0A4}" presName="sibTransNodeCircle" presStyleLbl="alignNode1" presStyleIdx="4" presStyleCnt="12">
        <dgm:presLayoutVars>
          <dgm:chMax val="0"/>
          <dgm:bulletEnabled/>
        </dgm:presLayoutVars>
      </dgm:prSet>
      <dgm:spPr/>
    </dgm:pt>
    <dgm:pt modelId="{9081B0D9-B044-4B8A-A010-1373C1167D01}" type="pres">
      <dgm:prSet presAssocID="{E97A9F60-1B24-404E-BEF7-F61EBCC9C63C}" presName="bottomLine" presStyleLbl="alignNode1" presStyleIdx="5" presStyleCnt="12">
        <dgm:presLayoutVars/>
      </dgm:prSet>
      <dgm:spPr/>
    </dgm:pt>
    <dgm:pt modelId="{6B0E7DB8-1693-48EB-895A-E51F3B53F4B8}" type="pres">
      <dgm:prSet presAssocID="{E97A9F60-1B24-404E-BEF7-F61EBCC9C63C}" presName="nodeText" presStyleLbl="bgAccFollowNode1" presStyleIdx="2" presStyleCnt="6">
        <dgm:presLayoutVars>
          <dgm:bulletEnabled val="1"/>
        </dgm:presLayoutVars>
      </dgm:prSet>
      <dgm:spPr/>
    </dgm:pt>
    <dgm:pt modelId="{D92EE8D4-22AD-4421-BFDF-01C5AAD8B607}" type="pres">
      <dgm:prSet presAssocID="{02C2C57F-A4D4-41C3-AE34-5A1E2C44F0A4}" presName="sibTrans" presStyleCnt="0"/>
      <dgm:spPr/>
    </dgm:pt>
    <dgm:pt modelId="{FD4B3BB3-99F2-4F6B-B5A0-8FAF60204661}" type="pres">
      <dgm:prSet presAssocID="{28432C03-F837-4545-B0EB-1490537EFFA4}" presName="compositeNode" presStyleCnt="0">
        <dgm:presLayoutVars>
          <dgm:bulletEnabled val="1"/>
        </dgm:presLayoutVars>
      </dgm:prSet>
      <dgm:spPr/>
    </dgm:pt>
    <dgm:pt modelId="{3E1FCF8F-8DCC-4D42-8649-63A67CA88EDE}" type="pres">
      <dgm:prSet presAssocID="{28432C03-F837-4545-B0EB-1490537EFFA4}" presName="bgRect" presStyleLbl="bgAccFollowNode1" presStyleIdx="3" presStyleCnt="6"/>
      <dgm:spPr/>
    </dgm:pt>
    <dgm:pt modelId="{17C57F1F-93A2-43CA-868D-ADCDBB55CC4F}" type="pres">
      <dgm:prSet presAssocID="{B311F855-EC09-4768-81E0-798731778559}" presName="sibTransNodeCircle" presStyleLbl="alignNode1" presStyleIdx="6" presStyleCnt="12">
        <dgm:presLayoutVars>
          <dgm:chMax val="0"/>
          <dgm:bulletEnabled/>
        </dgm:presLayoutVars>
      </dgm:prSet>
      <dgm:spPr/>
    </dgm:pt>
    <dgm:pt modelId="{86988A26-26DB-4778-A16C-3553AEE215A6}" type="pres">
      <dgm:prSet presAssocID="{28432C03-F837-4545-B0EB-1490537EFFA4}" presName="bottomLine" presStyleLbl="alignNode1" presStyleIdx="7" presStyleCnt="12">
        <dgm:presLayoutVars/>
      </dgm:prSet>
      <dgm:spPr/>
    </dgm:pt>
    <dgm:pt modelId="{5CC5BFE7-D873-41D5-BBD8-7B225C86B247}" type="pres">
      <dgm:prSet presAssocID="{28432C03-F837-4545-B0EB-1490537EFFA4}" presName="nodeText" presStyleLbl="bgAccFollowNode1" presStyleIdx="3" presStyleCnt="6">
        <dgm:presLayoutVars>
          <dgm:bulletEnabled val="1"/>
        </dgm:presLayoutVars>
      </dgm:prSet>
      <dgm:spPr/>
    </dgm:pt>
    <dgm:pt modelId="{21AE2124-358E-4F21-B1F1-3CBFEE6B4CC7}" type="pres">
      <dgm:prSet presAssocID="{B311F855-EC09-4768-81E0-798731778559}" presName="sibTrans" presStyleCnt="0"/>
      <dgm:spPr/>
    </dgm:pt>
    <dgm:pt modelId="{0E87C7D5-E505-4E23-99CD-88FA352B34EA}" type="pres">
      <dgm:prSet presAssocID="{9BCFF407-6A69-4090-8F97-A04411BFEC64}" presName="compositeNode" presStyleCnt="0">
        <dgm:presLayoutVars>
          <dgm:bulletEnabled val="1"/>
        </dgm:presLayoutVars>
      </dgm:prSet>
      <dgm:spPr/>
    </dgm:pt>
    <dgm:pt modelId="{68BE3FE8-ADDD-487E-8990-1AA76656865C}" type="pres">
      <dgm:prSet presAssocID="{9BCFF407-6A69-4090-8F97-A04411BFEC64}" presName="bgRect" presStyleLbl="bgAccFollowNode1" presStyleIdx="4" presStyleCnt="6"/>
      <dgm:spPr/>
    </dgm:pt>
    <dgm:pt modelId="{360A622C-2C99-41CD-8E5A-072D23DE34C1}" type="pres">
      <dgm:prSet presAssocID="{DD23658B-5828-4C0A-A54F-453B56CF884A}" presName="sibTransNodeCircle" presStyleLbl="alignNode1" presStyleIdx="8" presStyleCnt="12">
        <dgm:presLayoutVars>
          <dgm:chMax val="0"/>
          <dgm:bulletEnabled/>
        </dgm:presLayoutVars>
      </dgm:prSet>
      <dgm:spPr/>
    </dgm:pt>
    <dgm:pt modelId="{28E2FE93-B085-432C-BADA-774E6575FCA2}" type="pres">
      <dgm:prSet presAssocID="{9BCFF407-6A69-4090-8F97-A04411BFEC64}" presName="bottomLine" presStyleLbl="alignNode1" presStyleIdx="9" presStyleCnt="12">
        <dgm:presLayoutVars/>
      </dgm:prSet>
      <dgm:spPr/>
    </dgm:pt>
    <dgm:pt modelId="{7A1D30FA-51D9-4A80-BA99-9C1E4DDC7D89}" type="pres">
      <dgm:prSet presAssocID="{9BCFF407-6A69-4090-8F97-A04411BFEC64}" presName="nodeText" presStyleLbl="bgAccFollowNode1" presStyleIdx="4" presStyleCnt="6">
        <dgm:presLayoutVars>
          <dgm:bulletEnabled val="1"/>
        </dgm:presLayoutVars>
      </dgm:prSet>
      <dgm:spPr/>
    </dgm:pt>
    <dgm:pt modelId="{D8C73F2F-6AD6-4ED8-A282-78AB658EF5F2}" type="pres">
      <dgm:prSet presAssocID="{DD23658B-5828-4C0A-A54F-453B56CF884A}" presName="sibTrans" presStyleCnt="0"/>
      <dgm:spPr/>
    </dgm:pt>
    <dgm:pt modelId="{C8B3F560-6E04-400C-97BE-697E9B69FE52}" type="pres">
      <dgm:prSet presAssocID="{0FEED6D2-8F32-4FCE-9D08-6B710AE49231}" presName="compositeNode" presStyleCnt="0">
        <dgm:presLayoutVars>
          <dgm:bulletEnabled val="1"/>
        </dgm:presLayoutVars>
      </dgm:prSet>
      <dgm:spPr/>
    </dgm:pt>
    <dgm:pt modelId="{FD6C926E-0CB2-4CF5-A204-DDF6C4038F17}" type="pres">
      <dgm:prSet presAssocID="{0FEED6D2-8F32-4FCE-9D08-6B710AE49231}" presName="bgRect" presStyleLbl="bgAccFollowNode1" presStyleIdx="5" presStyleCnt="6"/>
      <dgm:spPr/>
    </dgm:pt>
    <dgm:pt modelId="{05C21A8F-A7AB-40E2-97D7-481A7540F137}" type="pres">
      <dgm:prSet presAssocID="{26D4EA6D-8CD6-4D49-93A8-D0DAAEE1C986}" presName="sibTransNodeCircle" presStyleLbl="alignNode1" presStyleIdx="10" presStyleCnt="12">
        <dgm:presLayoutVars>
          <dgm:chMax val="0"/>
          <dgm:bulletEnabled/>
        </dgm:presLayoutVars>
      </dgm:prSet>
      <dgm:spPr/>
    </dgm:pt>
    <dgm:pt modelId="{6293B1FC-5359-4F5E-9012-65A994E7066F}" type="pres">
      <dgm:prSet presAssocID="{0FEED6D2-8F32-4FCE-9D08-6B710AE49231}" presName="bottomLine" presStyleLbl="alignNode1" presStyleIdx="11" presStyleCnt="12">
        <dgm:presLayoutVars/>
      </dgm:prSet>
      <dgm:spPr/>
    </dgm:pt>
    <dgm:pt modelId="{D7FC44CB-DE5D-48DD-855E-11F31D600F87}" type="pres">
      <dgm:prSet presAssocID="{0FEED6D2-8F32-4FCE-9D08-6B710AE49231}" presName="nodeText" presStyleLbl="bgAccFollowNode1" presStyleIdx="5" presStyleCnt="6">
        <dgm:presLayoutVars>
          <dgm:bulletEnabled val="1"/>
        </dgm:presLayoutVars>
      </dgm:prSet>
      <dgm:spPr/>
    </dgm:pt>
  </dgm:ptLst>
  <dgm:cxnLst>
    <dgm:cxn modelId="{207C8810-DF9F-426F-868B-5F0D73278157}" srcId="{11FC6E35-2646-4D39-8E1E-C544599E97A1}" destId="{9BCFF407-6A69-4090-8F97-A04411BFEC64}" srcOrd="4" destOrd="0" parTransId="{13952002-22A5-49E5-A5EE-9BAD360FAEA0}" sibTransId="{DD23658B-5828-4C0A-A54F-453B56CF884A}"/>
    <dgm:cxn modelId="{C448CD13-A8D7-4002-A248-67C4574C1DC0}" type="presOf" srcId="{26D4EA6D-8CD6-4D49-93A8-D0DAAEE1C986}" destId="{05C21A8F-A7AB-40E2-97D7-481A7540F137}" srcOrd="0" destOrd="0" presId="urn:microsoft.com/office/officeart/2016/7/layout/BasicLinearProcessNumbered"/>
    <dgm:cxn modelId="{E8D60D17-4D7F-4746-9AF0-4EF4AE074D5E}" type="presOf" srcId="{FBA491A0-CD1C-4011-8F5D-856AE0709148}" destId="{1C6F5F2C-F3B5-4DE5-8E42-BADEC0C5922C}" srcOrd="0" destOrd="0" presId="urn:microsoft.com/office/officeart/2016/7/layout/BasicLinearProcessNumbered"/>
    <dgm:cxn modelId="{8F23B62F-8350-4480-91FE-2F7F8955BDD9}" type="presOf" srcId="{2F25D7FB-2208-40FA-A05B-DC0C7EEDDD4F}" destId="{047B1071-317E-4C0D-A231-2FFCC9992E73}" srcOrd="1" destOrd="0" presId="urn:microsoft.com/office/officeart/2016/7/layout/BasicLinearProcessNumbered"/>
    <dgm:cxn modelId="{77CCD331-F382-4E7E-B5D8-97C48A3450AA}" srcId="{11FC6E35-2646-4D39-8E1E-C544599E97A1}" destId="{E97A9F60-1B24-404E-BEF7-F61EBCC9C63C}" srcOrd="2" destOrd="0" parTransId="{14D3C9F0-6155-43F1-B0BA-4AAF03D65D77}" sibTransId="{02C2C57F-A4D4-41C3-AE34-5A1E2C44F0A4}"/>
    <dgm:cxn modelId="{1F2E4033-51EA-4BF1-8EB4-0D2B5335DDEE}" type="presOf" srcId="{9BCFF407-6A69-4090-8F97-A04411BFEC64}" destId="{68BE3FE8-ADDD-487E-8990-1AA76656865C}" srcOrd="0" destOrd="0" presId="urn:microsoft.com/office/officeart/2016/7/layout/BasicLinearProcessNumbered"/>
    <dgm:cxn modelId="{66E31338-407F-4AA7-B93D-FB73C6E32213}" type="presOf" srcId="{02C2C57F-A4D4-41C3-AE34-5A1E2C44F0A4}" destId="{E71CFE05-4E66-4AA0-9983-EFB12E4458F5}" srcOrd="0" destOrd="0" presId="urn:microsoft.com/office/officeart/2016/7/layout/BasicLinearProcessNumbered"/>
    <dgm:cxn modelId="{E33ADF3D-ACE2-4A3B-96B7-07BFBCF62365}" type="presOf" srcId="{28432C03-F837-4545-B0EB-1490537EFFA4}" destId="{5CC5BFE7-D873-41D5-BBD8-7B225C86B247}" srcOrd="1" destOrd="0" presId="urn:microsoft.com/office/officeart/2016/7/layout/BasicLinearProcessNumbered"/>
    <dgm:cxn modelId="{B3D93B5C-30DE-49D7-A135-1743D6521F67}" type="presOf" srcId="{E97A9F60-1B24-404E-BEF7-F61EBCC9C63C}" destId="{6B0E7DB8-1693-48EB-895A-E51F3B53F4B8}" srcOrd="1" destOrd="0" presId="urn:microsoft.com/office/officeart/2016/7/layout/BasicLinearProcessNumbered"/>
    <dgm:cxn modelId="{74769966-8740-4169-84D3-864B664B8354}" type="presOf" srcId="{0FEED6D2-8F32-4FCE-9D08-6B710AE49231}" destId="{FD6C926E-0CB2-4CF5-A204-DDF6C4038F17}" srcOrd="0" destOrd="0" presId="urn:microsoft.com/office/officeart/2016/7/layout/BasicLinearProcessNumbered"/>
    <dgm:cxn modelId="{3828E647-061B-453C-A75E-BDC2463CBCB2}" type="presOf" srcId="{B311F855-EC09-4768-81E0-798731778559}" destId="{17C57F1F-93A2-43CA-868D-ADCDBB55CC4F}" srcOrd="0" destOrd="0" presId="urn:microsoft.com/office/officeart/2016/7/layout/BasicLinearProcessNumbered"/>
    <dgm:cxn modelId="{A4C22369-76C4-4FF9-B014-AA2D4C14BD68}" type="presOf" srcId="{E97A9F60-1B24-404E-BEF7-F61EBCC9C63C}" destId="{2D8C353A-C6B4-4DBE-B38E-7E254C600746}" srcOrd="0" destOrd="0" presId="urn:microsoft.com/office/officeart/2016/7/layout/BasicLinearProcessNumbered"/>
    <dgm:cxn modelId="{E594BD4A-9211-4429-8E6C-0D9103D33FF7}" type="presOf" srcId="{DD23658B-5828-4C0A-A54F-453B56CF884A}" destId="{360A622C-2C99-41CD-8E5A-072D23DE34C1}" srcOrd="0" destOrd="0" presId="urn:microsoft.com/office/officeart/2016/7/layout/BasicLinearProcessNumbered"/>
    <dgm:cxn modelId="{A5263450-63EC-4F63-AD4B-8A1A94310FA0}" srcId="{11FC6E35-2646-4D39-8E1E-C544599E97A1}" destId="{2F25D7FB-2208-40FA-A05B-DC0C7EEDDD4F}" srcOrd="0" destOrd="0" parTransId="{C18AA39E-636A-4ED7-9FEA-566215EBECA8}" sibTransId="{2037DCCC-BE53-4275-A529-6352CECEBE73}"/>
    <dgm:cxn modelId="{60265273-3CE5-4FBB-BABE-B032CD378563}" srcId="{11FC6E35-2646-4D39-8E1E-C544599E97A1}" destId="{0FEED6D2-8F32-4FCE-9D08-6B710AE49231}" srcOrd="5" destOrd="0" parTransId="{01267295-ED6D-4B97-9915-AA191FC2EDF7}" sibTransId="{26D4EA6D-8CD6-4D49-93A8-D0DAAEE1C986}"/>
    <dgm:cxn modelId="{BA569585-FCD6-4D73-8953-95666D93BF29}" srcId="{11FC6E35-2646-4D39-8E1E-C544599E97A1}" destId="{28432C03-F837-4545-B0EB-1490537EFFA4}" srcOrd="3" destOrd="0" parTransId="{9018575D-FECA-47C3-BF4E-F77E934E3F43}" sibTransId="{B311F855-EC09-4768-81E0-798731778559}"/>
    <dgm:cxn modelId="{884C0B89-CCC8-46E2-BB2A-3484C2AB46A0}" srcId="{11FC6E35-2646-4D39-8E1E-C544599E97A1}" destId="{FBA491A0-CD1C-4011-8F5D-856AE0709148}" srcOrd="1" destOrd="0" parTransId="{D40BBDA1-8AB2-47D4-A68C-BA706164D3B4}" sibTransId="{0E5EAB6D-7AD0-4447-970E-35B24FF5149E}"/>
    <dgm:cxn modelId="{334C2E8A-3E9C-41EF-A915-B71775D4045A}" type="presOf" srcId="{11FC6E35-2646-4D39-8E1E-C544599E97A1}" destId="{3A9E4302-8081-4C73-88AE-BC6B03CC23F6}" srcOrd="0" destOrd="0" presId="urn:microsoft.com/office/officeart/2016/7/layout/BasicLinearProcessNumbered"/>
    <dgm:cxn modelId="{C6FD3F99-952C-457B-B443-719F0994050B}" type="presOf" srcId="{2F25D7FB-2208-40FA-A05B-DC0C7EEDDD4F}" destId="{7CBA1B6A-3A3F-430B-9132-25A72C97DC3F}" srcOrd="0" destOrd="0" presId="urn:microsoft.com/office/officeart/2016/7/layout/BasicLinearProcessNumbered"/>
    <dgm:cxn modelId="{9242F6A5-BBB6-46EA-92E2-AEA1B22C15B0}" type="presOf" srcId="{FBA491A0-CD1C-4011-8F5D-856AE0709148}" destId="{910CBC95-AEF1-4342-8112-A417D66B0073}" srcOrd="1" destOrd="0" presId="urn:microsoft.com/office/officeart/2016/7/layout/BasicLinearProcessNumbered"/>
    <dgm:cxn modelId="{4A86EDCD-DFAC-434D-B055-4F3B7E9F0497}" type="presOf" srcId="{2037DCCC-BE53-4275-A529-6352CECEBE73}" destId="{8F77F6E6-2C06-4376-AF84-E12C1FB9EC02}" srcOrd="0" destOrd="0" presId="urn:microsoft.com/office/officeart/2016/7/layout/BasicLinearProcessNumbered"/>
    <dgm:cxn modelId="{887865DF-0461-4541-A3E2-BFF07BB0026F}" type="presOf" srcId="{0FEED6D2-8F32-4FCE-9D08-6B710AE49231}" destId="{D7FC44CB-DE5D-48DD-855E-11F31D600F87}" srcOrd="1" destOrd="0" presId="urn:microsoft.com/office/officeart/2016/7/layout/BasicLinearProcessNumbered"/>
    <dgm:cxn modelId="{E66C6EF7-B18D-4ECA-BF46-61B387AFC383}" type="presOf" srcId="{9BCFF407-6A69-4090-8F97-A04411BFEC64}" destId="{7A1D30FA-51D9-4A80-BA99-9C1E4DDC7D89}" srcOrd="1" destOrd="0" presId="urn:microsoft.com/office/officeart/2016/7/layout/BasicLinearProcessNumbered"/>
    <dgm:cxn modelId="{FC3861FA-9B95-4477-8A3A-C7CD89CFD0C7}" type="presOf" srcId="{0E5EAB6D-7AD0-4447-970E-35B24FF5149E}" destId="{3B2C3ACC-741F-41CE-B56F-EB9172B1A400}" srcOrd="0" destOrd="0" presId="urn:microsoft.com/office/officeart/2016/7/layout/BasicLinearProcessNumbered"/>
    <dgm:cxn modelId="{9EB70FFC-B7A8-4DCC-8285-E6666A3EFD68}" type="presOf" srcId="{28432C03-F837-4545-B0EB-1490537EFFA4}" destId="{3E1FCF8F-8DCC-4D42-8649-63A67CA88EDE}" srcOrd="0" destOrd="0" presId="urn:microsoft.com/office/officeart/2016/7/layout/BasicLinearProcessNumbered"/>
    <dgm:cxn modelId="{0FDACAEE-2691-4D93-AEB7-1E5DA13D16A3}" type="presParOf" srcId="{3A9E4302-8081-4C73-88AE-BC6B03CC23F6}" destId="{2DE43D8A-7306-4A2E-829C-801F8F279918}" srcOrd="0" destOrd="0" presId="urn:microsoft.com/office/officeart/2016/7/layout/BasicLinearProcessNumbered"/>
    <dgm:cxn modelId="{3B62B52C-B2DC-4E9A-9C59-A420C7E4A52A}" type="presParOf" srcId="{2DE43D8A-7306-4A2E-829C-801F8F279918}" destId="{7CBA1B6A-3A3F-430B-9132-25A72C97DC3F}" srcOrd="0" destOrd="0" presId="urn:microsoft.com/office/officeart/2016/7/layout/BasicLinearProcessNumbered"/>
    <dgm:cxn modelId="{53220A4F-E213-4B2E-80A8-8DB07233D67A}" type="presParOf" srcId="{2DE43D8A-7306-4A2E-829C-801F8F279918}" destId="{8F77F6E6-2C06-4376-AF84-E12C1FB9EC02}" srcOrd="1" destOrd="0" presId="urn:microsoft.com/office/officeart/2016/7/layout/BasicLinearProcessNumbered"/>
    <dgm:cxn modelId="{87E30A5E-D779-47D8-9AD6-31AF450B0727}" type="presParOf" srcId="{2DE43D8A-7306-4A2E-829C-801F8F279918}" destId="{BED41163-F4F7-4FBB-9E16-FAE0F019D553}" srcOrd="2" destOrd="0" presId="urn:microsoft.com/office/officeart/2016/7/layout/BasicLinearProcessNumbered"/>
    <dgm:cxn modelId="{935A418B-BB92-45B5-81C3-313E17993056}" type="presParOf" srcId="{2DE43D8A-7306-4A2E-829C-801F8F279918}" destId="{047B1071-317E-4C0D-A231-2FFCC9992E73}" srcOrd="3" destOrd="0" presId="urn:microsoft.com/office/officeart/2016/7/layout/BasicLinearProcessNumbered"/>
    <dgm:cxn modelId="{E3D8A554-97F4-43CD-9EFC-C1E1F1D180D6}" type="presParOf" srcId="{3A9E4302-8081-4C73-88AE-BC6B03CC23F6}" destId="{CAFCCC65-0B87-4A41-86BC-477D896F5321}" srcOrd="1" destOrd="0" presId="urn:microsoft.com/office/officeart/2016/7/layout/BasicLinearProcessNumbered"/>
    <dgm:cxn modelId="{1A0FC683-EF7F-4B41-90A8-6FADDBA63987}" type="presParOf" srcId="{3A9E4302-8081-4C73-88AE-BC6B03CC23F6}" destId="{11F1CA05-C773-48D8-BDB6-465FA17528D2}" srcOrd="2" destOrd="0" presId="urn:microsoft.com/office/officeart/2016/7/layout/BasicLinearProcessNumbered"/>
    <dgm:cxn modelId="{9C1F9734-2CC8-41C4-AF8D-C702CAF9909C}" type="presParOf" srcId="{11F1CA05-C773-48D8-BDB6-465FA17528D2}" destId="{1C6F5F2C-F3B5-4DE5-8E42-BADEC0C5922C}" srcOrd="0" destOrd="0" presId="urn:microsoft.com/office/officeart/2016/7/layout/BasicLinearProcessNumbered"/>
    <dgm:cxn modelId="{647CEB32-D15F-4376-9685-FA45AE3C548C}" type="presParOf" srcId="{11F1CA05-C773-48D8-BDB6-465FA17528D2}" destId="{3B2C3ACC-741F-41CE-B56F-EB9172B1A400}" srcOrd="1" destOrd="0" presId="urn:microsoft.com/office/officeart/2016/7/layout/BasicLinearProcessNumbered"/>
    <dgm:cxn modelId="{5C78B885-28DE-4BAC-BE13-9BC42A67084D}" type="presParOf" srcId="{11F1CA05-C773-48D8-BDB6-465FA17528D2}" destId="{6334E9A8-5D1A-4B1D-B8C2-BBA405AD6AA3}" srcOrd="2" destOrd="0" presId="urn:microsoft.com/office/officeart/2016/7/layout/BasicLinearProcessNumbered"/>
    <dgm:cxn modelId="{FDC19EAB-C502-4195-8475-B9FDEA9096CA}" type="presParOf" srcId="{11F1CA05-C773-48D8-BDB6-465FA17528D2}" destId="{910CBC95-AEF1-4342-8112-A417D66B0073}" srcOrd="3" destOrd="0" presId="urn:microsoft.com/office/officeart/2016/7/layout/BasicLinearProcessNumbered"/>
    <dgm:cxn modelId="{FAE039A3-FED5-4821-B596-5C743DD843B5}" type="presParOf" srcId="{3A9E4302-8081-4C73-88AE-BC6B03CC23F6}" destId="{FE8871FD-659D-41B3-A10C-3E37230333B5}" srcOrd="3" destOrd="0" presId="urn:microsoft.com/office/officeart/2016/7/layout/BasicLinearProcessNumbered"/>
    <dgm:cxn modelId="{7A2A63FB-2144-47E0-8728-6362EF97C410}" type="presParOf" srcId="{3A9E4302-8081-4C73-88AE-BC6B03CC23F6}" destId="{5BEA3C26-43D6-4068-A4B3-2B577D0B59A5}" srcOrd="4" destOrd="0" presId="urn:microsoft.com/office/officeart/2016/7/layout/BasicLinearProcessNumbered"/>
    <dgm:cxn modelId="{060CCC94-342F-40C1-BBA9-719BD752A5F3}" type="presParOf" srcId="{5BEA3C26-43D6-4068-A4B3-2B577D0B59A5}" destId="{2D8C353A-C6B4-4DBE-B38E-7E254C600746}" srcOrd="0" destOrd="0" presId="urn:microsoft.com/office/officeart/2016/7/layout/BasicLinearProcessNumbered"/>
    <dgm:cxn modelId="{0ED51FC5-97FC-4C83-BA45-390DF4451B40}" type="presParOf" srcId="{5BEA3C26-43D6-4068-A4B3-2B577D0B59A5}" destId="{E71CFE05-4E66-4AA0-9983-EFB12E4458F5}" srcOrd="1" destOrd="0" presId="urn:microsoft.com/office/officeart/2016/7/layout/BasicLinearProcessNumbered"/>
    <dgm:cxn modelId="{9859B843-2E2A-4010-8E39-11F571B2961B}" type="presParOf" srcId="{5BEA3C26-43D6-4068-A4B3-2B577D0B59A5}" destId="{9081B0D9-B044-4B8A-A010-1373C1167D01}" srcOrd="2" destOrd="0" presId="urn:microsoft.com/office/officeart/2016/7/layout/BasicLinearProcessNumbered"/>
    <dgm:cxn modelId="{6F92D694-9E72-43DC-9672-7165C855FDA8}" type="presParOf" srcId="{5BEA3C26-43D6-4068-A4B3-2B577D0B59A5}" destId="{6B0E7DB8-1693-48EB-895A-E51F3B53F4B8}" srcOrd="3" destOrd="0" presId="urn:microsoft.com/office/officeart/2016/7/layout/BasicLinearProcessNumbered"/>
    <dgm:cxn modelId="{002DE72D-0B23-466B-8666-4430AF6CEA15}" type="presParOf" srcId="{3A9E4302-8081-4C73-88AE-BC6B03CC23F6}" destId="{D92EE8D4-22AD-4421-BFDF-01C5AAD8B607}" srcOrd="5" destOrd="0" presId="urn:microsoft.com/office/officeart/2016/7/layout/BasicLinearProcessNumbered"/>
    <dgm:cxn modelId="{09627229-4BF6-41B9-9B0D-F94514C3F1C3}" type="presParOf" srcId="{3A9E4302-8081-4C73-88AE-BC6B03CC23F6}" destId="{FD4B3BB3-99F2-4F6B-B5A0-8FAF60204661}" srcOrd="6" destOrd="0" presId="urn:microsoft.com/office/officeart/2016/7/layout/BasicLinearProcessNumbered"/>
    <dgm:cxn modelId="{1D20E1CB-51C9-43ED-B56F-AB97A824F5D9}" type="presParOf" srcId="{FD4B3BB3-99F2-4F6B-B5A0-8FAF60204661}" destId="{3E1FCF8F-8DCC-4D42-8649-63A67CA88EDE}" srcOrd="0" destOrd="0" presId="urn:microsoft.com/office/officeart/2016/7/layout/BasicLinearProcessNumbered"/>
    <dgm:cxn modelId="{04D50724-90CA-42CD-A5A7-85D7E98EE07A}" type="presParOf" srcId="{FD4B3BB3-99F2-4F6B-B5A0-8FAF60204661}" destId="{17C57F1F-93A2-43CA-868D-ADCDBB55CC4F}" srcOrd="1" destOrd="0" presId="urn:microsoft.com/office/officeart/2016/7/layout/BasicLinearProcessNumbered"/>
    <dgm:cxn modelId="{2203CD82-B9AF-495C-9B76-8B8B890C5502}" type="presParOf" srcId="{FD4B3BB3-99F2-4F6B-B5A0-8FAF60204661}" destId="{86988A26-26DB-4778-A16C-3553AEE215A6}" srcOrd="2" destOrd="0" presId="urn:microsoft.com/office/officeart/2016/7/layout/BasicLinearProcessNumbered"/>
    <dgm:cxn modelId="{9C885143-F3CD-4DBE-91A2-216EE08C7D81}" type="presParOf" srcId="{FD4B3BB3-99F2-4F6B-B5A0-8FAF60204661}" destId="{5CC5BFE7-D873-41D5-BBD8-7B225C86B247}" srcOrd="3" destOrd="0" presId="urn:microsoft.com/office/officeart/2016/7/layout/BasicLinearProcessNumbered"/>
    <dgm:cxn modelId="{D4805F13-6BB3-42E5-BE65-56344CD2EFAD}" type="presParOf" srcId="{3A9E4302-8081-4C73-88AE-BC6B03CC23F6}" destId="{21AE2124-358E-4F21-B1F1-3CBFEE6B4CC7}" srcOrd="7" destOrd="0" presId="urn:microsoft.com/office/officeart/2016/7/layout/BasicLinearProcessNumbered"/>
    <dgm:cxn modelId="{5ED4C114-5BE9-459C-BBFD-CCE9ABC21078}" type="presParOf" srcId="{3A9E4302-8081-4C73-88AE-BC6B03CC23F6}" destId="{0E87C7D5-E505-4E23-99CD-88FA352B34EA}" srcOrd="8" destOrd="0" presId="urn:microsoft.com/office/officeart/2016/7/layout/BasicLinearProcessNumbered"/>
    <dgm:cxn modelId="{78C72028-1451-4BB1-8A8B-6D2101E0E623}" type="presParOf" srcId="{0E87C7D5-E505-4E23-99CD-88FA352B34EA}" destId="{68BE3FE8-ADDD-487E-8990-1AA76656865C}" srcOrd="0" destOrd="0" presId="urn:microsoft.com/office/officeart/2016/7/layout/BasicLinearProcessNumbered"/>
    <dgm:cxn modelId="{AEF7A02B-A3AB-431D-A5F4-5AB735247B3D}" type="presParOf" srcId="{0E87C7D5-E505-4E23-99CD-88FA352B34EA}" destId="{360A622C-2C99-41CD-8E5A-072D23DE34C1}" srcOrd="1" destOrd="0" presId="urn:microsoft.com/office/officeart/2016/7/layout/BasicLinearProcessNumbered"/>
    <dgm:cxn modelId="{8B9FB223-3E38-4410-9581-18C2041BB956}" type="presParOf" srcId="{0E87C7D5-E505-4E23-99CD-88FA352B34EA}" destId="{28E2FE93-B085-432C-BADA-774E6575FCA2}" srcOrd="2" destOrd="0" presId="urn:microsoft.com/office/officeart/2016/7/layout/BasicLinearProcessNumbered"/>
    <dgm:cxn modelId="{122B4076-272C-4E7F-88AA-A48614015DA4}" type="presParOf" srcId="{0E87C7D5-E505-4E23-99CD-88FA352B34EA}" destId="{7A1D30FA-51D9-4A80-BA99-9C1E4DDC7D89}" srcOrd="3" destOrd="0" presId="urn:microsoft.com/office/officeart/2016/7/layout/BasicLinearProcessNumbered"/>
    <dgm:cxn modelId="{6F1726E0-60E6-46E3-A543-4A868DFAF620}" type="presParOf" srcId="{3A9E4302-8081-4C73-88AE-BC6B03CC23F6}" destId="{D8C73F2F-6AD6-4ED8-A282-78AB658EF5F2}" srcOrd="9" destOrd="0" presId="urn:microsoft.com/office/officeart/2016/7/layout/BasicLinearProcessNumbered"/>
    <dgm:cxn modelId="{8B90D404-5BF0-446E-A205-9051A0AB04C0}" type="presParOf" srcId="{3A9E4302-8081-4C73-88AE-BC6B03CC23F6}" destId="{C8B3F560-6E04-400C-97BE-697E9B69FE52}" srcOrd="10" destOrd="0" presId="urn:microsoft.com/office/officeart/2016/7/layout/BasicLinearProcessNumbered"/>
    <dgm:cxn modelId="{7982B0A4-969C-4E53-85EF-141A1AB2F7B8}" type="presParOf" srcId="{C8B3F560-6E04-400C-97BE-697E9B69FE52}" destId="{FD6C926E-0CB2-4CF5-A204-DDF6C4038F17}" srcOrd="0" destOrd="0" presId="urn:microsoft.com/office/officeart/2016/7/layout/BasicLinearProcessNumbered"/>
    <dgm:cxn modelId="{8B10E58B-2921-40F7-8245-073A2B3000F7}" type="presParOf" srcId="{C8B3F560-6E04-400C-97BE-697E9B69FE52}" destId="{05C21A8F-A7AB-40E2-97D7-481A7540F137}" srcOrd="1" destOrd="0" presId="urn:microsoft.com/office/officeart/2016/7/layout/BasicLinearProcessNumbered"/>
    <dgm:cxn modelId="{86EB93B1-3B2A-4342-8CE8-6028555EB357}" type="presParOf" srcId="{C8B3F560-6E04-400C-97BE-697E9B69FE52}" destId="{6293B1FC-5359-4F5E-9012-65A994E7066F}" srcOrd="2" destOrd="0" presId="urn:microsoft.com/office/officeart/2016/7/layout/BasicLinearProcessNumbered"/>
    <dgm:cxn modelId="{3A935CE6-76D0-4FDA-841A-9CA0D46B70DC}" type="presParOf" srcId="{C8B3F560-6E04-400C-97BE-697E9B69FE52}" destId="{D7FC44CB-DE5D-48DD-855E-11F31D600F87}"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FC6E35-2646-4D39-8E1E-C544599E97A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F25D7FB-2208-40FA-A05B-DC0C7EEDDD4F}">
      <dgm:prSet custT="1"/>
      <dgm:spPr/>
      <dgm:t>
        <a:bodyPr/>
        <a:lstStyle/>
        <a:p>
          <a:pPr>
            <a:defRPr cap="all"/>
          </a:pPr>
          <a:r>
            <a:rPr lang="en-US" sz="2000" cap="none" baseline="0" dirty="0"/>
            <a:t>Identifies Strengths and Primary Area of Concern</a:t>
          </a:r>
        </a:p>
      </dgm:t>
    </dgm:pt>
    <dgm:pt modelId="{C18AA39E-636A-4ED7-9FEA-566215EBECA8}" type="parTrans" cxnId="{A5263450-63EC-4F63-AD4B-8A1A94310FA0}">
      <dgm:prSet/>
      <dgm:spPr/>
      <dgm:t>
        <a:bodyPr/>
        <a:lstStyle/>
        <a:p>
          <a:endParaRPr lang="en-US" sz="1600"/>
        </a:p>
      </dgm:t>
    </dgm:pt>
    <dgm:pt modelId="{2037DCCC-BE53-4275-A529-6352CECEBE73}" type="sibTrans" cxnId="{A5263450-63EC-4F63-AD4B-8A1A94310FA0}">
      <dgm:prSet/>
      <dgm:spPr/>
      <dgm:t>
        <a:bodyPr/>
        <a:lstStyle/>
        <a:p>
          <a:endParaRPr lang="en-US"/>
        </a:p>
      </dgm:t>
    </dgm:pt>
    <dgm:pt modelId="{FBA491A0-CD1C-4011-8F5D-856AE0709148}">
      <dgm:prSet/>
      <dgm:spPr/>
      <dgm:t>
        <a:bodyPr/>
        <a:lstStyle/>
        <a:p>
          <a:pPr>
            <a:defRPr cap="all"/>
          </a:pPr>
          <a:r>
            <a:rPr lang="en-US" cap="none" baseline="0" dirty="0"/>
            <a:t>Summarizes Intervention(s) Attempted</a:t>
          </a:r>
        </a:p>
      </dgm:t>
    </dgm:pt>
    <dgm:pt modelId="{D40BBDA1-8AB2-47D4-A68C-BA706164D3B4}" type="parTrans" cxnId="{884C0B89-CCC8-46E2-BB2A-3484C2AB46A0}">
      <dgm:prSet/>
      <dgm:spPr/>
      <dgm:t>
        <a:bodyPr/>
        <a:lstStyle/>
        <a:p>
          <a:endParaRPr lang="en-US" sz="1600"/>
        </a:p>
      </dgm:t>
    </dgm:pt>
    <dgm:pt modelId="{0E5EAB6D-7AD0-4447-970E-35B24FF5149E}" type="sibTrans" cxnId="{884C0B89-CCC8-46E2-BB2A-3484C2AB46A0}">
      <dgm:prSet/>
      <dgm:spPr/>
      <dgm:t>
        <a:bodyPr/>
        <a:lstStyle/>
        <a:p>
          <a:endParaRPr lang="en-US"/>
        </a:p>
      </dgm:t>
    </dgm:pt>
    <dgm:pt modelId="{E97A9F60-1B24-404E-BEF7-F61EBCC9C63C}">
      <dgm:prSet/>
      <dgm:spPr/>
      <dgm:t>
        <a:bodyPr/>
        <a:lstStyle/>
        <a:p>
          <a:pPr>
            <a:defRPr cap="all"/>
          </a:pPr>
          <a:r>
            <a:rPr lang="en-US" cap="none" baseline="0" dirty="0"/>
            <a:t>Review Student Data Objectively</a:t>
          </a:r>
        </a:p>
      </dgm:t>
    </dgm:pt>
    <dgm:pt modelId="{14D3C9F0-6155-43F1-B0BA-4AAF03D65D77}" type="parTrans" cxnId="{77CCD331-F382-4E7E-B5D8-97C48A3450AA}">
      <dgm:prSet/>
      <dgm:spPr/>
      <dgm:t>
        <a:bodyPr/>
        <a:lstStyle/>
        <a:p>
          <a:endParaRPr lang="en-US" sz="1600"/>
        </a:p>
      </dgm:t>
    </dgm:pt>
    <dgm:pt modelId="{02C2C57F-A4D4-41C3-AE34-5A1E2C44F0A4}" type="sibTrans" cxnId="{77CCD331-F382-4E7E-B5D8-97C48A3450AA}">
      <dgm:prSet/>
      <dgm:spPr/>
      <dgm:t>
        <a:bodyPr/>
        <a:lstStyle/>
        <a:p>
          <a:endParaRPr lang="en-US"/>
        </a:p>
      </dgm:t>
    </dgm:pt>
    <dgm:pt modelId="{1942D199-6738-444A-BCFE-F767A8085AF9}">
      <dgm:prSet/>
      <dgm:spPr/>
      <dgm:t>
        <a:bodyPr/>
        <a:lstStyle/>
        <a:p>
          <a:pPr>
            <a:defRPr cap="all"/>
          </a:pPr>
          <a:r>
            <a:rPr lang="en-US" cap="none" baseline="0" dirty="0"/>
            <a:t>Presents Initial Hypothesis</a:t>
          </a:r>
        </a:p>
      </dgm:t>
    </dgm:pt>
    <dgm:pt modelId="{EDA1CF6A-6F18-48D6-B7AA-81F83AE53768}" type="parTrans" cxnId="{DD0A9DEA-E74A-4B49-8899-07DB8527331C}">
      <dgm:prSet/>
      <dgm:spPr/>
      <dgm:t>
        <a:bodyPr/>
        <a:lstStyle/>
        <a:p>
          <a:endParaRPr lang="en-US" sz="1600"/>
        </a:p>
      </dgm:t>
    </dgm:pt>
    <dgm:pt modelId="{767BDF7A-4FA4-4B70-A685-724D2E1F57A8}" type="sibTrans" cxnId="{DD0A9DEA-E74A-4B49-8899-07DB8527331C}">
      <dgm:prSet/>
      <dgm:spPr/>
      <dgm:t>
        <a:bodyPr/>
        <a:lstStyle/>
        <a:p>
          <a:endParaRPr lang="en-US"/>
        </a:p>
      </dgm:t>
    </dgm:pt>
    <dgm:pt modelId="{4144898F-F6BC-4E13-B127-F64C8312042D}" type="pres">
      <dgm:prSet presAssocID="{11FC6E35-2646-4D39-8E1E-C544599E97A1}" presName="root" presStyleCnt="0">
        <dgm:presLayoutVars>
          <dgm:dir/>
          <dgm:resizeHandles val="exact"/>
        </dgm:presLayoutVars>
      </dgm:prSet>
      <dgm:spPr/>
    </dgm:pt>
    <dgm:pt modelId="{E41749F5-D949-430C-8C6D-10F6CADA5B7D}" type="pres">
      <dgm:prSet presAssocID="{2F25D7FB-2208-40FA-A05B-DC0C7EEDDD4F}" presName="compNode" presStyleCnt="0"/>
      <dgm:spPr/>
    </dgm:pt>
    <dgm:pt modelId="{1D6AC764-D1C7-4020-8D13-84C691629DEE}" type="pres">
      <dgm:prSet presAssocID="{2F25D7FB-2208-40FA-A05B-DC0C7EEDDD4F}" presName="iconBgRect" presStyleLbl="bgShp" presStyleIdx="0" presStyleCnt="4"/>
      <dgm:spPr/>
    </dgm:pt>
    <dgm:pt modelId="{B627CA50-121D-4274-A8C4-EDC940AF8D04}" type="pres">
      <dgm:prSet presAssocID="{2F25D7FB-2208-40FA-A05B-DC0C7EEDDD4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6D408486-9FC7-491A-8854-E04F6DD584DD}" type="pres">
      <dgm:prSet presAssocID="{2F25D7FB-2208-40FA-A05B-DC0C7EEDDD4F}" presName="spaceRect" presStyleCnt="0"/>
      <dgm:spPr/>
    </dgm:pt>
    <dgm:pt modelId="{6D1F1BF2-1D7B-420F-A2DF-704407A4E41B}" type="pres">
      <dgm:prSet presAssocID="{2F25D7FB-2208-40FA-A05B-DC0C7EEDDD4F}" presName="textRect" presStyleLbl="revTx" presStyleIdx="0" presStyleCnt="4">
        <dgm:presLayoutVars>
          <dgm:chMax val="1"/>
          <dgm:chPref val="1"/>
        </dgm:presLayoutVars>
      </dgm:prSet>
      <dgm:spPr/>
    </dgm:pt>
    <dgm:pt modelId="{07DA40E4-9D88-4E8B-B8F4-F45CCBFE14FB}" type="pres">
      <dgm:prSet presAssocID="{2037DCCC-BE53-4275-A529-6352CECEBE73}" presName="sibTrans" presStyleCnt="0"/>
      <dgm:spPr/>
    </dgm:pt>
    <dgm:pt modelId="{5B73F4EC-A0CC-4F41-B400-3CA6135D8D44}" type="pres">
      <dgm:prSet presAssocID="{FBA491A0-CD1C-4011-8F5D-856AE0709148}" presName="compNode" presStyleCnt="0"/>
      <dgm:spPr/>
    </dgm:pt>
    <dgm:pt modelId="{D57DFA2C-43B1-4E34-84AA-16B7B05251DE}" type="pres">
      <dgm:prSet presAssocID="{FBA491A0-CD1C-4011-8F5D-856AE0709148}" presName="iconBgRect" presStyleLbl="bgShp" presStyleIdx="1" presStyleCnt="4"/>
      <dgm:spPr/>
    </dgm:pt>
    <dgm:pt modelId="{E16302D9-BAE8-4904-B7EF-A400A1C183F4}" type="pres">
      <dgm:prSet presAssocID="{FBA491A0-CD1C-4011-8F5D-856AE070914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D63200F1-D099-4C4D-9B5F-F834558278B6}" type="pres">
      <dgm:prSet presAssocID="{FBA491A0-CD1C-4011-8F5D-856AE0709148}" presName="spaceRect" presStyleCnt="0"/>
      <dgm:spPr/>
    </dgm:pt>
    <dgm:pt modelId="{6450C892-90FD-44DA-B77C-4F22170084B3}" type="pres">
      <dgm:prSet presAssocID="{FBA491A0-CD1C-4011-8F5D-856AE0709148}" presName="textRect" presStyleLbl="revTx" presStyleIdx="1" presStyleCnt="4">
        <dgm:presLayoutVars>
          <dgm:chMax val="1"/>
          <dgm:chPref val="1"/>
        </dgm:presLayoutVars>
      </dgm:prSet>
      <dgm:spPr/>
    </dgm:pt>
    <dgm:pt modelId="{B0294854-5013-4513-AD6E-6373B3C83339}" type="pres">
      <dgm:prSet presAssocID="{0E5EAB6D-7AD0-4447-970E-35B24FF5149E}" presName="sibTrans" presStyleCnt="0"/>
      <dgm:spPr/>
    </dgm:pt>
    <dgm:pt modelId="{05CB55C1-A34D-4FD8-9DF7-15DB501BF602}" type="pres">
      <dgm:prSet presAssocID="{E97A9F60-1B24-404E-BEF7-F61EBCC9C63C}" presName="compNode" presStyleCnt="0"/>
      <dgm:spPr/>
    </dgm:pt>
    <dgm:pt modelId="{B3A66482-1D8A-4AA0-8BCF-6A2B9694758F}" type="pres">
      <dgm:prSet presAssocID="{E97A9F60-1B24-404E-BEF7-F61EBCC9C63C}" presName="iconBgRect" presStyleLbl="bgShp" presStyleIdx="2" presStyleCnt="4"/>
      <dgm:spPr/>
    </dgm:pt>
    <dgm:pt modelId="{AF073F12-7ADA-4929-B577-D6E5E4E4D788}" type="pres">
      <dgm:prSet presAssocID="{E97A9F60-1B24-404E-BEF7-F61EBCC9C6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1AAE6976-1B10-423F-AFE4-32EBBBB7FC89}" type="pres">
      <dgm:prSet presAssocID="{E97A9F60-1B24-404E-BEF7-F61EBCC9C63C}" presName="spaceRect" presStyleCnt="0"/>
      <dgm:spPr/>
    </dgm:pt>
    <dgm:pt modelId="{596E32B7-7117-4A23-8F69-4A8B3ED466F4}" type="pres">
      <dgm:prSet presAssocID="{E97A9F60-1B24-404E-BEF7-F61EBCC9C63C}" presName="textRect" presStyleLbl="revTx" presStyleIdx="2" presStyleCnt="4">
        <dgm:presLayoutVars>
          <dgm:chMax val="1"/>
          <dgm:chPref val="1"/>
        </dgm:presLayoutVars>
      </dgm:prSet>
      <dgm:spPr/>
    </dgm:pt>
    <dgm:pt modelId="{D8DA7499-EB29-4DC9-8127-AEC5E19ACBFD}" type="pres">
      <dgm:prSet presAssocID="{02C2C57F-A4D4-41C3-AE34-5A1E2C44F0A4}" presName="sibTrans" presStyleCnt="0"/>
      <dgm:spPr/>
    </dgm:pt>
    <dgm:pt modelId="{04FC7426-20CB-4046-B6A9-B165B46BFF4F}" type="pres">
      <dgm:prSet presAssocID="{1942D199-6738-444A-BCFE-F767A8085AF9}" presName="compNode" presStyleCnt="0"/>
      <dgm:spPr/>
    </dgm:pt>
    <dgm:pt modelId="{16902014-1D40-48B8-9D5A-E056A4A3D2C2}" type="pres">
      <dgm:prSet presAssocID="{1942D199-6738-444A-BCFE-F767A8085AF9}" presName="iconBgRect" presStyleLbl="bgShp" presStyleIdx="3" presStyleCnt="4"/>
      <dgm:spPr/>
    </dgm:pt>
    <dgm:pt modelId="{12F4D61E-166E-413F-9328-1A26C8DBC27D}" type="pres">
      <dgm:prSet presAssocID="{1942D199-6738-444A-BCFE-F767A8085AF9}"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hought with solid fill"/>
        </a:ext>
      </dgm:extLst>
    </dgm:pt>
    <dgm:pt modelId="{68EF32EB-D71C-4128-80DF-A69CF90AE5C6}" type="pres">
      <dgm:prSet presAssocID="{1942D199-6738-444A-BCFE-F767A8085AF9}" presName="spaceRect" presStyleCnt="0"/>
      <dgm:spPr/>
    </dgm:pt>
    <dgm:pt modelId="{EBAF1FFF-5118-4799-A64D-BCC31BAE42B7}" type="pres">
      <dgm:prSet presAssocID="{1942D199-6738-444A-BCFE-F767A8085AF9}" presName="textRect" presStyleLbl="revTx" presStyleIdx="3" presStyleCnt="4">
        <dgm:presLayoutVars>
          <dgm:chMax val="1"/>
          <dgm:chPref val="1"/>
        </dgm:presLayoutVars>
      </dgm:prSet>
      <dgm:spPr/>
    </dgm:pt>
  </dgm:ptLst>
  <dgm:cxnLst>
    <dgm:cxn modelId="{39E2B61E-39E4-4965-B461-2F2EF87C7987}" type="presOf" srcId="{E97A9F60-1B24-404E-BEF7-F61EBCC9C63C}" destId="{596E32B7-7117-4A23-8F69-4A8B3ED466F4}" srcOrd="0" destOrd="0" presId="urn:microsoft.com/office/officeart/2018/5/layout/IconCircleLabelList"/>
    <dgm:cxn modelId="{77CCD331-F382-4E7E-B5D8-97C48A3450AA}" srcId="{11FC6E35-2646-4D39-8E1E-C544599E97A1}" destId="{E97A9F60-1B24-404E-BEF7-F61EBCC9C63C}" srcOrd="2" destOrd="0" parTransId="{14D3C9F0-6155-43F1-B0BA-4AAF03D65D77}" sibTransId="{02C2C57F-A4D4-41C3-AE34-5A1E2C44F0A4}"/>
    <dgm:cxn modelId="{2B1D203E-BD4B-432A-A8CC-7C7E906E518D}" type="presOf" srcId="{2F25D7FB-2208-40FA-A05B-DC0C7EEDDD4F}" destId="{6D1F1BF2-1D7B-420F-A2DF-704407A4E41B}" srcOrd="0" destOrd="0" presId="urn:microsoft.com/office/officeart/2018/5/layout/IconCircleLabelList"/>
    <dgm:cxn modelId="{A5263450-63EC-4F63-AD4B-8A1A94310FA0}" srcId="{11FC6E35-2646-4D39-8E1E-C544599E97A1}" destId="{2F25D7FB-2208-40FA-A05B-DC0C7EEDDD4F}" srcOrd="0" destOrd="0" parTransId="{C18AA39E-636A-4ED7-9FEA-566215EBECA8}" sibTransId="{2037DCCC-BE53-4275-A529-6352CECEBE73}"/>
    <dgm:cxn modelId="{5BCCB675-1485-4B0D-B2DA-119266C95C7A}" type="presOf" srcId="{1942D199-6738-444A-BCFE-F767A8085AF9}" destId="{EBAF1FFF-5118-4799-A64D-BCC31BAE42B7}" srcOrd="0" destOrd="0" presId="urn:microsoft.com/office/officeart/2018/5/layout/IconCircleLabelList"/>
    <dgm:cxn modelId="{884C0B89-CCC8-46E2-BB2A-3484C2AB46A0}" srcId="{11FC6E35-2646-4D39-8E1E-C544599E97A1}" destId="{FBA491A0-CD1C-4011-8F5D-856AE0709148}" srcOrd="1" destOrd="0" parTransId="{D40BBDA1-8AB2-47D4-A68C-BA706164D3B4}" sibTransId="{0E5EAB6D-7AD0-4447-970E-35B24FF5149E}"/>
    <dgm:cxn modelId="{CC8086C0-5901-4326-849D-C41B8D1CCF14}" type="presOf" srcId="{11FC6E35-2646-4D39-8E1E-C544599E97A1}" destId="{4144898F-F6BC-4E13-B127-F64C8312042D}" srcOrd="0" destOrd="0" presId="urn:microsoft.com/office/officeart/2018/5/layout/IconCircleLabelList"/>
    <dgm:cxn modelId="{DD0A9DEA-E74A-4B49-8899-07DB8527331C}" srcId="{11FC6E35-2646-4D39-8E1E-C544599E97A1}" destId="{1942D199-6738-444A-BCFE-F767A8085AF9}" srcOrd="3" destOrd="0" parTransId="{EDA1CF6A-6F18-48D6-B7AA-81F83AE53768}" sibTransId="{767BDF7A-4FA4-4B70-A685-724D2E1F57A8}"/>
    <dgm:cxn modelId="{D0B492F5-177B-4D30-B5EC-9DA2F2D38440}" type="presOf" srcId="{FBA491A0-CD1C-4011-8F5D-856AE0709148}" destId="{6450C892-90FD-44DA-B77C-4F22170084B3}" srcOrd="0" destOrd="0" presId="urn:microsoft.com/office/officeart/2018/5/layout/IconCircleLabelList"/>
    <dgm:cxn modelId="{F1643772-E11C-408A-9C2F-C205452F6E43}" type="presParOf" srcId="{4144898F-F6BC-4E13-B127-F64C8312042D}" destId="{E41749F5-D949-430C-8C6D-10F6CADA5B7D}" srcOrd="0" destOrd="0" presId="urn:microsoft.com/office/officeart/2018/5/layout/IconCircleLabelList"/>
    <dgm:cxn modelId="{97B04FB4-BD8B-42E7-93AA-F4CC789AED0C}" type="presParOf" srcId="{E41749F5-D949-430C-8C6D-10F6CADA5B7D}" destId="{1D6AC764-D1C7-4020-8D13-84C691629DEE}" srcOrd="0" destOrd="0" presId="urn:microsoft.com/office/officeart/2018/5/layout/IconCircleLabelList"/>
    <dgm:cxn modelId="{BE413CF4-617A-4BBE-9A6B-EB53D268FCA1}" type="presParOf" srcId="{E41749F5-D949-430C-8C6D-10F6CADA5B7D}" destId="{B627CA50-121D-4274-A8C4-EDC940AF8D04}" srcOrd="1" destOrd="0" presId="urn:microsoft.com/office/officeart/2018/5/layout/IconCircleLabelList"/>
    <dgm:cxn modelId="{B35F229B-58D1-404F-A03B-9CE735188387}" type="presParOf" srcId="{E41749F5-D949-430C-8C6D-10F6CADA5B7D}" destId="{6D408486-9FC7-491A-8854-E04F6DD584DD}" srcOrd="2" destOrd="0" presId="urn:microsoft.com/office/officeart/2018/5/layout/IconCircleLabelList"/>
    <dgm:cxn modelId="{9DBC0ED5-0F6B-4FC3-B881-B89A929A84E2}" type="presParOf" srcId="{E41749F5-D949-430C-8C6D-10F6CADA5B7D}" destId="{6D1F1BF2-1D7B-420F-A2DF-704407A4E41B}" srcOrd="3" destOrd="0" presId="urn:microsoft.com/office/officeart/2018/5/layout/IconCircleLabelList"/>
    <dgm:cxn modelId="{3707DC1F-F445-4D3F-A62D-FDCA3CAC618B}" type="presParOf" srcId="{4144898F-F6BC-4E13-B127-F64C8312042D}" destId="{07DA40E4-9D88-4E8B-B8F4-F45CCBFE14FB}" srcOrd="1" destOrd="0" presId="urn:microsoft.com/office/officeart/2018/5/layout/IconCircleLabelList"/>
    <dgm:cxn modelId="{464A5590-0FDB-48A8-BC34-F6A424D29382}" type="presParOf" srcId="{4144898F-F6BC-4E13-B127-F64C8312042D}" destId="{5B73F4EC-A0CC-4F41-B400-3CA6135D8D44}" srcOrd="2" destOrd="0" presId="urn:microsoft.com/office/officeart/2018/5/layout/IconCircleLabelList"/>
    <dgm:cxn modelId="{C8B7A874-8E04-4FC3-BA05-F3047461A0ED}" type="presParOf" srcId="{5B73F4EC-A0CC-4F41-B400-3CA6135D8D44}" destId="{D57DFA2C-43B1-4E34-84AA-16B7B05251DE}" srcOrd="0" destOrd="0" presId="urn:microsoft.com/office/officeart/2018/5/layout/IconCircleLabelList"/>
    <dgm:cxn modelId="{72F6F225-0825-4F54-A9FF-43196C176778}" type="presParOf" srcId="{5B73F4EC-A0CC-4F41-B400-3CA6135D8D44}" destId="{E16302D9-BAE8-4904-B7EF-A400A1C183F4}" srcOrd="1" destOrd="0" presId="urn:microsoft.com/office/officeart/2018/5/layout/IconCircleLabelList"/>
    <dgm:cxn modelId="{86BF1977-1945-4A55-8C7C-465609E9E1FF}" type="presParOf" srcId="{5B73F4EC-A0CC-4F41-B400-3CA6135D8D44}" destId="{D63200F1-D099-4C4D-9B5F-F834558278B6}" srcOrd="2" destOrd="0" presId="urn:microsoft.com/office/officeart/2018/5/layout/IconCircleLabelList"/>
    <dgm:cxn modelId="{9179FF12-1D0F-4A06-B616-4E818B659662}" type="presParOf" srcId="{5B73F4EC-A0CC-4F41-B400-3CA6135D8D44}" destId="{6450C892-90FD-44DA-B77C-4F22170084B3}" srcOrd="3" destOrd="0" presId="urn:microsoft.com/office/officeart/2018/5/layout/IconCircleLabelList"/>
    <dgm:cxn modelId="{7F68DFA7-6D72-4740-A367-D4562481186C}" type="presParOf" srcId="{4144898F-F6BC-4E13-B127-F64C8312042D}" destId="{B0294854-5013-4513-AD6E-6373B3C83339}" srcOrd="3" destOrd="0" presId="urn:microsoft.com/office/officeart/2018/5/layout/IconCircleLabelList"/>
    <dgm:cxn modelId="{BA830A5F-AB0F-4787-8F4D-F09395B68749}" type="presParOf" srcId="{4144898F-F6BC-4E13-B127-F64C8312042D}" destId="{05CB55C1-A34D-4FD8-9DF7-15DB501BF602}" srcOrd="4" destOrd="0" presId="urn:microsoft.com/office/officeart/2018/5/layout/IconCircleLabelList"/>
    <dgm:cxn modelId="{C224EB6F-D54C-49C9-9EB3-DC7D2BD4973D}" type="presParOf" srcId="{05CB55C1-A34D-4FD8-9DF7-15DB501BF602}" destId="{B3A66482-1D8A-4AA0-8BCF-6A2B9694758F}" srcOrd="0" destOrd="0" presId="urn:microsoft.com/office/officeart/2018/5/layout/IconCircleLabelList"/>
    <dgm:cxn modelId="{DFF62F70-0A8C-499A-9560-E87DF8F04F17}" type="presParOf" srcId="{05CB55C1-A34D-4FD8-9DF7-15DB501BF602}" destId="{AF073F12-7ADA-4929-B577-D6E5E4E4D788}" srcOrd="1" destOrd="0" presId="urn:microsoft.com/office/officeart/2018/5/layout/IconCircleLabelList"/>
    <dgm:cxn modelId="{B066B6E3-880C-4138-AE15-F4A12E4A6A76}" type="presParOf" srcId="{05CB55C1-A34D-4FD8-9DF7-15DB501BF602}" destId="{1AAE6976-1B10-423F-AFE4-32EBBBB7FC89}" srcOrd="2" destOrd="0" presId="urn:microsoft.com/office/officeart/2018/5/layout/IconCircleLabelList"/>
    <dgm:cxn modelId="{0F9EA348-66FF-42C8-A606-9FBEB5920870}" type="presParOf" srcId="{05CB55C1-A34D-4FD8-9DF7-15DB501BF602}" destId="{596E32B7-7117-4A23-8F69-4A8B3ED466F4}" srcOrd="3" destOrd="0" presId="urn:microsoft.com/office/officeart/2018/5/layout/IconCircleLabelList"/>
    <dgm:cxn modelId="{45EFC36E-DCB8-479C-B822-4DABB4456937}" type="presParOf" srcId="{4144898F-F6BC-4E13-B127-F64C8312042D}" destId="{D8DA7499-EB29-4DC9-8127-AEC5E19ACBFD}" srcOrd="5" destOrd="0" presId="urn:microsoft.com/office/officeart/2018/5/layout/IconCircleLabelList"/>
    <dgm:cxn modelId="{3176DA15-432E-4A68-B14E-D2ECD146CDB8}" type="presParOf" srcId="{4144898F-F6BC-4E13-B127-F64C8312042D}" destId="{04FC7426-20CB-4046-B6A9-B165B46BFF4F}" srcOrd="6" destOrd="0" presId="urn:microsoft.com/office/officeart/2018/5/layout/IconCircleLabelList"/>
    <dgm:cxn modelId="{201EFD07-9B3A-426E-B8CB-9FA42ABDA3F8}" type="presParOf" srcId="{04FC7426-20CB-4046-B6A9-B165B46BFF4F}" destId="{16902014-1D40-48B8-9D5A-E056A4A3D2C2}" srcOrd="0" destOrd="0" presId="urn:microsoft.com/office/officeart/2018/5/layout/IconCircleLabelList"/>
    <dgm:cxn modelId="{09A34400-421C-4432-AA95-CF926254CFC5}" type="presParOf" srcId="{04FC7426-20CB-4046-B6A9-B165B46BFF4F}" destId="{12F4D61E-166E-413F-9328-1A26C8DBC27D}" srcOrd="1" destOrd="0" presId="urn:microsoft.com/office/officeart/2018/5/layout/IconCircleLabelList"/>
    <dgm:cxn modelId="{CE589063-5C96-4DE7-9CC8-AA05EA02B670}" type="presParOf" srcId="{04FC7426-20CB-4046-B6A9-B165B46BFF4F}" destId="{68EF32EB-D71C-4128-80DF-A69CF90AE5C6}" srcOrd="2" destOrd="0" presId="urn:microsoft.com/office/officeart/2018/5/layout/IconCircleLabelList"/>
    <dgm:cxn modelId="{1988B7C1-6C34-4A23-96FE-CA55235F30B0}" type="presParOf" srcId="{04FC7426-20CB-4046-B6A9-B165B46BFF4F}" destId="{EBAF1FFF-5118-4799-A64D-BCC31BAE42B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524BA0-693A-4D6F-9875-157C50BD2702}"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FE6B8127-4E45-4224-8B29-E0FD5DBC014B}">
      <dgm:prSet/>
      <dgm:spPr/>
      <dgm:t>
        <a:bodyPr/>
        <a:lstStyle/>
        <a:p>
          <a:r>
            <a:rPr lang="en-US" b="1" dirty="0"/>
            <a:t>Rating Process</a:t>
          </a:r>
          <a:endParaRPr lang="en-US" dirty="0"/>
        </a:p>
      </dgm:t>
    </dgm:pt>
    <dgm:pt modelId="{85B4B772-F9D4-4BD0-B816-4DBD104578BC}" type="parTrans" cxnId="{FB4D431E-8531-42CF-A64D-A2D04BD3DE76}">
      <dgm:prSet/>
      <dgm:spPr/>
      <dgm:t>
        <a:bodyPr/>
        <a:lstStyle/>
        <a:p>
          <a:endParaRPr lang="en-US"/>
        </a:p>
      </dgm:t>
    </dgm:pt>
    <dgm:pt modelId="{3F47A3A3-BDC9-40E8-80D9-6EEC470A108E}" type="sibTrans" cxnId="{FB4D431E-8531-42CF-A64D-A2D04BD3DE76}">
      <dgm:prSet/>
      <dgm:spPr/>
      <dgm:t>
        <a:bodyPr/>
        <a:lstStyle/>
        <a:p>
          <a:endParaRPr lang="en-US"/>
        </a:p>
      </dgm:t>
    </dgm:pt>
    <dgm:pt modelId="{94411BB5-A5D0-4611-BD97-754DB4987F39}">
      <dgm:prSet/>
      <dgm:spPr/>
      <dgm:t>
        <a:bodyPr/>
        <a:lstStyle/>
        <a:p>
          <a:r>
            <a:rPr lang="en-US" dirty="0"/>
            <a:t>Confirm which adaptation(s) to implement.</a:t>
          </a:r>
        </a:p>
      </dgm:t>
    </dgm:pt>
    <dgm:pt modelId="{88807D87-AA61-4B42-B219-D036668F0738}" type="parTrans" cxnId="{E4BFA800-DB58-4E9A-9487-2068344FE040}">
      <dgm:prSet/>
      <dgm:spPr/>
      <dgm:t>
        <a:bodyPr/>
        <a:lstStyle/>
        <a:p>
          <a:endParaRPr lang="en-US"/>
        </a:p>
      </dgm:t>
    </dgm:pt>
    <dgm:pt modelId="{A8B40CDD-36C1-4A7D-99BD-838F1A152FD1}" type="sibTrans" cxnId="{E4BFA800-DB58-4E9A-9487-2068344FE040}">
      <dgm:prSet/>
      <dgm:spPr/>
      <dgm:t>
        <a:bodyPr/>
        <a:lstStyle/>
        <a:p>
          <a:endParaRPr lang="en-US"/>
        </a:p>
      </dgm:t>
    </dgm:pt>
    <dgm:pt modelId="{657C2B4A-665C-4EFF-BE2A-05738DF957FC}">
      <dgm:prSet/>
      <dgm:spPr/>
      <dgm:t>
        <a:bodyPr/>
        <a:lstStyle/>
        <a:p>
          <a:r>
            <a:rPr lang="en-US" dirty="0"/>
            <a:t>Identify supports needed for implementation.</a:t>
          </a:r>
        </a:p>
      </dgm:t>
    </dgm:pt>
    <dgm:pt modelId="{099E6043-88C8-42A2-B581-03C05B77EDFF}" type="parTrans" cxnId="{9E778EEB-C46B-47E3-A45B-D71714D71023}">
      <dgm:prSet/>
      <dgm:spPr/>
      <dgm:t>
        <a:bodyPr/>
        <a:lstStyle/>
        <a:p>
          <a:endParaRPr lang="en-US"/>
        </a:p>
      </dgm:t>
    </dgm:pt>
    <dgm:pt modelId="{CABAE7FA-6129-4060-839F-78FAB9E4531B}" type="sibTrans" cxnId="{9E778EEB-C46B-47E3-A45B-D71714D71023}">
      <dgm:prSet/>
      <dgm:spPr/>
      <dgm:t>
        <a:bodyPr/>
        <a:lstStyle/>
        <a:p>
          <a:endParaRPr lang="en-US"/>
        </a:p>
      </dgm:t>
    </dgm:pt>
    <dgm:pt modelId="{44E0AF1E-0D99-455B-839D-41138C4F7F62}">
      <dgm:prSet/>
      <dgm:spPr/>
      <dgm:t>
        <a:bodyPr/>
        <a:lstStyle/>
        <a:p>
          <a:r>
            <a:rPr lang="en-US" dirty="0"/>
            <a:t>Consider points of contact. </a:t>
          </a:r>
        </a:p>
      </dgm:t>
    </dgm:pt>
    <dgm:pt modelId="{E003869D-8710-4DAD-A9EC-7768E6896B49}" type="parTrans" cxnId="{1EDA627E-9B10-4D8E-93CF-940F22E2755E}">
      <dgm:prSet/>
      <dgm:spPr/>
      <dgm:t>
        <a:bodyPr/>
        <a:lstStyle/>
        <a:p>
          <a:endParaRPr lang="en-US"/>
        </a:p>
      </dgm:t>
    </dgm:pt>
    <dgm:pt modelId="{862E4B09-24C3-4F99-8BD3-35259F5D54E9}" type="sibTrans" cxnId="{1EDA627E-9B10-4D8E-93CF-940F22E2755E}">
      <dgm:prSet/>
      <dgm:spPr/>
      <dgm:t>
        <a:bodyPr/>
        <a:lstStyle/>
        <a:p>
          <a:endParaRPr lang="en-US"/>
        </a:p>
      </dgm:t>
    </dgm:pt>
    <dgm:pt modelId="{4D6A23DA-E847-47C3-83E0-E2F81E72A5A8}" type="pres">
      <dgm:prSet presAssocID="{CC524BA0-693A-4D6F-9875-157C50BD2702}" presName="Name0" presStyleCnt="0">
        <dgm:presLayoutVars>
          <dgm:dir/>
          <dgm:animLvl val="lvl"/>
          <dgm:resizeHandles val="exact"/>
        </dgm:presLayoutVars>
      </dgm:prSet>
      <dgm:spPr/>
    </dgm:pt>
    <dgm:pt modelId="{16151FE8-75A7-4C4F-8C6B-946F5D5D2905}" type="pres">
      <dgm:prSet presAssocID="{FE6B8127-4E45-4224-8B29-E0FD5DBC014B}" presName="linNode" presStyleCnt="0"/>
      <dgm:spPr/>
    </dgm:pt>
    <dgm:pt modelId="{ABDB19A2-AEB6-43A1-B1E0-2D42A64B4BAC}" type="pres">
      <dgm:prSet presAssocID="{FE6B8127-4E45-4224-8B29-E0FD5DBC014B}" presName="parentText" presStyleLbl="node1" presStyleIdx="0" presStyleCnt="1">
        <dgm:presLayoutVars>
          <dgm:chMax val="1"/>
          <dgm:bulletEnabled val="1"/>
        </dgm:presLayoutVars>
      </dgm:prSet>
      <dgm:spPr/>
    </dgm:pt>
    <dgm:pt modelId="{1BEEB213-5665-445F-AB90-CC95ECB4544A}" type="pres">
      <dgm:prSet presAssocID="{FE6B8127-4E45-4224-8B29-E0FD5DBC014B}" presName="descendantText" presStyleLbl="alignAccFollowNode1" presStyleIdx="0" presStyleCnt="1">
        <dgm:presLayoutVars>
          <dgm:bulletEnabled val="1"/>
        </dgm:presLayoutVars>
      </dgm:prSet>
      <dgm:spPr/>
    </dgm:pt>
  </dgm:ptLst>
  <dgm:cxnLst>
    <dgm:cxn modelId="{E4BFA800-DB58-4E9A-9487-2068344FE040}" srcId="{FE6B8127-4E45-4224-8B29-E0FD5DBC014B}" destId="{94411BB5-A5D0-4611-BD97-754DB4987F39}" srcOrd="0" destOrd="0" parTransId="{88807D87-AA61-4B42-B219-D036668F0738}" sibTransId="{A8B40CDD-36C1-4A7D-99BD-838F1A152FD1}"/>
    <dgm:cxn modelId="{FB4D431E-8531-42CF-A64D-A2D04BD3DE76}" srcId="{CC524BA0-693A-4D6F-9875-157C50BD2702}" destId="{FE6B8127-4E45-4224-8B29-E0FD5DBC014B}" srcOrd="0" destOrd="0" parTransId="{85B4B772-F9D4-4BD0-B816-4DBD104578BC}" sibTransId="{3F47A3A3-BDC9-40E8-80D9-6EEC470A108E}"/>
    <dgm:cxn modelId="{06986B21-34F8-4860-9E23-87E5BCBA8945}" type="presOf" srcId="{CC524BA0-693A-4D6F-9875-157C50BD2702}" destId="{4D6A23DA-E847-47C3-83E0-E2F81E72A5A8}" srcOrd="0" destOrd="0" presId="urn:microsoft.com/office/officeart/2005/8/layout/vList5"/>
    <dgm:cxn modelId="{36AF4464-8D71-4AC1-952A-F7A17FC77E9A}" type="presOf" srcId="{44E0AF1E-0D99-455B-839D-41138C4F7F62}" destId="{1BEEB213-5665-445F-AB90-CC95ECB4544A}" srcOrd="0" destOrd="2" presId="urn:microsoft.com/office/officeart/2005/8/layout/vList5"/>
    <dgm:cxn modelId="{53B7AC4C-A89E-450C-A608-57ED4F4FEB42}" type="presOf" srcId="{94411BB5-A5D0-4611-BD97-754DB4987F39}" destId="{1BEEB213-5665-445F-AB90-CC95ECB4544A}" srcOrd="0" destOrd="0" presId="urn:microsoft.com/office/officeart/2005/8/layout/vList5"/>
    <dgm:cxn modelId="{EDE0F378-FD9A-45DA-97C6-24F1F7C7FC57}" type="presOf" srcId="{657C2B4A-665C-4EFF-BE2A-05738DF957FC}" destId="{1BEEB213-5665-445F-AB90-CC95ECB4544A}" srcOrd="0" destOrd="1" presId="urn:microsoft.com/office/officeart/2005/8/layout/vList5"/>
    <dgm:cxn modelId="{1EDA627E-9B10-4D8E-93CF-940F22E2755E}" srcId="{FE6B8127-4E45-4224-8B29-E0FD5DBC014B}" destId="{44E0AF1E-0D99-455B-839D-41138C4F7F62}" srcOrd="2" destOrd="0" parTransId="{E003869D-8710-4DAD-A9EC-7768E6896B49}" sibTransId="{862E4B09-24C3-4F99-8BD3-35259F5D54E9}"/>
    <dgm:cxn modelId="{09F0F5C2-F6E9-40D6-ABF9-1394328F3C4E}" type="presOf" srcId="{FE6B8127-4E45-4224-8B29-E0FD5DBC014B}" destId="{ABDB19A2-AEB6-43A1-B1E0-2D42A64B4BAC}" srcOrd="0" destOrd="0" presId="urn:microsoft.com/office/officeart/2005/8/layout/vList5"/>
    <dgm:cxn modelId="{9E778EEB-C46B-47E3-A45B-D71714D71023}" srcId="{FE6B8127-4E45-4224-8B29-E0FD5DBC014B}" destId="{657C2B4A-665C-4EFF-BE2A-05738DF957FC}" srcOrd="1" destOrd="0" parTransId="{099E6043-88C8-42A2-B581-03C05B77EDFF}" sibTransId="{CABAE7FA-6129-4060-839F-78FAB9E4531B}"/>
    <dgm:cxn modelId="{E101CECC-FEE2-4CD0-AE56-C5F84D923265}" type="presParOf" srcId="{4D6A23DA-E847-47C3-83E0-E2F81E72A5A8}" destId="{16151FE8-75A7-4C4F-8C6B-946F5D5D2905}" srcOrd="0" destOrd="0" presId="urn:microsoft.com/office/officeart/2005/8/layout/vList5"/>
    <dgm:cxn modelId="{73ED876E-9DC5-4569-BED4-3F94885CA929}" type="presParOf" srcId="{16151FE8-75A7-4C4F-8C6B-946F5D5D2905}" destId="{ABDB19A2-AEB6-43A1-B1E0-2D42A64B4BAC}" srcOrd="0" destOrd="0" presId="urn:microsoft.com/office/officeart/2005/8/layout/vList5"/>
    <dgm:cxn modelId="{CA68B5C4-B607-4FE6-BB34-84F8DB808221}" type="presParOf" srcId="{16151FE8-75A7-4C4F-8C6B-946F5D5D2905}" destId="{1BEEB213-5665-445F-AB90-CC95ECB4544A}"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FC6E35-2646-4D39-8E1E-C544599E97A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F25D7FB-2208-40FA-A05B-DC0C7EEDDD4F}">
      <dgm:prSet custT="1"/>
      <dgm:spPr/>
      <dgm:t>
        <a:bodyPr/>
        <a:lstStyle/>
        <a:p>
          <a:pPr>
            <a:defRPr cap="all"/>
          </a:pPr>
          <a:r>
            <a:rPr lang="en-US" sz="2000" cap="none" baseline="0" dirty="0"/>
            <a:t>Schedule Next Meeting</a:t>
          </a:r>
        </a:p>
      </dgm:t>
    </dgm:pt>
    <dgm:pt modelId="{C18AA39E-636A-4ED7-9FEA-566215EBECA8}" type="parTrans" cxnId="{A5263450-63EC-4F63-AD4B-8A1A94310FA0}">
      <dgm:prSet/>
      <dgm:spPr/>
      <dgm:t>
        <a:bodyPr/>
        <a:lstStyle/>
        <a:p>
          <a:endParaRPr lang="en-US" sz="1600"/>
        </a:p>
      </dgm:t>
    </dgm:pt>
    <dgm:pt modelId="{2037DCCC-BE53-4275-A529-6352CECEBE73}" type="sibTrans" cxnId="{A5263450-63EC-4F63-AD4B-8A1A94310FA0}">
      <dgm:prSet/>
      <dgm:spPr/>
      <dgm:t>
        <a:bodyPr/>
        <a:lstStyle/>
        <a:p>
          <a:endParaRPr lang="en-US"/>
        </a:p>
      </dgm:t>
    </dgm:pt>
    <dgm:pt modelId="{FBA491A0-CD1C-4011-8F5D-856AE0709148}">
      <dgm:prSet custT="1"/>
      <dgm:spPr/>
      <dgm:t>
        <a:bodyPr/>
        <a:lstStyle/>
        <a:p>
          <a:pPr>
            <a:defRPr cap="all"/>
          </a:pPr>
          <a:r>
            <a:rPr lang="en-US" sz="2000" cap="none" baseline="0" dirty="0"/>
            <a:t>Communicate the Plan</a:t>
          </a:r>
        </a:p>
      </dgm:t>
    </dgm:pt>
    <dgm:pt modelId="{D40BBDA1-8AB2-47D4-A68C-BA706164D3B4}" type="parTrans" cxnId="{884C0B89-CCC8-46E2-BB2A-3484C2AB46A0}">
      <dgm:prSet/>
      <dgm:spPr/>
      <dgm:t>
        <a:bodyPr/>
        <a:lstStyle/>
        <a:p>
          <a:endParaRPr lang="en-US" sz="1600"/>
        </a:p>
      </dgm:t>
    </dgm:pt>
    <dgm:pt modelId="{0E5EAB6D-7AD0-4447-970E-35B24FF5149E}" type="sibTrans" cxnId="{884C0B89-CCC8-46E2-BB2A-3484C2AB46A0}">
      <dgm:prSet/>
      <dgm:spPr/>
      <dgm:t>
        <a:bodyPr/>
        <a:lstStyle/>
        <a:p>
          <a:endParaRPr lang="en-US"/>
        </a:p>
      </dgm:t>
    </dgm:pt>
    <dgm:pt modelId="{E97A9F60-1B24-404E-BEF7-F61EBCC9C63C}">
      <dgm:prSet custT="1"/>
      <dgm:spPr/>
      <dgm:t>
        <a:bodyPr/>
        <a:lstStyle/>
        <a:p>
          <a:pPr>
            <a:defRPr cap="all"/>
          </a:pPr>
          <a:r>
            <a:rPr lang="en-US" sz="2000" cap="none" baseline="0" dirty="0"/>
            <a:t>Implement the Plan and Collect Data</a:t>
          </a:r>
        </a:p>
      </dgm:t>
    </dgm:pt>
    <dgm:pt modelId="{14D3C9F0-6155-43F1-B0BA-4AAF03D65D77}" type="parTrans" cxnId="{77CCD331-F382-4E7E-B5D8-97C48A3450AA}">
      <dgm:prSet/>
      <dgm:spPr/>
      <dgm:t>
        <a:bodyPr/>
        <a:lstStyle/>
        <a:p>
          <a:endParaRPr lang="en-US" sz="1600"/>
        </a:p>
      </dgm:t>
    </dgm:pt>
    <dgm:pt modelId="{02C2C57F-A4D4-41C3-AE34-5A1E2C44F0A4}" type="sibTrans" cxnId="{77CCD331-F382-4E7E-B5D8-97C48A3450AA}">
      <dgm:prSet/>
      <dgm:spPr/>
      <dgm:t>
        <a:bodyPr/>
        <a:lstStyle/>
        <a:p>
          <a:endParaRPr lang="en-US"/>
        </a:p>
      </dgm:t>
    </dgm:pt>
    <dgm:pt modelId="{1942D199-6738-444A-BCFE-F767A8085AF9}">
      <dgm:prSet custT="1"/>
      <dgm:spPr/>
      <dgm:t>
        <a:bodyPr/>
        <a:lstStyle/>
        <a:p>
          <a:pPr>
            <a:defRPr cap="all"/>
          </a:pPr>
          <a:r>
            <a:rPr lang="en-US" sz="2000" cap="none" baseline="0" dirty="0"/>
            <a:t>Review and Refine Teaming Process (as needed)</a:t>
          </a:r>
        </a:p>
      </dgm:t>
    </dgm:pt>
    <dgm:pt modelId="{EDA1CF6A-6F18-48D6-B7AA-81F83AE53768}" type="parTrans" cxnId="{DD0A9DEA-E74A-4B49-8899-07DB8527331C}">
      <dgm:prSet/>
      <dgm:spPr/>
      <dgm:t>
        <a:bodyPr/>
        <a:lstStyle/>
        <a:p>
          <a:endParaRPr lang="en-US" sz="1600"/>
        </a:p>
      </dgm:t>
    </dgm:pt>
    <dgm:pt modelId="{767BDF7A-4FA4-4B70-A685-724D2E1F57A8}" type="sibTrans" cxnId="{DD0A9DEA-E74A-4B49-8899-07DB8527331C}">
      <dgm:prSet/>
      <dgm:spPr/>
      <dgm:t>
        <a:bodyPr/>
        <a:lstStyle/>
        <a:p>
          <a:endParaRPr lang="en-US"/>
        </a:p>
      </dgm:t>
    </dgm:pt>
    <dgm:pt modelId="{4144898F-F6BC-4E13-B127-F64C8312042D}" type="pres">
      <dgm:prSet presAssocID="{11FC6E35-2646-4D39-8E1E-C544599E97A1}" presName="root" presStyleCnt="0">
        <dgm:presLayoutVars>
          <dgm:dir/>
          <dgm:resizeHandles val="exact"/>
        </dgm:presLayoutVars>
      </dgm:prSet>
      <dgm:spPr/>
    </dgm:pt>
    <dgm:pt modelId="{E41749F5-D949-430C-8C6D-10F6CADA5B7D}" type="pres">
      <dgm:prSet presAssocID="{2F25D7FB-2208-40FA-A05B-DC0C7EEDDD4F}" presName="compNode" presStyleCnt="0"/>
      <dgm:spPr/>
    </dgm:pt>
    <dgm:pt modelId="{1D6AC764-D1C7-4020-8D13-84C691629DEE}" type="pres">
      <dgm:prSet presAssocID="{2F25D7FB-2208-40FA-A05B-DC0C7EEDDD4F}" presName="iconBgRect" presStyleLbl="bgShp" presStyleIdx="0" presStyleCnt="4"/>
      <dgm:spPr/>
    </dgm:pt>
    <dgm:pt modelId="{B627CA50-121D-4274-A8C4-EDC940AF8D04}" type="pres">
      <dgm:prSet presAssocID="{2F25D7FB-2208-40FA-A05B-DC0C7EEDDD4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aily calendar with solid fill"/>
        </a:ext>
      </dgm:extLst>
    </dgm:pt>
    <dgm:pt modelId="{6D408486-9FC7-491A-8854-E04F6DD584DD}" type="pres">
      <dgm:prSet presAssocID="{2F25D7FB-2208-40FA-A05B-DC0C7EEDDD4F}" presName="spaceRect" presStyleCnt="0"/>
      <dgm:spPr/>
    </dgm:pt>
    <dgm:pt modelId="{6D1F1BF2-1D7B-420F-A2DF-704407A4E41B}" type="pres">
      <dgm:prSet presAssocID="{2F25D7FB-2208-40FA-A05B-DC0C7EEDDD4F}" presName="textRect" presStyleLbl="revTx" presStyleIdx="0" presStyleCnt="4">
        <dgm:presLayoutVars>
          <dgm:chMax val="1"/>
          <dgm:chPref val="1"/>
        </dgm:presLayoutVars>
      </dgm:prSet>
      <dgm:spPr/>
    </dgm:pt>
    <dgm:pt modelId="{07DA40E4-9D88-4E8B-B8F4-F45CCBFE14FB}" type="pres">
      <dgm:prSet presAssocID="{2037DCCC-BE53-4275-A529-6352CECEBE73}" presName="sibTrans" presStyleCnt="0"/>
      <dgm:spPr/>
    </dgm:pt>
    <dgm:pt modelId="{5B73F4EC-A0CC-4F41-B400-3CA6135D8D44}" type="pres">
      <dgm:prSet presAssocID="{FBA491A0-CD1C-4011-8F5D-856AE0709148}" presName="compNode" presStyleCnt="0"/>
      <dgm:spPr/>
    </dgm:pt>
    <dgm:pt modelId="{D57DFA2C-43B1-4E34-84AA-16B7B05251DE}" type="pres">
      <dgm:prSet presAssocID="{FBA491A0-CD1C-4011-8F5D-856AE0709148}" presName="iconBgRect" presStyleLbl="bgShp" presStyleIdx="1" presStyleCnt="4"/>
      <dgm:spPr/>
    </dgm:pt>
    <dgm:pt modelId="{E16302D9-BAE8-4904-B7EF-A400A1C183F4}" type="pres">
      <dgm:prSet presAssocID="{FBA491A0-CD1C-4011-8F5D-856AE070914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rketing with solid fill"/>
        </a:ext>
      </dgm:extLst>
    </dgm:pt>
    <dgm:pt modelId="{D63200F1-D099-4C4D-9B5F-F834558278B6}" type="pres">
      <dgm:prSet presAssocID="{FBA491A0-CD1C-4011-8F5D-856AE0709148}" presName="spaceRect" presStyleCnt="0"/>
      <dgm:spPr/>
    </dgm:pt>
    <dgm:pt modelId="{6450C892-90FD-44DA-B77C-4F22170084B3}" type="pres">
      <dgm:prSet presAssocID="{FBA491A0-CD1C-4011-8F5D-856AE0709148}" presName="textRect" presStyleLbl="revTx" presStyleIdx="1" presStyleCnt="4">
        <dgm:presLayoutVars>
          <dgm:chMax val="1"/>
          <dgm:chPref val="1"/>
        </dgm:presLayoutVars>
      </dgm:prSet>
      <dgm:spPr/>
    </dgm:pt>
    <dgm:pt modelId="{B0294854-5013-4513-AD6E-6373B3C83339}" type="pres">
      <dgm:prSet presAssocID="{0E5EAB6D-7AD0-4447-970E-35B24FF5149E}" presName="sibTrans" presStyleCnt="0"/>
      <dgm:spPr/>
    </dgm:pt>
    <dgm:pt modelId="{05CB55C1-A34D-4FD8-9DF7-15DB501BF602}" type="pres">
      <dgm:prSet presAssocID="{E97A9F60-1B24-404E-BEF7-F61EBCC9C63C}" presName="compNode" presStyleCnt="0"/>
      <dgm:spPr/>
    </dgm:pt>
    <dgm:pt modelId="{B3A66482-1D8A-4AA0-8BCF-6A2B9694758F}" type="pres">
      <dgm:prSet presAssocID="{E97A9F60-1B24-404E-BEF7-F61EBCC9C63C}" presName="iconBgRect" presStyleLbl="bgShp" presStyleIdx="2" presStyleCnt="4"/>
      <dgm:spPr/>
    </dgm:pt>
    <dgm:pt modelId="{AF073F12-7ADA-4929-B577-D6E5E4E4D788}" type="pres">
      <dgm:prSet presAssocID="{E97A9F60-1B24-404E-BEF7-F61EBCC9C63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atistics"/>
        </a:ext>
      </dgm:extLst>
    </dgm:pt>
    <dgm:pt modelId="{1AAE6976-1B10-423F-AFE4-32EBBBB7FC89}" type="pres">
      <dgm:prSet presAssocID="{E97A9F60-1B24-404E-BEF7-F61EBCC9C63C}" presName="spaceRect" presStyleCnt="0"/>
      <dgm:spPr/>
    </dgm:pt>
    <dgm:pt modelId="{596E32B7-7117-4A23-8F69-4A8B3ED466F4}" type="pres">
      <dgm:prSet presAssocID="{E97A9F60-1B24-404E-BEF7-F61EBCC9C63C}" presName="textRect" presStyleLbl="revTx" presStyleIdx="2" presStyleCnt="4">
        <dgm:presLayoutVars>
          <dgm:chMax val="1"/>
          <dgm:chPref val="1"/>
        </dgm:presLayoutVars>
      </dgm:prSet>
      <dgm:spPr/>
    </dgm:pt>
    <dgm:pt modelId="{D8DA7499-EB29-4DC9-8127-AEC5E19ACBFD}" type="pres">
      <dgm:prSet presAssocID="{02C2C57F-A4D4-41C3-AE34-5A1E2C44F0A4}" presName="sibTrans" presStyleCnt="0"/>
      <dgm:spPr/>
    </dgm:pt>
    <dgm:pt modelId="{04FC7426-20CB-4046-B6A9-B165B46BFF4F}" type="pres">
      <dgm:prSet presAssocID="{1942D199-6738-444A-BCFE-F767A8085AF9}" presName="compNode" presStyleCnt="0"/>
      <dgm:spPr/>
    </dgm:pt>
    <dgm:pt modelId="{16902014-1D40-48B8-9D5A-E056A4A3D2C2}" type="pres">
      <dgm:prSet presAssocID="{1942D199-6738-444A-BCFE-F767A8085AF9}" presName="iconBgRect" presStyleLbl="bgShp" presStyleIdx="3" presStyleCnt="4"/>
      <dgm:spPr/>
    </dgm:pt>
    <dgm:pt modelId="{12F4D61E-166E-413F-9328-1A26C8DBC27D}" type="pres">
      <dgm:prSet presAssocID="{1942D199-6738-444A-BCFE-F767A8085AF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Arrow circle with solid fill"/>
        </a:ext>
      </dgm:extLst>
    </dgm:pt>
    <dgm:pt modelId="{68EF32EB-D71C-4128-80DF-A69CF90AE5C6}" type="pres">
      <dgm:prSet presAssocID="{1942D199-6738-444A-BCFE-F767A8085AF9}" presName="spaceRect" presStyleCnt="0"/>
      <dgm:spPr/>
    </dgm:pt>
    <dgm:pt modelId="{EBAF1FFF-5118-4799-A64D-BCC31BAE42B7}" type="pres">
      <dgm:prSet presAssocID="{1942D199-6738-444A-BCFE-F767A8085AF9}" presName="textRect" presStyleLbl="revTx" presStyleIdx="3" presStyleCnt="4">
        <dgm:presLayoutVars>
          <dgm:chMax val="1"/>
          <dgm:chPref val="1"/>
        </dgm:presLayoutVars>
      </dgm:prSet>
      <dgm:spPr/>
    </dgm:pt>
  </dgm:ptLst>
  <dgm:cxnLst>
    <dgm:cxn modelId="{39E2B61E-39E4-4965-B461-2F2EF87C7987}" type="presOf" srcId="{E97A9F60-1B24-404E-BEF7-F61EBCC9C63C}" destId="{596E32B7-7117-4A23-8F69-4A8B3ED466F4}" srcOrd="0" destOrd="0" presId="urn:microsoft.com/office/officeart/2018/5/layout/IconCircleLabelList"/>
    <dgm:cxn modelId="{77CCD331-F382-4E7E-B5D8-97C48A3450AA}" srcId="{11FC6E35-2646-4D39-8E1E-C544599E97A1}" destId="{E97A9F60-1B24-404E-BEF7-F61EBCC9C63C}" srcOrd="2" destOrd="0" parTransId="{14D3C9F0-6155-43F1-B0BA-4AAF03D65D77}" sibTransId="{02C2C57F-A4D4-41C3-AE34-5A1E2C44F0A4}"/>
    <dgm:cxn modelId="{2B1D203E-BD4B-432A-A8CC-7C7E906E518D}" type="presOf" srcId="{2F25D7FB-2208-40FA-A05B-DC0C7EEDDD4F}" destId="{6D1F1BF2-1D7B-420F-A2DF-704407A4E41B}" srcOrd="0" destOrd="0" presId="urn:microsoft.com/office/officeart/2018/5/layout/IconCircleLabelList"/>
    <dgm:cxn modelId="{A5263450-63EC-4F63-AD4B-8A1A94310FA0}" srcId="{11FC6E35-2646-4D39-8E1E-C544599E97A1}" destId="{2F25D7FB-2208-40FA-A05B-DC0C7EEDDD4F}" srcOrd="0" destOrd="0" parTransId="{C18AA39E-636A-4ED7-9FEA-566215EBECA8}" sibTransId="{2037DCCC-BE53-4275-A529-6352CECEBE73}"/>
    <dgm:cxn modelId="{5BCCB675-1485-4B0D-B2DA-119266C95C7A}" type="presOf" srcId="{1942D199-6738-444A-BCFE-F767A8085AF9}" destId="{EBAF1FFF-5118-4799-A64D-BCC31BAE42B7}" srcOrd="0" destOrd="0" presId="urn:microsoft.com/office/officeart/2018/5/layout/IconCircleLabelList"/>
    <dgm:cxn modelId="{884C0B89-CCC8-46E2-BB2A-3484C2AB46A0}" srcId="{11FC6E35-2646-4D39-8E1E-C544599E97A1}" destId="{FBA491A0-CD1C-4011-8F5D-856AE0709148}" srcOrd="1" destOrd="0" parTransId="{D40BBDA1-8AB2-47D4-A68C-BA706164D3B4}" sibTransId="{0E5EAB6D-7AD0-4447-970E-35B24FF5149E}"/>
    <dgm:cxn modelId="{CC8086C0-5901-4326-849D-C41B8D1CCF14}" type="presOf" srcId="{11FC6E35-2646-4D39-8E1E-C544599E97A1}" destId="{4144898F-F6BC-4E13-B127-F64C8312042D}" srcOrd="0" destOrd="0" presId="urn:microsoft.com/office/officeart/2018/5/layout/IconCircleLabelList"/>
    <dgm:cxn modelId="{DD0A9DEA-E74A-4B49-8899-07DB8527331C}" srcId="{11FC6E35-2646-4D39-8E1E-C544599E97A1}" destId="{1942D199-6738-444A-BCFE-F767A8085AF9}" srcOrd="3" destOrd="0" parTransId="{EDA1CF6A-6F18-48D6-B7AA-81F83AE53768}" sibTransId="{767BDF7A-4FA4-4B70-A685-724D2E1F57A8}"/>
    <dgm:cxn modelId="{D0B492F5-177B-4D30-B5EC-9DA2F2D38440}" type="presOf" srcId="{FBA491A0-CD1C-4011-8F5D-856AE0709148}" destId="{6450C892-90FD-44DA-B77C-4F22170084B3}" srcOrd="0" destOrd="0" presId="urn:microsoft.com/office/officeart/2018/5/layout/IconCircleLabelList"/>
    <dgm:cxn modelId="{F1643772-E11C-408A-9C2F-C205452F6E43}" type="presParOf" srcId="{4144898F-F6BC-4E13-B127-F64C8312042D}" destId="{E41749F5-D949-430C-8C6D-10F6CADA5B7D}" srcOrd="0" destOrd="0" presId="urn:microsoft.com/office/officeart/2018/5/layout/IconCircleLabelList"/>
    <dgm:cxn modelId="{97B04FB4-BD8B-42E7-93AA-F4CC789AED0C}" type="presParOf" srcId="{E41749F5-D949-430C-8C6D-10F6CADA5B7D}" destId="{1D6AC764-D1C7-4020-8D13-84C691629DEE}" srcOrd="0" destOrd="0" presId="urn:microsoft.com/office/officeart/2018/5/layout/IconCircleLabelList"/>
    <dgm:cxn modelId="{BE413CF4-617A-4BBE-9A6B-EB53D268FCA1}" type="presParOf" srcId="{E41749F5-D949-430C-8C6D-10F6CADA5B7D}" destId="{B627CA50-121D-4274-A8C4-EDC940AF8D04}" srcOrd="1" destOrd="0" presId="urn:microsoft.com/office/officeart/2018/5/layout/IconCircleLabelList"/>
    <dgm:cxn modelId="{B35F229B-58D1-404F-A03B-9CE735188387}" type="presParOf" srcId="{E41749F5-D949-430C-8C6D-10F6CADA5B7D}" destId="{6D408486-9FC7-491A-8854-E04F6DD584DD}" srcOrd="2" destOrd="0" presId="urn:microsoft.com/office/officeart/2018/5/layout/IconCircleLabelList"/>
    <dgm:cxn modelId="{9DBC0ED5-0F6B-4FC3-B881-B89A929A84E2}" type="presParOf" srcId="{E41749F5-D949-430C-8C6D-10F6CADA5B7D}" destId="{6D1F1BF2-1D7B-420F-A2DF-704407A4E41B}" srcOrd="3" destOrd="0" presId="urn:microsoft.com/office/officeart/2018/5/layout/IconCircleLabelList"/>
    <dgm:cxn modelId="{3707DC1F-F445-4D3F-A62D-FDCA3CAC618B}" type="presParOf" srcId="{4144898F-F6BC-4E13-B127-F64C8312042D}" destId="{07DA40E4-9D88-4E8B-B8F4-F45CCBFE14FB}" srcOrd="1" destOrd="0" presId="urn:microsoft.com/office/officeart/2018/5/layout/IconCircleLabelList"/>
    <dgm:cxn modelId="{464A5590-0FDB-48A8-BC34-F6A424D29382}" type="presParOf" srcId="{4144898F-F6BC-4E13-B127-F64C8312042D}" destId="{5B73F4EC-A0CC-4F41-B400-3CA6135D8D44}" srcOrd="2" destOrd="0" presId="urn:microsoft.com/office/officeart/2018/5/layout/IconCircleLabelList"/>
    <dgm:cxn modelId="{C8B7A874-8E04-4FC3-BA05-F3047461A0ED}" type="presParOf" srcId="{5B73F4EC-A0CC-4F41-B400-3CA6135D8D44}" destId="{D57DFA2C-43B1-4E34-84AA-16B7B05251DE}" srcOrd="0" destOrd="0" presId="urn:microsoft.com/office/officeart/2018/5/layout/IconCircleLabelList"/>
    <dgm:cxn modelId="{72F6F225-0825-4F54-A9FF-43196C176778}" type="presParOf" srcId="{5B73F4EC-A0CC-4F41-B400-3CA6135D8D44}" destId="{E16302D9-BAE8-4904-B7EF-A400A1C183F4}" srcOrd="1" destOrd="0" presId="urn:microsoft.com/office/officeart/2018/5/layout/IconCircleLabelList"/>
    <dgm:cxn modelId="{86BF1977-1945-4A55-8C7C-465609E9E1FF}" type="presParOf" srcId="{5B73F4EC-A0CC-4F41-B400-3CA6135D8D44}" destId="{D63200F1-D099-4C4D-9B5F-F834558278B6}" srcOrd="2" destOrd="0" presId="urn:microsoft.com/office/officeart/2018/5/layout/IconCircleLabelList"/>
    <dgm:cxn modelId="{9179FF12-1D0F-4A06-B616-4E818B659662}" type="presParOf" srcId="{5B73F4EC-A0CC-4F41-B400-3CA6135D8D44}" destId="{6450C892-90FD-44DA-B77C-4F22170084B3}" srcOrd="3" destOrd="0" presId="urn:microsoft.com/office/officeart/2018/5/layout/IconCircleLabelList"/>
    <dgm:cxn modelId="{7F68DFA7-6D72-4740-A367-D4562481186C}" type="presParOf" srcId="{4144898F-F6BC-4E13-B127-F64C8312042D}" destId="{B0294854-5013-4513-AD6E-6373B3C83339}" srcOrd="3" destOrd="0" presId="urn:microsoft.com/office/officeart/2018/5/layout/IconCircleLabelList"/>
    <dgm:cxn modelId="{BA830A5F-AB0F-4787-8F4D-F09395B68749}" type="presParOf" srcId="{4144898F-F6BC-4E13-B127-F64C8312042D}" destId="{05CB55C1-A34D-4FD8-9DF7-15DB501BF602}" srcOrd="4" destOrd="0" presId="urn:microsoft.com/office/officeart/2018/5/layout/IconCircleLabelList"/>
    <dgm:cxn modelId="{C224EB6F-D54C-49C9-9EB3-DC7D2BD4973D}" type="presParOf" srcId="{05CB55C1-A34D-4FD8-9DF7-15DB501BF602}" destId="{B3A66482-1D8A-4AA0-8BCF-6A2B9694758F}" srcOrd="0" destOrd="0" presId="urn:microsoft.com/office/officeart/2018/5/layout/IconCircleLabelList"/>
    <dgm:cxn modelId="{DFF62F70-0A8C-499A-9560-E87DF8F04F17}" type="presParOf" srcId="{05CB55C1-A34D-4FD8-9DF7-15DB501BF602}" destId="{AF073F12-7ADA-4929-B577-D6E5E4E4D788}" srcOrd="1" destOrd="0" presId="urn:microsoft.com/office/officeart/2018/5/layout/IconCircleLabelList"/>
    <dgm:cxn modelId="{B066B6E3-880C-4138-AE15-F4A12E4A6A76}" type="presParOf" srcId="{05CB55C1-A34D-4FD8-9DF7-15DB501BF602}" destId="{1AAE6976-1B10-423F-AFE4-32EBBBB7FC89}" srcOrd="2" destOrd="0" presId="urn:microsoft.com/office/officeart/2018/5/layout/IconCircleLabelList"/>
    <dgm:cxn modelId="{0F9EA348-66FF-42C8-A606-9FBEB5920870}" type="presParOf" srcId="{05CB55C1-A34D-4FD8-9DF7-15DB501BF602}" destId="{596E32B7-7117-4A23-8F69-4A8B3ED466F4}" srcOrd="3" destOrd="0" presId="urn:microsoft.com/office/officeart/2018/5/layout/IconCircleLabelList"/>
    <dgm:cxn modelId="{45EFC36E-DCB8-479C-B822-4DABB4456937}" type="presParOf" srcId="{4144898F-F6BC-4E13-B127-F64C8312042D}" destId="{D8DA7499-EB29-4DC9-8127-AEC5E19ACBFD}" srcOrd="5" destOrd="0" presId="urn:microsoft.com/office/officeart/2018/5/layout/IconCircleLabelList"/>
    <dgm:cxn modelId="{3176DA15-432E-4A68-B14E-D2ECD146CDB8}" type="presParOf" srcId="{4144898F-F6BC-4E13-B127-F64C8312042D}" destId="{04FC7426-20CB-4046-B6A9-B165B46BFF4F}" srcOrd="6" destOrd="0" presId="urn:microsoft.com/office/officeart/2018/5/layout/IconCircleLabelList"/>
    <dgm:cxn modelId="{201EFD07-9B3A-426E-B8CB-9FA42ABDA3F8}" type="presParOf" srcId="{04FC7426-20CB-4046-B6A9-B165B46BFF4F}" destId="{16902014-1D40-48B8-9D5A-E056A4A3D2C2}" srcOrd="0" destOrd="0" presId="urn:microsoft.com/office/officeart/2018/5/layout/IconCircleLabelList"/>
    <dgm:cxn modelId="{09A34400-421C-4432-AA95-CF926254CFC5}" type="presParOf" srcId="{04FC7426-20CB-4046-B6A9-B165B46BFF4F}" destId="{12F4D61E-166E-413F-9328-1A26C8DBC27D}" srcOrd="1" destOrd="0" presId="urn:microsoft.com/office/officeart/2018/5/layout/IconCircleLabelList"/>
    <dgm:cxn modelId="{CE589063-5C96-4DE7-9CC8-AA05EA02B670}" type="presParOf" srcId="{04FC7426-20CB-4046-B6A9-B165B46BFF4F}" destId="{68EF32EB-D71C-4128-80DF-A69CF90AE5C6}" srcOrd="2" destOrd="0" presId="urn:microsoft.com/office/officeart/2018/5/layout/IconCircleLabelList"/>
    <dgm:cxn modelId="{1988B7C1-6C34-4A23-96FE-CA55235F30B0}" type="presParOf" srcId="{04FC7426-20CB-4046-B6A9-B165B46BFF4F}" destId="{EBAF1FFF-5118-4799-A64D-BCC31BAE42B7}"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CA8400-0952-497E-8753-17AFAAE014A6}">
      <dsp:nvSpPr>
        <dsp:cNvPr id="0" name=""/>
        <dsp:cNvSpPr/>
      </dsp:nvSpPr>
      <dsp:spPr>
        <a:xfrm>
          <a:off x="2199165" y="257303"/>
          <a:ext cx="3325146" cy="3325146"/>
        </a:xfrm>
        <a:prstGeom prst="pie">
          <a:avLst>
            <a:gd name="adj1" fmla="val 162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Before for the</a:t>
          </a:r>
          <a:r>
            <a:rPr lang="en-US" sz="1700" kern="1200" dirty="0">
              <a:latin typeface="Calibri"/>
            </a:rPr>
            <a:t> </a:t>
          </a:r>
          <a:r>
            <a:rPr lang="en-US" sz="1700" kern="1200" dirty="0"/>
            <a:t> Meeting</a:t>
          </a:r>
        </a:p>
      </dsp:txBody>
      <dsp:txXfrm>
        <a:off x="3951596" y="961917"/>
        <a:ext cx="1187552" cy="989627"/>
      </dsp:txXfrm>
    </dsp:sp>
    <dsp:sp modelId="{8CF87443-796D-46AA-B690-AD6B001FDE76}">
      <dsp:nvSpPr>
        <dsp:cNvPr id="0" name=""/>
        <dsp:cNvSpPr/>
      </dsp:nvSpPr>
      <dsp:spPr>
        <a:xfrm>
          <a:off x="2130683" y="376058"/>
          <a:ext cx="3325146" cy="3325146"/>
        </a:xfrm>
        <a:prstGeom prst="pie">
          <a:avLst>
            <a:gd name="adj1" fmla="val 18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During the </a:t>
          </a:r>
          <a:r>
            <a:rPr lang="en-US" sz="1700" kern="1200" dirty="0">
              <a:latin typeface="Calibri"/>
            </a:rPr>
            <a:t>Meeting</a:t>
          </a:r>
          <a:endParaRPr lang="en-US" sz="1700" kern="1200" dirty="0"/>
        </a:p>
      </dsp:txBody>
      <dsp:txXfrm>
        <a:off x="2922384" y="2533445"/>
        <a:ext cx="1781328" cy="870871"/>
      </dsp:txXfrm>
    </dsp:sp>
    <dsp:sp modelId="{C567743C-0FC8-4773-B48A-B928BDB0F3FC}">
      <dsp:nvSpPr>
        <dsp:cNvPr id="0" name=""/>
        <dsp:cNvSpPr/>
      </dsp:nvSpPr>
      <dsp:spPr>
        <a:xfrm>
          <a:off x="2062200" y="257303"/>
          <a:ext cx="3325146" cy="3325146"/>
        </a:xfrm>
        <a:prstGeom prst="pie">
          <a:avLst>
            <a:gd name="adj1" fmla="val 90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After the Meeting</a:t>
          </a:r>
        </a:p>
      </dsp:txBody>
      <dsp:txXfrm>
        <a:off x="2447363" y="961917"/>
        <a:ext cx="1187552" cy="989627"/>
      </dsp:txXfrm>
    </dsp:sp>
    <dsp:sp modelId="{A816DD66-7653-43F0-B6F3-E1394BC5211E}">
      <dsp:nvSpPr>
        <dsp:cNvPr id="0" name=""/>
        <dsp:cNvSpPr/>
      </dsp:nvSpPr>
      <dsp:spPr>
        <a:xfrm>
          <a:off x="1993597" y="51460"/>
          <a:ext cx="3736831" cy="3736831"/>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F4F62873-5460-41C7-BE83-39B76FFB921B}">
      <dsp:nvSpPr>
        <dsp:cNvPr id="0" name=""/>
        <dsp:cNvSpPr/>
      </dsp:nvSpPr>
      <dsp:spPr>
        <a:xfrm>
          <a:off x="1924840" y="170005"/>
          <a:ext cx="3736831" cy="3736831"/>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52FE758-FF66-4038-9AF1-D543B99F91CC}">
      <dsp:nvSpPr>
        <dsp:cNvPr id="0" name=""/>
        <dsp:cNvSpPr/>
      </dsp:nvSpPr>
      <dsp:spPr>
        <a:xfrm>
          <a:off x="1856084" y="51460"/>
          <a:ext cx="3736831" cy="3736831"/>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AC764-D1C7-4020-8D13-84C691629DEE}">
      <dsp:nvSpPr>
        <dsp:cNvPr id="0" name=""/>
        <dsp:cNvSpPr/>
      </dsp:nvSpPr>
      <dsp:spPr>
        <a:xfrm>
          <a:off x="691486" y="787336"/>
          <a:ext cx="1459217" cy="145921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B627CA50-121D-4274-A8C4-EDC940AF8D04}">
      <dsp:nvSpPr>
        <dsp:cNvPr id="0" name=""/>
        <dsp:cNvSpPr/>
      </dsp:nvSpPr>
      <dsp:spPr>
        <a:xfrm>
          <a:off x="1002466" y="1098316"/>
          <a:ext cx="837255" cy="8372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D1F1BF2-1D7B-420F-A2DF-704407A4E41B}">
      <dsp:nvSpPr>
        <dsp:cNvPr id="0" name=""/>
        <dsp:cNvSpPr/>
      </dsp:nvSpPr>
      <dsp:spPr>
        <a:xfrm>
          <a:off x="225015"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baseline="0" dirty="0"/>
            <a:t>Schedule Regular Team Meetings and Prepare Meeting Space</a:t>
          </a:r>
        </a:p>
      </dsp:txBody>
      <dsp:txXfrm>
        <a:off x="225015" y="2701063"/>
        <a:ext cx="2392159" cy="855000"/>
      </dsp:txXfrm>
    </dsp:sp>
    <dsp:sp modelId="{D57DFA2C-43B1-4E34-84AA-16B7B05251DE}">
      <dsp:nvSpPr>
        <dsp:cNvPr id="0" name=""/>
        <dsp:cNvSpPr/>
      </dsp:nvSpPr>
      <dsp:spPr>
        <a:xfrm>
          <a:off x="3502273" y="787336"/>
          <a:ext cx="1459217" cy="145921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E16302D9-BAE8-4904-B7EF-A400A1C183F4}">
      <dsp:nvSpPr>
        <dsp:cNvPr id="0" name=""/>
        <dsp:cNvSpPr/>
      </dsp:nvSpPr>
      <dsp:spPr>
        <a:xfrm>
          <a:off x="3813254" y="1098316"/>
          <a:ext cx="837255" cy="8372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450C892-90FD-44DA-B77C-4F22170084B3}">
      <dsp:nvSpPr>
        <dsp:cNvPr id="0" name=""/>
        <dsp:cNvSpPr/>
      </dsp:nvSpPr>
      <dsp:spPr>
        <a:xfrm>
          <a:off x="3035802"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baseline="0" dirty="0"/>
            <a:t>Identify Relevant Team Members and Roles</a:t>
          </a:r>
        </a:p>
      </dsp:txBody>
      <dsp:txXfrm>
        <a:off x="3035802" y="2701063"/>
        <a:ext cx="2392159" cy="855000"/>
      </dsp:txXfrm>
    </dsp:sp>
    <dsp:sp modelId="{B3A66482-1D8A-4AA0-8BCF-6A2B9694758F}">
      <dsp:nvSpPr>
        <dsp:cNvPr id="0" name=""/>
        <dsp:cNvSpPr/>
      </dsp:nvSpPr>
      <dsp:spPr>
        <a:xfrm>
          <a:off x="6313061" y="787336"/>
          <a:ext cx="1459217" cy="145921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AF073F12-7ADA-4929-B577-D6E5E4E4D788}">
      <dsp:nvSpPr>
        <dsp:cNvPr id="0" name=""/>
        <dsp:cNvSpPr/>
      </dsp:nvSpPr>
      <dsp:spPr>
        <a:xfrm>
          <a:off x="6624041" y="1098316"/>
          <a:ext cx="837255" cy="8372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96E32B7-7117-4A23-8F69-4A8B3ED466F4}">
      <dsp:nvSpPr>
        <dsp:cNvPr id="0" name=""/>
        <dsp:cNvSpPr/>
      </dsp:nvSpPr>
      <dsp:spPr>
        <a:xfrm>
          <a:off x="5846589"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baseline="0" dirty="0"/>
            <a:t>Identify and Prepare Required Information</a:t>
          </a:r>
        </a:p>
      </dsp:txBody>
      <dsp:txXfrm>
        <a:off x="5846589" y="2701063"/>
        <a:ext cx="2392159" cy="855000"/>
      </dsp:txXfrm>
    </dsp:sp>
    <dsp:sp modelId="{B3C2B39F-A522-4EF7-82C9-49F4CE0CB9CC}">
      <dsp:nvSpPr>
        <dsp:cNvPr id="0" name=""/>
        <dsp:cNvSpPr/>
      </dsp:nvSpPr>
      <dsp:spPr>
        <a:xfrm>
          <a:off x="9123848" y="787336"/>
          <a:ext cx="1459217" cy="145921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32790477-4976-44A4-9CA9-3A18D7679139}">
      <dsp:nvSpPr>
        <dsp:cNvPr id="0" name=""/>
        <dsp:cNvSpPr/>
      </dsp:nvSpPr>
      <dsp:spPr>
        <a:xfrm>
          <a:off x="9434829" y="1098316"/>
          <a:ext cx="837255" cy="8372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355A82F-F98B-4C17-A568-0E02D2E5E318}">
      <dsp:nvSpPr>
        <dsp:cNvPr id="0" name=""/>
        <dsp:cNvSpPr/>
      </dsp:nvSpPr>
      <dsp:spPr>
        <a:xfrm>
          <a:off x="8657377"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baseline="0" dirty="0">
              <a:latin typeface="Calibri"/>
            </a:rPr>
            <a:t>Draft</a:t>
          </a:r>
          <a:r>
            <a:rPr lang="en-US" sz="2000" kern="1200" cap="none" baseline="0" dirty="0"/>
            <a:t> Initial Hypothesis</a:t>
          </a:r>
        </a:p>
      </dsp:txBody>
      <dsp:txXfrm>
        <a:off x="8657377" y="2701063"/>
        <a:ext cx="2392159" cy="855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A1B6A-3A3F-430B-9132-25A72C97DC3F}">
      <dsp:nvSpPr>
        <dsp:cNvPr id="0" name=""/>
        <dsp:cNvSpPr/>
      </dsp:nvSpPr>
      <dsp:spPr>
        <a:xfrm>
          <a:off x="1338" y="745308"/>
          <a:ext cx="1686705" cy="2361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1502" tIns="330200" rIns="131502" bIns="33020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Be Present</a:t>
          </a:r>
        </a:p>
      </dsp:txBody>
      <dsp:txXfrm>
        <a:off x="1338" y="1642636"/>
        <a:ext cx="1686705" cy="1416832"/>
      </dsp:txXfrm>
    </dsp:sp>
    <dsp:sp modelId="{8F77F6E6-2C06-4376-AF84-E12C1FB9EC02}">
      <dsp:nvSpPr>
        <dsp:cNvPr id="0" name=""/>
        <dsp:cNvSpPr/>
      </dsp:nvSpPr>
      <dsp:spPr>
        <a:xfrm>
          <a:off x="490483" y="981447"/>
          <a:ext cx="708416" cy="7084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31" tIns="12700" rIns="55231" bIns="12700" numCol="1" spcCol="1270" anchor="ctr" anchorCtr="0">
          <a:noAutofit/>
        </a:bodyPr>
        <a:lstStyle/>
        <a:p>
          <a:pPr marL="0" lvl="0" indent="0" algn="ctr" defTabSz="1511300">
            <a:lnSpc>
              <a:spcPct val="90000"/>
            </a:lnSpc>
            <a:spcBef>
              <a:spcPct val="0"/>
            </a:spcBef>
            <a:spcAft>
              <a:spcPct val="35000"/>
            </a:spcAft>
            <a:buNone/>
          </a:pPr>
          <a:r>
            <a:rPr lang="en-US" sz="3400" kern="1200"/>
            <a:t>1</a:t>
          </a:r>
          <a:endParaRPr lang="en-US" sz="3400" kern="1200" dirty="0"/>
        </a:p>
      </dsp:txBody>
      <dsp:txXfrm>
        <a:off x="594228" y="1085192"/>
        <a:ext cx="500926" cy="500926"/>
      </dsp:txXfrm>
    </dsp:sp>
    <dsp:sp modelId="{BED41163-F4F7-4FBB-9E16-FAE0F019D553}">
      <dsp:nvSpPr>
        <dsp:cNvPr id="0" name=""/>
        <dsp:cNvSpPr/>
      </dsp:nvSpPr>
      <dsp:spPr>
        <a:xfrm>
          <a:off x="1338" y="3106625"/>
          <a:ext cx="168670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6F5F2C-F3B5-4DE5-8E42-BADEC0C5922C}">
      <dsp:nvSpPr>
        <dsp:cNvPr id="0" name=""/>
        <dsp:cNvSpPr/>
      </dsp:nvSpPr>
      <dsp:spPr>
        <a:xfrm>
          <a:off x="1856715" y="745308"/>
          <a:ext cx="1686705" cy="2361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1502" tIns="330200" rIns="131502" bIns="33020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Be Prepared</a:t>
          </a:r>
        </a:p>
      </dsp:txBody>
      <dsp:txXfrm>
        <a:off x="1856715" y="1642636"/>
        <a:ext cx="1686705" cy="1416832"/>
      </dsp:txXfrm>
    </dsp:sp>
    <dsp:sp modelId="{3B2C3ACC-741F-41CE-B56F-EB9172B1A400}">
      <dsp:nvSpPr>
        <dsp:cNvPr id="0" name=""/>
        <dsp:cNvSpPr/>
      </dsp:nvSpPr>
      <dsp:spPr>
        <a:xfrm>
          <a:off x="2345859" y="981447"/>
          <a:ext cx="708416" cy="7084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31" tIns="12700" rIns="55231" bIns="12700" numCol="1" spcCol="1270" anchor="ctr" anchorCtr="0">
          <a:noAutofit/>
        </a:bodyPr>
        <a:lstStyle/>
        <a:p>
          <a:pPr marL="0" lvl="0" indent="0" algn="ctr" defTabSz="1511300">
            <a:lnSpc>
              <a:spcPct val="90000"/>
            </a:lnSpc>
            <a:spcBef>
              <a:spcPct val="0"/>
            </a:spcBef>
            <a:spcAft>
              <a:spcPct val="35000"/>
            </a:spcAft>
            <a:buNone/>
          </a:pPr>
          <a:r>
            <a:rPr lang="en-US" sz="3400" kern="1200"/>
            <a:t>2</a:t>
          </a:r>
          <a:endParaRPr lang="en-US" sz="3400" kern="1200" dirty="0"/>
        </a:p>
      </dsp:txBody>
      <dsp:txXfrm>
        <a:off x="2449604" y="1085192"/>
        <a:ext cx="500926" cy="500926"/>
      </dsp:txXfrm>
    </dsp:sp>
    <dsp:sp modelId="{6334E9A8-5D1A-4B1D-B8C2-BBA405AD6AA3}">
      <dsp:nvSpPr>
        <dsp:cNvPr id="0" name=""/>
        <dsp:cNvSpPr/>
      </dsp:nvSpPr>
      <dsp:spPr>
        <a:xfrm>
          <a:off x="1856715" y="3106625"/>
          <a:ext cx="168670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C353A-C6B4-4DBE-B38E-7E254C600746}">
      <dsp:nvSpPr>
        <dsp:cNvPr id="0" name=""/>
        <dsp:cNvSpPr/>
      </dsp:nvSpPr>
      <dsp:spPr>
        <a:xfrm>
          <a:off x="3712091" y="745308"/>
          <a:ext cx="1686705" cy="2361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1502" tIns="330200" rIns="131502" bIns="33020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Share the Air</a:t>
          </a:r>
        </a:p>
      </dsp:txBody>
      <dsp:txXfrm>
        <a:off x="3712091" y="1642636"/>
        <a:ext cx="1686705" cy="1416832"/>
      </dsp:txXfrm>
    </dsp:sp>
    <dsp:sp modelId="{E71CFE05-4E66-4AA0-9983-EFB12E4458F5}">
      <dsp:nvSpPr>
        <dsp:cNvPr id="0" name=""/>
        <dsp:cNvSpPr/>
      </dsp:nvSpPr>
      <dsp:spPr>
        <a:xfrm>
          <a:off x="4201236" y="981447"/>
          <a:ext cx="708416" cy="7084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31" tIns="12700" rIns="55231" bIns="12700" numCol="1" spcCol="1270" anchor="ctr" anchorCtr="0">
          <a:noAutofit/>
        </a:bodyPr>
        <a:lstStyle/>
        <a:p>
          <a:pPr marL="0" lvl="0" indent="0" algn="ctr" defTabSz="1511300">
            <a:lnSpc>
              <a:spcPct val="90000"/>
            </a:lnSpc>
            <a:spcBef>
              <a:spcPct val="0"/>
            </a:spcBef>
            <a:spcAft>
              <a:spcPct val="35000"/>
            </a:spcAft>
            <a:buNone/>
          </a:pPr>
          <a:r>
            <a:rPr lang="en-US" sz="3400" kern="1200"/>
            <a:t>3</a:t>
          </a:r>
          <a:endParaRPr lang="en-US" sz="3400" kern="1200" dirty="0"/>
        </a:p>
      </dsp:txBody>
      <dsp:txXfrm>
        <a:off x="4304981" y="1085192"/>
        <a:ext cx="500926" cy="500926"/>
      </dsp:txXfrm>
    </dsp:sp>
    <dsp:sp modelId="{9081B0D9-B044-4B8A-A010-1373C1167D01}">
      <dsp:nvSpPr>
        <dsp:cNvPr id="0" name=""/>
        <dsp:cNvSpPr/>
      </dsp:nvSpPr>
      <dsp:spPr>
        <a:xfrm>
          <a:off x="3712091" y="3106625"/>
          <a:ext cx="168670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1FCF8F-8DCC-4D42-8649-63A67CA88EDE}">
      <dsp:nvSpPr>
        <dsp:cNvPr id="0" name=""/>
        <dsp:cNvSpPr/>
      </dsp:nvSpPr>
      <dsp:spPr>
        <a:xfrm>
          <a:off x="5567467" y="745308"/>
          <a:ext cx="1686705" cy="2361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1502" tIns="330200" rIns="131502" bIns="33020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Assume Good Will</a:t>
          </a:r>
        </a:p>
      </dsp:txBody>
      <dsp:txXfrm>
        <a:off x="5567467" y="1642636"/>
        <a:ext cx="1686705" cy="1416832"/>
      </dsp:txXfrm>
    </dsp:sp>
    <dsp:sp modelId="{17C57F1F-93A2-43CA-868D-ADCDBB55CC4F}">
      <dsp:nvSpPr>
        <dsp:cNvPr id="0" name=""/>
        <dsp:cNvSpPr/>
      </dsp:nvSpPr>
      <dsp:spPr>
        <a:xfrm>
          <a:off x="6056612" y="981447"/>
          <a:ext cx="708416" cy="7084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31" tIns="12700" rIns="55231" bIns="12700" numCol="1" spcCol="1270" anchor="ctr" anchorCtr="0">
          <a:noAutofit/>
        </a:bodyPr>
        <a:lstStyle/>
        <a:p>
          <a:pPr marL="0" lvl="0" indent="0" algn="ctr" defTabSz="1511300">
            <a:lnSpc>
              <a:spcPct val="90000"/>
            </a:lnSpc>
            <a:spcBef>
              <a:spcPct val="0"/>
            </a:spcBef>
            <a:spcAft>
              <a:spcPct val="35000"/>
            </a:spcAft>
            <a:buNone/>
          </a:pPr>
          <a:r>
            <a:rPr lang="en-US" sz="3400" kern="1200"/>
            <a:t>4</a:t>
          </a:r>
          <a:endParaRPr lang="en-US" sz="3400" kern="1200" dirty="0"/>
        </a:p>
      </dsp:txBody>
      <dsp:txXfrm>
        <a:off x="6160357" y="1085192"/>
        <a:ext cx="500926" cy="500926"/>
      </dsp:txXfrm>
    </dsp:sp>
    <dsp:sp modelId="{86988A26-26DB-4778-A16C-3553AEE215A6}">
      <dsp:nvSpPr>
        <dsp:cNvPr id="0" name=""/>
        <dsp:cNvSpPr/>
      </dsp:nvSpPr>
      <dsp:spPr>
        <a:xfrm>
          <a:off x="5567467" y="3106625"/>
          <a:ext cx="168670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BE3FE8-ADDD-487E-8990-1AA76656865C}">
      <dsp:nvSpPr>
        <dsp:cNvPr id="0" name=""/>
        <dsp:cNvSpPr/>
      </dsp:nvSpPr>
      <dsp:spPr>
        <a:xfrm>
          <a:off x="7422844" y="745308"/>
          <a:ext cx="1686705" cy="2361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1502" tIns="330200" rIns="131502" bIns="33020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Respect What Is Shared</a:t>
          </a:r>
        </a:p>
      </dsp:txBody>
      <dsp:txXfrm>
        <a:off x="7422844" y="1642636"/>
        <a:ext cx="1686705" cy="1416832"/>
      </dsp:txXfrm>
    </dsp:sp>
    <dsp:sp modelId="{360A622C-2C99-41CD-8E5A-072D23DE34C1}">
      <dsp:nvSpPr>
        <dsp:cNvPr id="0" name=""/>
        <dsp:cNvSpPr/>
      </dsp:nvSpPr>
      <dsp:spPr>
        <a:xfrm>
          <a:off x="7911988" y="981447"/>
          <a:ext cx="708416" cy="7084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31" tIns="12700" rIns="55231" bIns="12700" numCol="1" spcCol="1270" anchor="ctr" anchorCtr="0">
          <a:noAutofit/>
        </a:bodyPr>
        <a:lstStyle/>
        <a:p>
          <a:pPr marL="0" lvl="0" indent="0" algn="ctr" defTabSz="1511300">
            <a:lnSpc>
              <a:spcPct val="90000"/>
            </a:lnSpc>
            <a:spcBef>
              <a:spcPct val="0"/>
            </a:spcBef>
            <a:spcAft>
              <a:spcPct val="35000"/>
            </a:spcAft>
            <a:buNone/>
          </a:pPr>
          <a:r>
            <a:rPr lang="en-US" sz="3400" kern="1200"/>
            <a:t>5</a:t>
          </a:r>
          <a:endParaRPr lang="en-US" sz="3400" kern="1200" dirty="0"/>
        </a:p>
      </dsp:txBody>
      <dsp:txXfrm>
        <a:off x="8015733" y="1085192"/>
        <a:ext cx="500926" cy="500926"/>
      </dsp:txXfrm>
    </dsp:sp>
    <dsp:sp modelId="{28E2FE93-B085-432C-BADA-774E6575FCA2}">
      <dsp:nvSpPr>
        <dsp:cNvPr id="0" name=""/>
        <dsp:cNvSpPr/>
      </dsp:nvSpPr>
      <dsp:spPr>
        <a:xfrm>
          <a:off x="7422844" y="3106625"/>
          <a:ext cx="168670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C926E-0CB2-4CF5-A204-DDF6C4038F17}">
      <dsp:nvSpPr>
        <dsp:cNvPr id="0" name=""/>
        <dsp:cNvSpPr/>
      </dsp:nvSpPr>
      <dsp:spPr>
        <a:xfrm>
          <a:off x="9278220" y="745308"/>
          <a:ext cx="1686705" cy="23613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1502" tIns="330200" rIns="131502" bIns="33020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Allow Space for Different Perspectives</a:t>
          </a:r>
        </a:p>
      </dsp:txBody>
      <dsp:txXfrm>
        <a:off x="9278220" y="1642636"/>
        <a:ext cx="1686705" cy="1416832"/>
      </dsp:txXfrm>
    </dsp:sp>
    <dsp:sp modelId="{05C21A8F-A7AB-40E2-97D7-481A7540F137}">
      <dsp:nvSpPr>
        <dsp:cNvPr id="0" name=""/>
        <dsp:cNvSpPr/>
      </dsp:nvSpPr>
      <dsp:spPr>
        <a:xfrm>
          <a:off x="9767365" y="981447"/>
          <a:ext cx="708416" cy="70841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31" tIns="12700" rIns="55231" bIns="12700" numCol="1" spcCol="1270" anchor="ctr" anchorCtr="0">
          <a:noAutofit/>
        </a:bodyPr>
        <a:lstStyle/>
        <a:p>
          <a:pPr marL="0" lvl="0" indent="0" algn="ctr" defTabSz="1511300">
            <a:lnSpc>
              <a:spcPct val="90000"/>
            </a:lnSpc>
            <a:spcBef>
              <a:spcPct val="0"/>
            </a:spcBef>
            <a:spcAft>
              <a:spcPct val="35000"/>
            </a:spcAft>
            <a:buNone/>
          </a:pPr>
          <a:r>
            <a:rPr lang="en-US" sz="3400" kern="1200"/>
            <a:t>6</a:t>
          </a:r>
          <a:endParaRPr lang="en-US" sz="3400" kern="1200" dirty="0"/>
        </a:p>
      </dsp:txBody>
      <dsp:txXfrm>
        <a:off x="9871110" y="1085192"/>
        <a:ext cx="500926" cy="500926"/>
      </dsp:txXfrm>
    </dsp:sp>
    <dsp:sp modelId="{6293B1FC-5359-4F5E-9012-65A994E7066F}">
      <dsp:nvSpPr>
        <dsp:cNvPr id="0" name=""/>
        <dsp:cNvSpPr/>
      </dsp:nvSpPr>
      <dsp:spPr>
        <a:xfrm>
          <a:off x="9278220" y="3106625"/>
          <a:ext cx="168670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AC764-D1C7-4020-8D13-84C691629DEE}">
      <dsp:nvSpPr>
        <dsp:cNvPr id="0" name=""/>
        <dsp:cNvSpPr/>
      </dsp:nvSpPr>
      <dsp:spPr>
        <a:xfrm>
          <a:off x="691486"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7CA50-121D-4274-A8C4-EDC940AF8D04}">
      <dsp:nvSpPr>
        <dsp:cNvPr id="0" name=""/>
        <dsp:cNvSpPr/>
      </dsp:nvSpPr>
      <dsp:spPr>
        <a:xfrm>
          <a:off x="1002466" y="1098316"/>
          <a:ext cx="837255" cy="837255"/>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1F1BF2-1D7B-420F-A2DF-704407A4E41B}">
      <dsp:nvSpPr>
        <dsp:cNvPr id="0" name=""/>
        <dsp:cNvSpPr/>
      </dsp:nvSpPr>
      <dsp:spPr>
        <a:xfrm>
          <a:off x="225015"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Identifies Strengths and Primary Area of Concern</a:t>
          </a:r>
        </a:p>
      </dsp:txBody>
      <dsp:txXfrm>
        <a:off x="225015" y="2701063"/>
        <a:ext cx="2392159" cy="855000"/>
      </dsp:txXfrm>
    </dsp:sp>
    <dsp:sp modelId="{D57DFA2C-43B1-4E34-84AA-16B7B05251DE}">
      <dsp:nvSpPr>
        <dsp:cNvPr id="0" name=""/>
        <dsp:cNvSpPr/>
      </dsp:nvSpPr>
      <dsp:spPr>
        <a:xfrm>
          <a:off x="3502273"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302D9-BAE8-4904-B7EF-A400A1C183F4}">
      <dsp:nvSpPr>
        <dsp:cNvPr id="0" name=""/>
        <dsp:cNvSpPr/>
      </dsp:nvSpPr>
      <dsp:spPr>
        <a:xfrm>
          <a:off x="3813254" y="1098316"/>
          <a:ext cx="837255" cy="8372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50C892-90FD-44DA-B77C-4F22170084B3}">
      <dsp:nvSpPr>
        <dsp:cNvPr id="0" name=""/>
        <dsp:cNvSpPr/>
      </dsp:nvSpPr>
      <dsp:spPr>
        <a:xfrm>
          <a:off x="3035802"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Summarizes Intervention(s) Attempted</a:t>
          </a:r>
        </a:p>
      </dsp:txBody>
      <dsp:txXfrm>
        <a:off x="3035802" y="2701063"/>
        <a:ext cx="2392159" cy="855000"/>
      </dsp:txXfrm>
    </dsp:sp>
    <dsp:sp modelId="{B3A66482-1D8A-4AA0-8BCF-6A2B9694758F}">
      <dsp:nvSpPr>
        <dsp:cNvPr id="0" name=""/>
        <dsp:cNvSpPr/>
      </dsp:nvSpPr>
      <dsp:spPr>
        <a:xfrm>
          <a:off x="6313061"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073F12-7ADA-4929-B577-D6E5E4E4D788}">
      <dsp:nvSpPr>
        <dsp:cNvPr id="0" name=""/>
        <dsp:cNvSpPr/>
      </dsp:nvSpPr>
      <dsp:spPr>
        <a:xfrm>
          <a:off x="6624041" y="1098316"/>
          <a:ext cx="837255" cy="8372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E32B7-7117-4A23-8F69-4A8B3ED466F4}">
      <dsp:nvSpPr>
        <dsp:cNvPr id="0" name=""/>
        <dsp:cNvSpPr/>
      </dsp:nvSpPr>
      <dsp:spPr>
        <a:xfrm>
          <a:off x="5846589"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Review Student Data Objectively</a:t>
          </a:r>
        </a:p>
      </dsp:txBody>
      <dsp:txXfrm>
        <a:off x="5846589" y="2701063"/>
        <a:ext cx="2392159" cy="855000"/>
      </dsp:txXfrm>
    </dsp:sp>
    <dsp:sp modelId="{16902014-1D40-48B8-9D5A-E056A4A3D2C2}">
      <dsp:nvSpPr>
        <dsp:cNvPr id="0" name=""/>
        <dsp:cNvSpPr/>
      </dsp:nvSpPr>
      <dsp:spPr>
        <a:xfrm>
          <a:off x="9123848"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4D61E-166E-413F-9328-1A26C8DBC27D}">
      <dsp:nvSpPr>
        <dsp:cNvPr id="0" name=""/>
        <dsp:cNvSpPr/>
      </dsp:nvSpPr>
      <dsp:spPr>
        <a:xfrm>
          <a:off x="9434829" y="1098316"/>
          <a:ext cx="837255" cy="837255"/>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AF1FFF-5118-4799-A64D-BCC31BAE42B7}">
      <dsp:nvSpPr>
        <dsp:cNvPr id="0" name=""/>
        <dsp:cNvSpPr/>
      </dsp:nvSpPr>
      <dsp:spPr>
        <a:xfrm>
          <a:off x="8657377"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Presents Initial Hypothesis</a:t>
          </a:r>
        </a:p>
      </dsp:txBody>
      <dsp:txXfrm>
        <a:off x="8657377" y="2701063"/>
        <a:ext cx="2392159" cy="85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EB213-5665-445F-AB90-CC95ECB4544A}">
      <dsp:nvSpPr>
        <dsp:cNvPr id="0" name=""/>
        <dsp:cNvSpPr/>
      </dsp:nvSpPr>
      <dsp:spPr>
        <a:xfrm rot="5400000">
          <a:off x="2471456" y="208185"/>
          <a:ext cx="3518611" cy="3981893"/>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Confirm which adaptation(s) to implement.</a:t>
          </a:r>
        </a:p>
        <a:p>
          <a:pPr marL="228600" lvl="1" indent="-228600" algn="l" defTabSz="1155700">
            <a:lnSpc>
              <a:spcPct val="90000"/>
            </a:lnSpc>
            <a:spcBef>
              <a:spcPct val="0"/>
            </a:spcBef>
            <a:spcAft>
              <a:spcPct val="15000"/>
            </a:spcAft>
            <a:buChar char="•"/>
          </a:pPr>
          <a:r>
            <a:rPr lang="en-US" sz="2600" kern="1200" dirty="0"/>
            <a:t>Identify supports needed for implementation.</a:t>
          </a:r>
        </a:p>
        <a:p>
          <a:pPr marL="228600" lvl="1" indent="-228600" algn="l" defTabSz="1155700">
            <a:lnSpc>
              <a:spcPct val="90000"/>
            </a:lnSpc>
            <a:spcBef>
              <a:spcPct val="0"/>
            </a:spcBef>
            <a:spcAft>
              <a:spcPct val="15000"/>
            </a:spcAft>
            <a:buChar char="•"/>
          </a:pPr>
          <a:r>
            <a:rPr lang="en-US" sz="2600" kern="1200" dirty="0"/>
            <a:t>Consider points of contact. </a:t>
          </a:r>
        </a:p>
      </dsp:txBody>
      <dsp:txXfrm rot="-5400000">
        <a:off x="2239815" y="611590"/>
        <a:ext cx="3810129" cy="3175083"/>
      </dsp:txXfrm>
    </dsp:sp>
    <dsp:sp modelId="{ABDB19A2-AEB6-43A1-B1E0-2D42A64B4BAC}">
      <dsp:nvSpPr>
        <dsp:cNvPr id="0" name=""/>
        <dsp:cNvSpPr/>
      </dsp:nvSpPr>
      <dsp:spPr>
        <a:xfrm>
          <a:off x="0" y="0"/>
          <a:ext cx="2239815" cy="439826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b="1" kern="1200" dirty="0"/>
            <a:t>Rating Process</a:t>
          </a:r>
          <a:endParaRPr lang="en-US" sz="4200" kern="1200" dirty="0"/>
        </a:p>
      </dsp:txBody>
      <dsp:txXfrm>
        <a:off x="109339" y="109339"/>
        <a:ext cx="2021137" cy="41795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6AC764-D1C7-4020-8D13-84C691629DEE}">
      <dsp:nvSpPr>
        <dsp:cNvPr id="0" name=""/>
        <dsp:cNvSpPr/>
      </dsp:nvSpPr>
      <dsp:spPr>
        <a:xfrm>
          <a:off x="691486"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27CA50-121D-4274-A8C4-EDC940AF8D04}">
      <dsp:nvSpPr>
        <dsp:cNvPr id="0" name=""/>
        <dsp:cNvSpPr/>
      </dsp:nvSpPr>
      <dsp:spPr>
        <a:xfrm>
          <a:off x="1002466" y="1098316"/>
          <a:ext cx="837255" cy="83725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1F1BF2-1D7B-420F-A2DF-704407A4E41B}">
      <dsp:nvSpPr>
        <dsp:cNvPr id="0" name=""/>
        <dsp:cNvSpPr/>
      </dsp:nvSpPr>
      <dsp:spPr>
        <a:xfrm>
          <a:off x="225015"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Schedule Next Meeting</a:t>
          </a:r>
        </a:p>
      </dsp:txBody>
      <dsp:txXfrm>
        <a:off x="225015" y="2701063"/>
        <a:ext cx="2392159" cy="855000"/>
      </dsp:txXfrm>
    </dsp:sp>
    <dsp:sp modelId="{D57DFA2C-43B1-4E34-84AA-16B7B05251DE}">
      <dsp:nvSpPr>
        <dsp:cNvPr id="0" name=""/>
        <dsp:cNvSpPr/>
      </dsp:nvSpPr>
      <dsp:spPr>
        <a:xfrm>
          <a:off x="3502273"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6302D9-BAE8-4904-B7EF-A400A1C183F4}">
      <dsp:nvSpPr>
        <dsp:cNvPr id="0" name=""/>
        <dsp:cNvSpPr/>
      </dsp:nvSpPr>
      <dsp:spPr>
        <a:xfrm>
          <a:off x="3813254" y="1098316"/>
          <a:ext cx="837255" cy="837255"/>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50C892-90FD-44DA-B77C-4F22170084B3}">
      <dsp:nvSpPr>
        <dsp:cNvPr id="0" name=""/>
        <dsp:cNvSpPr/>
      </dsp:nvSpPr>
      <dsp:spPr>
        <a:xfrm>
          <a:off x="3035802"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Communicate the Plan</a:t>
          </a:r>
        </a:p>
      </dsp:txBody>
      <dsp:txXfrm>
        <a:off x="3035802" y="2701063"/>
        <a:ext cx="2392159" cy="855000"/>
      </dsp:txXfrm>
    </dsp:sp>
    <dsp:sp modelId="{B3A66482-1D8A-4AA0-8BCF-6A2B9694758F}">
      <dsp:nvSpPr>
        <dsp:cNvPr id="0" name=""/>
        <dsp:cNvSpPr/>
      </dsp:nvSpPr>
      <dsp:spPr>
        <a:xfrm>
          <a:off x="6313061"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073F12-7ADA-4929-B577-D6E5E4E4D788}">
      <dsp:nvSpPr>
        <dsp:cNvPr id="0" name=""/>
        <dsp:cNvSpPr/>
      </dsp:nvSpPr>
      <dsp:spPr>
        <a:xfrm>
          <a:off x="6624041" y="1098316"/>
          <a:ext cx="837255" cy="837255"/>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E32B7-7117-4A23-8F69-4A8B3ED466F4}">
      <dsp:nvSpPr>
        <dsp:cNvPr id="0" name=""/>
        <dsp:cNvSpPr/>
      </dsp:nvSpPr>
      <dsp:spPr>
        <a:xfrm>
          <a:off x="5846589"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Implement the Plan and Collect Data</a:t>
          </a:r>
        </a:p>
      </dsp:txBody>
      <dsp:txXfrm>
        <a:off x="5846589" y="2701063"/>
        <a:ext cx="2392159" cy="855000"/>
      </dsp:txXfrm>
    </dsp:sp>
    <dsp:sp modelId="{16902014-1D40-48B8-9D5A-E056A4A3D2C2}">
      <dsp:nvSpPr>
        <dsp:cNvPr id="0" name=""/>
        <dsp:cNvSpPr/>
      </dsp:nvSpPr>
      <dsp:spPr>
        <a:xfrm>
          <a:off x="9123848" y="787336"/>
          <a:ext cx="1459217" cy="14592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4D61E-166E-413F-9328-1A26C8DBC27D}">
      <dsp:nvSpPr>
        <dsp:cNvPr id="0" name=""/>
        <dsp:cNvSpPr/>
      </dsp:nvSpPr>
      <dsp:spPr>
        <a:xfrm>
          <a:off x="9434829" y="1098316"/>
          <a:ext cx="837255" cy="837255"/>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AF1FFF-5118-4799-A64D-BCC31BAE42B7}">
      <dsp:nvSpPr>
        <dsp:cNvPr id="0" name=""/>
        <dsp:cNvSpPr/>
      </dsp:nvSpPr>
      <dsp:spPr>
        <a:xfrm>
          <a:off x="8657377" y="2701063"/>
          <a:ext cx="2392159"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cap="none" baseline="0" dirty="0"/>
            <a:t>Review and Refine Teaming Process (as needed)</a:t>
          </a:r>
        </a:p>
      </dsp:txBody>
      <dsp:txXfrm>
        <a:off x="8657377" y="2701063"/>
        <a:ext cx="2392159" cy="8550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dirty="0"/>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dirty="0"/>
          </a:p>
        </p:txBody>
      </p:sp>
    </p:spTree>
    <p:extLst>
      <p:ext uri="{BB962C8B-B14F-4D97-AF65-F5344CB8AC3E}">
        <p14:creationId xmlns:p14="http://schemas.microsoft.com/office/powerpoint/2010/main" val="131838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59757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885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1855125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2759327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695620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21</a:t>
            </a:fld>
            <a:endParaRPr lang="en-US" dirty="0"/>
          </a:p>
        </p:txBody>
      </p:sp>
    </p:spTree>
    <p:extLst>
      <p:ext uri="{BB962C8B-B14F-4D97-AF65-F5344CB8AC3E}">
        <p14:creationId xmlns:p14="http://schemas.microsoft.com/office/powerpoint/2010/main" val="3134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3752278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https://intensiveintervention.org/implementation-intervention/data-teaming</a:t>
            </a:r>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dirty="0"/>
          </a:p>
        </p:txBody>
      </p:sp>
    </p:spTree>
    <p:extLst>
      <p:ext uri="{BB962C8B-B14F-4D97-AF65-F5344CB8AC3E}">
        <p14:creationId xmlns:p14="http://schemas.microsoft.com/office/powerpoint/2010/main" val="2380165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2415630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091F94-1D66-4DA9-A2C5-E794023DEE92}" type="slidenum">
              <a:rPr lang="en-US" smtClean="0"/>
              <a:t>26</a:t>
            </a:fld>
            <a:endParaRPr lang="en-US" dirty="0"/>
          </a:p>
        </p:txBody>
      </p:sp>
    </p:spTree>
    <p:extLst>
      <p:ext uri="{BB962C8B-B14F-4D97-AF65-F5344CB8AC3E}">
        <p14:creationId xmlns:p14="http://schemas.microsoft.com/office/powerpoint/2010/main" val="274242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https://intensiveintervention.org/resource/IEP-Teams</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87877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27</a:t>
            </a:fld>
            <a:endParaRPr lang="en-US" dirty="0"/>
          </a:p>
        </p:txBody>
      </p:sp>
    </p:spTree>
    <p:extLst>
      <p:ext uri="{BB962C8B-B14F-4D97-AF65-F5344CB8AC3E}">
        <p14:creationId xmlns:p14="http://schemas.microsoft.com/office/powerpoint/2010/main" val="2512840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rtl="0" fontAlgn="base"/>
            <a:r>
              <a:rPr lang="en-US" dirty="0"/>
              <a:t>https://intensiveintervention.org/sites/default/files/Clarifying_Questions_Hypothesis_508.pdf</a:t>
            </a:r>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299230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dirty="0"/>
          </a:p>
        </p:txBody>
      </p:sp>
    </p:spTree>
    <p:extLst>
      <p:ext uri="{BB962C8B-B14F-4D97-AF65-F5344CB8AC3E}">
        <p14:creationId xmlns:p14="http://schemas.microsoft.com/office/powerpoint/2010/main" val="26744172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30</a:t>
            </a:fld>
            <a:endParaRPr lang="en-US" dirty="0"/>
          </a:p>
        </p:txBody>
      </p:sp>
    </p:spTree>
    <p:extLst>
      <p:ext uri="{BB962C8B-B14F-4D97-AF65-F5344CB8AC3E}">
        <p14:creationId xmlns:p14="http://schemas.microsoft.com/office/powerpoint/2010/main" val="1395784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32</a:t>
            </a:fld>
            <a:endParaRPr lang="en-US" dirty="0"/>
          </a:p>
        </p:txBody>
      </p:sp>
    </p:spTree>
    <p:extLst>
      <p:ext uri="{BB962C8B-B14F-4D97-AF65-F5344CB8AC3E}">
        <p14:creationId xmlns:p14="http://schemas.microsoft.com/office/powerpoint/2010/main" val="1915054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https://intensiveintervention.org/implementation-intervention/data-teaming</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2132634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3651719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dirty="0"/>
          </a:p>
        </p:txBody>
      </p:sp>
    </p:spTree>
    <p:extLst>
      <p:ext uri="{BB962C8B-B14F-4D97-AF65-F5344CB8AC3E}">
        <p14:creationId xmlns:p14="http://schemas.microsoft.com/office/powerpoint/2010/main" val="3529753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r>
              <a:rPr lang="en-US" dirty="0"/>
              <a:t>https://intensiveintervention.org/sites/default/files/Intensive_Intervention_Meeting_Checklist.pdf</a:t>
            </a:r>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dirty="0"/>
          </a:p>
        </p:txBody>
      </p:sp>
    </p:spTree>
    <p:extLst>
      <p:ext uri="{BB962C8B-B14F-4D97-AF65-F5344CB8AC3E}">
        <p14:creationId xmlns:p14="http://schemas.microsoft.com/office/powerpoint/2010/main" val="2019014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dirty="0"/>
          </a:p>
        </p:txBody>
      </p:sp>
    </p:spTree>
    <p:extLst>
      <p:ext uri="{BB962C8B-B14F-4D97-AF65-F5344CB8AC3E}">
        <p14:creationId xmlns:p14="http://schemas.microsoft.com/office/powerpoint/2010/main" val="1206269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20688" y="704850"/>
            <a:ext cx="6261100" cy="3521075"/>
          </a:xfrm>
          <a:ln/>
        </p:spPr>
      </p:sp>
      <p:sp>
        <p:nvSpPr>
          <p:cNvPr id="91139" name="Slide Number Placeholder 3"/>
          <p:cNvSpPr>
            <a:spLocks noGrp="1"/>
          </p:cNvSpPr>
          <p:nvPr>
            <p:ph type="sldNum" sz="quarter" idx="5"/>
          </p:nvPr>
        </p:nvSpPr>
        <p:spPr>
          <a:xfrm>
            <a:off x="3508759" y="9114352"/>
            <a:ext cx="84959" cy="232241"/>
          </a:xfrm>
          <a:noFill/>
        </p:spPr>
        <p:txBody>
          <a:bodyPr/>
          <a:lstStyle/>
          <a:p>
            <a:fld id="{78E91393-7C62-4878-95C0-74998B024367}" type="slidenum">
              <a:rPr lang="en-US" smtClean="0">
                <a:solidFill>
                  <a:prstClr val="black"/>
                </a:solidFill>
                <a:latin typeface="Arial" charset="0"/>
                <a:ea typeface="ＭＳ Ｐゴシック"/>
                <a:cs typeface="ＭＳ Ｐゴシック"/>
              </a:rPr>
              <a:pPr/>
              <a:t>7</a:t>
            </a:fld>
            <a:endParaRPr lang="en-US" dirty="0">
              <a:solidFill>
                <a:prstClr val="black"/>
              </a:solidFill>
              <a:latin typeface="Arial" charset="0"/>
              <a:ea typeface="ＭＳ Ｐゴシック"/>
              <a:cs typeface="ＭＳ Ｐゴシック"/>
            </a:endParaRPr>
          </a:p>
        </p:txBody>
      </p:sp>
      <p:sp>
        <p:nvSpPr>
          <p:cNvPr id="2" name="Notes Placeholder 1"/>
          <p:cNvSpPr>
            <a:spLocks noGrp="1"/>
          </p:cNvSpPr>
          <p:nvPr>
            <p:ph type="body" idx="1"/>
          </p:nvPr>
        </p:nvSpPr>
        <p:spPr/>
        <p:txBody>
          <a:bodyPr/>
          <a:lstStyle/>
          <a:p>
            <a:pPr defTabSz="923270">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235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3478686fed_0_136:notes"/>
          <p:cNvSpPr>
            <a:spLocks noGrp="1" noRot="1" noChangeAspect="1"/>
          </p:cNvSpPr>
          <p:nvPr>
            <p:ph type="sldImg" idx="2"/>
          </p:nvPr>
        </p:nvSpPr>
        <p:spPr>
          <a:xfrm>
            <a:off x="1069975" y="688975"/>
            <a:ext cx="4870450" cy="27400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3478686fed_0_136:notes"/>
          <p:cNvSpPr txBox="1">
            <a:spLocks noGrp="1"/>
          </p:cNvSpPr>
          <p:nvPr>
            <p:ph type="body" idx="1"/>
          </p:nvPr>
        </p:nvSpPr>
        <p:spPr>
          <a:xfrm>
            <a:off x="1" y="3537930"/>
            <a:ext cx="7008803" cy="5029829"/>
          </a:xfrm>
          <a:prstGeom prst="rect">
            <a:avLst/>
          </a:prstGeom>
        </p:spPr>
        <p:txBody>
          <a:bodyPr spcFirstLastPara="1" wrap="square" lIns="93151" tIns="46575" rIns="93151" bIns="46575" anchor="t" anchorCtr="0">
            <a:noAutofit/>
          </a:bodyPr>
          <a:lstStyle/>
          <a:p>
            <a:pPr marL="0" indent="0"/>
            <a:endParaRPr sz="1000" dirty="0"/>
          </a:p>
        </p:txBody>
      </p:sp>
      <p:sp>
        <p:nvSpPr>
          <p:cNvPr id="449" name="Google Shape;449;g13478686fed_0_136:notes"/>
          <p:cNvSpPr txBox="1">
            <a:spLocks noGrp="1"/>
          </p:cNvSpPr>
          <p:nvPr>
            <p:ph type="sldNum" idx="12"/>
          </p:nvPr>
        </p:nvSpPr>
        <p:spPr>
          <a:xfrm>
            <a:off x="3413995" y="9024214"/>
            <a:ext cx="182370" cy="231584"/>
          </a:xfrm>
          <a:prstGeom prst="rect">
            <a:avLst/>
          </a:prstGeom>
        </p:spPr>
        <p:txBody>
          <a:bodyPr spcFirstLastPara="1" wrap="square" lIns="0" tIns="0" rIns="0" bIns="46575" anchor="ctr" anchorCtr="1">
            <a:noAutofit/>
          </a:bodyPr>
          <a:lstStyle/>
          <a:p>
            <a:pPr algn="ctr"/>
            <a:fld id="{00000000-1234-1234-1234-123412341234}" type="slidenum">
              <a:rPr lang="en-US"/>
              <a:pPr algn="ctr"/>
              <a:t>42</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dirty="0"/>
          </a:p>
        </p:txBody>
      </p:sp>
    </p:spTree>
    <p:extLst>
      <p:ext uri="{BB962C8B-B14F-4D97-AF65-F5344CB8AC3E}">
        <p14:creationId xmlns:p14="http://schemas.microsoft.com/office/powerpoint/2010/main" val="2257294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3440378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dirty="0"/>
          </a:p>
        </p:txBody>
      </p:sp>
    </p:spTree>
    <p:extLst>
      <p:ext uri="{BB962C8B-B14F-4D97-AF65-F5344CB8AC3E}">
        <p14:creationId xmlns:p14="http://schemas.microsoft.com/office/powerpoint/2010/main" val="39516486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2889514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dirty="0"/>
          </a:p>
        </p:txBody>
      </p:sp>
    </p:spTree>
    <p:extLst>
      <p:ext uri="{BB962C8B-B14F-4D97-AF65-F5344CB8AC3E}">
        <p14:creationId xmlns:p14="http://schemas.microsoft.com/office/powerpoint/2010/main" val="4286049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dirty="0"/>
          </a:p>
        </p:txBody>
      </p:sp>
    </p:spTree>
    <p:extLst>
      <p:ext uri="{BB962C8B-B14F-4D97-AF65-F5344CB8AC3E}">
        <p14:creationId xmlns:p14="http://schemas.microsoft.com/office/powerpoint/2010/main" val="351979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dirty="0"/>
          </a:p>
        </p:txBody>
      </p:sp>
    </p:spTree>
    <p:extLst>
      <p:ext uri="{BB962C8B-B14F-4D97-AF65-F5344CB8AC3E}">
        <p14:creationId xmlns:p14="http://schemas.microsoft.com/office/powerpoint/2010/main" val="3904939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https://intensiveintervention.org/implementation-intervention/data-teaming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https://www.mtssri.org/</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dirty="0"/>
          </a:p>
        </p:txBody>
      </p:sp>
    </p:spTree>
    <p:extLst>
      <p:ext uri="{BB962C8B-B14F-4D97-AF65-F5344CB8AC3E}">
        <p14:creationId xmlns:p14="http://schemas.microsoft.com/office/powerpoint/2010/main" val="2823282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https://intensiveintervention.org/using-teaming-implement-dbi</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dirty="0"/>
          </a:p>
        </p:txBody>
      </p:sp>
    </p:spTree>
    <p:extLst>
      <p:ext uri="{BB962C8B-B14F-4D97-AF65-F5344CB8AC3E}">
        <p14:creationId xmlns:p14="http://schemas.microsoft.com/office/powerpoint/2010/main" val="356555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a:xfrm>
            <a:off x="3472691" y="9114352"/>
            <a:ext cx="157094" cy="232241"/>
          </a:xfrm>
        </p:spPr>
        <p:txBody>
          <a:bodyPr/>
          <a:lstStyle/>
          <a:p>
            <a:pPr>
              <a:defRPr/>
            </a:pPr>
            <a:fld id="{DBA2C2E2-0E08-480B-A22D-C2F2EBF6A27D}" type="slidenum">
              <a:rPr lang="en-US" smtClean="0"/>
              <a:pPr>
                <a:defRPr/>
              </a:pPr>
              <a:t>8</a:t>
            </a:fld>
            <a:endParaRPr lang="en-US" dirty="0"/>
          </a:p>
        </p:txBody>
      </p:sp>
    </p:spTree>
    <p:extLst>
      <p:ext uri="{BB962C8B-B14F-4D97-AF65-F5344CB8AC3E}">
        <p14:creationId xmlns:p14="http://schemas.microsoft.com/office/powerpoint/2010/main" val="88583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11"/>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53</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9</a:t>
            </a:fld>
            <a:endParaRPr lang="en-US" dirty="0"/>
          </a:p>
        </p:txBody>
      </p:sp>
    </p:spTree>
    <p:extLst>
      <p:ext uri="{BB962C8B-B14F-4D97-AF65-F5344CB8AC3E}">
        <p14:creationId xmlns:p14="http://schemas.microsoft.com/office/powerpoint/2010/main" val="182064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1149350"/>
            <a:ext cx="5516562" cy="3103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59992" y="9089453"/>
            <a:ext cx="157094" cy="232095"/>
          </a:xfrm>
        </p:spPr>
        <p:txBody>
          <a:bodyPr/>
          <a:lstStyle/>
          <a:p>
            <a:fld id="{1BCF944E-AC27-4BEA-9C0A-695BFCE7C965}" type="slidenum">
              <a:rPr lang="en-US" smtClean="0"/>
              <a:pPr/>
              <a:t>10</a:t>
            </a:fld>
            <a:endParaRPr lang="en-US" dirty="0"/>
          </a:p>
        </p:txBody>
      </p:sp>
    </p:spTree>
    <p:extLst>
      <p:ext uri="{BB962C8B-B14F-4D97-AF65-F5344CB8AC3E}">
        <p14:creationId xmlns:p14="http://schemas.microsoft.com/office/powerpoint/2010/main" val="201012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9888"/>
            <a:ext cx="5486400" cy="3086100"/>
          </a:xfrm>
        </p:spPr>
      </p:sp>
      <p:sp>
        <p:nvSpPr>
          <p:cNvPr id="3" name="Notes Placeholder 2"/>
          <p:cNvSpPr>
            <a:spLocks noGrp="1"/>
          </p:cNvSpPr>
          <p:nvPr>
            <p:ph type="body" idx="1"/>
          </p:nvPr>
        </p:nvSpPr>
        <p:spPr>
          <a:xfrm>
            <a:off x="685800" y="3654962"/>
            <a:ext cx="5486400" cy="3600450"/>
          </a:xfrm>
        </p:spPr>
        <p:txBody>
          <a:bodyPr/>
          <a:lstStyle/>
          <a:p>
            <a:endParaRPr lang="en-US" i="0"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414952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featured a video clip. The clip is not embedded in the presentation, but can be found in the webinar archive.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802595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dirty="0"/>
              <a:t>(added from Insert tab, Header &amp; Footer icon, Fixed Date and time)  1/23/2018</a:t>
            </a:r>
          </a:p>
        </p:txBody>
      </p:sp>
      <p:sp>
        <p:nvSpPr>
          <p:cNvPr id="5" name="Footer Placeholder 4"/>
          <p:cNvSpPr>
            <a:spLocks noGrp="1"/>
          </p:cNvSpPr>
          <p:nvPr>
            <p:ph type="ftr" sz="quarter" idx="4"/>
          </p:nvPr>
        </p:nvSpPr>
        <p:spPr/>
        <p:txBody>
          <a:bodyPr/>
          <a:lstStyle/>
          <a:p>
            <a:r>
              <a:rPr lang="en-US" dirty="0"/>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41335337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dirty="0">
                <a:effectLst/>
                <a:latin typeface="Segoe UI" panose="020B0502040204020203" pitchFamily="34" charset="0"/>
              </a:rPr>
              <a:t>For best results, crop and resize the cover picture to fit this placeholder (2.75” x 11.52”) </a:t>
            </a:r>
            <a:br>
              <a:rPr lang="en-US" sz="1800" dirty="0">
                <a:effectLst/>
                <a:latin typeface="Segoe UI" panose="020B0502040204020203" pitchFamily="34" charset="0"/>
              </a:rPr>
            </a:br>
            <a:r>
              <a:rPr lang="en-US" sz="1800" dirty="0">
                <a:effectLst/>
                <a:latin typeface="Segoe UI" panose="020B0502040204020203" pitchFamily="34" charset="0"/>
              </a:rPr>
              <a:t>prior to insertion.</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To insert a cover image, click the picture icon in the center of the empty picture placeholder.</a:t>
            </a:r>
            <a:br>
              <a:rPr lang="en-US" sz="1800" dirty="0">
                <a:effectLst/>
                <a:latin typeface="Arial" panose="020B0604020202020204" pitchFamily="34" charset="0"/>
              </a:rPr>
            </a:br>
            <a:br>
              <a:rPr lang="en-US" sz="1800" dirty="0">
                <a:effectLst/>
                <a:latin typeface="Arial" panose="020B0604020202020204" pitchFamily="34" charset="0"/>
              </a:rPr>
            </a:br>
            <a:r>
              <a:rPr lang="en-US" sz="1800" dirty="0">
                <a:effectLst/>
                <a:latin typeface="Segoe UI" panose="020B0502040204020203" pitchFamily="34" charset="0"/>
              </a:rPr>
              <a:t>Navigate to the desired image in file explorer and double-click on it.</a:t>
            </a:r>
            <a:endParaRPr lang="en-US" sz="1800" dirty="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dirty="0"/>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dirty="0"/>
              <a:t>For best results, crop and resize the cover picture to fit this placeholder (2.75” x 11.52”) prior to insertion.</a:t>
            </a:r>
            <a:br>
              <a:rPr lang="en-US" dirty="0"/>
            </a:br>
            <a:r>
              <a:rPr lang="en-US" dirty="0"/>
              <a:t>1. To insert or replace the cover image, hold down the shift key and right click on the orange rectangle. choose “Send to Back”. from the pop-up menu.</a:t>
            </a:r>
            <a:br>
              <a:rPr lang="en-US" dirty="0"/>
            </a:br>
            <a:r>
              <a:rPr lang="en-US" dirty="0"/>
              <a:t>2. Delete any existing image, then click the picture icon in the center of the empty picture placeholder.</a:t>
            </a:r>
            <a:br>
              <a:rPr lang="en-US" dirty="0"/>
            </a:br>
            <a:r>
              <a:rPr lang="en-US" dirty="0"/>
              <a:t>3. Navigate to the desired image in file explorer and double-click on it.</a:t>
            </a:r>
            <a:br>
              <a:rPr lang="en-US" dirty="0"/>
            </a:br>
            <a:r>
              <a:rPr lang="en-US" dirty="0"/>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https://twitter.com/TheNCII</a:t>
              </a:r>
              <a:br>
                <a:rPr lang="en-US" sz="2000" dirty="0"/>
              </a:br>
              <a:r>
                <a:rPr lang="en-US" sz="2000" dirty="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dirty="0"/>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dirty="0"/>
                <a:t>www.Intensiveintervention.org</a:t>
              </a:r>
              <a:br>
                <a:rPr lang="en-US" sz="2000" dirty="0"/>
              </a:br>
              <a:r>
                <a:rPr lang="en-US" sz="2000" dirty="0"/>
                <a:t>ncii@air.org</a:t>
              </a:r>
              <a:br>
                <a:rPr lang="en-US" sz="2000" dirty="0"/>
              </a:br>
              <a:r>
                <a:rPr lang="en-US" sz="2000" dirty="0"/>
                <a:t>https://twitter.com/TheNCII</a:t>
              </a:r>
              <a:br>
                <a:rPr lang="en-US" sz="2000" dirty="0"/>
              </a:br>
              <a:r>
                <a:rPr lang="en-US" sz="2000" dirty="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1109461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32287" y="6507316"/>
            <a:ext cx="150682" cy="153888"/>
          </a:xfrm>
        </p:spPr>
        <p:txBody>
          <a:bodyPr wrap="none" anchor="b" anchorCtr="0"/>
          <a:lstStyle/>
          <a:p>
            <a:fld id="{B094D1B2-26D5-48CC-9B16-6583E954EFA6}" type="slidenum">
              <a:rPr lang="en-US" smtClean="0"/>
              <a:t>‹#›</a:t>
            </a:fld>
            <a:endParaRPr lang="en-US" dirty="0"/>
          </a:p>
        </p:txBody>
      </p:sp>
    </p:spTree>
    <p:extLst>
      <p:ext uri="{BB962C8B-B14F-4D97-AF65-F5344CB8AC3E}">
        <p14:creationId xmlns:p14="http://schemas.microsoft.com/office/powerpoint/2010/main" val="3308131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750"/>
            </a:lvl1pPr>
            <a:lvl2pPr marL="240030" indent="0">
              <a:lnSpc>
                <a:spcPct val="100000"/>
              </a:lnSpc>
              <a:spcBef>
                <a:spcPts val="0"/>
              </a:spcBef>
              <a:buNone/>
              <a:defRPr sz="750"/>
            </a:lvl2pPr>
            <a:lvl3pPr marL="514350" indent="0">
              <a:lnSpc>
                <a:spcPct val="100000"/>
              </a:lnSpc>
              <a:spcBef>
                <a:spcPts val="0"/>
              </a:spcBef>
              <a:buNone/>
              <a:defRPr sz="750"/>
            </a:lvl3pPr>
            <a:lvl4pPr marL="754380" indent="0">
              <a:lnSpc>
                <a:spcPct val="100000"/>
              </a:lnSpc>
              <a:spcBef>
                <a:spcPts val="0"/>
              </a:spcBef>
              <a:buNone/>
              <a:defRPr sz="750"/>
            </a:lvl4pPr>
            <a:lvl5pPr marL="994410" indent="0">
              <a:lnSpc>
                <a:spcPct val="100000"/>
              </a:lnSpc>
              <a:spcBef>
                <a:spcPts val="0"/>
              </a:spcBef>
              <a:buNone/>
              <a:defRPr sz="750"/>
            </a:lvl5pPr>
          </a:lstStyle>
          <a:p>
            <a:pPr lvl="0"/>
            <a:r>
              <a:rPr lang="en-US"/>
              <a:t>Source: Placeholder for sources and permissions (if needed).</a:t>
            </a:r>
          </a:p>
        </p:txBody>
      </p:sp>
      <p:sp>
        <p:nvSpPr>
          <p:cNvPr id="2" name="Slide Number Placeholder 1"/>
          <p:cNvSpPr>
            <a:spLocks noGrp="1"/>
          </p:cNvSpPr>
          <p:nvPr>
            <p:ph type="sldNum" sz="quarter" idx="14"/>
          </p:nvPr>
        </p:nvSpPr>
        <p:spPr>
          <a:xfrm>
            <a:off x="11741212" y="6704112"/>
            <a:ext cx="150682" cy="153888"/>
          </a:xfrm>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610127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95"/>
        <p:cNvGrpSpPr/>
        <p:nvPr/>
      </p:nvGrpSpPr>
      <p:grpSpPr>
        <a:xfrm>
          <a:off x="0" y="0"/>
          <a:ext cx="0" cy="0"/>
          <a:chOff x="0" y="0"/>
          <a:chExt cx="0" cy="0"/>
        </a:xfrm>
      </p:grpSpPr>
      <p:sp>
        <p:nvSpPr>
          <p:cNvPr id="96" name="Google Shape;96;p31"/>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1"/>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3000"/>
              </a:spcBef>
              <a:spcAft>
                <a:spcPts val="0"/>
              </a:spcAft>
              <a:buClr>
                <a:schemeClr val="dk1"/>
              </a:buClr>
              <a:buSzPts val="2800"/>
              <a:buFont typeface="Calibri"/>
              <a:buAutoNum type="arabicPeriod"/>
              <a:defRPr sz="2800"/>
            </a:lvl1pPr>
            <a:lvl2pPr marL="914400" lvl="1" indent="-406400" algn="l">
              <a:lnSpc>
                <a:spcPct val="100000"/>
              </a:lnSpc>
              <a:spcBef>
                <a:spcPts val="1200"/>
              </a:spcBef>
              <a:spcAft>
                <a:spcPts val="0"/>
              </a:spcAft>
              <a:buClr>
                <a:schemeClr val="dk1"/>
              </a:buClr>
              <a:buSzPts val="2800"/>
              <a:buFont typeface="Calibri"/>
              <a:buAutoNum type="alphaLcPeriod"/>
              <a:defRPr sz="2800"/>
            </a:lvl2pPr>
            <a:lvl3pPr marL="1371600" lvl="2" indent="-406400" algn="l">
              <a:lnSpc>
                <a:spcPct val="100000"/>
              </a:lnSpc>
              <a:spcBef>
                <a:spcPts val="1200"/>
              </a:spcBef>
              <a:spcAft>
                <a:spcPts val="0"/>
              </a:spcAft>
              <a:buClr>
                <a:schemeClr val="dk1"/>
              </a:buClr>
              <a:buSzPts val="2800"/>
              <a:buFont typeface="Calibri"/>
              <a:buAutoNum type="romanLcPeriod"/>
              <a:defRPr sz="2800"/>
            </a:lvl3pPr>
            <a:lvl4pPr marL="1828800" lvl="3" indent="-406400" algn="l">
              <a:lnSpc>
                <a:spcPct val="100000"/>
              </a:lnSpc>
              <a:spcBef>
                <a:spcPts val="1200"/>
              </a:spcBef>
              <a:spcAft>
                <a:spcPts val="0"/>
              </a:spcAft>
              <a:buClr>
                <a:schemeClr val="dk1"/>
              </a:buClr>
              <a:buSzPts val="2800"/>
              <a:buFont typeface="Calibri"/>
              <a:buAutoNum type="arabicParenR"/>
              <a:defRPr sz="2800"/>
            </a:lvl4pPr>
            <a:lvl5pPr marL="2286000" lvl="4" indent="-406400" algn="l">
              <a:lnSpc>
                <a:spcPct val="100000"/>
              </a:lnSpc>
              <a:spcBef>
                <a:spcPts val="1200"/>
              </a:spcBef>
              <a:spcAft>
                <a:spcPts val="0"/>
              </a:spcAft>
              <a:buClr>
                <a:schemeClr val="dk1"/>
              </a:buClr>
              <a:buSzPts val="2800"/>
              <a:buFont typeface="Calibri"/>
              <a:buAutoNum type="alphaLcParenR"/>
              <a:defRPr sz="2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8" name="Google Shape;98;p31"/>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15754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2" r:id="rId18"/>
    <p:sldLayoutId id="2147483823" r:id="rId19"/>
    <p:sldLayoutId id="2147483824" r:id="rId20"/>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9.xml"/><Relationship Id="rId7" Type="http://schemas.openxmlformats.org/officeDocument/2006/relationships/diagramColors" Target="../diagrams/colors1.xml"/><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0.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5.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hyperlink" Target="https://intensiveintervention.org/data-based-individualization"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4.xml"/><Relationship Id="rId7" Type="http://schemas.openxmlformats.org/officeDocument/2006/relationships/diagramColors" Target="../diagrams/colors3.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0.xml"/><Relationship Id="rId7" Type="http://schemas.openxmlformats.org/officeDocument/2006/relationships/diagramColors" Target="../diagrams/colors4.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3.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26.xml"/><Relationship Id="rId7" Type="http://schemas.openxmlformats.org/officeDocument/2006/relationships/diagramColors" Target="../diagrams/colors6.xml"/><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hyperlink" Target="https://www.mtssri.org/" TargetMode="Externa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video" Target="https://www.youtube.com/embed/JcEoPZJrFvY?start=71&amp;feature=oembed" TargetMode="External"/><Relationship Id="rId5" Type="http://schemas.openxmlformats.org/officeDocument/2006/relationships/image" Target="../media/image70.jpe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https://www.mtssri.org/"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hyperlink" Target="https://www.mtssri.org/" TargetMode="Externa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hyperlink" Target="https://www.mtssri.org/" TargetMode="Externa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www.mtssri.org/"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intensiveintervention.org/resource/data-based-individualization-framework-intensive-intervention" TargetMode="External"/><Relationship Id="rId2" Type="http://schemas.openxmlformats.org/officeDocument/2006/relationships/hyperlink" Target="https://ies.ed.gov/ncee/wwc/PracticeGuide/3" TargetMode="Externa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Placeholder 59" descr="Image of a group of colleagues working">
            <a:extLst>
              <a:ext uri="{FF2B5EF4-FFF2-40B4-BE49-F238E27FC236}">
                <a16:creationId xmlns:a16="http://schemas.microsoft.com/office/drawing/2014/main" id="{73EA9E01-8DD4-4EBF-A5E1-CF5122EF1DD6}"/>
              </a:ext>
            </a:extLst>
          </p:cNvPr>
          <p:cNvPicPr>
            <a:picLocks noGrp="1" noChangeAspect="1"/>
          </p:cNvPicPr>
          <p:nvPr>
            <p:ph type="pic" sz="quarter" idx="22"/>
          </p:nvPr>
        </p:nvPicPr>
        <p:blipFill rotWithShape="1">
          <a:blip r:embed="rId2" cstate="screen">
            <a:extLst>
              <a:ext uri="{28A0092B-C50C-407E-A947-70E740481C1C}">
                <a14:useLocalDpi xmlns:a14="http://schemas.microsoft.com/office/drawing/2010/main"/>
              </a:ext>
            </a:extLst>
          </a:blip>
          <a:srcRect l="-2030" t="23145" r="2030" b="41005"/>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466253" y="3716536"/>
            <a:ext cx="782137" cy="184666"/>
          </a:xfrm>
        </p:spPr>
        <p:txBody>
          <a:bodyPr/>
          <a:lstStyle/>
          <a:p>
            <a:r>
              <a:rPr lang="en-US" dirty="0"/>
              <a:t>August 2022</a:t>
            </a:r>
          </a:p>
        </p:txBody>
      </p:sp>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p:txBody>
          <a:bodyPr/>
          <a:lstStyle/>
          <a:p>
            <a:r>
              <a:rPr lang="en-US" dirty="0"/>
              <a:t>Better Together!</a:t>
            </a:r>
          </a:p>
        </p:txBody>
      </p:sp>
      <p:sp>
        <p:nvSpPr>
          <p:cNvPr id="63" name="Subtitle 62">
            <a:extLst>
              <a:ext uri="{FF2B5EF4-FFF2-40B4-BE49-F238E27FC236}">
                <a16:creationId xmlns:a16="http://schemas.microsoft.com/office/drawing/2014/main" id="{4090CB8A-C15C-4303-A6CD-D0453CC2DD53}"/>
              </a:ext>
            </a:extLst>
          </p:cNvPr>
          <p:cNvSpPr>
            <a:spLocks noGrp="1"/>
          </p:cNvSpPr>
          <p:nvPr>
            <p:ph type="subTitle" idx="1"/>
          </p:nvPr>
        </p:nvSpPr>
        <p:spPr>
          <a:xfrm>
            <a:off x="729742" y="5011457"/>
            <a:ext cx="10515600" cy="1138773"/>
          </a:xfrm>
        </p:spPr>
        <p:txBody>
          <a:bodyPr/>
          <a:lstStyle/>
          <a:p>
            <a:r>
              <a:rPr lang="en-US" dirty="0"/>
              <a:t>Keys to Creating Collaborative, Efficient, and Effective Intensive Intervention Team Meetings</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dirty="0"/>
              <a:t>Sarah Benz | Amy Peterson | </a:t>
            </a:r>
            <a:r>
              <a:rPr lang="en-US" dirty="0">
                <a:ea typeface="+mn-lt"/>
                <a:cs typeface="+mn-lt"/>
              </a:rPr>
              <a:t>Nicole Bucka</a:t>
            </a:r>
            <a:endParaRPr lang="en-US" dirty="0"/>
          </a:p>
        </p:txBody>
      </p:sp>
    </p:spTree>
    <p:extLst>
      <p:ext uri="{BB962C8B-B14F-4D97-AF65-F5344CB8AC3E}">
        <p14:creationId xmlns:p14="http://schemas.microsoft.com/office/powerpoint/2010/main" val="1092232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3" y="1962062"/>
            <a:ext cx="4495797" cy="2397287"/>
          </a:xfrm>
          <a:solidFill>
            <a:schemeClr val="bg1"/>
          </a:solidFill>
        </p:spPr>
        <p:txBody>
          <a:bodyPr>
            <a:noAutofit/>
          </a:bodyPr>
          <a:lstStyle/>
          <a:p>
            <a:pPr marL="175022"/>
            <a:r>
              <a:rPr lang="en-US" sz="3300" b="0" dirty="0"/>
              <a:t>Remember: Individualizing instruction is an </a:t>
            </a:r>
            <a:r>
              <a:rPr lang="en-US" sz="3300" b="1" dirty="0"/>
              <a:t>ongoing process</a:t>
            </a:r>
            <a:r>
              <a:rPr lang="en-US" sz="3300" b="0" dirty="0"/>
              <a:t>. </a:t>
            </a:r>
          </a:p>
        </p:txBody>
      </p:sp>
      <p:sp>
        <p:nvSpPr>
          <p:cNvPr id="6" name="Slide Number Placeholder 1"/>
          <p:cNvSpPr>
            <a:spLocks noGrp="1"/>
          </p:cNvSpPr>
          <p:nvPr>
            <p:ph type="sldNum" sz="quarter" idx="14"/>
          </p:nvPr>
        </p:nvSpPr>
        <p:spPr/>
        <p:txBody>
          <a:bodyPr/>
          <a:lstStyle/>
          <a:p>
            <a:pPr algn="r"/>
            <a:fld id="{F3477EC8-074D-41C4-94AE-E9EA7CEEA348}" type="slidenum">
              <a:rPr lang="en-US" smtClean="0"/>
              <a:pPr algn="r"/>
              <a:t>10</a:t>
            </a:fld>
            <a:endParaRPr lang="en-US" dirty="0"/>
          </a:p>
        </p:txBody>
      </p:sp>
      <p:pic>
        <p:nvPicPr>
          <p:cNvPr id="7"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36F49ED6-A5EF-4D70-8EEE-0DCAE15749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8747" y="450167"/>
            <a:ext cx="3989035" cy="5739618"/>
          </a:xfrm>
          <a:prstGeom prst="rect">
            <a:avLst/>
          </a:prstGeom>
          <a:noFill/>
        </p:spPr>
      </p:pic>
      <p:sp>
        <p:nvSpPr>
          <p:cNvPr id="9" name="Right Arrow 8" descr="An arrow points to Intervention adaptation - based on observed needs.  Kelsey's teacher will make qualitative changes to the intervention based on the results of informal diagnostic assessment."/>
          <p:cNvSpPr/>
          <p:nvPr/>
        </p:nvSpPr>
        <p:spPr>
          <a:xfrm>
            <a:off x="6143637" y="5129859"/>
            <a:ext cx="1097280" cy="546592"/>
          </a:xfrm>
          <a:prstGeom prst="rightArrow">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1726272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I Need a DBI Team to Implement DBI? </a:t>
            </a:r>
          </a:p>
        </p:txBody>
      </p:sp>
      <p:pic>
        <p:nvPicPr>
          <p:cNvPr id="7170" name="Picture 2" descr="Image result for image of group of people"/>
          <p:cNvPicPr>
            <a:picLocks noGrp="1" noChangeAspect="1" noChangeArrowheads="1"/>
          </p:cNvPicPr>
          <p:nvPr>
            <p:ph sz="half" idx="1"/>
          </p:nvPr>
        </p:nvPicPr>
        <p:blipFill>
          <a:blip r:embed="rId3">
            <a:extLst>
              <a:ext uri="{28A0092B-C50C-407E-A947-70E740481C1C}">
                <a14:useLocalDpi xmlns:a14="http://schemas.microsoft.com/office/drawing/2010/main"/>
              </a:ext>
            </a:extLst>
          </a:blip>
          <a:stretch>
            <a:fillRect/>
          </a:stretch>
        </p:blipFill>
        <p:spPr bwMode="auto">
          <a:xfrm>
            <a:off x="1069975" y="13716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604E3FAD-3B89-455F-9AFE-428BF42CF530}"/>
              </a:ext>
            </a:extLst>
          </p:cNvPr>
          <p:cNvSpPr>
            <a:spLocks noGrp="1"/>
          </p:cNvSpPr>
          <p:nvPr>
            <p:ph sz="half" idx="2"/>
          </p:nvPr>
        </p:nvSpPr>
        <p:spPr/>
        <p:txBody>
          <a:bodyPr/>
          <a:lstStyle/>
          <a:p>
            <a:pPr marL="257175" indent="-257175">
              <a:buClr>
                <a:schemeClr val="accent1"/>
              </a:buClr>
              <a:buFont typeface="Wingdings" panose="05000000000000000000" pitchFamily="2" charset="2"/>
              <a:buChar char="§"/>
            </a:pPr>
            <a:r>
              <a:rPr lang="en-US" sz="2800" dirty="0"/>
              <a:t>No; individual teachers can independently implement DBI. </a:t>
            </a:r>
          </a:p>
          <a:p>
            <a:pPr marL="257175" indent="-257175">
              <a:buClr>
                <a:schemeClr val="accent1"/>
              </a:buClr>
              <a:buFont typeface="Wingdings" panose="05000000000000000000" pitchFamily="2" charset="2"/>
              <a:buChar char="§"/>
            </a:pPr>
            <a:endParaRPr lang="en-US" sz="2800" dirty="0"/>
          </a:p>
          <a:p>
            <a:pPr marL="257175" indent="-257175">
              <a:buClr>
                <a:schemeClr val="accent1"/>
              </a:buClr>
              <a:buFont typeface="Wingdings" panose="05000000000000000000" pitchFamily="2" charset="2"/>
              <a:buChar char="§"/>
            </a:pPr>
            <a:r>
              <a:rPr lang="en-US" sz="2800" dirty="0"/>
              <a:t>But three (or more) heads are always better than one when engaging in problem solving!</a:t>
            </a:r>
          </a:p>
          <a:p>
            <a:endParaRPr lang="en-US" dirty="0"/>
          </a:p>
        </p:txBody>
      </p:sp>
      <p:sp>
        <p:nvSpPr>
          <p:cNvPr id="4" name="Slide Number Placeholder 3"/>
          <p:cNvSpPr>
            <a:spLocks noGrp="1"/>
          </p:cNvSpPr>
          <p:nvPr>
            <p:ph type="sldNum" sz="quarter" idx="12"/>
          </p:nvPr>
        </p:nvSpPr>
        <p:spPr/>
        <p:txBody>
          <a:bodyPr/>
          <a:lstStyle/>
          <a:p>
            <a:fld id="{99A20822-4A49-4D36-86E3-300BA48D3F00}" type="slidenum">
              <a:rPr lang="en-US" smtClean="0"/>
              <a:t>11</a:t>
            </a:fld>
            <a:endParaRPr lang="en-US" dirty="0"/>
          </a:p>
        </p:txBody>
      </p:sp>
    </p:spTree>
    <p:extLst>
      <p:ext uri="{BB962C8B-B14F-4D97-AF65-F5344CB8AC3E}">
        <p14:creationId xmlns:p14="http://schemas.microsoft.com/office/powerpoint/2010/main" val="3797088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EFD36-F544-4293-A053-C95C6FB136CE}"/>
              </a:ext>
            </a:extLst>
          </p:cNvPr>
          <p:cNvSpPr>
            <a:spLocks noGrp="1"/>
          </p:cNvSpPr>
          <p:nvPr>
            <p:ph type="title"/>
          </p:nvPr>
        </p:nvSpPr>
        <p:spPr/>
        <p:txBody>
          <a:bodyPr/>
          <a:lstStyle/>
          <a:p>
            <a:r>
              <a:rPr lang="en-US" dirty="0"/>
              <a:t>The Impact of Teaming Processes</a:t>
            </a:r>
          </a:p>
        </p:txBody>
      </p:sp>
      <p:sp>
        <p:nvSpPr>
          <p:cNvPr id="5" name="Slide Number Placeholder 4">
            <a:extLst>
              <a:ext uri="{FF2B5EF4-FFF2-40B4-BE49-F238E27FC236}">
                <a16:creationId xmlns:a16="http://schemas.microsoft.com/office/drawing/2014/main" id="{7CBBC8CF-A7C9-4B08-8ED8-A42C2E10519F}"/>
              </a:ext>
            </a:extLst>
          </p:cNvPr>
          <p:cNvSpPr>
            <a:spLocks noGrp="1"/>
          </p:cNvSpPr>
          <p:nvPr>
            <p:ph type="sldNum" sz="quarter" idx="14"/>
          </p:nvPr>
        </p:nvSpPr>
        <p:spPr>
          <a:xfrm>
            <a:off x="10311474" y="6704112"/>
            <a:ext cx="131447" cy="153888"/>
          </a:xfrm>
        </p:spPr>
        <p:txBody>
          <a:bodyPr/>
          <a:lstStyle/>
          <a:p>
            <a:fld id="{99A20822-4A49-4D36-86E3-300BA48D3F00}" type="slidenum">
              <a:rPr lang="en-US" smtClean="0"/>
              <a:pPr/>
              <a:t>12</a:t>
            </a:fld>
            <a:endParaRPr lang="en-US"/>
          </a:p>
        </p:txBody>
      </p:sp>
      <p:pic>
        <p:nvPicPr>
          <p:cNvPr id="4" name="Picture 3" descr="Still frame from teaming video clip. ">
            <a:extLst>
              <a:ext uri="{FF2B5EF4-FFF2-40B4-BE49-F238E27FC236}">
                <a16:creationId xmlns:a16="http://schemas.microsoft.com/office/drawing/2014/main" id="{C590B10D-BBC0-4C9F-8495-4ADCB8AE7FD7}"/>
              </a:ext>
            </a:extLst>
          </p:cNvPr>
          <p:cNvPicPr>
            <a:picLocks noChangeAspect="1"/>
          </p:cNvPicPr>
          <p:nvPr/>
        </p:nvPicPr>
        <p:blipFill>
          <a:blip r:embed="rId4"/>
          <a:stretch>
            <a:fillRect/>
          </a:stretch>
        </p:blipFill>
        <p:spPr>
          <a:xfrm>
            <a:off x="2295525" y="1281112"/>
            <a:ext cx="7600950" cy="4295775"/>
          </a:xfrm>
          <a:prstGeom prst="rect">
            <a:avLst/>
          </a:prstGeom>
        </p:spPr>
      </p:pic>
    </p:spTree>
    <p:custDataLst>
      <p:tags r:id="rId1"/>
    </p:custDataLst>
    <p:extLst>
      <p:ext uri="{BB962C8B-B14F-4D97-AF65-F5344CB8AC3E}">
        <p14:creationId xmlns:p14="http://schemas.microsoft.com/office/powerpoint/2010/main" val="1967999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32961-6935-48CC-A544-CA5B2631A768}"/>
              </a:ext>
            </a:extLst>
          </p:cNvPr>
          <p:cNvSpPr>
            <a:spLocks noGrp="1"/>
          </p:cNvSpPr>
          <p:nvPr>
            <p:ph type="title"/>
          </p:nvPr>
        </p:nvSpPr>
        <p:spPr>
          <a:xfrm>
            <a:off x="457200" y="0"/>
            <a:ext cx="11276076" cy="1280160"/>
          </a:xfrm>
        </p:spPr>
        <p:txBody>
          <a:bodyPr anchor="ctr">
            <a:normAutofit/>
          </a:bodyPr>
          <a:lstStyle/>
          <a:p>
            <a:r>
              <a:rPr lang="en-US" dirty="0"/>
              <a:t>All Teams Are Not Created Equal</a:t>
            </a:r>
          </a:p>
        </p:txBody>
      </p:sp>
      <p:pic>
        <p:nvPicPr>
          <p:cNvPr id="7" name="Picture 6" descr="Foosball football players">
            <a:extLst>
              <a:ext uri="{FF2B5EF4-FFF2-40B4-BE49-F238E27FC236}">
                <a16:creationId xmlns:a16="http://schemas.microsoft.com/office/drawing/2014/main" id="{3AD602D9-C502-87C9-9152-97A2F4855B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8882" r="-1" b="23186"/>
          <a:stretch/>
        </p:blipFill>
        <p:spPr>
          <a:xfrm>
            <a:off x="457200" y="1152525"/>
            <a:ext cx="11274552" cy="4343400"/>
          </a:xfrm>
          <a:prstGeom prst="rect">
            <a:avLst/>
          </a:prstGeom>
          <a:noFill/>
        </p:spPr>
      </p:pic>
      <p:sp>
        <p:nvSpPr>
          <p:cNvPr id="5" name="Slide Number Placeholder 4">
            <a:extLst>
              <a:ext uri="{FF2B5EF4-FFF2-40B4-BE49-F238E27FC236}">
                <a16:creationId xmlns:a16="http://schemas.microsoft.com/office/drawing/2014/main" id="{B1906E76-39CB-4D1C-AFAB-7B6A66E27140}"/>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13</a:t>
            </a:fld>
            <a:endParaRPr lang="en-US" dirty="0"/>
          </a:p>
        </p:txBody>
      </p:sp>
    </p:spTree>
    <p:extLst>
      <p:ext uri="{BB962C8B-B14F-4D97-AF65-F5344CB8AC3E}">
        <p14:creationId xmlns:p14="http://schemas.microsoft.com/office/powerpoint/2010/main" val="103301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5F1C-3F9F-485D-8363-DE603B373FD8}"/>
              </a:ext>
            </a:extLst>
          </p:cNvPr>
          <p:cNvSpPr>
            <a:spLocks noGrp="1"/>
          </p:cNvSpPr>
          <p:nvPr>
            <p:ph type="title"/>
          </p:nvPr>
        </p:nvSpPr>
        <p:spPr/>
        <p:txBody>
          <a:bodyPr/>
          <a:lstStyle/>
          <a:p>
            <a:r>
              <a:rPr lang="en-US" dirty="0"/>
              <a:t>What Does the Teaming Process Look Like?</a:t>
            </a:r>
          </a:p>
        </p:txBody>
      </p:sp>
      <p:sp>
        <p:nvSpPr>
          <p:cNvPr id="5" name="Slide Number Placeholder 4">
            <a:extLst>
              <a:ext uri="{FF2B5EF4-FFF2-40B4-BE49-F238E27FC236}">
                <a16:creationId xmlns:a16="http://schemas.microsoft.com/office/drawing/2014/main" id="{57701CE1-8F57-42F4-A018-E3F61D015F6A}"/>
              </a:ext>
            </a:extLst>
          </p:cNvPr>
          <p:cNvSpPr>
            <a:spLocks noGrp="1"/>
          </p:cNvSpPr>
          <p:nvPr>
            <p:ph type="sldNum" sz="quarter" idx="10"/>
          </p:nvPr>
        </p:nvSpPr>
        <p:spPr>
          <a:xfrm>
            <a:off x="11759007" y="6694605"/>
            <a:ext cx="131446" cy="153888"/>
          </a:xfrm>
        </p:spPr>
        <p:txBody>
          <a:bodyPr/>
          <a:lstStyle/>
          <a:p>
            <a:fld id="{99A20822-4A49-4D36-86E3-300BA48D3F00}" type="slidenum">
              <a:rPr lang="en-US" smtClean="0"/>
              <a:t>14</a:t>
            </a:fld>
            <a:endParaRPr lang="en-US" dirty="0"/>
          </a:p>
        </p:txBody>
      </p:sp>
      <p:graphicFrame>
        <p:nvGraphicFramePr>
          <p:cNvPr id="3" name="Diagram 2" descr="This diagram is a circle split into three sections showing the process for teaming: before the meeting, during the meeting, and after the meeting.">
            <a:extLst>
              <a:ext uri="{FF2B5EF4-FFF2-40B4-BE49-F238E27FC236}">
                <a16:creationId xmlns:a16="http://schemas.microsoft.com/office/drawing/2014/main" id="{BC2806F9-BCEF-4BBE-BDF6-1E82D6D6F741}"/>
              </a:ext>
            </a:extLst>
          </p:cNvPr>
          <p:cNvGraphicFramePr/>
          <p:nvPr>
            <p:extLst>
              <p:ext uri="{D42A27DB-BD31-4B8C-83A1-F6EECF244321}">
                <p14:modId xmlns:p14="http://schemas.microsoft.com/office/powerpoint/2010/main" val="1896193879"/>
              </p:ext>
            </p:extLst>
          </p:nvPr>
        </p:nvGraphicFramePr>
        <p:xfrm>
          <a:off x="2324251" y="1628775"/>
          <a:ext cx="7586513" cy="3958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001335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F8E351-6A3E-48EE-98DF-6328E6B5049B}"/>
              </a:ext>
            </a:extLst>
          </p:cNvPr>
          <p:cNvSpPr>
            <a:spLocks noGrp="1"/>
          </p:cNvSpPr>
          <p:nvPr>
            <p:ph type="title"/>
          </p:nvPr>
        </p:nvSpPr>
        <p:spPr/>
        <p:txBody>
          <a:bodyPr/>
          <a:lstStyle/>
          <a:p>
            <a:r>
              <a:rPr lang="en-US" dirty="0"/>
              <a:t>Before the Meeting</a:t>
            </a:r>
          </a:p>
        </p:txBody>
      </p:sp>
      <p:sp>
        <p:nvSpPr>
          <p:cNvPr id="3" name="Slide Number Placeholder 2">
            <a:extLst>
              <a:ext uri="{FF2B5EF4-FFF2-40B4-BE49-F238E27FC236}">
                <a16:creationId xmlns:a16="http://schemas.microsoft.com/office/drawing/2014/main" id="{5CD86795-99A1-4750-BA8B-433392EBD512}"/>
              </a:ext>
            </a:extLst>
          </p:cNvPr>
          <p:cNvSpPr>
            <a:spLocks noGrp="1"/>
          </p:cNvSpPr>
          <p:nvPr>
            <p:ph type="sldNum" sz="quarter" idx="15"/>
          </p:nvPr>
        </p:nvSpPr>
        <p:spPr/>
        <p:txBody>
          <a:bodyPr/>
          <a:lstStyle/>
          <a:p>
            <a:fld id="{B094D1B2-26D5-48CC-9B16-6583E954EFA6}" type="slidenum">
              <a:rPr lang="en-US" smtClean="0"/>
              <a:t>15</a:t>
            </a:fld>
            <a:endParaRPr lang="en-US" dirty="0"/>
          </a:p>
        </p:txBody>
      </p:sp>
    </p:spTree>
    <p:extLst>
      <p:ext uri="{BB962C8B-B14F-4D97-AF65-F5344CB8AC3E}">
        <p14:creationId xmlns:p14="http://schemas.microsoft.com/office/powerpoint/2010/main" val="1288784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29AB64-C44C-40BB-A0F9-10EDB1A7E81C}"/>
              </a:ext>
            </a:extLst>
          </p:cNvPr>
          <p:cNvSpPr>
            <a:spLocks noGrp="1"/>
          </p:cNvSpPr>
          <p:nvPr>
            <p:ph type="title"/>
          </p:nvPr>
        </p:nvSpPr>
        <p:spPr>
          <a:xfrm>
            <a:off x="457200" y="0"/>
            <a:ext cx="11276076" cy="1280160"/>
          </a:xfrm>
        </p:spPr>
        <p:txBody>
          <a:bodyPr anchor="ctr">
            <a:normAutofit/>
          </a:bodyPr>
          <a:lstStyle/>
          <a:p>
            <a:r>
              <a:rPr lang="en-US" dirty="0"/>
              <a:t>Keys to Preparing for the Meeting</a:t>
            </a:r>
          </a:p>
        </p:txBody>
      </p:sp>
      <p:sp>
        <p:nvSpPr>
          <p:cNvPr id="4" name="Slide Number Placeholder 3">
            <a:extLst>
              <a:ext uri="{FF2B5EF4-FFF2-40B4-BE49-F238E27FC236}">
                <a16:creationId xmlns:a16="http://schemas.microsoft.com/office/drawing/2014/main" id="{45CDF12B-155E-4F86-8BEC-D25CF6AD836F}"/>
              </a:ext>
            </a:extLst>
          </p:cNvPr>
          <p:cNvSpPr>
            <a:spLocks noGrp="1"/>
          </p:cNvSpPr>
          <p:nvPr>
            <p:ph type="sldNum" sz="quarter" idx="12"/>
          </p:nvPr>
        </p:nvSpPr>
        <p:spPr>
          <a:xfrm>
            <a:off x="11734800" y="6704112"/>
            <a:ext cx="157094" cy="153888"/>
          </a:xfrm>
        </p:spPr>
        <p:txBody>
          <a:bodyPr wrap="none" anchor="b">
            <a:normAutofit/>
          </a:bodyPr>
          <a:lstStyle/>
          <a:p>
            <a:pPr>
              <a:spcAft>
                <a:spcPts val="450"/>
              </a:spcAft>
            </a:pPr>
            <a:fld id="{99A20822-4A49-4D36-86E3-300BA48D3F00}" type="slidenum">
              <a:rPr lang="en-US" smtClean="0"/>
              <a:pPr>
                <a:spcAft>
                  <a:spcPts val="450"/>
                </a:spcAft>
              </a:pPr>
              <a:t>16</a:t>
            </a:fld>
            <a:endParaRPr lang="en-US" dirty="0"/>
          </a:p>
        </p:txBody>
      </p:sp>
      <p:graphicFrame>
        <p:nvGraphicFramePr>
          <p:cNvPr id="6" name="Content Placeholder 6" descr="Graphics of a schedule, group of people, graph, and person thinking to help visualize ways to prepare for the meeting">
            <a:extLst>
              <a:ext uri="{FF2B5EF4-FFF2-40B4-BE49-F238E27FC236}">
                <a16:creationId xmlns:a16="http://schemas.microsoft.com/office/drawing/2014/main" id="{71D0CF8F-A020-460A-B30F-A3738BA5D39F}"/>
              </a:ext>
            </a:extLst>
          </p:cNvPr>
          <p:cNvGraphicFramePr>
            <a:graphicFrameLocks/>
          </p:cNvGraphicFramePr>
          <p:nvPr>
            <p:extLst>
              <p:ext uri="{D42A27DB-BD31-4B8C-83A1-F6EECF244321}">
                <p14:modId xmlns:p14="http://schemas.microsoft.com/office/powerpoint/2010/main" val="1904979115"/>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60330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11274552" cy="1280160"/>
          </a:xfrm>
        </p:spPr>
        <p:txBody>
          <a:bodyPr anchor="ctr">
            <a:normAutofit/>
          </a:bodyPr>
          <a:lstStyle/>
          <a:p>
            <a:r>
              <a:rPr lang="en-US" dirty="0"/>
              <a:t>Establishing the Team</a:t>
            </a:r>
          </a:p>
        </p:txBody>
      </p:sp>
      <p:sp>
        <p:nvSpPr>
          <p:cNvPr id="6" name="Content Placeholder 5">
            <a:extLst>
              <a:ext uri="{FF2B5EF4-FFF2-40B4-BE49-F238E27FC236}">
                <a16:creationId xmlns:a16="http://schemas.microsoft.com/office/drawing/2014/main" id="{EF50E5E6-154C-4191-B8FF-E014233012B6}"/>
              </a:ext>
            </a:extLst>
          </p:cNvPr>
          <p:cNvSpPr>
            <a:spLocks noGrp="1"/>
          </p:cNvSpPr>
          <p:nvPr>
            <p:ph sz="half" idx="1"/>
          </p:nvPr>
        </p:nvSpPr>
        <p:spPr>
          <a:xfrm>
            <a:off x="457200" y="1371600"/>
            <a:ext cx="5568696" cy="4343400"/>
          </a:xfrm>
        </p:spPr>
        <p:txBody>
          <a:bodyPr>
            <a:normAutofit/>
          </a:bodyPr>
          <a:lstStyle/>
          <a:p>
            <a:r>
              <a:rPr lang="en-US" dirty="0"/>
              <a:t>Identify team members.</a:t>
            </a:r>
          </a:p>
          <a:p>
            <a:r>
              <a:rPr lang="en-US" dirty="0"/>
              <a:t>Establish team member responsibilities.</a:t>
            </a:r>
          </a:p>
          <a:p>
            <a:r>
              <a:rPr lang="en-US" dirty="0"/>
              <a:t>Determine team norms and decision rules.</a:t>
            </a:r>
          </a:p>
          <a:p>
            <a:r>
              <a:rPr lang="en-US" dirty="0"/>
              <a:t>Schedule regular times to meet during the school day.</a:t>
            </a:r>
          </a:p>
        </p:txBody>
      </p:sp>
      <p:pic>
        <p:nvPicPr>
          <p:cNvPr id="8" name="Picture 7" descr="Image of puzzle pieces ">
            <a:extLst>
              <a:ext uri="{FF2B5EF4-FFF2-40B4-BE49-F238E27FC236}">
                <a16:creationId xmlns:a16="http://schemas.microsoft.com/office/drawing/2014/main" id="{0959D1C9-3F52-4CF5-936F-B85A9BB506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420" r="-3" b="-3"/>
          <a:stretch/>
        </p:blipFill>
        <p:spPr>
          <a:xfrm>
            <a:off x="6163056" y="1371600"/>
            <a:ext cx="5568696" cy="4343400"/>
          </a:xfrm>
          <a:prstGeom prst="rect">
            <a:avLst/>
          </a:prstGeom>
          <a:noFill/>
        </p:spPr>
      </p:pic>
      <p:sp>
        <p:nvSpPr>
          <p:cNvPr id="4" name="Slide Number Placeholder 3"/>
          <p:cNvSpPr>
            <a:spLocks noGrp="1"/>
          </p:cNvSpPr>
          <p:nvPr>
            <p:ph type="sldNum" sz="quarter" idx="12"/>
          </p:nvPr>
        </p:nvSpPr>
        <p:spPr>
          <a:xfrm>
            <a:off x="11734800" y="6704112"/>
            <a:ext cx="157094" cy="153888"/>
          </a:xfrm>
        </p:spPr>
        <p:txBody>
          <a:bodyPr wrap="none" anchor="b">
            <a:normAutofit/>
          </a:bodyPr>
          <a:lstStyle/>
          <a:p>
            <a:pPr defTabSz="685800">
              <a:spcAft>
                <a:spcPts val="450"/>
              </a:spcAft>
              <a:defRPr/>
            </a:pPr>
            <a:fld id="{F3477EC8-074D-41C4-94AE-E9EA7CEEA348}" type="slidenum">
              <a:rPr lang="en-US"/>
              <a:pPr defTabSz="685800">
                <a:spcAft>
                  <a:spcPts val="450"/>
                </a:spcAft>
                <a:defRPr/>
              </a:pPr>
              <a:t>17</a:t>
            </a:fld>
            <a:endParaRPr lang="en-US" dirty="0"/>
          </a:p>
        </p:txBody>
      </p:sp>
    </p:spTree>
    <p:custDataLst>
      <p:tags r:id="rId1"/>
    </p:custDataLst>
    <p:extLst>
      <p:ext uri="{BB962C8B-B14F-4D97-AF65-F5344CB8AC3E}">
        <p14:creationId xmlns:p14="http://schemas.microsoft.com/office/powerpoint/2010/main" val="3015549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8FDD-013F-438C-8DE0-B92AAD755952}"/>
              </a:ext>
            </a:extLst>
          </p:cNvPr>
          <p:cNvSpPr>
            <a:spLocks noGrp="1"/>
          </p:cNvSpPr>
          <p:nvPr>
            <p:ph type="title"/>
          </p:nvPr>
        </p:nvSpPr>
        <p:spPr>
          <a:xfrm>
            <a:off x="457200" y="0"/>
            <a:ext cx="11274552" cy="1280160"/>
          </a:xfrm>
        </p:spPr>
        <p:txBody>
          <a:bodyPr anchor="ctr">
            <a:normAutofit/>
          </a:bodyPr>
          <a:lstStyle/>
          <a:p>
            <a:r>
              <a:rPr lang="en-US" dirty="0"/>
              <a:t>Team Roles</a:t>
            </a:r>
          </a:p>
        </p:txBody>
      </p:sp>
      <p:pic>
        <p:nvPicPr>
          <p:cNvPr id="7" name="Picture 6" descr="Image of a meeting">
            <a:extLst>
              <a:ext uri="{FF2B5EF4-FFF2-40B4-BE49-F238E27FC236}">
                <a16:creationId xmlns:a16="http://schemas.microsoft.com/office/drawing/2014/main" id="{ADD53904-12FB-44A5-8FA7-48180B979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3056" y="1712591"/>
            <a:ext cx="5568696" cy="3661417"/>
          </a:xfrm>
          <a:prstGeom prst="rect">
            <a:avLst/>
          </a:prstGeom>
          <a:noFill/>
        </p:spPr>
      </p:pic>
      <p:sp>
        <p:nvSpPr>
          <p:cNvPr id="5" name="Slide Number Placeholder 4">
            <a:extLst>
              <a:ext uri="{FF2B5EF4-FFF2-40B4-BE49-F238E27FC236}">
                <a16:creationId xmlns:a16="http://schemas.microsoft.com/office/drawing/2014/main" id="{EFCFBAEC-8E23-4943-A540-B5EAC9344BC9}"/>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18</a:t>
            </a:fld>
            <a:endParaRPr lang="en-US" dirty="0"/>
          </a:p>
        </p:txBody>
      </p:sp>
      <p:sp>
        <p:nvSpPr>
          <p:cNvPr id="8" name="Content Placeholder 5">
            <a:extLst>
              <a:ext uri="{FF2B5EF4-FFF2-40B4-BE49-F238E27FC236}">
                <a16:creationId xmlns:a16="http://schemas.microsoft.com/office/drawing/2014/main" id="{62718B55-6988-4349-B1FA-5ECD9D883B24}"/>
              </a:ext>
            </a:extLst>
          </p:cNvPr>
          <p:cNvSpPr txBox="1">
            <a:spLocks/>
          </p:cNvSpPr>
          <p:nvPr/>
        </p:nvSpPr>
        <p:spPr>
          <a:xfrm>
            <a:off x="457200" y="1371599"/>
            <a:ext cx="5705856" cy="4386263"/>
          </a:xfrm>
          <a:prstGeom prst="rect">
            <a:avLst/>
          </a:prstGeom>
        </p:spPr>
        <p:txBody>
          <a:bodyPr>
            <a:no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1200"/>
              </a:spcBef>
            </a:pPr>
            <a:r>
              <a:rPr lang="en-US" sz="2000" b="1" dirty="0"/>
              <a:t>Facilitator: </a:t>
            </a:r>
            <a:r>
              <a:rPr lang="en-US" sz="2000" dirty="0"/>
              <a:t>Explains the purpose of the meeting and keeps the participants on task.</a:t>
            </a:r>
          </a:p>
          <a:p>
            <a:pPr>
              <a:lnSpc>
                <a:spcPct val="100000"/>
              </a:lnSpc>
              <a:spcBef>
                <a:spcPts val="1200"/>
              </a:spcBef>
            </a:pPr>
            <a:r>
              <a:rPr lang="en-US" sz="2000" b="1" dirty="0"/>
              <a:t>Referring Teacher: </a:t>
            </a:r>
            <a:r>
              <a:rPr lang="en-US" sz="2000" dirty="0"/>
              <a:t>Completes premeeting process, describes the student, and shares student data during the meeting.</a:t>
            </a:r>
          </a:p>
          <a:p>
            <a:pPr>
              <a:lnSpc>
                <a:spcPct val="100000"/>
              </a:lnSpc>
              <a:spcBef>
                <a:spcPts val="1200"/>
              </a:spcBef>
            </a:pPr>
            <a:r>
              <a:rPr lang="en-US" sz="2000" b="1" dirty="0"/>
              <a:t>Scribe: </a:t>
            </a:r>
            <a:r>
              <a:rPr lang="en-US" sz="2000" dirty="0"/>
              <a:t>Takes informal notes and tracks brainstorming ideas in a visible space.</a:t>
            </a:r>
          </a:p>
          <a:p>
            <a:pPr>
              <a:lnSpc>
                <a:spcPct val="100000"/>
              </a:lnSpc>
              <a:spcBef>
                <a:spcPts val="1200"/>
              </a:spcBef>
            </a:pPr>
            <a:r>
              <a:rPr lang="en-US" sz="2000" b="1" dirty="0"/>
              <a:t>Timekeeper: </a:t>
            </a:r>
            <a:r>
              <a:rPr lang="en-US" sz="2000" dirty="0"/>
              <a:t>Times each section of the meeting and helps the team adhere to the allotted time.</a:t>
            </a:r>
          </a:p>
          <a:p>
            <a:pPr>
              <a:lnSpc>
                <a:spcPct val="100000"/>
              </a:lnSpc>
              <a:spcBef>
                <a:spcPts val="1200"/>
              </a:spcBef>
            </a:pPr>
            <a:r>
              <a:rPr lang="en-US" sz="2000" b="1" dirty="0"/>
              <a:t>Note Taker: </a:t>
            </a:r>
            <a:r>
              <a:rPr lang="en-US" sz="2000" dirty="0"/>
              <a:t>Takes formal notes for documentation using a template.</a:t>
            </a:r>
          </a:p>
        </p:txBody>
      </p:sp>
    </p:spTree>
    <p:custDataLst>
      <p:tags r:id="rId1"/>
    </p:custDataLst>
    <p:extLst>
      <p:ext uri="{BB962C8B-B14F-4D97-AF65-F5344CB8AC3E}">
        <p14:creationId xmlns:p14="http://schemas.microsoft.com/office/powerpoint/2010/main" val="494457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8FDD-013F-438C-8DE0-B92AAD755952}"/>
              </a:ext>
            </a:extLst>
          </p:cNvPr>
          <p:cNvSpPr>
            <a:spLocks noGrp="1"/>
          </p:cNvSpPr>
          <p:nvPr>
            <p:ph type="title"/>
          </p:nvPr>
        </p:nvSpPr>
        <p:spPr>
          <a:xfrm>
            <a:off x="457200" y="0"/>
            <a:ext cx="11274552" cy="1280160"/>
          </a:xfrm>
        </p:spPr>
        <p:txBody>
          <a:bodyPr anchor="ctr">
            <a:normAutofit/>
          </a:bodyPr>
          <a:lstStyle/>
          <a:p>
            <a:r>
              <a:rPr lang="en-US" dirty="0"/>
              <a:t>Potential Team Members</a:t>
            </a:r>
          </a:p>
        </p:txBody>
      </p:sp>
      <p:pic>
        <p:nvPicPr>
          <p:cNvPr id="7" name="Picture 6" descr="Image of a meeting">
            <a:extLst>
              <a:ext uri="{FF2B5EF4-FFF2-40B4-BE49-F238E27FC236}">
                <a16:creationId xmlns:a16="http://schemas.microsoft.com/office/drawing/2014/main" id="{ADD53904-12FB-44A5-8FA7-48180B979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3056" y="1712591"/>
            <a:ext cx="5568696" cy="3661417"/>
          </a:xfrm>
          <a:prstGeom prst="rect">
            <a:avLst/>
          </a:prstGeom>
          <a:noFill/>
        </p:spPr>
      </p:pic>
      <p:sp>
        <p:nvSpPr>
          <p:cNvPr id="5" name="Slide Number Placeholder 4">
            <a:extLst>
              <a:ext uri="{FF2B5EF4-FFF2-40B4-BE49-F238E27FC236}">
                <a16:creationId xmlns:a16="http://schemas.microsoft.com/office/drawing/2014/main" id="{EFCFBAEC-8E23-4943-A540-B5EAC9344BC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19</a:t>
            </a:fld>
            <a:endParaRPr lang="en-US" dirty="0"/>
          </a:p>
        </p:txBody>
      </p:sp>
      <p:sp>
        <p:nvSpPr>
          <p:cNvPr id="9" name="Content Placeholder 5">
            <a:extLst>
              <a:ext uri="{FF2B5EF4-FFF2-40B4-BE49-F238E27FC236}">
                <a16:creationId xmlns:a16="http://schemas.microsoft.com/office/drawing/2014/main" id="{4FD01EE1-757F-41CF-850D-4803677A1FAA}"/>
              </a:ext>
            </a:extLst>
          </p:cNvPr>
          <p:cNvSpPr txBox="1">
            <a:spLocks/>
          </p:cNvSpPr>
          <p:nvPr/>
        </p:nvSpPr>
        <p:spPr>
          <a:xfrm>
            <a:off x="457200" y="1371599"/>
            <a:ext cx="5705856" cy="4386263"/>
          </a:xfrm>
          <a:prstGeom prst="rect">
            <a:avLst/>
          </a:prstGeom>
        </p:spPr>
        <p:txBody>
          <a:bodyPr>
            <a:no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pPr>
            <a:r>
              <a:rPr lang="en-US" sz="2000" dirty="0"/>
              <a:t>Referring teacher/intervention provider</a:t>
            </a:r>
          </a:p>
          <a:p>
            <a:pPr>
              <a:lnSpc>
                <a:spcPct val="100000"/>
              </a:lnSpc>
              <a:spcBef>
                <a:spcPts val="600"/>
              </a:spcBef>
            </a:pPr>
            <a:r>
              <a:rPr lang="en-US" sz="2000" dirty="0"/>
              <a:t>Content specialist</a:t>
            </a:r>
          </a:p>
          <a:p>
            <a:pPr>
              <a:lnSpc>
                <a:spcPct val="100000"/>
              </a:lnSpc>
              <a:spcBef>
                <a:spcPts val="600"/>
              </a:spcBef>
            </a:pPr>
            <a:r>
              <a:rPr lang="en-US" sz="2000" dirty="0"/>
              <a:t>Administrator</a:t>
            </a:r>
          </a:p>
          <a:p>
            <a:pPr>
              <a:lnSpc>
                <a:spcPct val="100000"/>
              </a:lnSpc>
              <a:spcBef>
                <a:spcPts val="600"/>
              </a:spcBef>
            </a:pPr>
            <a:r>
              <a:rPr lang="en-US" sz="2000" dirty="0"/>
              <a:t>Coach</a:t>
            </a:r>
          </a:p>
          <a:p>
            <a:pPr>
              <a:lnSpc>
                <a:spcPct val="100000"/>
              </a:lnSpc>
              <a:spcBef>
                <a:spcPts val="600"/>
              </a:spcBef>
            </a:pPr>
            <a:r>
              <a:rPr lang="en-US" sz="2000" dirty="0"/>
              <a:t>School psychologist</a:t>
            </a:r>
          </a:p>
          <a:p>
            <a:pPr>
              <a:lnSpc>
                <a:spcPct val="100000"/>
              </a:lnSpc>
              <a:spcBef>
                <a:spcPts val="600"/>
              </a:spcBef>
            </a:pPr>
            <a:r>
              <a:rPr lang="en-US" sz="2000" dirty="0"/>
              <a:t>Social worker</a:t>
            </a:r>
          </a:p>
          <a:p>
            <a:pPr>
              <a:lnSpc>
                <a:spcPct val="100000"/>
              </a:lnSpc>
              <a:spcBef>
                <a:spcPts val="600"/>
              </a:spcBef>
            </a:pPr>
            <a:r>
              <a:rPr lang="en-US" sz="2000" dirty="0"/>
              <a:t>Special educator</a:t>
            </a:r>
          </a:p>
          <a:p>
            <a:pPr>
              <a:lnSpc>
                <a:spcPct val="100000"/>
              </a:lnSpc>
              <a:spcBef>
                <a:spcPts val="600"/>
              </a:spcBef>
            </a:pPr>
            <a:r>
              <a:rPr lang="en-US" sz="2000" dirty="0"/>
              <a:t>English as a second language/English language development instructor </a:t>
            </a:r>
          </a:p>
          <a:p>
            <a:pPr>
              <a:lnSpc>
                <a:spcPct val="100000"/>
              </a:lnSpc>
              <a:spcBef>
                <a:spcPts val="600"/>
              </a:spcBef>
            </a:pPr>
            <a:r>
              <a:rPr lang="en-US" sz="2000" dirty="0"/>
              <a:t>General educator/classroom teacher</a:t>
            </a:r>
          </a:p>
          <a:p>
            <a:pPr>
              <a:lnSpc>
                <a:spcPct val="100000"/>
              </a:lnSpc>
              <a:spcBef>
                <a:spcPts val="600"/>
              </a:spcBef>
            </a:pPr>
            <a:r>
              <a:rPr lang="en-US" sz="2000" dirty="0"/>
              <a:t>Parent (as available and appropriate)</a:t>
            </a:r>
          </a:p>
        </p:txBody>
      </p:sp>
    </p:spTree>
    <p:custDataLst>
      <p:tags r:id="rId1"/>
    </p:custDataLst>
    <p:extLst>
      <p:ext uri="{BB962C8B-B14F-4D97-AF65-F5344CB8AC3E}">
        <p14:creationId xmlns:p14="http://schemas.microsoft.com/office/powerpoint/2010/main" val="2341922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C1360-F53F-4862-8A59-1A2F79AF08B6}"/>
              </a:ext>
            </a:extLst>
          </p:cNvPr>
          <p:cNvSpPr>
            <a:spLocks noGrp="1"/>
          </p:cNvSpPr>
          <p:nvPr>
            <p:ph type="title"/>
          </p:nvPr>
        </p:nvSpPr>
        <p:spPr/>
        <p:txBody>
          <a:bodyPr/>
          <a:lstStyle/>
          <a:p>
            <a:r>
              <a:rPr lang="en-US" dirty="0"/>
              <a:t>About NCII</a:t>
            </a:r>
          </a:p>
        </p:txBody>
      </p:sp>
      <p:sp>
        <p:nvSpPr>
          <p:cNvPr id="7" name="Content Placeholder 6">
            <a:extLst>
              <a:ext uri="{FF2B5EF4-FFF2-40B4-BE49-F238E27FC236}">
                <a16:creationId xmlns:a16="http://schemas.microsoft.com/office/drawing/2014/main" id="{70707D0B-C27C-4242-922B-BC7E8D24B3FB}"/>
              </a:ext>
            </a:extLst>
          </p:cNvPr>
          <p:cNvSpPr>
            <a:spLocks noGrp="1"/>
          </p:cNvSpPr>
          <p:nvPr>
            <p:ph sz="quarter" idx="14"/>
          </p:nvPr>
        </p:nvSpPr>
        <p:spPr/>
        <p:txBody>
          <a:bodyPr/>
          <a:lstStyle/>
          <a:p>
            <a:r>
              <a:rPr lang="en-US" b="0" i="0" dirty="0">
                <a:solidFill>
                  <a:srgbClr val="333333"/>
                </a:solidFill>
                <a:effectLst/>
                <a:latin typeface="Roboto" panose="02000000000000000000" pitchFamily="2" charset="0"/>
              </a:rPr>
              <a:t>The mission of the NCII is to build knowledge and capacity of state and local leaders, faculty and professional development providers, educators, and other stakeholders to support implementation of intensive intervention for students with severe and persistent learning and/or social, emotional, or behavioral needs using </a:t>
            </a:r>
            <a:r>
              <a:rPr lang="en-US" b="0" i="0" u="sng" dirty="0">
                <a:solidFill>
                  <a:srgbClr val="0D1DC6"/>
                </a:solidFill>
                <a:effectLst/>
                <a:latin typeface="Roboto" panose="02000000000000000000" pitchFamily="2" charset="0"/>
                <a:hlinkClick r:id="rId2"/>
              </a:rPr>
              <a:t>data-based individualization (DBI)</a:t>
            </a:r>
            <a:r>
              <a:rPr lang="en-US" b="0" i="0" dirty="0">
                <a:solidFill>
                  <a:srgbClr val="333333"/>
                </a:solidFill>
                <a:effectLst/>
                <a:latin typeface="Roboto" panose="02000000000000000000" pitchFamily="2" charset="0"/>
              </a:rPr>
              <a:t>.</a:t>
            </a:r>
            <a:endParaRPr lang="en-US" dirty="0"/>
          </a:p>
        </p:txBody>
      </p:sp>
      <p:sp>
        <p:nvSpPr>
          <p:cNvPr id="4" name="Slide Number Placeholder 3">
            <a:extLst>
              <a:ext uri="{FF2B5EF4-FFF2-40B4-BE49-F238E27FC236}">
                <a16:creationId xmlns:a16="http://schemas.microsoft.com/office/drawing/2014/main" id="{42C3C579-72F6-4F78-B8DC-024744DC3E6A}"/>
              </a:ext>
            </a:extLst>
          </p:cNvPr>
          <p:cNvSpPr>
            <a:spLocks noGrp="1"/>
          </p:cNvSpPr>
          <p:nvPr>
            <p:ph type="sldNum" sz="quarter" idx="12"/>
          </p:nvPr>
        </p:nvSpPr>
        <p:spPr/>
        <p:txBody>
          <a:bodyPr/>
          <a:lstStyle/>
          <a:p>
            <a:fld id="{99A20822-4A49-4D36-86E3-300BA48D3F00}" type="slidenum">
              <a:rPr lang="en-US" smtClean="0"/>
              <a:pPr/>
              <a:t>2</a:t>
            </a:fld>
            <a:endParaRPr lang="en-US" dirty="0"/>
          </a:p>
        </p:txBody>
      </p:sp>
    </p:spTree>
    <p:extLst>
      <p:ext uri="{BB962C8B-B14F-4D97-AF65-F5344CB8AC3E}">
        <p14:creationId xmlns:p14="http://schemas.microsoft.com/office/powerpoint/2010/main" val="3493129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829AB64-C44C-40BB-A0F9-10EDB1A7E81C}"/>
              </a:ext>
            </a:extLst>
          </p:cNvPr>
          <p:cNvSpPr>
            <a:spLocks noGrp="1"/>
          </p:cNvSpPr>
          <p:nvPr>
            <p:ph type="title"/>
          </p:nvPr>
        </p:nvSpPr>
        <p:spPr/>
        <p:txBody>
          <a:bodyPr anchor="ctr">
            <a:normAutofit/>
          </a:bodyPr>
          <a:lstStyle/>
          <a:p>
            <a:r>
              <a:rPr lang="en-US" dirty="0"/>
              <a:t>Establish Team Norms</a:t>
            </a:r>
          </a:p>
        </p:txBody>
      </p:sp>
      <p:sp>
        <p:nvSpPr>
          <p:cNvPr id="4" name="Slide Number Placeholder 3">
            <a:extLst>
              <a:ext uri="{FF2B5EF4-FFF2-40B4-BE49-F238E27FC236}">
                <a16:creationId xmlns:a16="http://schemas.microsoft.com/office/drawing/2014/main" id="{45CDF12B-155E-4F86-8BEC-D25CF6AD836F}"/>
              </a:ext>
            </a:extLst>
          </p:cNvPr>
          <p:cNvSpPr>
            <a:spLocks noGrp="1"/>
          </p:cNvSpPr>
          <p:nvPr>
            <p:ph type="sldNum" sz="quarter" idx="12"/>
          </p:nvPr>
        </p:nvSpPr>
        <p:spPr/>
        <p:txBody>
          <a:bodyPr wrap="none" anchor="b">
            <a:normAutofit/>
          </a:bodyPr>
          <a:lstStyle/>
          <a:p>
            <a:pPr>
              <a:spcAft>
                <a:spcPts val="450"/>
              </a:spcAft>
            </a:pPr>
            <a:fld id="{99A20822-4A49-4D36-86E3-300BA48D3F00}" type="slidenum">
              <a:rPr lang="en-US" smtClean="0"/>
              <a:pPr>
                <a:spcAft>
                  <a:spcPts val="450"/>
                </a:spcAft>
              </a:pPr>
              <a:t>20</a:t>
            </a:fld>
            <a:endParaRPr lang="en-US" dirty="0"/>
          </a:p>
        </p:txBody>
      </p:sp>
      <p:graphicFrame>
        <p:nvGraphicFramePr>
          <p:cNvPr id="6" name="Content Placeholder 6" descr="Graphic shows the different components necessary for establishing team norms: be present, be prepared, share the air, assume good will, respect what is shared, allow space for different perspectives">
            <a:extLst>
              <a:ext uri="{FF2B5EF4-FFF2-40B4-BE49-F238E27FC236}">
                <a16:creationId xmlns:a16="http://schemas.microsoft.com/office/drawing/2014/main" id="{71D0CF8F-A020-460A-B30F-A3738BA5D39F}"/>
              </a:ext>
            </a:extLst>
          </p:cNvPr>
          <p:cNvGraphicFramePr>
            <a:graphicFrameLocks/>
          </p:cNvGraphicFramePr>
          <p:nvPr>
            <p:extLst>
              <p:ext uri="{D42A27DB-BD31-4B8C-83A1-F6EECF244321}">
                <p14:modId xmlns:p14="http://schemas.microsoft.com/office/powerpoint/2010/main" val="923313572"/>
              </p:ext>
            </p:extLst>
          </p:nvPr>
        </p:nvGraphicFramePr>
        <p:xfrm>
          <a:off x="612105" y="1265566"/>
          <a:ext cx="10966265" cy="38520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peech Bubble: Rectangle 8">
            <a:extLst>
              <a:ext uri="{FF2B5EF4-FFF2-40B4-BE49-F238E27FC236}">
                <a16:creationId xmlns:a16="http://schemas.microsoft.com/office/drawing/2014/main" id="{63F5BD67-511B-472E-8BFF-1F73CBBE51DF}"/>
              </a:ext>
            </a:extLst>
          </p:cNvPr>
          <p:cNvSpPr/>
          <p:nvPr/>
        </p:nvSpPr>
        <p:spPr>
          <a:xfrm>
            <a:off x="7137918" y="4572000"/>
            <a:ext cx="4142792" cy="1280160"/>
          </a:xfrm>
          <a:prstGeom prst="wedgeRectCallout">
            <a:avLst>
              <a:gd name="adj1" fmla="val -83809"/>
              <a:gd name="adj2" fmla="val -63974"/>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What other norms does your team have? Share some examples in the chat.</a:t>
            </a:r>
          </a:p>
        </p:txBody>
      </p:sp>
    </p:spTree>
    <p:custDataLst>
      <p:tags r:id="rId1"/>
    </p:custDataLst>
    <p:extLst>
      <p:ext uri="{BB962C8B-B14F-4D97-AF65-F5344CB8AC3E}">
        <p14:creationId xmlns:p14="http://schemas.microsoft.com/office/powerpoint/2010/main" val="192245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D69FCC0-2C84-1414-B86A-F2429AB180B3}"/>
              </a:ext>
            </a:extLst>
          </p:cNvPr>
          <p:cNvSpPr>
            <a:spLocks noGrp="1"/>
          </p:cNvSpPr>
          <p:nvPr>
            <p:ph type="title"/>
          </p:nvPr>
        </p:nvSpPr>
        <p:spPr>
          <a:xfrm>
            <a:off x="457200" y="0"/>
            <a:ext cx="11276076" cy="1280160"/>
          </a:xfrm>
        </p:spPr>
        <p:txBody>
          <a:bodyPr vert="horz" lIns="0" tIns="0" rIns="0" bIns="0" rtlCol="0" anchor="ctr" anchorCtr="0">
            <a:normAutofit/>
          </a:bodyPr>
          <a:lstStyle/>
          <a:p>
            <a:r>
              <a:rPr lang="en-US" b="1" i="0" kern="1200" baseline="0" dirty="0">
                <a:latin typeface="+mj-lt"/>
                <a:ea typeface="+mj-ea"/>
                <a:cs typeface="Calibri"/>
              </a:rPr>
              <a:t>Schedule and Prepare for Meetings</a:t>
            </a:r>
          </a:p>
        </p:txBody>
      </p:sp>
      <p:sp>
        <p:nvSpPr>
          <p:cNvPr id="6" name="TextBox 5">
            <a:extLst>
              <a:ext uri="{FF2B5EF4-FFF2-40B4-BE49-F238E27FC236}">
                <a16:creationId xmlns:a16="http://schemas.microsoft.com/office/drawing/2014/main" id="{46940E42-F9D1-4843-8B38-B446B79FD051}"/>
              </a:ext>
            </a:extLst>
          </p:cNvPr>
          <p:cNvSpPr txBox="1"/>
          <p:nvPr/>
        </p:nvSpPr>
        <p:spPr>
          <a:xfrm>
            <a:off x="457200" y="1371600"/>
            <a:ext cx="5568696" cy="4343400"/>
          </a:xfrm>
          <a:prstGeom prst="rect">
            <a:avLst/>
          </a:prstGeom>
          <a:ln>
            <a:noFill/>
          </a:ln>
        </p:spPr>
        <p:txBody>
          <a:bodyPr vert="horz" lIns="0" tIns="0" rIns="0" bIns="0" rtlCol="0">
            <a:normAutofit/>
          </a:bodyPr>
          <a:lstStyle/>
          <a:p>
            <a:pPr marL="320040" indent="-320040" defTabSz="685800">
              <a:lnSpc>
                <a:spcPct val="125000"/>
              </a:lnSpc>
              <a:spcBef>
                <a:spcPts val="600"/>
              </a:spcBef>
              <a:buClr>
                <a:schemeClr val="accent1"/>
              </a:buClr>
              <a:buSzPct val="100000"/>
              <a:buFont typeface="Wingdings" panose="05000000000000000000" pitchFamily="2" charset="2"/>
              <a:buChar char="§"/>
            </a:pPr>
            <a:r>
              <a:rPr lang="en-US" sz="2600" dirty="0"/>
              <a:t>Use a regular teaming schedule.</a:t>
            </a:r>
          </a:p>
          <a:p>
            <a:pPr marL="320040" indent="-320040" defTabSz="685800">
              <a:lnSpc>
                <a:spcPct val="125000"/>
              </a:lnSpc>
              <a:spcBef>
                <a:spcPts val="600"/>
              </a:spcBef>
              <a:buClr>
                <a:schemeClr val="accent1"/>
              </a:buClr>
              <a:buSzPct val="100000"/>
              <a:buFont typeface="Wingdings" panose="05000000000000000000" pitchFamily="2" charset="2"/>
              <a:buChar char="§"/>
            </a:pPr>
            <a:r>
              <a:rPr lang="en-US" sz="2600" dirty="0"/>
              <a:t>Leverage existing meeting times.</a:t>
            </a:r>
          </a:p>
          <a:p>
            <a:pPr marL="320040" indent="-320040" defTabSz="685800">
              <a:lnSpc>
                <a:spcPct val="125000"/>
              </a:lnSpc>
              <a:spcBef>
                <a:spcPts val="600"/>
              </a:spcBef>
              <a:buClr>
                <a:schemeClr val="accent1"/>
              </a:buClr>
              <a:buSzPct val="100000"/>
              <a:buFont typeface="Wingdings" panose="05000000000000000000" pitchFamily="2" charset="2"/>
              <a:buChar char="§"/>
            </a:pPr>
            <a:r>
              <a:rPr lang="en-US" sz="2600" dirty="0"/>
              <a:t>Use standardized meeting tools.</a:t>
            </a:r>
          </a:p>
          <a:p>
            <a:pPr marL="777240" lvl="1" indent="-320040" defTabSz="685800">
              <a:lnSpc>
                <a:spcPct val="125000"/>
              </a:lnSpc>
              <a:spcBef>
                <a:spcPts val="600"/>
              </a:spcBef>
              <a:buClr>
                <a:schemeClr val="accent1"/>
              </a:buClr>
              <a:buSzPct val="100000"/>
              <a:buFont typeface="Wingdings" panose="05000000000000000000" pitchFamily="2" charset="2"/>
              <a:buChar char="§"/>
            </a:pPr>
            <a:r>
              <a:rPr lang="en-US" sz="2600" dirty="0"/>
              <a:t>Agenda</a:t>
            </a:r>
          </a:p>
          <a:p>
            <a:pPr marL="777240" lvl="1" indent="-320040" defTabSz="685800">
              <a:lnSpc>
                <a:spcPct val="125000"/>
              </a:lnSpc>
              <a:spcBef>
                <a:spcPts val="600"/>
              </a:spcBef>
              <a:buClr>
                <a:schemeClr val="accent1"/>
              </a:buClr>
              <a:buSzPct val="100000"/>
              <a:buFont typeface="Wingdings" panose="05000000000000000000" pitchFamily="2" charset="2"/>
              <a:buChar char="§"/>
            </a:pPr>
            <a:r>
              <a:rPr lang="en-US" sz="2600" dirty="0"/>
              <a:t>Participant Guide</a:t>
            </a:r>
          </a:p>
          <a:p>
            <a:pPr marL="777240" lvl="1" indent="-320040" defTabSz="685800">
              <a:lnSpc>
                <a:spcPct val="125000"/>
              </a:lnSpc>
              <a:spcBef>
                <a:spcPts val="600"/>
              </a:spcBef>
              <a:buClr>
                <a:schemeClr val="accent1"/>
              </a:buClr>
              <a:buSzPct val="100000"/>
              <a:buFont typeface="Wingdings" panose="05000000000000000000" pitchFamily="2" charset="2"/>
              <a:buChar char="§"/>
            </a:pPr>
            <a:r>
              <a:rPr lang="en-US" sz="2600" dirty="0"/>
              <a:t>Student Information Summary</a:t>
            </a:r>
          </a:p>
          <a:p>
            <a:pPr defTabSz="685800">
              <a:lnSpc>
                <a:spcPct val="125000"/>
              </a:lnSpc>
            </a:pPr>
            <a:endParaRPr lang="en-US" sz="2600" dirty="0"/>
          </a:p>
        </p:txBody>
      </p:sp>
      <p:pic>
        <p:nvPicPr>
          <p:cNvPr id="2" name="Picture 1" descr="Image of a calendar ">
            <a:extLst>
              <a:ext uri="{FF2B5EF4-FFF2-40B4-BE49-F238E27FC236}">
                <a16:creationId xmlns:a16="http://schemas.microsoft.com/office/drawing/2014/main" id="{C02F25BF-545B-4D8A-825F-959FFE4B33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842" r="1564" b="-1"/>
          <a:stretch/>
        </p:blipFill>
        <p:spPr>
          <a:xfrm>
            <a:off x="6164580" y="1371600"/>
            <a:ext cx="5568696" cy="4343400"/>
          </a:xfrm>
          <a:prstGeom prst="rect">
            <a:avLst/>
          </a:prstGeom>
          <a:noFill/>
        </p:spPr>
      </p:pic>
      <p:sp>
        <p:nvSpPr>
          <p:cNvPr id="11" name="Slide Number Placeholder 4">
            <a:extLst>
              <a:ext uri="{FF2B5EF4-FFF2-40B4-BE49-F238E27FC236}">
                <a16:creationId xmlns:a16="http://schemas.microsoft.com/office/drawing/2014/main" id="{5DCC0C92-5070-C0E7-FE37-C3F429C2559C}"/>
              </a:ext>
            </a:extLst>
          </p:cNvPr>
          <p:cNvSpPr>
            <a:spLocks noGrp="1"/>
          </p:cNvSpPr>
          <p:nvPr>
            <p:ph type="sldNum" sz="quarter" idx="12"/>
          </p:nvPr>
        </p:nvSpPr>
        <p:spPr>
          <a:xfrm>
            <a:off x="11734800" y="6704112"/>
            <a:ext cx="157094" cy="153888"/>
          </a:xfrm>
        </p:spPr>
        <p:txBody>
          <a:bodyPr vert="horz" wrap="none" lIns="0" tIns="0" rIns="0" bIns="0" rtlCol="0" anchor="b" anchorCtr="0">
            <a:normAutofit/>
          </a:bodyPr>
          <a:lstStyle/>
          <a:p>
            <a:pPr>
              <a:spcAft>
                <a:spcPts val="600"/>
              </a:spcAft>
            </a:pPr>
            <a:fld id="{99A20822-4A49-4D36-86E3-300BA48D3F00}" type="slidenum">
              <a:rPr lang="en-US" smtClean="0"/>
              <a:pPr>
                <a:spcAft>
                  <a:spcPts val="600"/>
                </a:spcAft>
              </a:pPr>
              <a:t>21</a:t>
            </a:fld>
            <a:endParaRPr lang="en-US" dirty="0"/>
          </a:p>
        </p:txBody>
      </p:sp>
    </p:spTree>
    <p:extLst>
      <p:ext uri="{BB962C8B-B14F-4D97-AF65-F5344CB8AC3E}">
        <p14:creationId xmlns:p14="http://schemas.microsoft.com/office/powerpoint/2010/main" val="3838605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52AE-6EFC-42F4-AC4D-7646CAD0F47C}"/>
              </a:ext>
            </a:extLst>
          </p:cNvPr>
          <p:cNvSpPr>
            <a:spLocks noGrp="1"/>
          </p:cNvSpPr>
          <p:nvPr>
            <p:ph type="title"/>
          </p:nvPr>
        </p:nvSpPr>
        <p:spPr/>
        <p:txBody>
          <a:bodyPr/>
          <a:lstStyle/>
          <a:p>
            <a:r>
              <a:rPr lang="en-US" dirty="0"/>
              <a:t>Student Summary Information</a:t>
            </a:r>
          </a:p>
        </p:txBody>
      </p:sp>
      <p:sp>
        <p:nvSpPr>
          <p:cNvPr id="3" name="Content Placeholder 2">
            <a:extLst>
              <a:ext uri="{FF2B5EF4-FFF2-40B4-BE49-F238E27FC236}">
                <a16:creationId xmlns:a16="http://schemas.microsoft.com/office/drawing/2014/main" id="{C49E79F0-08CF-448D-AA68-B5640D06CF13}"/>
              </a:ext>
            </a:extLst>
          </p:cNvPr>
          <p:cNvSpPr>
            <a:spLocks noGrp="1"/>
          </p:cNvSpPr>
          <p:nvPr>
            <p:ph sz="quarter" idx="15"/>
          </p:nvPr>
        </p:nvSpPr>
        <p:spPr/>
        <p:txBody>
          <a:bodyPr>
            <a:normAutofit/>
          </a:bodyPr>
          <a:lstStyle/>
          <a:p>
            <a:r>
              <a:rPr lang="en-US" dirty="0"/>
              <a:t>The success of teaming depends on the knowledge of the student based on accurate data.</a:t>
            </a:r>
          </a:p>
          <a:p>
            <a:r>
              <a:rPr lang="en-US" dirty="0"/>
              <a:t>The referring teacher </a:t>
            </a:r>
            <a:r>
              <a:rPr lang="en-US" b="1" dirty="0"/>
              <a:t>summarizes</a:t>
            </a:r>
            <a:r>
              <a:rPr lang="en-US" dirty="0"/>
              <a:t> data prior to meeting. </a:t>
            </a:r>
          </a:p>
          <a:p>
            <a:r>
              <a:rPr lang="en-US" dirty="0"/>
              <a:t>The referring teacher comes prepared to share </a:t>
            </a:r>
            <a:r>
              <a:rPr lang="en-US" b="1" dirty="0"/>
              <a:t>major concerns </a:t>
            </a:r>
            <a:r>
              <a:rPr lang="en-US" dirty="0"/>
              <a:t>and </a:t>
            </a:r>
            <a:r>
              <a:rPr lang="en-US" b="1" dirty="0"/>
              <a:t>hypothesize about why </a:t>
            </a:r>
            <a:r>
              <a:rPr lang="en-US" dirty="0"/>
              <a:t>the student is not responding. </a:t>
            </a:r>
          </a:p>
        </p:txBody>
      </p:sp>
      <p:sp>
        <p:nvSpPr>
          <p:cNvPr id="4" name="Slide Number Placeholder 3">
            <a:extLst>
              <a:ext uri="{FF2B5EF4-FFF2-40B4-BE49-F238E27FC236}">
                <a16:creationId xmlns:a16="http://schemas.microsoft.com/office/drawing/2014/main" id="{D6F6237D-A9D4-40BA-A870-08DF77D5E1B1}"/>
              </a:ext>
            </a:extLst>
          </p:cNvPr>
          <p:cNvSpPr>
            <a:spLocks noGrp="1"/>
          </p:cNvSpPr>
          <p:nvPr>
            <p:ph type="sldNum" sz="quarter" idx="14"/>
          </p:nvPr>
        </p:nvSpPr>
        <p:spPr/>
        <p:txBody>
          <a:bodyPr/>
          <a:lstStyle/>
          <a:p>
            <a:fld id="{99A20822-4A49-4D36-86E3-300BA48D3F00}" type="slidenum">
              <a:rPr lang="en-US" smtClean="0"/>
              <a:t>22</a:t>
            </a:fld>
            <a:endParaRPr lang="en-US" dirty="0"/>
          </a:p>
        </p:txBody>
      </p:sp>
    </p:spTree>
    <p:custDataLst>
      <p:tags r:id="rId1"/>
    </p:custDataLst>
    <p:extLst>
      <p:ext uri="{BB962C8B-B14F-4D97-AF65-F5344CB8AC3E}">
        <p14:creationId xmlns:p14="http://schemas.microsoft.com/office/powerpoint/2010/main" val="3078071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D717-17D3-48EB-B65E-91669D60B643}"/>
              </a:ext>
            </a:extLst>
          </p:cNvPr>
          <p:cNvSpPr>
            <a:spLocks noGrp="1"/>
          </p:cNvSpPr>
          <p:nvPr>
            <p:ph type="title"/>
          </p:nvPr>
        </p:nvSpPr>
        <p:spPr/>
        <p:txBody>
          <a:bodyPr/>
          <a:lstStyle/>
          <a:p>
            <a:r>
              <a:rPr lang="en-US" dirty="0"/>
              <a:t>Tools to Support Preparing for the Meeting </a:t>
            </a:r>
          </a:p>
        </p:txBody>
      </p:sp>
      <p:sp>
        <p:nvSpPr>
          <p:cNvPr id="5" name="Slide Number Placeholder 4">
            <a:extLst>
              <a:ext uri="{FF2B5EF4-FFF2-40B4-BE49-F238E27FC236}">
                <a16:creationId xmlns:a16="http://schemas.microsoft.com/office/drawing/2014/main" id="{FBB80DEF-3801-4642-B8E4-64993A4AB809}"/>
              </a:ext>
            </a:extLst>
          </p:cNvPr>
          <p:cNvSpPr>
            <a:spLocks noGrp="1"/>
          </p:cNvSpPr>
          <p:nvPr>
            <p:ph type="sldNum" sz="quarter" idx="14"/>
          </p:nvPr>
        </p:nvSpPr>
        <p:spPr/>
        <p:txBody>
          <a:bodyPr/>
          <a:lstStyle/>
          <a:p>
            <a:fld id="{99A20822-4A49-4D36-86E3-300BA48D3F00}" type="slidenum">
              <a:rPr lang="en-US" smtClean="0"/>
              <a:pPr/>
              <a:t>23</a:t>
            </a:fld>
            <a:endParaRPr lang="en-US" dirty="0"/>
          </a:p>
        </p:txBody>
      </p:sp>
      <p:pic>
        <p:nvPicPr>
          <p:cNvPr id="11" name="Picture 10" descr="Screen shot of NCII's data teaming tools: https://intensiveintervention.org/implementation-intervention/data-teaming&#10;">
            <a:extLst>
              <a:ext uri="{FF2B5EF4-FFF2-40B4-BE49-F238E27FC236}">
                <a16:creationId xmlns:a16="http://schemas.microsoft.com/office/drawing/2014/main" id="{1505A088-0D9E-4E84-9FE3-F8F661153FB3}"/>
              </a:ext>
            </a:extLst>
          </p:cNvPr>
          <p:cNvPicPr>
            <a:picLocks noChangeAspect="1"/>
          </p:cNvPicPr>
          <p:nvPr/>
        </p:nvPicPr>
        <p:blipFill rotWithShape="1">
          <a:blip r:embed="rId3"/>
          <a:srcRect t="2873"/>
          <a:stretch/>
        </p:blipFill>
        <p:spPr>
          <a:xfrm>
            <a:off x="147277" y="1827276"/>
            <a:ext cx="8748752" cy="3375660"/>
          </a:xfrm>
          <a:prstGeom prst="rect">
            <a:avLst/>
          </a:prstGeom>
        </p:spPr>
      </p:pic>
      <p:pic>
        <p:nvPicPr>
          <p:cNvPr id="13" name="Picture 12" descr="Screenshot of NCII's student summary form: https://intensiveintervention.org/implementation-intervention/data-teaming&#10;">
            <a:extLst>
              <a:ext uri="{FF2B5EF4-FFF2-40B4-BE49-F238E27FC236}">
                <a16:creationId xmlns:a16="http://schemas.microsoft.com/office/drawing/2014/main" id="{F8E3ECB4-CBDE-4EFB-9FAD-6C0BB0D360E9}"/>
              </a:ext>
            </a:extLst>
          </p:cNvPr>
          <p:cNvPicPr>
            <a:picLocks noChangeAspect="1"/>
          </p:cNvPicPr>
          <p:nvPr/>
        </p:nvPicPr>
        <p:blipFill>
          <a:blip r:embed="rId4"/>
          <a:stretch>
            <a:fillRect/>
          </a:stretch>
        </p:blipFill>
        <p:spPr>
          <a:xfrm>
            <a:off x="6162968" y="1465136"/>
            <a:ext cx="5728926" cy="4286440"/>
          </a:xfrm>
          <a:prstGeom prst="rect">
            <a:avLst/>
          </a:prstGeom>
          <a:ln>
            <a:solidFill>
              <a:schemeClr val="tx1"/>
            </a:solidFill>
          </a:ln>
        </p:spPr>
      </p:pic>
    </p:spTree>
    <p:extLst>
      <p:ext uri="{BB962C8B-B14F-4D97-AF65-F5344CB8AC3E}">
        <p14:creationId xmlns:p14="http://schemas.microsoft.com/office/powerpoint/2010/main" val="738354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89B6-0C31-473F-8768-86DA22B14B96}"/>
              </a:ext>
            </a:extLst>
          </p:cNvPr>
          <p:cNvSpPr>
            <a:spLocks noGrp="1"/>
          </p:cNvSpPr>
          <p:nvPr>
            <p:ph type="title"/>
          </p:nvPr>
        </p:nvSpPr>
        <p:spPr/>
        <p:txBody>
          <a:bodyPr/>
          <a:lstStyle/>
          <a:p>
            <a:r>
              <a:rPr lang="en-US" dirty="0"/>
              <a:t>During the Meeting </a:t>
            </a:r>
          </a:p>
        </p:txBody>
      </p:sp>
      <p:sp>
        <p:nvSpPr>
          <p:cNvPr id="5" name="Slide Number Placeholder 4">
            <a:extLst>
              <a:ext uri="{FF2B5EF4-FFF2-40B4-BE49-F238E27FC236}">
                <a16:creationId xmlns:a16="http://schemas.microsoft.com/office/drawing/2014/main" id="{C31D528A-F102-49B6-8034-A93430B8E952}"/>
              </a:ext>
            </a:extLst>
          </p:cNvPr>
          <p:cNvSpPr>
            <a:spLocks noGrp="1"/>
          </p:cNvSpPr>
          <p:nvPr>
            <p:ph type="sldNum" sz="quarter" idx="15"/>
          </p:nvPr>
        </p:nvSpPr>
        <p:spPr/>
        <p:txBody>
          <a:bodyPr/>
          <a:lstStyle/>
          <a:p>
            <a:fld id="{99A20822-4A49-4D36-86E3-300BA48D3F00}" type="slidenum">
              <a:rPr lang="en-US" smtClean="0"/>
              <a:pPr/>
              <a:t>24</a:t>
            </a:fld>
            <a:endParaRPr lang="en-US" dirty="0"/>
          </a:p>
        </p:txBody>
      </p:sp>
    </p:spTree>
    <p:extLst>
      <p:ext uri="{BB962C8B-B14F-4D97-AF65-F5344CB8AC3E}">
        <p14:creationId xmlns:p14="http://schemas.microsoft.com/office/powerpoint/2010/main" val="107956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ble that shows a sample agenda for a team meeting. The table has three columns and 8 rows. The header row reads step, who, time. Then each row outlines the steps for the meeting, who will lead each step and how long each step should take.">
            <a:extLst>
              <a:ext uri="{FF2B5EF4-FFF2-40B4-BE49-F238E27FC236}">
                <a16:creationId xmlns:a16="http://schemas.microsoft.com/office/drawing/2014/main" id="{4BEBB96F-4BFD-4E5E-9D98-30C4C4BC507C}"/>
              </a:ext>
            </a:extLst>
          </p:cNvPr>
          <p:cNvPicPr>
            <a:picLocks noChangeAspect="1"/>
          </p:cNvPicPr>
          <p:nvPr/>
        </p:nvPicPr>
        <p:blipFill>
          <a:blip r:embed="rId4"/>
          <a:stretch>
            <a:fillRect/>
          </a:stretch>
        </p:blipFill>
        <p:spPr>
          <a:xfrm>
            <a:off x="2493213" y="1427949"/>
            <a:ext cx="7330979" cy="3727383"/>
          </a:xfrm>
          <a:prstGeom prst="rect">
            <a:avLst/>
          </a:prstGeom>
        </p:spPr>
      </p:pic>
      <p:sp>
        <p:nvSpPr>
          <p:cNvPr id="2" name="Title 1">
            <a:extLst>
              <a:ext uri="{FF2B5EF4-FFF2-40B4-BE49-F238E27FC236}">
                <a16:creationId xmlns:a16="http://schemas.microsoft.com/office/drawing/2014/main" id="{B8659973-D48A-4E48-AEFB-97716337BBAC}"/>
              </a:ext>
            </a:extLst>
          </p:cNvPr>
          <p:cNvSpPr>
            <a:spLocks noGrp="1"/>
          </p:cNvSpPr>
          <p:nvPr>
            <p:ph type="title"/>
          </p:nvPr>
        </p:nvSpPr>
        <p:spPr/>
        <p:txBody>
          <a:bodyPr>
            <a:normAutofit/>
          </a:bodyPr>
          <a:lstStyle/>
          <a:p>
            <a:r>
              <a:rPr lang="en-US" dirty="0"/>
              <a:t>Team Meeting Agenda</a:t>
            </a:r>
          </a:p>
        </p:txBody>
      </p:sp>
      <p:sp>
        <p:nvSpPr>
          <p:cNvPr id="5" name="Slide Number Placeholder 4">
            <a:extLst>
              <a:ext uri="{FF2B5EF4-FFF2-40B4-BE49-F238E27FC236}">
                <a16:creationId xmlns:a16="http://schemas.microsoft.com/office/drawing/2014/main" id="{E4B39EE7-25E1-4A73-A82A-57EB7509AFCF}"/>
              </a:ext>
            </a:extLst>
          </p:cNvPr>
          <p:cNvSpPr>
            <a:spLocks noGrp="1"/>
          </p:cNvSpPr>
          <p:nvPr>
            <p:ph type="sldNum" sz="quarter" idx="12"/>
          </p:nvPr>
        </p:nvSpPr>
        <p:spPr/>
        <p:txBody>
          <a:bodyPr/>
          <a:lstStyle/>
          <a:p>
            <a:fld id="{99A20822-4A49-4D36-86E3-300BA48D3F00}" type="slidenum">
              <a:rPr lang="en-US" smtClean="0"/>
              <a:t>25</a:t>
            </a:fld>
            <a:endParaRPr lang="en-US" dirty="0"/>
          </a:p>
        </p:txBody>
      </p:sp>
      <p:sp>
        <p:nvSpPr>
          <p:cNvPr id="3" name="Rectangle 2" descr="This box highlights the header row of the table, reading &quot;Step, Who, Time&quot;">
            <a:extLst>
              <a:ext uri="{FF2B5EF4-FFF2-40B4-BE49-F238E27FC236}">
                <a16:creationId xmlns:a16="http://schemas.microsoft.com/office/drawing/2014/main" id="{60858CF5-5807-4999-9623-C36F2FCC3CE8}"/>
              </a:ext>
            </a:extLst>
          </p:cNvPr>
          <p:cNvSpPr/>
          <p:nvPr/>
        </p:nvSpPr>
        <p:spPr>
          <a:xfrm flipV="1">
            <a:off x="2219954" y="1358193"/>
            <a:ext cx="7840496" cy="3681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tx2"/>
              </a:solidFill>
            </a:endParaRPr>
          </a:p>
        </p:txBody>
      </p:sp>
    </p:spTree>
    <p:custDataLst>
      <p:tags r:id="rId1"/>
    </p:custDataLst>
    <p:extLst>
      <p:ext uri="{BB962C8B-B14F-4D97-AF65-F5344CB8AC3E}">
        <p14:creationId xmlns:p14="http://schemas.microsoft.com/office/powerpoint/2010/main" val="1446141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94C6894-A3E7-4AB4-A998-B5D6FA63B3D3}"/>
              </a:ext>
            </a:extLst>
          </p:cNvPr>
          <p:cNvSpPr>
            <a:spLocks noGrp="1"/>
          </p:cNvSpPr>
          <p:nvPr>
            <p:ph type="title"/>
          </p:nvPr>
        </p:nvSpPr>
        <p:spPr/>
        <p:txBody>
          <a:bodyPr>
            <a:normAutofit/>
          </a:bodyPr>
          <a:lstStyle/>
          <a:p>
            <a:r>
              <a:rPr lang="en-US" dirty="0"/>
              <a:t>Meeting Opening: Introduction and Purpose</a:t>
            </a:r>
          </a:p>
        </p:txBody>
      </p:sp>
      <p:sp>
        <p:nvSpPr>
          <p:cNvPr id="14" name="Content Placeholder 3">
            <a:extLst>
              <a:ext uri="{FF2B5EF4-FFF2-40B4-BE49-F238E27FC236}">
                <a16:creationId xmlns:a16="http://schemas.microsoft.com/office/drawing/2014/main" id="{E983F260-4E56-4F63-A5BE-A966B050E4D2}"/>
              </a:ext>
            </a:extLst>
          </p:cNvPr>
          <p:cNvSpPr>
            <a:spLocks noGrp="1"/>
          </p:cNvSpPr>
          <p:nvPr>
            <p:ph sz="half" idx="1"/>
          </p:nvPr>
        </p:nvSpPr>
        <p:spPr/>
        <p:txBody>
          <a:bodyPr>
            <a:normAutofit/>
          </a:bodyPr>
          <a:lstStyle/>
          <a:p>
            <a:pPr marL="0" indent="0">
              <a:buNone/>
            </a:pPr>
            <a:r>
              <a:rPr lang="en-US" dirty="0"/>
              <a:t>The role of the meeting facilitator:</a:t>
            </a:r>
          </a:p>
          <a:p>
            <a:r>
              <a:rPr lang="en-US" dirty="0"/>
              <a:t>Reviews the meeting purpose</a:t>
            </a:r>
          </a:p>
          <a:p>
            <a:r>
              <a:rPr lang="en-US" dirty="0"/>
              <a:t>Reviews the meeting process</a:t>
            </a:r>
          </a:p>
          <a:p>
            <a:pPr lvl="1"/>
            <a:r>
              <a:rPr lang="en-US" dirty="0"/>
              <a:t>Overview of agenda</a:t>
            </a:r>
          </a:p>
          <a:p>
            <a:pPr lvl="1"/>
            <a:r>
              <a:rPr lang="en-US" dirty="0"/>
              <a:t>Confirms roles and responsibilities </a:t>
            </a:r>
          </a:p>
        </p:txBody>
      </p:sp>
      <p:pic>
        <p:nvPicPr>
          <p:cNvPr id="10" name="Content Placeholder 9" descr="A group of people sitting at a table&#10;">
            <a:extLst>
              <a:ext uri="{FF2B5EF4-FFF2-40B4-BE49-F238E27FC236}">
                <a16:creationId xmlns:a16="http://schemas.microsoft.com/office/drawing/2014/main" id="{F0E81DED-9C4B-4F7F-9838-F80B476A4E68}"/>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162675" y="1684966"/>
            <a:ext cx="5568950" cy="3716668"/>
          </a:xfrm>
        </p:spPr>
      </p:pic>
      <p:sp>
        <p:nvSpPr>
          <p:cNvPr id="18" name="Slide Number Placeholder 5">
            <a:extLst>
              <a:ext uri="{FF2B5EF4-FFF2-40B4-BE49-F238E27FC236}">
                <a16:creationId xmlns:a16="http://schemas.microsoft.com/office/drawing/2014/main" id="{2ED83121-5AAA-4D4F-9CBD-1C89F3A743C7}"/>
              </a:ext>
            </a:extLst>
          </p:cNvPr>
          <p:cNvSpPr>
            <a:spLocks noGrp="1"/>
          </p:cNvSpPr>
          <p:nvPr>
            <p:ph type="sldNum" sz="quarter" idx="12"/>
          </p:nvPr>
        </p:nvSpPr>
        <p:spPr/>
        <p:txBody>
          <a:bodyPr/>
          <a:lstStyle/>
          <a:p>
            <a:pPr>
              <a:spcAft>
                <a:spcPts val="450"/>
              </a:spcAft>
            </a:pPr>
            <a:fld id="{99A20822-4A49-4D36-86E3-300BA48D3F00}" type="slidenum">
              <a:rPr lang="en-US" smtClean="0"/>
              <a:pPr>
                <a:spcAft>
                  <a:spcPts val="450"/>
                </a:spcAft>
              </a:pPr>
              <a:t>26</a:t>
            </a:fld>
            <a:endParaRPr lang="en-US" dirty="0"/>
          </a:p>
        </p:txBody>
      </p:sp>
    </p:spTree>
    <p:custDataLst>
      <p:tags r:id="rId1"/>
    </p:custDataLst>
    <p:extLst>
      <p:ext uri="{BB962C8B-B14F-4D97-AF65-F5344CB8AC3E}">
        <p14:creationId xmlns:p14="http://schemas.microsoft.com/office/powerpoint/2010/main" val="1720654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5C8185-14C2-4913-9783-0DF0E327D8A7}"/>
              </a:ext>
            </a:extLst>
          </p:cNvPr>
          <p:cNvSpPr>
            <a:spLocks noGrp="1"/>
          </p:cNvSpPr>
          <p:nvPr>
            <p:ph type="title"/>
          </p:nvPr>
        </p:nvSpPr>
        <p:spPr>
          <a:xfrm>
            <a:off x="457200" y="0"/>
            <a:ext cx="11276076" cy="1280160"/>
          </a:xfrm>
        </p:spPr>
        <p:txBody>
          <a:bodyPr anchor="ctr">
            <a:normAutofit/>
          </a:bodyPr>
          <a:lstStyle/>
          <a:p>
            <a:r>
              <a:rPr lang="en-US" dirty="0"/>
              <a:t>Referring Teacher Briefly Describes the Student and Shares Data</a:t>
            </a:r>
          </a:p>
        </p:txBody>
      </p:sp>
      <p:sp>
        <p:nvSpPr>
          <p:cNvPr id="5" name="Slide Number Placeholder 4">
            <a:extLst>
              <a:ext uri="{FF2B5EF4-FFF2-40B4-BE49-F238E27FC236}">
                <a16:creationId xmlns:a16="http://schemas.microsoft.com/office/drawing/2014/main" id="{5F331A00-7100-49D5-9725-4856EE88CA6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27</a:t>
            </a:fld>
            <a:endParaRPr lang="en-US" dirty="0"/>
          </a:p>
        </p:txBody>
      </p:sp>
      <p:graphicFrame>
        <p:nvGraphicFramePr>
          <p:cNvPr id="12" name="Content Placeholder 6" descr="This diagram has images to help visualize the role of the referring teacher. This includes: identifying strengths, summarizing interventions, reviewing student data, and presenting hypothesis">
            <a:extLst>
              <a:ext uri="{FF2B5EF4-FFF2-40B4-BE49-F238E27FC236}">
                <a16:creationId xmlns:a16="http://schemas.microsoft.com/office/drawing/2014/main" id="{FAABB196-2E62-4E51-9FE8-DC0DF63A3E43}"/>
              </a:ext>
            </a:extLst>
          </p:cNvPr>
          <p:cNvGraphicFramePr>
            <a:graphicFrameLocks/>
          </p:cNvGraphicFramePr>
          <p:nvPr>
            <p:extLst>
              <p:ext uri="{D42A27DB-BD31-4B8C-83A1-F6EECF244321}">
                <p14:modId xmlns:p14="http://schemas.microsoft.com/office/powerpoint/2010/main" val="2474066698"/>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887911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CCCAD-ACB8-41FC-B575-252A1AD54EC8}"/>
              </a:ext>
            </a:extLst>
          </p:cNvPr>
          <p:cNvSpPr>
            <a:spLocks noGrp="1"/>
          </p:cNvSpPr>
          <p:nvPr>
            <p:ph type="title"/>
          </p:nvPr>
        </p:nvSpPr>
        <p:spPr>
          <a:xfrm>
            <a:off x="457200" y="0"/>
            <a:ext cx="10905744" cy="1280160"/>
          </a:xfrm>
        </p:spPr>
        <p:txBody>
          <a:bodyPr>
            <a:normAutofit/>
          </a:bodyPr>
          <a:lstStyle/>
          <a:p>
            <a:r>
              <a:rPr lang="en-US" dirty="0"/>
              <a:t>The Team Asks Clarifying Questions to Create the Hypothesis</a:t>
            </a:r>
          </a:p>
        </p:txBody>
      </p:sp>
      <p:sp>
        <p:nvSpPr>
          <p:cNvPr id="10" name="Content Placeholder 9">
            <a:extLst>
              <a:ext uri="{FF2B5EF4-FFF2-40B4-BE49-F238E27FC236}">
                <a16:creationId xmlns:a16="http://schemas.microsoft.com/office/drawing/2014/main" id="{FF650CF8-E22C-4C31-8DAE-75DFF3D4A627}"/>
              </a:ext>
            </a:extLst>
          </p:cNvPr>
          <p:cNvSpPr>
            <a:spLocks noGrp="1"/>
          </p:cNvSpPr>
          <p:nvPr>
            <p:ph sz="half" idx="1"/>
          </p:nvPr>
        </p:nvSpPr>
        <p:spPr/>
        <p:txBody>
          <a:bodyPr/>
          <a:lstStyle/>
          <a:p>
            <a:pPr marL="0" indent="0">
              <a:buNone/>
            </a:pPr>
            <a:r>
              <a:rPr lang="en-US" dirty="0"/>
              <a:t>Consider questions related to </a:t>
            </a:r>
          </a:p>
          <a:p>
            <a:r>
              <a:rPr lang="en-US" dirty="0"/>
              <a:t>intervention design,</a:t>
            </a:r>
          </a:p>
          <a:p>
            <a:r>
              <a:rPr lang="en-US" dirty="0"/>
              <a:t>intervention delivery/fidelity, and</a:t>
            </a:r>
          </a:p>
          <a:p>
            <a:r>
              <a:rPr lang="en-US" dirty="0"/>
              <a:t>learner needs and background.</a:t>
            </a:r>
          </a:p>
        </p:txBody>
      </p:sp>
      <p:sp>
        <p:nvSpPr>
          <p:cNvPr id="5" name="Slide Number Placeholder 4">
            <a:extLst>
              <a:ext uri="{FF2B5EF4-FFF2-40B4-BE49-F238E27FC236}">
                <a16:creationId xmlns:a16="http://schemas.microsoft.com/office/drawing/2014/main" id="{06BAE02D-5A4D-4F43-B820-F3495D6C9A02}"/>
              </a:ext>
            </a:extLst>
          </p:cNvPr>
          <p:cNvSpPr>
            <a:spLocks noGrp="1"/>
          </p:cNvSpPr>
          <p:nvPr>
            <p:ph type="sldNum" sz="quarter" idx="12"/>
          </p:nvPr>
        </p:nvSpPr>
        <p:spPr/>
        <p:txBody>
          <a:bodyPr/>
          <a:lstStyle/>
          <a:p>
            <a:fld id="{99A20822-4A49-4D36-86E3-300BA48D3F00}" type="slidenum">
              <a:rPr lang="en-US" smtClean="0"/>
              <a:pPr/>
              <a:t>28</a:t>
            </a:fld>
            <a:endParaRPr lang="en-US" dirty="0"/>
          </a:p>
        </p:txBody>
      </p:sp>
      <p:pic>
        <p:nvPicPr>
          <p:cNvPr id="6" name="Picture 5" descr="Screenshot of NCII resource: Clarifying Questions to Create a Hypothesis">
            <a:extLst>
              <a:ext uri="{FF2B5EF4-FFF2-40B4-BE49-F238E27FC236}">
                <a16:creationId xmlns:a16="http://schemas.microsoft.com/office/drawing/2014/main" id="{769DDD76-FE76-4CD5-BDF6-2674B823C89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9278" y="1060704"/>
            <a:ext cx="4109697" cy="5188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6796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D28A26-F56F-42EE-943C-B164D6EB7806}"/>
              </a:ext>
            </a:extLst>
          </p:cNvPr>
          <p:cNvSpPr>
            <a:spLocks noGrp="1"/>
          </p:cNvSpPr>
          <p:nvPr>
            <p:ph type="title"/>
          </p:nvPr>
        </p:nvSpPr>
        <p:spPr/>
        <p:txBody>
          <a:bodyPr/>
          <a:lstStyle/>
          <a:p>
            <a:r>
              <a:rPr lang="en-US" dirty="0"/>
              <a:t>Review Evidence-Based Strategies for Intensification</a:t>
            </a:r>
          </a:p>
        </p:txBody>
      </p:sp>
      <p:sp>
        <p:nvSpPr>
          <p:cNvPr id="8" name="Content Placeholder 7">
            <a:extLst>
              <a:ext uri="{FF2B5EF4-FFF2-40B4-BE49-F238E27FC236}">
                <a16:creationId xmlns:a16="http://schemas.microsoft.com/office/drawing/2014/main" id="{5CC45525-A4CC-4B88-B618-5B7540C3B631}"/>
              </a:ext>
            </a:extLst>
          </p:cNvPr>
          <p:cNvSpPr>
            <a:spLocks noGrp="1"/>
          </p:cNvSpPr>
          <p:nvPr>
            <p:ph sz="half" idx="1"/>
          </p:nvPr>
        </p:nvSpPr>
        <p:spPr/>
        <p:txBody>
          <a:bodyPr>
            <a:normAutofit/>
          </a:bodyPr>
          <a:lstStyle/>
          <a:p>
            <a:r>
              <a:rPr lang="en-US" dirty="0"/>
              <a:t>Use hypothesis to drive strategy selection.</a:t>
            </a:r>
          </a:p>
          <a:p>
            <a:r>
              <a:rPr lang="en-US" dirty="0"/>
              <a:t>Leverage the expertise of team members. </a:t>
            </a:r>
          </a:p>
          <a:p>
            <a:r>
              <a:rPr lang="en-US" dirty="0"/>
              <a:t>Review the intervention intensification strategy checklist.</a:t>
            </a:r>
          </a:p>
          <a:p>
            <a:r>
              <a:rPr lang="en-US" dirty="0"/>
              <a:t>Focus on strategies that have an evidence base. </a:t>
            </a:r>
          </a:p>
          <a:p>
            <a:endParaRPr lang="en-US" dirty="0"/>
          </a:p>
        </p:txBody>
      </p:sp>
      <p:sp>
        <p:nvSpPr>
          <p:cNvPr id="5" name="Slide Number Placeholder 4">
            <a:extLst>
              <a:ext uri="{FF2B5EF4-FFF2-40B4-BE49-F238E27FC236}">
                <a16:creationId xmlns:a16="http://schemas.microsoft.com/office/drawing/2014/main" id="{83A7D818-F450-40E5-B8E3-550F062E16AD}"/>
              </a:ext>
            </a:extLst>
          </p:cNvPr>
          <p:cNvSpPr>
            <a:spLocks noGrp="1"/>
          </p:cNvSpPr>
          <p:nvPr>
            <p:ph type="sldNum" sz="quarter" idx="12"/>
          </p:nvPr>
        </p:nvSpPr>
        <p:spPr/>
        <p:txBody>
          <a:bodyPr/>
          <a:lstStyle/>
          <a:p>
            <a:fld id="{99A20822-4A49-4D36-86E3-300BA48D3F00}" type="slidenum">
              <a:rPr lang="en-US" smtClean="0"/>
              <a:pPr/>
              <a:t>29</a:t>
            </a:fld>
            <a:endParaRPr lang="en-US" dirty="0"/>
          </a:p>
        </p:txBody>
      </p:sp>
      <p:pic>
        <p:nvPicPr>
          <p:cNvPr id="9" name="Picture 8" descr="Screenshot of Intervention Intensification Strategy Checklist">
            <a:extLst>
              <a:ext uri="{FF2B5EF4-FFF2-40B4-BE49-F238E27FC236}">
                <a16:creationId xmlns:a16="http://schemas.microsoft.com/office/drawing/2014/main" id="{4A954AAF-B478-48F3-924B-ECD2E0451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4235" y="1347786"/>
            <a:ext cx="4425892" cy="4403790"/>
          </a:xfrm>
          <a:prstGeom prst="rect">
            <a:avLst/>
          </a:prstGeom>
        </p:spPr>
      </p:pic>
    </p:spTree>
    <p:extLst>
      <p:ext uri="{BB962C8B-B14F-4D97-AF65-F5344CB8AC3E}">
        <p14:creationId xmlns:p14="http://schemas.microsoft.com/office/powerpoint/2010/main" val="258035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C8AE-288D-A984-AE6C-7CFA66BC3F79}"/>
              </a:ext>
            </a:extLst>
          </p:cNvPr>
          <p:cNvSpPr>
            <a:spLocks noGrp="1"/>
          </p:cNvSpPr>
          <p:nvPr>
            <p:ph type="title"/>
          </p:nvPr>
        </p:nvSpPr>
        <p:spPr/>
        <p:txBody>
          <a:bodyPr/>
          <a:lstStyle/>
          <a:p>
            <a:r>
              <a:rPr lang="en-US" dirty="0"/>
              <a:t>Presenters</a:t>
            </a:r>
          </a:p>
        </p:txBody>
      </p:sp>
      <p:sp>
        <p:nvSpPr>
          <p:cNvPr id="3" name="TextBox 2">
            <a:extLst>
              <a:ext uri="{FF2B5EF4-FFF2-40B4-BE49-F238E27FC236}">
                <a16:creationId xmlns:a16="http://schemas.microsoft.com/office/drawing/2014/main" id="{36938D47-0090-339E-7CC9-47B751AAB560}"/>
              </a:ext>
            </a:extLst>
          </p:cNvPr>
          <p:cNvSpPr txBox="1"/>
          <p:nvPr/>
        </p:nvSpPr>
        <p:spPr>
          <a:xfrm>
            <a:off x="987551" y="4514484"/>
            <a:ext cx="2923233" cy="1292662"/>
          </a:xfrm>
          <a:prstGeom prst="rect">
            <a:avLst/>
          </a:prstGeom>
          <a:noFill/>
        </p:spPr>
        <p:txBody>
          <a:bodyPr wrap="square" rtlCol="0">
            <a:spAutoFit/>
          </a:bodyPr>
          <a:lstStyle/>
          <a:p>
            <a:pPr algn="ctr"/>
            <a:r>
              <a:rPr lang="en-US" sz="2400" b="1" dirty="0"/>
              <a:t>Sarah Benz</a:t>
            </a:r>
          </a:p>
          <a:p>
            <a:pPr algn="ctr"/>
            <a:r>
              <a:rPr lang="en-US" b="1" dirty="0">
                <a:cs typeface="Arial" panose="020B0604020202020204" pitchFamily="34" charset="0"/>
              </a:rPr>
              <a:t>Targeted and Intensive Technical Assistance Coordinator for NCII</a:t>
            </a:r>
            <a:endParaRPr lang="en-US" dirty="0">
              <a:cs typeface="Arial" panose="020B0604020202020204" pitchFamily="34" charset="0"/>
            </a:endParaRPr>
          </a:p>
        </p:txBody>
      </p:sp>
      <p:pic>
        <p:nvPicPr>
          <p:cNvPr id="12" name="Picture 11" descr="Image of Sarah Benz">
            <a:extLst>
              <a:ext uri="{FF2B5EF4-FFF2-40B4-BE49-F238E27FC236}">
                <a16:creationId xmlns:a16="http://schemas.microsoft.com/office/drawing/2014/main" id="{12DA60A3-A761-41A9-A4F5-49BF6EC498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6532" y="1513524"/>
            <a:ext cx="2766196" cy="2766196"/>
          </a:xfrm>
          <a:prstGeom prst="ellipse">
            <a:avLst/>
          </a:prstGeom>
        </p:spPr>
      </p:pic>
      <p:sp>
        <p:nvSpPr>
          <p:cNvPr id="13" name="TextBox 12">
            <a:extLst>
              <a:ext uri="{FF2B5EF4-FFF2-40B4-BE49-F238E27FC236}">
                <a16:creationId xmlns:a16="http://schemas.microsoft.com/office/drawing/2014/main" id="{28E46834-3E25-4206-98F2-1C2484C7108F}"/>
              </a:ext>
            </a:extLst>
          </p:cNvPr>
          <p:cNvSpPr txBox="1"/>
          <p:nvPr/>
        </p:nvSpPr>
        <p:spPr>
          <a:xfrm>
            <a:off x="4561569" y="4513085"/>
            <a:ext cx="2923233" cy="1292662"/>
          </a:xfrm>
          <a:prstGeom prst="rect">
            <a:avLst/>
          </a:prstGeom>
          <a:noFill/>
        </p:spPr>
        <p:txBody>
          <a:bodyPr wrap="square" rtlCol="0">
            <a:spAutoFit/>
          </a:bodyPr>
          <a:lstStyle/>
          <a:p>
            <a:pPr algn="ctr"/>
            <a:r>
              <a:rPr lang="en-US" sz="2400" b="1" dirty="0"/>
              <a:t>Amy Peterson</a:t>
            </a:r>
          </a:p>
          <a:p>
            <a:pPr algn="ctr"/>
            <a:r>
              <a:rPr lang="en-US" b="1" dirty="0">
                <a:cs typeface="Arial" panose="020B0604020202020204" pitchFamily="34" charset="0"/>
              </a:rPr>
              <a:t>Universal </a:t>
            </a:r>
          </a:p>
          <a:p>
            <a:pPr algn="ctr"/>
            <a:r>
              <a:rPr lang="en-US" b="1" dirty="0">
                <a:cs typeface="Arial" panose="020B0604020202020204" pitchFamily="34" charset="0"/>
              </a:rPr>
              <a:t>Technical Assistance Coordinator for NCII</a:t>
            </a:r>
            <a:endParaRPr lang="en-US" dirty="0">
              <a:cs typeface="Arial" panose="020B0604020202020204" pitchFamily="34" charset="0"/>
            </a:endParaRPr>
          </a:p>
        </p:txBody>
      </p:sp>
      <p:pic>
        <p:nvPicPr>
          <p:cNvPr id="10" name="Picture 9" descr="Image of Amy Peterson">
            <a:extLst>
              <a:ext uri="{FF2B5EF4-FFF2-40B4-BE49-F238E27FC236}">
                <a16:creationId xmlns:a16="http://schemas.microsoft.com/office/drawing/2014/main" id="{45E8AE8E-3D4E-4632-80BA-1CA0ADA1E9EF}"/>
              </a:ext>
            </a:extLst>
          </p:cNvPr>
          <p:cNvPicPr>
            <a:picLocks noChangeAspect="1"/>
          </p:cNvPicPr>
          <p:nvPr/>
        </p:nvPicPr>
        <p:blipFill rotWithShape="1">
          <a:blip r:embed="rId4">
            <a:extLst>
              <a:ext uri="{28A0092B-C50C-407E-A947-70E740481C1C}">
                <a14:useLocalDpi xmlns:a14="http://schemas.microsoft.com/office/drawing/2010/main"/>
              </a:ext>
            </a:extLst>
          </a:blip>
          <a:srcRect t="521" b="-521"/>
          <a:stretch/>
        </p:blipFill>
        <p:spPr>
          <a:xfrm>
            <a:off x="4718606" y="1513524"/>
            <a:ext cx="2766196" cy="2766196"/>
          </a:xfrm>
          <a:prstGeom prst="ellipse">
            <a:avLst/>
          </a:prstGeom>
        </p:spPr>
      </p:pic>
      <p:sp>
        <p:nvSpPr>
          <p:cNvPr id="14" name="TextBox 13">
            <a:extLst>
              <a:ext uri="{FF2B5EF4-FFF2-40B4-BE49-F238E27FC236}">
                <a16:creationId xmlns:a16="http://schemas.microsoft.com/office/drawing/2014/main" id="{1F7EB429-D8FC-428A-BECE-E01CAE96DE0D}"/>
              </a:ext>
            </a:extLst>
          </p:cNvPr>
          <p:cNvSpPr txBox="1"/>
          <p:nvPr/>
        </p:nvSpPr>
        <p:spPr>
          <a:xfrm>
            <a:off x="8060301" y="4513085"/>
            <a:ext cx="3144148" cy="1569660"/>
          </a:xfrm>
          <a:prstGeom prst="rect">
            <a:avLst/>
          </a:prstGeom>
          <a:noFill/>
        </p:spPr>
        <p:txBody>
          <a:bodyPr wrap="square" rtlCol="0">
            <a:spAutoFit/>
          </a:bodyPr>
          <a:lstStyle/>
          <a:p>
            <a:pPr algn="ctr"/>
            <a:r>
              <a:rPr lang="en-US" sz="2400" b="1" dirty="0"/>
              <a:t>Nicole Bucka</a:t>
            </a:r>
          </a:p>
          <a:p>
            <a:pPr algn="ctr"/>
            <a:r>
              <a:rPr lang="en-US" b="1" dirty="0">
                <a:cs typeface="Arial" panose="020B0604020202020204" pitchFamily="34" charset="0"/>
              </a:rPr>
              <a:t>Senior MTSS Implementation Specialist and Instructional Designer at Westbay Collaborative in Rhode Island</a:t>
            </a:r>
          </a:p>
        </p:txBody>
      </p:sp>
      <p:pic>
        <p:nvPicPr>
          <p:cNvPr id="8" name="Picture 7" descr="Image of Nicole Bucka">
            <a:extLst>
              <a:ext uri="{FF2B5EF4-FFF2-40B4-BE49-F238E27FC236}">
                <a16:creationId xmlns:a16="http://schemas.microsoft.com/office/drawing/2014/main" id="{8136A4B8-CA3D-4D8A-AFA3-788352B05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98" t="-1261" r="-1398" b="1261"/>
          <a:stretch/>
        </p:blipFill>
        <p:spPr>
          <a:xfrm>
            <a:off x="8339271" y="1386676"/>
            <a:ext cx="2766197" cy="2907450"/>
          </a:xfrm>
          <a:prstGeom prst="ellipse">
            <a:avLst/>
          </a:prstGeom>
        </p:spPr>
      </p:pic>
      <p:sp>
        <p:nvSpPr>
          <p:cNvPr id="6" name="Slide Number Placeholder 5">
            <a:extLst>
              <a:ext uri="{FF2B5EF4-FFF2-40B4-BE49-F238E27FC236}">
                <a16:creationId xmlns:a16="http://schemas.microsoft.com/office/drawing/2014/main" id="{22D1BB47-4678-F85B-4359-F7D2EA9A67A8}"/>
              </a:ext>
            </a:extLst>
          </p:cNvPr>
          <p:cNvSpPr>
            <a:spLocks noGrp="1"/>
          </p:cNvSpPr>
          <p:nvPr>
            <p:ph type="sldNum" sz="quarter" idx="12"/>
          </p:nvPr>
        </p:nvSpPr>
        <p:spPr/>
        <p:txBody>
          <a:bodyPr/>
          <a:lstStyle/>
          <a:p>
            <a:fld id="{99A20822-4A49-4D36-86E3-300BA48D3F00}" type="slidenum">
              <a:rPr lang="en-US" smtClean="0"/>
              <a:t>3</a:t>
            </a:fld>
            <a:endParaRPr lang="en-US" dirty="0"/>
          </a:p>
        </p:txBody>
      </p:sp>
    </p:spTree>
    <p:extLst>
      <p:ext uri="{BB962C8B-B14F-4D97-AF65-F5344CB8AC3E}">
        <p14:creationId xmlns:p14="http://schemas.microsoft.com/office/powerpoint/2010/main" val="1125892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7A91C-930D-4996-8267-3F8C67B6C5B5}"/>
              </a:ext>
            </a:extLst>
          </p:cNvPr>
          <p:cNvSpPr>
            <a:spLocks noGrp="1"/>
          </p:cNvSpPr>
          <p:nvPr>
            <p:ph type="title"/>
          </p:nvPr>
        </p:nvSpPr>
        <p:spPr>
          <a:xfrm>
            <a:off x="457200" y="0"/>
            <a:ext cx="11276076" cy="1280160"/>
          </a:xfrm>
        </p:spPr>
        <p:txBody>
          <a:bodyPr anchor="ctr">
            <a:normAutofit/>
          </a:bodyPr>
          <a:lstStyle/>
          <a:p>
            <a:r>
              <a:rPr lang="en-US" dirty="0"/>
              <a:t>Prioritize and Plan</a:t>
            </a:r>
          </a:p>
        </p:txBody>
      </p:sp>
      <p:sp>
        <p:nvSpPr>
          <p:cNvPr id="3" name="Content Placeholder 2">
            <a:extLst>
              <a:ext uri="{FF2B5EF4-FFF2-40B4-BE49-F238E27FC236}">
                <a16:creationId xmlns:a16="http://schemas.microsoft.com/office/drawing/2014/main" id="{166327AE-AD1A-484E-A4B7-03B7F678EDD8}"/>
              </a:ext>
            </a:extLst>
          </p:cNvPr>
          <p:cNvSpPr>
            <a:spLocks noGrp="1"/>
          </p:cNvSpPr>
          <p:nvPr>
            <p:ph sz="quarter" idx="14"/>
          </p:nvPr>
        </p:nvSpPr>
        <p:spPr>
          <a:xfrm>
            <a:off x="457200" y="1371600"/>
            <a:ext cx="4863947" cy="4343400"/>
          </a:xfrm>
        </p:spPr>
        <p:txBody>
          <a:bodyPr>
            <a:normAutofit/>
          </a:bodyPr>
          <a:lstStyle/>
          <a:p>
            <a:r>
              <a:rPr lang="en-US" b="1" dirty="0"/>
              <a:t>Example Rating Scale</a:t>
            </a:r>
          </a:p>
          <a:p>
            <a:pPr marL="0" lvl="2" indent="0">
              <a:buNone/>
            </a:pPr>
            <a:r>
              <a:rPr lang="en-US" dirty="0"/>
              <a:t>1 = Will try right away </a:t>
            </a:r>
          </a:p>
          <a:p>
            <a:pPr marL="0" lvl="2" indent="0">
              <a:buNone/>
            </a:pPr>
            <a:r>
              <a:rPr lang="en-US" dirty="0"/>
              <a:t>2 = Will consider trying in the future </a:t>
            </a:r>
          </a:p>
          <a:p>
            <a:pPr marL="0" lvl="2" indent="0">
              <a:buNone/>
            </a:pPr>
            <a:r>
              <a:rPr lang="en-US" dirty="0"/>
              <a:t>3 = Have already attempted </a:t>
            </a:r>
          </a:p>
          <a:p>
            <a:pPr marL="0" lvl="2" indent="0">
              <a:buNone/>
            </a:pPr>
            <a:r>
              <a:rPr lang="en-US" dirty="0"/>
              <a:t>4 = Need to research further</a:t>
            </a:r>
          </a:p>
        </p:txBody>
      </p:sp>
      <p:sp>
        <p:nvSpPr>
          <p:cNvPr id="4" name="Slide Number Placeholder 3">
            <a:extLst>
              <a:ext uri="{FF2B5EF4-FFF2-40B4-BE49-F238E27FC236}">
                <a16:creationId xmlns:a16="http://schemas.microsoft.com/office/drawing/2014/main" id="{94D10B74-DBEC-4C3A-98A1-78141E22665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30</a:t>
            </a:fld>
            <a:endParaRPr lang="en-US" dirty="0"/>
          </a:p>
        </p:txBody>
      </p:sp>
      <p:graphicFrame>
        <p:nvGraphicFramePr>
          <p:cNvPr id="22" name="Content Placeholder 10" descr="Graphic shows that a rating process should include confirming which adaptations to implement, identifying support, and considering points of contact">
            <a:extLst>
              <a:ext uri="{FF2B5EF4-FFF2-40B4-BE49-F238E27FC236}">
                <a16:creationId xmlns:a16="http://schemas.microsoft.com/office/drawing/2014/main" id="{EC39B6A1-B5F6-8E6F-C6C1-87E79274D11A}"/>
              </a:ext>
            </a:extLst>
          </p:cNvPr>
          <p:cNvGraphicFramePr>
            <a:graphicFrameLocks noGrp="1"/>
          </p:cNvGraphicFramePr>
          <p:nvPr>
            <p:ph sz="quarter" idx="15"/>
            <p:extLst>
              <p:ext uri="{D42A27DB-BD31-4B8C-83A1-F6EECF244321}">
                <p14:modId xmlns:p14="http://schemas.microsoft.com/office/powerpoint/2010/main" val="905372076"/>
              </p:ext>
            </p:extLst>
          </p:nvPr>
        </p:nvGraphicFramePr>
        <p:xfrm>
          <a:off x="5511567" y="1316736"/>
          <a:ext cx="6221709" cy="43982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389668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9D08F-8A2D-4CD6-AB6D-CEE8EFE62E7C}"/>
              </a:ext>
            </a:extLst>
          </p:cNvPr>
          <p:cNvSpPr>
            <a:spLocks noGrp="1"/>
          </p:cNvSpPr>
          <p:nvPr>
            <p:ph type="title"/>
          </p:nvPr>
        </p:nvSpPr>
        <p:spPr/>
        <p:txBody>
          <a:bodyPr/>
          <a:lstStyle/>
          <a:p>
            <a:r>
              <a:rPr lang="en-US" dirty="0"/>
              <a:t>Document Your Plan</a:t>
            </a:r>
          </a:p>
        </p:txBody>
      </p:sp>
      <p:pic>
        <p:nvPicPr>
          <p:cNvPr id="10" name="Content Placeholder 9" descr="Screenshot of NCII resource: Intervention Plan">
            <a:extLst>
              <a:ext uri="{FF2B5EF4-FFF2-40B4-BE49-F238E27FC236}">
                <a16:creationId xmlns:a16="http://schemas.microsoft.com/office/drawing/2014/main" id="{76E533D5-1201-49F4-9A7F-33D438E4C48D}"/>
              </a:ext>
            </a:extLst>
          </p:cNvPr>
          <p:cNvPicPr>
            <a:picLocks noGrp="1" noChangeAspect="1"/>
          </p:cNvPicPr>
          <p:nvPr>
            <p:ph sz="half" idx="1"/>
          </p:nvPr>
        </p:nvPicPr>
        <p:blipFill>
          <a:blip r:embed="rId2"/>
          <a:stretch>
            <a:fillRect/>
          </a:stretch>
        </p:blipFill>
        <p:spPr>
          <a:xfrm>
            <a:off x="457200" y="1280160"/>
            <a:ext cx="5568950" cy="4276037"/>
          </a:xfrm>
        </p:spPr>
      </p:pic>
      <p:sp>
        <p:nvSpPr>
          <p:cNvPr id="7" name="Content Placeholder 6">
            <a:extLst>
              <a:ext uri="{FF2B5EF4-FFF2-40B4-BE49-F238E27FC236}">
                <a16:creationId xmlns:a16="http://schemas.microsoft.com/office/drawing/2014/main" id="{D801850B-2F56-478C-A058-3FE40BC08477}"/>
              </a:ext>
            </a:extLst>
          </p:cNvPr>
          <p:cNvSpPr>
            <a:spLocks noGrp="1"/>
          </p:cNvSpPr>
          <p:nvPr>
            <p:ph sz="half" idx="2"/>
          </p:nvPr>
        </p:nvSpPr>
        <p:spPr/>
        <p:txBody>
          <a:bodyPr/>
          <a:lstStyle/>
          <a:p>
            <a:pPr marL="0" indent="0">
              <a:buNone/>
            </a:pPr>
            <a:r>
              <a:rPr lang="en-US" dirty="0"/>
              <a:t>The plan should include the following:</a:t>
            </a:r>
          </a:p>
          <a:p>
            <a:r>
              <a:rPr lang="en-US" dirty="0"/>
              <a:t>The person responsible for each step/aspect of the plan</a:t>
            </a:r>
          </a:p>
          <a:p>
            <a:r>
              <a:rPr lang="en-US" dirty="0"/>
              <a:t>A timeline for each part of the plan</a:t>
            </a:r>
          </a:p>
          <a:p>
            <a:r>
              <a:rPr lang="en-US" dirty="0"/>
              <a:t>A clearly defined goal and method for progress monitoring</a:t>
            </a:r>
          </a:p>
          <a:p>
            <a:r>
              <a:rPr lang="en-US" dirty="0"/>
              <a:t>Any other next steps needed</a:t>
            </a:r>
          </a:p>
          <a:p>
            <a:endParaRPr lang="en-US" dirty="0"/>
          </a:p>
        </p:txBody>
      </p:sp>
      <p:sp>
        <p:nvSpPr>
          <p:cNvPr id="5" name="Slide Number Placeholder 4">
            <a:extLst>
              <a:ext uri="{FF2B5EF4-FFF2-40B4-BE49-F238E27FC236}">
                <a16:creationId xmlns:a16="http://schemas.microsoft.com/office/drawing/2014/main" id="{7B79CFF1-7C2D-429E-A849-6AA68E6056CF}"/>
              </a:ext>
            </a:extLst>
          </p:cNvPr>
          <p:cNvSpPr>
            <a:spLocks noGrp="1"/>
          </p:cNvSpPr>
          <p:nvPr>
            <p:ph type="sldNum" sz="quarter" idx="12"/>
          </p:nvPr>
        </p:nvSpPr>
        <p:spPr/>
        <p:txBody>
          <a:bodyPr/>
          <a:lstStyle/>
          <a:p>
            <a:fld id="{99A20822-4A49-4D36-86E3-300BA48D3F00}" type="slidenum">
              <a:rPr lang="en-US" smtClean="0"/>
              <a:t>31</a:t>
            </a:fld>
            <a:endParaRPr lang="en-US" dirty="0"/>
          </a:p>
        </p:txBody>
      </p:sp>
    </p:spTree>
    <p:extLst>
      <p:ext uri="{BB962C8B-B14F-4D97-AF65-F5344CB8AC3E}">
        <p14:creationId xmlns:p14="http://schemas.microsoft.com/office/powerpoint/2010/main" val="427020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5B6E-AFBE-4F29-8909-DAAFC1AD43B9}"/>
              </a:ext>
            </a:extLst>
          </p:cNvPr>
          <p:cNvSpPr>
            <a:spLocks noGrp="1"/>
          </p:cNvSpPr>
          <p:nvPr>
            <p:ph type="title"/>
          </p:nvPr>
        </p:nvSpPr>
        <p:spPr/>
        <p:txBody>
          <a:bodyPr/>
          <a:lstStyle/>
          <a:p>
            <a:r>
              <a:rPr lang="en-US" dirty="0"/>
              <a:t>Wrap-Up and Next Steps</a:t>
            </a:r>
          </a:p>
        </p:txBody>
      </p:sp>
      <p:sp>
        <p:nvSpPr>
          <p:cNvPr id="3" name="Content Placeholder 2">
            <a:extLst>
              <a:ext uri="{FF2B5EF4-FFF2-40B4-BE49-F238E27FC236}">
                <a16:creationId xmlns:a16="http://schemas.microsoft.com/office/drawing/2014/main" id="{164F6C8C-4A05-4D5E-93CB-BEE7BE1C5BB1}"/>
              </a:ext>
            </a:extLst>
          </p:cNvPr>
          <p:cNvSpPr>
            <a:spLocks noGrp="1"/>
          </p:cNvSpPr>
          <p:nvPr>
            <p:ph sz="quarter" idx="15"/>
          </p:nvPr>
        </p:nvSpPr>
        <p:spPr/>
        <p:txBody>
          <a:bodyPr>
            <a:normAutofit/>
          </a:bodyPr>
          <a:lstStyle/>
          <a:p>
            <a:r>
              <a:rPr lang="en-US" dirty="0"/>
              <a:t>Establish a </a:t>
            </a:r>
            <a:r>
              <a:rPr lang="en-US" b="1" dirty="0"/>
              <a:t>date and time</a:t>
            </a:r>
            <a:r>
              <a:rPr lang="en-US" dirty="0"/>
              <a:t> for the follow-up meeting. Generally, teams should plan to </a:t>
            </a:r>
            <a:r>
              <a:rPr lang="en-US" b="1" dirty="0"/>
              <a:t>check in </a:t>
            </a:r>
            <a:r>
              <a:rPr lang="en-US" dirty="0"/>
              <a:t>two (behavior) to six weeks (academic) after the initial meeting. </a:t>
            </a:r>
          </a:p>
          <a:p>
            <a:r>
              <a:rPr lang="en-US" dirty="0"/>
              <a:t>Ensure that a plan is in place for how and where the student’s </a:t>
            </a:r>
            <a:r>
              <a:rPr lang="en-US" b="1" dirty="0"/>
              <a:t>plan will be documented and disseminated </a:t>
            </a:r>
            <a:r>
              <a:rPr lang="en-US" dirty="0"/>
              <a:t>to teachers and team members. </a:t>
            </a:r>
          </a:p>
          <a:p>
            <a:r>
              <a:rPr lang="en-US" dirty="0"/>
              <a:t>Confirm that a plan is in place to </a:t>
            </a:r>
            <a:r>
              <a:rPr lang="en-US" b="1" dirty="0"/>
              <a:t>communicate the changes</a:t>
            </a:r>
            <a:r>
              <a:rPr lang="en-US" dirty="0"/>
              <a:t> or the new plan with the parent(s). </a:t>
            </a:r>
          </a:p>
          <a:p>
            <a:r>
              <a:rPr lang="en-US" dirty="0"/>
              <a:t>Check that all team members are clear on their </a:t>
            </a:r>
            <a:r>
              <a:rPr lang="en-US" b="1" dirty="0"/>
              <a:t>next steps </a:t>
            </a:r>
            <a:r>
              <a:rPr lang="en-US" dirty="0"/>
              <a:t>for implementing the plan.</a:t>
            </a:r>
          </a:p>
        </p:txBody>
      </p:sp>
      <p:sp>
        <p:nvSpPr>
          <p:cNvPr id="4" name="Slide Number Placeholder 3">
            <a:extLst>
              <a:ext uri="{FF2B5EF4-FFF2-40B4-BE49-F238E27FC236}">
                <a16:creationId xmlns:a16="http://schemas.microsoft.com/office/drawing/2014/main" id="{DF4F1AFF-1B88-4CB8-8A7B-46096D69011D}"/>
              </a:ext>
            </a:extLst>
          </p:cNvPr>
          <p:cNvSpPr>
            <a:spLocks noGrp="1"/>
          </p:cNvSpPr>
          <p:nvPr>
            <p:ph type="sldNum" sz="quarter" idx="14"/>
          </p:nvPr>
        </p:nvSpPr>
        <p:spPr>
          <a:xfrm>
            <a:off x="11754687" y="6704112"/>
            <a:ext cx="131446" cy="153888"/>
          </a:xfrm>
        </p:spPr>
        <p:txBody>
          <a:bodyPr/>
          <a:lstStyle/>
          <a:p>
            <a:fld id="{99A20822-4A49-4D36-86E3-300BA48D3F00}" type="slidenum">
              <a:rPr lang="en-US" smtClean="0"/>
              <a:t>32</a:t>
            </a:fld>
            <a:endParaRPr lang="en-US" dirty="0"/>
          </a:p>
        </p:txBody>
      </p:sp>
    </p:spTree>
    <p:custDataLst>
      <p:tags r:id="rId1"/>
    </p:custDataLst>
    <p:extLst>
      <p:ext uri="{BB962C8B-B14F-4D97-AF65-F5344CB8AC3E}">
        <p14:creationId xmlns:p14="http://schemas.microsoft.com/office/powerpoint/2010/main" val="3750431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2D717-17D3-48EB-B65E-91669D60B643}"/>
              </a:ext>
            </a:extLst>
          </p:cNvPr>
          <p:cNvSpPr>
            <a:spLocks noGrp="1"/>
          </p:cNvSpPr>
          <p:nvPr>
            <p:ph type="title"/>
          </p:nvPr>
        </p:nvSpPr>
        <p:spPr/>
        <p:txBody>
          <a:bodyPr/>
          <a:lstStyle/>
          <a:p>
            <a:r>
              <a:rPr lang="en-US" dirty="0"/>
              <a:t>Tools to Use During Meeting </a:t>
            </a:r>
          </a:p>
        </p:txBody>
      </p:sp>
      <p:sp>
        <p:nvSpPr>
          <p:cNvPr id="5" name="Slide Number Placeholder 4">
            <a:extLst>
              <a:ext uri="{FF2B5EF4-FFF2-40B4-BE49-F238E27FC236}">
                <a16:creationId xmlns:a16="http://schemas.microsoft.com/office/drawing/2014/main" id="{FBB80DEF-3801-4642-B8E4-64993A4AB809}"/>
              </a:ext>
            </a:extLst>
          </p:cNvPr>
          <p:cNvSpPr>
            <a:spLocks noGrp="1"/>
          </p:cNvSpPr>
          <p:nvPr>
            <p:ph type="sldNum" sz="quarter" idx="14"/>
          </p:nvPr>
        </p:nvSpPr>
        <p:spPr/>
        <p:txBody>
          <a:bodyPr/>
          <a:lstStyle/>
          <a:p>
            <a:fld id="{99A20822-4A49-4D36-86E3-300BA48D3F00}" type="slidenum">
              <a:rPr lang="en-US" smtClean="0"/>
              <a:pPr/>
              <a:t>33</a:t>
            </a:fld>
            <a:endParaRPr lang="en-US" dirty="0"/>
          </a:p>
        </p:txBody>
      </p:sp>
      <p:pic>
        <p:nvPicPr>
          <p:cNvPr id="6" name="Picture 5" descr="Screenshot of NCII website teaming resources">
            <a:extLst>
              <a:ext uri="{FF2B5EF4-FFF2-40B4-BE49-F238E27FC236}">
                <a16:creationId xmlns:a16="http://schemas.microsoft.com/office/drawing/2014/main" id="{A1597B6D-131D-43EC-9B15-BC24E59992BD}"/>
              </a:ext>
            </a:extLst>
          </p:cNvPr>
          <p:cNvPicPr>
            <a:picLocks noChangeAspect="1"/>
          </p:cNvPicPr>
          <p:nvPr/>
        </p:nvPicPr>
        <p:blipFill>
          <a:blip r:embed="rId3"/>
          <a:stretch>
            <a:fillRect/>
          </a:stretch>
        </p:blipFill>
        <p:spPr>
          <a:xfrm>
            <a:off x="95250" y="914400"/>
            <a:ext cx="8343900" cy="5029200"/>
          </a:xfrm>
          <a:prstGeom prst="rect">
            <a:avLst/>
          </a:prstGeom>
        </p:spPr>
      </p:pic>
      <p:pic>
        <p:nvPicPr>
          <p:cNvPr id="8" name="Picture 7" descr="Screenshot of NCII Intensive Intervention Meeting Participant Guide">
            <a:extLst>
              <a:ext uri="{FF2B5EF4-FFF2-40B4-BE49-F238E27FC236}">
                <a16:creationId xmlns:a16="http://schemas.microsoft.com/office/drawing/2014/main" id="{7AAFBF73-6815-4F14-A8B8-D6ED09D359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69543">
            <a:off x="7612208" y="1130692"/>
            <a:ext cx="3688107" cy="4770355"/>
          </a:xfrm>
          <a:prstGeom prst="rect">
            <a:avLst/>
          </a:prstGeom>
          <a:ln>
            <a:solidFill>
              <a:schemeClr val="tx1"/>
            </a:solidFill>
          </a:ln>
        </p:spPr>
      </p:pic>
    </p:spTree>
    <p:extLst>
      <p:ext uri="{BB962C8B-B14F-4D97-AF65-F5344CB8AC3E}">
        <p14:creationId xmlns:p14="http://schemas.microsoft.com/office/powerpoint/2010/main" val="3599337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EA5862-1E41-4F58-9AF2-A2ABECB5D561}"/>
              </a:ext>
            </a:extLst>
          </p:cNvPr>
          <p:cNvSpPr>
            <a:spLocks noGrp="1"/>
          </p:cNvSpPr>
          <p:nvPr>
            <p:ph type="title"/>
          </p:nvPr>
        </p:nvSpPr>
        <p:spPr/>
        <p:txBody>
          <a:bodyPr/>
          <a:lstStyle/>
          <a:p>
            <a:r>
              <a:rPr lang="en-US" dirty="0"/>
              <a:t>After the Meeting</a:t>
            </a:r>
          </a:p>
        </p:txBody>
      </p:sp>
      <p:sp>
        <p:nvSpPr>
          <p:cNvPr id="5" name="Slide Number Placeholder 4">
            <a:extLst>
              <a:ext uri="{FF2B5EF4-FFF2-40B4-BE49-F238E27FC236}">
                <a16:creationId xmlns:a16="http://schemas.microsoft.com/office/drawing/2014/main" id="{DE7B0D9E-B6E5-4320-BBEB-23522DAC8474}"/>
              </a:ext>
            </a:extLst>
          </p:cNvPr>
          <p:cNvSpPr>
            <a:spLocks noGrp="1"/>
          </p:cNvSpPr>
          <p:nvPr>
            <p:ph type="sldNum" sz="quarter" idx="15"/>
          </p:nvPr>
        </p:nvSpPr>
        <p:spPr/>
        <p:txBody>
          <a:bodyPr/>
          <a:lstStyle/>
          <a:p>
            <a:fld id="{99A20822-4A49-4D36-86E3-300BA48D3F00}" type="slidenum">
              <a:rPr lang="en-US" smtClean="0"/>
              <a:pPr/>
              <a:t>34</a:t>
            </a:fld>
            <a:endParaRPr lang="en-US" dirty="0"/>
          </a:p>
        </p:txBody>
      </p:sp>
    </p:spTree>
    <p:extLst>
      <p:ext uri="{BB962C8B-B14F-4D97-AF65-F5344CB8AC3E}">
        <p14:creationId xmlns:p14="http://schemas.microsoft.com/office/powerpoint/2010/main" val="1259082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5C8185-14C2-4913-9783-0DF0E327D8A7}"/>
              </a:ext>
            </a:extLst>
          </p:cNvPr>
          <p:cNvSpPr>
            <a:spLocks noGrp="1"/>
          </p:cNvSpPr>
          <p:nvPr>
            <p:ph type="title"/>
          </p:nvPr>
        </p:nvSpPr>
        <p:spPr>
          <a:xfrm>
            <a:off x="457200" y="170688"/>
            <a:ext cx="11276076" cy="1280160"/>
          </a:xfrm>
        </p:spPr>
        <p:txBody>
          <a:bodyPr anchor="ctr">
            <a:normAutofit/>
          </a:bodyPr>
          <a:lstStyle/>
          <a:p>
            <a:r>
              <a:rPr lang="en-US" dirty="0"/>
              <a:t>Referring Teacher Briefly Describes the Student and Shares Data</a:t>
            </a:r>
          </a:p>
        </p:txBody>
      </p:sp>
      <p:sp>
        <p:nvSpPr>
          <p:cNvPr id="5" name="Slide Number Placeholder 4">
            <a:extLst>
              <a:ext uri="{FF2B5EF4-FFF2-40B4-BE49-F238E27FC236}">
                <a16:creationId xmlns:a16="http://schemas.microsoft.com/office/drawing/2014/main" id="{5F331A00-7100-49D5-9725-4856EE88CA69}"/>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35</a:t>
            </a:fld>
            <a:endParaRPr lang="en-US" dirty="0"/>
          </a:p>
        </p:txBody>
      </p:sp>
      <p:graphicFrame>
        <p:nvGraphicFramePr>
          <p:cNvPr id="12" name="Content Placeholder 6" descr="Graphic shows steps in meeting to communicate, implement the plan, review the teaming process and schedule next meetings">
            <a:extLst>
              <a:ext uri="{FF2B5EF4-FFF2-40B4-BE49-F238E27FC236}">
                <a16:creationId xmlns:a16="http://schemas.microsoft.com/office/drawing/2014/main" id="{FAABB196-2E62-4E51-9FE8-DC0DF63A3E43}"/>
              </a:ext>
            </a:extLst>
          </p:cNvPr>
          <p:cNvGraphicFramePr>
            <a:graphicFrameLocks/>
          </p:cNvGraphicFramePr>
          <p:nvPr>
            <p:extLst>
              <p:ext uri="{D42A27DB-BD31-4B8C-83A1-F6EECF244321}">
                <p14:modId xmlns:p14="http://schemas.microsoft.com/office/powerpoint/2010/main" val="192944598"/>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41369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3789DCB-7A5F-4D75-A344-8F09F2AFC3EE}"/>
              </a:ext>
            </a:extLst>
          </p:cNvPr>
          <p:cNvSpPr>
            <a:spLocks noGrp="1"/>
          </p:cNvSpPr>
          <p:nvPr>
            <p:ph type="title"/>
          </p:nvPr>
        </p:nvSpPr>
        <p:spPr/>
        <p:txBody>
          <a:bodyPr/>
          <a:lstStyle/>
          <a:p>
            <a:r>
              <a:rPr lang="en-US" dirty="0"/>
              <a:t>Tips for Enhancing the Efficiency of Intensive Intervention Meetings</a:t>
            </a:r>
          </a:p>
        </p:txBody>
      </p:sp>
      <p:sp>
        <p:nvSpPr>
          <p:cNvPr id="5" name="Slide Number Placeholder 4">
            <a:extLst>
              <a:ext uri="{FF2B5EF4-FFF2-40B4-BE49-F238E27FC236}">
                <a16:creationId xmlns:a16="http://schemas.microsoft.com/office/drawing/2014/main" id="{38071F0D-1709-4700-A358-47D374CA1F4B}"/>
              </a:ext>
            </a:extLst>
          </p:cNvPr>
          <p:cNvSpPr>
            <a:spLocks noGrp="1"/>
          </p:cNvSpPr>
          <p:nvPr>
            <p:ph type="sldNum" sz="quarter" idx="15"/>
          </p:nvPr>
        </p:nvSpPr>
        <p:spPr/>
        <p:txBody>
          <a:bodyPr/>
          <a:lstStyle/>
          <a:p>
            <a:fld id="{99A20822-4A49-4D36-86E3-300BA48D3F00}" type="slidenum">
              <a:rPr lang="en-US" smtClean="0"/>
              <a:t>36</a:t>
            </a:fld>
            <a:endParaRPr lang="en-US" dirty="0"/>
          </a:p>
        </p:txBody>
      </p:sp>
    </p:spTree>
    <p:extLst>
      <p:ext uri="{BB962C8B-B14F-4D97-AF65-F5344CB8AC3E}">
        <p14:creationId xmlns:p14="http://schemas.microsoft.com/office/powerpoint/2010/main" val="2821053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6593DF-1A1C-48D4-8AA3-24B14EFFA5B0}"/>
              </a:ext>
            </a:extLst>
          </p:cNvPr>
          <p:cNvSpPr>
            <a:spLocks noGrp="1"/>
          </p:cNvSpPr>
          <p:nvPr>
            <p:ph type="title"/>
          </p:nvPr>
        </p:nvSpPr>
        <p:spPr/>
        <p:txBody>
          <a:bodyPr/>
          <a:lstStyle/>
          <a:p>
            <a:r>
              <a:rPr lang="en-US" dirty="0"/>
              <a:t>Establish Clear and Consistent Processes</a:t>
            </a:r>
          </a:p>
        </p:txBody>
      </p:sp>
      <p:sp>
        <p:nvSpPr>
          <p:cNvPr id="9" name="Content Placeholder 8">
            <a:extLst>
              <a:ext uri="{FF2B5EF4-FFF2-40B4-BE49-F238E27FC236}">
                <a16:creationId xmlns:a16="http://schemas.microsoft.com/office/drawing/2014/main" id="{C9B4FCAC-4786-43F4-9A00-AE4B635C7C0B}"/>
              </a:ext>
            </a:extLst>
          </p:cNvPr>
          <p:cNvSpPr>
            <a:spLocks noGrp="1"/>
          </p:cNvSpPr>
          <p:nvPr>
            <p:ph sz="quarter" idx="15"/>
          </p:nvPr>
        </p:nvSpPr>
        <p:spPr/>
        <p:txBody>
          <a:bodyPr>
            <a:normAutofit/>
          </a:bodyPr>
          <a:lstStyle/>
          <a:p>
            <a:r>
              <a:rPr lang="en-US" sz="2300" dirty="0"/>
              <a:t>Enhances familiarity with the meeting structure. </a:t>
            </a:r>
          </a:p>
          <a:p>
            <a:r>
              <a:rPr lang="en-US" sz="2300" dirty="0"/>
              <a:t>Confirms that participants understand their roles and responsibilities.</a:t>
            </a:r>
          </a:p>
          <a:p>
            <a:r>
              <a:rPr lang="en-US" sz="2300" dirty="0"/>
              <a:t>Ensures participants are available for meetings. </a:t>
            </a:r>
          </a:p>
          <a:p>
            <a:r>
              <a:rPr lang="en-US" sz="2300" dirty="0"/>
              <a:t>Creates clear documentation to support implementation.</a:t>
            </a:r>
          </a:p>
          <a:p>
            <a:endParaRPr lang="en-US" sz="2300" dirty="0"/>
          </a:p>
        </p:txBody>
      </p:sp>
      <p:sp>
        <p:nvSpPr>
          <p:cNvPr id="4" name="Slide Number Placeholder 3">
            <a:extLst>
              <a:ext uri="{FF2B5EF4-FFF2-40B4-BE49-F238E27FC236}">
                <a16:creationId xmlns:a16="http://schemas.microsoft.com/office/drawing/2014/main" id="{BD4752D0-F22C-4967-9FCF-0060D46250F0}"/>
              </a:ext>
            </a:extLst>
          </p:cNvPr>
          <p:cNvSpPr>
            <a:spLocks noGrp="1"/>
          </p:cNvSpPr>
          <p:nvPr>
            <p:ph type="sldNum" sz="quarter" idx="14"/>
          </p:nvPr>
        </p:nvSpPr>
        <p:spPr/>
        <p:txBody>
          <a:bodyPr/>
          <a:lstStyle/>
          <a:p>
            <a:fld id="{99A20822-4A49-4D36-86E3-300BA48D3F00}" type="slidenum">
              <a:rPr lang="en-US" smtClean="0"/>
              <a:pPr/>
              <a:t>37</a:t>
            </a:fld>
            <a:endParaRPr lang="en-US" dirty="0"/>
          </a:p>
        </p:txBody>
      </p:sp>
    </p:spTree>
    <p:extLst>
      <p:ext uri="{BB962C8B-B14F-4D97-AF65-F5344CB8AC3E}">
        <p14:creationId xmlns:p14="http://schemas.microsoft.com/office/powerpoint/2010/main" val="3187076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man drawing a graph">
            <a:extLst>
              <a:ext uri="{FF2B5EF4-FFF2-40B4-BE49-F238E27FC236}">
                <a16:creationId xmlns:a16="http://schemas.microsoft.com/office/drawing/2014/main" id="{86CE31A6-CAA6-4D5C-B7A9-88B3099C9B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5" t="29759" r="5617" b="20725"/>
          <a:stretch/>
        </p:blipFill>
        <p:spPr>
          <a:xfrm>
            <a:off x="3282362" y="893426"/>
            <a:ext cx="8449390" cy="5050174"/>
          </a:xfrm>
          <a:prstGeom prst="rect">
            <a:avLst/>
          </a:prstGeom>
        </p:spPr>
      </p:pic>
      <p:sp>
        <p:nvSpPr>
          <p:cNvPr id="2" name="Title 1">
            <a:extLst>
              <a:ext uri="{FF2B5EF4-FFF2-40B4-BE49-F238E27FC236}">
                <a16:creationId xmlns:a16="http://schemas.microsoft.com/office/drawing/2014/main" id="{B015A047-8526-4405-B1AD-C866F57A0C23}"/>
              </a:ext>
            </a:extLst>
          </p:cNvPr>
          <p:cNvSpPr>
            <a:spLocks noGrp="1"/>
          </p:cNvSpPr>
          <p:nvPr>
            <p:ph type="title"/>
          </p:nvPr>
        </p:nvSpPr>
        <p:spPr/>
        <p:txBody>
          <a:bodyPr/>
          <a:lstStyle/>
          <a:p>
            <a:r>
              <a:rPr lang="en-US" dirty="0"/>
              <a:t>Enforce Data-Driven Meetings</a:t>
            </a:r>
          </a:p>
        </p:txBody>
      </p:sp>
      <p:sp>
        <p:nvSpPr>
          <p:cNvPr id="10" name="Content Placeholder 2">
            <a:extLst>
              <a:ext uri="{FF2B5EF4-FFF2-40B4-BE49-F238E27FC236}">
                <a16:creationId xmlns:a16="http://schemas.microsoft.com/office/drawing/2014/main" id="{89031A31-5A14-4CD6-8311-ECC601B1C771}"/>
              </a:ext>
            </a:extLst>
          </p:cNvPr>
          <p:cNvSpPr>
            <a:spLocks noGrp="1"/>
          </p:cNvSpPr>
          <p:nvPr>
            <p:ph sz="half" idx="1"/>
          </p:nvPr>
        </p:nvSpPr>
        <p:spPr>
          <a:xfrm>
            <a:off x="457200" y="1371600"/>
            <a:ext cx="7837714" cy="3526971"/>
          </a:xfrm>
        </p:spPr>
        <p:txBody>
          <a:bodyPr vert="horz" lIns="0" tIns="0" rIns="0" bIns="0" rtlCol="0" anchor="t">
            <a:normAutofit fontScale="77500" lnSpcReduction="20000"/>
          </a:bodyPr>
          <a:lstStyle/>
          <a:p>
            <a:r>
              <a:rPr lang="en-US" dirty="0"/>
              <a:t>Collect and summarize data prior to the meeting.</a:t>
            </a:r>
          </a:p>
          <a:p>
            <a:pPr lvl="1"/>
            <a:r>
              <a:rPr lang="en-US" dirty="0"/>
              <a:t>Gather data sources for reference as needed.</a:t>
            </a:r>
          </a:p>
          <a:p>
            <a:pPr lvl="1"/>
            <a:r>
              <a:rPr lang="en-US" dirty="0"/>
              <a:t>Summarize information in a concise, thorough, objective, and accessible manner.</a:t>
            </a:r>
          </a:p>
          <a:p>
            <a:pPr lvl="1"/>
            <a:r>
              <a:rPr lang="en-US" dirty="0"/>
              <a:t>Gather information from others.</a:t>
            </a:r>
          </a:p>
          <a:p>
            <a:r>
              <a:rPr lang="en-US" dirty="0"/>
              <a:t>Share data summary with the team before the meeting.</a:t>
            </a:r>
          </a:p>
          <a:p>
            <a:r>
              <a:rPr lang="en-US" dirty="0"/>
              <a:t>If additional data or information are needed to move the plan forward, skip to planning for the collection of that information and reconvene once the information is available.</a:t>
            </a:r>
          </a:p>
          <a:p>
            <a:endParaRPr lang="en-US" dirty="0"/>
          </a:p>
          <a:p>
            <a:endParaRPr lang="en-US" dirty="0"/>
          </a:p>
        </p:txBody>
      </p:sp>
      <p:sp>
        <p:nvSpPr>
          <p:cNvPr id="5" name="Slide Number Placeholder 4">
            <a:extLst>
              <a:ext uri="{FF2B5EF4-FFF2-40B4-BE49-F238E27FC236}">
                <a16:creationId xmlns:a16="http://schemas.microsoft.com/office/drawing/2014/main" id="{DB1691C2-05F1-4051-95A2-14204D3DF12B}"/>
              </a:ext>
            </a:extLst>
          </p:cNvPr>
          <p:cNvSpPr>
            <a:spLocks noGrp="1"/>
          </p:cNvSpPr>
          <p:nvPr>
            <p:ph type="sldNum" sz="quarter" idx="12"/>
          </p:nvPr>
        </p:nvSpPr>
        <p:spPr/>
        <p:txBody>
          <a:bodyPr/>
          <a:lstStyle/>
          <a:p>
            <a:fld id="{99A20822-4A49-4D36-86E3-300BA48D3F00}" type="slidenum">
              <a:rPr lang="en-US" smtClean="0"/>
              <a:pPr/>
              <a:t>38</a:t>
            </a:fld>
            <a:endParaRPr lang="en-US" dirty="0"/>
          </a:p>
        </p:txBody>
      </p:sp>
    </p:spTree>
    <p:extLst>
      <p:ext uri="{BB962C8B-B14F-4D97-AF65-F5344CB8AC3E}">
        <p14:creationId xmlns:p14="http://schemas.microsoft.com/office/powerpoint/2010/main" val="705631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60D7-23C6-45C3-9D5C-6971FF58E616}"/>
              </a:ext>
            </a:extLst>
          </p:cNvPr>
          <p:cNvSpPr>
            <a:spLocks noGrp="1"/>
          </p:cNvSpPr>
          <p:nvPr>
            <p:ph type="title"/>
          </p:nvPr>
        </p:nvSpPr>
        <p:spPr/>
        <p:txBody>
          <a:bodyPr/>
          <a:lstStyle/>
          <a:p>
            <a:r>
              <a:rPr lang="en-US" dirty="0"/>
              <a:t>Focus Intensive Intervention Meetings</a:t>
            </a:r>
          </a:p>
        </p:txBody>
      </p:sp>
      <p:sp>
        <p:nvSpPr>
          <p:cNvPr id="3" name="Content Placeholder 2">
            <a:extLst>
              <a:ext uri="{FF2B5EF4-FFF2-40B4-BE49-F238E27FC236}">
                <a16:creationId xmlns:a16="http://schemas.microsoft.com/office/drawing/2014/main" id="{2013B278-0883-4D94-B092-07C059F8C6F8}"/>
              </a:ext>
            </a:extLst>
          </p:cNvPr>
          <p:cNvSpPr>
            <a:spLocks noGrp="1"/>
          </p:cNvSpPr>
          <p:nvPr>
            <p:ph sz="half" idx="1"/>
          </p:nvPr>
        </p:nvSpPr>
        <p:spPr/>
        <p:txBody>
          <a:bodyPr/>
          <a:lstStyle/>
          <a:p>
            <a:pPr>
              <a:lnSpc>
                <a:spcPct val="105000"/>
              </a:lnSpc>
            </a:pPr>
            <a:r>
              <a:rPr lang="en-US" sz="2400" dirty="0"/>
              <a:t>Provide time to celebrate student success.</a:t>
            </a:r>
          </a:p>
          <a:p>
            <a:pPr>
              <a:lnSpc>
                <a:spcPct val="105000"/>
              </a:lnSpc>
            </a:pPr>
            <a:r>
              <a:rPr lang="en-US" sz="2400" dirty="0"/>
              <a:t>Protect meeting times to focus on students who are nonresponsive to intervention.</a:t>
            </a:r>
          </a:p>
          <a:p>
            <a:pPr>
              <a:lnSpc>
                <a:spcPct val="105000"/>
              </a:lnSpc>
            </a:pPr>
            <a:r>
              <a:rPr lang="en-US" sz="2400" dirty="0"/>
              <a:t>Stick to suggested times and steps of the meeting.</a:t>
            </a:r>
          </a:p>
          <a:p>
            <a:endParaRPr lang="en-US" dirty="0"/>
          </a:p>
        </p:txBody>
      </p:sp>
      <p:pic>
        <p:nvPicPr>
          <p:cNvPr id="11" name="Content Placeholder 10" descr="Image of a clock and calendar">
            <a:extLst>
              <a:ext uri="{FF2B5EF4-FFF2-40B4-BE49-F238E27FC236}">
                <a16:creationId xmlns:a16="http://schemas.microsoft.com/office/drawing/2014/main" id="{13A484BB-8203-46AE-9472-C9EE21A51E06}"/>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6900522" y="1280160"/>
            <a:ext cx="4177145" cy="4177145"/>
          </a:xfrm>
        </p:spPr>
      </p:pic>
      <p:sp>
        <p:nvSpPr>
          <p:cNvPr id="5" name="Slide Number Placeholder 4">
            <a:extLst>
              <a:ext uri="{FF2B5EF4-FFF2-40B4-BE49-F238E27FC236}">
                <a16:creationId xmlns:a16="http://schemas.microsoft.com/office/drawing/2014/main" id="{E6374019-26B8-49DE-9985-505D9744620D}"/>
              </a:ext>
            </a:extLst>
          </p:cNvPr>
          <p:cNvSpPr>
            <a:spLocks noGrp="1"/>
          </p:cNvSpPr>
          <p:nvPr>
            <p:ph type="sldNum" sz="quarter" idx="12"/>
          </p:nvPr>
        </p:nvSpPr>
        <p:spPr/>
        <p:txBody>
          <a:bodyPr/>
          <a:lstStyle/>
          <a:p>
            <a:fld id="{99A20822-4A49-4D36-86E3-300BA48D3F00}" type="slidenum">
              <a:rPr lang="en-US" smtClean="0"/>
              <a:pPr/>
              <a:t>39</a:t>
            </a:fld>
            <a:endParaRPr lang="en-US" dirty="0"/>
          </a:p>
        </p:txBody>
      </p:sp>
    </p:spTree>
    <p:extLst>
      <p:ext uri="{BB962C8B-B14F-4D97-AF65-F5344CB8AC3E}">
        <p14:creationId xmlns:p14="http://schemas.microsoft.com/office/powerpoint/2010/main" val="365699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5A7F1-CD1E-464F-9FAA-6C36C3C23EBC}"/>
              </a:ext>
            </a:extLst>
          </p:cNvPr>
          <p:cNvSpPr>
            <a:spLocks noGrp="1"/>
          </p:cNvSpPr>
          <p:nvPr>
            <p:ph type="title"/>
          </p:nvPr>
        </p:nvSpPr>
        <p:spPr/>
        <p:txBody>
          <a:bodyPr/>
          <a:lstStyle/>
          <a:p>
            <a:r>
              <a:rPr lang="en-US" dirty="0"/>
              <a:t>Objectives</a:t>
            </a:r>
          </a:p>
        </p:txBody>
      </p:sp>
      <p:sp>
        <p:nvSpPr>
          <p:cNvPr id="7" name="Content Placeholder 6">
            <a:extLst>
              <a:ext uri="{FF2B5EF4-FFF2-40B4-BE49-F238E27FC236}">
                <a16:creationId xmlns:a16="http://schemas.microsoft.com/office/drawing/2014/main" id="{F14895CF-38FE-41E1-A2ED-2447EC40D987}"/>
              </a:ext>
            </a:extLst>
          </p:cNvPr>
          <p:cNvSpPr>
            <a:spLocks noGrp="1"/>
          </p:cNvSpPr>
          <p:nvPr>
            <p:ph sz="quarter" idx="15"/>
          </p:nvPr>
        </p:nvSpPr>
        <p:spPr/>
        <p:txBody>
          <a:bodyPr/>
          <a:lstStyle/>
          <a:p>
            <a:r>
              <a:rPr lang="en-US" dirty="0"/>
              <a:t>Understand how teaming structures support DBI implementation.</a:t>
            </a:r>
          </a:p>
          <a:p>
            <a:r>
              <a:rPr lang="en-US" dirty="0"/>
              <a:t>Determine steps to complete before, during, and after an intensive intervention team meeting.</a:t>
            </a:r>
          </a:p>
          <a:p>
            <a:pPr lvl="0"/>
            <a:r>
              <a:rPr lang="en-US" dirty="0"/>
              <a:t>Identify resources that school teams can use to facilitate intensive intervention meetings.</a:t>
            </a:r>
          </a:p>
          <a:p>
            <a:pPr lvl="0"/>
            <a:r>
              <a:rPr lang="en-US" dirty="0"/>
              <a:t>Be familiar with ways to improve teaming efficiency.</a:t>
            </a:r>
          </a:p>
          <a:p>
            <a:endParaRPr lang="en-US" dirty="0"/>
          </a:p>
        </p:txBody>
      </p:sp>
      <p:sp>
        <p:nvSpPr>
          <p:cNvPr id="4" name="Slide Number Placeholder 3">
            <a:extLst>
              <a:ext uri="{FF2B5EF4-FFF2-40B4-BE49-F238E27FC236}">
                <a16:creationId xmlns:a16="http://schemas.microsoft.com/office/drawing/2014/main" id="{5698A833-0936-4E6C-9DB7-046DACE44248}"/>
              </a:ext>
            </a:extLst>
          </p:cNvPr>
          <p:cNvSpPr>
            <a:spLocks noGrp="1"/>
          </p:cNvSpPr>
          <p:nvPr>
            <p:ph type="sldNum" sz="quarter" idx="14"/>
          </p:nvPr>
        </p:nvSpPr>
        <p:spPr/>
        <p:txBody>
          <a:bodyPr/>
          <a:lstStyle/>
          <a:p>
            <a:fld id="{99A20822-4A49-4D36-86E3-300BA48D3F00}" type="slidenum">
              <a:rPr lang="en-US" smtClean="0"/>
              <a:pPr/>
              <a:t>4</a:t>
            </a:fld>
            <a:endParaRPr lang="en-US" dirty="0"/>
          </a:p>
        </p:txBody>
      </p:sp>
    </p:spTree>
    <p:extLst>
      <p:ext uri="{BB962C8B-B14F-4D97-AF65-F5344CB8AC3E}">
        <p14:creationId xmlns:p14="http://schemas.microsoft.com/office/powerpoint/2010/main" val="1464122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59A2D-A778-48B3-B5E3-E5F0C4E43E9F}"/>
              </a:ext>
            </a:extLst>
          </p:cNvPr>
          <p:cNvSpPr>
            <a:spLocks noGrp="1"/>
          </p:cNvSpPr>
          <p:nvPr>
            <p:ph type="title"/>
          </p:nvPr>
        </p:nvSpPr>
        <p:spPr/>
        <p:txBody>
          <a:bodyPr/>
          <a:lstStyle/>
          <a:p>
            <a:r>
              <a:rPr lang="en-US" dirty="0"/>
              <a:t>Ensuring Ongoing Meetings Are Effective and Efficient</a:t>
            </a:r>
          </a:p>
        </p:txBody>
      </p:sp>
      <p:sp>
        <p:nvSpPr>
          <p:cNvPr id="3" name="Content Placeholder 2">
            <a:extLst>
              <a:ext uri="{FF2B5EF4-FFF2-40B4-BE49-F238E27FC236}">
                <a16:creationId xmlns:a16="http://schemas.microsoft.com/office/drawing/2014/main" id="{365E83DD-9436-4821-9DE6-B7D8DA2546CE}"/>
              </a:ext>
            </a:extLst>
          </p:cNvPr>
          <p:cNvSpPr>
            <a:spLocks noGrp="1"/>
          </p:cNvSpPr>
          <p:nvPr>
            <p:ph sz="quarter" idx="14"/>
          </p:nvPr>
        </p:nvSpPr>
        <p:spPr/>
        <p:txBody>
          <a:bodyPr>
            <a:normAutofit/>
          </a:bodyPr>
          <a:lstStyle/>
          <a:p>
            <a:pPr marL="320040" indent="-320040">
              <a:lnSpc>
                <a:spcPct val="105000"/>
              </a:lnSpc>
              <a:spcBef>
                <a:spcPts val="600"/>
              </a:spcBef>
              <a:buClr>
                <a:schemeClr val="accent1"/>
              </a:buClr>
              <a:buFont typeface="Wingdings" panose="05000000000000000000" pitchFamily="2" charset="2"/>
              <a:buChar char="§"/>
            </a:pPr>
            <a:endParaRPr lang="en-US" sz="2400" dirty="0"/>
          </a:p>
          <a:p>
            <a:pPr marL="320040" indent="-320040">
              <a:lnSpc>
                <a:spcPct val="105000"/>
              </a:lnSpc>
              <a:spcBef>
                <a:spcPts val="600"/>
              </a:spcBef>
              <a:buClr>
                <a:schemeClr val="accent1"/>
              </a:buClr>
              <a:buFont typeface="Wingdings" panose="05000000000000000000" pitchFamily="2" charset="2"/>
              <a:buChar char="§"/>
            </a:pPr>
            <a:r>
              <a:rPr lang="en-US" sz="2400" dirty="0"/>
              <a:t>Ask team members for feedback.</a:t>
            </a:r>
          </a:p>
          <a:p>
            <a:pPr marL="320040" indent="-320040">
              <a:lnSpc>
                <a:spcPct val="105000"/>
              </a:lnSpc>
              <a:spcBef>
                <a:spcPts val="600"/>
              </a:spcBef>
              <a:buClr>
                <a:schemeClr val="accent1"/>
              </a:buClr>
              <a:buFont typeface="Wingdings" panose="05000000000000000000" pitchFamily="2" charset="2"/>
              <a:buChar char="§"/>
            </a:pPr>
            <a:r>
              <a:rPr lang="en-US" sz="2400" dirty="0"/>
              <a:t>Consider asking an outside observer to review the meeting structure. </a:t>
            </a:r>
          </a:p>
          <a:p>
            <a:pPr marL="320040" indent="-320040">
              <a:lnSpc>
                <a:spcPct val="105000"/>
              </a:lnSpc>
              <a:spcBef>
                <a:spcPts val="600"/>
              </a:spcBef>
              <a:buClr>
                <a:schemeClr val="accent1"/>
              </a:buClr>
              <a:buFont typeface="Wingdings" panose="05000000000000000000" pitchFamily="2" charset="2"/>
              <a:buChar char="§"/>
            </a:pPr>
            <a:r>
              <a:rPr lang="en-US" sz="2400" dirty="0"/>
              <a:t>Consider conducting a self-assessment.</a:t>
            </a:r>
          </a:p>
          <a:p>
            <a:pPr marL="320040" indent="-320040">
              <a:lnSpc>
                <a:spcPct val="105000"/>
              </a:lnSpc>
              <a:spcBef>
                <a:spcPts val="600"/>
              </a:spcBef>
              <a:buClr>
                <a:schemeClr val="accent1"/>
              </a:buClr>
              <a:buFont typeface="Wingdings" panose="05000000000000000000" pitchFamily="2" charset="2"/>
              <a:buChar char="§"/>
            </a:pPr>
            <a:endParaRPr lang="en-US" sz="2400" dirty="0"/>
          </a:p>
          <a:p>
            <a:endParaRPr lang="en-US" sz="2400" dirty="0"/>
          </a:p>
        </p:txBody>
      </p:sp>
      <p:sp>
        <p:nvSpPr>
          <p:cNvPr id="6" name="Slide Number Placeholder 5">
            <a:extLst>
              <a:ext uri="{FF2B5EF4-FFF2-40B4-BE49-F238E27FC236}">
                <a16:creationId xmlns:a16="http://schemas.microsoft.com/office/drawing/2014/main" id="{169290FE-B43E-4FD5-A287-49D616F27139}"/>
              </a:ext>
            </a:extLst>
          </p:cNvPr>
          <p:cNvSpPr>
            <a:spLocks noGrp="1"/>
          </p:cNvSpPr>
          <p:nvPr>
            <p:ph type="sldNum" sz="quarter" idx="12"/>
          </p:nvPr>
        </p:nvSpPr>
        <p:spPr>
          <a:xfrm>
            <a:off x="11776716" y="6704112"/>
            <a:ext cx="131446" cy="153888"/>
          </a:xfrm>
        </p:spPr>
        <p:txBody>
          <a:bodyPr/>
          <a:lstStyle/>
          <a:p>
            <a:fld id="{99A20822-4A49-4D36-86E3-300BA48D3F00}" type="slidenum">
              <a:rPr lang="en-US" smtClean="0"/>
              <a:t>40</a:t>
            </a:fld>
            <a:endParaRPr lang="en-US" dirty="0"/>
          </a:p>
        </p:txBody>
      </p:sp>
      <p:pic>
        <p:nvPicPr>
          <p:cNvPr id="7" name="Picture 6" descr="Screenshot of NCII's Intensive Intervention Meeting Checklist ">
            <a:extLst>
              <a:ext uri="{FF2B5EF4-FFF2-40B4-BE49-F238E27FC236}">
                <a16:creationId xmlns:a16="http://schemas.microsoft.com/office/drawing/2014/main" id="{E984250F-DE02-4396-ABCA-8AABAE745B3B}"/>
              </a:ext>
            </a:extLst>
          </p:cNvPr>
          <p:cNvPicPr>
            <a:picLocks noChangeAspect="1"/>
          </p:cNvPicPr>
          <p:nvPr/>
        </p:nvPicPr>
        <p:blipFill>
          <a:blip r:embed="rId4"/>
          <a:stretch>
            <a:fillRect/>
          </a:stretch>
        </p:blipFill>
        <p:spPr>
          <a:xfrm>
            <a:off x="6854740" y="1280160"/>
            <a:ext cx="3899230" cy="5007174"/>
          </a:xfrm>
          <a:prstGeom prst="rect">
            <a:avLst/>
          </a:prstGeom>
          <a:ln>
            <a:solidFill>
              <a:schemeClr val="tx1"/>
            </a:solidFill>
          </a:ln>
        </p:spPr>
      </p:pic>
    </p:spTree>
    <p:custDataLst>
      <p:tags r:id="rId1"/>
    </p:custDataLst>
    <p:extLst>
      <p:ext uri="{BB962C8B-B14F-4D97-AF65-F5344CB8AC3E}">
        <p14:creationId xmlns:p14="http://schemas.microsoft.com/office/powerpoint/2010/main" val="4050333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56D2F-360D-4B20-8637-9166660277D0}"/>
              </a:ext>
            </a:extLst>
          </p:cNvPr>
          <p:cNvSpPr>
            <a:spLocks noGrp="1"/>
          </p:cNvSpPr>
          <p:nvPr>
            <p:ph type="title"/>
          </p:nvPr>
        </p:nvSpPr>
        <p:spPr/>
        <p:txBody>
          <a:bodyPr/>
          <a:lstStyle/>
          <a:p>
            <a:r>
              <a:rPr lang="en-US" dirty="0"/>
              <a:t>Experience From the Field</a:t>
            </a:r>
          </a:p>
        </p:txBody>
      </p:sp>
      <p:sp>
        <p:nvSpPr>
          <p:cNvPr id="3" name="Text Placeholder 2">
            <a:extLst>
              <a:ext uri="{FF2B5EF4-FFF2-40B4-BE49-F238E27FC236}">
                <a16:creationId xmlns:a16="http://schemas.microsoft.com/office/drawing/2014/main" id="{85817FA5-5BCE-4E01-A59A-AE7DA5460EC5}"/>
              </a:ext>
            </a:extLst>
          </p:cNvPr>
          <p:cNvSpPr>
            <a:spLocks noGrp="1"/>
          </p:cNvSpPr>
          <p:nvPr>
            <p:ph type="body" sz="quarter" idx="13"/>
          </p:nvPr>
        </p:nvSpPr>
        <p:spPr/>
        <p:txBody>
          <a:bodyPr/>
          <a:lstStyle/>
          <a:p>
            <a:r>
              <a:rPr lang="en-US" dirty="0"/>
              <a:t>Rhode Island Spotlight</a:t>
            </a:r>
          </a:p>
        </p:txBody>
      </p:sp>
      <p:sp>
        <p:nvSpPr>
          <p:cNvPr id="4" name="Slide Number Placeholder 3">
            <a:extLst>
              <a:ext uri="{FF2B5EF4-FFF2-40B4-BE49-F238E27FC236}">
                <a16:creationId xmlns:a16="http://schemas.microsoft.com/office/drawing/2014/main" id="{707EBE98-467B-4EE2-B34C-5F94AF94A97B}"/>
              </a:ext>
            </a:extLst>
          </p:cNvPr>
          <p:cNvSpPr>
            <a:spLocks noGrp="1"/>
          </p:cNvSpPr>
          <p:nvPr>
            <p:ph type="sldNum" sz="quarter" idx="15"/>
          </p:nvPr>
        </p:nvSpPr>
        <p:spPr/>
        <p:txBody>
          <a:bodyPr/>
          <a:lstStyle/>
          <a:p>
            <a:fld id="{99A20822-4A49-4D36-86E3-300BA48D3F00}" type="slidenum">
              <a:rPr lang="en-US" smtClean="0"/>
              <a:pPr/>
              <a:t>41</a:t>
            </a:fld>
            <a:endParaRPr lang="en-US" dirty="0"/>
          </a:p>
        </p:txBody>
      </p:sp>
    </p:spTree>
    <p:extLst>
      <p:ext uri="{BB962C8B-B14F-4D97-AF65-F5344CB8AC3E}">
        <p14:creationId xmlns:p14="http://schemas.microsoft.com/office/powerpoint/2010/main" val="4171441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2" name="Google Shape;452;g13478686fed_0_136"/>
          <p:cNvSpPr txBox="1">
            <a:spLocks noGrp="1"/>
          </p:cNvSpPr>
          <p:nvPr>
            <p:ph type="sldNum" idx="4294967295"/>
          </p:nvPr>
        </p:nvSpPr>
        <p:spPr>
          <a:xfrm>
            <a:off x="12038013" y="6584950"/>
            <a:ext cx="153987" cy="153988"/>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pic>
        <p:nvPicPr>
          <p:cNvPr id="453" name="Google Shape;453;g13478686fed_0_136" descr="Screenshot of the BRIDGE RI website"/>
          <p:cNvPicPr preferRelativeResize="0"/>
          <p:nvPr/>
        </p:nvPicPr>
        <p:blipFill>
          <a:blip r:embed="rId3">
            <a:alphaModFix/>
          </a:blip>
          <a:stretch>
            <a:fillRect/>
          </a:stretch>
        </p:blipFill>
        <p:spPr>
          <a:xfrm>
            <a:off x="0" y="0"/>
            <a:ext cx="13004800" cy="6858000"/>
          </a:xfrm>
          <a:prstGeom prst="rect">
            <a:avLst/>
          </a:prstGeom>
          <a:noFill/>
          <a:ln>
            <a:noFill/>
          </a:ln>
        </p:spPr>
      </p:pic>
      <p:sp>
        <p:nvSpPr>
          <p:cNvPr id="2" name="Title 1">
            <a:extLst>
              <a:ext uri="{FF2B5EF4-FFF2-40B4-BE49-F238E27FC236}">
                <a16:creationId xmlns:a16="http://schemas.microsoft.com/office/drawing/2014/main" id="{C3B24E71-81AE-495F-8449-9C284AD75246}"/>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BRIDGE RI Website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BRIDGE RI's intensive intervention and DBI meeting roles">
            <a:extLst>
              <a:ext uri="{FF2B5EF4-FFF2-40B4-BE49-F238E27FC236}">
                <a16:creationId xmlns:a16="http://schemas.microsoft.com/office/drawing/2014/main" id="{24685BAD-2EAF-3BAD-C049-42C60F9C0B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0040"/>
            <a:ext cx="5811520" cy="6035040"/>
          </a:xfrm>
          <a:prstGeom prst="rect">
            <a:avLst/>
          </a:prstGeom>
        </p:spPr>
      </p:pic>
      <p:pic>
        <p:nvPicPr>
          <p:cNvPr id="5" name="Picture 4" descr="Screenshot of a video that explains teaming roles">
            <a:extLst>
              <a:ext uri="{FF2B5EF4-FFF2-40B4-BE49-F238E27FC236}">
                <a16:creationId xmlns:a16="http://schemas.microsoft.com/office/drawing/2014/main" id="{12F5187E-AAE4-9126-47AF-FA39F23043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93593" y="1143000"/>
            <a:ext cx="6525454" cy="3806190"/>
          </a:xfrm>
          <a:prstGeom prst="rect">
            <a:avLst/>
          </a:prstGeom>
        </p:spPr>
      </p:pic>
      <p:sp>
        <p:nvSpPr>
          <p:cNvPr id="6" name="TextBox 5">
            <a:extLst>
              <a:ext uri="{FF2B5EF4-FFF2-40B4-BE49-F238E27FC236}">
                <a16:creationId xmlns:a16="http://schemas.microsoft.com/office/drawing/2014/main" id="{6A55FF4E-7608-E87B-ECD0-2B9EFFFD533F}"/>
              </a:ext>
            </a:extLst>
          </p:cNvPr>
          <p:cNvSpPr txBox="1"/>
          <p:nvPr/>
        </p:nvSpPr>
        <p:spPr>
          <a:xfrm>
            <a:off x="5631337" y="6355080"/>
            <a:ext cx="6525453" cy="461665"/>
          </a:xfrm>
          <a:prstGeom prst="rect">
            <a:avLst/>
          </a:prstGeom>
          <a:noFill/>
        </p:spPr>
        <p:txBody>
          <a:bodyPr wrap="square" rtlCol="0">
            <a:spAutoFit/>
          </a:bodyPr>
          <a:lstStyle/>
          <a:p>
            <a:r>
              <a:rPr lang="en-US" sz="1200" dirty="0"/>
              <a:t>Rhode Island Systems of Support. (2022, August 18). </a:t>
            </a:r>
            <a:r>
              <a:rPr lang="en-US" sz="1200" i="1" dirty="0"/>
              <a:t>Tier 3 systems teaming for intensive intervention</a:t>
            </a:r>
            <a:r>
              <a:rPr lang="en-US" sz="1200" dirty="0"/>
              <a:t>. BRIDGE-RI. </a:t>
            </a:r>
            <a:r>
              <a:rPr lang="en-US" sz="1200" dirty="0">
                <a:hlinkClick r:id="rId5"/>
              </a:rPr>
              <a:t>https://www.mtssri.org/</a:t>
            </a:r>
            <a:endParaRPr lang="en-US" sz="1200" dirty="0"/>
          </a:p>
        </p:txBody>
      </p:sp>
      <p:sp>
        <p:nvSpPr>
          <p:cNvPr id="2" name="Title 1">
            <a:extLst>
              <a:ext uri="{FF2B5EF4-FFF2-40B4-BE49-F238E27FC236}">
                <a16:creationId xmlns:a16="http://schemas.microsoft.com/office/drawing/2014/main" id="{09139AE3-0D60-4997-B133-89334B5DC453}"/>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DBI Meeting Roles</a:t>
            </a:r>
          </a:p>
        </p:txBody>
      </p:sp>
    </p:spTree>
    <p:extLst>
      <p:ext uri="{BB962C8B-B14F-4D97-AF65-F5344CB8AC3E}">
        <p14:creationId xmlns:p14="http://schemas.microsoft.com/office/powerpoint/2010/main" val="658898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a post that says &quot;Explore your roles a bit deeper&quot;">
            <a:extLst>
              <a:ext uri="{FF2B5EF4-FFF2-40B4-BE49-F238E27FC236}">
                <a16:creationId xmlns:a16="http://schemas.microsoft.com/office/drawing/2014/main" id="{CDC72242-DF23-9B01-9AE0-66BE5990D5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955" y="0"/>
            <a:ext cx="3855991" cy="4078063"/>
          </a:xfrm>
          <a:prstGeom prst="rect">
            <a:avLst/>
          </a:prstGeom>
        </p:spPr>
      </p:pic>
      <p:pic>
        <p:nvPicPr>
          <p:cNvPr id="4" name="Online Media 3" descr="Data Based Individualization (DBI) - Notetaker">
            <a:hlinkClick r:id="" action="ppaction://media"/>
            <a:extLst>
              <a:ext uri="{FF2B5EF4-FFF2-40B4-BE49-F238E27FC236}">
                <a16:creationId xmlns:a16="http://schemas.microsoft.com/office/drawing/2014/main" id="{89940F0B-BCBF-7ED4-3A25-65DADEC64C5F}"/>
              </a:ext>
            </a:extLst>
          </p:cNvPr>
          <p:cNvPicPr>
            <a:picLocks noRot="1" noChangeAspect="1"/>
          </p:cNvPicPr>
          <p:nvPr>
            <a:videoFile r:link="rId1"/>
          </p:nvPr>
        </p:nvPicPr>
        <p:blipFill>
          <a:blip r:embed="rId5"/>
          <a:stretch>
            <a:fillRect/>
          </a:stretch>
        </p:blipFill>
        <p:spPr>
          <a:xfrm>
            <a:off x="3315181" y="1442554"/>
            <a:ext cx="8716864" cy="4925028"/>
          </a:xfrm>
          <a:prstGeom prst="rect">
            <a:avLst/>
          </a:prstGeom>
        </p:spPr>
      </p:pic>
      <p:sp>
        <p:nvSpPr>
          <p:cNvPr id="5" name="TextBox 4">
            <a:extLst>
              <a:ext uri="{FF2B5EF4-FFF2-40B4-BE49-F238E27FC236}">
                <a16:creationId xmlns:a16="http://schemas.microsoft.com/office/drawing/2014/main" id="{0A15434A-4BFC-BA71-4B8E-9E3B0107FE60}"/>
              </a:ext>
            </a:extLst>
          </p:cNvPr>
          <p:cNvSpPr txBox="1"/>
          <p:nvPr/>
        </p:nvSpPr>
        <p:spPr>
          <a:xfrm>
            <a:off x="5869459" y="6462584"/>
            <a:ext cx="5745892" cy="738664"/>
          </a:xfrm>
          <a:prstGeom prst="rect">
            <a:avLst/>
          </a:prstGeom>
          <a:noFill/>
        </p:spPr>
        <p:txBody>
          <a:bodyPr wrap="square" rtlCol="0">
            <a:spAutoFit/>
          </a:bodyPr>
          <a:lstStyle/>
          <a:p>
            <a:r>
              <a:rPr lang="en-US" sz="1200"/>
              <a:t>Rhode Island Systems of Support. (2022, August 18). Tier 3 Systems Teaming for Intensive Intervention. BRIDGE-RI. https://www.mtssri.org/</a:t>
            </a:r>
          </a:p>
          <a:p>
            <a:endParaRPr lang="en-US"/>
          </a:p>
        </p:txBody>
      </p:sp>
      <p:sp>
        <p:nvSpPr>
          <p:cNvPr id="2" name="Title 1">
            <a:extLst>
              <a:ext uri="{FF2B5EF4-FFF2-40B4-BE49-F238E27FC236}">
                <a16:creationId xmlns:a16="http://schemas.microsoft.com/office/drawing/2014/main" id="{09BBD308-7408-4ABC-9415-322C06E67ED3}"/>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Meeting Tools</a:t>
            </a:r>
          </a:p>
        </p:txBody>
      </p:sp>
    </p:spTree>
    <p:extLst>
      <p:ext uri="{BB962C8B-B14F-4D97-AF65-F5344CB8AC3E}">
        <p14:creationId xmlns:p14="http://schemas.microsoft.com/office/powerpoint/2010/main" val="304564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shot of DBI roles document from BRIDGE RI">
            <a:extLst>
              <a:ext uri="{FF2B5EF4-FFF2-40B4-BE49-F238E27FC236}">
                <a16:creationId xmlns:a16="http://schemas.microsoft.com/office/drawing/2014/main" id="{0293451F-A142-9F7E-2489-1C560552F9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2963" y="292970"/>
            <a:ext cx="4612824" cy="59348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Screenshot of post asking &quot;How does my professional role contribute to the BDI process?&quot;">
            <a:extLst>
              <a:ext uri="{FF2B5EF4-FFF2-40B4-BE49-F238E27FC236}">
                <a16:creationId xmlns:a16="http://schemas.microsoft.com/office/drawing/2014/main" id="{81847D55-B25A-1F1D-4402-CFAA4302B7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19389"/>
            <a:ext cx="6126551" cy="4461130"/>
          </a:xfrm>
          <a:prstGeom prst="rect">
            <a:avLst/>
          </a:prstGeom>
        </p:spPr>
      </p:pic>
      <p:pic>
        <p:nvPicPr>
          <p:cNvPr id="12" name="Picture 11" descr="Screenshot of BRIDGE RI website">
            <a:extLst>
              <a:ext uri="{FF2B5EF4-FFF2-40B4-BE49-F238E27FC236}">
                <a16:creationId xmlns:a16="http://schemas.microsoft.com/office/drawing/2014/main" id="{74A86528-03CC-B734-B562-2E4A62B2A8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6126551" cy="2782057"/>
          </a:xfrm>
          <a:prstGeom prst="rect">
            <a:avLst/>
          </a:prstGeom>
        </p:spPr>
      </p:pic>
      <p:sp>
        <p:nvSpPr>
          <p:cNvPr id="15" name="TextBox 14">
            <a:extLst>
              <a:ext uri="{FF2B5EF4-FFF2-40B4-BE49-F238E27FC236}">
                <a16:creationId xmlns:a16="http://schemas.microsoft.com/office/drawing/2014/main" id="{CD7EADF3-69D5-C39E-D31B-BA6373B042A9}"/>
              </a:ext>
            </a:extLst>
          </p:cNvPr>
          <p:cNvSpPr txBox="1"/>
          <p:nvPr/>
        </p:nvSpPr>
        <p:spPr>
          <a:xfrm>
            <a:off x="6126551" y="6411187"/>
            <a:ext cx="6376086" cy="461665"/>
          </a:xfrm>
          <a:prstGeom prst="rect">
            <a:avLst/>
          </a:prstGeom>
          <a:noFill/>
        </p:spPr>
        <p:txBody>
          <a:bodyPr wrap="square" rtlCol="0">
            <a:spAutoFit/>
          </a:bodyPr>
          <a:lstStyle/>
          <a:p>
            <a:r>
              <a:rPr lang="en-US" sz="1200" dirty="0"/>
              <a:t>Rhode Island Systems of Support. (2022, August 18). </a:t>
            </a:r>
            <a:r>
              <a:rPr lang="en-US" sz="1200" i="1" dirty="0"/>
              <a:t>Tier 3 systems teaming for intensive intervention</a:t>
            </a:r>
            <a:r>
              <a:rPr lang="en-US" sz="1200" dirty="0"/>
              <a:t>. BRIDGE-RI. </a:t>
            </a:r>
            <a:r>
              <a:rPr lang="en-US" sz="1200" dirty="0">
                <a:hlinkClick r:id="rId6"/>
              </a:rPr>
              <a:t>https://www.mtssri.org/</a:t>
            </a:r>
            <a:endParaRPr lang="en-US" sz="1200" dirty="0"/>
          </a:p>
        </p:txBody>
      </p:sp>
      <p:sp>
        <p:nvSpPr>
          <p:cNvPr id="2" name="Title 1">
            <a:extLst>
              <a:ext uri="{FF2B5EF4-FFF2-40B4-BE49-F238E27FC236}">
                <a16:creationId xmlns:a16="http://schemas.microsoft.com/office/drawing/2014/main" id="{7DB8DCB8-65B7-42E8-8859-7E9A89E10AF8}"/>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Professional and Meeting Roles</a:t>
            </a:r>
          </a:p>
        </p:txBody>
      </p:sp>
    </p:spTree>
    <p:extLst>
      <p:ext uri="{BB962C8B-B14F-4D97-AF65-F5344CB8AC3E}">
        <p14:creationId xmlns:p14="http://schemas.microsoft.com/office/powerpoint/2010/main" val="1433019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of DBI Implementation Fidelity tool from BRIDGE RI">
            <a:extLst>
              <a:ext uri="{FF2B5EF4-FFF2-40B4-BE49-F238E27FC236}">
                <a16:creationId xmlns:a16="http://schemas.microsoft.com/office/drawing/2014/main" id="{9C96D1D7-C97D-EC70-687D-191C44DD9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2351" y="1094808"/>
            <a:ext cx="7265773" cy="51494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2">
            <a:extLst>
              <a:ext uri="{FF2B5EF4-FFF2-40B4-BE49-F238E27FC236}">
                <a16:creationId xmlns:a16="http://schemas.microsoft.com/office/drawing/2014/main" id="{9A64843B-0F7E-DDC1-4862-C6AFA92C7A5F}"/>
              </a:ext>
            </a:extLst>
          </p:cNvPr>
          <p:cNvSpPr>
            <a:spLocks noGrp="1"/>
          </p:cNvSpPr>
          <p:nvPr>
            <p:ph type="title"/>
          </p:nvPr>
        </p:nvSpPr>
        <p:spPr/>
        <p:txBody>
          <a:bodyPr/>
          <a:lstStyle/>
          <a:p>
            <a:r>
              <a:rPr lang="en-US" dirty="0"/>
              <a:t>Improving Efficiency</a:t>
            </a:r>
          </a:p>
        </p:txBody>
      </p:sp>
      <p:sp>
        <p:nvSpPr>
          <p:cNvPr id="4" name="Slide Number Placeholder 3">
            <a:extLst>
              <a:ext uri="{FF2B5EF4-FFF2-40B4-BE49-F238E27FC236}">
                <a16:creationId xmlns:a16="http://schemas.microsoft.com/office/drawing/2014/main" id="{DE52394D-7D76-4CAB-B8FE-1C753F3F9AA8}"/>
              </a:ext>
            </a:extLst>
          </p:cNvPr>
          <p:cNvSpPr>
            <a:spLocks noGrp="1"/>
          </p:cNvSpPr>
          <p:nvPr>
            <p:ph type="sldNum" sz="quarter" idx="10"/>
          </p:nvPr>
        </p:nvSpPr>
        <p:spPr>
          <a:xfrm>
            <a:off x="11732287" y="6705622"/>
            <a:ext cx="150682" cy="153888"/>
          </a:xfrm>
        </p:spPr>
        <p:txBody>
          <a:bodyPr/>
          <a:lstStyle/>
          <a:p>
            <a:fld id="{B094D1B2-26D5-48CC-9B16-6583E954EFA6}" type="slidenum">
              <a:rPr lang="en-US" smtClean="0"/>
              <a:t>46</a:t>
            </a:fld>
            <a:endParaRPr lang="en-US" dirty="0"/>
          </a:p>
        </p:txBody>
      </p:sp>
    </p:spTree>
    <p:extLst>
      <p:ext uri="{BB962C8B-B14F-4D97-AF65-F5344CB8AC3E}">
        <p14:creationId xmlns:p14="http://schemas.microsoft.com/office/powerpoint/2010/main" val="2551044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of BRIDGE RI virtual course">
            <a:extLst>
              <a:ext uri="{FF2B5EF4-FFF2-40B4-BE49-F238E27FC236}">
                <a16:creationId xmlns:a16="http://schemas.microsoft.com/office/drawing/2014/main" id="{0C5BDFEC-69D8-1A5E-906C-BA94D6AD5C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8541" y="401765"/>
            <a:ext cx="9041026" cy="5815171"/>
          </a:xfrm>
          <a:prstGeom prst="rect">
            <a:avLst/>
          </a:prstGeom>
        </p:spPr>
      </p:pic>
      <p:pic>
        <p:nvPicPr>
          <p:cNvPr id="5" name="Picture 4" descr="Screenshot of quiz from the course">
            <a:extLst>
              <a:ext uri="{FF2B5EF4-FFF2-40B4-BE49-F238E27FC236}">
                <a16:creationId xmlns:a16="http://schemas.microsoft.com/office/drawing/2014/main" id="{A6BC8210-3F6B-385E-1E5A-01B05D3837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3345" y="2225129"/>
            <a:ext cx="5549033" cy="3033414"/>
          </a:xfrm>
          <a:prstGeom prst="rect">
            <a:avLst/>
          </a:prstGeom>
          <a:ln>
            <a:solidFill>
              <a:schemeClr val="tx1"/>
            </a:solidFill>
          </a:ln>
        </p:spPr>
      </p:pic>
      <p:sp>
        <p:nvSpPr>
          <p:cNvPr id="9" name="TextBox 8">
            <a:extLst>
              <a:ext uri="{FF2B5EF4-FFF2-40B4-BE49-F238E27FC236}">
                <a16:creationId xmlns:a16="http://schemas.microsoft.com/office/drawing/2014/main" id="{DC5907B6-20FD-F68F-5D73-0F43454AF7F9}"/>
              </a:ext>
            </a:extLst>
          </p:cNvPr>
          <p:cNvSpPr txBox="1"/>
          <p:nvPr/>
        </p:nvSpPr>
        <p:spPr>
          <a:xfrm>
            <a:off x="3447535" y="6527909"/>
            <a:ext cx="9650628" cy="276999"/>
          </a:xfrm>
          <a:prstGeom prst="rect">
            <a:avLst/>
          </a:prstGeom>
          <a:noFill/>
        </p:spPr>
        <p:txBody>
          <a:bodyPr wrap="square" rtlCol="0">
            <a:spAutoFit/>
          </a:bodyPr>
          <a:lstStyle/>
          <a:p>
            <a:r>
              <a:rPr lang="en-US" sz="1200" dirty="0"/>
              <a:t>Rhode Island Systems of Support. (2022, August 18). </a:t>
            </a:r>
            <a:r>
              <a:rPr lang="en-US" sz="1200" i="1" dirty="0"/>
              <a:t>Tier 3 systems teaming for intensive intervention</a:t>
            </a:r>
            <a:r>
              <a:rPr lang="en-US" sz="1200" dirty="0"/>
              <a:t>. BRIDGE-RI. </a:t>
            </a:r>
            <a:r>
              <a:rPr lang="en-US" sz="1200" dirty="0">
                <a:hlinkClick r:id="rId5"/>
              </a:rPr>
              <a:t>https://www.mtssri.org/</a:t>
            </a:r>
            <a:endParaRPr lang="en-US" sz="1200" dirty="0"/>
          </a:p>
        </p:txBody>
      </p:sp>
      <p:sp>
        <p:nvSpPr>
          <p:cNvPr id="2" name="Title 1">
            <a:extLst>
              <a:ext uri="{FF2B5EF4-FFF2-40B4-BE49-F238E27FC236}">
                <a16:creationId xmlns:a16="http://schemas.microsoft.com/office/drawing/2014/main" id="{6F29989E-2A2D-4D2F-BDF5-C058E74FB67A}"/>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BRIDGE RI Course</a:t>
            </a:r>
          </a:p>
        </p:txBody>
      </p:sp>
    </p:spTree>
    <p:extLst>
      <p:ext uri="{BB962C8B-B14F-4D97-AF65-F5344CB8AC3E}">
        <p14:creationId xmlns:p14="http://schemas.microsoft.com/office/powerpoint/2010/main" val="832946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initial meeting document">
            <a:extLst>
              <a:ext uri="{FF2B5EF4-FFF2-40B4-BE49-F238E27FC236}">
                <a16:creationId xmlns:a16="http://schemas.microsoft.com/office/drawing/2014/main" id="{35CC0950-8BE5-060C-D7F8-00FECBA7B9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4858" y="1280160"/>
            <a:ext cx="4621427" cy="4687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Screenshot of initial meeting document in Spanish ">
            <a:extLst>
              <a:ext uri="{FF2B5EF4-FFF2-40B4-BE49-F238E27FC236}">
                <a16:creationId xmlns:a16="http://schemas.microsoft.com/office/drawing/2014/main" id="{62B5EDC4-98D6-9B3A-ADE1-00A0EEC4A8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3942" y="1280160"/>
            <a:ext cx="4753462" cy="4687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743C49B6-1864-C9DD-131A-8831260EF0BF}"/>
              </a:ext>
            </a:extLst>
          </p:cNvPr>
          <p:cNvSpPr>
            <a:spLocks noGrp="1"/>
          </p:cNvSpPr>
          <p:nvPr>
            <p:ph type="title" idx="4294967295"/>
          </p:nvPr>
        </p:nvSpPr>
        <p:spPr>
          <a:xfrm>
            <a:off x="0" y="0"/>
            <a:ext cx="11276013" cy="1279525"/>
          </a:xfrm>
        </p:spPr>
        <p:txBody>
          <a:bodyPr/>
          <a:lstStyle/>
          <a:p>
            <a:r>
              <a:rPr lang="en-US" dirty="0"/>
              <a:t>Family/Student as a Team Member</a:t>
            </a:r>
          </a:p>
        </p:txBody>
      </p:sp>
      <p:sp>
        <p:nvSpPr>
          <p:cNvPr id="7" name="TextBox 6">
            <a:extLst>
              <a:ext uri="{FF2B5EF4-FFF2-40B4-BE49-F238E27FC236}">
                <a16:creationId xmlns:a16="http://schemas.microsoft.com/office/drawing/2014/main" id="{88936946-3540-7DD2-7D7E-7FE3A4BC9AFB}"/>
              </a:ext>
            </a:extLst>
          </p:cNvPr>
          <p:cNvSpPr txBox="1"/>
          <p:nvPr/>
        </p:nvSpPr>
        <p:spPr>
          <a:xfrm>
            <a:off x="6820929" y="6339016"/>
            <a:ext cx="5177481" cy="461665"/>
          </a:xfrm>
          <a:prstGeom prst="rect">
            <a:avLst/>
          </a:prstGeom>
          <a:noFill/>
        </p:spPr>
        <p:txBody>
          <a:bodyPr wrap="square" rtlCol="0">
            <a:spAutoFit/>
          </a:bodyPr>
          <a:lstStyle/>
          <a:p>
            <a:r>
              <a:rPr lang="en-US" sz="1200" dirty="0"/>
              <a:t>Rhode Island Systems of Support. (2022, August 18). </a:t>
            </a:r>
            <a:r>
              <a:rPr lang="en-US" sz="1200" i="1" dirty="0"/>
              <a:t>Tier 3 systems teaming for intensive intervention</a:t>
            </a:r>
            <a:r>
              <a:rPr lang="en-US" sz="1200" dirty="0"/>
              <a:t>. BRIDGE-RI. </a:t>
            </a:r>
            <a:r>
              <a:rPr lang="en-US" sz="1200" dirty="0">
                <a:hlinkClick r:id="rId5"/>
              </a:rPr>
              <a:t>https://www.mtssri.org/</a:t>
            </a:r>
            <a:endParaRPr lang="en-US" sz="1200" dirty="0"/>
          </a:p>
        </p:txBody>
      </p:sp>
    </p:spTree>
    <p:extLst>
      <p:ext uri="{BB962C8B-B14F-4D97-AF65-F5344CB8AC3E}">
        <p14:creationId xmlns:p14="http://schemas.microsoft.com/office/powerpoint/2010/main" val="2430063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ne call template">
            <a:extLst>
              <a:ext uri="{FF2B5EF4-FFF2-40B4-BE49-F238E27FC236}">
                <a16:creationId xmlns:a16="http://schemas.microsoft.com/office/drawing/2014/main" id="{C870FA60-39F1-45CD-D9D9-13D8E3B7E9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10" y="0"/>
            <a:ext cx="5694490" cy="2693773"/>
          </a:xfrm>
          <a:prstGeom prst="rect">
            <a:avLst/>
          </a:prstGeom>
        </p:spPr>
      </p:pic>
      <p:pic>
        <p:nvPicPr>
          <p:cNvPr id="5" name="Picture 4" descr="Sample script for parent communication">
            <a:extLst>
              <a:ext uri="{FF2B5EF4-FFF2-40B4-BE49-F238E27FC236}">
                <a16:creationId xmlns:a16="http://schemas.microsoft.com/office/drawing/2014/main" id="{AEBB390E-E4C3-4608-1336-E3806810E1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98" t="2253" r="2134"/>
          <a:stretch/>
        </p:blipFill>
        <p:spPr>
          <a:xfrm>
            <a:off x="172994" y="2804983"/>
            <a:ext cx="5325538" cy="3398108"/>
          </a:xfrm>
          <a:prstGeom prst="rect">
            <a:avLst/>
          </a:prstGeom>
          <a:ln>
            <a:solidFill>
              <a:schemeClr val="tx1"/>
            </a:solidFill>
          </a:ln>
        </p:spPr>
      </p:pic>
      <p:pic>
        <p:nvPicPr>
          <p:cNvPr id="7" name="Picture 6" descr="Objective of phone call">
            <a:extLst>
              <a:ext uri="{FF2B5EF4-FFF2-40B4-BE49-F238E27FC236}">
                <a16:creationId xmlns:a16="http://schemas.microsoft.com/office/drawing/2014/main" id="{EE5D5DE9-B623-43EB-16BD-B411B3F835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512" t="7880" r="2148" b="7961"/>
          <a:stretch/>
        </p:blipFill>
        <p:spPr>
          <a:xfrm>
            <a:off x="6096000" y="404752"/>
            <a:ext cx="5713869" cy="914400"/>
          </a:xfrm>
          <a:prstGeom prst="rect">
            <a:avLst/>
          </a:prstGeom>
          <a:ln>
            <a:solidFill>
              <a:schemeClr val="tx1"/>
            </a:solidFill>
          </a:ln>
        </p:spPr>
      </p:pic>
      <p:pic>
        <p:nvPicPr>
          <p:cNvPr id="9" name="Picture 8" descr="Sample script for talking with parents">
            <a:extLst>
              <a:ext uri="{FF2B5EF4-FFF2-40B4-BE49-F238E27FC236}">
                <a16:creationId xmlns:a16="http://schemas.microsoft.com/office/drawing/2014/main" id="{C279702D-C74F-EF5D-8FE3-C403192B5DA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13" t="2799" r="1466"/>
          <a:stretch/>
        </p:blipFill>
        <p:spPr>
          <a:xfrm>
            <a:off x="6096000" y="1346886"/>
            <a:ext cx="5713869" cy="3676966"/>
          </a:xfrm>
          <a:prstGeom prst="rect">
            <a:avLst/>
          </a:prstGeom>
          <a:ln>
            <a:solidFill>
              <a:schemeClr val="tx1"/>
            </a:solidFill>
          </a:ln>
        </p:spPr>
      </p:pic>
      <p:sp>
        <p:nvSpPr>
          <p:cNvPr id="10" name="TextBox 9">
            <a:extLst>
              <a:ext uri="{FF2B5EF4-FFF2-40B4-BE49-F238E27FC236}">
                <a16:creationId xmlns:a16="http://schemas.microsoft.com/office/drawing/2014/main" id="{A650F390-3A4D-8B0E-F57A-CDB5C001125D}"/>
              </a:ext>
            </a:extLst>
          </p:cNvPr>
          <p:cNvSpPr txBox="1"/>
          <p:nvPr/>
        </p:nvSpPr>
        <p:spPr>
          <a:xfrm>
            <a:off x="7175156" y="6203091"/>
            <a:ext cx="5016844" cy="461665"/>
          </a:xfrm>
          <a:prstGeom prst="rect">
            <a:avLst/>
          </a:prstGeom>
          <a:noFill/>
        </p:spPr>
        <p:txBody>
          <a:bodyPr wrap="square" rtlCol="0">
            <a:spAutoFit/>
          </a:bodyPr>
          <a:lstStyle/>
          <a:p>
            <a:r>
              <a:rPr lang="en-US" sz="1200" dirty="0"/>
              <a:t>Rhode Island Systems of Support. (2022, August 18). </a:t>
            </a:r>
            <a:r>
              <a:rPr lang="en-US" sz="1200" i="1" dirty="0"/>
              <a:t>Tier 3 systems teaming for intensive intervention</a:t>
            </a:r>
            <a:r>
              <a:rPr lang="en-US" sz="1200" dirty="0"/>
              <a:t>. BRIDGE-RI. </a:t>
            </a:r>
            <a:r>
              <a:rPr lang="en-US" sz="1200" dirty="0">
                <a:hlinkClick r:id="rId7"/>
              </a:rPr>
              <a:t>https://www.mtssri.org/</a:t>
            </a:r>
            <a:endParaRPr lang="en-US" sz="1200" dirty="0"/>
          </a:p>
        </p:txBody>
      </p:sp>
      <p:sp>
        <p:nvSpPr>
          <p:cNvPr id="2" name="Title 1">
            <a:extLst>
              <a:ext uri="{FF2B5EF4-FFF2-40B4-BE49-F238E27FC236}">
                <a16:creationId xmlns:a16="http://schemas.microsoft.com/office/drawing/2014/main" id="{859453E1-B718-4986-A284-95CEFCE01759}"/>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Parent Phone Call Template</a:t>
            </a:r>
          </a:p>
        </p:txBody>
      </p:sp>
    </p:spTree>
    <p:extLst>
      <p:ext uri="{BB962C8B-B14F-4D97-AF65-F5344CB8AC3E}">
        <p14:creationId xmlns:p14="http://schemas.microsoft.com/office/powerpoint/2010/main" val="371245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85E619-E8ED-41C8-82A3-6A50137AE92B}"/>
              </a:ext>
            </a:extLst>
          </p:cNvPr>
          <p:cNvSpPr>
            <a:spLocks noGrp="1"/>
          </p:cNvSpPr>
          <p:nvPr>
            <p:ph type="title"/>
          </p:nvPr>
        </p:nvSpPr>
        <p:spPr/>
        <p:txBody>
          <a:bodyPr/>
          <a:lstStyle/>
          <a:p>
            <a:r>
              <a:rPr lang="en-US" dirty="0"/>
              <a:t>What Is DBI and Why Is Teaming Important?</a:t>
            </a:r>
          </a:p>
        </p:txBody>
      </p:sp>
      <p:sp>
        <p:nvSpPr>
          <p:cNvPr id="5" name="Slide Number Placeholder 4">
            <a:extLst>
              <a:ext uri="{FF2B5EF4-FFF2-40B4-BE49-F238E27FC236}">
                <a16:creationId xmlns:a16="http://schemas.microsoft.com/office/drawing/2014/main" id="{EE31F509-19A2-43A0-A885-7E646C022D1A}"/>
              </a:ext>
            </a:extLst>
          </p:cNvPr>
          <p:cNvSpPr>
            <a:spLocks noGrp="1"/>
          </p:cNvSpPr>
          <p:nvPr>
            <p:ph type="sldNum" sz="quarter" idx="15"/>
          </p:nvPr>
        </p:nvSpPr>
        <p:spPr/>
        <p:txBody>
          <a:bodyPr/>
          <a:lstStyle/>
          <a:p>
            <a:fld id="{99A20822-4A49-4D36-86E3-300BA48D3F00}" type="slidenum">
              <a:rPr lang="en-US" smtClean="0"/>
              <a:pPr/>
              <a:t>5</a:t>
            </a:fld>
            <a:endParaRPr lang="en-US" dirty="0"/>
          </a:p>
        </p:txBody>
      </p:sp>
    </p:spTree>
    <p:extLst>
      <p:ext uri="{BB962C8B-B14F-4D97-AF65-F5344CB8AC3E}">
        <p14:creationId xmlns:p14="http://schemas.microsoft.com/office/powerpoint/2010/main" val="382812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536-4363-49E5-BF9E-1A14981A4440}"/>
              </a:ext>
            </a:extLst>
          </p:cNvPr>
          <p:cNvSpPr>
            <a:spLocks noGrp="1"/>
          </p:cNvSpPr>
          <p:nvPr>
            <p:ph type="title"/>
          </p:nvPr>
        </p:nvSpPr>
        <p:spPr/>
        <p:txBody>
          <a:bodyPr/>
          <a:lstStyle/>
          <a:p>
            <a:r>
              <a:rPr lang="en-US" dirty="0"/>
              <a:t>Questions and Answers</a:t>
            </a:r>
          </a:p>
        </p:txBody>
      </p:sp>
      <p:pic>
        <p:nvPicPr>
          <p:cNvPr id="8" name="Content Placeholder 7" descr="Image of question marks">
            <a:extLst>
              <a:ext uri="{FF2B5EF4-FFF2-40B4-BE49-F238E27FC236}">
                <a16:creationId xmlns:a16="http://schemas.microsoft.com/office/drawing/2014/main" id="{C67F3A29-1804-4AD2-9719-F7FCEE488C9A}"/>
              </a:ext>
            </a:extLst>
          </p:cNvPr>
          <p:cNvPicPr>
            <a:picLocks noGrp="1" noChangeAspect="1"/>
          </p:cNvPicPr>
          <p:nvPr>
            <p:ph sz="quarter" idx="15"/>
          </p:nvPr>
        </p:nvPicPr>
        <p:blipFill>
          <a:blip r:embed="rId2" cstate="screen">
            <a:extLst>
              <a:ext uri="{28A0092B-C50C-407E-A947-70E740481C1C}">
                <a14:useLocalDpi xmlns:a14="http://schemas.microsoft.com/office/drawing/2010/main"/>
              </a:ext>
            </a:extLst>
          </a:blip>
          <a:stretch>
            <a:fillRect/>
          </a:stretch>
        </p:blipFill>
        <p:spPr>
          <a:xfrm>
            <a:off x="2658320" y="998375"/>
            <a:ext cx="6386992" cy="4343400"/>
          </a:xfrm>
        </p:spPr>
      </p:pic>
      <p:sp>
        <p:nvSpPr>
          <p:cNvPr id="4" name="Slide Number Placeholder 3">
            <a:extLst>
              <a:ext uri="{FF2B5EF4-FFF2-40B4-BE49-F238E27FC236}">
                <a16:creationId xmlns:a16="http://schemas.microsoft.com/office/drawing/2014/main" id="{BC68A8C0-9768-45A8-B309-5E20BFEBC32A}"/>
              </a:ext>
            </a:extLst>
          </p:cNvPr>
          <p:cNvSpPr>
            <a:spLocks noGrp="1"/>
          </p:cNvSpPr>
          <p:nvPr>
            <p:ph type="sldNum" sz="quarter" idx="14"/>
          </p:nvPr>
        </p:nvSpPr>
        <p:spPr/>
        <p:txBody>
          <a:bodyPr/>
          <a:lstStyle/>
          <a:p>
            <a:fld id="{99A20822-4A49-4D36-86E3-300BA48D3F00}" type="slidenum">
              <a:rPr lang="en-US" smtClean="0"/>
              <a:pPr/>
              <a:t>50</a:t>
            </a:fld>
            <a:endParaRPr lang="en-US" dirty="0"/>
          </a:p>
        </p:txBody>
      </p:sp>
    </p:spTree>
    <p:extLst>
      <p:ext uri="{BB962C8B-B14F-4D97-AF65-F5344CB8AC3E}">
        <p14:creationId xmlns:p14="http://schemas.microsoft.com/office/powerpoint/2010/main" val="818089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EB14-0C98-4E5A-9C5C-5F33CBE2EBE8}"/>
              </a:ext>
            </a:extLst>
          </p:cNvPr>
          <p:cNvSpPr>
            <a:spLocks noGrp="1"/>
          </p:cNvSpPr>
          <p:nvPr>
            <p:ph type="title"/>
          </p:nvPr>
        </p:nvSpPr>
        <p:spPr/>
        <p:txBody>
          <a:bodyPr/>
          <a:lstStyle/>
          <a:p>
            <a:r>
              <a:rPr lang="en-US" dirty="0"/>
              <a:t>Tools to Support Data Meetings</a:t>
            </a:r>
          </a:p>
        </p:txBody>
      </p:sp>
      <p:sp>
        <p:nvSpPr>
          <p:cNvPr id="5" name="Slide Number Placeholder 4">
            <a:extLst>
              <a:ext uri="{FF2B5EF4-FFF2-40B4-BE49-F238E27FC236}">
                <a16:creationId xmlns:a16="http://schemas.microsoft.com/office/drawing/2014/main" id="{2B886C51-55A7-470C-B4B9-4DC4013B8ABA}"/>
              </a:ext>
            </a:extLst>
          </p:cNvPr>
          <p:cNvSpPr>
            <a:spLocks noGrp="1"/>
          </p:cNvSpPr>
          <p:nvPr>
            <p:ph type="sldNum" sz="quarter" idx="14"/>
          </p:nvPr>
        </p:nvSpPr>
        <p:spPr/>
        <p:txBody>
          <a:bodyPr/>
          <a:lstStyle/>
          <a:p>
            <a:fld id="{99A20822-4A49-4D36-86E3-300BA48D3F00}" type="slidenum">
              <a:rPr lang="en-US" smtClean="0"/>
              <a:pPr/>
              <a:t>51</a:t>
            </a:fld>
            <a:endParaRPr lang="en-US" dirty="0"/>
          </a:p>
        </p:txBody>
      </p:sp>
      <p:pic>
        <p:nvPicPr>
          <p:cNvPr id="7" name="Picture 6" descr="NCII website">
            <a:extLst>
              <a:ext uri="{FF2B5EF4-FFF2-40B4-BE49-F238E27FC236}">
                <a16:creationId xmlns:a16="http://schemas.microsoft.com/office/drawing/2014/main" id="{812EEEBA-1446-40BC-A1B6-65BDC7E186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798" b="2824"/>
          <a:stretch/>
        </p:blipFill>
        <p:spPr>
          <a:xfrm>
            <a:off x="209608" y="1258643"/>
            <a:ext cx="6066321" cy="4492933"/>
          </a:xfrm>
          <a:prstGeom prst="rect">
            <a:avLst/>
          </a:prstGeom>
        </p:spPr>
      </p:pic>
      <p:pic>
        <p:nvPicPr>
          <p:cNvPr id="6" name="Google Shape;453;g13478686fed_0_136" descr="BRIDGE RI website">
            <a:extLst>
              <a:ext uri="{FF2B5EF4-FFF2-40B4-BE49-F238E27FC236}">
                <a16:creationId xmlns:a16="http://schemas.microsoft.com/office/drawing/2014/main" id="{5D043A1D-9970-417B-9B2E-BF6D1CDE337E}"/>
              </a:ext>
            </a:extLst>
          </p:cNvPr>
          <p:cNvPicPr preferRelativeResize="0"/>
          <p:nvPr/>
        </p:nvPicPr>
        <p:blipFill rotWithShape="1">
          <a:blip r:embed="rId4">
            <a:alphaModFix/>
          </a:blip>
          <a:srcRect r="26911"/>
          <a:stretch/>
        </p:blipFill>
        <p:spPr>
          <a:xfrm>
            <a:off x="6758098" y="1258643"/>
            <a:ext cx="5221246" cy="4492933"/>
          </a:xfrm>
          <a:prstGeom prst="rect">
            <a:avLst/>
          </a:prstGeom>
          <a:noFill/>
          <a:ln>
            <a:noFill/>
          </a:ln>
        </p:spPr>
      </p:pic>
    </p:spTree>
    <p:extLst>
      <p:ext uri="{BB962C8B-B14F-4D97-AF65-F5344CB8AC3E}">
        <p14:creationId xmlns:p14="http://schemas.microsoft.com/office/powerpoint/2010/main" val="1577717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51FE0-31C5-4313-B46A-F778961D7E13}"/>
              </a:ext>
            </a:extLst>
          </p:cNvPr>
          <p:cNvSpPr>
            <a:spLocks noGrp="1"/>
          </p:cNvSpPr>
          <p:nvPr>
            <p:ph type="title"/>
          </p:nvPr>
        </p:nvSpPr>
        <p:spPr>
          <a:xfrm>
            <a:off x="457200" y="0"/>
            <a:ext cx="11276076" cy="1280160"/>
          </a:xfrm>
        </p:spPr>
        <p:txBody>
          <a:bodyPr anchor="ctr">
            <a:normAutofit/>
          </a:bodyPr>
          <a:lstStyle/>
          <a:p>
            <a:r>
              <a:rPr lang="en-US" dirty="0"/>
              <a:t>Teaming Module</a:t>
            </a:r>
          </a:p>
        </p:txBody>
      </p:sp>
      <p:sp>
        <p:nvSpPr>
          <p:cNvPr id="5" name="Slide Number Placeholder 4">
            <a:extLst>
              <a:ext uri="{FF2B5EF4-FFF2-40B4-BE49-F238E27FC236}">
                <a16:creationId xmlns:a16="http://schemas.microsoft.com/office/drawing/2014/main" id="{05D15F2D-2A35-4A93-9CE6-F10C07C90C45}"/>
              </a:ext>
            </a:extLst>
          </p:cNvPr>
          <p:cNvSpPr>
            <a:spLocks noGrp="1"/>
          </p:cNvSpPr>
          <p:nvPr>
            <p:ph type="sldNum" sz="quarter" idx="14"/>
          </p:nvPr>
        </p:nvSpPr>
        <p:spPr>
          <a:xfrm>
            <a:off x="11741212" y="6704112"/>
            <a:ext cx="150682" cy="153888"/>
          </a:xfrm>
        </p:spPr>
        <p:txBody>
          <a:bodyPr wrap="none" anchor="b">
            <a:normAutofit/>
          </a:bodyPr>
          <a:lstStyle/>
          <a:p>
            <a:pPr>
              <a:spcAft>
                <a:spcPts val="600"/>
              </a:spcAft>
            </a:pPr>
            <a:fld id="{99A20822-4A49-4D36-86E3-300BA48D3F00}" type="slidenum">
              <a:rPr lang="en-US" smtClean="0"/>
              <a:pPr>
                <a:spcAft>
                  <a:spcPts val="600"/>
                </a:spcAft>
              </a:pPr>
              <a:t>52</a:t>
            </a:fld>
            <a:endParaRPr lang="en-US" dirty="0"/>
          </a:p>
        </p:txBody>
      </p:sp>
      <p:pic>
        <p:nvPicPr>
          <p:cNvPr id="6" name="Picture 7" descr="Screenshot of NCII Teaming Module">
            <a:extLst>
              <a:ext uri="{FF2B5EF4-FFF2-40B4-BE49-F238E27FC236}">
                <a16:creationId xmlns:a16="http://schemas.microsoft.com/office/drawing/2014/main" id="{3C30ECBC-ED6F-A660-550D-3CB11C517EE7}"/>
              </a:ext>
            </a:extLst>
          </p:cNvPr>
          <p:cNvPicPr>
            <a:picLocks noGrp="1" noChangeAspect="1"/>
          </p:cNvPicPr>
          <p:nvPr>
            <p:ph sz="quarter" idx="15"/>
          </p:nvPr>
        </p:nvPicPr>
        <p:blipFill>
          <a:blip r:embed="rId3"/>
          <a:stretch>
            <a:fillRect/>
          </a:stretch>
        </p:blipFill>
        <p:spPr>
          <a:xfrm>
            <a:off x="1623876" y="1280160"/>
            <a:ext cx="8809264" cy="4169228"/>
          </a:xfrm>
        </p:spPr>
      </p:pic>
    </p:spTree>
    <p:extLst>
      <p:ext uri="{BB962C8B-B14F-4D97-AF65-F5344CB8AC3E}">
        <p14:creationId xmlns:p14="http://schemas.microsoft.com/office/powerpoint/2010/main" val="726211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dirty="0"/>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53</a:t>
            </a:fld>
            <a:endParaRPr lang="en-US" dirty="0"/>
          </a:p>
        </p:txBody>
      </p:sp>
    </p:spTree>
    <p:extLst>
      <p:ext uri="{BB962C8B-B14F-4D97-AF65-F5344CB8AC3E}">
        <p14:creationId xmlns:p14="http://schemas.microsoft.com/office/powerpoint/2010/main" val="27416166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84337-B114-47FD-BCB2-85D25062A024}"/>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9B3A3CDD-4CAD-42A0-9B9A-1F841C31E07E}"/>
              </a:ext>
            </a:extLst>
          </p:cNvPr>
          <p:cNvSpPr>
            <a:spLocks noGrp="1"/>
          </p:cNvSpPr>
          <p:nvPr>
            <p:ph type="body" sz="quarter" idx="13"/>
          </p:nvPr>
        </p:nvSpPr>
        <p:spPr/>
        <p:txBody>
          <a:bodyPr/>
          <a:lstStyle/>
          <a:p>
            <a:pPr marL="457200" marR="0" lvl="0" indent="-457200" algn="l" defTabSz="685800" rtl="0" eaLnBrk="1" fontAlgn="auto" latinLnBrk="0" hangingPunct="1">
              <a:lnSpc>
                <a:spcPct val="100000"/>
              </a:lnSpc>
              <a:spcBef>
                <a:spcPts val="1800"/>
              </a:spcBef>
              <a:spcAft>
                <a:spcPts val="0"/>
              </a:spcAft>
              <a:buClr>
                <a:srgbClr val="C25131"/>
              </a:buClr>
              <a:buSzPct val="100000"/>
              <a:buFont typeface="Wingdings" panose="05000000000000000000" pitchFamily="2" charset="2"/>
              <a:buNone/>
              <a:tabLst/>
              <a:defRPr/>
            </a:pPr>
            <a:r>
              <a:rPr kumimoji="0" lang="en-US" sz="1800" b="0" i="0" u="none" strike="noStrike" kern="1200" cap="none" spc="0" normalizeH="0" baseline="0" noProof="0" dirty="0">
                <a:ln>
                  <a:noFill/>
                </a:ln>
                <a:solidFill>
                  <a:srgbClr val="262626"/>
                </a:solidFill>
                <a:effectLst/>
                <a:uLnTx/>
                <a:uFillTx/>
                <a:latin typeface="Calibri"/>
                <a:cs typeface="Calibri"/>
              </a:rPr>
              <a:t>Gersten, R., Compton, D., Connor, C. M., </a:t>
            </a:r>
            <a:r>
              <a:rPr kumimoji="0" lang="en-US" sz="1800" b="0" i="0" u="none" strike="noStrike" kern="1200" cap="none" spc="0" normalizeH="0" baseline="0" noProof="0" dirty="0" err="1">
                <a:ln>
                  <a:noFill/>
                </a:ln>
                <a:solidFill>
                  <a:srgbClr val="262626"/>
                </a:solidFill>
                <a:effectLst/>
                <a:uLnTx/>
                <a:uFillTx/>
                <a:latin typeface="Calibri"/>
                <a:cs typeface="Calibri"/>
              </a:rPr>
              <a:t>Dimino</a:t>
            </a:r>
            <a:r>
              <a:rPr kumimoji="0" lang="en-US" sz="1800" b="0" i="0" u="none" strike="noStrike" kern="1200" cap="none" spc="0" normalizeH="0" baseline="0" noProof="0" dirty="0">
                <a:ln>
                  <a:noFill/>
                </a:ln>
                <a:solidFill>
                  <a:srgbClr val="262626"/>
                </a:solidFill>
                <a:effectLst/>
                <a:uLnTx/>
                <a:uFillTx/>
                <a:latin typeface="Calibri"/>
                <a:cs typeface="Calibri"/>
              </a:rPr>
              <a:t>, J., Santoro, L., </a:t>
            </a:r>
            <a:r>
              <a:rPr kumimoji="0" lang="en-US" sz="1800" b="0" i="0" u="none" strike="noStrike" kern="1200" cap="none" spc="0" normalizeH="0" baseline="0" noProof="0" dirty="0" err="1">
                <a:ln>
                  <a:noFill/>
                </a:ln>
                <a:solidFill>
                  <a:srgbClr val="262626"/>
                </a:solidFill>
                <a:effectLst/>
                <a:uLnTx/>
                <a:uFillTx/>
                <a:latin typeface="Calibri"/>
                <a:cs typeface="Calibri"/>
              </a:rPr>
              <a:t>Linan</a:t>
            </a:r>
            <a:r>
              <a:rPr kumimoji="0" lang="en-US" sz="1800" b="0" i="0" u="none" strike="noStrike" kern="1200" cap="none" spc="0" normalizeH="0" baseline="0" noProof="0" dirty="0">
                <a:ln>
                  <a:noFill/>
                </a:ln>
                <a:solidFill>
                  <a:srgbClr val="262626"/>
                </a:solidFill>
                <a:effectLst/>
                <a:uLnTx/>
                <a:uFillTx/>
                <a:latin typeface="Calibri"/>
                <a:cs typeface="Calibri"/>
              </a:rPr>
              <a:t>-Thompson, S., &amp; Tilly, W. D. (2009). </a:t>
            </a:r>
            <a:r>
              <a:rPr kumimoji="0" lang="en-US" sz="1800" b="0" i="1" u="none" strike="noStrike" kern="1200" cap="none" spc="0" normalizeH="0" baseline="0" noProof="0" dirty="0">
                <a:ln>
                  <a:noFill/>
                </a:ln>
                <a:solidFill>
                  <a:srgbClr val="262626"/>
                </a:solidFill>
                <a:effectLst/>
                <a:uLnTx/>
                <a:uFillTx/>
                <a:latin typeface="Calibri"/>
                <a:cs typeface="Calibri"/>
              </a:rPr>
              <a:t>Assisting students struggling with reading: Response to Intervention and multi-tier intervention for reading in the primary grades. A practice guide</a:t>
            </a:r>
            <a:r>
              <a:rPr kumimoji="0" lang="en-US" sz="1800" b="0" i="0" u="none" strike="noStrike" kern="1200" cap="none" spc="0" normalizeH="0" baseline="0" noProof="0" dirty="0">
                <a:ln>
                  <a:noFill/>
                </a:ln>
                <a:solidFill>
                  <a:srgbClr val="262626"/>
                </a:solidFill>
                <a:effectLst/>
                <a:uLnTx/>
                <a:uFillTx/>
                <a:latin typeface="Calibri"/>
                <a:cs typeface="Calibri"/>
              </a:rPr>
              <a:t> (NCEE 2009-4045). National Center for Education Evaluation and Regional Assistance, Institute of Education Sciences, U.S. Department of Education. </a:t>
            </a:r>
            <a:r>
              <a:rPr kumimoji="0" lang="en-US" sz="1800" b="0" i="0" u="none" strike="noStrike" kern="1200" cap="none" spc="0" normalizeH="0" baseline="0" noProof="0" dirty="0">
                <a:ln>
                  <a:noFill/>
                </a:ln>
                <a:solidFill>
                  <a:srgbClr val="262626"/>
                </a:solidFill>
                <a:effectLst/>
                <a:uLnTx/>
                <a:uFillTx/>
                <a:latin typeface="Calibri"/>
                <a:cs typeface="Calibri"/>
                <a:hlinkClick r:id="rId2"/>
              </a:rPr>
              <a:t>https://ies.ed.gov/ncee/wwc/PracticeGuide/3</a:t>
            </a:r>
            <a:r>
              <a:rPr kumimoji="0" lang="en-US" sz="1800" b="0" i="0" u="none" strike="noStrike" kern="1200" cap="none" spc="0" normalizeH="0" baseline="0" noProof="0" dirty="0">
                <a:ln>
                  <a:noFill/>
                </a:ln>
                <a:solidFill>
                  <a:srgbClr val="262626"/>
                </a:solidFill>
                <a:effectLst/>
                <a:uLnTx/>
                <a:uFillTx/>
                <a:latin typeface="Calibri"/>
                <a:cs typeface="Calibri"/>
              </a:rPr>
              <a:t>  </a:t>
            </a:r>
            <a:endParaRPr lang="en-US" dirty="0"/>
          </a:p>
          <a:p>
            <a:pPr marL="457200" marR="0" lvl="0" indent="-457200" algn="l" defTabSz="685800" rtl="0" eaLnBrk="1" fontAlgn="auto" latinLnBrk="0" hangingPunct="1">
              <a:lnSpc>
                <a:spcPct val="100000"/>
              </a:lnSpc>
              <a:spcBef>
                <a:spcPts val="1800"/>
              </a:spcBef>
              <a:spcAft>
                <a:spcPts val="0"/>
              </a:spcAft>
              <a:buClr>
                <a:srgbClr val="C25131"/>
              </a:buClr>
              <a:buSzPct val="100000"/>
              <a:buFont typeface="Wingdings" panose="05000000000000000000" pitchFamily="2" charset="2"/>
              <a:buNone/>
              <a:tabLst/>
              <a:defRPr/>
            </a:pPr>
            <a:r>
              <a:rPr kumimoji="0" lang="en-US" sz="1800" b="0" i="0" u="none" strike="noStrike" kern="1200" cap="none" spc="0" normalizeH="0" baseline="0" noProof="0" dirty="0">
                <a:ln>
                  <a:noFill/>
                </a:ln>
                <a:solidFill>
                  <a:srgbClr val="262626"/>
                </a:solidFill>
                <a:effectLst/>
                <a:uLnTx/>
                <a:uFillTx/>
                <a:latin typeface="Calibri"/>
                <a:cs typeface="Calibri"/>
              </a:rPr>
              <a:t>Kuchle, L. B., &amp; Riley-Tillman, T. C. (2019). Integrating behavior and academics in intervention planning. In R. Z. Edmonds, A. G. Gandhi, &amp; L. C. Danielson (Eds.),</a:t>
            </a:r>
            <a:r>
              <a:rPr kumimoji="0" lang="en-US" sz="1800" b="0" i="1" u="none" strike="noStrike" kern="1200" cap="none" spc="0" normalizeH="0" baseline="0" noProof="0" dirty="0">
                <a:ln>
                  <a:noFill/>
                </a:ln>
                <a:solidFill>
                  <a:srgbClr val="262626"/>
                </a:solidFill>
                <a:effectLst/>
                <a:uLnTx/>
                <a:uFillTx/>
                <a:latin typeface="Calibri"/>
                <a:cs typeface="Calibri"/>
              </a:rPr>
              <a:t> Essentials of intensive intervention </a:t>
            </a:r>
            <a:r>
              <a:rPr kumimoji="0" lang="en-US" sz="1800" b="0" i="0" u="none" strike="noStrike" kern="1200" cap="none" spc="0" normalizeH="0" baseline="0" noProof="0" dirty="0">
                <a:ln>
                  <a:noFill/>
                </a:ln>
                <a:solidFill>
                  <a:srgbClr val="262626"/>
                </a:solidFill>
                <a:effectLst/>
                <a:uLnTx/>
                <a:uFillTx/>
                <a:latin typeface="Calibri"/>
                <a:cs typeface="Calibri"/>
              </a:rPr>
              <a:t>(pp. 51–70). The Guilford Press. ​</a:t>
            </a:r>
            <a:endParaRPr lang="en-US" dirty="0"/>
          </a:p>
          <a:p>
            <a:pPr marL="457200" marR="0" lvl="0" indent="-457200" algn="l" defTabSz="685800" rtl="0" eaLnBrk="1" fontAlgn="auto" latinLnBrk="0" hangingPunct="1">
              <a:lnSpc>
                <a:spcPct val="100000"/>
              </a:lnSpc>
              <a:spcBef>
                <a:spcPts val="1800"/>
              </a:spcBef>
              <a:spcAft>
                <a:spcPts val="0"/>
              </a:spcAft>
              <a:buClr>
                <a:srgbClr val="C25131"/>
              </a:buClr>
              <a:buSzPct val="100000"/>
              <a:buFont typeface="Wingdings" panose="05000000000000000000" pitchFamily="2" charset="2"/>
              <a:buNone/>
              <a:tabLst/>
              <a:defRPr/>
            </a:pPr>
            <a:r>
              <a:rPr kumimoji="0" lang="en-US" sz="1800" b="0" i="0" u="none" strike="noStrike" kern="1200" cap="none" spc="0" normalizeH="0" baseline="0" noProof="0" dirty="0">
                <a:ln>
                  <a:noFill/>
                </a:ln>
                <a:solidFill>
                  <a:srgbClr val="262626"/>
                </a:solidFill>
                <a:effectLst/>
                <a:uLnTx/>
                <a:uFillTx/>
                <a:latin typeface="Calibri"/>
                <a:cs typeface="Calibri"/>
              </a:rPr>
              <a:t>National Center on Intensive Intervention. (2013). </a:t>
            </a:r>
            <a:r>
              <a:rPr kumimoji="0" lang="en-US" sz="1800" b="0" i="1" u="none" strike="noStrike" kern="1200" cap="none" spc="0" normalizeH="0" baseline="0" noProof="0" dirty="0">
                <a:ln>
                  <a:noFill/>
                </a:ln>
                <a:solidFill>
                  <a:srgbClr val="262626"/>
                </a:solidFill>
                <a:effectLst/>
                <a:uLnTx/>
                <a:uFillTx/>
                <a:latin typeface="Calibri"/>
                <a:cs typeface="Calibri"/>
              </a:rPr>
              <a:t>Data-based individualization: A framework for intensive intervention. </a:t>
            </a:r>
            <a:r>
              <a:rPr kumimoji="0" lang="en-US" sz="1800" b="0" i="0" u="none" strike="noStrike" kern="1200" cap="none" spc="0" normalizeH="0" baseline="0" noProof="0" dirty="0">
                <a:ln>
                  <a:noFill/>
                </a:ln>
                <a:solidFill>
                  <a:srgbClr val="262626"/>
                </a:solidFill>
                <a:effectLst/>
                <a:uLnTx/>
                <a:uFillTx/>
                <a:latin typeface="Calibri"/>
                <a:cs typeface="Calibri"/>
              </a:rPr>
              <a:t>American Institutes for Research. </a:t>
            </a:r>
            <a:r>
              <a:rPr kumimoji="0" lang="en-US" sz="1800" b="0" i="0" u="none" strike="noStrike" kern="1200" cap="none" spc="0" normalizeH="0" baseline="0" noProof="0" dirty="0">
                <a:ln>
                  <a:noFill/>
                </a:ln>
                <a:solidFill>
                  <a:srgbClr val="262626"/>
                </a:solidFill>
                <a:effectLst/>
                <a:uLnTx/>
                <a:uFillTx/>
                <a:latin typeface="Calibri"/>
                <a:cs typeface="Calibri"/>
                <a:hlinkClick r:id="rId3"/>
              </a:rPr>
              <a:t>https://intensiveintervention.org/resource/data-based-individualization-framework-intensive-intervention</a:t>
            </a:r>
            <a:r>
              <a:rPr kumimoji="0" lang="en-US" sz="1800" b="0" i="0" u="none" strike="noStrike" kern="1200" cap="none" spc="0" normalizeH="0" baseline="0" noProof="0" dirty="0">
                <a:ln>
                  <a:noFill/>
                </a:ln>
                <a:solidFill>
                  <a:srgbClr val="262626"/>
                </a:solidFill>
                <a:effectLst/>
                <a:uLnTx/>
                <a:uFillTx/>
                <a:latin typeface="Calibri"/>
                <a:cs typeface="Calibri"/>
              </a:rPr>
              <a:t> </a:t>
            </a:r>
          </a:p>
          <a:p>
            <a:endParaRPr lang="en-US" dirty="0"/>
          </a:p>
        </p:txBody>
      </p:sp>
      <p:sp>
        <p:nvSpPr>
          <p:cNvPr id="4" name="Slide Number Placeholder 3">
            <a:extLst>
              <a:ext uri="{FF2B5EF4-FFF2-40B4-BE49-F238E27FC236}">
                <a16:creationId xmlns:a16="http://schemas.microsoft.com/office/drawing/2014/main" id="{B258B90B-0A16-4C96-AE79-2A82D12D362D}"/>
              </a:ext>
            </a:extLst>
          </p:cNvPr>
          <p:cNvSpPr>
            <a:spLocks noGrp="1"/>
          </p:cNvSpPr>
          <p:nvPr>
            <p:ph type="sldNum" sz="quarter" idx="15"/>
          </p:nvPr>
        </p:nvSpPr>
        <p:spPr/>
        <p:txBody>
          <a:bodyPr/>
          <a:lstStyle/>
          <a:p>
            <a:fld id="{99A20822-4A49-4D36-86E3-300BA48D3F00}" type="slidenum">
              <a:rPr lang="en-US" smtClean="0"/>
              <a:pPr/>
              <a:t>54</a:t>
            </a:fld>
            <a:endParaRPr lang="en-US" dirty="0"/>
          </a:p>
        </p:txBody>
      </p:sp>
    </p:spTree>
    <p:extLst>
      <p:ext uri="{BB962C8B-B14F-4D97-AF65-F5344CB8AC3E}">
        <p14:creationId xmlns:p14="http://schemas.microsoft.com/office/powerpoint/2010/main" val="3355636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Image of team meeting">
            <a:extLst>
              <a:ext uri="{FF2B5EF4-FFF2-40B4-BE49-F238E27FC236}">
                <a16:creationId xmlns:a16="http://schemas.microsoft.com/office/drawing/2014/main" id="{A0064369-10A3-4C10-B79E-0416C6A742B2}"/>
              </a:ext>
            </a:extLst>
          </p:cNvPr>
          <p:cNvPicPr>
            <a:picLocks noGrp="1" noChangeAspect="1"/>
          </p:cNvPicPr>
          <p:nvPr>
            <p:ph type="pic" sz="quarter" idx="4294967295"/>
          </p:nvPr>
        </p:nvPicPr>
        <p:blipFill rotWithShape="1">
          <a:blip r:embed="rId2" cstate="screen">
            <a:extLst>
              <a:ext uri="{BEBA8EAE-BF5A-486C-A8C5-ECC9F3942E4B}">
                <a14:imgProps xmlns:a14="http://schemas.microsoft.com/office/drawing/2010/main">
                  <a14:imgLayer r:embed="rId3">
                    <a14:imgEffect>
                      <a14:saturation sat="50000"/>
                    </a14:imgEffect>
                    <a14:imgEffect>
                      <a14:brightnessContrast bright="-10000" contrast="60000"/>
                    </a14:imgEffect>
                  </a14:imgLayer>
                </a14:imgProps>
              </a:ext>
              <a:ext uri="{28A0092B-C50C-407E-A947-70E740481C1C}">
                <a14:useLocalDpi xmlns:a14="http://schemas.microsoft.com/office/drawing/2010/main"/>
              </a:ext>
            </a:extLst>
          </a:blip>
          <a:srcRect t="247" b="247"/>
          <a:stretch/>
        </p:blipFill>
        <p:spPr>
          <a:xfrm>
            <a:off x="730250" y="1096963"/>
            <a:ext cx="10533063" cy="2514600"/>
          </a:xfrm>
          <a:effectLst/>
        </p:spPr>
      </p:pic>
      <p:pic>
        <p:nvPicPr>
          <p:cNvPr id="2" name="Picture 1" descr="Image of colleagues working together">
            <a:extLst>
              <a:ext uri="{FF2B5EF4-FFF2-40B4-BE49-F238E27FC236}">
                <a16:creationId xmlns:a16="http://schemas.microsoft.com/office/drawing/2014/main" id="{A84CA985-4FE1-41D0-B5CE-E2A93A20E2CB}"/>
              </a:ext>
            </a:extLst>
          </p:cNvPr>
          <p:cNvPicPr>
            <a:picLocks noChangeAspect="1"/>
          </p:cNvPicPr>
          <p:nvPr/>
        </p:nvPicPr>
        <p:blipFill>
          <a:blip r:embed="rId4"/>
          <a:stretch>
            <a:fillRect/>
          </a:stretch>
        </p:blipFill>
        <p:spPr>
          <a:xfrm>
            <a:off x="563412" y="1096963"/>
            <a:ext cx="10534801" cy="2511770"/>
          </a:xfrm>
          <a:prstGeom prst="rect">
            <a:avLst/>
          </a:prstGeom>
        </p:spPr>
      </p:pic>
      <p:sp>
        <p:nvSpPr>
          <p:cNvPr id="9" name="Text Placeholder 8" descr="Image of a group of colleagues working">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3"/>
            <a:ext cx="10533888" cy="2514600"/>
          </a:xfrm>
          <a:solidFill>
            <a:schemeClr val="bg2">
              <a:lumMod val="50000"/>
              <a:alpha val="85000"/>
            </a:schemeClr>
          </a:solidFill>
        </p:spPr>
        <p:txBody>
          <a:bodyPr/>
          <a:lstStyle/>
          <a:p>
            <a:endParaRPr lang="en-US" dirty="0"/>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55</a:t>
            </a:fld>
            <a:endParaRPr lang="en-US" dirty="0"/>
          </a:p>
        </p:txBody>
      </p:sp>
      <p:sp>
        <p:nvSpPr>
          <p:cNvPr id="3" name="Title 2">
            <a:extLst>
              <a:ext uri="{FF2B5EF4-FFF2-40B4-BE49-F238E27FC236}">
                <a16:creationId xmlns:a16="http://schemas.microsoft.com/office/drawing/2014/main" id="{BD0B4BF1-B81B-4AB1-9B82-A21B437FD34B}"/>
              </a:ext>
            </a:extLst>
          </p:cNvPr>
          <p:cNvSpPr>
            <a:spLocks noGrp="1"/>
          </p:cNvSpPr>
          <p:nvPr>
            <p:ph type="title" idx="4294967295"/>
          </p:nvPr>
        </p:nvSpPr>
        <p:spPr>
          <a:xfrm>
            <a:off x="457200" y="-1280160"/>
            <a:ext cx="11276076" cy="1280160"/>
          </a:xfrm>
        </p:spPr>
        <p:txBody>
          <a:bodyPr vert="horz" lIns="0" tIns="0" rIns="0" bIns="0" rtlCol="0" anchor="b" anchorCtr="0">
            <a:normAutofit/>
          </a:bodyPr>
          <a:lstStyle/>
          <a:p>
            <a:r>
              <a:rPr lang="en-US" sz="1200" dirty="0"/>
              <a:t>Thank you</a:t>
            </a:r>
          </a:p>
        </p:txBody>
      </p:sp>
    </p:spTree>
    <p:extLst>
      <p:ext uri="{BB962C8B-B14F-4D97-AF65-F5344CB8AC3E}">
        <p14:creationId xmlns:p14="http://schemas.microsoft.com/office/powerpoint/2010/main" val="816987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C31099-031F-42BD-9349-9DCCDD032D2D}"/>
              </a:ext>
            </a:extLst>
          </p:cNvPr>
          <p:cNvSpPr>
            <a:spLocks noGrp="1"/>
          </p:cNvSpPr>
          <p:nvPr>
            <p:ph type="title"/>
          </p:nvPr>
        </p:nvSpPr>
        <p:spPr>
          <a:xfrm>
            <a:off x="457200" y="0"/>
            <a:ext cx="11276076" cy="1097957"/>
          </a:xfrm>
        </p:spPr>
        <p:txBody>
          <a:bodyPr/>
          <a:lstStyle/>
          <a:p>
            <a:r>
              <a:rPr lang="en-US" dirty="0"/>
              <a:t>Teaming Structures Across the Tiers</a:t>
            </a:r>
          </a:p>
        </p:txBody>
      </p:sp>
      <p:pic>
        <p:nvPicPr>
          <p:cNvPr id="9" name="Content Placeholder 8" descr="Screenshot of teaming structure resources from NCII: https://intensiveintervention.org/resource/IEP-Teams">
            <a:extLst>
              <a:ext uri="{FF2B5EF4-FFF2-40B4-BE49-F238E27FC236}">
                <a16:creationId xmlns:a16="http://schemas.microsoft.com/office/drawing/2014/main" id="{C82A3986-D592-4D42-8339-E4F9CA259676}"/>
              </a:ext>
            </a:extLst>
          </p:cNvPr>
          <p:cNvPicPr>
            <a:picLocks noGrp="1" noChangeAspect="1"/>
          </p:cNvPicPr>
          <p:nvPr>
            <p:ph sz="quarter" idx="15"/>
          </p:nvPr>
        </p:nvPicPr>
        <p:blipFill rotWithShape="1">
          <a:blip r:embed="rId3"/>
          <a:srcRect l="845" t="7237"/>
          <a:stretch/>
        </p:blipFill>
        <p:spPr>
          <a:xfrm>
            <a:off x="2083904" y="914400"/>
            <a:ext cx="8021143" cy="5743954"/>
          </a:xfrm>
        </p:spPr>
      </p:pic>
      <p:sp>
        <p:nvSpPr>
          <p:cNvPr id="4" name="Slide Number Placeholder 3">
            <a:extLst>
              <a:ext uri="{FF2B5EF4-FFF2-40B4-BE49-F238E27FC236}">
                <a16:creationId xmlns:a16="http://schemas.microsoft.com/office/drawing/2014/main" id="{6E9A82BE-4C60-4577-B35B-6CD8AE8DA006}"/>
              </a:ext>
            </a:extLst>
          </p:cNvPr>
          <p:cNvSpPr>
            <a:spLocks noGrp="1"/>
          </p:cNvSpPr>
          <p:nvPr>
            <p:ph type="sldNum" sz="quarter" idx="14"/>
          </p:nvPr>
        </p:nvSpPr>
        <p:spPr/>
        <p:txBody>
          <a:bodyPr/>
          <a:lstStyle/>
          <a:p>
            <a:fld id="{99A20822-4A49-4D36-86E3-300BA48D3F00}" type="slidenum">
              <a:rPr lang="en-US" smtClean="0"/>
              <a:pPr/>
              <a:t>6</a:t>
            </a:fld>
            <a:endParaRPr lang="en-US" dirty="0"/>
          </a:p>
        </p:txBody>
      </p:sp>
    </p:spTree>
    <p:extLst>
      <p:ext uri="{BB962C8B-B14F-4D97-AF65-F5344CB8AC3E}">
        <p14:creationId xmlns:p14="http://schemas.microsoft.com/office/powerpoint/2010/main" val="418886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dirty="0"/>
              <a:t>What Is Intensive Intervention?</a:t>
            </a:r>
          </a:p>
        </p:txBody>
      </p:sp>
      <p:sp>
        <p:nvSpPr>
          <p:cNvPr id="3" name="Content Placeholder 2"/>
          <p:cNvSpPr>
            <a:spLocks noGrp="1"/>
          </p:cNvSpPr>
          <p:nvPr>
            <p:ph idx="1"/>
          </p:nvPr>
        </p:nvSpPr>
        <p:spPr>
          <a:xfrm>
            <a:off x="457200" y="1371600"/>
            <a:ext cx="11002835" cy="1073669"/>
          </a:xfrm>
        </p:spPr>
        <p:txBody>
          <a:bodyPr>
            <a:normAutofit/>
          </a:bodyPr>
          <a:lstStyle/>
          <a:p>
            <a:pPr marL="0" indent="0">
              <a:buNone/>
            </a:pPr>
            <a:r>
              <a:rPr lang="en-US" b="1" dirty="0"/>
              <a:t>Intensive intervention</a:t>
            </a:r>
            <a:r>
              <a:rPr lang="en-US" dirty="0"/>
              <a:t> addresses </a:t>
            </a:r>
            <a:r>
              <a:rPr lang="en-US" i="1" dirty="0"/>
              <a:t>severe and persistent </a:t>
            </a:r>
            <a:r>
              <a:rPr lang="en-US" dirty="0"/>
              <a:t>learning and behavioral difficulties. </a:t>
            </a:r>
          </a:p>
        </p:txBody>
      </p:sp>
      <p:sp>
        <p:nvSpPr>
          <p:cNvPr id="2" name="Rounded Rectangle 1"/>
          <p:cNvSpPr/>
          <p:nvPr/>
        </p:nvSpPr>
        <p:spPr>
          <a:xfrm>
            <a:off x="1193422" y="2560187"/>
            <a:ext cx="4462721" cy="9144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dirty="0">
                <a:solidFill>
                  <a:srgbClr val="FFFFFF"/>
                </a:solidFill>
              </a:rPr>
              <a:t>Driven by </a:t>
            </a:r>
            <a:r>
              <a:rPr lang="en-US" sz="2600" i="1" dirty="0">
                <a:solidFill>
                  <a:srgbClr val="FFFFFF"/>
                </a:solidFill>
              </a:rPr>
              <a:t>data </a:t>
            </a:r>
          </a:p>
        </p:txBody>
      </p:sp>
      <p:pic>
        <p:nvPicPr>
          <p:cNvPr id="9" name="Graphic 8" descr="Upward trend">
            <a:extLst>
              <a:ext uri="{FF2B5EF4-FFF2-40B4-BE49-F238E27FC236}">
                <a16:creationId xmlns:a16="http://schemas.microsoft.com/office/drawing/2014/main" id="{7A3505AA-32B3-419F-8040-631766D1E7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79447" y="3252411"/>
            <a:ext cx="3090672" cy="3090672"/>
          </a:xfrm>
          <a:prstGeom prst="rect">
            <a:avLst/>
          </a:prstGeom>
        </p:spPr>
      </p:pic>
      <p:sp>
        <p:nvSpPr>
          <p:cNvPr id="8" name="Rounded Rectangle 7"/>
          <p:cNvSpPr/>
          <p:nvPr/>
        </p:nvSpPr>
        <p:spPr>
          <a:xfrm>
            <a:off x="6797948" y="2560187"/>
            <a:ext cx="4462721" cy="9144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2600" dirty="0">
                <a:solidFill>
                  <a:srgbClr val="FFFFFF"/>
                </a:solidFill>
              </a:rPr>
              <a:t>Characterized by </a:t>
            </a:r>
            <a:r>
              <a:rPr lang="en-US" sz="2600" i="1" dirty="0">
                <a:solidFill>
                  <a:srgbClr val="FFFFFF"/>
                </a:solidFill>
              </a:rPr>
              <a:t>increased intensity</a:t>
            </a:r>
            <a:r>
              <a:rPr lang="en-US" sz="2600" dirty="0">
                <a:solidFill>
                  <a:srgbClr val="FFFFFF"/>
                </a:solidFill>
              </a:rPr>
              <a:t> and </a:t>
            </a:r>
            <a:r>
              <a:rPr lang="en-US" sz="2600" i="1" dirty="0">
                <a:solidFill>
                  <a:srgbClr val="FFFFFF"/>
                </a:solidFill>
              </a:rPr>
              <a:t>individualization</a:t>
            </a:r>
            <a:endParaRPr lang="en-US" sz="2600" dirty="0">
              <a:solidFill>
                <a:srgbClr val="FFFFFF"/>
              </a:solidFill>
            </a:endParaRPr>
          </a:p>
        </p:txBody>
      </p:sp>
      <p:pic>
        <p:nvPicPr>
          <p:cNvPr id="6" name="Graphic 5" descr="Gauge">
            <a:extLst>
              <a:ext uri="{FF2B5EF4-FFF2-40B4-BE49-F238E27FC236}">
                <a16:creationId xmlns:a16="http://schemas.microsoft.com/office/drawing/2014/main" id="{49E5D97D-9AEF-4CE5-BF9E-9584581590C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64334" y="2990155"/>
            <a:ext cx="3029885" cy="3029885"/>
          </a:xfrm>
          <a:prstGeom prst="rect">
            <a:avLst/>
          </a:prstGeom>
        </p:spPr>
      </p:pic>
      <p:sp>
        <p:nvSpPr>
          <p:cNvPr id="5" name="Slide Number Placeholder 4">
            <a:extLst>
              <a:ext uri="{FF2B5EF4-FFF2-40B4-BE49-F238E27FC236}">
                <a16:creationId xmlns:a16="http://schemas.microsoft.com/office/drawing/2014/main" id="{A85D8139-E804-4A4F-BC88-4C0B190D276C}"/>
              </a:ext>
            </a:extLst>
          </p:cNvPr>
          <p:cNvSpPr>
            <a:spLocks noGrp="1"/>
          </p:cNvSpPr>
          <p:nvPr>
            <p:ph type="sldNum" sz="quarter" idx="10"/>
          </p:nvPr>
        </p:nvSpPr>
        <p:spPr>
          <a:xfrm>
            <a:off x="11837449" y="6704112"/>
            <a:ext cx="70532" cy="153888"/>
          </a:xfrm>
        </p:spPr>
        <p:txBody>
          <a:bodyPr/>
          <a:lstStyle/>
          <a:p>
            <a:pPr algn="r"/>
            <a:fld id="{F3477EC8-074D-41C4-94AE-E9EA7CEEA348}" type="slidenum">
              <a:rPr lang="en-US" smtClean="0"/>
              <a:pPr algn="r"/>
              <a:t>7</a:t>
            </a:fld>
            <a:endParaRPr lang="en-US" dirty="0"/>
          </a:p>
        </p:txBody>
      </p:sp>
    </p:spTree>
    <p:extLst>
      <p:ext uri="{BB962C8B-B14F-4D97-AF65-F5344CB8AC3E}">
        <p14:creationId xmlns:p14="http://schemas.microsoft.com/office/powerpoint/2010/main" val="117694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ea typeface="ＭＳ Ｐゴシック"/>
              </a:rPr>
              <a:t>Why Do We Need Intensive Intervention?</a:t>
            </a:r>
            <a:endParaRPr lang="en-US" dirty="0"/>
          </a:p>
        </p:txBody>
      </p:sp>
      <p:sp>
        <p:nvSpPr>
          <p:cNvPr id="2" name="Content Placeholder 1"/>
          <p:cNvSpPr>
            <a:spLocks noGrp="1"/>
          </p:cNvSpPr>
          <p:nvPr>
            <p:ph sz="quarter" idx="14"/>
          </p:nvPr>
        </p:nvSpPr>
        <p:spPr>
          <a:xfrm>
            <a:off x="457200" y="4302177"/>
            <a:ext cx="3669323" cy="1412822"/>
          </a:xfrm>
        </p:spPr>
        <p:txBody>
          <a:bodyPr vert="horz" lIns="0" tIns="0" rIns="0" bIns="0" rtlCol="0" anchor="t">
            <a:noAutofit/>
          </a:bodyPr>
          <a:lstStyle/>
          <a:p>
            <a:pPr marL="1905" algn="ctr">
              <a:tabLst>
                <a:tab pos="1154906" algn="l"/>
              </a:tabLst>
            </a:pPr>
            <a:r>
              <a:rPr lang="en-US" sz="2000" dirty="0"/>
              <a:t>Validated programs are not universally effective programs; 3% to 5% of students need more help (NCII, 2013).</a:t>
            </a:r>
            <a:endParaRPr lang="en-US" dirty="0"/>
          </a:p>
        </p:txBody>
      </p:sp>
      <p:pic>
        <p:nvPicPr>
          <p:cNvPr id="1027" name="Picture 3" descr="A picture of a man stick figure helping another climb a 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8067" y="1485401"/>
            <a:ext cx="1707587" cy="2210387"/>
          </a:xfrm>
          <a:prstGeom prst="rect">
            <a:avLst/>
          </a:prstGeom>
          <a:noFill/>
          <a:ln>
            <a:noFill/>
          </a:ln>
          <a:effectLst>
            <a:reflection blurRad="6350" stA="52000" endA="300" endPos="25000" dir="5400000" sy="-100000" algn="bl" rotWithShape="0"/>
          </a:effectLst>
          <a:extLst>
            <a:ext uri="{909E8E84-426E-40dd-AFC4-6F175D3DCCD1}">
              <a14:hiddenFill xmlns="" xmlns:a14="http://schemas.microsoft.com/office/drawing/2010/main">
                <a:solidFill>
                  <a:srgbClr val="FFFFFF"/>
                </a:solidFill>
              </a14:hiddenFill>
            </a:ext>
          </a:extLst>
        </p:spPr>
      </p:pic>
      <p:sp>
        <p:nvSpPr>
          <p:cNvPr id="5" name="Content Placeholder 4"/>
          <p:cNvSpPr>
            <a:spLocks noGrp="1"/>
          </p:cNvSpPr>
          <p:nvPr>
            <p:ph sz="quarter" idx="15"/>
          </p:nvPr>
        </p:nvSpPr>
        <p:spPr>
          <a:xfrm>
            <a:off x="4558748" y="4313708"/>
            <a:ext cx="3228228" cy="1412823"/>
          </a:xfrm>
        </p:spPr>
        <p:txBody>
          <a:bodyPr vert="horz" lIns="0" tIns="0" rIns="0" bIns="0" rtlCol="0" anchor="t">
            <a:noAutofit/>
          </a:bodyPr>
          <a:lstStyle/>
          <a:p>
            <a:pPr algn="ctr">
              <a:spcBef>
                <a:spcPts val="900"/>
              </a:spcBef>
            </a:pPr>
            <a:r>
              <a:rPr lang="en-US" sz="2000" dirty="0"/>
              <a:t>Students with intensive needs often require 10</a:t>
            </a:r>
            <a:r>
              <a:rPr lang="en-US" sz="2000" dirty="0">
                <a:cs typeface="Arial"/>
              </a:rPr>
              <a:t>–</a:t>
            </a:r>
            <a:r>
              <a:rPr lang="en-US" sz="2000" dirty="0"/>
              <a:t>30 times as much practice as their peers to learn new information (Gersten et al., 2009). </a:t>
            </a:r>
          </a:p>
          <a:p>
            <a:endParaRPr lang="en-US" sz="2000" dirty="0"/>
          </a:p>
        </p:txBody>
      </p:sp>
      <p:pic>
        <p:nvPicPr>
          <p:cNvPr id="1026" name="Picture 2" descr="A picture of a teacher helping a student with spellin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25650" y="1724590"/>
            <a:ext cx="2740700" cy="2210387"/>
          </a:xfrm>
          <a:prstGeom prst="rect">
            <a:avLst/>
          </a:prstGeom>
          <a:noFill/>
          <a:ln>
            <a:noFill/>
          </a:ln>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id="{C7FA176E-3A98-4053-872D-50E6CDBA47F1}"/>
              </a:ext>
            </a:extLst>
          </p:cNvPr>
          <p:cNvSpPr txBox="1">
            <a:spLocks/>
          </p:cNvSpPr>
          <p:nvPr/>
        </p:nvSpPr>
        <p:spPr>
          <a:xfrm>
            <a:off x="8505049" y="4313708"/>
            <a:ext cx="3228228" cy="2901237"/>
          </a:xfrm>
          <a:prstGeom prst="rect">
            <a:avLst/>
          </a:prstGeom>
          <a:ln>
            <a:noFill/>
          </a:ln>
        </p:spPr>
        <p:txBody>
          <a:bodyPr vert="horz" lIns="0" tIns="0" rIns="0" bIns="0" rtlCol="0">
            <a:noAutofit/>
          </a:bodyPr>
          <a:lstStyle>
            <a:lvl1pPr marL="0" marR="0" indent="0" algn="l" defTabSz="685783"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32" marR="0" indent="-320032" algn="l" defTabSz="685783"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096"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28"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160" indent="-320032" algn="l" defTabSz="685783"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spcBef>
                <a:spcPts val="900"/>
              </a:spcBef>
            </a:pPr>
            <a:r>
              <a:rPr lang="en-US" sz="2000" dirty="0"/>
              <a:t>For students with intensive needs, co-occurring academic and behavioral needs are the rule, not the exception (Kuchle &amp; Riley-Tillman, 2019). </a:t>
            </a:r>
          </a:p>
        </p:txBody>
      </p:sp>
      <p:pic>
        <p:nvPicPr>
          <p:cNvPr id="12" name="Picture 2">
            <a:extLst>
              <a:ext uri="{FF2B5EF4-FFF2-40B4-BE49-F238E27FC236}">
                <a16:creationId xmlns:a16="http://schemas.microsoft.com/office/drawing/2014/main" id="{50BB3A9E-0C89-4AA4-804E-E960D7F7FF83}"/>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55463" y="1724590"/>
            <a:ext cx="3377815" cy="17320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826171" y="6704112"/>
            <a:ext cx="65723" cy="153888"/>
          </a:xfrm>
        </p:spPr>
        <p:txBody>
          <a:bodyPr/>
          <a:lstStyle/>
          <a:p>
            <a:pPr>
              <a:defRPr/>
            </a:pPr>
            <a:fld id="{DFB04262-1598-482E-9FD8-D5435614D1F0}" type="slidenum">
              <a:rPr/>
              <a:pPr>
                <a:defRPr/>
              </a:pPr>
              <a:t>8</a:t>
            </a:fld>
            <a:endParaRPr dirty="0"/>
          </a:p>
        </p:txBody>
      </p:sp>
    </p:spTree>
    <p:extLst>
      <p:ext uri="{BB962C8B-B14F-4D97-AF65-F5344CB8AC3E}">
        <p14:creationId xmlns:p14="http://schemas.microsoft.com/office/powerpoint/2010/main" val="10116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322B-D40C-42D0-851D-B94FC809DEC8}"/>
              </a:ext>
            </a:extLst>
          </p:cNvPr>
          <p:cNvSpPr>
            <a:spLocks noGrp="1"/>
          </p:cNvSpPr>
          <p:nvPr>
            <p:ph type="title"/>
          </p:nvPr>
        </p:nvSpPr>
        <p:spPr>
          <a:xfrm>
            <a:off x="457200" y="0"/>
            <a:ext cx="11276076" cy="1280160"/>
          </a:xfrm>
        </p:spPr>
        <p:txBody>
          <a:bodyPr anchor="ctr">
            <a:normAutofit/>
          </a:bodyPr>
          <a:lstStyle/>
          <a:p>
            <a:r>
              <a:rPr lang="en-US" dirty="0"/>
              <a:t>What Is NCII’s Approach to Intensive Intervention? </a:t>
            </a:r>
          </a:p>
        </p:txBody>
      </p:sp>
      <p:sp>
        <p:nvSpPr>
          <p:cNvPr id="14" name="Content Placeholder 13">
            <a:extLst>
              <a:ext uri="{FF2B5EF4-FFF2-40B4-BE49-F238E27FC236}">
                <a16:creationId xmlns:a16="http://schemas.microsoft.com/office/drawing/2014/main" id="{6935C3B1-AF9C-48DB-9AA9-7B4BD2180D0D}"/>
              </a:ext>
            </a:extLst>
          </p:cNvPr>
          <p:cNvSpPr>
            <a:spLocks noGrp="1"/>
          </p:cNvSpPr>
          <p:nvPr>
            <p:ph sz="quarter" idx="14"/>
          </p:nvPr>
        </p:nvSpPr>
        <p:spPr>
          <a:xfrm>
            <a:off x="457199" y="1371600"/>
            <a:ext cx="7269127" cy="4343400"/>
          </a:xfrm>
        </p:spPr>
        <p:txBody>
          <a:bodyPr>
            <a:normAutofit/>
          </a:bodyPr>
          <a:lstStyle/>
          <a:p>
            <a:pPr lvl="1"/>
            <a:r>
              <a:rPr lang="en-US" dirty="0"/>
              <a:t>DBI is a research-based process for individualizing and intensifying interventions for students with severe and persistent learning and behavioral needs. </a:t>
            </a:r>
          </a:p>
          <a:p>
            <a:pPr lvl="1"/>
            <a:r>
              <a:rPr lang="en-US" dirty="0"/>
              <a:t>The process integrates evidence-based intervention, assessment, and strategies</a:t>
            </a:r>
            <a:r>
              <a:rPr lang="en-US" b="1" dirty="0"/>
              <a:t>.</a:t>
            </a:r>
          </a:p>
        </p:txBody>
      </p:sp>
      <p:pic>
        <p:nvPicPr>
          <p:cNvPr id="10"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C0013B0-7935-4FFE-9251-2B88EC0C3FCA}"/>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974423" y="1454374"/>
            <a:ext cx="3366690" cy="4844160"/>
          </a:xfrm>
          <a:noFill/>
        </p:spPr>
      </p:pic>
      <p:sp>
        <p:nvSpPr>
          <p:cNvPr id="6" name="Slide Number Placeholder 5">
            <a:extLst>
              <a:ext uri="{FF2B5EF4-FFF2-40B4-BE49-F238E27FC236}">
                <a16:creationId xmlns:a16="http://schemas.microsoft.com/office/drawing/2014/main" id="{FE9818F1-3423-4BBA-A1D2-429679B5DC2E}"/>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9</a:t>
            </a:fld>
            <a:endParaRPr lang="en-US" dirty="0"/>
          </a:p>
        </p:txBody>
      </p:sp>
    </p:spTree>
    <p:extLst>
      <p:ext uri="{BB962C8B-B14F-4D97-AF65-F5344CB8AC3E}">
        <p14:creationId xmlns:p14="http://schemas.microsoft.com/office/powerpoint/2010/main" val="3636375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003)  -  Read-Only" id="{32A1683D-2244-4DA6-B29E-24E8CCDEBBC7}" vid="{DF7FF3D6-8B87-445B-82B9-D95991B548EF}"/>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ef39c64-a023-403b-b100-a285cfd6ef74">
      <Terms xmlns="http://schemas.microsoft.com/office/infopath/2007/PartnerControls"/>
    </lcf76f155ced4ddcb4097134ff3c332f>
    <TaxCatchAll xmlns="89a51b02-0933-47a0-85eb-c3aa1e4e384a" xsi:nil="true"/>
    <SharedWithUsers xmlns="89a51b02-0933-47a0-85eb-c3aa1e4e384a">
      <UserInfo>
        <DisplayName>Laible, Elizabeth</DisplayName>
        <AccountId>12</AccountId>
        <AccountType/>
      </UserInfo>
      <UserInfo>
        <DisplayName>Arden, Sarah</DisplayName>
        <AccountId>10</AccountId>
        <AccountType/>
      </UserInfo>
      <UserInfo>
        <DisplayName>Peterson, Amy</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6" ma:contentTypeDescription="Create a new document." ma:contentTypeScope="" ma:versionID="92c6a849e1488190d963fdb3ea7168c1">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c9a5fbb777d2dac54d4ffa17c67de616"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www.w3.org/XML/1998/namespace"/>
    <ds:schemaRef ds:uri="8ef39c64-a023-403b-b100-a285cfd6ef74"/>
    <ds:schemaRef ds:uri="http://purl.org/dc/dcmitype/"/>
    <ds:schemaRef ds:uri="http://purl.org/dc/elements/1.1/"/>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schemas.microsoft.com/office/infopath/2007/PartnerControls"/>
    <ds:schemaRef ds:uri="89a51b02-0933-47a0-85eb-c3aa1e4e384a"/>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F7F849B5-9115-4527-911A-1B5237DDD2B2}">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NCII-PPT-030322 (1)</Template>
  <TotalTime>317</TotalTime>
  <Words>2743</Words>
  <Application>Microsoft Office PowerPoint</Application>
  <PresentationFormat>Widescreen</PresentationFormat>
  <Paragraphs>346</Paragraphs>
  <Slides>55</Slides>
  <Notes>40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Arial Narrow</vt:lpstr>
      <vt:lpstr>Calibri</vt:lpstr>
      <vt:lpstr>Roboto</vt:lpstr>
      <vt:lpstr>Segoe UI</vt:lpstr>
      <vt:lpstr>Wingdings</vt:lpstr>
      <vt:lpstr>2018 NCII PPT</vt:lpstr>
      <vt:lpstr>Better Together!</vt:lpstr>
      <vt:lpstr>About NCII</vt:lpstr>
      <vt:lpstr>Presenters</vt:lpstr>
      <vt:lpstr>Objectives</vt:lpstr>
      <vt:lpstr>What Is DBI and Why Is Teaming Important?</vt:lpstr>
      <vt:lpstr>Teaming Structures Across the Tiers</vt:lpstr>
      <vt:lpstr>What Is Intensive Intervention?</vt:lpstr>
      <vt:lpstr>Why Do We Need Intensive Intervention?</vt:lpstr>
      <vt:lpstr>What Is NCII’s Approach to Intensive Intervention? </vt:lpstr>
      <vt:lpstr>Remember: Individualizing instruction is an ongoing process. </vt:lpstr>
      <vt:lpstr>Do I Need a DBI Team to Implement DBI? </vt:lpstr>
      <vt:lpstr>The Impact of Teaming Processes</vt:lpstr>
      <vt:lpstr>All Teams Are Not Created Equal</vt:lpstr>
      <vt:lpstr>What Does the Teaming Process Look Like?</vt:lpstr>
      <vt:lpstr>Before the Meeting</vt:lpstr>
      <vt:lpstr>Keys to Preparing for the Meeting</vt:lpstr>
      <vt:lpstr>Establishing the Team</vt:lpstr>
      <vt:lpstr>Team Roles</vt:lpstr>
      <vt:lpstr>Potential Team Members</vt:lpstr>
      <vt:lpstr>Establish Team Norms</vt:lpstr>
      <vt:lpstr>Schedule and Prepare for Meetings</vt:lpstr>
      <vt:lpstr>Student Summary Information</vt:lpstr>
      <vt:lpstr>Tools to Support Preparing for the Meeting </vt:lpstr>
      <vt:lpstr>During the Meeting </vt:lpstr>
      <vt:lpstr>Team Meeting Agenda</vt:lpstr>
      <vt:lpstr>Meeting Opening: Introduction and Purpose</vt:lpstr>
      <vt:lpstr>Referring Teacher Briefly Describes the Student and Shares Data</vt:lpstr>
      <vt:lpstr>The Team Asks Clarifying Questions to Create the Hypothesis</vt:lpstr>
      <vt:lpstr>Review Evidence-Based Strategies for Intensification</vt:lpstr>
      <vt:lpstr>Prioritize and Plan</vt:lpstr>
      <vt:lpstr>Document Your Plan</vt:lpstr>
      <vt:lpstr>Wrap-Up and Next Steps</vt:lpstr>
      <vt:lpstr>Tools to Use During Meeting </vt:lpstr>
      <vt:lpstr>After the Meeting</vt:lpstr>
      <vt:lpstr>Referring Teacher Briefly Describes the Student and Shares Data</vt:lpstr>
      <vt:lpstr>Tips for Enhancing the Efficiency of Intensive Intervention Meetings</vt:lpstr>
      <vt:lpstr>Establish Clear and Consistent Processes</vt:lpstr>
      <vt:lpstr>Enforce Data-Driven Meetings</vt:lpstr>
      <vt:lpstr>Focus Intensive Intervention Meetings</vt:lpstr>
      <vt:lpstr>Ensuring Ongoing Meetings Are Effective and Efficient</vt:lpstr>
      <vt:lpstr>Experience From the Field</vt:lpstr>
      <vt:lpstr>BRIDGE RI Website</vt:lpstr>
      <vt:lpstr>DBI Meeting Roles</vt:lpstr>
      <vt:lpstr>Meeting Tools</vt:lpstr>
      <vt:lpstr>Professional and Meeting Roles</vt:lpstr>
      <vt:lpstr>Improving Efficiency</vt:lpstr>
      <vt:lpstr>BRIDGE RI Course</vt:lpstr>
      <vt:lpstr>Family/Student as a Team Member</vt:lpstr>
      <vt:lpstr>Parent Phone Call Template</vt:lpstr>
      <vt:lpstr>Questions and Answers</vt:lpstr>
      <vt:lpstr>Tools to Support Data Meetings</vt:lpstr>
      <vt:lpstr>Teaming Module</vt:lpstr>
      <vt:lpstr>NCII Disclaimer</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Peterson, Amy</dc:creator>
  <cp:keywords>Add appropriate tags for accessibility</cp:keywords>
  <cp:lastModifiedBy>Peterson, Amy</cp:lastModifiedBy>
  <cp:revision>12</cp:revision>
  <cp:lastPrinted>2017-10-19T00:36:21Z</cp:lastPrinted>
  <dcterms:created xsi:type="dcterms:W3CDTF">2022-06-28T15:36:19Z</dcterms:created>
  <dcterms:modified xsi:type="dcterms:W3CDTF">2022-08-17T12:54:38Z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