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21" r:id="rId4"/>
    <p:sldMasterId id="2147483674" r:id="rId5"/>
    <p:sldMasterId id="2147484042" r:id="rId6"/>
    <p:sldMasterId id="2147484319" r:id="rId7"/>
    <p:sldMasterId id="2147484332" r:id="rId8"/>
    <p:sldMasterId id="2147484349" r:id="rId9"/>
  </p:sldMasterIdLst>
  <p:notesMasterIdLst>
    <p:notesMasterId r:id="rId50"/>
  </p:notesMasterIdLst>
  <p:handoutMasterIdLst>
    <p:handoutMasterId r:id="rId51"/>
  </p:handoutMasterIdLst>
  <p:sldIdLst>
    <p:sldId id="1810" r:id="rId10"/>
    <p:sldId id="1811" r:id="rId11"/>
    <p:sldId id="1812" r:id="rId12"/>
    <p:sldId id="1813" r:id="rId13"/>
    <p:sldId id="1889" r:id="rId14"/>
    <p:sldId id="1922" r:id="rId15"/>
    <p:sldId id="1938" r:id="rId16"/>
    <p:sldId id="1923" r:id="rId17"/>
    <p:sldId id="1909" r:id="rId18"/>
    <p:sldId id="1913" r:id="rId19"/>
    <p:sldId id="1911" r:id="rId20"/>
    <p:sldId id="1910" r:id="rId21"/>
    <p:sldId id="1914" r:id="rId22"/>
    <p:sldId id="1915" r:id="rId23"/>
    <p:sldId id="1916" r:id="rId24"/>
    <p:sldId id="1917" r:id="rId25"/>
    <p:sldId id="1918" r:id="rId26"/>
    <p:sldId id="1919" r:id="rId27"/>
    <p:sldId id="1925" r:id="rId28"/>
    <p:sldId id="1926" r:id="rId29"/>
    <p:sldId id="1931" r:id="rId30"/>
    <p:sldId id="1930" r:id="rId31"/>
    <p:sldId id="1927" r:id="rId32"/>
    <p:sldId id="1836" r:id="rId33"/>
    <p:sldId id="1933" r:id="rId34"/>
    <p:sldId id="1934" r:id="rId35"/>
    <p:sldId id="1935" r:id="rId36"/>
    <p:sldId id="1936" r:id="rId37"/>
    <p:sldId id="1937" r:id="rId38"/>
    <p:sldId id="1929" r:id="rId39"/>
    <p:sldId id="1939" r:id="rId40"/>
    <p:sldId id="1906" r:id="rId41"/>
    <p:sldId id="1907" r:id="rId42"/>
    <p:sldId id="1908" r:id="rId43"/>
    <p:sldId id="1845" r:id="rId44"/>
    <p:sldId id="1932" r:id="rId45"/>
    <p:sldId id="1895" r:id="rId46"/>
    <p:sldId id="1862" r:id="rId47"/>
    <p:sldId id="503" r:id="rId48"/>
    <p:sldId id="505" r:id="rId49"/>
  </p:sldIdLst>
  <p:sldSz cx="12192000" cy="6858000"/>
  <p:notesSz cx="7010400" cy="9236075"/>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iley, Tessie" initials="BT" lastIdx="2" clrIdx="0"/>
  <p:cmAuthor id="2" name="Rebecca Zumeta Edmonds" initials="RZE" lastIdx="28" clrIdx="1"/>
  <p:cmAuthor id="3" name="Jackson, Stephanie" initials="JS" lastIdx="5" clrIdx="2"/>
  <p:cmAuthor id="4" name="Pentimonti, Jill" initials="PJ" lastIdx="3" clrIdx="3"/>
  <p:cmAuthor id="5" name="Casasanto-Ferro, Julia" initials="JCF" lastIdx="12" clrIdx="4"/>
  <p:cmAuthor id="6" name="Sarah Arden" initials="SVA [3]" lastIdx="1" clrIdx="5"/>
  <p:cmAuthor id="7" name="Sarah Arden" initials="SVA [9]" lastIdx="1" clrIdx="6"/>
  <p:cmAuthor id="8" name="Chan, Gail" initials="CG" lastIdx="7" clrIdx="7"/>
  <p:cmAuthor id="9" name="Sarah Arden" initials="SVA [7]" lastIdx="1" clrIdx="8"/>
  <p:cmAuthor id="10" name="Sarah Arden" initials="SVA [10]" lastIdx="1" clrIdx="9"/>
  <p:cmAuthor id="11" name="Sarah Arden" initials="SVA" lastIdx="2" clrIdx="10"/>
  <p:cmAuthor id="12" name="Laura Berry Kuchle" initials="LBK" lastIdx="4" clrIdx="11"/>
  <p:cmAuthor id="13" name="Peterson, Amy" initials="PA" lastIdx="1" clrIdx="12">
    <p:extLst>
      <p:ext uri="{19B8F6BF-5375-455C-9EA6-DF929625EA0E}">
        <p15:presenceInfo xmlns:p15="http://schemas.microsoft.com/office/powerpoint/2012/main" userId="S-1-5-21-1472932569-214068005-926709054-423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B813"/>
    <a:srgbClr val="FF8B25"/>
    <a:srgbClr val="2E4488"/>
    <a:srgbClr val="FFC425"/>
    <a:srgbClr val="008080"/>
    <a:srgbClr val="E1E1E1"/>
    <a:srgbClr val="4E6128"/>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E49CF-F9DB-4197-BBAC-DD0CAC190A4B}" v="109" dt="2020-08-06T18:25:48.3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2" autoAdjust="0"/>
    <p:restoredTop sz="86377" autoAdjust="0"/>
  </p:normalViewPr>
  <p:slideViewPr>
    <p:cSldViewPr snapToGrid="0">
      <p:cViewPr varScale="1">
        <p:scale>
          <a:sx n="76" d="100"/>
          <a:sy n="76" d="100"/>
        </p:scale>
        <p:origin x="120" y="54"/>
      </p:cViewPr>
      <p:guideLst>
        <p:guide orient="horz"/>
        <p:guide/>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5E2C17-7E08-48C3-8F7E-044B6866735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F6AC661-BC65-4751-9833-A2A89B3AF235}">
      <dgm:prSet phldrT="[Text]"/>
      <dgm:spPr/>
      <dgm:t>
        <a:bodyPr/>
        <a:lstStyle/>
        <a:p>
          <a:r>
            <a:rPr lang="en-US" dirty="0"/>
            <a:t>Evidence-Based </a:t>
          </a:r>
        </a:p>
      </dgm:t>
    </dgm:pt>
    <dgm:pt modelId="{E6F1E48D-EB1A-4AC4-9708-E56812DA2862}" type="parTrans" cxnId="{7FDB92B6-CCDA-4D7E-973E-513D350F125D}">
      <dgm:prSet/>
      <dgm:spPr/>
      <dgm:t>
        <a:bodyPr/>
        <a:lstStyle/>
        <a:p>
          <a:endParaRPr lang="en-US"/>
        </a:p>
      </dgm:t>
    </dgm:pt>
    <dgm:pt modelId="{62EBBE1E-B18B-4FF0-AB4D-500E4B85C0B2}" type="sibTrans" cxnId="{7FDB92B6-CCDA-4D7E-973E-513D350F125D}">
      <dgm:prSet/>
      <dgm:spPr/>
      <dgm:t>
        <a:bodyPr/>
        <a:lstStyle/>
        <a:p>
          <a:endParaRPr lang="en-US"/>
        </a:p>
      </dgm:t>
    </dgm:pt>
    <dgm:pt modelId="{A3FAD67E-070A-4616-8350-BED9241B7966}">
      <dgm:prSet/>
      <dgm:spPr/>
      <dgm:t>
        <a:bodyPr/>
        <a:lstStyle/>
        <a:p>
          <a:r>
            <a:rPr lang="en-US"/>
            <a:t>Multimedia</a:t>
          </a:r>
          <a:endParaRPr lang="en-US" dirty="0"/>
        </a:p>
      </dgm:t>
    </dgm:pt>
    <dgm:pt modelId="{F888D80E-F9E3-41B2-9628-44580F911A22}" type="parTrans" cxnId="{0CAEEAB1-12C6-4EAB-92DF-67BD462342A2}">
      <dgm:prSet/>
      <dgm:spPr/>
      <dgm:t>
        <a:bodyPr/>
        <a:lstStyle/>
        <a:p>
          <a:endParaRPr lang="en-US"/>
        </a:p>
      </dgm:t>
    </dgm:pt>
    <dgm:pt modelId="{DC1BE7F6-AAB6-4FB8-9815-B012A8E18016}" type="sibTrans" cxnId="{0CAEEAB1-12C6-4EAB-92DF-67BD462342A2}">
      <dgm:prSet/>
      <dgm:spPr/>
      <dgm:t>
        <a:bodyPr/>
        <a:lstStyle/>
        <a:p>
          <a:endParaRPr lang="en-US"/>
        </a:p>
      </dgm:t>
    </dgm:pt>
    <dgm:pt modelId="{A2A156F3-ECF2-4E2E-A99D-141A927989D8}">
      <dgm:prSet/>
      <dgm:spPr/>
      <dgm:t>
        <a:bodyPr/>
        <a:lstStyle/>
        <a:p>
          <a:r>
            <a:rPr lang="en-US" dirty="0"/>
            <a:t>Application Activities</a:t>
          </a:r>
        </a:p>
      </dgm:t>
    </dgm:pt>
    <dgm:pt modelId="{40B20BA9-E509-4E63-9C21-9FD99EAE339F}" type="parTrans" cxnId="{FA1FC74F-400A-4E40-9B97-95C7D5F26052}">
      <dgm:prSet/>
      <dgm:spPr/>
      <dgm:t>
        <a:bodyPr/>
        <a:lstStyle/>
        <a:p>
          <a:endParaRPr lang="en-US"/>
        </a:p>
      </dgm:t>
    </dgm:pt>
    <dgm:pt modelId="{DACD71DC-9759-4865-A94F-33FDAC212980}" type="sibTrans" cxnId="{FA1FC74F-400A-4E40-9B97-95C7D5F26052}">
      <dgm:prSet/>
      <dgm:spPr/>
      <dgm:t>
        <a:bodyPr/>
        <a:lstStyle/>
        <a:p>
          <a:endParaRPr lang="en-US"/>
        </a:p>
      </dgm:t>
    </dgm:pt>
    <dgm:pt modelId="{09887168-E2F2-40DD-AA78-C61DD3440A87}">
      <dgm:prSet/>
      <dgm:spPr/>
      <dgm:t>
        <a:bodyPr/>
        <a:lstStyle/>
        <a:p>
          <a:r>
            <a:rPr lang="en-US"/>
            <a:t>Assessments</a:t>
          </a:r>
          <a:endParaRPr lang="en-US" dirty="0"/>
        </a:p>
      </dgm:t>
    </dgm:pt>
    <dgm:pt modelId="{A6DFE52F-71C9-4CF6-B385-86FB4FBF3D49}" type="parTrans" cxnId="{29F1D1AF-9B8B-4FBA-AA94-56DC062658A4}">
      <dgm:prSet/>
      <dgm:spPr/>
      <dgm:t>
        <a:bodyPr/>
        <a:lstStyle/>
        <a:p>
          <a:endParaRPr lang="en-US"/>
        </a:p>
      </dgm:t>
    </dgm:pt>
    <dgm:pt modelId="{FCB11256-146C-4914-9835-937D7CB5BBED}" type="sibTrans" cxnId="{29F1D1AF-9B8B-4FBA-AA94-56DC062658A4}">
      <dgm:prSet/>
      <dgm:spPr/>
      <dgm:t>
        <a:bodyPr/>
        <a:lstStyle/>
        <a:p>
          <a:endParaRPr lang="en-US"/>
        </a:p>
      </dgm:t>
    </dgm:pt>
    <dgm:pt modelId="{924F33CB-10E8-46EE-B653-2F80500CFE17}" type="pres">
      <dgm:prSet presAssocID="{685E2C17-7E08-48C3-8F7E-044B68667352}" presName="diagram" presStyleCnt="0">
        <dgm:presLayoutVars>
          <dgm:dir/>
          <dgm:resizeHandles val="exact"/>
        </dgm:presLayoutVars>
      </dgm:prSet>
      <dgm:spPr/>
    </dgm:pt>
    <dgm:pt modelId="{62490A2F-DA72-400B-B65D-D83780A849CF}" type="pres">
      <dgm:prSet presAssocID="{5F6AC661-BC65-4751-9833-A2A89B3AF235}" presName="node" presStyleLbl="node1" presStyleIdx="0" presStyleCnt="4">
        <dgm:presLayoutVars>
          <dgm:bulletEnabled val="1"/>
        </dgm:presLayoutVars>
      </dgm:prSet>
      <dgm:spPr/>
    </dgm:pt>
    <dgm:pt modelId="{44FC82D1-1243-4028-B18E-9FE26C747A72}" type="pres">
      <dgm:prSet presAssocID="{62EBBE1E-B18B-4FF0-AB4D-500E4B85C0B2}" presName="sibTrans" presStyleCnt="0"/>
      <dgm:spPr/>
    </dgm:pt>
    <dgm:pt modelId="{CCD4B1D6-AB21-49B9-AFE9-E352101D9EAE}" type="pres">
      <dgm:prSet presAssocID="{A3FAD67E-070A-4616-8350-BED9241B7966}" presName="node" presStyleLbl="node1" presStyleIdx="1" presStyleCnt="4">
        <dgm:presLayoutVars>
          <dgm:bulletEnabled val="1"/>
        </dgm:presLayoutVars>
      </dgm:prSet>
      <dgm:spPr/>
    </dgm:pt>
    <dgm:pt modelId="{AC201A01-242F-43A3-9B98-7036516711BF}" type="pres">
      <dgm:prSet presAssocID="{DC1BE7F6-AAB6-4FB8-9815-B012A8E18016}" presName="sibTrans" presStyleCnt="0"/>
      <dgm:spPr/>
    </dgm:pt>
    <dgm:pt modelId="{5FC6795D-E313-4BD6-8879-023EF4C16FCA}" type="pres">
      <dgm:prSet presAssocID="{A2A156F3-ECF2-4E2E-A99D-141A927989D8}" presName="node" presStyleLbl="node1" presStyleIdx="2" presStyleCnt="4">
        <dgm:presLayoutVars>
          <dgm:bulletEnabled val="1"/>
        </dgm:presLayoutVars>
      </dgm:prSet>
      <dgm:spPr/>
    </dgm:pt>
    <dgm:pt modelId="{9847B975-46B0-4880-A637-795FDA086904}" type="pres">
      <dgm:prSet presAssocID="{DACD71DC-9759-4865-A94F-33FDAC212980}" presName="sibTrans" presStyleCnt="0"/>
      <dgm:spPr/>
    </dgm:pt>
    <dgm:pt modelId="{844B4187-A9AC-4AA6-9F3E-1102087DD5C0}" type="pres">
      <dgm:prSet presAssocID="{09887168-E2F2-40DD-AA78-C61DD3440A87}" presName="node" presStyleLbl="node1" presStyleIdx="3" presStyleCnt="4">
        <dgm:presLayoutVars>
          <dgm:bulletEnabled val="1"/>
        </dgm:presLayoutVars>
      </dgm:prSet>
      <dgm:spPr/>
    </dgm:pt>
  </dgm:ptLst>
  <dgm:cxnLst>
    <dgm:cxn modelId="{FA1FC74F-400A-4E40-9B97-95C7D5F26052}" srcId="{685E2C17-7E08-48C3-8F7E-044B68667352}" destId="{A2A156F3-ECF2-4E2E-A99D-141A927989D8}" srcOrd="2" destOrd="0" parTransId="{40B20BA9-E509-4E63-9C21-9FD99EAE339F}" sibTransId="{DACD71DC-9759-4865-A94F-33FDAC212980}"/>
    <dgm:cxn modelId="{29F1D1AF-9B8B-4FBA-AA94-56DC062658A4}" srcId="{685E2C17-7E08-48C3-8F7E-044B68667352}" destId="{09887168-E2F2-40DD-AA78-C61DD3440A87}" srcOrd="3" destOrd="0" parTransId="{A6DFE52F-71C9-4CF6-B385-86FB4FBF3D49}" sibTransId="{FCB11256-146C-4914-9835-937D7CB5BBED}"/>
    <dgm:cxn modelId="{0CAEEAB1-12C6-4EAB-92DF-67BD462342A2}" srcId="{685E2C17-7E08-48C3-8F7E-044B68667352}" destId="{A3FAD67E-070A-4616-8350-BED9241B7966}" srcOrd="1" destOrd="0" parTransId="{F888D80E-F9E3-41B2-9628-44580F911A22}" sibTransId="{DC1BE7F6-AAB6-4FB8-9815-B012A8E18016}"/>
    <dgm:cxn modelId="{5F89F1B1-A793-4142-974C-D2AA308A80E1}" type="presOf" srcId="{A3FAD67E-070A-4616-8350-BED9241B7966}" destId="{CCD4B1D6-AB21-49B9-AFE9-E352101D9EAE}" srcOrd="0" destOrd="0" presId="urn:microsoft.com/office/officeart/2005/8/layout/default"/>
    <dgm:cxn modelId="{7FDB92B6-CCDA-4D7E-973E-513D350F125D}" srcId="{685E2C17-7E08-48C3-8F7E-044B68667352}" destId="{5F6AC661-BC65-4751-9833-A2A89B3AF235}" srcOrd="0" destOrd="0" parTransId="{E6F1E48D-EB1A-4AC4-9708-E56812DA2862}" sibTransId="{62EBBE1E-B18B-4FF0-AB4D-500E4B85C0B2}"/>
    <dgm:cxn modelId="{E9D4CBC2-1BB9-4A47-8BB5-08E1CC2A870B}" type="presOf" srcId="{685E2C17-7E08-48C3-8F7E-044B68667352}" destId="{924F33CB-10E8-46EE-B653-2F80500CFE17}" srcOrd="0" destOrd="0" presId="urn:microsoft.com/office/officeart/2005/8/layout/default"/>
    <dgm:cxn modelId="{388C93D5-97F2-460B-ACF8-27F6E5C4677D}" type="presOf" srcId="{A2A156F3-ECF2-4E2E-A99D-141A927989D8}" destId="{5FC6795D-E313-4BD6-8879-023EF4C16FCA}" srcOrd="0" destOrd="0" presId="urn:microsoft.com/office/officeart/2005/8/layout/default"/>
    <dgm:cxn modelId="{9AC725F6-A239-435D-B59F-0230BBAD8FA4}" type="presOf" srcId="{5F6AC661-BC65-4751-9833-A2A89B3AF235}" destId="{62490A2F-DA72-400B-B65D-D83780A849CF}" srcOrd="0" destOrd="0" presId="urn:microsoft.com/office/officeart/2005/8/layout/default"/>
    <dgm:cxn modelId="{B5EFA7F7-FF79-4341-B604-C5959C28946F}" type="presOf" srcId="{09887168-E2F2-40DD-AA78-C61DD3440A87}" destId="{844B4187-A9AC-4AA6-9F3E-1102087DD5C0}" srcOrd="0" destOrd="0" presId="urn:microsoft.com/office/officeart/2005/8/layout/default"/>
    <dgm:cxn modelId="{0BE4ACC3-B664-4474-8C06-95E7A7E07EA8}" type="presParOf" srcId="{924F33CB-10E8-46EE-B653-2F80500CFE17}" destId="{62490A2F-DA72-400B-B65D-D83780A849CF}" srcOrd="0" destOrd="0" presId="urn:microsoft.com/office/officeart/2005/8/layout/default"/>
    <dgm:cxn modelId="{BFB87488-C837-4EF4-AFD6-1F71C24DB0D8}" type="presParOf" srcId="{924F33CB-10E8-46EE-B653-2F80500CFE17}" destId="{44FC82D1-1243-4028-B18E-9FE26C747A72}" srcOrd="1" destOrd="0" presId="urn:microsoft.com/office/officeart/2005/8/layout/default"/>
    <dgm:cxn modelId="{5E809996-C2CB-4423-B7A4-EF6FBF20C89C}" type="presParOf" srcId="{924F33CB-10E8-46EE-B653-2F80500CFE17}" destId="{CCD4B1D6-AB21-49B9-AFE9-E352101D9EAE}" srcOrd="2" destOrd="0" presId="urn:microsoft.com/office/officeart/2005/8/layout/default"/>
    <dgm:cxn modelId="{5B343C0F-1DC6-4509-A2BA-6A6DA7BC0932}" type="presParOf" srcId="{924F33CB-10E8-46EE-B653-2F80500CFE17}" destId="{AC201A01-242F-43A3-9B98-7036516711BF}" srcOrd="3" destOrd="0" presId="urn:microsoft.com/office/officeart/2005/8/layout/default"/>
    <dgm:cxn modelId="{C66360B3-4771-424C-B1CE-E00D32F17225}" type="presParOf" srcId="{924F33CB-10E8-46EE-B653-2F80500CFE17}" destId="{5FC6795D-E313-4BD6-8879-023EF4C16FCA}" srcOrd="4" destOrd="0" presId="urn:microsoft.com/office/officeart/2005/8/layout/default"/>
    <dgm:cxn modelId="{93546F88-26D7-4A58-8D9E-8700E315497A}" type="presParOf" srcId="{924F33CB-10E8-46EE-B653-2F80500CFE17}" destId="{9847B975-46B0-4880-A637-795FDA086904}" srcOrd="5" destOrd="0" presId="urn:microsoft.com/office/officeart/2005/8/layout/default"/>
    <dgm:cxn modelId="{3B052224-F13C-433A-ADF7-555C5DE916DA}" type="presParOf" srcId="{924F33CB-10E8-46EE-B653-2F80500CFE17}" destId="{844B4187-A9AC-4AA6-9F3E-1102087DD5C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0B646A-B426-E841-ACCA-5DF0E31EA1C2}"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779B3232-28A4-3246-8067-B295777A71CB}">
      <dgm:prSet phldrT="[Text]" custT="1"/>
      <dgm:spPr/>
      <dgm:t>
        <a:bodyPr/>
        <a:lstStyle/>
        <a:p>
          <a:r>
            <a:rPr lang="en-US" sz="1600" dirty="0"/>
            <a:t>Foundational Theory</a:t>
          </a:r>
        </a:p>
        <a:p>
          <a:r>
            <a:rPr lang="en-US" sz="1600" dirty="0"/>
            <a:t>1-2</a:t>
          </a:r>
        </a:p>
      </dgm:t>
    </dgm:pt>
    <dgm:pt modelId="{06536B97-FF2B-E847-AF1F-2C5952297C7D}" type="parTrans" cxnId="{F1A28553-E6A9-414B-9A02-E59B27F26FD9}">
      <dgm:prSet/>
      <dgm:spPr/>
      <dgm:t>
        <a:bodyPr/>
        <a:lstStyle/>
        <a:p>
          <a:endParaRPr lang="en-US" sz="1600"/>
        </a:p>
      </dgm:t>
    </dgm:pt>
    <dgm:pt modelId="{D07C2957-A0D7-7041-8DE0-0298BDBBDBBA}" type="sibTrans" cxnId="{F1A28553-E6A9-414B-9A02-E59B27F26FD9}">
      <dgm:prSet/>
      <dgm:spPr/>
      <dgm:t>
        <a:bodyPr/>
        <a:lstStyle/>
        <a:p>
          <a:endParaRPr lang="en-US" sz="1600"/>
        </a:p>
      </dgm:t>
    </dgm:pt>
    <dgm:pt modelId="{6478918A-0C78-CC43-A04A-73245B3D95FB}">
      <dgm:prSet phldrT="[Text]" custT="1"/>
      <dgm:spPr/>
      <dgm:t>
        <a:bodyPr/>
        <a:lstStyle/>
        <a:p>
          <a:r>
            <a:rPr lang="en-US" sz="1600" dirty="0"/>
            <a:t>Importance of behavior support</a:t>
          </a:r>
        </a:p>
      </dgm:t>
    </dgm:pt>
    <dgm:pt modelId="{B6655CD8-BEAA-644E-BC30-AA06AC4DB336}" type="parTrans" cxnId="{68B8DE52-3CCB-4647-9D6C-1785CBF5127D}">
      <dgm:prSet/>
      <dgm:spPr/>
      <dgm:t>
        <a:bodyPr/>
        <a:lstStyle/>
        <a:p>
          <a:endParaRPr lang="en-US" sz="1600"/>
        </a:p>
      </dgm:t>
    </dgm:pt>
    <dgm:pt modelId="{D872AC3D-198F-794A-ADBB-473D2417C137}" type="sibTrans" cxnId="{68B8DE52-3CCB-4647-9D6C-1785CBF5127D}">
      <dgm:prSet/>
      <dgm:spPr/>
      <dgm:t>
        <a:bodyPr/>
        <a:lstStyle/>
        <a:p>
          <a:endParaRPr lang="en-US" sz="1600"/>
        </a:p>
      </dgm:t>
    </dgm:pt>
    <dgm:pt modelId="{5D51AD94-C3AC-F445-BDE8-47FCE137EEFB}">
      <dgm:prSet phldrT="[Text]" custT="1"/>
      <dgm:spPr/>
      <dgm:t>
        <a:bodyPr/>
        <a:lstStyle/>
        <a:p>
          <a:r>
            <a:rPr lang="en-US" sz="1600" dirty="0"/>
            <a:t>Elements of behavioral theory</a:t>
          </a:r>
        </a:p>
      </dgm:t>
    </dgm:pt>
    <dgm:pt modelId="{1918D5B0-656E-FC4F-BFDE-CE38778510D1}" type="parTrans" cxnId="{14C6C2CC-2887-8B48-B437-EE10A3883BBF}">
      <dgm:prSet/>
      <dgm:spPr/>
      <dgm:t>
        <a:bodyPr/>
        <a:lstStyle/>
        <a:p>
          <a:endParaRPr lang="en-US" sz="1600"/>
        </a:p>
      </dgm:t>
    </dgm:pt>
    <dgm:pt modelId="{794A433D-0D37-9147-A775-E9B131F90DCC}" type="sibTrans" cxnId="{14C6C2CC-2887-8B48-B437-EE10A3883BBF}">
      <dgm:prSet/>
      <dgm:spPr/>
      <dgm:t>
        <a:bodyPr/>
        <a:lstStyle/>
        <a:p>
          <a:endParaRPr lang="en-US" sz="1600"/>
        </a:p>
      </dgm:t>
    </dgm:pt>
    <dgm:pt modelId="{CFC6DB79-A293-FC40-A286-B3717E6B75EF}">
      <dgm:prSet phldrT="[Text]" custT="1"/>
      <dgm:spPr/>
      <dgm:t>
        <a:bodyPr/>
        <a:lstStyle/>
        <a:p>
          <a:r>
            <a:rPr lang="en-US" sz="1600" dirty="0"/>
            <a:t>Antecedent and Instructional Strategies </a:t>
          </a:r>
        </a:p>
        <a:p>
          <a:r>
            <a:rPr lang="en-US" sz="1600" dirty="0"/>
            <a:t>3</a:t>
          </a:r>
        </a:p>
      </dgm:t>
    </dgm:pt>
    <dgm:pt modelId="{30F900C9-7624-DA48-BAA6-7B17E2462F3C}" type="parTrans" cxnId="{14996AAC-7A25-4644-A681-7AD34958167A}">
      <dgm:prSet/>
      <dgm:spPr/>
      <dgm:t>
        <a:bodyPr/>
        <a:lstStyle/>
        <a:p>
          <a:endParaRPr lang="en-US" sz="1600"/>
        </a:p>
      </dgm:t>
    </dgm:pt>
    <dgm:pt modelId="{836E930E-ECF3-2C40-A9AA-BC24736BE23F}" type="sibTrans" cxnId="{14996AAC-7A25-4644-A681-7AD34958167A}">
      <dgm:prSet/>
      <dgm:spPr/>
      <dgm:t>
        <a:bodyPr/>
        <a:lstStyle/>
        <a:p>
          <a:endParaRPr lang="en-US" sz="1600"/>
        </a:p>
      </dgm:t>
    </dgm:pt>
    <dgm:pt modelId="{B6619AA9-0E6F-9C4E-8A43-A132B349D9A4}">
      <dgm:prSet phldrT="[Text]" custT="1"/>
      <dgm:spPr/>
      <dgm:t>
        <a:bodyPr/>
        <a:lstStyle/>
        <a:p>
          <a:r>
            <a:rPr lang="en-US" sz="1600" dirty="0"/>
            <a:t>Designing and structuring a classroom</a:t>
          </a:r>
        </a:p>
      </dgm:t>
    </dgm:pt>
    <dgm:pt modelId="{CE0158BD-2AA1-4847-BCE4-1839664E697D}" type="parTrans" cxnId="{FD0C0F05-38FD-774E-98B1-6CE3A45613A7}">
      <dgm:prSet/>
      <dgm:spPr/>
      <dgm:t>
        <a:bodyPr/>
        <a:lstStyle/>
        <a:p>
          <a:endParaRPr lang="en-US" sz="1600"/>
        </a:p>
      </dgm:t>
    </dgm:pt>
    <dgm:pt modelId="{8610B533-0936-E441-9188-A540E02C33D9}" type="sibTrans" cxnId="{FD0C0F05-38FD-774E-98B1-6CE3A45613A7}">
      <dgm:prSet/>
      <dgm:spPr/>
      <dgm:t>
        <a:bodyPr/>
        <a:lstStyle/>
        <a:p>
          <a:endParaRPr lang="en-US" sz="1600"/>
        </a:p>
      </dgm:t>
    </dgm:pt>
    <dgm:pt modelId="{3B472DE1-DA53-294F-A878-29BBC70E25F8}">
      <dgm:prSet phldrT="[Text]" custT="1"/>
      <dgm:spPr/>
      <dgm:t>
        <a:bodyPr/>
        <a:lstStyle/>
        <a:p>
          <a:r>
            <a:rPr lang="en-US" sz="1600" dirty="0"/>
            <a:t>Increasing Appropriate Behavior </a:t>
          </a:r>
        </a:p>
        <a:p>
          <a:r>
            <a:rPr lang="en-US" sz="1600" dirty="0"/>
            <a:t>4</a:t>
          </a:r>
        </a:p>
      </dgm:t>
    </dgm:pt>
    <dgm:pt modelId="{7947EF09-3996-3C49-AB83-80515C3DF187}" type="parTrans" cxnId="{ADA42D15-4B38-494E-9B46-C20176C5ED53}">
      <dgm:prSet/>
      <dgm:spPr/>
      <dgm:t>
        <a:bodyPr/>
        <a:lstStyle/>
        <a:p>
          <a:endParaRPr lang="en-US" sz="1600"/>
        </a:p>
      </dgm:t>
    </dgm:pt>
    <dgm:pt modelId="{137C8D74-8AA2-EC45-8E0D-E09E53BF1094}" type="sibTrans" cxnId="{ADA42D15-4B38-494E-9B46-C20176C5ED53}">
      <dgm:prSet/>
      <dgm:spPr/>
      <dgm:t>
        <a:bodyPr/>
        <a:lstStyle/>
        <a:p>
          <a:endParaRPr lang="en-US" sz="1600"/>
        </a:p>
      </dgm:t>
    </dgm:pt>
    <dgm:pt modelId="{F735AC36-076E-BB46-A427-D75363F9096A}">
      <dgm:prSet phldrT="[Text]" custT="1"/>
      <dgm:spPr/>
      <dgm:t>
        <a:bodyPr/>
        <a:lstStyle/>
        <a:p>
          <a:r>
            <a:rPr lang="en-US" sz="1600" dirty="0"/>
            <a:t>Importance of acknowledgement and tips for using it effectively</a:t>
          </a:r>
        </a:p>
      </dgm:t>
    </dgm:pt>
    <dgm:pt modelId="{CA8FBBFD-8B54-5945-98E2-FFC92FDA1F10}" type="parTrans" cxnId="{3570AFA5-96B0-6A41-A2E9-3E50DD6642E4}">
      <dgm:prSet/>
      <dgm:spPr/>
      <dgm:t>
        <a:bodyPr/>
        <a:lstStyle/>
        <a:p>
          <a:endParaRPr lang="en-US" sz="1600"/>
        </a:p>
      </dgm:t>
    </dgm:pt>
    <dgm:pt modelId="{334ED1DA-5095-5F45-AA67-F3C40035C2A0}" type="sibTrans" cxnId="{3570AFA5-96B0-6A41-A2E9-3E50DD6642E4}">
      <dgm:prSet/>
      <dgm:spPr/>
      <dgm:t>
        <a:bodyPr/>
        <a:lstStyle/>
        <a:p>
          <a:endParaRPr lang="en-US" sz="1600"/>
        </a:p>
      </dgm:t>
    </dgm:pt>
    <dgm:pt modelId="{F4ABA844-2140-FE4D-B036-9FFA70D31144}">
      <dgm:prSet phldrT="[Text]" custT="1"/>
      <dgm:spPr/>
      <dgm:t>
        <a:bodyPr/>
        <a:lstStyle/>
        <a:p>
          <a:r>
            <a:rPr lang="en-US" sz="1600" dirty="0"/>
            <a:t>Using theory to guide and adjust implementation</a:t>
          </a:r>
        </a:p>
      </dgm:t>
    </dgm:pt>
    <dgm:pt modelId="{5513A443-BBAB-EB45-8198-D4BF746C510A}" type="parTrans" cxnId="{FE6E3486-27E9-7C44-9FE3-1CE96E01A423}">
      <dgm:prSet/>
      <dgm:spPr/>
      <dgm:t>
        <a:bodyPr/>
        <a:lstStyle/>
        <a:p>
          <a:endParaRPr lang="en-US" sz="1600"/>
        </a:p>
      </dgm:t>
    </dgm:pt>
    <dgm:pt modelId="{AD4FA0B6-EF8F-664F-A75B-915443AD0140}" type="sibTrans" cxnId="{FE6E3486-27E9-7C44-9FE3-1CE96E01A423}">
      <dgm:prSet/>
      <dgm:spPr/>
      <dgm:t>
        <a:bodyPr/>
        <a:lstStyle/>
        <a:p>
          <a:endParaRPr lang="en-US" sz="1600"/>
        </a:p>
      </dgm:t>
    </dgm:pt>
    <dgm:pt modelId="{B6D23F21-582A-7746-BB1C-E90B67FE7D5D}">
      <dgm:prSet phldrT="[Text]" custT="1"/>
      <dgm:spPr/>
      <dgm:t>
        <a:bodyPr/>
        <a:lstStyle/>
        <a:p>
          <a:r>
            <a:rPr lang="en-US" sz="1600" dirty="0"/>
            <a:t>Defining and teaching expectations</a:t>
          </a:r>
        </a:p>
      </dgm:t>
    </dgm:pt>
    <dgm:pt modelId="{5EBBD813-D8DC-EF47-AE8D-0234BA54BC19}" type="parTrans" cxnId="{C24902FA-F3C0-604F-AE78-17E33E293968}">
      <dgm:prSet/>
      <dgm:spPr/>
      <dgm:t>
        <a:bodyPr/>
        <a:lstStyle/>
        <a:p>
          <a:endParaRPr lang="en-US" sz="1600"/>
        </a:p>
      </dgm:t>
    </dgm:pt>
    <dgm:pt modelId="{35555BAD-62B4-0B46-91A3-96DC8105E390}" type="sibTrans" cxnId="{C24902FA-F3C0-604F-AE78-17E33E293968}">
      <dgm:prSet/>
      <dgm:spPr/>
      <dgm:t>
        <a:bodyPr/>
        <a:lstStyle/>
        <a:p>
          <a:endParaRPr lang="en-US" sz="1600"/>
        </a:p>
      </dgm:t>
    </dgm:pt>
    <dgm:pt modelId="{5E9A59A0-24FF-B949-B916-31FDDA2C7F93}">
      <dgm:prSet phldrT="[Text]" custT="1"/>
      <dgm:spPr/>
      <dgm:t>
        <a:bodyPr/>
        <a:lstStyle/>
        <a:p>
          <a:r>
            <a:rPr lang="en-US" sz="1600" dirty="0"/>
            <a:t>Active engagement and instructional management practices </a:t>
          </a:r>
        </a:p>
      </dgm:t>
    </dgm:pt>
    <dgm:pt modelId="{F651360C-D2E8-6B43-9887-DD0AEDA9E81C}" type="parTrans" cxnId="{8ECEA2C6-CCF6-174A-82E8-0A742B46A0BC}">
      <dgm:prSet/>
      <dgm:spPr/>
      <dgm:t>
        <a:bodyPr/>
        <a:lstStyle/>
        <a:p>
          <a:endParaRPr lang="en-US" sz="1600"/>
        </a:p>
      </dgm:t>
    </dgm:pt>
    <dgm:pt modelId="{6862ED9F-BB79-A94F-9276-4AC7ECB5E912}" type="sibTrans" cxnId="{8ECEA2C6-CCF6-174A-82E8-0A742B46A0BC}">
      <dgm:prSet/>
      <dgm:spPr/>
      <dgm:t>
        <a:bodyPr/>
        <a:lstStyle/>
        <a:p>
          <a:endParaRPr lang="en-US" sz="1600"/>
        </a:p>
      </dgm:t>
    </dgm:pt>
    <dgm:pt modelId="{DB96B68F-0329-7641-9651-B01F4AEC808C}">
      <dgm:prSet phldrT="[Text]" custT="1"/>
      <dgm:spPr/>
      <dgm:t>
        <a:bodyPr/>
        <a:lstStyle/>
        <a:p>
          <a:r>
            <a:rPr lang="en-US" sz="1600" dirty="0"/>
            <a:t>Specific positive feedback</a:t>
          </a:r>
        </a:p>
      </dgm:t>
    </dgm:pt>
    <dgm:pt modelId="{81542F7F-DAE8-A346-BB95-A006EAEBDFED}" type="parTrans" cxnId="{6F9473DF-654A-4A44-8F13-11CD7F9D4309}">
      <dgm:prSet/>
      <dgm:spPr/>
      <dgm:t>
        <a:bodyPr/>
        <a:lstStyle/>
        <a:p>
          <a:endParaRPr lang="en-US" sz="1600"/>
        </a:p>
      </dgm:t>
    </dgm:pt>
    <dgm:pt modelId="{05318A23-DA1B-BB41-8A04-2010C923B95A}" type="sibTrans" cxnId="{6F9473DF-654A-4A44-8F13-11CD7F9D4309}">
      <dgm:prSet/>
      <dgm:spPr/>
      <dgm:t>
        <a:bodyPr/>
        <a:lstStyle/>
        <a:p>
          <a:endParaRPr lang="en-US" sz="1600"/>
        </a:p>
      </dgm:t>
    </dgm:pt>
    <dgm:pt modelId="{37F73D61-B8C7-FF4E-A9EF-653C3CF4B41D}">
      <dgm:prSet phldrT="[Text]" custT="1"/>
      <dgm:spPr/>
      <dgm:t>
        <a:bodyPr/>
        <a:lstStyle/>
        <a:p>
          <a:r>
            <a:rPr lang="en-US" sz="1600" dirty="0"/>
            <a:t>Additional reinforcement strategies (e.g., group contingencies, token economies) </a:t>
          </a:r>
        </a:p>
      </dgm:t>
    </dgm:pt>
    <dgm:pt modelId="{2062E971-C71E-374B-A75E-981A1DD8C0BC}" type="parTrans" cxnId="{10DBA021-C8F1-204E-A263-6990270F784F}">
      <dgm:prSet/>
      <dgm:spPr/>
      <dgm:t>
        <a:bodyPr/>
        <a:lstStyle/>
        <a:p>
          <a:endParaRPr lang="en-US" sz="1600"/>
        </a:p>
      </dgm:t>
    </dgm:pt>
    <dgm:pt modelId="{B8830C46-3E99-B444-9C46-2418A61FC4D1}" type="sibTrans" cxnId="{10DBA021-C8F1-204E-A263-6990270F784F}">
      <dgm:prSet/>
      <dgm:spPr/>
      <dgm:t>
        <a:bodyPr/>
        <a:lstStyle/>
        <a:p>
          <a:endParaRPr lang="en-US" sz="1600"/>
        </a:p>
      </dgm:t>
    </dgm:pt>
    <dgm:pt modelId="{FCC3542B-EF65-4F47-8C66-F4EB8F0956A4}">
      <dgm:prSet phldrT="[Text]" custT="1"/>
      <dgm:spPr/>
      <dgm:t>
        <a:bodyPr/>
        <a:lstStyle/>
        <a:p>
          <a:r>
            <a:rPr lang="en-US" sz="1600" dirty="0"/>
            <a:t>Adjusting your use of acknowledgement</a:t>
          </a:r>
        </a:p>
      </dgm:t>
    </dgm:pt>
    <dgm:pt modelId="{FFE0DA74-8007-7E46-8099-B23F73920CC5}" type="parTrans" cxnId="{36DF1E66-99EA-5E46-A0F7-12B3D9D20F84}">
      <dgm:prSet/>
      <dgm:spPr/>
      <dgm:t>
        <a:bodyPr/>
        <a:lstStyle/>
        <a:p>
          <a:endParaRPr lang="en-US" sz="1600"/>
        </a:p>
      </dgm:t>
    </dgm:pt>
    <dgm:pt modelId="{07596B8E-9031-F94F-B2BD-C4853E8FE10F}" type="sibTrans" cxnId="{36DF1E66-99EA-5E46-A0F7-12B3D9D20F84}">
      <dgm:prSet/>
      <dgm:spPr/>
      <dgm:t>
        <a:bodyPr/>
        <a:lstStyle/>
        <a:p>
          <a:endParaRPr lang="en-US" sz="1600"/>
        </a:p>
      </dgm:t>
    </dgm:pt>
    <dgm:pt modelId="{01DEB472-F614-8D4E-A362-C6CD619D6AFA}" type="pres">
      <dgm:prSet presAssocID="{A60B646A-B426-E841-ACCA-5DF0E31EA1C2}" presName="Name0" presStyleCnt="0">
        <dgm:presLayoutVars>
          <dgm:dir/>
          <dgm:animLvl val="lvl"/>
          <dgm:resizeHandles val="exact"/>
        </dgm:presLayoutVars>
      </dgm:prSet>
      <dgm:spPr/>
    </dgm:pt>
    <dgm:pt modelId="{F25EA31D-F4B4-C347-961D-50815D0AD85C}" type="pres">
      <dgm:prSet presAssocID="{779B3232-28A4-3246-8067-B295777A71CB}" presName="linNode" presStyleCnt="0"/>
      <dgm:spPr/>
    </dgm:pt>
    <dgm:pt modelId="{54182BBE-C1E2-FA4E-BB5B-BD648D496218}" type="pres">
      <dgm:prSet presAssocID="{779B3232-28A4-3246-8067-B295777A71CB}" presName="parentText" presStyleLbl="node1" presStyleIdx="0" presStyleCnt="3" custScaleX="72016">
        <dgm:presLayoutVars>
          <dgm:chMax val="1"/>
          <dgm:bulletEnabled val="1"/>
        </dgm:presLayoutVars>
      </dgm:prSet>
      <dgm:spPr/>
    </dgm:pt>
    <dgm:pt modelId="{1D184077-5FA2-894D-B320-25CE5C4F6E7A}" type="pres">
      <dgm:prSet presAssocID="{779B3232-28A4-3246-8067-B295777A71CB}" presName="descendantText" presStyleLbl="alignAccFollowNode1" presStyleIdx="0" presStyleCnt="3" custScaleX="115002">
        <dgm:presLayoutVars>
          <dgm:bulletEnabled val="1"/>
        </dgm:presLayoutVars>
      </dgm:prSet>
      <dgm:spPr/>
    </dgm:pt>
    <dgm:pt modelId="{D04B4350-861C-CE43-8C58-F91856DD75B8}" type="pres">
      <dgm:prSet presAssocID="{D07C2957-A0D7-7041-8DE0-0298BDBBDBBA}" presName="sp" presStyleCnt="0"/>
      <dgm:spPr/>
    </dgm:pt>
    <dgm:pt modelId="{FFCD1C11-E3D4-3349-A8C4-67A6AC965478}" type="pres">
      <dgm:prSet presAssocID="{CFC6DB79-A293-FC40-A286-B3717E6B75EF}" presName="linNode" presStyleCnt="0"/>
      <dgm:spPr/>
    </dgm:pt>
    <dgm:pt modelId="{C46F6EAF-7A50-1B45-85BA-D05E2330946C}" type="pres">
      <dgm:prSet presAssocID="{CFC6DB79-A293-FC40-A286-B3717E6B75EF}" presName="parentText" presStyleLbl="node1" presStyleIdx="1" presStyleCnt="3" custScaleX="72016">
        <dgm:presLayoutVars>
          <dgm:chMax val="1"/>
          <dgm:bulletEnabled val="1"/>
        </dgm:presLayoutVars>
      </dgm:prSet>
      <dgm:spPr/>
    </dgm:pt>
    <dgm:pt modelId="{CE4CEFF0-B7CB-1C4D-95E3-66E2E1C75D39}" type="pres">
      <dgm:prSet presAssocID="{CFC6DB79-A293-FC40-A286-B3717E6B75EF}" presName="descendantText" presStyleLbl="alignAccFollowNode1" presStyleIdx="1" presStyleCnt="3" custScaleX="115002">
        <dgm:presLayoutVars>
          <dgm:bulletEnabled val="1"/>
        </dgm:presLayoutVars>
      </dgm:prSet>
      <dgm:spPr/>
    </dgm:pt>
    <dgm:pt modelId="{D89EEB2F-6FBF-8E4D-9A81-7124270778A0}" type="pres">
      <dgm:prSet presAssocID="{836E930E-ECF3-2C40-A9AA-BC24736BE23F}" presName="sp" presStyleCnt="0"/>
      <dgm:spPr/>
    </dgm:pt>
    <dgm:pt modelId="{A01E2BB9-7B67-8F42-BF84-992D9B553B5C}" type="pres">
      <dgm:prSet presAssocID="{3B472DE1-DA53-294F-A878-29BBC70E25F8}" presName="linNode" presStyleCnt="0"/>
      <dgm:spPr/>
    </dgm:pt>
    <dgm:pt modelId="{75E64466-9F42-5044-97B3-8BC31E37BB7A}" type="pres">
      <dgm:prSet presAssocID="{3B472DE1-DA53-294F-A878-29BBC70E25F8}" presName="parentText" presStyleLbl="node1" presStyleIdx="2" presStyleCnt="3" custScaleX="72016">
        <dgm:presLayoutVars>
          <dgm:chMax val="1"/>
          <dgm:bulletEnabled val="1"/>
        </dgm:presLayoutVars>
      </dgm:prSet>
      <dgm:spPr/>
    </dgm:pt>
    <dgm:pt modelId="{1F56A1EA-1F81-584D-B815-06E68CB91C0F}" type="pres">
      <dgm:prSet presAssocID="{3B472DE1-DA53-294F-A878-29BBC70E25F8}" presName="descendantText" presStyleLbl="alignAccFollowNode1" presStyleIdx="2" presStyleCnt="3" custScaleX="115002" custScaleY="127501">
        <dgm:presLayoutVars>
          <dgm:bulletEnabled val="1"/>
        </dgm:presLayoutVars>
      </dgm:prSet>
      <dgm:spPr/>
    </dgm:pt>
  </dgm:ptLst>
  <dgm:cxnLst>
    <dgm:cxn modelId="{FD0C0F05-38FD-774E-98B1-6CE3A45613A7}" srcId="{CFC6DB79-A293-FC40-A286-B3717E6B75EF}" destId="{B6619AA9-0E6F-9C4E-8A43-A132B349D9A4}" srcOrd="0" destOrd="0" parTransId="{CE0158BD-2AA1-4847-BCE4-1839664E697D}" sibTransId="{8610B533-0936-E441-9188-A540E02C33D9}"/>
    <dgm:cxn modelId="{ADA42D15-4B38-494E-9B46-C20176C5ED53}" srcId="{A60B646A-B426-E841-ACCA-5DF0E31EA1C2}" destId="{3B472DE1-DA53-294F-A878-29BBC70E25F8}" srcOrd="2" destOrd="0" parTransId="{7947EF09-3996-3C49-AB83-80515C3DF187}" sibTransId="{137C8D74-8AA2-EC45-8E0D-E09E53BF1094}"/>
    <dgm:cxn modelId="{10DBA021-C8F1-204E-A263-6990270F784F}" srcId="{3B472DE1-DA53-294F-A878-29BBC70E25F8}" destId="{37F73D61-B8C7-FF4E-A9EF-653C3CF4B41D}" srcOrd="2" destOrd="0" parTransId="{2062E971-C71E-374B-A75E-981A1DD8C0BC}" sibTransId="{B8830C46-3E99-B444-9C46-2418A61FC4D1}"/>
    <dgm:cxn modelId="{16F34C37-77C9-E045-B046-C036797B5515}" type="presOf" srcId="{5E9A59A0-24FF-B949-B916-31FDDA2C7F93}" destId="{CE4CEFF0-B7CB-1C4D-95E3-66E2E1C75D39}" srcOrd="0" destOrd="2" presId="urn:microsoft.com/office/officeart/2005/8/layout/vList5"/>
    <dgm:cxn modelId="{3E579540-0058-D04B-8F91-35F29972DD28}" type="presOf" srcId="{F735AC36-076E-BB46-A427-D75363F9096A}" destId="{1F56A1EA-1F81-584D-B815-06E68CB91C0F}" srcOrd="0" destOrd="0" presId="urn:microsoft.com/office/officeart/2005/8/layout/vList5"/>
    <dgm:cxn modelId="{4E0CF442-1BBC-8144-94FC-73DF73E0299F}" type="presOf" srcId="{A60B646A-B426-E841-ACCA-5DF0E31EA1C2}" destId="{01DEB472-F614-8D4E-A362-C6CD619D6AFA}" srcOrd="0" destOrd="0" presId="urn:microsoft.com/office/officeart/2005/8/layout/vList5"/>
    <dgm:cxn modelId="{74F47063-9DC1-D546-9BCF-14BDFCAB88EA}" type="presOf" srcId="{CFC6DB79-A293-FC40-A286-B3717E6B75EF}" destId="{C46F6EAF-7A50-1B45-85BA-D05E2330946C}" srcOrd="0" destOrd="0" presId="urn:microsoft.com/office/officeart/2005/8/layout/vList5"/>
    <dgm:cxn modelId="{36DF1E66-99EA-5E46-A0F7-12B3D9D20F84}" srcId="{3B472DE1-DA53-294F-A878-29BBC70E25F8}" destId="{FCC3542B-EF65-4F47-8C66-F4EB8F0956A4}" srcOrd="3" destOrd="0" parTransId="{FFE0DA74-8007-7E46-8099-B23F73920CC5}" sibTransId="{07596B8E-9031-F94F-B2BD-C4853E8FE10F}"/>
    <dgm:cxn modelId="{F0A02246-3F47-EC4D-B304-CAE6DCEF6988}" type="presOf" srcId="{3B472DE1-DA53-294F-A878-29BBC70E25F8}" destId="{75E64466-9F42-5044-97B3-8BC31E37BB7A}" srcOrd="0" destOrd="0" presId="urn:microsoft.com/office/officeart/2005/8/layout/vList5"/>
    <dgm:cxn modelId="{68B8DE52-3CCB-4647-9D6C-1785CBF5127D}" srcId="{779B3232-28A4-3246-8067-B295777A71CB}" destId="{6478918A-0C78-CC43-A04A-73245B3D95FB}" srcOrd="0" destOrd="0" parTransId="{B6655CD8-BEAA-644E-BC30-AA06AC4DB336}" sibTransId="{D872AC3D-198F-794A-ADBB-473D2417C137}"/>
    <dgm:cxn modelId="{F1A28553-E6A9-414B-9A02-E59B27F26FD9}" srcId="{A60B646A-B426-E841-ACCA-5DF0E31EA1C2}" destId="{779B3232-28A4-3246-8067-B295777A71CB}" srcOrd="0" destOrd="0" parTransId="{06536B97-FF2B-E847-AF1F-2C5952297C7D}" sibTransId="{D07C2957-A0D7-7041-8DE0-0298BDBBDBBA}"/>
    <dgm:cxn modelId="{C4CB247A-9801-3549-A02C-61D1C4FD268C}" type="presOf" srcId="{6478918A-0C78-CC43-A04A-73245B3D95FB}" destId="{1D184077-5FA2-894D-B320-25CE5C4F6E7A}" srcOrd="0" destOrd="0" presId="urn:microsoft.com/office/officeart/2005/8/layout/vList5"/>
    <dgm:cxn modelId="{FE6E3486-27E9-7C44-9FE3-1CE96E01A423}" srcId="{779B3232-28A4-3246-8067-B295777A71CB}" destId="{F4ABA844-2140-FE4D-B036-9FFA70D31144}" srcOrd="2" destOrd="0" parTransId="{5513A443-BBAB-EB45-8198-D4BF746C510A}" sibTransId="{AD4FA0B6-EF8F-664F-A75B-915443AD0140}"/>
    <dgm:cxn modelId="{17B96594-6D20-AF4A-92F4-02206F829B82}" type="presOf" srcId="{FCC3542B-EF65-4F47-8C66-F4EB8F0956A4}" destId="{1F56A1EA-1F81-584D-B815-06E68CB91C0F}" srcOrd="0" destOrd="3" presId="urn:microsoft.com/office/officeart/2005/8/layout/vList5"/>
    <dgm:cxn modelId="{3570AFA5-96B0-6A41-A2E9-3E50DD6642E4}" srcId="{3B472DE1-DA53-294F-A878-29BBC70E25F8}" destId="{F735AC36-076E-BB46-A427-D75363F9096A}" srcOrd="0" destOrd="0" parTransId="{CA8FBBFD-8B54-5945-98E2-FFC92FDA1F10}" sibTransId="{334ED1DA-5095-5F45-AA67-F3C40035C2A0}"/>
    <dgm:cxn modelId="{5FE13BA6-990F-8049-9A4C-41323A638CA4}" type="presOf" srcId="{779B3232-28A4-3246-8067-B295777A71CB}" destId="{54182BBE-C1E2-FA4E-BB5B-BD648D496218}" srcOrd="0" destOrd="0" presId="urn:microsoft.com/office/officeart/2005/8/layout/vList5"/>
    <dgm:cxn modelId="{14996AAC-7A25-4644-A681-7AD34958167A}" srcId="{A60B646A-B426-E841-ACCA-5DF0E31EA1C2}" destId="{CFC6DB79-A293-FC40-A286-B3717E6B75EF}" srcOrd="1" destOrd="0" parTransId="{30F900C9-7624-DA48-BAA6-7B17E2462F3C}" sibTransId="{836E930E-ECF3-2C40-A9AA-BC24736BE23F}"/>
    <dgm:cxn modelId="{B806CDB7-31A9-3045-B292-9C5672ACC503}" type="presOf" srcId="{5D51AD94-C3AC-F445-BDE8-47FCE137EEFB}" destId="{1D184077-5FA2-894D-B320-25CE5C4F6E7A}" srcOrd="0" destOrd="1" presId="urn:microsoft.com/office/officeart/2005/8/layout/vList5"/>
    <dgm:cxn modelId="{01509CBC-70F6-794A-B1C0-45F637328833}" type="presOf" srcId="{37F73D61-B8C7-FF4E-A9EF-653C3CF4B41D}" destId="{1F56A1EA-1F81-584D-B815-06E68CB91C0F}" srcOrd="0" destOrd="2" presId="urn:microsoft.com/office/officeart/2005/8/layout/vList5"/>
    <dgm:cxn modelId="{8ECEA2C6-CCF6-174A-82E8-0A742B46A0BC}" srcId="{CFC6DB79-A293-FC40-A286-B3717E6B75EF}" destId="{5E9A59A0-24FF-B949-B916-31FDDA2C7F93}" srcOrd="2" destOrd="0" parTransId="{F651360C-D2E8-6B43-9887-DD0AEDA9E81C}" sibTransId="{6862ED9F-BB79-A94F-9276-4AC7ECB5E912}"/>
    <dgm:cxn modelId="{14C6C2CC-2887-8B48-B437-EE10A3883BBF}" srcId="{779B3232-28A4-3246-8067-B295777A71CB}" destId="{5D51AD94-C3AC-F445-BDE8-47FCE137EEFB}" srcOrd="1" destOrd="0" parTransId="{1918D5B0-656E-FC4F-BFDE-CE38778510D1}" sibTransId="{794A433D-0D37-9147-A775-E9B131F90DCC}"/>
    <dgm:cxn modelId="{1797CCCE-0A60-1E47-8906-04FCAD6CF29C}" type="presOf" srcId="{B6D23F21-582A-7746-BB1C-E90B67FE7D5D}" destId="{CE4CEFF0-B7CB-1C4D-95E3-66E2E1C75D39}" srcOrd="0" destOrd="1" presId="urn:microsoft.com/office/officeart/2005/8/layout/vList5"/>
    <dgm:cxn modelId="{7B6DE7DE-410F-7540-AE56-04244A68B18E}" type="presOf" srcId="{B6619AA9-0E6F-9C4E-8A43-A132B349D9A4}" destId="{CE4CEFF0-B7CB-1C4D-95E3-66E2E1C75D39}" srcOrd="0" destOrd="0" presId="urn:microsoft.com/office/officeart/2005/8/layout/vList5"/>
    <dgm:cxn modelId="{6F9473DF-654A-4A44-8F13-11CD7F9D4309}" srcId="{3B472DE1-DA53-294F-A878-29BBC70E25F8}" destId="{DB96B68F-0329-7641-9651-B01F4AEC808C}" srcOrd="1" destOrd="0" parTransId="{81542F7F-DAE8-A346-BB95-A006EAEBDFED}" sibTransId="{05318A23-DA1B-BB41-8A04-2010C923B95A}"/>
    <dgm:cxn modelId="{FE8B56F1-C158-7F46-B848-B455E553C052}" type="presOf" srcId="{DB96B68F-0329-7641-9651-B01F4AEC808C}" destId="{1F56A1EA-1F81-584D-B815-06E68CB91C0F}" srcOrd="0" destOrd="1" presId="urn:microsoft.com/office/officeart/2005/8/layout/vList5"/>
    <dgm:cxn modelId="{290C4FF7-5EAC-A946-AA44-E876D2429B43}" type="presOf" srcId="{F4ABA844-2140-FE4D-B036-9FFA70D31144}" destId="{1D184077-5FA2-894D-B320-25CE5C4F6E7A}" srcOrd="0" destOrd="2" presId="urn:microsoft.com/office/officeart/2005/8/layout/vList5"/>
    <dgm:cxn modelId="{C24902FA-F3C0-604F-AE78-17E33E293968}" srcId="{CFC6DB79-A293-FC40-A286-B3717E6B75EF}" destId="{B6D23F21-582A-7746-BB1C-E90B67FE7D5D}" srcOrd="1" destOrd="0" parTransId="{5EBBD813-D8DC-EF47-AE8D-0234BA54BC19}" sibTransId="{35555BAD-62B4-0B46-91A3-96DC8105E390}"/>
    <dgm:cxn modelId="{44F10EA7-CECC-664C-B556-65180FA31E41}" type="presParOf" srcId="{01DEB472-F614-8D4E-A362-C6CD619D6AFA}" destId="{F25EA31D-F4B4-C347-961D-50815D0AD85C}" srcOrd="0" destOrd="0" presId="urn:microsoft.com/office/officeart/2005/8/layout/vList5"/>
    <dgm:cxn modelId="{B6BFE36B-A4EA-E046-B2CC-F6A9702FC942}" type="presParOf" srcId="{F25EA31D-F4B4-C347-961D-50815D0AD85C}" destId="{54182BBE-C1E2-FA4E-BB5B-BD648D496218}" srcOrd="0" destOrd="0" presId="urn:microsoft.com/office/officeart/2005/8/layout/vList5"/>
    <dgm:cxn modelId="{15507DA4-1ED7-B340-B029-1930DB35B928}" type="presParOf" srcId="{F25EA31D-F4B4-C347-961D-50815D0AD85C}" destId="{1D184077-5FA2-894D-B320-25CE5C4F6E7A}" srcOrd="1" destOrd="0" presId="urn:microsoft.com/office/officeart/2005/8/layout/vList5"/>
    <dgm:cxn modelId="{51383A90-AF52-6244-BB88-6A61B1D52152}" type="presParOf" srcId="{01DEB472-F614-8D4E-A362-C6CD619D6AFA}" destId="{D04B4350-861C-CE43-8C58-F91856DD75B8}" srcOrd="1" destOrd="0" presId="urn:microsoft.com/office/officeart/2005/8/layout/vList5"/>
    <dgm:cxn modelId="{B422044C-3B33-944B-831A-817CF9CFC5A4}" type="presParOf" srcId="{01DEB472-F614-8D4E-A362-C6CD619D6AFA}" destId="{FFCD1C11-E3D4-3349-A8C4-67A6AC965478}" srcOrd="2" destOrd="0" presId="urn:microsoft.com/office/officeart/2005/8/layout/vList5"/>
    <dgm:cxn modelId="{96CDA777-D264-024A-89E8-D1D397319596}" type="presParOf" srcId="{FFCD1C11-E3D4-3349-A8C4-67A6AC965478}" destId="{C46F6EAF-7A50-1B45-85BA-D05E2330946C}" srcOrd="0" destOrd="0" presId="urn:microsoft.com/office/officeart/2005/8/layout/vList5"/>
    <dgm:cxn modelId="{AEDC8135-0D94-F948-9857-6337C568DB0B}" type="presParOf" srcId="{FFCD1C11-E3D4-3349-A8C4-67A6AC965478}" destId="{CE4CEFF0-B7CB-1C4D-95E3-66E2E1C75D39}" srcOrd="1" destOrd="0" presId="urn:microsoft.com/office/officeart/2005/8/layout/vList5"/>
    <dgm:cxn modelId="{1844A012-CD20-7E4C-B4BD-B0A9B51AB211}" type="presParOf" srcId="{01DEB472-F614-8D4E-A362-C6CD619D6AFA}" destId="{D89EEB2F-6FBF-8E4D-9A81-7124270778A0}" srcOrd="3" destOrd="0" presId="urn:microsoft.com/office/officeart/2005/8/layout/vList5"/>
    <dgm:cxn modelId="{B5517EBA-9BB2-CF4A-B451-8DAB61133C8D}" type="presParOf" srcId="{01DEB472-F614-8D4E-A362-C6CD619D6AFA}" destId="{A01E2BB9-7B67-8F42-BF84-992D9B553B5C}" srcOrd="4" destOrd="0" presId="urn:microsoft.com/office/officeart/2005/8/layout/vList5"/>
    <dgm:cxn modelId="{E9E2CABA-2663-BB43-AE19-0F8CBFB1F744}" type="presParOf" srcId="{A01E2BB9-7B67-8F42-BF84-992D9B553B5C}" destId="{75E64466-9F42-5044-97B3-8BC31E37BB7A}" srcOrd="0" destOrd="0" presId="urn:microsoft.com/office/officeart/2005/8/layout/vList5"/>
    <dgm:cxn modelId="{10761BA3-9686-DC46-B9A9-62C1D8E040D7}" type="presParOf" srcId="{A01E2BB9-7B67-8F42-BF84-992D9B553B5C}" destId="{1F56A1EA-1F81-584D-B815-06E68CB91C0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51E41A-1CE3-4546-9971-3212D16F5087}"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F5B87926-2E7D-F848-B98A-1BD60F2D5463}">
      <dgm:prSet phldrT="[Text]"/>
      <dgm:spPr/>
      <dgm:t>
        <a:bodyPr/>
        <a:lstStyle/>
        <a:p>
          <a:r>
            <a:rPr lang="en-US"/>
            <a:t>Decreasing Inappropriate Behavior </a:t>
          </a:r>
        </a:p>
        <a:p>
          <a:r>
            <a:rPr lang="en-US"/>
            <a:t>5 </a:t>
          </a:r>
        </a:p>
      </dgm:t>
    </dgm:pt>
    <dgm:pt modelId="{85D3E660-80B1-1245-9B0A-93E998CD987F}" type="parTrans" cxnId="{4BED57AD-DE29-7346-A976-8CCA5C162D35}">
      <dgm:prSet/>
      <dgm:spPr/>
      <dgm:t>
        <a:bodyPr/>
        <a:lstStyle/>
        <a:p>
          <a:endParaRPr lang="en-US"/>
        </a:p>
      </dgm:t>
    </dgm:pt>
    <dgm:pt modelId="{593F62B0-9CEC-6747-86A9-4ABBAD51F040}" type="sibTrans" cxnId="{4BED57AD-DE29-7346-A976-8CCA5C162D35}">
      <dgm:prSet/>
      <dgm:spPr/>
      <dgm:t>
        <a:bodyPr/>
        <a:lstStyle/>
        <a:p>
          <a:endParaRPr lang="en-US"/>
        </a:p>
      </dgm:t>
    </dgm:pt>
    <dgm:pt modelId="{BCFB69A4-E9BF-F047-A767-478D5C39B92C}">
      <dgm:prSet phldrT="[Text]"/>
      <dgm:spPr/>
      <dgm:t>
        <a:bodyPr/>
        <a:lstStyle/>
        <a:p>
          <a:r>
            <a:rPr lang="en-US" dirty="0"/>
            <a:t>Error correction strategies including planned ignoring, differential reinforcement, response cost, time out from reinforcement, and over correction</a:t>
          </a:r>
        </a:p>
      </dgm:t>
    </dgm:pt>
    <dgm:pt modelId="{3F08F546-DCA5-234F-A67B-0FA0A96AAB6A}" type="parTrans" cxnId="{FAA2AD80-9D86-7E42-B335-577F9BFFB114}">
      <dgm:prSet/>
      <dgm:spPr/>
      <dgm:t>
        <a:bodyPr/>
        <a:lstStyle/>
        <a:p>
          <a:endParaRPr lang="en-US"/>
        </a:p>
      </dgm:t>
    </dgm:pt>
    <dgm:pt modelId="{315D0C59-B1CD-DF44-83A1-FC5F7A1B7839}" type="sibTrans" cxnId="{FAA2AD80-9D86-7E42-B335-577F9BFFB114}">
      <dgm:prSet/>
      <dgm:spPr/>
      <dgm:t>
        <a:bodyPr/>
        <a:lstStyle/>
        <a:p>
          <a:endParaRPr lang="en-US"/>
        </a:p>
      </dgm:t>
    </dgm:pt>
    <dgm:pt modelId="{CF78B1E2-CF94-C546-9651-AE35B7BEF45F}">
      <dgm:prSet phldrT="[Text]"/>
      <dgm:spPr/>
      <dgm:t>
        <a:bodyPr/>
        <a:lstStyle/>
        <a:p>
          <a:r>
            <a:rPr lang="en-US" dirty="0"/>
            <a:t>Tips for using error correction within a positive proactive framework	 </a:t>
          </a:r>
        </a:p>
      </dgm:t>
    </dgm:pt>
    <dgm:pt modelId="{10A1FA8D-563B-F44D-AEDC-C4968990D826}" type="parTrans" cxnId="{BA03093F-C900-0E47-83DC-8F097FC5C39E}">
      <dgm:prSet/>
      <dgm:spPr/>
      <dgm:t>
        <a:bodyPr/>
        <a:lstStyle/>
        <a:p>
          <a:endParaRPr lang="en-US"/>
        </a:p>
      </dgm:t>
    </dgm:pt>
    <dgm:pt modelId="{7D4F409B-86C2-E649-BF97-A15C621C45E5}" type="sibTrans" cxnId="{BA03093F-C900-0E47-83DC-8F097FC5C39E}">
      <dgm:prSet/>
      <dgm:spPr/>
      <dgm:t>
        <a:bodyPr/>
        <a:lstStyle/>
        <a:p>
          <a:endParaRPr lang="en-US"/>
        </a:p>
      </dgm:t>
    </dgm:pt>
    <dgm:pt modelId="{83B059EE-512B-324E-954C-09874C2E0C52}">
      <dgm:prSet phldrT="[Text]"/>
      <dgm:spPr/>
      <dgm:t>
        <a:bodyPr/>
        <a:lstStyle/>
        <a:p>
          <a:r>
            <a:rPr lang="en-US" dirty="0"/>
            <a:t>Measuring Behavior and Using Data </a:t>
          </a:r>
        </a:p>
        <a:p>
          <a:r>
            <a:rPr lang="en-US" dirty="0"/>
            <a:t>6-7</a:t>
          </a:r>
        </a:p>
      </dgm:t>
    </dgm:pt>
    <dgm:pt modelId="{95B11821-D9C7-8C49-A42D-34F0AEFFA57B}" type="parTrans" cxnId="{C744380A-1AD5-7144-86A1-B9174ED775F4}">
      <dgm:prSet/>
      <dgm:spPr/>
      <dgm:t>
        <a:bodyPr/>
        <a:lstStyle/>
        <a:p>
          <a:endParaRPr lang="en-US"/>
        </a:p>
      </dgm:t>
    </dgm:pt>
    <dgm:pt modelId="{3EC32856-F2EA-D648-B584-B12FF1B99EB0}" type="sibTrans" cxnId="{C744380A-1AD5-7144-86A1-B9174ED775F4}">
      <dgm:prSet/>
      <dgm:spPr/>
      <dgm:t>
        <a:bodyPr/>
        <a:lstStyle/>
        <a:p>
          <a:endParaRPr lang="en-US"/>
        </a:p>
      </dgm:t>
    </dgm:pt>
    <dgm:pt modelId="{4155BB96-BEA2-1048-BCC2-6ACD7EF81288}">
      <dgm:prSet phldrT="[Text]"/>
      <dgm:spPr/>
      <dgm:t>
        <a:bodyPr/>
        <a:lstStyle/>
        <a:p>
          <a:r>
            <a:rPr lang="en-US" dirty="0"/>
            <a:t>Selecting defining and measuring target behaviors and relevant dimensions of behavior</a:t>
          </a:r>
        </a:p>
      </dgm:t>
    </dgm:pt>
    <dgm:pt modelId="{2A7AB345-0DCD-A343-B3CE-34A52610ABF0}" type="parTrans" cxnId="{D1404292-9172-F84B-9CA1-7B572E07CFB1}">
      <dgm:prSet/>
      <dgm:spPr/>
      <dgm:t>
        <a:bodyPr/>
        <a:lstStyle/>
        <a:p>
          <a:endParaRPr lang="en-US"/>
        </a:p>
      </dgm:t>
    </dgm:pt>
    <dgm:pt modelId="{81B34709-5D86-4C44-96CA-5277FABE44F9}" type="sibTrans" cxnId="{D1404292-9172-F84B-9CA1-7B572E07CFB1}">
      <dgm:prSet/>
      <dgm:spPr/>
      <dgm:t>
        <a:bodyPr/>
        <a:lstStyle/>
        <a:p>
          <a:endParaRPr lang="en-US"/>
        </a:p>
      </dgm:t>
    </dgm:pt>
    <dgm:pt modelId="{EC34CA13-2872-544C-A8AE-1E5C684A55CB}">
      <dgm:prSet phldrT="[Text]"/>
      <dgm:spPr/>
      <dgm:t>
        <a:bodyPr/>
        <a:lstStyle/>
        <a:p>
          <a:r>
            <a:rPr lang="en-US" dirty="0"/>
            <a:t>Using implementation data and student outcome data to guide and adjust implementation of practices</a:t>
          </a:r>
        </a:p>
      </dgm:t>
    </dgm:pt>
    <dgm:pt modelId="{9219E7DA-BD16-7549-B52F-0D82919E4B0D}" type="parTrans" cxnId="{272EC3A5-1854-2A42-991E-6807F229268B}">
      <dgm:prSet/>
      <dgm:spPr/>
      <dgm:t>
        <a:bodyPr/>
        <a:lstStyle/>
        <a:p>
          <a:endParaRPr lang="en-US"/>
        </a:p>
      </dgm:t>
    </dgm:pt>
    <dgm:pt modelId="{69559024-5247-F141-B3D0-B02C97ACBC10}" type="sibTrans" cxnId="{272EC3A5-1854-2A42-991E-6807F229268B}">
      <dgm:prSet/>
      <dgm:spPr/>
      <dgm:t>
        <a:bodyPr/>
        <a:lstStyle/>
        <a:p>
          <a:endParaRPr lang="en-US"/>
        </a:p>
      </dgm:t>
    </dgm:pt>
    <dgm:pt modelId="{1B0DC16C-8064-6144-87F1-9CD1427D88F6}">
      <dgm:prSet phldrT="[Text]"/>
      <dgm:spPr/>
      <dgm:t>
        <a:bodyPr/>
        <a:lstStyle/>
        <a:p>
          <a:r>
            <a:rPr lang="en-US" dirty="0"/>
            <a:t>Intensifying Behavior Support </a:t>
          </a:r>
        </a:p>
        <a:p>
          <a:r>
            <a:rPr lang="en-US" dirty="0"/>
            <a:t>8</a:t>
          </a:r>
        </a:p>
      </dgm:t>
    </dgm:pt>
    <dgm:pt modelId="{92E0FE71-FBF7-B441-A564-690F2DB6C5B6}" type="parTrans" cxnId="{A9814597-C4EA-6546-AD37-C03B462D5D90}">
      <dgm:prSet/>
      <dgm:spPr/>
      <dgm:t>
        <a:bodyPr/>
        <a:lstStyle/>
        <a:p>
          <a:endParaRPr lang="en-US"/>
        </a:p>
      </dgm:t>
    </dgm:pt>
    <dgm:pt modelId="{2DBFCDED-3916-F240-AF87-84DE2C185997}" type="sibTrans" cxnId="{A9814597-C4EA-6546-AD37-C03B462D5D90}">
      <dgm:prSet/>
      <dgm:spPr/>
      <dgm:t>
        <a:bodyPr/>
        <a:lstStyle/>
        <a:p>
          <a:endParaRPr lang="en-US"/>
        </a:p>
      </dgm:t>
    </dgm:pt>
    <dgm:pt modelId="{6609A004-626F-B249-A4D0-30F51BFC2D97}">
      <dgm:prSet phldrT="[Text]"/>
      <dgm:spPr/>
      <dgm:t>
        <a:bodyPr/>
        <a:lstStyle/>
        <a:p>
          <a:r>
            <a:rPr lang="en-US" dirty="0"/>
            <a:t>Tier 2 readiness and critical features</a:t>
          </a:r>
        </a:p>
      </dgm:t>
    </dgm:pt>
    <dgm:pt modelId="{482E4119-5008-8C4A-98FC-AEDF99ADF705}" type="parTrans" cxnId="{63246814-B640-2E4B-9E61-B81C53773336}">
      <dgm:prSet/>
      <dgm:spPr/>
      <dgm:t>
        <a:bodyPr/>
        <a:lstStyle/>
        <a:p>
          <a:endParaRPr lang="en-US"/>
        </a:p>
      </dgm:t>
    </dgm:pt>
    <dgm:pt modelId="{A91DEA5F-C9DC-D942-8479-EAC4D9837EA2}" type="sibTrans" cxnId="{63246814-B640-2E4B-9E61-B81C53773336}">
      <dgm:prSet/>
      <dgm:spPr/>
      <dgm:t>
        <a:bodyPr/>
        <a:lstStyle/>
        <a:p>
          <a:endParaRPr lang="en-US"/>
        </a:p>
      </dgm:t>
    </dgm:pt>
    <dgm:pt modelId="{6B94FB02-4D4F-7843-AC70-F8C0BD9CB7A5}">
      <dgm:prSet phldrT="[Text]"/>
      <dgm:spPr/>
      <dgm:t>
        <a:bodyPr/>
        <a:lstStyle/>
        <a:p>
          <a:r>
            <a:rPr lang="en-US" dirty="0"/>
            <a:t>Key elements of individualized support</a:t>
          </a:r>
        </a:p>
      </dgm:t>
    </dgm:pt>
    <dgm:pt modelId="{241CC57F-560F-3D43-8E5C-614263C89D22}" type="parTrans" cxnId="{41A76DF1-DE2E-8C41-BC91-E022DC06002C}">
      <dgm:prSet/>
      <dgm:spPr/>
      <dgm:t>
        <a:bodyPr/>
        <a:lstStyle/>
        <a:p>
          <a:endParaRPr lang="en-US"/>
        </a:p>
      </dgm:t>
    </dgm:pt>
    <dgm:pt modelId="{1B0C2945-2830-5D40-9C63-D30FED188AB1}" type="sibTrans" cxnId="{41A76DF1-DE2E-8C41-BC91-E022DC06002C}">
      <dgm:prSet/>
      <dgm:spPr/>
      <dgm:t>
        <a:bodyPr/>
        <a:lstStyle/>
        <a:p>
          <a:endParaRPr lang="en-US"/>
        </a:p>
      </dgm:t>
    </dgm:pt>
    <dgm:pt modelId="{FAD3DC37-CFE0-1647-A615-145D11BF763E}">
      <dgm:prSet phldrT="[Text]"/>
      <dgm:spPr/>
      <dgm:t>
        <a:bodyPr/>
        <a:lstStyle/>
        <a:p>
          <a:r>
            <a:rPr lang="en-US" dirty="0"/>
            <a:t>Designed to provide an overview of what to look for rather than fully train individuals for implementation </a:t>
          </a:r>
        </a:p>
      </dgm:t>
    </dgm:pt>
    <dgm:pt modelId="{43EE4A4B-A9FC-3743-84EC-1EAE5CB25349}" type="parTrans" cxnId="{A956CD4C-FD9F-E140-A770-87D85E6AFF30}">
      <dgm:prSet/>
      <dgm:spPr/>
      <dgm:t>
        <a:bodyPr/>
        <a:lstStyle/>
        <a:p>
          <a:endParaRPr lang="en-US"/>
        </a:p>
      </dgm:t>
    </dgm:pt>
    <dgm:pt modelId="{9AEEDEF2-9BD8-884F-970C-13A85327A91D}" type="sibTrans" cxnId="{A956CD4C-FD9F-E140-A770-87D85E6AFF30}">
      <dgm:prSet/>
      <dgm:spPr/>
      <dgm:t>
        <a:bodyPr/>
        <a:lstStyle/>
        <a:p>
          <a:endParaRPr lang="en-US"/>
        </a:p>
      </dgm:t>
    </dgm:pt>
    <dgm:pt modelId="{61BF8814-C820-A34D-B857-FAE59214933F}" type="pres">
      <dgm:prSet presAssocID="{A351E41A-1CE3-4546-9971-3212D16F5087}" presName="Name0" presStyleCnt="0">
        <dgm:presLayoutVars>
          <dgm:dir/>
          <dgm:animLvl val="lvl"/>
          <dgm:resizeHandles val="exact"/>
        </dgm:presLayoutVars>
      </dgm:prSet>
      <dgm:spPr/>
    </dgm:pt>
    <dgm:pt modelId="{CA64D514-BC76-9148-ADB3-9E0E0A35CF71}" type="pres">
      <dgm:prSet presAssocID="{F5B87926-2E7D-F848-B98A-1BD60F2D5463}" presName="linNode" presStyleCnt="0"/>
      <dgm:spPr/>
    </dgm:pt>
    <dgm:pt modelId="{016EC772-A1BE-DD4E-ABA3-D04E616AE91A}" type="pres">
      <dgm:prSet presAssocID="{F5B87926-2E7D-F848-B98A-1BD60F2D5463}" presName="parentText" presStyleLbl="node1" presStyleIdx="0" presStyleCnt="3" custScaleX="59658">
        <dgm:presLayoutVars>
          <dgm:chMax val="1"/>
          <dgm:bulletEnabled val="1"/>
        </dgm:presLayoutVars>
      </dgm:prSet>
      <dgm:spPr/>
    </dgm:pt>
    <dgm:pt modelId="{5F70B165-9E2C-FF48-B040-D9A3128B7FE6}" type="pres">
      <dgm:prSet presAssocID="{F5B87926-2E7D-F848-B98A-1BD60F2D5463}" presName="descendantText" presStyleLbl="alignAccFollowNode1" presStyleIdx="0" presStyleCnt="3" custScaleX="115002">
        <dgm:presLayoutVars>
          <dgm:bulletEnabled val="1"/>
        </dgm:presLayoutVars>
      </dgm:prSet>
      <dgm:spPr/>
    </dgm:pt>
    <dgm:pt modelId="{B083EFB0-8EBF-8B4F-A2B2-B24CD38FF361}" type="pres">
      <dgm:prSet presAssocID="{593F62B0-9CEC-6747-86A9-4ABBAD51F040}" presName="sp" presStyleCnt="0"/>
      <dgm:spPr/>
    </dgm:pt>
    <dgm:pt modelId="{0835E422-3ACC-E24E-B9E2-78AB78F50FF4}" type="pres">
      <dgm:prSet presAssocID="{83B059EE-512B-324E-954C-09874C2E0C52}" presName="linNode" presStyleCnt="0"/>
      <dgm:spPr/>
    </dgm:pt>
    <dgm:pt modelId="{B8E2795B-1379-484C-9707-D3125135249F}" type="pres">
      <dgm:prSet presAssocID="{83B059EE-512B-324E-954C-09874C2E0C52}" presName="parentText" presStyleLbl="node1" presStyleIdx="1" presStyleCnt="3" custScaleX="59658">
        <dgm:presLayoutVars>
          <dgm:chMax val="1"/>
          <dgm:bulletEnabled val="1"/>
        </dgm:presLayoutVars>
      </dgm:prSet>
      <dgm:spPr/>
    </dgm:pt>
    <dgm:pt modelId="{0B6DE351-283D-7549-9312-108CA8A2FE35}" type="pres">
      <dgm:prSet presAssocID="{83B059EE-512B-324E-954C-09874C2E0C52}" presName="descendantText" presStyleLbl="alignAccFollowNode1" presStyleIdx="1" presStyleCnt="3" custScaleX="115002">
        <dgm:presLayoutVars>
          <dgm:bulletEnabled val="1"/>
        </dgm:presLayoutVars>
      </dgm:prSet>
      <dgm:spPr/>
    </dgm:pt>
    <dgm:pt modelId="{C0D65085-1988-3D42-8FA5-DCEE9D206E4C}" type="pres">
      <dgm:prSet presAssocID="{3EC32856-F2EA-D648-B584-B12FF1B99EB0}" presName="sp" presStyleCnt="0"/>
      <dgm:spPr/>
    </dgm:pt>
    <dgm:pt modelId="{C159676D-6D64-604F-AED4-C00932E4536B}" type="pres">
      <dgm:prSet presAssocID="{1B0DC16C-8064-6144-87F1-9CD1427D88F6}" presName="linNode" presStyleCnt="0"/>
      <dgm:spPr/>
    </dgm:pt>
    <dgm:pt modelId="{EDA4E6BA-DF89-6A4D-90F2-CE66E2A9C430}" type="pres">
      <dgm:prSet presAssocID="{1B0DC16C-8064-6144-87F1-9CD1427D88F6}" presName="parentText" presStyleLbl="node1" presStyleIdx="2" presStyleCnt="3" custScaleX="59658">
        <dgm:presLayoutVars>
          <dgm:chMax val="1"/>
          <dgm:bulletEnabled val="1"/>
        </dgm:presLayoutVars>
      </dgm:prSet>
      <dgm:spPr/>
    </dgm:pt>
    <dgm:pt modelId="{937B121A-F0FA-8441-B92C-A21D21D596EF}" type="pres">
      <dgm:prSet presAssocID="{1B0DC16C-8064-6144-87F1-9CD1427D88F6}" presName="descendantText" presStyleLbl="alignAccFollowNode1" presStyleIdx="2" presStyleCnt="3" custScaleX="115002">
        <dgm:presLayoutVars>
          <dgm:bulletEnabled val="1"/>
        </dgm:presLayoutVars>
      </dgm:prSet>
      <dgm:spPr/>
    </dgm:pt>
  </dgm:ptLst>
  <dgm:cxnLst>
    <dgm:cxn modelId="{C744380A-1AD5-7144-86A1-B9174ED775F4}" srcId="{A351E41A-1CE3-4546-9971-3212D16F5087}" destId="{83B059EE-512B-324E-954C-09874C2E0C52}" srcOrd="1" destOrd="0" parTransId="{95B11821-D9C7-8C49-A42D-34F0AEFFA57B}" sibTransId="{3EC32856-F2EA-D648-B584-B12FF1B99EB0}"/>
    <dgm:cxn modelId="{63246814-B640-2E4B-9E61-B81C53773336}" srcId="{1B0DC16C-8064-6144-87F1-9CD1427D88F6}" destId="{6609A004-626F-B249-A4D0-30F51BFC2D97}" srcOrd="0" destOrd="0" parTransId="{482E4119-5008-8C4A-98FC-AEDF99ADF705}" sibTransId="{A91DEA5F-C9DC-D942-8479-EAC4D9837EA2}"/>
    <dgm:cxn modelId="{975DA33A-2DC8-E448-BED6-3FA4130B52BD}" type="presOf" srcId="{BCFB69A4-E9BF-F047-A767-478D5C39B92C}" destId="{5F70B165-9E2C-FF48-B040-D9A3128B7FE6}" srcOrd="0" destOrd="0" presId="urn:microsoft.com/office/officeart/2005/8/layout/vList5"/>
    <dgm:cxn modelId="{BA03093F-C900-0E47-83DC-8F097FC5C39E}" srcId="{F5B87926-2E7D-F848-B98A-1BD60F2D5463}" destId="{CF78B1E2-CF94-C546-9651-AE35B7BEF45F}" srcOrd="1" destOrd="0" parTransId="{10A1FA8D-563B-F44D-AEDC-C4968990D826}" sibTransId="{7D4F409B-86C2-E649-BF97-A15C621C45E5}"/>
    <dgm:cxn modelId="{B851E35C-D898-5F44-96AF-C60972285B53}" type="presOf" srcId="{6609A004-626F-B249-A4D0-30F51BFC2D97}" destId="{937B121A-F0FA-8441-B92C-A21D21D596EF}" srcOrd="0" destOrd="0" presId="urn:microsoft.com/office/officeart/2005/8/layout/vList5"/>
    <dgm:cxn modelId="{1AD7414B-99BF-AC4E-ABE8-B44FE17298A5}" type="presOf" srcId="{FAD3DC37-CFE0-1647-A615-145D11BF763E}" destId="{937B121A-F0FA-8441-B92C-A21D21D596EF}" srcOrd="0" destOrd="2" presId="urn:microsoft.com/office/officeart/2005/8/layout/vList5"/>
    <dgm:cxn modelId="{A956CD4C-FD9F-E140-A770-87D85E6AFF30}" srcId="{1B0DC16C-8064-6144-87F1-9CD1427D88F6}" destId="{FAD3DC37-CFE0-1647-A615-145D11BF763E}" srcOrd="2" destOrd="0" parTransId="{43EE4A4B-A9FC-3743-84EC-1EAE5CB25349}" sibTransId="{9AEEDEF2-9BD8-884F-970C-13A85327A91D}"/>
    <dgm:cxn modelId="{057B6571-288D-5041-AAC3-016AB68AD70D}" type="presOf" srcId="{83B059EE-512B-324E-954C-09874C2E0C52}" destId="{B8E2795B-1379-484C-9707-D3125135249F}" srcOrd="0" destOrd="0" presId="urn:microsoft.com/office/officeart/2005/8/layout/vList5"/>
    <dgm:cxn modelId="{645FDA7B-AA22-3E43-BF22-7A41E15D54BF}" type="presOf" srcId="{6B94FB02-4D4F-7843-AC70-F8C0BD9CB7A5}" destId="{937B121A-F0FA-8441-B92C-A21D21D596EF}" srcOrd="0" destOrd="1" presId="urn:microsoft.com/office/officeart/2005/8/layout/vList5"/>
    <dgm:cxn modelId="{FAA2AD80-9D86-7E42-B335-577F9BFFB114}" srcId="{F5B87926-2E7D-F848-B98A-1BD60F2D5463}" destId="{BCFB69A4-E9BF-F047-A767-478D5C39B92C}" srcOrd="0" destOrd="0" parTransId="{3F08F546-DCA5-234F-A67B-0FA0A96AAB6A}" sibTransId="{315D0C59-B1CD-DF44-83A1-FC5F7A1B7839}"/>
    <dgm:cxn modelId="{38A63588-37AD-0F45-9894-7FC2C29593C0}" type="presOf" srcId="{1B0DC16C-8064-6144-87F1-9CD1427D88F6}" destId="{EDA4E6BA-DF89-6A4D-90F2-CE66E2A9C430}" srcOrd="0" destOrd="0" presId="urn:microsoft.com/office/officeart/2005/8/layout/vList5"/>
    <dgm:cxn modelId="{01199488-1491-F549-A537-B5E60A4A09D9}" type="presOf" srcId="{CF78B1E2-CF94-C546-9651-AE35B7BEF45F}" destId="{5F70B165-9E2C-FF48-B040-D9A3128B7FE6}" srcOrd="0" destOrd="1" presId="urn:microsoft.com/office/officeart/2005/8/layout/vList5"/>
    <dgm:cxn modelId="{D1404292-9172-F84B-9CA1-7B572E07CFB1}" srcId="{83B059EE-512B-324E-954C-09874C2E0C52}" destId="{4155BB96-BEA2-1048-BCC2-6ACD7EF81288}" srcOrd="0" destOrd="0" parTransId="{2A7AB345-0DCD-A343-B3CE-34A52610ABF0}" sibTransId="{81B34709-5D86-4C44-96CA-5277FABE44F9}"/>
    <dgm:cxn modelId="{E2BF3096-B4C9-3A45-B407-F03E15EF9B92}" type="presOf" srcId="{4155BB96-BEA2-1048-BCC2-6ACD7EF81288}" destId="{0B6DE351-283D-7549-9312-108CA8A2FE35}" srcOrd="0" destOrd="0" presId="urn:microsoft.com/office/officeart/2005/8/layout/vList5"/>
    <dgm:cxn modelId="{A9814597-C4EA-6546-AD37-C03B462D5D90}" srcId="{A351E41A-1CE3-4546-9971-3212D16F5087}" destId="{1B0DC16C-8064-6144-87F1-9CD1427D88F6}" srcOrd="2" destOrd="0" parTransId="{92E0FE71-FBF7-B441-A564-690F2DB6C5B6}" sibTransId="{2DBFCDED-3916-F240-AF87-84DE2C185997}"/>
    <dgm:cxn modelId="{272EC3A5-1854-2A42-991E-6807F229268B}" srcId="{83B059EE-512B-324E-954C-09874C2E0C52}" destId="{EC34CA13-2872-544C-A8AE-1E5C684A55CB}" srcOrd="1" destOrd="0" parTransId="{9219E7DA-BD16-7549-B52F-0D82919E4B0D}" sibTransId="{69559024-5247-F141-B3D0-B02C97ACBC10}"/>
    <dgm:cxn modelId="{1B6160A8-B070-614D-9581-4510C6BB625C}" type="presOf" srcId="{EC34CA13-2872-544C-A8AE-1E5C684A55CB}" destId="{0B6DE351-283D-7549-9312-108CA8A2FE35}" srcOrd="0" destOrd="1" presId="urn:microsoft.com/office/officeart/2005/8/layout/vList5"/>
    <dgm:cxn modelId="{5C99F0AA-5A7A-FC41-92A1-FEF68304742D}" type="presOf" srcId="{A351E41A-1CE3-4546-9971-3212D16F5087}" destId="{61BF8814-C820-A34D-B857-FAE59214933F}" srcOrd="0" destOrd="0" presId="urn:microsoft.com/office/officeart/2005/8/layout/vList5"/>
    <dgm:cxn modelId="{4BED57AD-DE29-7346-A976-8CCA5C162D35}" srcId="{A351E41A-1CE3-4546-9971-3212D16F5087}" destId="{F5B87926-2E7D-F848-B98A-1BD60F2D5463}" srcOrd="0" destOrd="0" parTransId="{85D3E660-80B1-1245-9B0A-93E998CD987F}" sibTransId="{593F62B0-9CEC-6747-86A9-4ABBAD51F040}"/>
    <dgm:cxn modelId="{46B988E5-2F71-B244-AEDA-259B3A467A76}" type="presOf" srcId="{F5B87926-2E7D-F848-B98A-1BD60F2D5463}" destId="{016EC772-A1BE-DD4E-ABA3-D04E616AE91A}" srcOrd="0" destOrd="0" presId="urn:microsoft.com/office/officeart/2005/8/layout/vList5"/>
    <dgm:cxn modelId="{41A76DF1-DE2E-8C41-BC91-E022DC06002C}" srcId="{1B0DC16C-8064-6144-87F1-9CD1427D88F6}" destId="{6B94FB02-4D4F-7843-AC70-F8C0BD9CB7A5}" srcOrd="1" destOrd="0" parTransId="{241CC57F-560F-3D43-8E5C-614263C89D22}" sibTransId="{1B0C2945-2830-5D40-9C63-D30FED188AB1}"/>
    <dgm:cxn modelId="{B8996B06-97A2-7D4C-ADE4-A2C07545D232}" type="presParOf" srcId="{61BF8814-C820-A34D-B857-FAE59214933F}" destId="{CA64D514-BC76-9148-ADB3-9E0E0A35CF71}" srcOrd="0" destOrd="0" presId="urn:microsoft.com/office/officeart/2005/8/layout/vList5"/>
    <dgm:cxn modelId="{C4F60A5D-42F6-A942-A6B9-CE85F84D7CCD}" type="presParOf" srcId="{CA64D514-BC76-9148-ADB3-9E0E0A35CF71}" destId="{016EC772-A1BE-DD4E-ABA3-D04E616AE91A}" srcOrd="0" destOrd="0" presId="urn:microsoft.com/office/officeart/2005/8/layout/vList5"/>
    <dgm:cxn modelId="{60FAAB25-657B-E740-B4A7-1587D1507F58}" type="presParOf" srcId="{CA64D514-BC76-9148-ADB3-9E0E0A35CF71}" destId="{5F70B165-9E2C-FF48-B040-D9A3128B7FE6}" srcOrd="1" destOrd="0" presId="urn:microsoft.com/office/officeart/2005/8/layout/vList5"/>
    <dgm:cxn modelId="{979B8756-6741-D947-92F7-25AEEF871028}" type="presParOf" srcId="{61BF8814-C820-A34D-B857-FAE59214933F}" destId="{B083EFB0-8EBF-8B4F-A2B2-B24CD38FF361}" srcOrd="1" destOrd="0" presId="urn:microsoft.com/office/officeart/2005/8/layout/vList5"/>
    <dgm:cxn modelId="{C99839A5-7CF1-7143-A6C8-85FBE22D739A}" type="presParOf" srcId="{61BF8814-C820-A34D-B857-FAE59214933F}" destId="{0835E422-3ACC-E24E-B9E2-78AB78F50FF4}" srcOrd="2" destOrd="0" presId="urn:microsoft.com/office/officeart/2005/8/layout/vList5"/>
    <dgm:cxn modelId="{E0F13C2E-E45B-8344-8BE8-DDC29CB2937E}" type="presParOf" srcId="{0835E422-3ACC-E24E-B9E2-78AB78F50FF4}" destId="{B8E2795B-1379-484C-9707-D3125135249F}" srcOrd="0" destOrd="0" presId="urn:microsoft.com/office/officeart/2005/8/layout/vList5"/>
    <dgm:cxn modelId="{1A7CAF88-6B44-B645-8000-E26E7FF63A87}" type="presParOf" srcId="{0835E422-3ACC-E24E-B9E2-78AB78F50FF4}" destId="{0B6DE351-283D-7549-9312-108CA8A2FE35}" srcOrd="1" destOrd="0" presId="urn:microsoft.com/office/officeart/2005/8/layout/vList5"/>
    <dgm:cxn modelId="{AE518AAE-F951-BC4A-B498-B2CD73AE1942}" type="presParOf" srcId="{61BF8814-C820-A34D-B857-FAE59214933F}" destId="{C0D65085-1988-3D42-8FA5-DCEE9D206E4C}" srcOrd="3" destOrd="0" presId="urn:microsoft.com/office/officeart/2005/8/layout/vList5"/>
    <dgm:cxn modelId="{DFA56020-0D32-A543-9F9D-1C18A1C70C9C}" type="presParOf" srcId="{61BF8814-C820-A34D-B857-FAE59214933F}" destId="{C159676D-6D64-604F-AED4-C00932E4536B}" srcOrd="4" destOrd="0" presId="urn:microsoft.com/office/officeart/2005/8/layout/vList5"/>
    <dgm:cxn modelId="{3A4C5D0D-9AA9-184C-9C9B-F43B47BBB66B}" type="presParOf" srcId="{C159676D-6D64-604F-AED4-C00932E4536B}" destId="{EDA4E6BA-DF89-6A4D-90F2-CE66E2A9C430}" srcOrd="0" destOrd="0" presId="urn:microsoft.com/office/officeart/2005/8/layout/vList5"/>
    <dgm:cxn modelId="{9F89066D-B0C3-FF40-A875-D78614383BF9}" type="presParOf" srcId="{C159676D-6D64-604F-AED4-C00932E4536B}" destId="{937B121A-F0FA-8441-B92C-A21D21D596E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90A2F-DA72-400B-B65D-D83780A849CF}">
      <dsp:nvSpPr>
        <dsp:cNvPr id="0" name=""/>
        <dsp:cNvSpPr/>
      </dsp:nvSpPr>
      <dsp:spPr>
        <a:xfrm>
          <a:off x="72931" y="1296"/>
          <a:ext cx="3277642" cy="19665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Evidence-Based </a:t>
          </a:r>
        </a:p>
      </dsp:txBody>
      <dsp:txXfrm>
        <a:off x="72931" y="1296"/>
        <a:ext cx="3277642" cy="1966585"/>
      </dsp:txXfrm>
    </dsp:sp>
    <dsp:sp modelId="{CCD4B1D6-AB21-49B9-AFE9-E352101D9EAE}">
      <dsp:nvSpPr>
        <dsp:cNvPr id="0" name=""/>
        <dsp:cNvSpPr/>
      </dsp:nvSpPr>
      <dsp:spPr>
        <a:xfrm>
          <a:off x="3678338" y="1296"/>
          <a:ext cx="3277642" cy="196658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Multimedia</a:t>
          </a:r>
          <a:endParaRPr lang="en-US" sz="3900" kern="1200" dirty="0"/>
        </a:p>
      </dsp:txBody>
      <dsp:txXfrm>
        <a:off x="3678338" y="1296"/>
        <a:ext cx="3277642" cy="1966585"/>
      </dsp:txXfrm>
    </dsp:sp>
    <dsp:sp modelId="{5FC6795D-E313-4BD6-8879-023EF4C16FCA}">
      <dsp:nvSpPr>
        <dsp:cNvPr id="0" name=""/>
        <dsp:cNvSpPr/>
      </dsp:nvSpPr>
      <dsp:spPr>
        <a:xfrm>
          <a:off x="72931" y="2295645"/>
          <a:ext cx="3277642" cy="196658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Application Activities</a:t>
          </a:r>
        </a:p>
      </dsp:txBody>
      <dsp:txXfrm>
        <a:off x="72931" y="2295645"/>
        <a:ext cx="3277642" cy="1966585"/>
      </dsp:txXfrm>
    </dsp:sp>
    <dsp:sp modelId="{844B4187-A9AC-4AA6-9F3E-1102087DD5C0}">
      <dsp:nvSpPr>
        <dsp:cNvPr id="0" name=""/>
        <dsp:cNvSpPr/>
      </dsp:nvSpPr>
      <dsp:spPr>
        <a:xfrm>
          <a:off x="3678338" y="2295645"/>
          <a:ext cx="3277642" cy="196658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Assessments</a:t>
          </a:r>
          <a:endParaRPr lang="en-US" sz="3900" kern="1200" dirty="0"/>
        </a:p>
      </dsp:txBody>
      <dsp:txXfrm>
        <a:off x="3678338" y="2295645"/>
        <a:ext cx="3277642" cy="1966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84077-5FA2-894D-B320-25CE5C4F6E7A}">
      <dsp:nvSpPr>
        <dsp:cNvPr id="0" name=""/>
        <dsp:cNvSpPr/>
      </dsp:nvSpPr>
      <dsp:spPr>
        <a:xfrm rot="5400000">
          <a:off x="3365954" y="-1542932"/>
          <a:ext cx="1270774" cy="46774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Importance of behavior support</a:t>
          </a:r>
        </a:p>
        <a:p>
          <a:pPr marL="171450" lvl="1" indent="-171450" algn="l" defTabSz="711200">
            <a:lnSpc>
              <a:spcPct val="90000"/>
            </a:lnSpc>
            <a:spcBef>
              <a:spcPct val="0"/>
            </a:spcBef>
            <a:spcAft>
              <a:spcPct val="15000"/>
            </a:spcAft>
            <a:buChar char="•"/>
          </a:pPr>
          <a:r>
            <a:rPr lang="en-US" sz="1600" kern="1200" dirty="0"/>
            <a:t>Elements of behavioral theory</a:t>
          </a:r>
        </a:p>
        <a:p>
          <a:pPr marL="171450" lvl="1" indent="-171450" algn="l" defTabSz="711200">
            <a:lnSpc>
              <a:spcPct val="90000"/>
            </a:lnSpc>
            <a:spcBef>
              <a:spcPct val="0"/>
            </a:spcBef>
            <a:spcAft>
              <a:spcPct val="15000"/>
            </a:spcAft>
            <a:buChar char="•"/>
          </a:pPr>
          <a:r>
            <a:rPr lang="en-US" sz="1600" kern="1200" dirty="0"/>
            <a:t>Using theory to guide and adjust implementation</a:t>
          </a:r>
        </a:p>
      </dsp:txBody>
      <dsp:txXfrm rot="-5400000">
        <a:off x="1662631" y="222425"/>
        <a:ext cx="4615386" cy="1146706"/>
      </dsp:txXfrm>
    </dsp:sp>
    <dsp:sp modelId="{54182BBE-C1E2-FA4E-BB5B-BD648D496218}">
      <dsp:nvSpPr>
        <dsp:cNvPr id="0" name=""/>
        <dsp:cNvSpPr/>
      </dsp:nvSpPr>
      <dsp:spPr>
        <a:xfrm>
          <a:off x="15028" y="1543"/>
          <a:ext cx="1647602" cy="15884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Foundational Theory</a:t>
          </a:r>
        </a:p>
        <a:p>
          <a:pPr marL="0" lvl="0" indent="0" algn="ctr" defTabSz="711200">
            <a:lnSpc>
              <a:spcPct val="90000"/>
            </a:lnSpc>
            <a:spcBef>
              <a:spcPct val="0"/>
            </a:spcBef>
            <a:spcAft>
              <a:spcPct val="35000"/>
            </a:spcAft>
            <a:buNone/>
          </a:pPr>
          <a:r>
            <a:rPr lang="en-US" sz="1600" kern="1200" dirty="0"/>
            <a:t>1-2</a:t>
          </a:r>
        </a:p>
      </dsp:txBody>
      <dsp:txXfrm>
        <a:off x="92571" y="79086"/>
        <a:ext cx="1492516" cy="1433382"/>
      </dsp:txXfrm>
    </dsp:sp>
    <dsp:sp modelId="{CE4CEFF0-B7CB-1C4D-95E3-66E2E1C75D39}">
      <dsp:nvSpPr>
        <dsp:cNvPr id="0" name=""/>
        <dsp:cNvSpPr/>
      </dsp:nvSpPr>
      <dsp:spPr>
        <a:xfrm rot="5400000">
          <a:off x="3365954" y="124959"/>
          <a:ext cx="1270774" cy="46774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Designing and structuring a classroom</a:t>
          </a:r>
        </a:p>
        <a:p>
          <a:pPr marL="171450" lvl="1" indent="-171450" algn="l" defTabSz="711200">
            <a:lnSpc>
              <a:spcPct val="90000"/>
            </a:lnSpc>
            <a:spcBef>
              <a:spcPct val="0"/>
            </a:spcBef>
            <a:spcAft>
              <a:spcPct val="15000"/>
            </a:spcAft>
            <a:buChar char="•"/>
          </a:pPr>
          <a:r>
            <a:rPr lang="en-US" sz="1600" kern="1200" dirty="0"/>
            <a:t>Defining and teaching expectations</a:t>
          </a:r>
        </a:p>
        <a:p>
          <a:pPr marL="171450" lvl="1" indent="-171450" algn="l" defTabSz="711200">
            <a:lnSpc>
              <a:spcPct val="90000"/>
            </a:lnSpc>
            <a:spcBef>
              <a:spcPct val="0"/>
            </a:spcBef>
            <a:spcAft>
              <a:spcPct val="15000"/>
            </a:spcAft>
            <a:buChar char="•"/>
          </a:pPr>
          <a:r>
            <a:rPr lang="en-US" sz="1600" kern="1200" dirty="0"/>
            <a:t>Active engagement and instructional management practices </a:t>
          </a:r>
        </a:p>
      </dsp:txBody>
      <dsp:txXfrm rot="-5400000">
        <a:off x="1662631" y="1890316"/>
        <a:ext cx="4615386" cy="1146706"/>
      </dsp:txXfrm>
    </dsp:sp>
    <dsp:sp modelId="{C46F6EAF-7A50-1B45-85BA-D05E2330946C}">
      <dsp:nvSpPr>
        <dsp:cNvPr id="0" name=""/>
        <dsp:cNvSpPr/>
      </dsp:nvSpPr>
      <dsp:spPr>
        <a:xfrm>
          <a:off x="15028" y="1669435"/>
          <a:ext cx="1647602" cy="15884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Antecedent and Instructional Strategies </a:t>
          </a:r>
        </a:p>
        <a:p>
          <a:pPr marL="0" lvl="0" indent="0" algn="ctr" defTabSz="711200">
            <a:lnSpc>
              <a:spcPct val="90000"/>
            </a:lnSpc>
            <a:spcBef>
              <a:spcPct val="0"/>
            </a:spcBef>
            <a:spcAft>
              <a:spcPct val="35000"/>
            </a:spcAft>
            <a:buNone/>
          </a:pPr>
          <a:r>
            <a:rPr lang="en-US" sz="1600" kern="1200" dirty="0"/>
            <a:t>3</a:t>
          </a:r>
        </a:p>
      </dsp:txBody>
      <dsp:txXfrm>
        <a:off x="92571" y="1746978"/>
        <a:ext cx="1492516" cy="1433382"/>
      </dsp:txXfrm>
    </dsp:sp>
    <dsp:sp modelId="{1F56A1EA-1F81-584D-B815-06E68CB91C0F}">
      <dsp:nvSpPr>
        <dsp:cNvPr id="0" name=""/>
        <dsp:cNvSpPr/>
      </dsp:nvSpPr>
      <dsp:spPr>
        <a:xfrm rot="5400000">
          <a:off x="3187323" y="1811026"/>
          <a:ext cx="1620250" cy="467285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Importance of acknowledgement and tips for using it effectively</a:t>
          </a:r>
        </a:p>
        <a:p>
          <a:pPr marL="171450" lvl="1" indent="-171450" algn="l" defTabSz="711200">
            <a:lnSpc>
              <a:spcPct val="90000"/>
            </a:lnSpc>
            <a:spcBef>
              <a:spcPct val="0"/>
            </a:spcBef>
            <a:spcAft>
              <a:spcPct val="15000"/>
            </a:spcAft>
            <a:buChar char="•"/>
          </a:pPr>
          <a:r>
            <a:rPr lang="en-US" sz="1600" kern="1200" dirty="0"/>
            <a:t>Specific positive feedback</a:t>
          </a:r>
        </a:p>
        <a:p>
          <a:pPr marL="171450" lvl="1" indent="-171450" algn="l" defTabSz="711200">
            <a:lnSpc>
              <a:spcPct val="90000"/>
            </a:lnSpc>
            <a:spcBef>
              <a:spcPct val="0"/>
            </a:spcBef>
            <a:spcAft>
              <a:spcPct val="15000"/>
            </a:spcAft>
            <a:buChar char="•"/>
          </a:pPr>
          <a:r>
            <a:rPr lang="en-US" sz="1600" kern="1200" dirty="0"/>
            <a:t>Additional reinforcement strategies (e.g., group contingencies, token economies) </a:t>
          </a:r>
        </a:p>
        <a:p>
          <a:pPr marL="171450" lvl="1" indent="-171450" algn="l" defTabSz="711200">
            <a:lnSpc>
              <a:spcPct val="90000"/>
            </a:lnSpc>
            <a:spcBef>
              <a:spcPct val="0"/>
            </a:spcBef>
            <a:spcAft>
              <a:spcPct val="15000"/>
            </a:spcAft>
            <a:buChar char="•"/>
          </a:pPr>
          <a:r>
            <a:rPr lang="en-US" sz="1600" kern="1200" dirty="0"/>
            <a:t>Adjusting your use of acknowledgement</a:t>
          </a:r>
        </a:p>
      </dsp:txBody>
      <dsp:txXfrm rot="-5400000">
        <a:off x="1661022" y="3416421"/>
        <a:ext cx="4593758" cy="1462062"/>
      </dsp:txXfrm>
    </dsp:sp>
    <dsp:sp modelId="{75E64466-9F42-5044-97B3-8BC31E37BB7A}">
      <dsp:nvSpPr>
        <dsp:cNvPr id="0" name=""/>
        <dsp:cNvSpPr/>
      </dsp:nvSpPr>
      <dsp:spPr>
        <a:xfrm>
          <a:off x="15028" y="3353218"/>
          <a:ext cx="1645993" cy="15884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Increasing Appropriate Behavior </a:t>
          </a:r>
        </a:p>
        <a:p>
          <a:pPr marL="0" lvl="0" indent="0" algn="ctr" defTabSz="711200">
            <a:lnSpc>
              <a:spcPct val="90000"/>
            </a:lnSpc>
            <a:spcBef>
              <a:spcPct val="0"/>
            </a:spcBef>
            <a:spcAft>
              <a:spcPct val="35000"/>
            </a:spcAft>
            <a:buNone/>
          </a:pPr>
          <a:r>
            <a:rPr lang="en-US" sz="1600" kern="1200" dirty="0"/>
            <a:t>4</a:t>
          </a:r>
        </a:p>
      </dsp:txBody>
      <dsp:txXfrm>
        <a:off x="92571" y="3430761"/>
        <a:ext cx="1490907" cy="14333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0B165-9E2C-FF48-B040-D9A3128B7FE6}">
      <dsp:nvSpPr>
        <dsp:cNvPr id="0" name=""/>
        <dsp:cNvSpPr/>
      </dsp:nvSpPr>
      <dsp:spPr>
        <a:xfrm rot="5400000">
          <a:off x="3338348" y="-1619178"/>
          <a:ext cx="1245512" cy="479996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Error correction strategies including planned ignoring, differential reinforcement, response cost, time out from reinforcement, and over correction</a:t>
          </a:r>
        </a:p>
        <a:p>
          <a:pPr marL="114300" lvl="1" indent="-114300" algn="l" defTabSz="622300">
            <a:lnSpc>
              <a:spcPct val="90000"/>
            </a:lnSpc>
            <a:spcBef>
              <a:spcPct val="0"/>
            </a:spcBef>
            <a:spcAft>
              <a:spcPct val="15000"/>
            </a:spcAft>
            <a:buChar char="•"/>
          </a:pPr>
          <a:r>
            <a:rPr lang="en-US" sz="1400" kern="1200" dirty="0"/>
            <a:t>Tips for using error correction within a positive proactive framework	 </a:t>
          </a:r>
        </a:p>
      </dsp:txBody>
      <dsp:txXfrm rot="-5400000">
        <a:off x="1561123" y="218848"/>
        <a:ext cx="4739163" cy="1123910"/>
      </dsp:txXfrm>
    </dsp:sp>
    <dsp:sp modelId="{016EC772-A1BE-DD4E-ABA3-D04E616AE91A}">
      <dsp:nvSpPr>
        <dsp:cNvPr id="0" name=""/>
        <dsp:cNvSpPr/>
      </dsp:nvSpPr>
      <dsp:spPr>
        <a:xfrm>
          <a:off x="160490" y="2358"/>
          <a:ext cx="1400631" cy="15568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Decreasing Inappropriate Behavior </a:t>
          </a:r>
        </a:p>
        <a:p>
          <a:pPr marL="0" lvl="0" indent="0" algn="ctr" defTabSz="666750">
            <a:lnSpc>
              <a:spcPct val="90000"/>
            </a:lnSpc>
            <a:spcBef>
              <a:spcPct val="0"/>
            </a:spcBef>
            <a:spcAft>
              <a:spcPct val="35000"/>
            </a:spcAft>
            <a:buNone/>
          </a:pPr>
          <a:r>
            <a:rPr lang="en-US" sz="1500" kern="1200"/>
            <a:t>5 </a:t>
          </a:r>
        </a:p>
      </dsp:txBody>
      <dsp:txXfrm>
        <a:off x="228863" y="70731"/>
        <a:ext cx="1263885" cy="1420145"/>
      </dsp:txXfrm>
    </dsp:sp>
    <dsp:sp modelId="{0B6DE351-283D-7549-9312-108CA8A2FE35}">
      <dsp:nvSpPr>
        <dsp:cNvPr id="0" name=""/>
        <dsp:cNvSpPr/>
      </dsp:nvSpPr>
      <dsp:spPr>
        <a:xfrm rot="5400000">
          <a:off x="3338348" y="15557"/>
          <a:ext cx="1245512" cy="479996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Selecting defining and measuring target behaviors and relevant dimensions of behavior</a:t>
          </a:r>
        </a:p>
        <a:p>
          <a:pPr marL="114300" lvl="1" indent="-114300" algn="l" defTabSz="622300">
            <a:lnSpc>
              <a:spcPct val="90000"/>
            </a:lnSpc>
            <a:spcBef>
              <a:spcPct val="0"/>
            </a:spcBef>
            <a:spcAft>
              <a:spcPct val="15000"/>
            </a:spcAft>
            <a:buChar char="•"/>
          </a:pPr>
          <a:r>
            <a:rPr lang="en-US" sz="1400" kern="1200" dirty="0"/>
            <a:t>Using implementation data and student outcome data to guide and adjust implementation of practices</a:t>
          </a:r>
        </a:p>
      </dsp:txBody>
      <dsp:txXfrm rot="-5400000">
        <a:off x="1561123" y="1853584"/>
        <a:ext cx="4739163" cy="1123910"/>
      </dsp:txXfrm>
    </dsp:sp>
    <dsp:sp modelId="{B8E2795B-1379-484C-9707-D3125135249F}">
      <dsp:nvSpPr>
        <dsp:cNvPr id="0" name=""/>
        <dsp:cNvSpPr/>
      </dsp:nvSpPr>
      <dsp:spPr>
        <a:xfrm>
          <a:off x="160490" y="1637094"/>
          <a:ext cx="1400631" cy="15568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Measuring Behavior and Using Data </a:t>
          </a:r>
        </a:p>
        <a:p>
          <a:pPr marL="0" lvl="0" indent="0" algn="ctr" defTabSz="666750">
            <a:lnSpc>
              <a:spcPct val="90000"/>
            </a:lnSpc>
            <a:spcBef>
              <a:spcPct val="0"/>
            </a:spcBef>
            <a:spcAft>
              <a:spcPct val="35000"/>
            </a:spcAft>
            <a:buNone/>
          </a:pPr>
          <a:r>
            <a:rPr lang="en-US" sz="1500" kern="1200" dirty="0"/>
            <a:t>6-7</a:t>
          </a:r>
        </a:p>
      </dsp:txBody>
      <dsp:txXfrm>
        <a:off x="228863" y="1705467"/>
        <a:ext cx="1263885" cy="1420145"/>
      </dsp:txXfrm>
    </dsp:sp>
    <dsp:sp modelId="{937B121A-F0FA-8441-B92C-A21D21D596EF}">
      <dsp:nvSpPr>
        <dsp:cNvPr id="0" name=""/>
        <dsp:cNvSpPr/>
      </dsp:nvSpPr>
      <dsp:spPr>
        <a:xfrm rot="5400000">
          <a:off x="3338348" y="1650293"/>
          <a:ext cx="1245512" cy="479996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Tier 2 readiness and critical features</a:t>
          </a:r>
        </a:p>
        <a:p>
          <a:pPr marL="114300" lvl="1" indent="-114300" algn="l" defTabSz="622300">
            <a:lnSpc>
              <a:spcPct val="90000"/>
            </a:lnSpc>
            <a:spcBef>
              <a:spcPct val="0"/>
            </a:spcBef>
            <a:spcAft>
              <a:spcPct val="15000"/>
            </a:spcAft>
            <a:buChar char="•"/>
          </a:pPr>
          <a:r>
            <a:rPr lang="en-US" sz="1400" kern="1200" dirty="0"/>
            <a:t>Key elements of individualized support</a:t>
          </a:r>
        </a:p>
        <a:p>
          <a:pPr marL="114300" lvl="1" indent="-114300" algn="l" defTabSz="622300">
            <a:lnSpc>
              <a:spcPct val="90000"/>
            </a:lnSpc>
            <a:spcBef>
              <a:spcPct val="0"/>
            </a:spcBef>
            <a:spcAft>
              <a:spcPct val="15000"/>
            </a:spcAft>
            <a:buChar char="•"/>
          </a:pPr>
          <a:r>
            <a:rPr lang="en-US" sz="1400" kern="1200" dirty="0"/>
            <a:t>Designed to provide an overview of what to look for rather than fully train individuals for implementation </a:t>
          </a:r>
        </a:p>
      </dsp:txBody>
      <dsp:txXfrm rot="-5400000">
        <a:off x="1561123" y="3488320"/>
        <a:ext cx="4739163" cy="1123910"/>
      </dsp:txXfrm>
    </dsp:sp>
    <dsp:sp modelId="{EDA4E6BA-DF89-6A4D-90F2-CE66E2A9C430}">
      <dsp:nvSpPr>
        <dsp:cNvPr id="0" name=""/>
        <dsp:cNvSpPr/>
      </dsp:nvSpPr>
      <dsp:spPr>
        <a:xfrm>
          <a:off x="160490" y="3271830"/>
          <a:ext cx="1400631" cy="15568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Intensifying Behavior Support </a:t>
          </a:r>
        </a:p>
        <a:p>
          <a:pPr marL="0" lvl="0" indent="0" algn="ctr" defTabSz="666750">
            <a:lnSpc>
              <a:spcPct val="90000"/>
            </a:lnSpc>
            <a:spcBef>
              <a:spcPct val="0"/>
            </a:spcBef>
            <a:spcAft>
              <a:spcPct val="35000"/>
            </a:spcAft>
            <a:buNone/>
          </a:pPr>
          <a:r>
            <a:rPr lang="en-US" sz="1500" kern="1200" dirty="0"/>
            <a:t>8</a:t>
          </a:r>
        </a:p>
      </dsp:txBody>
      <dsp:txXfrm>
        <a:off x="228863" y="3340203"/>
        <a:ext cx="1263885" cy="14201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20483" name="Rectangle 3"/>
          <p:cNvSpPr>
            <a:spLocks noGrp="1" noChangeArrowheads="1"/>
          </p:cNvSpPr>
          <p:nvPr>
            <p:ph type="dt" sz="quarter" idx="1"/>
          </p:nvPr>
        </p:nvSpPr>
        <p:spPr bwMode="auto">
          <a:xfrm>
            <a:off x="3971926"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a:p>
        </p:txBody>
      </p:sp>
      <p:sp>
        <p:nvSpPr>
          <p:cNvPr id="20484" name="Rectangle 4"/>
          <p:cNvSpPr>
            <a:spLocks noGrp="1" noChangeArrowheads="1"/>
          </p:cNvSpPr>
          <p:nvPr>
            <p:ph type="ftr" sz="quarter" idx="2"/>
          </p:nvPr>
        </p:nvSpPr>
        <p:spPr bwMode="auto">
          <a:xfrm>
            <a:off x="2"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20485" name="Rectangle 5"/>
          <p:cNvSpPr>
            <a:spLocks noGrp="1" noChangeArrowheads="1"/>
          </p:cNvSpPr>
          <p:nvPr>
            <p:ph type="sldNum" sz="quarter" idx="3"/>
          </p:nvPr>
        </p:nvSpPr>
        <p:spPr bwMode="auto">
          <a:xfrm>
            <a:off x="3971926"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3075" name="Rectangle 3"/>
          <p:cNvSpPr>
            <a:spLocks noGrp="1" noChangeArrowheads="1"/>
          </p:cNvSpPr>
          <p:nvPr>
            <p:ph type="dt" idx="1"/>
          </p:nvPr>
        </p:nvSpPr>
        <p:spPr bwMode="auto">
          <a:xfrm>
            <a:off x="3971926"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427038" y="692150"/>
            <a:ext cx="6157912" cy="34639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9" y="4387769"/>
            <a:ext cx="5140325" cy="4155919"/>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2"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1926"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CC356-F3FB-4EFF-8CC6-CE45B8A6F07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289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16</a:t>
            </a:fld>
            <a:endParaRPr lang="en-US"/>
          </a:p>
        </p:txBody>
      </p:sp>
    </p:spTree>
    <p:extLst>
      <p:ext uri="{BB962C8B-B14F-4D97-AF65-F5344CB8AC3E}">
        <p14:creationId xmlns:p14="http://schemas.microsoft.com/office/powerpoint/2010/main" val="955967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25</a:t>
            </a:fld>
            <a:endParaRPr lang="en-US"/>
          </a:p>
        </p:txBody>
      </p:sp>
    </p:spTree>
    <p:extLst>
      <p:ext uri="{BB962C8B-B14F-4D97-AF65-F5344CB8AC3E}">
        <p14:creationId xmlns:p14="http://schemas.microsoft.com/office/powerpoint/2010/main" val="94605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32</a:t>
            </a:fld>
            <a:endParaRPr lang="en-US"/>
          </a:p>
        </p:txBody>
      </p:sp>
    </p:spTree>
    <p:extLst>
      <p:ext uri="{BB962C8B-B14F-4D97-AF65-F5344CB8AC3E}">
        <p14:creationId xmlns:p14="http://schemas.microsoft.com/office/powerpoint/2010/main" val="2914721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298025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endParaRPr lang="en-US"/>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a:t>Click to edit Master title style</a:t>
            </a:r>
          </a:p>
        </p:txBody>
      </p:sp>
    </p:spTree>
    <p:extLst>
      <p:ext uri="{BB962C8B-B14F-4D97-AF65-F5344CB8AC3E}">
        <p14:creationId xmlns:p14="http://schemas.microsoft.com/office/powerpoint/2010/main" val="1280242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245225"/>
            <a:ext cx="2844800" cy="476250"/>
          </a:xfrm>
          <a:prstGeom prst="rect">
            <a:avLst/>
          </a:prstGeom>
        </p:spPr>
        <p:txBody>
          <a:bodyPr/>
          <a:lstStyle>
            <a:lvl1pPr>
              <a:defRPr/>
            </a:lvl1pPr>
          </a:lstStyle>
          <a:p>
            <a:endParaRPr lang="en-US" altLang="en-US"/>
          </a:p>
        </p:txBody>
      </p:sp>
      <p:sp>
        <p:nvSpPr>
          <p:cNvPr id="3" name="Footer Placeholder 2"/>
          <p:cNvSpPr>
            <a:spLocks noGrp="1"/>
          </p:cNvSpPr>
          <p:nvPr>
            <p:ph type="ftr" sz="quarter" idx="11"/>
          </p:nvPr>
        </p:nvSpPr>
        <p:spPr>
          <a:xfrm>
            <a:off x="457201" y="6647690"/>
            <a:ext cx="65" cy="123111"/>
          </a:xfrm>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0F9F1E37-8F68-44BD-81F3-610F3E59D6EE}" type="slidenum">
              <a:rPr lang="en-US" altLang="en-US"/>
              <a:pPr/>
              <a:t>‹#›</a:t>
            </a:fld>
            <a:endParaRPr lang="en-US" altLang="en-US"/>
          </a:p>
        </p:txBody>
      </p:sp>
    </p:spTree>
    <p:extLst>
      <p:ext uri="{BB962C8B-B14F-4D97-AF65-F5344CB8AC3E}">
        <p14:creationId xmlns:p14="http://schemas.microsoft.com/office/powerpoint/2010/main" val="2633317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1" y="4180246"/>
            <a:ext cx="10515600" cy="577081"/>
          </a:xfrm>
          <a:prstGeom prst="rect">
            <a:avLst/>
          </a:prstGeom>
          <a:ln>
            <a:noFill/>
          </a:ln>
        </p:spPr>
        <p:txBody>
          <a:bodyPr vert="horz" wrap="square" lIns="0" tIns="0" rIns="0" bIns="0" rtlCol="0" anchor="t" anchorCtr="0">
            <a:spAutoFit/>
          </a:bodyPr>
          <a:lstStyle>
            <a:lvl1pPr algn="l">
              <a:lnSpc>
                <a:spcPct val="100000"/>
              </a:lnSpc>
              <a:defRPr sz="375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1" y="5011458"/>
            <a:ext cx="10515600" cy="427040"/>
          </a:xfrm>
          <a:prstGeom prst="rect">
            <a:avLst/>
          </a:prstGeom>
          <a:ln>
            <a:noFill/>
          </a:ln>
        </p:spPr>
        <p:txBody>
          <a:bodyPr wrap="square" lIns="0" rIns="0" anchor="t" anchorCtr="0">
            <a:spAutoFit/>
          </a:bodyPr>
          <a:lstStyle>
            <a:lvl1pPr marL="0" indent="0" algn="l">
              <a:lnSpc>
                <a:spcPct val="100000"/>
              </a:lnSpc>
              <a:spcBef>
                <a:spcPts val="0"/>
              </a:spcBef>
              <a:buNone/>
              <a:defRPr sz="2775" b="0" i="0" cap="none" spc="0" baseline="0">
                <a:solidFill>
                  <a:schemeClr val="accent2"/>
                </a:solidFill>
                <a:latin typeface="+mj-lt"/>
                <a:ea typeface="Arial Narrow" panose="020B0606020202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Subtitle</a:t>
            </a:r>
          </a:p>
        </p:txBody>
      </p:sp>
      <p:sp>
        <p:nvSpPr>
          <p:cNvPr id="7" name="Date"/>
          <p:cNvSpPr>
            <a:spLocks noGrp="1"/>
          </p:cNvSpPr>
          <p:nvPr>
            <p:ph type="body" sz="quarter" idx="14" hasCustomPrompt="1"/>
          </p:nvPr>
        </p:nvSpPr>
        <p:spPr>
          <a:xfrm>
            <a:off x="10395593" y="3716537"/>
            <a:ext cx="852798" cy="138499"/>
          </a:xfrm>
        </p:spPr>
        <p:txBody>
          <a:bodyPr wrap="none">
            <a:spAutoFit/>
          </a:bodyPr>
          <a:lstStyle>
            <a:lvl1pPr marL="0" indent="0" algn="r">
              <a:lnSpc>
                <a:spcPct val="100000"/>
              </a:lnSpc>
              <a:spcBef>
                <a:spcPts val="0"/>
              </a:spcBef>
              <a:buNone/>
              <a:defRPr sz="900" cap="none" baseline="0">
                <a:solidFill>
                  <a:schemeClr val="tx1"/>
                </a:solidFill>
              </a:defRPr>
            </a:lvl1pPr>
            <a:lvl2pPr marL="240030" indent="0" algn="ctr">
              <a:lnSpc>
                <a:spcPct val="100000"/>
              </a:lnSpc>
              <a:spcBef>
                <a:spcPts val="0"/>
              </a:spcBef>
              <a:buNone/>
              <a:defRPr>
                <a:solidFill>
                  <a:schemeClr val="bg1"/>
                </a:solidFill>
              </a:defRPr>
            </a:lvl2pPr>
            <a:lvl3pPr marL="514350" indent="0" algn="ctr">
              <a:lnSpc>
                <a:spcPct val="100000"/>
              </a:lnSpc>
              <a:spcBef>
                <a:spcPts val="0"/>
              </a:spcBef>
              <a:buNone/>
              <a:defRPr>
                <a:solidFill>
                  <a:schemeClr val="bg1"/>
                </a:solidFill>
              </a:defRPr>
            </a:lvl3pPr>
            <a:lvl4pPr marL="754380" indent="0" algn="ctr">
              <a:lnSpc>
                <a:spcPct val="100000"/>
              </a:lnSpc>
              <a:spcBef>
                <a:spcPts val="0"/>
              </a:spcBef>
              <a:buNone/>
              <a:defRPr>
                <a:solidFill>
                  <a:schemeClr val="bg1"/>
                </a:solidFill>
              </a:defRPr>
            </a:lvl4pPr>
            <a:lvl5pPr marL="99441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1" y="6287653"/>
            <a:ext cx="10515600" cy="300082"/>
          </a:xfrm>
        </p:spPr>
        <p:txBody>
          <a:bodyPr wrap="square" anchor="t" anchorCtr="0">
            <a:spAutoFit/>
          </a:bodyPr>
          <a:lstStyle>
            <a:lvl1pPr marL="0" indent="0" algn="l">
              <a:lnSpc>
                <a:spcPct val="100000"/>
              </a:lnSpc>
              <a:spcBef>
                <a:spcPts val="0"/>
              </a:spcBef>
              <a:buNone/>
              <a:defRPr sz="1950" baseline="0">
                <a:solidFill>
                  <a:schemeClr val="tx1"/>
                </a:solidFill>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1" y="6765669"/>
            <a:ext cx="2954335" cy="92333"/>
          </a:xfrm>
        </p:spPr>
        <p:txBody>
          <a:bodyPr/>
          <a:lstStyle/>
          <a:p>
            <a:endParaRPr lang="en-US"/>
          </a:p>
        </p:txBody>
      </p:sp>
    </p:spTree>
    <p:extLst>
      <p:ext uri="{BB962C8B-B14F-4D97-AF65-F5344CB8AC3E}">
        <p14:creationId xmlns:p14="http://schemas.microsoft.com/office/powerpoint/2010/main" val="169148199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3" cy="2650936"/>
          </a:xfrm>
        </p:spPr>
        <p:txBody>
          <a:bodyPr anchor="b" anchorCtr="0">
            <a:normAutofit/>
          </a:bodyPr>
          <a:lstStyle>
            <a:lvl1pPr algn="l">
              <a:defRPr sz="375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8"/>
            <a:ext cx="7275343" cy="1899139"/>
          </a:xfrm>
        </p:spPr>
        <p:txBody>
          <a:bodyPr>
            <a:normAutofit/>
          </a:bodyPr>
          <a:lstStyle>
            <a:lvl1pPr marL="0" indent="0" algn="l">
              <a:spcBef>
                <a:spcPts val="0"/>
              </a:spcBef>
              <a:buNone/>
              <a:defRPr sz="2775">
                <a:solidFill>
                  <a:schemeClr val="accent2"/>
                </a:solidFill>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2718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2179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1"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059039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48113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78869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1" y="1373005"/>
            <a:ext cx="11276076" cy="1188720"/>
          </a:xfrm>
        </p:spPr>
        <p:txBody>
          <a:bodyPr>
            <a:normAutofit/>
          </a:bodyPr>
          <a:lstStyle>
            <a:lvl1pPr marL="0" indent="0">
              <a:lnSpc>
                <a:spcPct val="125000"/>
              </a:lnSpc>
              <a:spcBef>
                <a:spcPts val="1350"/>
              </a:spcBef>
              <a:buNone/>
              <a:defRPr sz="1950" baseline="0"/>
            </a:lvl1pPr>
            <a:lvl2pPr>
              <a:defRPr sz="1013"/>
            </a:lvl2pPr>
            <a:lvl3pPr>
              <a:defRPr sz="1013"/>
            </a:lvl3pPr>
            <a:lvl4pPr>
              <a:defRPr sz="1013"/>
            </a:lvl4pPr>
            <a:lvl5pPr>
              <a:defRPr sz="1013"/>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1" y="2654571"/>
            <a:ext cx="11276076"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576725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1" y="1371600"/>
            <a:ext cx="11276076" cy="1188720"/>
          </a:xfrm>
        </p:spPr>
        <p:txBody>
          <a:bodyPr>
            <a:normAutofit/>
          </a:bodyPr>
          <a:lstStyle>
            <a:lvl1pPr marL="0" indent="0">
              <a:lnSpc>
                <a:spcPct val="125000"/>
              </a:lnSpc>
              <a:spcBef>
                <a:spcPts val="1350"/>
              </a:spcBef>
              <a:buNone/>
              <a:defRPr sz="1950" baseline="0"/>
            </a:lvl1pPr>
            <a:lvl2pPr>
              <a:defRPr sz="1013"/>
            </a:lvl2pPr>
            <a:lvl3pPr>
              <a:defRPr sz="1013"/>
            </a:lvl3pPr>
            <a:lvl4pPr>
              <a:defRPr sz="1013"/>
            </a:lvl4pPr>
            <a:lvl5pPr>
              <a:defRPr sz="1013"/>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7" y="2651760"/>
            <a:ext cx="5570539"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67145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a:t>
            </a:r>
          </a:p>
          <a:p>
            <a:pPr lvl="1"/>
            <a:r>
              <a:rPr lang="en-US"/>
              <a:t> </a:t>
            </a:r>
          </a:p>
          <a:p>
            <a:pPr lvl="2"/>
            <a:r>
              <a:rPr lang="en-US"/>
              <a:t> </a:t>
            </a:r>
          </a:p>
          <a:p>
            <a:pPr lvl="3"/>
            <a:r>
              <a:rPr lang="en-US"/>
              <a:t> </a:t>
            </a:r>
          </a:p>
          <a:p>
            <a:pPr lvl="4"/>
            <a:r>
              <a:rPr lang="en-US"/>
              <a:t> </a:t>
            </a:r>
          </a:p>
          <a:p>
            <a:pPr lvl="5"/>
            <a:r>
              <a:rPr lang="en-US"/>
              <a:t> </a:t>
            </a:r>
          </a:p>
          <a:p>
            <a:pPr lvl="6"/>
            <a:r>
              <a:rPr lang="en-US"/>
              <a:t> </a:t>
            </a:r>
          </a:p>
          <a:p>
            <a:pPr lvl="7"/>
            <a:r>
              <a:rPr lang="en-US"/>
              <a:t> </a:t>
            </a:r>
          </a:p>
          <a:p>
            <a:pPr lvl="8"/>
            <a:r>
              <a:rPr lang="en-US"/>
              <a:t> </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1" y="1371600"/>
            <a:ext cx="11276076" cy="4343400"/>
          </a:xfrm>
        </p:spPr>
        <p:txBody>
          <a:bodyPr>
            <a:normAutofit/>
          </a:bodyPr>
          <a:lstStyle>
            <a:lvl1pPr marL="342900" indent="-342900">
              <a:lnSpc>
                <a:spcPct val="125000"/>
              </a:lnSpc>
              <a:spcBef>
                <a:spcPts val="450"/>
              </a:spcBef>
              <a:buClr>
                <a:schemeClr val="tx2"/>
              </a:buClr>
              <a:buFont typeface="+mj-lt"/>
              <a:buAutoNum type="arabicPeriod"/>
              <a:defRPr sz="1950" baseline="0"/>
            </a:lvl1pPr>
            <a:lvl2pPr marL="685800" indent="-342900">
              <a:lnSpc>
                <a:spcPct val="125000"/>
              </a:lnSpc>
              <a:spcBef>
                <a:spcPts val="450"/>
              </a:spcBef>
              <a:buClr>
                <a:schemeClr val="tx2"/>
              </a:buClr>
              <a:buFont typeface="+mj-lt"/>
              <a:buAutoNum type="alphaLcPeriod"/>
              <a:defRPr sz="1950"/>
            </a:lvl2pPr>
            <a:lvl3pPr marL="1028700" indent="-342900">
              <a:lnSpc>
                <a:spcPct val="125000"/>
              </a:lnSpc>
              <a:spcBef>
                <a:spcPts val="450"/>
              </a:spcBef>
              <a:buClr>
                <a:schemeClr val="tx2"/>
              </a:buClr>
              <a:buFont typeface="+mj-lt"/>
              <a:buAutoNum type="romanLcPeriod"/>
              <a:defRPr sz="1950"/>
            </a:lvl3pPr>
            <a:lvl4pPr marL="1371600" indent="-342900">
              <a:lnSpc>
                <a:spcPct val="125000"/>
              </a:lnSpc>
              <a:spcBef>
                <a:spcPts val="450"/>
              </a:spcBef>
              <a:buClr>
                <a:schemeClr val="tx2"/>
              </a:buClr>
              <a:buSzPct val="100000"/>
              <a:buFont typeface="+mj-lt"/>
              <a:buAutoNum type="arabicParenR"/>
              <a:defRPr sz="1950"/>
            </a:lvl4pPr>
            <a:lvl5pPr marL="1714500" indent="-342900">
              <a:lnSpc>
                <a:spcPct val="125000"/>
              </a:lnSpc>
              <a:spcBef>
                <a:spcPts val="450"/>
              </a:spcBef>
              <a:buClr>
                <a:schemeClr val="tx2"/>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03004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342900" indent="-342900">
              <a:lnSpc>
                <a:spcPct val="125000"/>
              </a:lnSpc>
              <a:spcBef>
                <a:spcPts val="450"/>
              </a:spcBef>
              <a:buClr>
                <a:schemeClr val="tx1"/>
              </a:buClr>
              <a:buFont typeface="+mj-lt"/>
              <a:buAutoNum type="arabicPeriod"/>
              <a:defRPr sz="1950"/>
            </a:lvl1pPr>
            <a:lvl2pPr marL="685800" indent="-342900">
              <a:lnSpc>
                <a:spcPct val="125000"/>
              </a:lnSpc>
              <a:spcBef>
                <a:spcPts val="450"/>
              </a:spcBef>
              <a:buClr>
                <a:schemeClr val="tx1"/>
              </a:buClr>
              <a:buFont typeface="+mj-lt"/>
              <a:buAutoNum type="alphaLcPeriod"/>
              <a:defRPr sz="1950"/>
            </a:lvl2pPr>
            <a:lvl3pPr marL="1028700" indent="-342900">
              <a:lnSpc>
                <a:spcPct val="125000"/>
              </a:lnSpc>
              <a:spcBef>
                <a:spcPts val="450"/>
              </a:spcBef>
              <a:buClr>
                <a:schemeClr val="tx1"/>
              </a:buClr>
              <a:buFont typeface="+mj-lt"/>
              <a:buAutoNum type="romanLcPeriod"/>
              <a:defRPr sz="1950"/>
            </a:lvl3pPr>
            <a:lvl4pPr marL="1371600" indent="-342900">
              <a:lnSpc>
                <a:spcPct val="125000"/>
              </a:lnSpc>
              <a:spcBef>
                <a:spcPts val="450"/>
              </a:spcBef>
              <a:buClr>
                <a:schemeClr val="tx1"/>
              </a:buClr>
              <a:buSzPct val="100000"/>
              <a:buFont typeface="+mj-lt"/>
              <a:buAutoNum type="arabicParenR"/>
              <a:defRPr sz="1950"/>
            </a:lvl4pPr>
            <a:lvl5pPr marL="1714500" indent="-342900">
              <a:lnSpc>
                <a:spcPct val="125000"/>
              </a:lnSpc>
              <a:spcBef>
                <a:spcPts val="450"/>
              </a:spcBef>
              <a:buClr>
                <a:schemeClr val="tx1"/>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342900" indent="-342900">
              <a:lnSpc>
                <a:spcPct val="125000"/>
              </a:lnSpc>
              <a:spcBef>
                <a:spcPts val="450"/>
              </a:spcBef>
              <a:buClr>
                <a:schemeClr val="tx1"/>
              </a:buClr>
              <a:buFont typeface="+mj-lt"/>
              <a:buAutoNum type="arabicPeriod"/>
              <a:defRPr sz="1950"/>
            </a:lvl1pPr>
            <a:lvl2pPr marL="685800" indent="-342900">
              <a:lnSpc>
                <a:spcPct val="125000"/>
              </a:lnSpc>
              <a:spcBef>
                <a:spcPts val="450"/>
              </a:spcBef>
              <a:buClr>
                <a:schemeClr val="tx1"/>
              </a:buClr>
              <a:buFont typeface="+mj-lt"/>
              <a:buAutoNum type="alphaLcPeriod"/>
              <a:defRPr sz="1950"/>
            </a:lvl2pPr>
            <a:lvl3pPr marL="1028700" indent="-342900">
              <a:lnSpc>
                <a:spcPct val="125000"/>
              </a:lnSpc>
              <a:spcBef>
                <a:spcPts val="450"/>
              </a:spcBef>
              <a:buClr>
                <a:schemeClr val="tx1"/>
              </a:buClr>
              <a:buFont typeface="+mj-lt"/>
              <a:buAutoNum type="romanLcPeriod"/>
              <a:defRPr sz="1950"/>
            </a:lvl3pPr>
            <a:lvl4pPr marL="1371600" indent="-342900">
              <a:lnSpc>
                <a:spcPct val="125000"/>
              </a:lnSpc>
              <a:spcBef>
                <a:spcPts val="450"/>
              </a:spcBef>
              <a:buClr>
                <a:schemeClr val="tx1"/>
              </a:buClr>
              <a:buSzPct val="100000"/>
              <a:buFont typeface="+mj-lt"/>
              <a:buAutoNum type="arabicParenR"/>
              <a:defRPr sz="1950"/>
            </a:lvl4pPr>
            <a:lvl5pPr marL="1714500" indent="-342900">
              <a:lnSpc>
                <a:spcPct val="125000"/>
              </a:lnSpc>
              <a:spcBef>
                <a:spcPts val="450"/>
              </a:spcBef>
              <a:buClr>
                <a:schemeClr val="tx1"/>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257757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9"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05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None/>
              <a:tabLst/>
              <a:defRPr sz="105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9"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None/>
              <a:tabLst/>
              <a:defRPr sz="105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1" y="1645143"/>
            <a:ext cx="3362208" cy="3362208"/>
          </a:xfrm>
          <a:prstGeom prst="diamond">
            <a:avLst/>
          </a:prstGeom>
          <a:solidFill>
            <a:schemeClr val="accent1">
              <a:lumMod val="20000"/>
              <a:lumOff val="80000"/>
            </a:schemeClr>
          </a:solidFill>
          <a:ln>
            <a:noFill/>
          </a:ln>
        </p:spPr>
        <p:txBody>
          <a:bodyPr/>
          <a:lstStyle>
            <a:lvl1pPr marL="0" indent="0" algn="ctr">
              <a:buNone/>
              <a:defRPr sz="105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862579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457200" indent="-342900">
              <a:lnSpc>
                <a:spcPct val="100000"/>
              </a:lnSpc>
              <a:spcBef>
                <a:spcPts val="1350"/>
              </a:spcBef>
              <a:buNone/>
              <a:defRPr sz="1350" i="0" baseline="0">
                <a:solidFill>
                  <a:schemeClr val="tx1"/>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36301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5" y="3594294"/>
            <a:ext cx="10234247" cy="2378280"/>
          </a:xfrm>
          <a:prstGeom prst="rect">
            <a:avLst/>
          </a:prstGeom>
          <a:noFill/>
        </p:spPr>
        <p:txBody>
          <a:bodyPr wrap="square" rtlCol="0">
            <a:noAutofit/>
          </a:bodyPr>
          <a:lstStyle/>
          <a:p>
            <a:pPr>
              <a:lnSpc>
                <a:spcPct val="175000"/>
              </a:lnSpc>
            </a:pPr>
            <a:r>
              <a:rPr lang="en-US" sz="1650"/>
              <a:t>www.intensiveintervention.org</a:t>
            </a:r>
          </a:p>
          <a:p>
            <a:pPr>
              <a:lnSpc>
                <a:spcPct val="175000"/>
              </a:lnSpc>
            </a:pPr>
            <a:r>
              <a:rPr lang="en-US" sz="1650"/>
              <a:t>ncii@air.org</a:t>
            </a:r>
          </a:p>
          <a:p>
            <a:pPr>
              <a:lnSpc>
                <a:spcPct val="175000"/>
              </a:lnSpc>
            </a:pPr>
            <a:r>
              <a:rPr lang="en-US" sz="165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165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1" cy="175260"/>
          </a:xfrm>
        </p:spPr>
        <p:txBody>
          <a:bodyPr>
            <a:normAutofit/>
          </a:bodyPr>
          <a:lstStyle>
            <a:lvl1pPr>
              <a:defRPr sz="750">
                <a:solidFill>
                  <a:srgbClr val="E6E6E6"/>
                </a:solidFill>
              </a:defRPr>
            </a:lvl1pPr>
          </a:lstStyle>
          <a:p>
            <a:r>
              <a:rPr lang="en-US"/>
              <a:t>Closing Slide</a:t>
            </a:r>
          </a:p>
        </p:txBody>
      </p:sp>
    </p:spTree>
    <p:extLst>
      <p:ext uri="{BB962C8B-B14F-4D97-AF65-F5344CB8AC3E}">
        <p14:creationId xmlns:p14="http://schemas.microsoft.com/office/powerpoint/2010/main" val="3202298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61"/>
            <a:ext cx="8558784" cy="353687"/>
          </a:xfrm>
        </p:spPr>
        <p:txBody>
          <a:bodyPr anchor="b" anchorCtr="0">
            <a:noAutofit/>
          </a:bodyPr>
          <a:lstStyle>
            <a:lvl1pPr algn="l">
              <a:lnSpc>
                <a:spcPct val="114000"/>
              </a:lnSpc>
              <a:defRPr lang="en-US" sz="165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3" cy="1231786"/>
          </a:xfrm>
        </p:spPr>
        <p:txBody>
          <a:bodyPr>
            <a:noAutofit/>
          </a:bodyPr>
          <a:lstStyle>
            <a:lvl1pPr marL="0" indent="0" algn="l">
              <a:lnSpc>
                <a:spcPct val="125000"/>
              </a:lnSpc>
              <a:spcBef>
                <a:spcPts val="0"/>
              </a:spcBef>
              <a:buNone/>
              <a:defRPr sz="165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75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5" y="3594294"/>
            <a:ext cx="10234247" cy="2378280"/>
          </a:xfrm>
          <a:prstGeom prst="rect">
            <a:avLst/>
          </a:prstGeom>
          <a:noFill/>
        </p:spPr>
        <p:txBody>
          <a:bodyPr wrap="square" rtlCol="0">
            <a:noAutofit/>
          </a:bodyPr>
          <a:lstStyle/>
          <a:p>
            <a:pPr>
              <a:lnSpc>
                <a:spcPct val="175000"/>
              </a:lnSpc>
            </a:pPr>
            <a:r>
              <a:rPr lang="en-US" sz="1650"/>
              <a:t>www.intensiveintervention.org</a:t>
            </a:r>
          </a:p>
          <a:p>
            <a:pPr>
              <a:lnSpc>
                <a:spcPct val="175000"/>
              </a:lnSpc>
            </a:pPr>
            <a:r>
              <a:rPr lang="en-US" sz="1650"/>
              <a:t>ncii@air.org</a:t>
            </a:r>
          </a:p>
          <a:p>
            <a:pPr>
              <a:lnSpc>
                <a:spcPct val="175000"/>
              </a:lnSpc>
            </a:pPr>
            <a:r>
              <a:rPr lang="en-US" sz="165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165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738522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4809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514350" rtl="0" eaLnBrk="1" fontAlgn="auto" latinLnBrk="0" hangingPunct="1">
              <a:lnSpc>
                <a:spcPct val="105000"/>
              </a:lnSpc>
              <a:spcBef>
                <a:spcPts val="450"/>
              </a:spcBef>
              <a:spcAft>
                <a:spcPts val="0"/>
              </a:spcAft>
              <a:buClrTx/>
              <a:buSzPct val="100000"/>
              <a:buFont typeface="Arial" panose="020B0604020202020204" pitchFamily="34" charset="0"/>
              <a:buNone/>
              <a:tabLst/>
              <a:defRPr sz="1200" baseline="0"/>
            </a:lvl1pPr>
            <a:lvl2pPr marL="171450" indent="-171450">
              <a:lnSpc>
                <a:spcPct val="105000"/>
              </a:lnSpc>
              <a:spcBef>
                <a:spcPts val="450"/>
              </a:spcBef>
              <a:buFont typeface="Wingdings" panose="05000000000000000000" pitchFamily="2" charset="2"/>
              <a:buChar char="§"/>
              <a:defRPr sz="1200"/>
            </a:lvl2pPr>
            <a:lvl3pPr marL="342900" indent="-171450">
              <a:lnSpc>
                <a:spcPct val="105000"/>
              </a:lnSpc>
              <a:spcBef>
                <a:spcPts val="450"/>
              </a:spcBef>
              <a:buFont typeface="Arial" panose="020B0604020202020204" pitchFamily="34" charset="0"/>
              <a:buChar char="•"/>
              <a:defRPr sz="1200"/>
            </a:lvl3pPr>
            <a:lvl4pPr marL="514350" indent="-171450">
              <a:lnSpc>
                <a:spcPct val="105000"/>
              </a:lnSpc>
              <a:spcBef>
                <a:spcPts val="450"/>
              </a:spcBef>
              <a:buFont typeface="Arial" panose="020B0604020202020204" pitchFamily="34" charset="0"/>
              <a:buChar char="–"/>
              <a:defRPr sz="1200"/>
            </a:lvl4pPr>
            <a:lvl5pPr marL="685800" indent="-171450">
              <a:lnSpc>
                <a:spcPct val="105000"/>
              </a:lnSpc>
              <a:spcBef>
                <a:spcPts val="450"/>
              </a:spcBef>
              <a:buSzPct val="110000"/>
              <a:buFont typeface="Arial" panose="020B0604020202020204" pitchFamily="34" charset="0"/>
              <a:buChar char="»"/>
              <a:defRPr sz="1200"/>
            </a:lvl5pPr>
            <a:lvl6pPr marL="857250" indent="-171450">
              <a:lnSpc>
                <a:spcPct val="105000"/>
              </a:lnSpc>
              <a:spcBef>
                <a:spcPts val="450"/>
              </a:spcBef>
              <a:buClr>
                <a:schemeClr val="accent1"/>
              </a:buClr>
              <a:buFont typeface="Calibri" panose="020F0502020204030204" pitchFamily="34" charset="0"/>
              <a:buChar char="›"/>
              <a:defRPr sz="1200"/>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739690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a:p>
        </p:txBody>
      </p:sp>
    </p:spTree>
    <p:extLst>
      <p:ext uri="{BB962C8B-B14F-4D97-AF65-F5344CB8AC3E}">
        <p14:creationId xmlns:p14="http://schemas.microsoft.com/office/powerpoint/2010/main" val="176671229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09847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87747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33320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930467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804064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190450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748031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981702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87154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09037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4474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041849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TextBox 10">
            <a:extLst>
              <a:ext uri="{FF2B5EF4-FFF2-40B4-BE49-F238E27FC236}">
                <a16:creationId xmlns:a16="http://schemas.microsoft.com/office/drawing/2014/main" id="{810334FC-84F6-4046-90B7-24ADEB3883A5}"/>
              </a:ext>
            </a:extLst>
          </p:cNvPr>
          <p:cNvSpPr txBox="1"/>
          <p:nvPr userDrawn="1"/>
        </p:nvSpPr>
        <p:spPr>
          <a:xfrm>
            <a:off x="530923" y="5858934"/>
            <a:ext cx="10874324" cy="1346735"/>
          </a:xfrm>
          <a:prstGeom prst="rect">
            <a:avLst/>
          </a:prstGeom>
          <a:noFill/>
        </p:spPr>
        <p:txBody>
          <a:bodyPr wrap="square" rtlCol="0">
            <a:noAutofit/>
          </a:bodyPr>
          <a:lstStyle/>
          <a:p>
            <a:pPr>
              <a:lnSpc>
                <a:spcPct val="175000"/>
              </a:lnSpc>
            </a:pPr>
            <a:r>
              <a:rPr lang="en-US" sz="2200"/>
              <a:t>1000 Thomas Jefferson St.,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
        <p:nvSpPr>
          <p:cNvPr id="7" name="TextBox 6">
            <a:extLst>
              <a:ext uri="{FF2B5EF4-FFF2-40B4-BE49-F238E27FC236}">
                <a16:creationId xmlns:a16="http://schemas.microsoft.com/office/drawing/2014/main" id="{26B4CD26-5B1F-47B5-B13C-A2ED653161B6}"/>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Tree>
    <p:extLst>
      <p:ext uri="{BB962C8B-B14F-4D97-AF65-F5344CB8AC3E}">
        <p14:creationId xmlns:p14="http://schemas.microsoft.com/office/powerpoint/2010/main" val="948783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967626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14945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990796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Photo Lef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userDrawn="1">
            <p:ph type="title" hasCustomPrompt="1"/>
          </p:nvPr>
        </p:nvSpPr>
        <p:spPr>
          <a:xfrm>
            <a:off x="6529206" y="164387"/>
            <a:ext cx="5257800" cy="997196"/>
          </a:xfrm>
        </p:spPr>
        <p:txBody>
          <a:bodyPr anchor="b" anchorCtr="0">
            <a:normAutofit/>
          </a:bodyPr>
          <a:lstStyle>
            <a:lvl1pPr>
              <a:defRPr baseline="0">
                <a:solidFill>
                  <a:srgbClr val="FFFFFF"/>
                </a:solidFill>
              </a:defRPr>
            </a:lvl1pPr>
          </a:lstStyle>
          <a:p>
            <a:r>
              <a:rPr lang="en-US"/>
              <a:t>Photo Left</a:t>
            </a:r>
          </a:p>
        </p:txBody>
      </p:sp>
      <p:sp>
        <p:nvSpPr>
          <p:cNvPr id="10" name="Text Placeholder 9"/>
          <p:cNvSpPr>
            <a:spLocks noGrp="1"/>
          </p:cNvSpPr>
          <p:nvPr userDrawn="1">
            <p:ph type="body" sz="quarter" idx="13"/>
          </p:nvPr>
        </p:nvSpPr>
        <p:spPr>
          <a:xfrm>
            <a:off x="6529206" y="1248069"/>
            <a:ext cx="5257800" cy="4829073"/>
          </a:xfrm>
        </p:spPr>
        <p:txBody>
          <a:bodyPr/>
          <a:lstStyle>
            <a:lvl1pPr>
              <a:buClr>
                <a:schemeClr val="bg1"/>
              </a:buClr>
              <a:defRPr>
                <a:solidFill>
                  <a:srgbClr val="FFFFFF"/>
                </a:solidFill>
              </a:defRPr>
            </a:lvl1pPr>
            <a:lvl2pPr>
              <a:buClr>
                <a:schemeClr val="bg1"/>
              </a:buClr>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vl5pPr>
              <a:buClr>
                <a:schemeClr val="bg1"/>
              </a:buCl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hasCustomPrompt="1"/>
          </p:nvPr>
        </p:nvSpPr>
        <p:spPr>
          <a:xfrm>
            <a:off x="0" y="0"/>
            <a:ext cx="6099048" cy="6409944"/>
          </a:xfrm>
          <a:noFill/>
        </p:spPr>
        <p:txBody>
          <a:bodyPr lIns="228600" tIns="228600" rIns="228600" bIns="228600"/>
          <a:lstStyle>
            <a:lvl1pPr marL="0" indent="0">
              <a:buNone/>
              <a:defRPr/>
            </a:lvl1pPr>
          </a:lstStyle>
          <a:p>
            <a:pPr lvl="0"/>
            <a:r>
              <a:rPr lang="en-US"/>
              <a:t>Click on an icon below to add a table, graph, SmartArt object, or picture.</a:t>
            </a:r>
          </a:p>
        </p:txBody>
      </p:sp>
      <p:sp>
        <p:nvSpPr>
          <p:cNvPr id="5" name="Slide Number Placeholder 4"/>
          <p:cNvSpPr>
            <a:spLocks noGrp="1"/>
          </p:cNvSpPr>
          <p:nvPr userDrawn="1">
            <p:ph type="sldNum" sz="quarter" idx="15"/>
          </p:nvPr>
        </p:nvSpPr>
        <p:spPr/>
        <p:txBody>
          <a:bodyPr/>
          <a:lstStyle>
            <a:lvl1pPr>
              <a:defRPr>
                <a:solidFill>
                  <a:schemeClr val="bg1"/>
                </a:solidFill>
              </a:defRPr>
            </a:lvl1pPr>
          </a:lstStyle>
          <a:p>
            <a:fld id="{99A20822-4A49-4D36-86E3-300BA48D3F0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29048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cNvSpPr>
            <a:spLocks noGrp="1"/>
          </p:cNvSpPr>
          <p:nvPr userDrawn="1">
            <p:ph type="sldNum" sz="quarter" idx="12"/>
          </p:nvPr>
        </p:nvSpPr>
        <p:spPr>
          <a:xfrm>
            <a:off x="11965652" y="6608213"/>
            <a:ext cx="117019" cy="138499"/>
          </a:xfrm>
        </p:spPr>
        <p:txBody>
          <a:bodyPr/>
          <a:lstStyle>
            <a:lvl1pPr>
              <a:defRPr>
                <a:solidFill>
                  <a:schemeClr val="bg1"/>
                </a:solidFill>
              </a:defRPr>
            </a:lvl1pPr>
          </a:lstStyle>
          <a:p>
            <a:fld id="{BABF4E83-61DB-418F-A99F-17BC9BB58EF6}" type="slidenum">
              <a:rPr lang="en-US" smtClean="0"/>
              <a:pPr/>
              <a:t>‹#›</a:t>
            </a:fld>
            <a:endParaRPr lang="en-US"/>
          </a:p>
        </p:txBody>
      </p:sp>
      <p:sp>
        <p:nvSpPr>
          <p:cNvPr id="4" name="Title 3"/>
          <p:cNvSpPr>
            <a:spLocks noGrp="1"/>
          </p:cNvSpPr>
          <p:nvPr>
            <p:ph type="title" hasCustomPrompt="1"/>
          </p:nvPr>
        </p:nvSpPr>
        <p:spPr>
          <a:xfrm>
            <a:off x="457200" y="1042416"/>
            <a:ext cx="8531352" cy="2852928"/>
          </a:xfrm>
        </p:spPr>
        <p:txBody>
          <a:bodyPr>
            <a:normAutofit/>
          </a:bodyPr>
          <a:lstStyle>
            <a:lvl1pPr>
              <a:defRPr sz="5500">
                <a:solidFill>
                  <a:schemeClr val="bg1"/>
                </a:solidFill>
              </a:defRPr>
            </a:lvl1pPr>
          </a:lstStyle>
          <a:p>
            <a:r>
              <a:rPr lang="en-US"/>
              <a:t>Section Header (Divider) Title</a:t>
            </a:r>
          </a:p>
        </p:txBody>
      </p:sp>
      <p:sp>
        <p:nvSpPr>
          <p:cNvPr id="9" name="Text Placeholder 8"/>
          <p:cNvSpPr>
            <a:spLocks noGrp="1"/>
          </p:cNvSpPr>
          <p:nvPr>
            <p:ph type="body" sz="quarter" idx="13" hasCustomPrompt="1"/>
          </p:nvPr>
        </p:nvSpPr>
        <p:spPr>
          <a:xfrm>
            <a:off x="457200" y="3922776"/>
            <a:ext cx="8531352" cy="1499616"/>
          </a:xfrm>
        </p:spPr>
        <p:txBody>
          <a:bodyPr/>
          <a:lstStyle>
            <a:lvl1pPr marL="0" indent="0">
              <a:spcBef>
                <a:spcPts val="0"/>
              </a:spcBef>
              <a:buNone/>
              <a:defRPr>
                <a:solidFill>
                  <a:schemeClr val="bg1"/>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a:t>Additional information about this section (optional)</a:t>
            </a:r>
          </a:p>
        </p:txBody>
      </p:sp>
    </p:spTree>
    <p:extLst>
      <p:ext uri="{BB962C8B-B14F-4D97-AF65-F5344CB8AC3E}">
        <p14:creationId xmlns:p14="http://schemas.microsoft.com/office/powerpoint/2010/main" val="4162007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673507" y="6507316"/>
            <a:ext cx="157094" cy="153888"/>
          </a:xfrm>
        </p:spPr>
        <p:txBody>
          <a:bodyPr wrap="none"/>
          <a:lstStyle>
            <a:lvl1pPr>
              <a:defRPr sz="1000"/>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319905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055813"/>
            <a:ext cx="10966449"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endParaRPr lang="en-US"/>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a:t>Click to edit Master title style</a:t>
            </a:r>
          </a:p>
        </p:txBody>
      </p:sp>
    </p:spTree>
    <p:extLst>
      <p:ext uri="{BB962C8B-B14F-4D97-AF65-F5344CB8AC3E}">
        <p14:creationId xmlns:p14="http://schemas.microsoft.com/office/powerpoint/2010/main" val="7508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a:t>
            </a:r>
          </a:p>
          <a:p>
            <a:pPr lvl="1"/>
            <a:r>
              <a:rPr lang="en-US"/>
              <a:t> </a:t>
            </a:r>
          </a:p>
          <a:p>
            <a:pPr lvl="2"/>
            <a:r>
              <a:rPr lang="en-US"/>
              <a:t> </a:t>
            </a:r>
          </a:p>
          <a:p>
            <a:pPr lvl="3"/>
            <a:r>
              <a:rPr lang="en-US"/>
              <a:t> </a:t>
            </a:r>
          </a:p>
          <a:p>
            <a:pPr lvl="4"/>
            <a:r>
              <a:rPr lang="en-US"/>
              <a:t> </a:t>
            </a:r>
          </a:p>
          <a:p>
            <a:pPr lvl="5"/>
            <a:r>
              <a:rPr lang="en-US"/>
              <a:t> </a:t>
            </a:r>
          </a:p>
          <a:p>
            <a:pPr lvl="6"/>
            <a:r>
              <a:rPr lang="en-US"/>
              <a:t> </a:t>
            </a:r>
          </a:p>
          <a:p>
            <a:pPr lvl="7"/>
            <a:r>
              <a:rPr lang="en-US"/>
              <a:t> </a:t>
            </a:r>
          </a:p>
          <a:p>
            <a:pPr lvl="8"/>
            <a:r>
              <a:rPr lang="en-US"/>
              <a:t> </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1749970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5.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10.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60"/>
            <a:ext cx="12313920" cy="6926580"/>
          </a:xfrm>
          <a:prstGeom prst="rect">
            <a:avLst/>
          </a:prstGeom>
        </p:spPr>
      </p:pic>
      <p:sp>
        <p:nvSpPr>
          <p:cNvPr id="2" name="Title Placeholder 1"/>
          <p:cNvSpPr>
            <a:spLocks noGrp="1"/>
          </p:cNvSpPr>
          <p:nvPr>
            <p:ph type="title"/>
          </p:nvPr>
        </p:nvSpPr>
        <p:spPr bwMode="gray">
          <a:xfrm>
            <a:off x="916517" y="3709988"/>
            <a:ext cx="109728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a:t>Click to edit Master title style</a:t>
            </a:r>
          </a:p>
        </p:txBody>
      </p:sp>
      <p:sp>
        <p:nvSpPr>
          <p:cNvPr id="3" name="Text Placeholder 2"/>
          <p:cNvSpPr>
            <a:spLocks noGrp="1"/>
          </p:cNvSpPr>
          <p:nvPr>
            <p:ph type="body" idx="1"/>
          </p:nvPr>
        </p:nvSpPr>
        <p:spPr bwMode="gray">
          <a:xfrm>
            <a:off x="916517" y="4529139"/>
            <a:ext cx="10972800" cy="1389062"/>
          </a:xfrm>
          <a:prstGeom prst="rect">
            <a:avLst/>
          </a:prstGeom>
        </p:spPr>
        <p:txBody>
          <a:bodyPr lIns="0" rIns="0"/>
          <a:lstStyle/>
          <a:p>
            <a:pPr marL="0" lvl="0" indent="0" eaLnBrk="0" fontAlgn="base" hangingPunct="0">
              <a:spcAft>
                <a:spcPct val="0"/>
              </a:spcAft>
            </a:pPr>
            <a:r>
              <a:rPr lang="en-US"/>
              <a:t>Click to edit Master text styles</a:t>
            </a:r>
          </a:p>
        </p:txBody>
      </p:sp>
      <p:sp>
        <p:nvSpPr>
          <p:cNvPr id="6" name="Slide Number Placeholder 5"/>
          <p:cNvSpPr>
            <a:spLocks noGrp="1"/>
          </p:cNvSpPr>
          <p:nvPr>
            <p:ph type="sldNum" sz="quarter" idx="4"/>
          </p:nvPr>
        </p:nvSpPr>
        <p:spPr>
          <a:xfrm>
            <a:off x="11725872" y="6507316"/>
            <a:ext cx="157094" cy="153888"/>
          </a:xfrm>
          <a:prstGeom prst="rect">
            <a:avLst/>
          </a:prstGeom>
        </p:spPr>
        <p:txBody>
          <a:bodyPr vert="horz" wrap="none" lIns="0" tIns="0" rIns="0" bIns="0" rtlCol="0" anchor="ctr">
            <a:spAutoFit/>
          </a:bodyPr>
          <a:lstStyle>
            <a:lvl1pPr algn="r">
              <a:defRPr sz="1000">
                <a:solidFill>
                  <a:schemeClr val="tx2">
                    <a:lumMod val="75000"/>
                  </a:schemeClr>
                </a:solidFill>
              </a:defRPr>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gray">
          <a:xfrm>
            <a:off x="0" y="1"/>
            <a:ext cx="12241520" cy="6885855"/>
          </a:xfrm>
          <a:prstGeom prst="rect">
            <a:avLst/>
          </a:prstGeom>
        </p:spPr>
      </p:pic>
      <p:sp>
        <p:nvSpPr>
          <p:cNvPr id="5123" name="Title Placeholder 1"/>
          <p:cNvSpPr>
            <a:spLocks noGrp="1"/>
          </p:cNvSpPr>
          <p:nvPr>
            <p:ph type="title"/>
          </p:nvPr>
        </p:nvSpPr>
        <p:spPr bwMode="gray">
          <a:xfrm>
            <a:off x="916518" y="318053"/>
            <a:ext cx="10966449"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a:t>Click to edit Master title style</a:t>
            </a:r>
          </a:p>
        </p:txBody>
      </p:sp>
      <p:sp>
        <p:nvSpPr>
          <p:cNvPr id="5124" name="Text Placeholder 2"/>
          <p:cNvSpPr>
            <a:spLocks noGrp="1"/>
          </p:cNvSpPr>
          <p:nvPr>
            <p:ph type="body" idx="1"/>
          </p:nvPr>
        </p:nvSpPr>
        <p:spPr bwMode="gray">
          <a:xfrm>
            <a:off x="916518" y="2055812"/>
            <a:ext cx="10966449"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01" r:id="rId4"/>
    <p:sldLayoutId id="2147484325" r:id="rId5"/>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313456" cy="6926319"/>
          </a:xfrm>
          <a:prstGeom prst="rect">
            <a:avLst/>
          </a:prstGeom>
        </p:spPr>
      </p:pic>
      <p:sp>
        <p:nvSpPr>
          <p:cNvPr id="2" name="Text Placeholder 1"/>
          <p:cNvSpPr>
            <a:spLocks noGrp="1"/>
          </p:cNvSpPr>
          <p:nvPr>
            <p:ph type="body" idx="1"/>
          </p:nvPr>
        </p:nvSpPr>
        <p:spPr bwMode="gray">
          <a:xfrm>
            <a:off x="916517" y="2055814"/>
            <a:ext cx="10966449" cy="347034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bwMode="gray">
          <a:xfrm>
            <a:off x="11725873" y="6110288"/>
            <a:ext cx="157094" cy="153888"/>
          </a:xfrm>
          <a:prstGeom prst="rect">
            <a:avLst/>
          </a:prstGeom>
          <a:noFill/>
        </p:spPr>
        <p:txBody>
          <a:bodyPr wrap="none" lIns="0" tIns="0" rIns="0" bIns="0" anchor="b" anchorCtr="0">
            <a:spAutoFit/>
          </a:bodyPr>
          <a:lstStyle>
            <a:lvl1pPr>
              <a:defRPr lang="en-US" sz="1000" smtClean="0">
                <a:solidFill>
                  <a:schemeClr val="tx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a:p>
        </p:txBody>
      </p:sp>
    </p:spTree>
  </p:cSld>
  <p:clrMap bg1="lt1" tx1="dk1" bg2="lt2" tx2="dk2" accent1="accent1" accent2="accent2" accent3="accent3" accent4="accent4" accent5="accent5" accent6="accent6" hlink="hlink" folHlink="folHlink"/>
  <p:sldLayoutIdLst>
    <p:sldLayoutId id="2147484302" r:id="rId1"/>
    <p:sldLayoutId id="2147484327" r:id="rId2"/>
    <p:sldLayoutId id="2147484329" r:id="rId3"/>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89803" cy="6913014"/>
          </a:xfrm>
          <a:prstGeom prst="rect">
            <a:avLst/>
          </a:prstGeom>
        </p:spPr>
      </p:pic>
      <p:sp>
        <p:nvSpPr>
          <p:cNvPr id="8" name="Rectangle 7"/>
          <p:cNvSpPr/>
          <p:nvPr/>
        </p:nvSpPr>
        <p:spPr bwMode="gray">
          <a:xfrm>
            <a:off x="0" y="1701580"/>
            <a:ext cx="12313920"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solidFill>
                <a:prstClr val="white"/>
              </a:solidFill>
            </a:endParaRPr>
          </a:p>
        </p:txBody>
      </p:sp>
      <p:sp>
        <p:nvSpPr>
          <p:cNvPr id="2" name="Title Placeholder 1"/>
          <p:cNvSpPr>
            <a:spLocks noGrp="1"/>
          </p:cNvSpPr>
          <p:nvPr>
            <p:ph type="title"/>
          </p:nvPr>
        </p:nvSpPr>
        <p:spPr bwMode="ltGray">
          <a:xfrm>
            <a:off x="158496" y="314394"/>
            <a:ext cx="11875008" cy="361468"/>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lgn="l" eaLnBrk="0" fontAlgn="base" hangingPunct="0">
              <a:spcAft>
                <a:spcPct val="0"/>
              </a:spcAft>
            </a:pPr>
            <a:r>
              <a:rPr lang="en-US"/>
              <a:t>Click to edit Master title style</a:t>
            </a:r>
          </a:p>
        </p:txBody>
      </p:sp>
      <p:sp>
        <p:nvSpPr>
          <p:cNvPr id="3" name="Text Placeholder 2"/>
          <p:cNvSpPr>
            <a:spLocks noGrp="1"/>
          </p:cNvSpPr>
          <p:nvPr>
            <p:ph type="body" idx="1"/>
          </p:nvPr>
        </p:nvSpPr>
        <p:spPr bwMode="ltGray">
          <a:xfrm>
            <a:off x="158496" y="747423"/>
            <a:ext cx="11875008" cy="517077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956550775"/>
      </p:ext>
    </p:extLst>
  </p:cSld>
  <p:clrMap bg1="lt1" tx1="dk1" bg2="lt2" tx2="dk2" accent1="accent1" accent2="accent2" accent3="accent3" accent4="accent4" accent5="accent5" accent6="accent6" hlink="hlink" folHlink="folHlink"/>
  <p:sldLayoutIdLst>
    <p:sldLayoutId id="2147484320" r:id="rId1"/>
    <p:sldLayoutId id="2147484331" r:id="rId2"/>
  </p:sldLayoutIdLst>
  <p:hf hdr="0" ftr="0" dt="0"/>
  <p:txStyles>
    <p:titleStyle>
      <a:lvl1pPr algn="ctr" defTabSz="914400" rtl="0" eaLnBrk="1" latinLnBrk="0" hangingPunct="1">
        <a:spcBef>
          <a:spcPct val="0"/>
        </a:spcBef>
        <a:buNone/>
        <a:defRPr lang="en-US" sz="2200" b="1" kern="1200" dirty="0">
          <a:solidFill>
            <a:schemeClr val="bg1">
              <a:lumMod val="65000"/>
            </a:schemeClr>
          </a:solidFill>
          <a:latin typeface="+mj-lt"/>
          <a:ea typeface="ＭＳ Ｐゴシック" charset="0"/>
          <a:cs typeface="+mj-cs"/>
        </a:defRPr>
      </a:lvl1pPr>
    </p:titleStyle>
    <p:bodyStyle>
      <a:lvl1pPr marL="342900" indent="-342900" algn="l" defTabSz="914400" rtl="0" eaLnBrk="1" latinLnBrk="0" hangingPunct="1">
        <a:spcBef>
          <a:spcPct val="20000"/>
        </a:spcBef>
        <a:buClr>
          <a:schemeClr val="bg1">
            <a:lumMod val="65000"/>
          </a:schemeClr>
        </a:buClr>
        <a:buFont typeface="Arial" pitchFamily="34" charset="0"/>
        <a:buChar char="•"/>
        <a:defRPr sz="2000" kern="1200">
          <a:solidFill>
            <a:schemeClr val="tx2">
              <a:lumMod val="75000"/>
            </a:schemeClr>
          </a:solidFill>
          <a:latin typeface="+mn-lt"/>
          <a:ea typeface="+mn-ea"/>
          <a:cs typeface="+mn-cs"/>
        </a:defRPr>
      </a:lvl1pPr>
      <a:lvl2pPr marL="742950" indent="-285750" algn="l" defTabSz="914400" rtl="0" eaLnBrk="1" latinLnBrk="0" hangingPunct="1">
        <a:spcBef>
          <a:spcPct val="20000"/>
        </a:spcBef>
        <a:buClr>
          <a:schemeClr val="bg1">
            <a:lumMod val="65000"/>
          </a:schemeClr>
        </a:buClr>
        <a:buFont typeface="Arial" pitchFamily="34" charset="0"/>
        <a:buChar char="–"/>
        <a:defRPr sz="1800" kern="1200">
          <a:solidFill>
            <a:schemeClr val="tx2">
              <a:lumMod val="75000"/>
            </a:schemeClr>
          </a:solidFill>
          <a:latin typeface="+mn-lt"/>
          <a:ea typeface="+mn-ea"/>
          <a:cs typeface="+mn-cs"/>
        </a:defRPr>
      </a:lvl2pPr>
      <a:lvl3pPr marL="1143000" indent="-228600" algn="l" defTabSz="914400" rtl="0" eaLnBrk="1" latinLnBrk="0" hangingPunct="1">
        <a:spcBef>
          <a:spcPct val="20000"/>
        </a:spcBef>
        <a:buClr>
          <a:schemeClr val="bg1">
            <a:lumMod val="65000"/>
          </a:schemeClr>
        </a:buClr>
        <a:buFont typeface="Arial" pitchFamily="34" charset="0"/>
        <a:buChar char="–"/>
        <a:defRPr sz="1600" kern="1200">
          <a:solidFill>
            <a:schemeClr val="tx2">
              <a:lumMod val="75000"/>
            </a:schemeClr>
          </a:solidFill>
          <a:latin typeface="+mn-lt"/>
          <a:ea typeface="+mn-ea"/>
          <a:cs typeface="+mn-cs"/>
        </a:defRPr>
      </a:lvl3pPr>
      <a:lvl4pPr marL="1600200" indent="-228600" algn="l" defTabSz="914400" rtl="0" eaLnBrk="1" latinLnBrk="0" hangingPunct="1">
        <a:spcBef>
          <a:spcPct val="20000"/>
        </a:spcBef>
        <a:buClr>
          <a:schemeClr val="bg1">
            <a:lumMod val="65000"/>
          </a:schemeClr>
        </a:buClr>
        <a:buFont typeface="Arial" pitchFamily="34" charset="0"/>
        <a:buChar char="–"/>
        <a:defRPr sz="1400" kern="1200">
          <a:solidFill>
            <a:schemeClr val="tx2">
              <a:lumMod val="75000"/>
            </a:schemeClr>
          </a:solidFill>
          <a:latin typeface="+mn-lt"/>
          <a:ea typeface="+mn-ea"/>
          <a:cs typeface="+mn-cs"/>
        </a:defRPr>
      </a:lvl4pPr>
      <a:lvl5pPr marL="2057400" indent="-228600" algn="l" defTabSz="914400" rtl="0" eaLnBrk="1" latinLnBrk="0" hangingPunct="1">
        <a:spcBef>
          <a:spcPct val="20000"/>
        </a:spcBef>
        <a:buClr>
          <a:schemeClr val="bg1">
            <a:lumMod val="65000"/>
          </a:schemeClr>
        </a:buClr>
        <a:buFont typeface="Arial" pitchFamily="34" charset="0"/>
        <a:buChar char="–"/>
        <a:defRPr sz="14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1"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1"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2" y="6765669"/>
            <a:ext cx="2954335" cy="92333"/>
          </a:xfrm>
          <a:prstGeom prst="rect">
            <a:avLst/>
          </a:prstGeom>
          <a:ln>
            <a:noFill/>
          </a:ln>
        </p:spPr>
        <p:txBody>
          <a:bodyPr wrap="square" lIns="0" tIns="0" rIns="0" bIns="0" anchor="b" anchorCtr="0">
            <a:spAutoFit/>
          </a:bodyPr>
          <a:lstStyle>
            <a:lvl1pPr>
              <a:spcBef>
                <a:spcPts val="0"/>
              </a:spcBef>
              <a:defRPr lang="en-US" sz="6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74876" y="6742584"/>
            <a:ext cx="117019" cy="115416"/>
          </a:xfrm>
          <a:prstGeom prst="rect">
            <a:avLst/>
          </a:prstGeom>
        </p:spPr>
        <p:txBody>
          <a:bodyPr vert="horz" wrap="none" lIns="0" tIns="0" rIns="0" bIns="0" rtlCol="0" anchor="b" anchorCtr="0">
            <a:spAutoFit/>
          </a:bodyPr>
          <a:lstStyle>
            <a:lvl1pPr algn="r">
              <a:defRPr sz="75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145557632"/>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Lst>
  <p:hf hdr="0" ftr="0" dt="0"/>
  <p:txStyles>
    <p:titleStyle>
      <a:lvl1pPr algn="ctr" defTabSz="514350" rtl="0" eaLnBrk="1" latinLnBrk="0" hangingPunct="1">
        <a:lnSpc>
          <a:spcPct val="100000"/>
        </a:lnSpc>
        <a:spcBef>
          <a:spcPct val="0"/>
        </a:spcBef>
        <a:buNone/>
        <a:defRPr sz="3150" b="1" i="0" kern="1200" baseline="0">
          <a:solidFill>
            <a:schemeClr val="tx1"/>
          </a:solidFill>
          <a:latin typeface="+mj-lt"/>
          <a:ea typeface="+mj-ea"/>
          <a:cs typeface="Calibri"/>
        </a:defRPr>
      </a:lvl1pPr>
    </p:titleStyle>
    <p:bodyStyle>
      <a:lvl1pPr marL="240030" marR="0" indent="-240030" algn="l"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Char char="§"/>
        <a:tabLst/>
        <a:defRPr sz="1950" b="0" i="0" kern="1200">
          <a:solidFill>
            <a:schemeClr val="tx1"/>
          </a:solidFill>
          <a:latin typeface="+mn-lt"/>
          <a:ea typeface="Calibri"/>
          <a:cs typeface="Calibri"/>
        </a:defRPr>
      </a:lvl1pPr>
      <a:lvl2pPr marL="480060" marR="0" indent="-240030" algn="l" defTabSz="514350" rtl="0" eaLnBrk="1" fontAlgn="auto" latinLnBrk="0" hangingPunct="1">
        <a:lnSpc>
          <a:spcPct val="125000"/>
        </a:lnSpc>
        <a:spcBef>
          <a:spcPts val="450"/>
        </a:spcBef>
        <a:spcAft>
          <a:spcPts val="0"/>
        </a:spcAft>
        <a:buClr>
          <a:schemeClr val="accent1"/>
        </a:buClr>
        <a:buSzTx/>
        <a:buFont typeface="Arial" panose="020B0604020202020204" pitchFamily="34" charset="0"/>
        <a:buChar char="•"/>
        <a:tabLst/>
        <a:defRPr sz="1950" b="0" i="0" kern="1200">
          <a:solidFill>
            <a:schemeClr val="tx1"/>
          </a:solidFill>
          <a:latin typeface="+mn-lt"/>
          <a:ea typeface="Calibri"/>
          <a:cs typeface="Calibri"/>
        </a:defRPr>
      </a:lvl2pPr>
      <a:lvl3pPr marL="754380" marR="0" indent="-240030" algn="l" defTabSz="514350" rtl="0" eaLnBrk="1" fontAlgn="auto" latinLnBrk="0" hangingPunct="1">
        <a:lnSpc>
          <a:spcPct val="125000"/>
        </a:lnSpc>
        <a:spcBef>
          <a:spcPts val="450"/>
        </a:spcBef>
        <a:spcAft>
          <a:spcPts val="0"/>
        </a:spcAft>
        <a:buClr>
          <a:schemeClr val="accent1"/>
        </a:buClr>
        <a:buSzTx/>
        <a:buFont typeface="Arial" panose="020B0604020202020204" pitchFamily="34" charset="0"/>
        <a:buChar char="–"/>
        <a:tabLst/>
        <a:defRPr sz="1950" b="0" i="0" kern="1200">
          <a:solidFill>
            <a:schemeClr val="tx1"/>
          </a:solidFill>
          <a:latin typeface="+mn-lt"/>
          <a:ea typeface="Calibri"/>
          <a:cs typeface="Calibri"/>
        </a:defRPr>
      </a:lvl3pPr>
      <a:lvl4pPr marL="994410" marR="0" indent="-240030" algn="l" defTabSz="514350" rtl="0" eaLnBrk="1" fontAlgn="auto" latinLnBrk="0" hangingPunct="1">
        <a:lnSpc>
          <a:spcPct val="125000"/>
        </a:lnSpc>
        <a:spcBef>
          <a:spcPts val="450"/>
        </a:spcBef>
        <a:spcAft>
          <a:spcPts val="0"/>
        </a:spcAft>
        <a:buClr>
          <a:schemeClr val="accent1"/>
        </a:buClr>
        <a:buSzPct val="100000"/>
        <a:buFont typeface="Arial" panose="020B0604020202020204" pitchFamily="34" charset="0"/>
        <a:buChar char="»"/>
        <a:tabLst/>
        <a:defRPr sz="1950" b="0" i="0" kern="1200">
          <a:solidFill>
            <a:schemeClr val="tx1"/>
          </a:solidFill>
          <a:latin typeface="+mn-lt"/>
          <a:ea typeface="Calibri"/>
          <a:cs typeface="Calibri"/>
        </a:defRPr>
      </a:lvl4pPr>
      <a:lvl5pPr marL="1234440" marR="0" indent="-240030" algn="l" defTabSz="514350" rtl="0" eaLnBrk="1" fontAlgn="auto" latinLnBrk="0" hangingPunct="1">
        <a:lnSpc>
          <a:spcPct val="125000"/>
        </a:lnSpc>
        <a:spcBef>
          <a:spcPts val="450"/>
        </a:spcBef>
        <a:spcAft>
          <a:spcPts val="0"/>
        </a:spcAft>
        <a:buClr>
          <a:schemeClr val="accent1"/>
        </a:buClr>
        <a:buSzTx/>
        <a:buFont typeface="Calibri" panose="020F0502020204030204" pitchFamily="34" charset="0"/>
        <a:buChar char="›"/>
        <a:tabLst/>
        <a:defRPr sz="1950" b="0" i="0" kern="1200">
          <a:solidFill>
            <a:schemeClr val="tx1"/>
          </a:solidFill>
          <a:latin typeface="+mn-lt"/>
          <a:ea typeface="Calibri"/>
          <a:cs typeface="Calibri"/>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49985435"/>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 id="2147484363" r:id="rId14"/>
    <p:sldLayoutId id="2147484364" r:id="rId15"/>
    <p:sldLayoutId id="2147484365" r:id="rId16"/>
    <p:sldLayoutId id="2147484366" r:id="rId17"/>
    <p:sldLayoutId id="2147484367" r:id="rId18"/>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intensiveintervention.org/intervention-resources/mathematics-strategies-support-intensifying-interventions" TargetMode="Externa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hyperlink" Target="https://intensiveintervention.org/resource/make-your-course-count-preparing-educators-support-students-math-difficulty" TargetMode="External"/><Relationship Id="rId2" Type="http://schemas.openxmlformats.org/officeDocument/2006/relationships/hyperlink" Target="https://intensiveintervention.org/resource/What-Every-Educator-Needs-to-Know-About-Explicit-Instruction" TargetMode="External"/><Relationship Id="rId1" Type="http://schemas.openxmlformats.org/officeDocument/2006/relationships/slideLayout" Target="../slideLayouts/slideLayout33.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8" Type="http://schemas.openxmlformats.org/officeDocument/2006/relationships/hyperlink" Target="https://intensiveintervention.org/intensive-intervention-behavior-course"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3.xml"/><Relationship Id="rId7" Type="http://schemas.openxmlformats.org/officeDocument/2006/relationships/hyperlink" Target="https://intensiveintervention.org/intensive-intervention-behavior-course" TargetMode="External"/><Relationship Id="rId2" Type="http://schemas.openxmlformats.org/officeDocument/2006/relationships/diagramData" Target="../diagrams/data3.xml"/><Relationship Id="rId1" Type="http://schemas.openxmlformats.org/officeDocument/2006/relationships/slideLayout" Target="../slideLayouts/slideLayout3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8" Type="http://schemas.openxmlformats.org/officeDocument/2006/relationships/hyperlink" Target="https://www.amazon.com/Classwide-Positive-Behavior-Interventions-Supports/dp/1462519431/ref=sr_1_2?dchild=1&amp;keywords=classroom+pbis&amp;qid=1601638364&amp;sr=8-2" TargetMode="Externa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hyperlink" Target="https://assets-global.website-files.com/5d3725188825e071f1670246/5d65b0e545315207b297d7c3_supporting%20and%20responding%20to%20behavior.pdf" TargetMode="External"/><Relationship Id="rId1" Type="http://schemas.openxmlformats.org/officeDocument/2006/relationships/slideLayout" Target="../slideLayouts/slideLayout32.xml"/><Relationship Id="rId6" Type="http://schemas.openxmlformats.org/officeDocument/2006/relationships/hyperlink" Target="https://www.pbis.org/resource/pbis-technical-brief-on-systems-to-support-teachers-implementation-of-positive-classroom-behavior-support" TargetMode="External"/><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hyperlink" Target="https://www.amazon.com/Implementing-Classwide-PBIS-Supporting-Intervention/dp/1462543324/ref=sr_1_2?dchild=1&amp;keywords=Implementing+Classwide+PBIS&amp;qid=1601638515&amp;sr=8-2" TargetMode="External"/><Relationship Id="rId4" Type="http://schemas.openxmlformats.org/officeDocument/2006/relationships/hyperlink" Target="https://www.pbis.org/resource/pbis-technical-guide-on-classroom-data" TargetMode="External"/><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intensiveintervention.org/resource/faculty-professional-learning-series-intensive-intervention" TargetMode="Externa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hyperlink" Target="https://register.gotowebinar.com/register/297644802325711118" TargetMode="Externa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hyperlink" Target="https://intensiveintervention.org/intensive-intervention-math-course" TargetMode="External"/><Relationship Id="rId2" Type="http://schemas.openxmlformats.org/officeDocument/2006/relationships/hyperlink" Target="https://intensiveintervention.org/intensive-intervention-features-explicit-instruction" TargetMode="External"/><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hyperlink" Target="https://intensiveintervention.org/intensive-intervention-behavior-course" TargetMode="External"/><Relationship Id="rId4" Type="http://schemas.openxmlformats.org/officeDocument/2006/relationships/hyperlink" Target="https://intensiveintervention.org/intensive-intervention-reading-cours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4424A1-686A-405A-AA27-635D3439AF91}"/>
              </a:ext>
            </a:extLst>
          </p:cNvPr>
          <p:cNvSpPr>
            <a:spLocks noGrp="1"/>
          </p:cNvSpPr>
          <p:nvPr>
            <p:ph type="title"/>
          </p:nvPr>
        </p:nvSpPr>
        <p:spPr>
          <a:xfrm>
            <a:off x="732791" y="4180246"/>
            <a:ext cx="10515600" cy="1154162"/>
          </a:xfrm>
        </p:spPr>
        <p:txBody>
          <a:bodyPr/>
          <a:lstStyle/>
          <a:p>
            <a:r>
              <a:rPr lang="en-US" dirty="0"/>
              <a:t>Course Content Resource for Intensive Intervention</a:t>
            </a:r>
          </a:p>
        </p:txBody>
      </p:sp>
      <p:sp>
        <p:nvSpPr>
          <p:cNvPr id="6" name="Subtitle 5">
            <a:extLst>
              <a:ext uri="{FF2B5EF4-FFF2-40B4-BE49-F238E27FC236}">
                <a16:creationId xmlns:a16="http://schemas.microsoft.com/office/drawing/2014/main" id="{4B1E491F-E4EC-4F5A-AB00-1738417D6CDD}"/>
              </a:ext>
            </a:extLst>
          </p:cNvPr>
          <p:cNvSpPr>
            <a:spLocks noGrp="1"/>
          </p:cNvSpPr>
          <p:nvPr>
            <p:ph type="subTitle" idx="1"/>
          </p:nvPr>
        </p:nvSpPr>
        <p:spPr>
          <a:xfrm>
            <a:off x="732791" y="5398179"/>
            <a:ext cx="10515600" cy="427040"/>
          </a:xfrm>
        </p:spPr>
        <p:txBody>
          <a:bodyPr/>
          <a:lstStyle/>
          <a:p>
            <a:r>
              <a:rPr lang="en-US" dirty="0"/>
              <a:t>Faculty Professional Learning Series: Webinar #3</a:t>
            </a:r>
          </a:p>
        </p:txBody>
      </p:sp>
      <p:sp>
        <p:nvSpPr>
          <p:cNvPr id="9" name="Text Placeholder 8">
            <a:extLst>
              <a:ext uri="{FF2B5EF4-FFF2-40B4-BE49-F238E27FC236}">
                <a16:creationId xmlns:a16="http://schemas.microsoft.com/office/drawing/2014/main" id="{3BAB20F9-3C22-4B82-ADA2-A49388B661C3}"/>
              </a:ext>
            </a:extLst>
          </p:cNvPr>
          <p:cNvSpPr>
            <a:spLocks noGrp="1"/>
          </p:cNvSpPr>
          <p:nvPr>
            <p:ph type="body" sz="quarter" idx="14"/>
          </p:nvPr>
        </p:nvSpPr>
        <p:spPr>
          <a:xfrm>
            <a:off x="9775232" y="3716537"/>
            <a:ext cx="1473160" cy="246221"/>
          </a:xfrm>
        </p:spPr>
        <p:txBody>
          <a:bodyPr/>
          <a:lstStyle/>
          <a:p>
            <a:r>
              <a:rPr lang="en-US" sz="1600" dirty="0"/>
              <a:t>October 7, 2020</a:t>
            </a:r>
          </a:p>
        </p:txBody>
      </p:sp>
      <p:sp>
        <p:nvSpPr>
          <p:cNvPr id="7" name="Text Placeholder 6">
            <a:extLst>
              <a:ext uri="{FF2B5EF4-FFF2-40B4-BE49-F238E27FC236}">
                <a16:creationId xmlns:a16="http://schemas.microsoft.com/office/drawing/2014/main" id="{09730946-3BCF-42C0-A418-9EEDDA0543FC}"/>
              </a:ext>
            </a:extLst>
          </p:cNvPr>
          <p:cNvSpPr>
            <a:spLocks noGrp="1"/>
          </p:cNvSpPr>
          <p:nvPr>
            <p:ph type="body" sz="quarter" idx="13"/>
          </p:nvPr>
        </p:nvSpPr>
        <p:spPr>
          <a:xfrm>
            <a:off x="732791" y="5997721"/>
            <a:ext cx="10515600" cy="1200329"/>
          </a:xfrm>
        </p:spPr>
        <p:txBody>
          <a:bodyPr/>
          <a:lstStyle/>
          <a:p>
            <a:r>
              <a:rPr lang="en-US" dirty="0"/>
              <a:t>Lindsey Hayes, M.Ed., &amp; Amy Colpo, M.P.P., American Institutes for Research</a:t>
            </a:r>
          </a:p>
          <a:p>
            <a:r>
              <a:rPr lang="en-US" dirty="0"/>
              <a:t>Jennifer Freeman, Ph.D., &amp; Melissa Stalega, M.Ed., University of Connecticut</a:t>
            </a:r>
          </a:p>
          <a:p>
            <a:endParaRPr lang="en-US" dirty="0"/>
          </a:p>
          <a:p>
            <a:endParaRPr lang="en-US" dirty="0"/>
          </a:p>
        </p:txBody>
      </p:sp>
      <p:sp>
        <p:nvSpPr>
          <p:cNvPr id="4" name="Slide Number Placeholder 3">
            <a:extLst>
              <a:ext uri="{FF2B5EF4-FFF2-40B4-BE49-F238E27FC236}">
                <a16:creationId xmlns:a16="http://schemas.microsoft.com/office/drawing/2014/main" id="{CE815E62-A468-4831-B4A2-0E00CA23B7D3}"/>
              </a:ext>
            </a:extLst>
          </p:cNvPr>
          <p:cNvSpPr>
            <a:spLocks noGrp="1"/>
          </p:cNvSpPr>
          <p:nvPr>
            <p:ph type="sldNum" sz="quarter" idx="4294967295"/>
          </p:nvPr>
        </p:nvSpPr>
        <p:spPr>
          <a:xfrm>
            <a:off x="12074525" y="6742113"/>
            <a:ext cx="117475" cy="115887"/>
          </a:xfrm>
        </p:spPr>
        <p:txBody>
          <a:bodyPr/>
          <a:lstStyle/>
          <a:p>
            <a:fld id="{99A20822-4A49-4D36-86E3-300BA48D3F00}" type="slidenum">
              <a:rPr lang="en-US" smtClean="0"/>
              <a:pPr/>
              <a:t>1</a:t>
            </a:fld>
            <a:endParaRPr lang="en-US"/>
          </a:p>
        </p:txBody>
      </p:sp>
    </p:spTree>
    <p:extLst>
      <p:ext uri="{BB962C8B-B14F-4D97-AF65-F5344CB8AC3E}">
        <p14:creationId xmlns:p14="http://schemas.microsoft.com/office/powerpoint/2010/main" val="73642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1133EC-D2DB-43D9-8B0F-FD42151EE17D}"/>
              </a:ext>
            </a:extLst>
          </p:cNvPr>
          <p:cNvSpPr>
            <a:spLocks noGrp="1"/>
          </p:cNvSpPr>
          <p:nvPr>
            <p:ph type="title"/>
          </p:nvPr>
        </p:nvSpPr>
        <p:spPr/>
        <p:txBody>
          <a:bodyPr/>
          <a:lstStyle/>
          <a:p>
            <a:r>
              <a:rPr lang="en-US" dirty="0"/>
              <a:t>Course Overview</a:t>
            </a:r>
          </a:p>
        </p:txBody>
      </p:sp>
      <p:pic>
        <p:nvPicPr>
          <p:cNvPr id="13" name="Picture 12" descr="Screenshot of course overview text for mathematics course.">
            <a:extLst>
              <a:ext uri="{FF2B5EF4-FFF2-40B4-BE49-F238E27FC236}">
                <a16:creationId xmlns:a16="http://schemas.microsoft.com/office/drawing/2014/main" id="{78DA709D-9FFE-4037-A753-C69197496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841" y="1280160"/>
            <a:ext cx="7296219" cy="4264297"/>
          </a:xfrm>
          <a:prstGeom prst="rect">
            <a:avLst/>
          </a:prstGeom>
          <a:ln w="50800">
            <a:solidFill>
              <a:schemeClr val="accent4"/>
            </a:solidFill>
          </a:ln>
        </p:spPr>
      </p:pic>
      <p:sp>
        <p:nvSpPr>
          <p:cNvPr id="4" name="Slide Number Placeholder 3">
            <a:extLst>
              <a:ext uri="{FF2B5EF4-FFF2-40B4-BE49-F238E27FC236}">
                <a16:creationId xmlns:a16="http://schemas.microsoft.com/office/drawing/2014/main" id="{AD20815D-90E9-4A00-8330-D39B54FE7F16}"/>
              </a:ext>
            </a:extLst>
          </p:cNvPr>
          <p:cNvSpPr>
            <a:spLocks noGrp="1"/>
          </p:cNvSpPr>
          <p:nvPr>
            <p:ph type="sldNum" sz="quarter" idx="14"/>
          </p:nvPr>
        </p:nvSpPr>
        <p:spPr/>
        <p:txBody>
          <a:bodyPr/>
          <a:lstStyle/>
          <a:p>
            <a:fld id="{99A20822-4A49-4D36-86E3-300BA48D3F00}" type="slidenum">
              <a:rPr lang="en-US" smtClean="0"/>
              <a:pPr/>
              <a:t>10</a:t>
            </a:fld>
            <a:endParaRPr lang="en-US"/>
          </a:p>
        </p:txBody>
      </p:sp>
    </p:spTree>
    <p:extLst>
      <p:ext uri="{BB962C8B-B14F-4D97-AF65-F5344CB8AC3E}">
        <p14:creationId xmlns:p14="http://schemas.microsoft.com/office/powerpoint/2010/main" val="1627696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D088-9523-4915-8884-5DFC938490EC}"/>
              </a:ext>
            </a:extLst>
          </p:cNvPr>
          <p:cNvSpPr>
            <a:spLocks noGrp="1"/>
          </p:cNvSpPr>
          <p:nvPr>
            <p:ph type="title"/>
          </p:nvPr>
        </p:nvSpPr>
        <p:spPr/>
        <p:txBody>
          <a:bodyPr/>
          <a:lstStyle/>
          <a:p>
            <a:r>
              <a:rPr lang="en-US" dirty="0"/>
              <a:t>Related Course Content</a:t>
            </a:r>
          </a:p>
        </p:txBody>
      </p:sp>
      <p:sp>
        <p:nvSpPr>
          <p:cNvPr id="3" name="Content Placeholder 2">
            <a:extLst>
              <a:ext uri="{FF2B5EF4-FFF2-40B4-BE49-F238E27FC236}">
                <a16:creationId xmlns:a16="http://schemas.microsoft.com/office/drawing/2014/main" id="{2F47AB5D-3F01-4555-8FB1-0AB5537FEF7E}"/>
              </a:ext>
            </a:extLst>
          </p:cNvPr>
          <p:cNvSpPr>
            <a:spLocks noGrp="1"/>
          </p:cNvSpPr>
          <p:nvPr>
            <p:ph sz="half" idx="1"/>
          </p:nvPr>
        </p:nvSpPr>
        <p:spPr>
          <a:xfrm>
            <a:off x="1415667" y="1344167"/>
            <a:ext cx="5568696" cy="4343400"/>
          </a:xfrm>
        </p:spPr>
        <p:txBody>
          <a:bodyPr/>
          <a:lstStyle/>
          <a:p>
            <a:r>
              <a:rPr lang="en-US" dirty="0"/>
              <a:t>Course Overview Document</a:t>
            </a:r>
          </a:p>
          <a:p>
            <a:r>
              <a:rPr lang="en-US" dirty="0"/>
              <a:t>Council for Exceptional Children (CEC) Standards Addressed</a:t>
            </a:r>
          </a:p>
          <a:p>
            <a:r>
              <a:rPr lang="en-US" dirty="0"/>
              <a:t>Suggested Reading List</a:t>
            </a:r>
          </a:p>
          <a:p>
            <a:r>
              <a:rPr lang="en-US" dirty="0"/>
              <a:t>Additional Resources</a:t>
            </a:r>
          </a:p>
        </p:txBody>
      </p:sp>
      <p:pic>
        <p:nvPicPr>
          <p:cNvPr id="11" name="Picture 10" descr="Screenshot of related course content menu for mathematics course.">
            <a:extLst>
              <a:ext uri="{FF2B5EF4-FFF2-40B4-BE49-F238E27FC236}">
                <a16:creationId xmlns:a16="http://schemas.microsoft.com/office/drawing/2014/main" id="{1D484F44-1D92-4CCE-B1E5-7DEC5982A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034" y="1344167"/>
            <a:ext cx="3192685" cy="4562061"/>
          </a:xfrm>
          <a:prstGeom prst="rect">
            <a:avLst/>
          </a:prstGeom>
          <a:noFill/>
          <a:ln w="50800">
            <a:solidFill>
              <a:schemeClr val="accent1"/>
            </a:solidFill>
          </a:ln>
        </p:spPr>
      </p:pic>
      <p:sp>
        <p:nvSpPr>
          <p:cNvPr id="5" name="Slide Number Placeholder 4">
            <a:extLst>
              <a:ext uri="{FF2B5EF4-FFF2-40B4-BE49-F238E27FC236}">
                <a16:creationId xmlns:a16="http://schemas.microsoft.com/office/drawing/2014/main" id="{156806C9-B2A7-4B21-83C8-CB6845E3778A}"/>
              </a:ext>
            </a:extLst>
          </p:cNvPr>
          <p:cNvSpPr>
            <a:spLocks noGrp="1"/>
          </p:cNvSpPr>
          <p:nvPr>
            <p:ph type="sldNum" sz="quarter" idx="12"/>
          </p:nvPr>
        </p:nvSpPr>
        <p:spPr/>
        <p:txBody>
          <a:bodyPr/>
          <a:lstStyle/>
          <a:p>
            <a:pPr lvl="0"/>
            <a:fld id="{99A20822-4A49-4D36-86E3-300BA48D3F00}" type="slidenum">
              <a:rPr lang="en-US" noProof="0" smtClean="0"/>
              <a:pPr lvl="0"/>
              <a:t>11</a:t>
            </a:fld>
            <a:endParaRPr lang="en-US" noProof="0"/>
          </a:p>
        </p:txBody>
      </p:sp>
    </p:spTree>
    <p:extLst>
      <p:ext uri="{BB962C8B-B14F-4D97-AF65-F5344CB8AC3E}">
        <p14:creationId xmlns:p14="http://schemas.microsoft.com/office/powerpoint/2010/main" val="3401159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626D1D-4AAE-4DE0-9B9C-2F99E0CDD5FA}"/>
              </a:ext>
            </a:extLst>
          </p:cNvPr>
          <p:cNvSpPr>
            <a:spLocks noGrp="1"/>
          </p:cNvSpPr>
          <p:nvPr>
            <p:ph type="title"/>
          </p:nvPr>
        </p:nvSpPr>
        <p:spPr>
          <a:xfrm>
            <a:off x="457200" y="0"/>
            <a:ext cx="11276076" cy="1280160"/>
          </a:xfrm>
        </p:spPr>
        <p:txBody>
          <a:bodyPr anchor="ctr">
            <a:normAutofit/>
          </a:bodyPr>
          <a:lstStyle/>
          <a:p>
            <a:r>
              <a:rPr lang="en-US" dirty="0"/>
              <a:t>Course Overview Document</a:t>
            </a:r>
          </a:p>
        </p:txBody>
      </p:sp>
      <p:pic>
        <p:nvPicPr>
          <p:cNvPr id="11" name="Content Placeholder 10" descr="Screenshot of course overview document for the mathematics course.">
            <a:extLst>
              <a:ext uri="{FF2B5EF4-FFF2-40B4-BE49-F238E27FC236}">
                <a16:creationId xmlns:a16="http://schemas.microsoft.com/office/drawing/2014/main" id="{33D01CAA-1BA9-435C-B9C2-264D2EFFC031}"/>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76884" y="1371600"/>
            <a:ext cx="5329327" cy="4343400"/>
          </a:xfrm>
          <a:noFill/>
        </p:spPr>
      </p:pic>
      <p:pic>
        <p:nvPicPr>
          <p:cNvPr id="13" name="Picture 12">
            <a:extLst>
              <a:ext uri="{FF2B5EF4-FFF2-40B4-BE49-F238E27FC236}">
                <a16:creationId xmlns:a16="http://schemas.microsoft.com/office/drawing/2014/main" id="{249FFF51-C1EF-41FB-844F-5711C5D339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580" y="2081517"/>
            <a:ext cx="5568696" cy="2923565"/>
          </a:xfrm>
          <a:prstGeom prst="rect">
            <a:avLst/>
          </a:prstGeom>
          <a:noFill/>
        </p:spPr>
      </p:pic>
      <p:sp>
        <p:nvSpPr>
          <p:cNvPr id="6" name="Slide Number Placeholder 5">
            <a:extLst>
              <a:ext uri="{FF2B5EF4-FFF2-40B4-BE49-F238E27FC236}">
                <a16:creationId xmlns:a16="http://schemas.microsoft.com/office/drawing/2014/main" id="{74443944-714D-4A9D-8FDF-D980FE04761C}"/>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12</a:t>
            </a:fld>
            <a:endParaRPr lang="en-US"/>
          </a:p>
        </p:txBody>
      </p:sp>
    </p:spTree>
    <p:extLst>
      <p:ext uri="{BB962C8B-B14F-4D97-AF65-F5344CB8AC3E}">
        <p14:creationId xmlns:p14="http://schemas.microsoft.com/office/powerpoint/2010/main" val="182255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9C4F68-FAEA-4A27-AAB8-0046926F00D1}"/>
              </a:ext>
            </a:extLst>
          </p:cNvPr>
          <p:cNvSpPr>
            <a:spLocks noGrp="1"/>
          </p:cNvSpPr>
          <p:nvPr>
            <p:ph type="title"/>
          </p:nvPr>
        </p:nvSpPr>
        <p:spPr>
          <a:xfrm>
            <a:off x="457200" y="0"/>
            <a:ext cx="11276076" cy="1280160"/>
          </a:xfrm>
        </p:spPr>
        <p:txBody>
          <a:bodyPr anchor="ctr">
            <a:normAutofit/>
          </a:bodyPr>
          <a:lstStyle/>
          <a:p>
            <a:r>
              <a:rPr lang="en-US" dirty="0"/>
              <a:t>CEC Standards Addressed</a:t>
            </a:r>
          </a:p>
        </p:txBody>
      </p:sp>
      <p:pic>
        <p:nvPicPr>
          <p:cNvPr id="11" name="Content Placeholder 10" descr="Screenshot of the Council for Exceptional Children (CEC) standards document for the mathematics course.">
            <a:extLst>
              <a:ext uri="{FF2B5EF4-FFF2-40B4-BE49-F238E27FC236}">
                <a16:creationId xmlns:a16="http://schemas.microsoft.com/office/drawing/2014/main" id="{BA5DEDE4-E398-44BB-B20C-F73C6B02EA6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815263" y="1371600"/>
            <a:ext cx="8558426" cy="4343400"/>
          </a:xfrm>
          <a:noFill/>
        </p:spPr>
      </p:pic>
      <p:sp>
        <p:nvSpPr>
          <p:cNvPr id="6" name="Slide Number Placeholder 5">
            <a:extLst>
              <a:ext uri="{FF2B5EF4-FFF2-40B4-BE49-F238E27FC236}">
                <a16:creationId xmlns:a16="http://schemas.microsoft.com/office/drawing/2014/main" id="{9CC49532-996F-4F67-84E0-95E58739B81B}"/>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13</a:t>
            </a:fld>
            <a:endParaRPr lang="en-US"/>
          </a:p>
        </p:txBody>
      </p:sp>
    </p:spTree>
    <p:extLst>
      <p:ext uri="{BB962C8B-B14F-4D97-AF65-F5344CB8AC3E}">
        <p14:creationId xmlns:p14="http://schemas.microsoft.com/office/powerpoint/2010/main" val="3674546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BD846-D109-44C7-B437-8C9EFC970893}"/>
              </a:ext>
            </a:extLst>
          </p:cNvPr>
          <p:cNvSpPr>
            <a:spLocks noGrp="1"/>
          </p:cNvSpPr>
          <p:nvPr>
            <p:ph type="title"/>
          </p:nvPr>
        </p:nvSpPr>
        <p:spPr>
          <a:xfrm>
            <a:off x="457200" y="0"/>
            <a:ext cx="11276076" cy="1280160"/>
          </a:xfrm>
        </p:spPr>
        <p:txBody>
          <a:bodyPr anchor="ctr">
            <a:normAutofit/>
          </a:bodyPr>
          <a:lstStyle/>
          <a:p>
            <a:r>
              <a:rPr lang="en-US" dirty="0"/>
              <a:t>Suggested Reading List</a:t>
            </a:r>
          </a:p>
        </p:txBody>
      </p:sp>
      <p:pic>
        <p:nvPicPr>
          <p:cNvPr id="7" name="Picture 6" descr="Screenshot of the suggested reading list for the mathematics course.">
            <a:extLst>
              <a:ext uri="{FF2B5EF4-FFF2-40B4-BE49-F238E27FC236}">
                <a16:creationId xmlns:a16="http://schemas.microsoft.com/office/drawing/2014/main" id="{EA1103AD-4236-42D7-BF4C-9EDD85EA6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398" y="1371600"/>
            <a:ext cx="6760156" cy="4343400"/>
          </a:xfrm>
          <a:prstGeom prst="rect">
            <a:avLst/>
          </a:prstGeom>
          <a:noFill/>
        </p:spPr>
      </p:pic>
      <p:sp>
        <p:nvSpPr>
          <p:cNvPr id="5" name="Slide Number Placeholder 4">
            <a:extLst>
              <a:ext uri="{FF2B5EF4-FFF2-40B4-BE49-F238E27FC236}">
                <a16:creationId xmlns:a16="http://schemas.microsoft.com/office/drawing/2014/main" id="{87B59A59-18EE-45F5-9BDC-3E5246E0D50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14</a:t>
            </a:fld>
            <a:endParaRPr lang="en-US"/>
          </a:p>
        </p:txBody>
      </p:sp>
    </p:spTree>
    <p:extLst>
      <p:ext uri="{BB962C8B-B14F-4D97-AF65-F5344CB8AC3E}">
        <p14:creationId xmlns:p14="http://schemas.microsoft.com/office/powerpoint/2010/main" val="3858358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3574E-E429-41E7-B3AF-9312AED047FB}"/>
              </a:ext>
            </a:extLst>
          </p:cNvPr>
          <p:cNvSpPr>
            <a:spLocks noGrp="1"/>
          </p:cNvSpPr>
          <p:nvPr>
            <p:ph type="title"/>
          </p:nvPr>
        </p:nvSpPr>
        <p:spPr/>
        <p:txBody>
          <a:bodyPr/>
          <a:lstStyle/>
          <a:p>
            <a:r>
              <a:rPr lang="en-US" dirty="0"/>
              <a:t>Additional Resources</a:t>
            </a:r>
          </a:p>
        </p:txBody>
      </p:sp>
      <p:sp>
        <p:nvSpPr>
          <p:cNvPr id="6" name="Content Placeholder 5">
            <a:extLst>
              <a:ext uri="{FF2B5EF4-FFF2-40B4-BE49-F238E27FC236}">
                <a16:creationId xmlns:a16="http://schemas.microsoft.com/office/drawing/2014/main" id="{7653AAF5-483F-404B-A0D0-5045E5459F15}"/>
              </a:ext>
            </a:extLst>
          </p:cNvPr>
          <p:cNvSpPr>
            <a:spLocks noGrp="1"/>
          </p:cNvSpPr>
          <p:nvPr>
            <p:ph sz="quarter" idx="15"/>
          </p:nvPr>
        </p:nvSpPr>
        <p:spPr>
          <a:xfrm>
            <a:off x="1299990" y="1371600"/>
            <a:ext cx="10431762" cy="4343400"/>
          </a:xfrm>
        </p:spPr>
        <p:txBody>
          <a:bodyPr/>
          <a:lstStyle/>
          <a:p>
            <a:r>
              <a:rPr lang="en-US" dirty="0"/>
              <a:t>Webinars</a:t>
            </a:r>
          </a:p>
          <a:p>
            <a:r>
              <a:rPr lang="en-US" dirty="0"/>
              <a:t>Sample lessons</a:t>
            </a:r>
          </a:p>
          <a:p>
            <a:r>
              <a:rPr lang="en-US" dirty="0"/>
              <a:t>Tools and tips</a:t>
            </a:r>
          </a:p>
          <a:p>
            <a:r>
              <a:rPr lang="en-US" dirty="0"/>
              <a:t>More!</a:t>
            </a:r>
          </a:p>
        </p:txBody>
      </p:sp>
      <p:sp>
        <p:nvSpPr>
          <p:cNvPr id="3" name="TextBox 2">
            <a:extLst>
              <a:ext uri="{FF2B5EF4-FFF2-40B4-BE49-F238E27FC236}">
                <a16:creationId xmlns:a16="http://schemas.microsoft.com/office/drawing/2014/main" id="{4414B92D-7FE9-4FA8-9A75-2567F3366372}"/>
              </a:ext>
            </a:extLst>
          </p:cNvPr>
          <p:cNvSpPr txBox="1"/>
          <p:nvPr/>
        </p:nvSpPr>
        <p:spPr>
          <a:xfrm>
            <a:off x="5056088" y="1371600"/>
            <a:ext cx="6092982" cy="1200329"/>
          </a:xfrm>
          <a:prstGeom prst="rect">
            <a:avLst/>
          </a:prstGeom>
          <a:noFill/>
        </p:spPr>
        <p:txBody>
          <a:bodyPr wrap="square" rtlCol="0">
            <a:spAutoFit/>
          </a:bodyPr>
          <a:lstStyle/>
          <a:p>
            <a:r>
              <a:rPr lang="en-US" dirty="0">
                <a:hlinkClick r:id="rId2"/>
              </a:rPr>
              <a:t>Mathematics Strategies to Support Intensifying Interventions: Sample Lessons</a:t>
            </a:r>
            <a:endParaRPr lang="en-US" dirty="0"/>
          </a:p>
          <a:p>
            <a:endParaRPr lang="en-US" dirty="0"/>
          </a:p>
        </p:txBody>
      </p:sp>
      <p:pic>
        <p:nvPicPr>
          <p:cNvPr id="11" name="Picture 10" descr="Screenshot of NCII's sample mathematics lessons in the areas of number system counting, basic facts, place value concepts, place vale computation, fractions as numbers, and computation of fractions.">
            <a:extLst>
              <a:ext uri="{FF2B5EF4-FFF2-40B4-BE49-F238E27FC236}">
                <a16:creationId xmlns:a16="http://schemas.microsoft.com/office/drawing/2014/main" id="{8EB7F03D-503E-4765-9A22-66E9502A8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088" y="2430149"/>
            <a:ext cx="6004847" cy="2592290"/>
          </a:xfrm>
          <a:prstGeom prst="rect">
            <a:avLst/>
          </a:prstGeom>
        </p:spPr>
      </p:pic>
      <p:sp>
        <p:nvSpPr>
          <p:cNvPr id="5" name="Slide Number Placeholder 4">
            <a:extLst>
              <a:ext uri="{FF2B5EF4-FFF2-40B4-BE49-F238E27FC236}">
                <a16:creationId xmlns:a16="http://schemas.microsoft.com/office/drawing/2014/main" id="{2405777D-FC5B-4DA6-80AC-51E07BB36F20}"/>
              </a:ext>
            </a:extLst>
          </p:cNvPr>
          <p:cNvSpPr>
            <a:spLocks noGrp="1"/>
          </p:cNvSpPr>
          <p:nvPr>
            <p:ph type="sldNum" sz="quarter" idx="14"/>
          </p:nvPr>
        </p:nvSpPr>
        <p:spPr/>
        <p:txBody>
          <a:bodyPr/>
          <a:lstStyle/>
          <a:p>
            <a:fld id="{99A20822-4A49-4D36-86E3-300BA48D3F00}" type="slidenum">
              <a:rPr lang="en-US" smtClean="0"/>
              <a:t>15</a:t>
            </a:fld>
            <a:endParaRPr lang="en-US"/>
          </a:p>
        </p:txBody>
      </p:sp>
    </p:spTree>
    <p:extLst>
      <p:ext uri="{BB962C8B-B14F-4D97-AF65-F5344CB8AC3E}">
        <p14:creationId xmlns:p14="http://schemas.microsoft.com/office/powerpoint/2010/main" val="3046877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86E6-503C-4D82-85AE-E3752208267E}"/>
              </a:ext>
            </a:extLst>
          </p:cNvPr>
          <p:cNvSpPr>
            <a:spLocks noGrp="1"/>
          </p:cNvSpPr>
          <p:nvPr>
            <p:ph type="title"/>
          </p:nvPr>
        </p:nvSpPr>
        <p:spPr>
          <a:xfrm>
            <a:off x="457200" y="0"/>
            <a:ext cx="11276076" cy="1280160"/>
          </a:xfrm>
        </p:spPr>
        <p:txBody>
          <a:bodyPr anchor="ctr">
            <a:normAutofit/>
          </a:bodyPr>
          <a:lstStyle/>
          <a:p>
            <a:r>
              <a:rPr lang="en-US" dirty="0"/>
              <a:t>Modules</a:t>
            </a:r>
          </a:p>
        </p:txBody>
      </p:sp>
      <p:pic>
        <p:nvPicPr>
          <p:cNvPr id="9" name="Picture 8" descr="Modules 1-8: Intensive Intervention in Mathematics. There are 8 modules within this course. Each course has an introduction, three parts, and a conclusion.">
            <a:extLst>
              <a:ext uri="{FF2B5EF4-FFF2-40B4-BE49-F238E27FC236}">
                <a16:creationId xmlns:a16="http://schemas.microsoft.com/office/drawing/2014/main" id="{F8AAA10A-ACB4-4642-ADE0-E10B72832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838" y="1412875"/>
            <a:ext cx="7931150" cy="887413"/>
          </a:xfrm>
          <a:prstGeom prst="rect">
            <a:avLst/>
          </a:prstGeom>
        </p:spPr>
      </p:pic>
      <p:grpSp>
        <p:nvGrpSpPr>
          <p:cNvPr id="3" name="Group 2" descr="Screenshot of the eight modules within the intensive intervention in mathematics course.">
            <a:extLst>
              <a:ext uri="{FF2B5EF4-FFF2-40B4-BE49-F238E27FC236}">
                <a16:creationId xmlns:a16="http://schemas.microsoft.com/office/drawing/2014/main" id="{C7C1E83C-2C52-4D3C-A9F6-914783504D1D}"/>
              </a:ext>
            </a:extLst>
          </p:cNvPr>
          <p:cNvGrpSpPr/>
          <p:nvPr/>
        </p:nvGrpSpPr>
        <p:grpSpPr>
          <a:xfrm>
            <a:off x="1927952" y="1280160"/>
            <a:ext cx="8284684" cy="4746067"/>
            <a:chOff x="1927952" y="1280160"/>
            <a:chExt cx="8284684" cy="4746067"/>
          </a:xfrm>
        </p:grpSpPr>
        <p:pic>
          <p:nvPicPr>
            <p:cNvPr id="11" name="Picture 10" descr="A picture containing text&#10;&#10;Description automatically generated">
              <a:extLst>
                <a:ext uri="{FF2B5EF4-FFF2-40B4-BE49-F238E27FC236}">
                  <a16:creationId xmlns:a16="http://schemas.microsoft.com/office/drawing/2014/main" id="{B6A7DE01-AE89-461E-91EE-4363BFE2B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8838" y="2381250"/>
              <a:ext cx="3887788" cy="1712913"/>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0BC26010-DD44-46CA-A527-38B78D19D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9175" y="2381250"/>
              <a:ext cx="3960813" cy="1712913"/>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B36DB24B-0E3B-4090-B889-BAE59183F5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8838" y="4176713"/>
              <a:ext cx="3910013" cy="1725613"/>
            </a:xfrm>
            <a:prstGeom prst="rect">
              <a:avLst/>
            </a:prstGeom>
          </p:spPr>
        </p:pic>
        <p:pic>
          <p:nvPicPr>
            <p:cNvPr id="13" name="Picture 12" descr="A screen shot of a person&#10;&#10;Description automatically generated">
              <a:extLst>
                <a:ext uri="{FF2B5EF4-FFF2-40B4-BE49-F238E27FC236}">
                  <a16:creationId xmlns:a16="http://schemas.microsoft.com/office/drawing/2014/main" id="{95E5F9CE-406E-46C5-912B-B580DABA4F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1400" y="4176713"/>
              <a:ext cx="3940175" cy="1725613"/>
            </a:xfrm>
            <a:prstGeom prst="rect">
              <a:avLst/>
            </a:prstGeom>
          </p:spPr>
        </p:pic>
        <p:sp>
          <p:nvSpPr>
            <p:cNvPr id="18" name="Rectangle 17">
              <a:extLst>
                <a:ext uri="{FF2B5EF4-FFF2-40B4-BE49-F238E27FC236}">
                  <a16:creationId xmlns:a16="http://schemas.microsoft.com/office/drawing/2014/main" id="{A76021D8-7150-4F01-94AB-C9F132D631C8}"/>
                </a:ext>
              </a:extLst>
            </p:cNvPr>
            <p:cNvSpPr/>
            <p:nvPr/>
          </p:nvSpPr>
          <p:spPr>
            <a:xfrm>
              <a:off x="1927952" y="1280160"/>
              <a:ext cx="8284684" cy="474606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sp>
        <p:nvSpPr>
          <p:cNvPr id="5" name="Slide Number Placeholder 4">
            <a:extLst>
              <a:ext uri="{FF2B5EF4-FFF2-40B4-BE49-F238E27FC236}">
                <a16:creationId xmlns:a16="http://schemas.microsoft.com/office/drawing/2014/main" id="{5020C4F5-3ADF-4159-A029-DBAB0E655821}"/>
              </a:ext>
            </a:extLst>
          </p:cNvPr>
          <p:cNvSpPr>
            <a:spLocks noGrp="1"/>
          </p:cNvSpPr>
          <p:nvPr>
            <p:ph type="sldNum" sz="quarter" idx="4294967295"/>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16</a:t>
            </a:fld>
            <a:endParaRPr lang="en-US"/>
          </a:p>
        </p:txBody>
      </p:sp>
    </p:spTree>
    <p:extLst>
      <p:ext uri="{BB962C8B-B14F-4D97-AF65-F5344CB8AC3E}">
        <p14:creationId xmlns:p14="http://schemas.microsoft.com/office/powerpoint/2010/main" val="995517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2ADABF-3CA4-4711-8010-5E6265D0530A}"/>
              </a:ext>
            </a:extLst>
          </p:cNvPr>
          <p:cNvSpPr>
            <a:spLocks noGrp="1"/>
          </p:cNvSpPr>
          <p:nvPr>
            <p:ph type="title"/>
          </p:nvPr>
        </p:nvSpPr>
        <p:spPr/>
        <p:txBody>
          <a:bodyPr/>
          <a:lstStyle/>
          <a:p>
            <a:r>
              <a:rPr lang="en-US" dirty="0"/>
              <a:t>Module Landing Page</a:t>
            </a:r>
          </a:p>
        </p:txBody>
      </p:sp>
      <p:grpSp>
        <p:nvGrpSpPr>
          <p:cNvPr id="2" name="Group 1" descr="Screenshot of a module landing page.">
            <a:extLst>
              <a:ext uri="{FF2B5EF4-FFF2-40B4-BE49-F238E27FC236}">
                <a16:creationId xmlns:a16="http://schemas.microsoft.com/office/drawing/2014/main" id="{3A00C7EE-EC9B-432F-B7C2-4974A0201034}"/>
              </a:ext>
            </a:extLst>
          </p:cNvPr>
          <p:cNvGrpSpPr/>
          <p:nvPr/>
        </p:nvGrpSpPr>
        <p:grpSpPr>
          <a:xfrm>
            <a:off x="883276" y="640080"/>
            <a:ext cx="10662801" cy="4889751"/>
            <a:chOff x="883276" y="640080"/>
            <a:chExt cx="10662801" cy="4889751"/>
          </a:xfrm>
        </p:grpSpPr>
        <p:pic>
          <p:nvPicPr>
            <p:cNvPr id="13" name="Picture 12" descr="Graphical user interface, application&#10;&#10;Description automatically generated">
              <a:extLst>
                <a:ext uri="{FF2B5EF4-FFF2-40B4-BE49-F238E27FC236}">
                  <a16:creationId xmlns:a16="http://schemas.microsoft.com/office/drawing/2014/main" id="{DC3B7EA8-6F60-43C5-B042-838EAD62F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3316" y="640080"/>
              <a:ext cx="2152761" cy="4889751"/>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9982D3A7-B117-48AA-A38A-63688E230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76" y="1399926"/>
              <a:ext cx="8083965" cy="3727642"/>
            </a:xfrm>
            <a:prstGeom prst="rect">
              <a:avLst/>
            </a:prstGeom>
          </p:spPr>
        </p:pic>
      </p:grpSp>
      <p:sp>
        <p:nvSpPr>
          <p:cNvPr id="4" name="Slide Number Placeholder 3">
            <a:extLst>
              <a:ext uri="{FF2B5EF4-FFF2-40B4-BE49-F238E27FC236}">
                <a16:creationId xmlns:a16="http://schemas.microsoft.com/office/drawing/2014/main" id="{703F2F5C-1831-43A5-A20F-336479459BBD}"/>
              </a:ext>
            </a:extLst>
          </p:cNvPr>
          <p:cNvSpPr>
            <a:spLocks noGrp="1"/>
          </p:cNvSpPr>
          <p:nvPr>
            <p:ph type="sldNum" sz="quarter" idx="14"/>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3211412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F4D9-73E2-4B86-8250-440159CD7E69}"/>
              </a:ext>
            </a:extLst>
          </p:cNvPr>
          <p:cNvSpPr>
            <a:spLocks noGrp="1"/>
          </p:cNvSpPr>
          <p:nvPr>
            <p:ph type="title"/>
          </p:nvPr>
        </p:nvSpPr>
        <p:spPr/>
        <p:txBody>
          <a:bodyPr/>
          <a:lstStyle/>
          <a:p>
            <a:r>
              <a:rPr lang="en-US" dirty="0"/>
              <a:t>Example Module Section</a:t>
            </a:r>
          </a:p>
        </p:txBody>
      </p:sp>
      <p:pic>
        <p:nvPicPr>
          <p:cNvPr id="7" name="Content Placeholder 6" descr="Screenshot of an instructional video within a module in the mathematics course.">
            <a:extLst>
              <a:ext uri="{FF2B5EF4-FFF2-40B4-BE49-F238E27FC236}">
                <a16:creationId xmlns:a16="http://schemas.microsoft.com/office/drawing/2014/main" id="{F1BBC4BA-CA66-4A8E-8AA3-89B69F4249EB}"/>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628385" y="1280160"/>
            <a:ext cx="5978324" cy="3427649"/>
          </a:xfrm>
        </p:spPr>
      </p:pic>
      <p:grpSp>
        <p:nvGrpSpPr>
          <p:cNvPr id="3" name="Group 2" descr="Screenshot of worksheets, activities, and related videos for a module within the mathematics course.">
            <a:extLst>
              <a:ext uri="{FF2B5EF4-FFF2-40B4-BE49-F238E27FC236}">
                <a16:creationId xmlns:a16="http://schemas.microsoft.com/office/drawing/2014/main" id="{FA930851-ED8C-40C1-9DEF-112B11DBF912}"/>
              </a:ext>
            </a:extLst>
          </p:cNvPr>
          <p:cNvGrpSpPr/>
          <p:nvPr/>
        </p:nvGrpSpPr>
        <p:grpSpPr>
          <a:xfrm>
            <a:off x="6724271" y="1280160"/>
            <a:ext cx="4839344" cy="4005897"/>
            <a:chOff x="6724271" y="1280160"/>
            <a:chExt cx="4839344" cy="4005897"/>
          </a:xfrm>
        </p:grpSpPr>
        <p:pic>
          <p:nvPicPr>
            <p:cNvPr id="9" name="Picture 8" descr="Graphical user interface, text, application&#10;&#10;Description automatically generated">
              <a:extLst>
                <a:ext uri="{FF2B5EF4-FFF2-40B4-BE49-F238E27FC236}">
                  <a16:creationId xmlns:a16="http://schemas.microsoft.com/office/drawing/2014/main" id="{E3C953C8-E884-4B05-8B5F-C4DB31C4B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271" y="1280160"/>
              <a:ext cx="4839344" cy="1765152"/>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6889F0ED-F57E-4A6F-B7DD-6F48F6CCE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271" y="3364887"/>
              <a:ext cx="4839344" cy="1921170"/>
            </a:xfrm>
            <a:prstGeom prst="rect">
              <a:avLst/>
            </a:prstGeom>
          </p:spPr>
        </p:pic>
      </p:grpSp>
      <p:sp>
        <p:nvSpPr>
          <p:cNvPr id="5" name="Slide Number Placeholder 4">
            <a:extLst>
              <a:ext uri="{FF2B5EF4-FFF2-40B4-BE49-F238E27FC236}">
                <a16:creationId xmlns:a16="http://schemas.microsoft.com/office/drawing/2014/main" id="{C8B7B558-531B-4D78-AFC7-3BE5E61594D3}"/>
              </a:ext>
            </a:extLst>
          </p:cNvPr>
          <p:cNvSpPr>
            <a:spLocks noGrp="1"/>
          </p:cNvSpPr>
          <p:nvPr>
            <p:ph type="sldNum" sz="quarter" idx="14"/>
          </p:nvPr>
        </p:nvSpPr>
        <p:spPr/>
        <p:txBody>
          <a:bodyPr/>
          <a:lstStyle/>
          <a:p>
            <a:fld id="{99A20822-4A49-4D36-86E3-300BA48D3F00}" type="slidenum">
              <a:rPr lang="en-US" smtClean="0"/>
              <a:pPr/>
              <a:t>18</a:t>
            </a:fld>
            <a:endParaRPr lang="en-US"/>
          </a:p>
        </p:txBody>
      </p:sp>
    </p:spTree>
    <p:extLst>
      <p:ext uri="{BB962C8B-B14F-4D97-AF65-F5344CB8AC3E}">
        <p14:creationId xmlns:p14="http://schemas.microsoft.com/office/powerpoint/2010/main" val="1661186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F9AF-0691-4A70-A411-F3F16F412B91}"/>
              </a:ext>
            </a:extLst>
          </p:cNvPr>
          <p:cNvSpPr>
            <a:spLocks noGrp="1"/>
          </p:cNvSpPr>
          <p:nvPr>
            <p:ph type="title"/>
          </p:nvPr>
        </p:nvSpPr>
        <p:spPr/>
        <p:txBody>
          <a:bodyPr/>
          <a:lstStyle/>
          <a:p>
            <a:r>
              <a:rPr lang="en-US" dirty="0"/>
              <a:t>Course Content Features</a:t>
            </a:r>
          </a:p>
        </p:txBody>
      </p:sp>
      <p:graphicFrame>
        <p:nvGraphicFramePr>
          <p:cNvPr id="6" name="Diagram 5" descr="NCII's course content resources are evidence-based, multimedia, include application activities, and feature assessments. ">
            <a:extLst>
              <a:ext uri="{FF2B5EF4-FFF2-40B4-BE49-F238E27FC236}">
                <a16:creationId xmlns:a16="http://schemas.microsoft.com/office/drawing/2014/main" id="{7EFF9D1E-FBAD-45FC-80CC-1F697C49E85D}"/>
              </a:ext>
            </a:extLst>
          </p:cNvPr>
          <p:cNvGraphicFramePr/>
          <p:nvPr>
            <p:extLst>
              <p:ext uri="{D42A27DB-BD31-4B8C-83A1-F6EECF244321}">
                <p14:modId xmlns:p14="http://schemas.microsoft.com/office/powerpoint/2010/main" val="1226671938"/>
              </p:ext>
            </p:extLst>
          </p:nvPr>
        </p:nvGraphicFramePr>
        <p:xfrm>
          <a:off x="2580782" y="1465244"/>
          <a:ext cx="7028912" cy="4263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E01755E2-4C65-4F60-AED1-06599C082A1D}"/>
              </a:ext>
            </a:extLst>
          </p:cNvPr>
          <p:cNvSpPr>
            <a:spLocks noGrp="1"/>
          </p:cNvSpPr>
          <p:nvPr>
            <p:ph type="sldNum" sz="quarter" idx="14"/>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1898104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Webinar Format &amp; Questions </a:t>
            </a:r>
          </a:p>
        </p:txBody>
      </p:sp>
      <p:sp>
        <p:nvSpPr>
          <p:cNvPr id="5" name="Content Placeholder 4"/>
          <p:cNvSpPr>
            <a:spLocks noGrp="1"/>
          </p:cNvSpPr>
          <p:nvPr>
            <p:ph sz="quarter" idx="15"/>
          </p:nvPr>
        </p:nvSpPr>
        <p:spPr>
          <a:xfrm>
            <a:off x="457200" y="1371600"/>
            <a:ext cx="8190089" cy="4343400"/>
          </a:xfrm>
        </p:spPr>
        <p:txBody>
          <a:bodyPr>
            <a:normAutofit/>
          </a:bodyPr>
          <a:lstStyle/>
          <a:p>
            <a:r>
              <a:rPr lang="en-US"/>
              <a:t>Throughout the presentation, submit your questions into the question pod.  </a:t>
            </a:r>
          </a:p>
          <a:p>
            <a:pPr lvl="1"/>
            <a:r>
              <a:rPr lang="en-US"/>
              <a:t>For technical issues/questions, a webinar team member will try to assist you as soon as possible. </a:t>
            </a:r>
          </a:p>
          <a:p>
            <a:pPr lvl="1"/>
            <a:r>
              <a:rPr lang="en-US"/>
              <a:t>For content related questions, there will be a time for </a:t>
            </a:r>
            <a:r>
              <a:rPr lang="en-US" b="1"/>
              <a:t>Q&amp;A</a:t>
            </a:r>
            <a:r>
              <a:rPr lang="en-US"/>
              <a:t> at the end of the presentation. Submit your questions and we will share them with the presenters.  </a:t>
            </a:r>
          </a:p>
          <a:p>
            <a:endParaRPr lang="en-US"/>
          </a:p>
          <a:p>
            <a:endParaRPr lang="en-US" sz="1950"/>
          </a:p>
        </p:txBody>
      </p:sp>
      <p:pic>
        <p:nvPicPr>
          <p:cNvPr id="6" name="Picture 5" descr="Screenshot of GoToWebinar question box"/>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48425" y="1371600"/>
            <a:ext cx="2935948" cy="3900311"/>
          </a:xfrm>
          <a:prstGeom prst="rect">
            <a:avLst/>
          </a:prstGeom>
        </p:spPr>
      </p:pic>
      <p:sp>
        <p:nvSpPr>
          <p:cNvPr id="4" name="Slide Number Placeholder 3"/>
          <p:cNvSpPr>
            <a:spLocks noGrp="1"/>
          </p:cNvSpPr>
          <p:nvPr>
            <p:ph type="sldNum"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DBB3109-6B36-4C42-ABE5-993D6B0A452A}" type="slidenum">
              <a:rPr kumimoji="0" lang="en-US" sz="750" b="0" i="0" u="none" strike="noStrike" kern="1200" cap="none" spc="0" normalizeH="0" baseline="0" noProof="0">
                <a:ln>
                  <a:noFill/>
                </a:ln>
                <a:solidFill>
                  <a:srgbClr val="FFFFFF">
                    <a:lumMod val="75000"/>
                  </a:srgbClr>
                </a:solidFill>
                <a:effectLst/>
                <a:uLnTx/>
                <a:uFillTx/>
                <a:latin typeface="Arial"/>
                <a:cs typeface="Calibri"/>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750" b="0" i="0" u="none" strike="noStrike" kern="1200" cap="none" spc="0" normalizeH="0" baseline="0" noProof="0">
              <a:ln>
                <a:noFill/>
              </a:ln>
              <a:solidFill>
                <a:srgbClr val="FFFFFF">
                  <a:lumMod val="75000"/>
                </a:srgbClr>
              </a:solidFill>
              <a:effectLst/>
              <a:uLnTx/>
              <a:uFillTx/>
              <a:latin typeface="Arial"/>
              <a:cs typeface="Calibri"/>
            </a:endParaRPr>
          </a:p>
        </p:txBody>
      </p:sp>
    </p:spTree>
    <p:extLst>
      <p:ext uri="{BB962C8B-B14F-4D97-AF65-F5344CB8AC3E}">
        <p14:creationId xmlns:p14="http://schemas.microsoft.com/office/powerpoint/2010/main" val="2532351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197C-7587-4C47-A1DC-5289F48BC7A5}"/>
              </a:ext>
            </a:extLst>
          </p:cNvPr>
          <p:cNvSpPr>
            <a:spLocks noGrp="1"/>
          </p:cNvSpPr>
          <p:nvPr>
            <p:ph type="title"/>
          </p:nvPr>
        </p:nvSpPr>
        <p:spPr/>
        <p:txBody>
          <a:bodyPr/>
          <a:lstStyle/>
          <a:p>
            <a:r>
              <a:rPr lang="en-US" dirty="0"/>
              <a:t>Ways To Use Course Content Resources</a:t>
            </a:r>
          </a:p>
        </p:txBody>
      </p:sp>
      <p:sp>
        <p:nvSpPr>
          <p:cNvPr id="3" name="Content Placeholder 2">
            <a:extLst>
              <a:ext uri="{FF2B5EF4-FFF2-40B4-BE49-F238E27FC236}">
                <a16:creationId xmlns:a16="http://schemas.microsoft.com/office/drawing/2014/main" id="{D652ABC4-4E9C-42DB-8CCF-1C0DAE9AF245}"/>
              </a:ext>
            </a:extLst>
          </p:cNvPr>
          <p:cNvSpPr>
            <a:spLocks noGrp="1"/>
          </p:cNvSpPr>
          <p:nvPr>
            <p:ph sz="quarter" idx="15"/>
          </p:nvPr>
        </p:nvSpPr>
        <p:spPr/>
        <p:txBody>
          <a:bodyPr/>
          <a:lstStyle/>
          <a:p>
            <a:r>
              <a:rPr lang="en-US" dirty="0"/>
              <a:t>Adopt the full module sequence to create a course or unit.</a:t>
            </a:r>
          </a:p>
          <a:p>
            <a:r>
              <a:rPr lang="en-US" dirty="0"/>
              <a:t>Select modules or parts of modules to supplement existing coursework or professional development materials.</a:t>
            </a:r>
          </a:p>
          <a:p>
            <a:r>
              <a:rPr lang="en-US" dirty="0"/>
              <a:t>Customize with state, district, or school context.</a:t>
            </a:r>
          </a:p>
          <a:p>
            <a:r>
              <a:rPr lang="en-US" dirty="0"/>
              <a:t>Experiment with timing:</a:t>
            </a:r>
          </a:p>
          <a:p>
            <a:pPr lvl="1"/>
            <a:r>
              <a:rPr lang="en-US" dirty="0"/>
              <a:t>Synchronous: Practice and discussion opportunities during virtual class.</a:t>
            </a:r>
          </a:p>
          <a:p>
            <a:pPr lvl="1"/>
            <a:r>
              <a:rPr lang="en-US" dirty="0"/>
              <a:t>Asynchronous: Prework for flipped classroom model.</a:t>
            </a:r>
          </a:p>
          <a:p>
            <a:endParaRPr lang="en-US" dirty="0"/>
          </a:p>
        </p:txBody>
      </p:sp>
      <p:sp>
        <p:nvSpPr>
          <p:cNvPr id="5" name="Slide Number Placeholder 4">
            <a:extLst>
              <a:ext uri="{FF2B5EF4-FFF2-40B4-BE49-F238E27FC236}">
                <a16:creationId xmlns:a16="http://schemas.microsoft.com/office/drawing/2014/main" id="{2FB52B18-FE4D-4ED4-B3EC-D53E722EF2CD}"/>
              </a:ext>
            </a:extLst>
          </p:cNvPr>
          <p:cNvSpPr>
            <a:spLocks noGrp="1"/>
          </p:cNvSpPr>
          <p:nvPr>
            <p:ph type="sldNum" sz="quarter" idx="14"/>
          </p:nvPr>
        </p:nvSpPr>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3065816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F4C8-33CA-40D4-A682-AD4555D6D663}"/>
              </a:ext>
            </a:extLst>
          </p:cNvPr>
          <p:cNvSpPr>
            <a:spLocks noGrp="1"/>
          </p:cNvSpPr>
          <p:nvPr>
            <p:ph type="title"/>
          </p:nvPr>
        </p:nvSpPr>
        <p:spPr/>
        <p:txBody>
          <a:bodyPr/>
          <a:lstStyle/>
          <a:p>
            <a:r>
              <a:rPr lang="en-US" dirty="0"/>
              <a:t>Explicit Instruction Course Content</a:t>
            </a:r>
          </a:p>
        </p:txBody>
      </p:sp>
      <p:sp>
        <p:nvSpPr>
          <p:cNvPr id="3" name="Content Placeholder 2">
            <a:extLst>
              <a:ext uri="{FF2B5EF4-FFF2-40B4-BE49-F238E27FC236}">
                <a16:creationId xmlns:a16="http://schemas.microsoft.com/office/drawing/2014/main" id="{B2555D13-E0C7-4CBD-AD62-1612049B4007}"/>
              </a:ext>
            </a:extLst>
          </p:cNvPr>
          <p:cNvSpPr>
            <a:spLocks noGrp="1"/>
          </p:cNvSpPr>
          <p:nvPr>
            <p:ph sz="quarter" idx="15"/>
          </p:nvPr>
        </p:nvSpPr>
        <p:spPr>
          <a:xfrm>
            <a:off x="457200" y="1371599"/>
            <a:ext cx="11274552" cy="4555475"/>
          </a:xfrm>
        </p:spPr>
        <p:txBody>
          <a:bodyPr>
            <a:noAutofit/>
          </a:bodyPr>
          <a:lstStyle/>
          <a:p>
            <a:r>
              <a:rPr lang="en-US" sz="2200" i="1" dirty="0"/>
              <a:t>Module 1: Introduction to Intensive Intervention</a:t>
            </a:r>
          </a:p>
          <a:p>
            <a:r>
              <a:rPr lang="en-US" sz="2200" i="1" dirty="0"/>
              <a:t>Module 2: Progress Monitoring</a:t>
            </a:r>
          </a:p>
          <a:p>
            <a:r>
              <a:rPr lang="en-US" sz="2200" i="1" dirty="0"/>
              <a:t>Module 3: Diagnostic Assessment</a:t>
            </a:r>
          </a:p>
          <a:p>
            <a:r>
              <a:rPr lang="en-US" sz="2200" i="1" dirty="0"/>
              <a:t>Module 4: Using the Taxonomy of Intervention Intensity</a:t>
            </a:r>
          </a:p>
          <a:p>
            <a:r>
              <a:rPr lang="en-US" sz="2200" b="1" dirty="0"/>
              <a:t>Module 5: </a:t>
            </a:r>
            <a:r>
              <a:rPr lang="en-US" sz="2200" dirty="0"/>
              <a:t>Modeling and Practicing to Help Students Reach Academic Goals</a:t>
            </a:r>
          </a:p>
          <a:p>
            <a:r>
              <a:rPr lang="en-US" sz="2200" b="1" dirty="0"/>
              <a:t>Module 6: </a:t>
            </a:r>
            <a:r>
              <a:rPr lang="en-US" sz="2200" dirty="0"/>
              <a:t>Supporting Practices: Using Effective Methods to Elicit Frequent Responses</a:t>
            </a:r>
          </a:p>
          <a:p>
            <a:r>
              <a:rPr lang="en-US" sz="2200" b="1" dirty="0"/>
              <a:t>Module 7: </a:t>
            </a:r>
            <a:r>
              <a:rPr lang="en-US" sz="2200" dirty="0"/>
              <a:t>Supporting Practices: Providing Immediate Specific Feedback and Maintaining a Brisk Pace</a:t>
            </a:r>
          </a:p>
          <a:p>
            <a:r>
              <a:rPr lang="en-US" sz="2200" b="1" dirty="0"/>
              <a:t>Module 8: </a:t>
            </a:r>
            <a:r>
              <a:rPr lang="en-US" sz="2200" dirty="0"/>
              <a:t>Evaluating Use of Explicit Instruction to Support Students’ Academic Needs</a:t>
            </a:r>
          </a:p>
        </p:txBody>
      </p:sp>
      <p:sp>
        <p:nvSpPr>
          <p:cNvPr id="5" name="Slide Number Placeholder 4">
            <a:extLst>
              <a:ext uri="{FF2B5EF4-FFF2-40B4-BE49-F238E27FC236}">
                <a16:creationId xmlns:a16="http://schemas.microsoft.com/office/drawing/2014/main" id="{7D3A7D68-3CDC-4057-949E-DE4D60EF8B85}"/>
              </a:ext>
            </a:extLst>
          </p:cNvPr>
          <p:cNvSpPr>
            <a:spLocks noGrp="1"/>
          </p:cNvSpPr>
          <p:nvPr>
            <p:ph type="sldNum" sz="quarter" idx="14"/>
          </p:nvPr>
        </p:nvSpPr>
        <p:spPr/>
        <p:txBody>
          <a:bodyPr/>
          <a:lstStyle/>
          <a:p>
            <a:fld id="{99A20822-4A49-4D36-86E3-300BA48D3F00}" type="slidenum">
              <a:rPr lang="en-US" smtClean="0"/>
              <a:pPr/>
              <a:t>21</a:t>
            </a:fld>
            <a:endParaRPr lang="en-US"/>
          </a:p>
        </p:txBody>
      </p:sp>
    </p:spTree>
    <p:extLst>
      <p:ext uri="{BB962C8B-B14F-4D97-AF65-F5344CB8AC3E}">
        <p14:creationId xmlns:p14="http://schemas.microsoft.com/office/powerpoint/2010/main" val="1729320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64B02-11C6-4577-A35D-346C5E553B71}"/>
              </a:ext>
            </a:extLst>
          </p:cNvPr>
          <p:cNvSpPr>
            <a:spLocks noGrp="1"/>
          </p:cNvSpPr>
          <p:nvPr>
            <p:ph type="title"/>
          </p:nvPr>
        </p:nvSpPr>
        <p:spPr/>
        <p:txBody>
          <a:bodyPr/>
          <a:lstStyle/>
          <a:p>
            <a:r>
              <a:rPr lang="en-US" dirty="0"/>
              <a:t>Mathematics Course Content</a:t>
            </a:r>
          </a:p>
        </p:txBody>
      </p:sp>
      <p:sp>
        <p:nvSpPr>
          <p:cNvPr id="3" name="Content Placeholder 2">
            <a:extLst>
              <a:ext uri="{FF2B5EF4-FFF2-40B4-BE49-F238E27FC236}">
                <a16:creationId xmlns:a16="http://schemas.microsoft.com/office/drawing/2014/main" id="{568DD1DF-F1C4-425B-8955-F39F8A67D7BA}"/>
              </a:ext>
            </a:extLst>
          </p:cNvPr>
          <p:cNvSpPr>
            <a:spLocks noGrp="1"/>
          </p:cNvSpPr>
          <p:nvPr>
            <p:ph sz="quarter" idx="15"/>
          </p:nvPr>
        </p:nvSpPr>
        <p:spPr/>
        <p:txBody>
          <a:bodyPr>
            <a:normAutofit lnSpcReduction="10000"/>
          </a:bodyPr>
          <a:lstStyle/>
          <a:p>
            <a:r>
              <a:rPr lang="en-US" b="1" dirty="0"/>
              <a:t>Module 1: </a:t>
            </a:r>
            <a:r>
              <a:rPr lang="en-US" dirty="0"/>
              <a:t>Developing a Scope and Sequence</a:t>
            </a:r>
          </a:p>
          <a:p>
            <a:r>
              <a:rPr lang="en-US" b="1" dirty="0"/>
              <a:t>Module 2: </a:t>
            </a:r>
            <a:r>
              <a:rPr lang="en-US" dirty="0"/>
              <a:t>Mathematics Progress Monitoring</a:t>
            </a:r>
          </a:p>
          <a:p>
            <a:r>
              <a:rPr lang="en-US" b="1" dirty="0"/>
              <a:t>Module 3: </a:t>
            </a:r>
            <a:r>
              <a:rPr lang="en-US" dirty="0"/>
              <a:t>Selecting and Evaluating Evidence-Based Practices</a:t>
            </a:r>
          </a:p>
          <a:p>
            <a:r>
              <a:rPr lang="en-US" b="1" dirty="0"/>
              <a:t>Module 4: </a:t>
            </a:r>
            <a:r>
              <a:rPr lang="en-US" dirty="0"/>
              <a:t>Instructional Delivery</a:t>
            </a:r>
          </a:p>
          <a:p>
            <a:r>
              <a:rPr lang="en-US" b="1" dirty="0"/>
              <a:t>Module 5: </a:t>
            </a:r>
            <a:r>
              <a:rPr lang="en-US" dirty="0"/>
              <a:t>Instructional Strategies</a:t>
            </a:r>
          </a:p>
          <a:p>
            <a:r>
              <a:rPr lang="en-US" b="1" dirty="0"/>
              <a:t>Module 6: </a:t>
            </a:r>
            <a:r>
              <a:rPr lang="en-US" dirty="0"/>
              <a:t>Whole Number Content</a:t>
            </a:r>
          </a:p>
          <a:p>
            <a:r>
              <a:rPr lang="en-US" b="1" dirty="0"/>
              <a:t>Module 7: </a:t>
            </a:r>
            <a:r>
              <a:rPr lang="en-US" dirty="0"/>
              <a:t>Rational Number Content</a:t>
            </a:r>
          </a:p>
          <a:p>
            <a:r>
              <a:rPr lang="en-US" b="1" dirty="0"/>
              <a:t>Module 8: </a:t>
            </a:r>
            <a:r>
              <a:rPr lang="en-US" dirty="0"/>
              <a:t>Data-Based Individualization for Mathematics </a:t>
            </a:r>
          </a:p>
        </p:txBody>
      </p:sp>
      <p:sp>
        <p:nvSpPr>
          <p:cNvPr id="5" name="Slide Number Placeholder 4">
            <a:extLst>
              <a:ext uri="{FF2B5EF4-FFF2-40B4-BE49-F238E27FC236}">
                <a16:creationId xmlns:a16="http://schemas.microsoft.com/office/drawing/2014/main" id="{1009758D-8BC6-4847-B758-B861E3FF9F29}"/>
              </a:ext>
            </a:extLst>
          </p:cNvPr>
          <p:cNvSpPr>
            <a:spLocks noGrp="1"/>
          </p:cNvSpPr>
          <p:nvPr>
            <p:ph type="sldNum" sz="quarter" idx="14"/>
          </p:nvPr>
        </p:nvSpPr>
        <p:spPr/>
        <p:txBody>
          <a:bodyPr/>
          <a:lstStyle/>
          <a:p>
            <a:fld id="{99A20822-4A49-4D36-86E3-300BA48D3F00}" type="slidenum">
              <a:rPr lang="en-US" smtClean="0"/>
              <a:pPr/>
              <a:t>22</a:t>
            </a:fld>
            <a:endParaRPr lang="en-US"/>
          </a:p>
        </p:txBody>
      </p:sp>
    </p:spTree>
    <p:extLst>
      <p:ext uri="{BB962C8B-B14F-4D97-AF65-F5344CB8AC3E}">
        <p14:creationId xmlns:p14="http://schemas.microsoft.com/office/powerpoint/2010/main" val="1941620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0C0A1F9-2BA6-4484-B7C3-3DBAFF5B6D4C}"/>
              </a:ext>
            </a:extLst>
          </p:cNvPr>
          <p:cNvSpPr>
            <a:spLocks noGrp="1"/>
          </p:cNvSpPr>
          <p:nvPr>
            <p:ph type="title"/>
          </p:nvPr>
        </p:nvSpPr>
        <p:spPr/>
        <p:txBody>
          <a:bodyPr/>
          <a:lstStyle/>
          <a:p>
            <a:r>
              <a:rPr lang="en-US" dirty="0"/>
              <a:t>For More Information</a:t>
            </a:r>
          </a:p>
        </p:txBody>
      </p:sp>
      <p:sp>
        <p:nvSpPr>
          <p:cNvPr id="18" name="Content Placeholder 17">
            <a:extLst>
              <a:ext uri="{FF2B5EF4-FFF2-40B4-BE49-F238E27FC236}">
                <a16:creationId xmlns:a16="http://schemas.microsoft.com/office/drawing/2014/main" id="{EA3ABC07-3A5F-4FEA-AA28-985A3AAE9EDD}"/>
              </a:ext>
            </a:extLst>
          </p:cNvPr>
          <p:cNvSpPr>
            <a:spLocks noGrp="1"/>
          </p:cNvSpPr>
          <p:nvPr>
            <p:ph sz="half" idx="1"/>
          </p:nvPr>
        </p:nvSpPr>
        <p:spPr/>
        <p:txBody>
          <a:bodyPr/>
          <a:lstStyle/>
          <a:p>
            <a:pPr marL="0" indent="0" algn="ctr">
              <a:buNone/>
            </a:pPr>
            <a:r>
              <a:rPr lang="en-US" dirty="0">
                <a:hlinkClick r:id="rId2"/>
              </a:rPr>
              <a:t>To Be Clear: What Every Educator Needs to Know About Explicit Instruction</a:t>
            </a:r>
            <a:endParaRPr lang="en-US" dirty="0"/>
          </a:p>
          <a:p>
            <a:endParaRPr lang="en-US" dirty="0"/>
          </a:p>
        </p:txBody>
      </p:sp>
      <p:sp>
        <p:nvSpPr>
          <p:cNvPr id="25" name="Content Placeholder 24">
            <a:extLst>
              <a:ext uri="{FF2B5EF4-FFF2-40B4-BE49-F238E27FC236}">
                <a16:creationId xmlns:a16="http://schemas.microsoft.com/office/drawing/2014/main" id="{E8B01C2F-229D-4EB6-89F5-93F10B064F60}"/>
              </a:ext>
            </a:extLst>
          </p:cNvPr>
          <p:cNvSpPr>
            <a:spLocks noGrp="1"/>
          </p:cNvSpPr>
          <p:nvPr>
            <p:ph sz="half" idx="2"/>
          </p:nvPr>
        </p:nvSpPr>
        <p:spPr/>
        <p:txBody>
          <a:bodyPr/>
          <a:lstStyle/>
          <a:p>
            <a:pPr marL="0" indent="0" algn="ctr">
              <a:buNone/>
            </a:pPr>
            <a:r>
              <a:rPr lang="en-US" dirty="0">
                <a:hlinkClick r:id="rId3"/>
              </a:rPr>
              <a:t>Make Your Course Count: Preparing Educators to Support Students with Math Difficulty</a:t>
            </a:r>
            <a:endParaRPr lang="en-US" dirty="0"/>
          </a:p>
          <a:p>
            <a:endParaRPr lang="en-US" dirty="0"/>
          </a:p>
        </p:txBody>
      </p:sp>
      <p:sp>
        <p:nvSpPr>
          <p:cNvPr id="5" name="Slide Number Placeholder 4">
            <a:extLst>
              <a:ext uri="{FF2B5EF4-FFF2-40B4-BE49-F238E27FC236}">
                <a16:creationId xmlns:a16="http://schemas.microsoft.com/office/drawing/2014/main" id="{61D947AE-6519-4F29-A59E-4712716F0B42}"/>
              </a:ext>
            </a:extLst>
          </p:cNvPr>
          <p:cNvSpPr>
            <a:spLocks noGrp="1"/>
          </p:cNvSpPr>
          <p:nvPr>
            <p:ph type="sldNum" sz="quarter" idx="12"/>
          </p:nvPr>
        </p:nvSpPr>
        <p:spPr/>
        <p:txBody>
          <a:bodyPr/>
          <a:lstStyle/>
          <a:p>
            <a:fld id="{99A20822-4A49-4D36-86E3-300BA48D3F00}" type="slidenum">
              <a:rPr lang="en-US" smtClean="0"/>
              <a:pPr/>
              <a:t>23</a:t>
            </a:fld>
            <a:endParaRPr lang="en-US"/>
          </a:p>
        </p:txBody>
      </p:sp>
      <p:pic>
        <p:nvPicPr>
          <p:cNvPr id="26" name="Content Placeholder 21">
            <a:extLst>
              <a:ext uri="{FF2B5EF4-FFF2-40B4-BE49-F238E27FC236}">
                <a16:creationId xmlns:a16="http://schemas.microsoft.com/office/drawing/2014/main" id="{CC3C1C6E-D571-4EF4-8782-9C9F32233D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42" y="3075389"/>
            <a:ext cx="5086611" cy="2870348"/>
          </a:xfrm>
          <a:prstGeom prst="rect">
            <a:avLst/>
          </a:prstGeom>
          <a:ln w="25400">
            <a:solidFill>
              <a:schemeClr val="tx1"/>
            </a:solidFill>
          </a:ln>
        </p:spPr>
      </p:pic>
      <p:pic>
        <p:nvPicPr>
          <p:cNvPr id="28" name="Picture 27">
            <a:extLst>
              <a:ext uri="{FF2B5EF4-FFF2-40B4-BE49-F238E27FC236}">
                <a16:creationId xmlns:a16="http://schemas.microsoft.com/office/drawing/2014/main" id="{F57C70E5-F21D-4766-8D5D-9281E9E4119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7147" y="3047063"/>
            <a:ext cx="5086611" cy="2883048"/>
          </a:xfrm>
          <a:prstGeom prst="rect">
            <a:avLst/>
          </a:prstGeom>
          <a:ln w="25400">
            <a:solidFill>
              <a:schemeClr val="tx1"/>
            </a:solidFill>
          </a:ln>
        </p:spPr>
      </p:pic>
    </p:spTree>
    <p:extLst>
      <p:ext uri="{BB962C8B-B14F-4D97-AF65-F5344CB8AC3E}">
        <p14:creationId xmlns:p14="http://schemas.microsoft.com/office/powerpoint/2010/main" val="1399206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7C8B-39C3-47CF-A810-694F41BE759F}"/>
              </a:ext>
            </a:extLst>
          </p:cNvPr>
          <p:cNvSpPr>
            <a:spLocks noGrp="1"/>
          </p:cNvSpPr>
          <p:nvPr>
            <p:ph type="title"/>
          </p:nvPr>
        </p:nvSpPr>
        <p:spPr/>
        <p:txBody>
          <a:bodyPr/>
          <a:lstStyle/>
          <a:p>
            <a:r>
              <a:rPr lang="en-US" dirty="0"/>
              <a:t>Course Example: Behavior Support for Intensive Intervention</a:t>
            </a:r>
          </a:p>
        </p:txBody>
      </p:sp>
      <p:sp>
        <p:nvSpPr>
          <p:cNvPr id="5" name="Text Placeholder 4">
            <a:extLst>
              <a:ext uri="{FF2B5EF4-FFF2-40B4-BE49-F238E27FC236}">
                <a16:creationId xmlns:a16="http://schemas.microsoft.com/office/drawing/2014/main" id="{92DEC904-49B7-475C-A375-BE148C55B5AA}"/>
              </a:ext>
            </a:extLst>
          </p:cNvPr>
          <p:cNvSpPr>
            <a:spLocks noGrp="1"/>
          </p:cNvSpPr>
          <p:nvPr>
            <p:ph type="body" sz="quarter" idx="13"/>
          </p:nvPr>
        </p:nvSpPr>
        <p:spPr/>
        <p:txBody>
          <a:bodyPr>
            <a:normAutofit/>
          </a:bodyPr>
          <a:lstStyle/>
          <a:p>
            <a:r>
              <a:rPr lang="en-US" sz="3000" dirty="0"/>
              <a:t>Dr. Jennifer Freeman</a:t>
            </a:r>
          </a:p>
          <a:p>
            <a:r>
              <a:rPr lang="en-US" sz="3000" dirty="0"/>
              <a:t>Associate Professor</a:t>
            </a:r>
          </a:p>
          <a:p>
            <a:r>
              <a:rPr lang="en-US" sz="3000" dirty="0"/>
              <a:t>University of Connecticut</a:t>
            </a:r>
          </a:p>
          <a:p>
            <a:endParaRPr lang="en-US" dirty="0"/>
          </a:p>
          <a:p>
            <a:endParaRPr lang="en-US" dirty="0"/>
          </a:p>
        </p:txBody>
      </p:sp>
      <p:sp>
        <p:nvSpPr>
          <p:cNvPr id="6" name="Slide Number Placeholder 5">
            <a:extLst>
              <a:ext uri="{FF2B5EF4-FFF2-40B4-BE49-F238E27FC236}">
                <a16:creationId xmlns:a16="http://schemas.microsoft.com/office/drawing/2014/main" id="{B62A0F35-2D7F-481B-8AF8-8F52F6413ADE}"/>
              </a:ext>
            </a:extLst>
          </p:cNvPr>
          <p:cNvSpPr>
            <a:spLocks noGrp="1"/>
          </p:cNvSpPr>
          <p:nvPr>
            <p:ph type="sldNum" sz="quarter" idx="15"/>
          </p:nvPr>
        </p:nvSpPr>
        <p:spPr/>
        <p:txBody>
          <a:bodyPr/>
          <a:lstStyle/>
          <a:p>
            <a:pPr lvl="0"/>
            <a:fld id="{99A20822-4A49-4D36-86E3-300BA48D3F00}" type="slidenum">
              <a:rPr lang="en-US" noProof="0" smtClean="0"/>
              <a:pPr lvl="0"/>
              <a:t>24</a:t>
            </a:fld>
            <a:endParaRPr lang="en-US" noProof="0"/>
          </a:p>
        </p:txBody>
      </p:sp>
    </p:spTree>
    <p:extLst>
      <p:ext uri="{BB962C8B-B14F-4D97-AF65-F5344CB8AC3E}">
        <p14:creationId xmlns:p14="http://schemas.microsoft.com/office/powerpoint/2010/main" val="767702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9EED3-D47C-421B-B745-CDAF84F27761}"/>
              </a:ext>
            </a:extLst>
          </p:cNvPr>
          <p:cNvSpPr>
            <a:spLocks noGrp="1"/>
          </p:cNvSpPr>
          <p:nvPr>
            <p:ph type="title"/>
          </p:nvPr>
        </p:nvSpPr>
        <p:spPr/>
        <p:txBody>
          <a:bodyPr/>
          <a:lstStyle/>
          <a:p>
            <a:r>
              <a:rPr lang="en-US" dirty="0"/>
              <a:t>Behavior Modules 1-4</a:t>
            </a:r>
          </a:p>
        </p:txBody>
      </p:sp>
      <p:graphicFrame>
        <p:nvGraphicFramePr>
          <p:cNvPr id="8" name="Diagram 7" descr="Modules 1-2 (foundation theory) covers the importance of behavior support, elements of behavioral theory, and using theory to guide and adjust implementation. Module 3 (antecedent and instructional strategies) covers designing and structuring a classroom, defining and teaching expectations, and active engagement and instructional management practices. Module 4 (increasing appropriate behavior) covers the importance of acknowledgement and tips for using it effectively, specific positive feedback, additional reinforcement strategies (e.g., group contingencies, token economies), and adjusting your use of acknowledgement.&#10;">
            <a:extLst>
              <a:ext uri="{FF2B5EF4-FFF2-40B4-BE49-F238E27FC236}">
                <a16:creationId xmlns:a16="http://schemas.microsoft.com/office/drawing/2014/main" id="{EBEC2592-36F9-5041-A1AA-E34F77894385}"/>
              </a:ext>
            </a:extLst>
          </p:cNvPr>
          <p:cNvGraphicFramePr/>
          <p:nvPr>
            <p:extLst>
              <p:ext uri="{D42A27DB-BD31-4B8C-83A1-F6EECF244321}">
                <p14:modId xmlns:p14="http://schemas.microsoft.com/office/powerpoint/2010/main" val="3378016248"/>
              </p:ext>
            </p:extLst>
          </p:nvPr>
        </p:nvGraphicFramePr>
        <p:xfrm>
          <a:off x="1691641" y="1041630"/>
          <a:ext cx="6355080" cy="4959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Screenshot of the eight modules within the behavior course.">
            <a:hlinkClick r:id="rId8"/>
            <a:extLst>
              <a:ext uri="{FF2B5EF4-FFF2-40B4-BE49-F238E27FC236}">
                <a16:creationId xmlns:a16="http://schemas.microsoft.com/office/drawing/2014/main" id="{80B1973B-C1B8-6543-81EE-B01060233C43}"/>
              </a:ext>
            </a:extLst>
          </p:cNvPr>
          <p:cNvPicPr>
            <a:picLocks noGrp="1" noChangeAspect="1"/>
          </p:cNvPicPr>
          <p:nvPr>
            <p:ph sz="quarter" idx="15"/>
          </p:nvPr>
        </p:nvPicPr>
        <p:blipFill>
          <a:blip r:embed="rId9"/>
          <a:stretch>
            <a:fillRect/>
          </a:stretch>
        </p:blipFill>
        <p:spPr>
          <a:xfrm>
            <a:off x="8045577" y="900660"/>
            <a:ext cx="2598420" cy="5100091"/>
          </a:xfrm>
          <a:prstGeom prst="rect">
            <a:avLst/>
          </a:prstGeom>
        </p:spPr>
      </p:pic>
      <p:sp>
        <p:nvSpPr>
          <p:cNvPr id="5" name="Slide Number Placeholder 4">
            <a:extLst>
              <a:ext uri="{FF2B5EF4-FFF2-40B4-BE49-F238E27FC236}">
                <a16:creationId xmlns:a16="http://schemas.microsoft.com/office/drawing/2014/main" id="{FE605CD0-DCCB-47EE-94CC-8A9A91AD7CD9}"/>
              </a:ext>
            </a:extLst>
          </p:cNvPr>
          <p:cNvSpPr>
            <a:spLocks noGrp="1"/>
          </p:cNvSpPr>
          <p:nvPr>
            <p:ph type="sldNum" sz="quarter" idx="14"/>
          </p:nvPr>
        </p:nvSpPr>
        <p:spPr>
          <a:xfrm>
            <a:off x="8142659" y="5846862"/>
            <a:ext cx="70533" cy="153888"/>
          </a:xfrm>
        </p:spPr>
        <p:txBody>
          <a:bodyPr/>
          <a:lstStyle/>
          <a:p>
            <a:pPr defTabSz="685800"/>
            <a:fld id="{99A20822-4A49-4D36-86E3-300BA48D3F00}" type="slidenum">
              <a:rPr lang="en-US">
                <a:solidFill>
                  <a:srgbClr val="262626"/>
                </a:solidFill>
                <a:latin typeface="Arial"/>
              </a:rPr>
              <a:pPr defTabSz="685800"/>
              <a:t>25</a:t>
            </a:fld>
            <a:endParaRPr lang="en-US">
              <a:solidFill>
                <a:srgbClr val="262626"/>
              </a:solidFill>
              <a:latin typeface="Arial"/>
            </a:endParaRPr>
          </a:p>
        </p:txBody>
      </p:sp>
    </p:spTree>
    <p:extLst>
      <p:ext uri="{BB962C8B-B14F-4D97-AF65-F5344CB8AC3E}">
        <p14:creationId xmlns:p14="http://schemas.microsoft.com/office/powerpoint/2010/main" val="131661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88D1EB3-8320-4EA3-9353-12F8A28511CA}"/>
              </a:ext>
            </a:extLst>
          </p:cNvPr>
          <p:cNvSpPr>
            <a:spLocks noGrp="1"/>
          </p:cNvSpPr>
          <p:nvPr>
            <p:ph type="title"/>
          </p:nvPr>
        </p:nvSpPr>
        <p:spPr>
          <a:xfrm>
            <a:off x="457200" y="0"/>
            <a:ext cx="11276013" cy="1279525"/>
          </a:xfrm>
        </p:spPr>
        <p:txBody>
          <a:bodyPr/>
          <a:lstStyle/>
          <a:p>
            <a:r>
              <a:rPr lang="en-US" dirty="0"/>
              <a:t>Behavior Modules 5-8</a:t>
            </a:r>
          </a:p>
        </p:txBody>
      </p:sp>
      <p:graphicFrame>
        <p:nvGraphicFramePr>
          <p:cNvPr id="6" name="Diagram 5" descr="Module 5 (decreasing inappropriate behavior) covers error correction strategies including planned ignoring, differential reinforcement, response cost, time out from reinforcement, and over correction; and tips for using error correction within a positive proactive framework. Modules 6-7 (measuring behavior and using data) covers selecting defining and measuring target behaviors and relevant dimensions of behavior and using implementation data and student outcome data to guide and adjust implementation of practices. Module 8 (intensifying behavior support) covers Tier 2 readiness and critical features, key elements of individualized support, and is designed to provide an overview of what to look for rather than fully train individuals for implementation.&#10;&#10;">
            <a:extLst>
              <a:ext uri="{FF2B5EF4-FFF2-40B4-BE49-F238E27FC236}">
                <a16:creationId xmlns:a16="http://schemas.microsoft.com/office/drawing/2014/main" id="{E4471E52-DE42-8340-80DF-3D5536E68E8A}"/>
              </a:ext>
            </a:extLst>
          </p:cNvPr>
          <p:cNvGraphicFramePr/>
          <p:nvPr>
            <p:extLst>
              <p:ext uri="{D42A27DB-BD31-4B8C-83A1-F6EECF244321}">
                <p14:modId xmlns:p14="http://schemas.microsoft.com/office/powerpoint/2010/main" val="2400813048"/>
              </p:ext>
            </p:extLst>
          </p:nvPr>
        </p:nvGraphicFramePr>
        <p:xfrm>
          <a:off x="1524000" y="1066800"/>
          <a:ext cx="6521578" cy="4831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5" descr="Screenshot of the eight modules within the behavior course.">
            <a:hlinkClick r:id="rId7"/>
            <a:extLst>
              <a:ext uri="{FF2B5EF4-FFF2-40B4-BE49-F238E27FC236}">
                <a16:creationId xmlns:a16="http://schemas.microsoft.com/office/drawing/2014/main" id="{CFBF7035-477E-6544-8B74-3C1BD4BAC681}"/>
              </a:ext>
            </a:extLst>
          </p:cNvPr>
          <p:cNvPicPr>
            <a:picLocks noGrp="1" noChangeAspect="1"/>
          </p:cNvPicPr>
          <p:nvPr>
            <p:ph sz="quarter" idx="15"/>
          </p:nvPr>
        </p:nvPicPr>
        <p:blipFill>
          <a:blip r:embed="rId8"/>
          <a:stretch>
            <a:fillRect/>
          </a:stretch>
        </p:blipFill>
        <p:spPr>
          <a:xfrm>
            <a:off x="8045577" y="900660"/>
            <a:ext cx="2598420" cy="5100091"/>
          </a:xfrm>
          <a:prstGeom prst="rect">
            <a:avLst/>
          </a:prstGeom>
        </p:spPr>
      </p:pic>
      <p:sp>
        <p:nvSpPr>
          <p:cNvPr id="5" name="Slide Number Placeholder 4">
            <a:extLst>
              <a:ext uri="{FF2B5EF4-FFF2-40B4-BE49-F238E27FC236}">
                <a16:creationId xmlns:a16="http://schemas.microsoft.com/office/drawing/2014/main" id="{D91638BA-AF1D-B442-80BC-C5D1DC4BDAE0}"/>
              </a:ext>
            </a:extLst>
          </p:cNvPr>
          <p:cNvSpPr>
            <a:spLocks noGrp="1"/>
          </p:cNvSpPr>
          <p:nvPr>
            <p:ph type="sldNum" sz="quarter" idx="14"/>
          </p:nvPr>
        </p:nvSpPr>
        <p:spPr>
          <a:xfrm>
            <a:off x="11821362" y="6704112"/>
            <a:ext cx="70532" cy="153888"/>
          </a:xfrm>
        </p:spPr>
        <p:txBody>
          <a:bodyPr/>
          <a:lstStyle/>
          <a:p>
            <a:fld id="{99A20822-4A49-4D36-86E3-300BA48D3F00}" type="slidenum">
              <a:rPr lang="en-US" smtClean="0"/>
              <a:pPr/>
              <a:t>26</a:t>
            </a:fld>
            <a:endParaRPr lang="en-US"/>
          </a:p>
        </p:txBody>
      </p:sp>
    </p:spTree>
    <p:extLst>
      <p:ext uri="{BB962C8B-B14F-4D97-AF65-F5344CB8AC3E}">
        <p14:creationId xmlns:p14="http://schemas.microsoft.com/office/powerpoint/2010/main" val="14199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FE2319-827E-3F44-B787-5EB10866731C}"/>
              </a:ext>
            </a:extLst>
          </p:cNvPr>
          <p:cNvSpPr>
            <a:spLocks noGrp="1"/>
          </p:cNvSpPr>
          <p:nvPr>
            <p:ph type="title"/>
          </p:nvPr>
        </p:nvSpPr>
        <p:spPr>
          <a:xfrm>
            <a:off x="1866901" y="0"/>
            <a:ext cx="8457057" cy="1280160"/>
          </a:xfrm>
        </p:spPr>
        <p:txBody>
          <a:bodyPr/>
          <a:lstStyle/>
          <a:p>
            <a:r>
              <a:rPr lang="en-US" dirty="0"/>
              <a:t>Supporting Resources</a:t>
            </a:r>
          </a:p>
        </p:txBody>
      </p:sp>
      <p:sp>
        <p:nvSpPr>
          <p:cNvPr id="3" name="Content Placeholder 2">
            <a:extLst>
              <a:ext uri="{FF2B5EF4-FFF2-40B4-BE49-F238E27FC236}">
                <a16:creationId xmlns:a16="http://schemas.microsoft.com/office/drawing/2014/main" id="{ACDF2B25-6A2C-2044-B1E0-05A651F866A1}"/>
              </a:ext>
            </a:extLst>
          </p:cNvPr>
          <p:cNvSpPr>
            <a:spLocks noGrp="1"/>
          </p:cNvSpPr>
          <p:nvPr>
            <p:ph sz="quarter" idx="15"/>
          </p:nvPr>
        </p:nvSpPr>
        <p:spPr/>
        <p:txBody>
          <a:bodyPr/>
          <a:lstStyle/>
          <a:p>
            <a:r>
              <a:rPr lang="en-US" dirty="0"/>
              <a:t>Based on key freely available resources from the Center on PBIS </a:t>
            </a:r>
          </a:p>
          <a:p>
            <a:r>
              <a:rPr lang="en-US" dirty="0"/>
              <a:t>Developed by national experts based on empirical research </a:t>
            </a:r>
          </a:p>
          <a:p>
            <a:endParaRPr lang="en-US" dirty="0"/>
          </a:p>
          <a:p>
            <a:endParaRPr lang="en-US" dirty="0"/>
          </a:p>
          <a:p>
            <a:endParaRPr lang="en-US" dirty="0"/>
          </a:p>
          <a:p>
            <a:pPr marL="0" indent="0">
              <a:buNone/>
            </a:pPr>
            <a:endParaRPr lang="en-US" dirty="0"/>
          </a:p>
          <a:p>
            <a:r>
              <a:rPr lang="en-US" dirty="0"/>
              <a:t>Other aligned resources:</a:t>
            </a:r>
          </a:p>
          <a:p>
            <a:endParaRPr lang="en-US" dirty="0"/>
          </a:p>
          <a:p>
            <a:endParaRPr lang="en-US" dirty="0"/>
          </a:p>
          <a:p>
            <a:endParaRPr lang="en-US" dirty="0"/>
          </a:p>
          <a:p>
            <a:pPr marL="0" indent="0">
              <a:buNone/>
            </a:pPr>
            <a:endParaRPr lang="en-US" dirty="0"/>
          </a:p>
        </p:txBody>
      </p:sp>
      <p:pic>
        <p:nvPicPr>
          <p:cNvPr id="7" name="Content Placeholder 3" descr="Supporting and Responding to Behavior: Evidence-Based Classroom Strategies for Teachers ">
            <a:hlinkClick r:id="rId2"/>
            <a:extLst>
              <a:ext uri="{FF2B5EF4-FFF2-40B4-BE49-F238E27FC236}">
                <a16:creationId xmlns:a16="http://schemas.microsoft.com/office/drawing/2014/main" id="{9CF9DB74-4324-5A43-99A1-739D07CEC5D0}"/>
              </a:ext>
            </a:extLst>
          </p:cNvPr>
          <p:cNvPicPr>
            <a:picLocks noChangeAspect="1"/>
          </p:cNvPicPr>
          <p:nvPr/>
        </p:nvPicPr>
        <p:blipFill>
          <a:blip r:embed="rId3"/>
          <a:srcRect t="14703" b="14703"/>
          <a:stretch>
            <a:fillRect/>
          </a:stretch>
        </p:blipFill>
        <p:spPr bwMode="auto">
          <a:xfrm>
            <a:off x="865338" y="2723868"/>
            <a:ext cx="2932630" cy="1612834"/>
          </a:xfrm>
          <a:prstGeom prst="rect">
            <a:avLst/>
          </a:prstGeom>
          <a:noFill/>
          <a:ln w="9525">
            <a:noFill/>
            <a:miter lim="800000"/>
            <a:headEnd/>
            <a:tailEnd/>
          </a:ln>
        </p:spPr>
      </p:pic>
      <p:pic>
        <p:nvPicPr>
          <p:cNvPr id="8" name="Picture 7" descr="PBIS Technical Guide on Classroom Data: Using Data to Support Implementation of Positive Classroom Behavior Support Practices and Systems ">
            <a:hlinkClick r:id="rId4"/>
            <a:extLst>
              <a:ext uri="{FF2B5EF4-FFF2-40B4-BE49-F238E27FC236}">
                <a16:creationId xmlns:a16="http://schemas.microsoft.com/office/drawing/2014/main" id="{B6ABBCDC-626C-0749-881F-49A679B302EC}"/>
              </a:ext>
            </a:extLst>
          </p:cNvPr>
          <p:cNvPicPr>
            <a:picLocks noChangeAspect="1"/>
          </p:cNvPicPr>
          <p:nvPr/>
        </p:nvPicPr>
        <p:blipFill>
          <a:blip r:embed="rId5"/>
          <a:stretch>
            <a:fillRect/>
          </a:stretch>
        </p:blipFill>
        <p:spPr>
          <a:xfrm>
            <a:off x="4277573" y="2878421"/>
            <a:ext cx="3211699" cy="814767"/>
          </a:xfrm>
          <a:prstGeom prst="rect">
            <a:avLst/>
          </a:prstGeom>
        </p:spPr>
      </p:pic>
      <p:pic>
        <p:nvPicPr>
          <p:cNvPr id="9" name="Picture 8" descr="PBIS Technical Brief on Systems to Support Teachers' Implementation of Positive Classroom Behavior Support">
            <a:hlinkClick r:id="rId6"/>
            <a:extLst>
              <a:ext uri="{FF2B5EF4-FFF2-40B4-BE49-F238E27FC236}">
                <a16:creationId xmlns:a16="http://schemas.microsoft.com/office/drawing/2014/main" id="{74D4EC38-0FE6-2742-8196-01C7E1FB4D00}"/>
              </a:ext>
            </a:extLst>
          </p:cNvPr>
          <p:cNvPicPr>
            <a:picLocks noChangeAspect="1"/>
          </p:cNvPicPr>
          <p:nvPr/>
        </p:nvPicPr>
        <p:blipFill>
          <a:blip r:embed="rId7"/>
          <a:stretch>
            <a:fillRect/>
          </a:stretch>
        </p:blipFill>
        <p:spPr>
          <a:xfrm>
            <a:off x="7805385" y="2878421"/>
            <a:ext cx="2681182" cy="814767"/>
          </a:xfrm>
          <a:prstGeom prst="rect">
            <a:avLst/>
          </a:prstGeom>
        </p:spPr>
      </p:pic>
      <p:pic>
        <p:nvPicPr>
          <p:cNvPr id="10" name="Picture 9" descr="Classwide Positive Behavior Interventions and Supports: A Guide to Proactive Classroom Management">
            <a:hlinkClick r:id="rId8"/>
            <a:extLst>
              <a:ext uri="{FF2B5EF4-FFF2-40B4-BE49-F238E27FC236}">
                <a16:creationId xmlns:a16="http://schemas.microsoft.com/office/drawing/2014/main" id="{62A36E6F-6451-D547-9FF9-C10BBD1B6741}"/>
              </a:ext>
            </a:extLst>
          </p:cNvPr>
          <p:cNvPicPr>
            <a:picLocks noChangeAspect="1"/>
          </p:cNvPicPr>
          <p:nvPr/>
        </p:nvPicPr>
        <p:blipFill>
          <a:blip r:embed="rId9"/>
          <a:stretch>
            <a:fillRect/>
          </a:stretch>
        </p:blipFill>
        <p:spPr>
          <a:xfrm>
            <a:off x="5255602" y="4428061"/>
            <a:ext cx="1369466" cy="1844500"/>
          </a:xfrm>
          <a:prstGeom prst="rect">
            <a:avLst/>
          </a:prstGeom>
        </p:spPr>
      </p:pic>
      <p:pic>
        <p:nvPicPr>
          <p:cNvPr id="11" name="Picture 10" descr="Implementing Classwide PBIS: A Guide to Supporting Teachers">
            <a:hlinkClick r:id="rId10"/>
            <a:extLst>
              <a:ext uri="{FF2B5EF4-FFF2-40B4-BE49-F238E27FC236}">
                <a16:creationId xmlns:a16="http://schemas.microsoft.com/office/drawing/2014/main" id="{E82D0C11-E41D-224D-816D-C400DFAB1220}"/>
              </a:ext>
            </a:extLst>
          </p:cNvPr>
          <p:cNvPicPr>
            <a:picLocks noChangeAspect="1"/>
          </p:cNvPicPr>
          <p:nvPr/>
        </p:nvPicPr>
        <p:blipFill>
          <a:blip r:embed="rId11"/>
          <a:stretch>
            <a:fillRect/>
          </a:stretch>
        </p:blipFill>
        <p:spPr>
          <a:xfrm>
            <a:off x="7251112" y="4428061"/>
            <a:ext cx="1369466" cy="1844500"/>
          </a:xfrm>
          <a:prstGeom prst="rect">
            <a:avLst/>
          </a:prstGeom>
        </p:spPr>
      </p:pic>
      <p:sp>
        <p:nvSpPr>
          <p:cNvPr id="5" name="Slide Number Placeholder 4">
            <a:extLst>
              <a:ext uri="{FF2B5EF4-FFF2-40B4-BE49-F238E27FC236}">
                <a16:creationId xmlns:a16="http://schemas.microsoft.com/office/drawing/2014/main" id="{64A4F1D3-3B32-C54B-A931-E4E4CCBBEA22}"/>
              </a:ext>
            </a:extLst>
          </p:cNvPr>
          <p:cNvSpPr>
            <a:spLocks noGrp="1"/>
          </p:cNvSpPr>
          <p:nvPr>
            <p:ph type="sldNum" sz="quarter" idx="14"/>
          </p:nvPr>
        </p:nvSpPr>
        <p:spPr>
          <a:xfrm>
            <a:off x="11821362" y="6704112"/>
            <a:ext cx="70532" cy="153888"/>
          </a:xfrm>
        </p:spPr>
        <p:txBody>
          <a:bodyPr/>
          <a:lstStyle/>
          <a:p>
            <a:fld id="{99A20822-4A49-4D36-86E3-300BA48D3F00}" type="slidenum">
              <a:rPr lang="en-US" smtClean="0"/>
              <a:pPr/>
              <a:t>27</a:t>
            </a:fld>
            <a:endParaRPr lang="en-US"/>
          </a:p>
        </p:txBody>
      </p:sp>
    </p:spTree>
    <p:extLst>
      <p:ext uri="{BB962C8B-B14F-4D97-AF65-F5344CB8AC3E}">
        <p14:creationId xmlns:p14="http://schemas.microsoft.com/office/powerpoint/2010/main" val="118407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FE2319-827E-3F44-B787-5EB10866731C}"/>
              </a:ext>
            </a:extLst>
          </p:cNvPr>
          <p:cNvSpPr>
            <a:spLocks noGrp="1"/>
          </p:cNvSpPr>
          <p:nvPr>
            <p:ph type="title"/>
          </p:nvPr>
        </p:nvSpPr>
        <p:spPr>
          <a:xfrm>
            <a:off x="1866901" y="0"/>
            <a:ext cx="8457057" cy="1280160"/>
          </a:xfrm>
        </p:spPr>
        <p:txBody>
          <a:bodyPr/>
          <a:lstStyle/>
          <a:p>
            <a:r>
              <a:rPr lang="en-US" dirty="0"/>
              <a:t>Behavior Course Elements</a:t>
            </a:r>
          </a:p>
        </p:txBody>
      </p:sp>
      <p:sp>
        <p:nvSpPr>
          <p:cNvPr id="3" name="Content Placeholder 2">
            <a:extLst>
              <a:ext uri="{FF2B5EF4-FFF2-40B4-BE49-F238E27FC236}">
                <a16:creationId xmlns:a16="http://schemas.microsoft.com/office/drawing/2014/main" id="{ACDF2B25-6A2C-2044-B1E0-05A651F866A1}"/>
              </a:ext>
            </a:extLst>
          </p:cNvPr>
          <p:cNvSpPr>
            <a:spLocks noGrp="1"/>
          </p:cNvSpPr>
          <p:nvPr>
            <p:ph sz="quarter" idx="15"/>
          </p:nvPr>
        </p:nvSpPr>
        <p:spPr/>
        <p:txBody>
          <a:bodyPr>
            <a:normAutofit fontScale="85000" lnSpcReduction="20000"/>
          </a:bodyPr>
          <a:lstStyle/>
          <a:p>
            <a:r>
              <a:rPr lang="en-US" dirty="0"/>
              <a:t>Courses have been piloted with both pre-service and in-service teachers and feedback was used to refine and further develop materials.</a:t>
            </a:r>
          </a:p>
          <a:p>
            <a:r>
              <a:rPr lang="en-US" dirty="0"/>
              <a:t>Each module includes:</a:t>
            </a:r>
          </a:p>
          <a:p>
            <a:pPr lvl="1"/>
            <a:r>
              <a:rPr lang="en-US" dirty="0"/>
              <a:t>Video instruction (segmented)</a:t>
            </a:r>
          </a:p>
          <a:p>
            <a:pPr lvl="1"/>
            <a:r>
              <a:rPr lang="en-US" dirty="0"/>
              <a:t>Downloadable workbook including:</a:t>
            </a:r>
          </a:p>
          <a:p>
            <a:pPr lvl="2"/>
            <a:r>
              <a:rPr lang="en-US" dirty="0"/>
              <a:t>Module checklist of all activities and suggested timelines</a:t>
            </a:r>
          </a:p>
          <a:p>
            <a:pPr lvl="2"/>
            <a:r>
              <a:rPr lang="en-US" dirty="0"/>
              <a:t>Guided notes and all module response activities</a:t>
            </a:r>
          </a:p>
          <a:p>
            <a:pPr lvl="1"/>
            <a:r>
              <a:rPr lang="en-US" dirty="0"/>
              <a:t>A brief content quiz to check for understanding of key concepts</a:t>
            </a:r>
          </a:p>
          <a:p>
            <a:pPr lvl="1"/>
            <a:r>
              <a:rPr lang="en-US" dirty="0"/>
              <a:t>Classroom application activities (for most modules) to be completed with a coach or a mentor</a:t>
            </a:r>
          </a:p>
          <a:p>
            <a:endParaRPr lang="en-US" dirty="0"/>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64A4F1D3-3B32-C54B-A931-E4E4CCBBEA22}"/>
              </a:ext>
            </a:extLst>
          </p:cNvPr>
          <p:cNvSpPr>
            <a:spLocks noGrp="1"/>
          </p:cNvSpPr>
          <p:nvPr>
            <p:ph type="sldNum" sz="quarter" idx="14"/>
          </p:nvPr>
        </p:nvSpPr>
        <p:spPr>
          <a:xfrm>
            <a:off x="11821362" y="6704112"/>
            <a:ext cx="70532" cy="153888"/>
          </a:xfrm>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3488944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D093BD-ABFB-C348-8B3E-DAAD84FAD6A8}"/>
              </a:ext>
            </a:extLst>
          </p:cNvPr>
          <p:cNvSpPr>
            <a:spLocks noGrp="1"/>
          </p:cNvSpPr>
          <p:nvPr>
            <p:ph type="title"/>
          </p:nvPr>
        </p:nvSpPr>
        <p:spPr/>
        <p:txBody>
          <a:bodyPr/>
          <a:lstStyle/>
          <a:p>
            <a:r>
              <a:rPr lang="en-US" dirty="0"/>
              <a:t>Behavior Course Tips</a:t>
            </a:r>
          </a:p>
        </p:txBody>
      </p:sp>
      <p:sp>
        <p:nvSpPr>
          <p:cNvPr id="3" name="Content Placeholder 2">
            <a:extLst>
              <a:ext uri="{FF2B5EF4-FFF2-40B4-BE49-F238E27FC236}">
                <a16:creationId xmlns:a16="http://schemas.microsoft.com/office/drawing/2014/main" id="{AFBCE57B-F92A-B54B-A086-5EB5094AAC54}"/>
              </a:ext>
            </a:extLst>
          </p:cNvPr>
          <p:cNvSpPr>
            <a:spLocks noGrp="1"/>
          </p:cNvSpPr>
          <p:nvPr>
            <p:ph sz="quarter" idx="15"/>
          </p:nvPr>
        </p:nvSpPr>
        <p:spPr/>
        <p:txBody>
          <a:bodyPr>
            <a:normAutofit fontScale="92500" lnSpcReduction="20000"/>
          </a:bodyPr>
          <a:lstStyle/>
          <a:p>
            <a:pPr lvl="1">
              <a:buFont typeface="Wingdings" panose="05000000000000000000" pitchFamily="2" charset="2"/>
              <a:buChar char="§"/>
            </a:pPr>
            <a:r>
              <a:rPr lang="en-US" dirty="0"/>
              <a:t>Modules are designed to be presented as a complete course; however, if needed individual modules can be used to supplement an existing course or as extra credit opportunities.</a:t>
            </a:r>
          </a:p>
          <a:p>
            <a:pPr lvl="1">
              <a:buFont typeface="Wingdings" panose="05000000000000000000" pitchFamily="2" charset="2"/>
              <a:buChar char="§"/>
            </a:pPr>
            <a:r>
              <a:rPr lang="en-US" dirty="0"/>
              <a:t>Suggested pacing is roughly one module per week or one semester. </a:t>
            </a:r>
          </a:p>
          <a:p>
            <a:pPr lvl="1">
              <a:buFont typeface="Wingdings" panose="05000000000000000000" pitchFamily="2" charset="2"/>
              <a:buChar char="§"/>
            </a:pPr>
            <a:r>
              <a:rPr lang="en-US" dirty="0"/>
              <a:t>Modules can be assigned as asynchronous class assignments prior to synchronous class discussions or application activities.</a:t>
            </a:r>
          </a:p>
          <a:p>
            <a:pPr lvl="1">
              <a:buFont typeface="Wingdings" panose="05000000000000000000" pitchFamily="2" charset="2"/>
              <a:buChar char="§"/>
            </a:pPr>
            <a:r>
              <a:rPr lang="en-US" dirty="0"/>
              <a:t>Content quizzes and response activities can be used as class assignments providing learners with additional feedback.</a:t>
            </a:r>
          </a:p>
          <a:p>
            <a:pPr lvl="1">
              <a:buFont typeface="Wingdings" panose="05000000000000000000" pitchFamily="2" charset="2"/>
              <a:buChar char="§"/>
            </a:pPr>
            <a:r>
              <a:rPr lang="en-US" dirty="0"/>
              <a:t>Application activities can be completed in clinic placements or in some cases role played during synchronous class meetings.</a:t>
            </a:r>
          </a:p>
          <a:p>
            <a:pPr lvl="1"/>
            <a:endParaRPr lang="en-US" dirty="0"/>
          </a:p>
        </p:txBody>
      </p:sp>
      <p:sp>
        <p:nvSpPr>
          <p:cNvPr id="5" name="Slide Number Placeholder 4">
            <a:extLst>
              <a:ext uri="{FF2B5EF4-FFF2-40B4-BE49-F238E27FC236}">
                <a16:creationId xmlns:a16="http://schemas.microsoft.com/office/drawing/2014/main" id="{FA5F617D-DE60-A447-B40C-022DC15258A8}"/>
              </a:ext>
            </a:extLst>
          </p:cNvPr>
          <p:cNvSpPr>
            <a:spLocks noGrp="1"/>
          </p:cNvSpPr>
          <p:nvPr>
            <p:ph type="sldNum" sz="quarter" idx="14"/>
          </p:nvPr>
        </p:nvSpPr>
        <p:spPr/>
        <p:txBody>
          <a:bodyPr/>
          <a:lstStyle/>
          <a:p>
            <a:fld id="{99A20822-4A49-4D36-86E3-300BA48D3F00}" type="slidenum">
              <a:rPr lang="en-US" smtClean="0"/>
              <a:pPr/>
              <a:t>29</a:t>
            </a:fld>
            <a:endParaRPr lang="en-US"/>
          </a:p>
        </p:txBody>
      </p:sp>
    </p:spTree>
    <p:extLst>
      <p:ext uri="{BB962C8B-B14F-4D97-AF65-F5344CB8AC3E}">
        <p14:creationId xmlns:p14="http://schemas.microsoft.com/office/powerpoint/2010/main" val="2464833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2453FA-2FA1-4211-A344-2D3BBB94663E}"/>
              </a:ext>
            </a:extLst>
          </p:cNvPr>
          <p:cNvSpPr>
            <a:spLocks noGrp="1"/>
          </p:cNvSpPr>
          <p:nvPr>
            <p:ph type="title"/>
          </p:nvPr>
        </p:nvSpPr>
        <p:spPr>
          <a:xfrm>
            <a:off x="457200" y="0"/>
            <a:ext cx="11276076" cy="1280160"/>
          </a:xfrm>
        </p:spPr>
        <p:txBody>
          <a:bodyPr anchor="ctr">
            <a:normAutofit/>
          </a:bodyPr>
          <a:lstStyle/>
          <a:p>
            <a:r>
              <a:rPr lang="en-US"/>
              <a:t>Faculty Professional Learning Series</a:t>
            </a:r>
          </a:p>
        </p:txBody>
      </p:sp>
      <p:sp>
        <p:nvSpPr>
          <p:cNvPr id="8" name="Content Placeholder 7">
            <a:extLst>
              <a:ext uri="{FF2B5EF4-FFF2-40B4-BE49-F238E27FC236}">
                <a16:creationId xmlns:a16="http://schemas.microsoft.com/office/drawing/2014/main" id="{4C35399F-C241-4573-B024-A7639B0080C6}"/>
              </a:ext>
            </a:extLst>
          </p:cNvPr>
          <p:cNvSpPr>
            <a:spLocks noGrp="1"/>
          </p:cNvSpPr>
          <p:nvPr>
            <p:ph sz="quarter" idx="17"/>
          </p:nvPr>
        </p:nvSpPr>
        <p:spPr>
          <a:xfrm>
            <a:off x="457200" y="1371600"/>
            <a:ext cx="11276076" cy="4343400"/>
          </a:xfrm>
        </p:spPr>
        <p:txBody>
          <a:bodyPr>
            <a:normAutofit/>
          </a:bodyPr>
          <a:lstStyle/>
          <a:p>
            <a:pPr marL="0" indent="0">
              <a:buNone/>
            </a:pPr>
            <a:r>
              <a:rPr lang="en-US"/>
              <a:t>Teacher preparation faculty and professional development providers will:</a:t>
            </a:r>
          </a:p>
          <a:p>
            <a:r>
              <a:rPr lang="en-US"/>
              <a:t>Learn from colleagues and NCII experts about available tools and resources to enhance coursework, field experiences, and professional development opportunities related to intensive intervention.</a:t>
            </a:r>
          </a:p>
          <a:p>
            <a:r>
              <a:rPr lang="en-US"/>
              <a:t>Share successes, challenges, and lessons learned from the process of enhancing preservice and inservice learning opportunities for educators responsible for delivering intensive intervention. </a:t>
            </a:r>
          </a:p>
        </p:txBody>
      </p:sp>
      <p:sp>
        <p:nvSpPr>
          <p:cNvPr id="5" name="Slide Number Placeholder 4">
            <a:extLst>
              <a:ext uri="{FF2B5EF4-FFF2-40B4-BE49-F238E27FC236}">
                <a16:creationId xmlns:a16="http://schemas.microsoft.com/office/drawing/2014/main" id="{1107933C-73AA-44D1-8145-9F81FA9E7FD1}"/>
              </a:ext>
            </a:extLst>
          </p:cNvPr>
          <p:cNvSpPr>
            <a:spLocks noGrp="1"/>
          </p:cNvSpPr>
          <p:nvPr>
            <p:ph type="sldNum" sz="quarter" idx="18"/>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a:t>
            </a:fld>
            <a:endParaRPr lang="en-US"/>
          </a:p>
        </p:txBody>
      </p:sp>
    </p:spTree>
    <p:extLst>
      <p:ext uri="{BB962C8B-B14F-4D97-AF65-F5344CB8AC3E}">
        <p14:creationId xmlns:p14="http://schemas.microsoft.com/office/powerpoint/2010/main" val="865987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552CB7-BDD1-46FB-B157-FA00152EA04D}"/>
              </a:ext>
            </a:extLst>
          </p:cNvPr>
          <p:cNvSpPr>
            <a:spLocks noGrp="1"/>
          </p:cNvSpPr>
          <p:nvPr>
            <p:ph type="title"/>
          </p:nvPr>
        </p:nvSpPr>
        <p:spPr/>
        <p:txBody>
          <a:bodyPr/>
          <a:lstStyle/>
          <a:p>
            <a:r>
              <a:rPr lang="en-US"/>
              <a:t>Questions?</a:t>
            </a:r>
          </a:p>
        </p:txBody>
      </p:sp>
      <p:sp>
        <p:nvSpPr>
          <p:cNvPr id="4" name="Text Placeholder 3">
            <a:extLst>
              <a:ext uri="{FF2B5EF4-FFF2-40B4-BE49-F238E27FC236}">
                <a16:creationId xmlns:a16="http://schemas.microsoft.com/office/drawing/2014/main" id="{77911CB4-373C-450A-9CC3-2E5FEE9F75A3}"/>
              </a:ext>
            </a:extLst>
          </p:cNvPr>
          <p:cNvSpPr>
            <a:spLocks noGrp="1"/>
          </p:cNvSpPr>
          <p:nvPr>
            <p:ph type="body" sz="quarter" idx="13"/>
          </p:nvPr>
        </p:nvSpPr>
        <p:spPr/>
        <p:txBody>
          <a:bodyPr/>
          <a:lstStyle/>
          <a:p>
            <a:r>
              <a:rPr lang="en-US" dirty="0"/>
              <a:t>jennifer.freeman@unconn.edu </a:t>
            </a:r>
          </a:p>
        </p:txBody>
      </p:sp>
      <p:sp>
        <p:nvSpPr>
          <p:cNvPr id="5" name="Slide Number Placeholder 4">
            <a:extLst>
              <a:ext uri="{FF2B5EF4-FFF2-40B4-BE49-F238E27FC236}">
                <a16:creationId xmlns:a16="http://schemas.microsoft.com/office/drawing/2014/main" id="{436D8AC0-CEFC-49B3-8C64-ADE74C6C587D}"/>
              </a:ext>
            </a:extLst>
          </p:cNvPr>
          <p:cNvSpPr>
            <a:spLocks noGrp="1"/>
          </p:cNvSpPr>
          <p:nvPr>
            <p:ph type="sldNum" sz="quarter" idx="15"/>
          </p:nvPr>
        </p:nvSpPr>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2916089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7C8B-39C3-47CF-A810-694F41BE759F}"/>
              </a:ext>
            </a:extLst>
          </p:cNvPr>
          <p:cNvSpPr>
            <a:spLocks noGrp="1"/>
          </p:cNvSpPr>
          <p:nvPr>
            <p:ph type="title"/>
          </p:nvPr>
        </p:nvSpPr>
        <p:spPr/>
        <p:txBody>
          <a:bodyPr>
            <a:normAutofit/>
          </a:bodyPr>
          <a:lstStyle/>
          <a:p>
            <a:r>
              <a:rPr lang="en-US" dirty="0"/>
              <a:t>Course Example: Intensive Intervention in Reading</a:t>
            </a:r>
          </a:p>
        </p:txBody>
      </p:sp>
      <p:sp>
        <p:nvSpPr>
          <p:cNvPr id="5" name="Text Placeholder 4">
            <a:extLst>
              <a:ext uri="{FF2B5EF4-FFF2-40B4-BE49-F238E27FC236}">
                <a16:creationId xmlns:a16="http://schemas.microsoft.com/office/drawing/2014/main" id="{92DEC904-49B7-475C-A375-BE148C55B5AA}"/>
              </a:ext>
            </a:extLst>
          </p:cNvPr>
          <p:cNvSpPr>
            <a:spLocks noGrp="1"/>
          </p:cNvSpPr>
          <p:nvPr>
            <p:ph type="body" sz="quarter" idx="13"/>
          </p:nvPr>
        </p:nvSpPr>
        <p:spPr/>
        <p:txBody>
          <a:bodyPr>
            <a:normAutofit/>
          </a:bodyPr>
          <a:lstStyle/>
          <a:p>
            <a:r>
              <a:rPr lang="en-US" sz="3000" dirty="0"/>
              <a:t>Melissa Stalega</a:t>
            </a:r>
          </a:p>
          <a:p>
            <a:r>
              <a:rPr lang="en-US" sz="3000" dirty="0"/>
              <a:t>Doctoral Fellow</a:t>
            </a:r>
          </a:p>
          <a:p>
            <a:r>
              <a:rPr lang="en-US" sz="3000" dirty="0"/>
              <a:t>University of Connecticut</a:t>
            </a:r>
          </a:p>
          <a:p>
            <a:endParaRPr lang="en-US" dirty="0"/>
          </a:p>
          <a:p>
            <a:endParaRPr lang="en-US" dirty="0"/>
          </a:p>
        </p:txBody>
      </p:sp>
      <p:sp>
        <p:nvSpPr>
          <p:cNvPr id="6" name="Slide Number Placeholder 5">
            <a:extLst>
              <a:ext uri="{FF2B5EF4-FFF2-40B4-BE49-F238E27FC236}">
                <a16:creationId xmlns:a16="http://schemas.microsoft.com/office/drawing/2014/main" id="{B62A0F35-2D7F-481B-8AF8-8F52F6413ADE}"/>
              </a:ext>
            </a:extLst>
          </p:cNvPr>
          <p:cNvSpPr>
            <a:spLocks noGrp="1"/>
          </p:cNvSpPr>
          <p:nvPr>
            <p:ph type="sldNum" sz="quarter" idx="15"/>
          </p:nvPr>
        </p:nvSpPr>
        <p:spPr/>
        <p:txBody>
          <a:bodyPr/>
          <a:lstStyle/>
          <a:p>
            <a:pPr lvl="0"/>
            <a:fld id="{99A20822-4A49-4D36-86E3-300BA48D3F00}" type="slidenum">
              <a:rPr lang="en-US" noProof="0" smtClean="0"/>
              <a:pPr lvl="0"/>
              <a:t>31</a:t>
            </a:fld>
            <a:endParaRPr lang="en-US" noProof="0"/>
          </a:p>
        </p:txBody>
      </p:sp>
    </p:spTree>
    <p:extLst>
      <p:ext uri="{BB962C8B-B14F-4D97-AF65-F5344CB8AC3E}">
        <p14:creationId xmlns:p14="http://schemas.microsoft.com/office/powerpoint/2010/main" val="2300663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D4AEB7-9F7D-4160-816B-2F486E359BB8}"/>
              </a:ext>
            </a:extLst>
          </p:cNvPr>
          <p:cNvSpPr>
            <a:spLocks noGrp="1"/>
          </p:cNvSpPr>
          <p:nvPr>
            <p:ph type="title"/>
          </p:nvPr>
        </p:nvSpPr>
        <p:spPr/>
        <p:txBody>
          <a:bodyPr/>
          <a:lstStyle/>
          <a:p>
            <a:r>
              <a:rPr lang="en-US" dirty="0"/>
              <a:t>Intensive</a:t>
            </a:r>
            <a:r>
              <a:rPr lang="en-US" baseline="0" dirty="0"/>
              <a:t> Intervention in Reading</a:t>
            </a:r>
            <a:endParaRPr lang="en-US" dirty="0"/>
          </a:p>
        </p:txBody>
      </p:sp>
      <p:graphicFrame>
        <p:nvGraphicFramePr>
          <p:cNvPr id="6" name="Table 6">
            <a:extLst>
              <a:ext uri="{FF2B5EF4-FFF2-40B4-BE49-F238E27FC236}">
                <a16:creationId xmlns:a16="http://schemas.microsoft.com/office/drawing/2014/main" id="{DEB99D25-AEB0-41D6-9484-8F3FAE7DB0CA}"/>
              </a:ext>
            </a:extLst>
          </p:cNvPr>
          <p:cNvGraphicFramePr>
            <a:graphicFrameLocks noGrp="1"/>
          </p:cNvGraphicFramePr>
          <p:nvPr>
            <p:ph sz="quarter" idx="15"/>
            <p:extLst>
              <p:ext uri="{D42A27DB-BD31-4B8C-83A1-F6EECF244321}">
                <p14:modId xmlns:p14="http://schemas.microsoft.com/office/powerpoint/2010/main" val="2498859026"/>
              </p:ext>
            </p:extLst>
          </p:nvPr>
        </p:nvGraphicFramePr>
        <p:xfrm>
          <a:off x="460376" y="197892"/>
          <a:ext cx="11274424" cy="5445760"/>
        </p:xfrm>
        <a:graphic>
          <a:graphicData uri="http://schemas.openxmlformats.org/drawingml/2006/table">
            <a:tbl>
              <a:tblPr firstRow="1" bandRow="1">
                <a:tableStyleId>{5C22544A-7EE6-4342-B048-85BDC9FD1C3A}</a:tableStyleId>
              </a:tblPr>
              <a:tblGrid>
                <a:gridCol w="3179928">
                  <a:extLst>
                    <a:ext uri="{9D8B030D-6E8A-4147-A177-3AD203B41FA5}">
                      <a16:colId xmlns:a16="http://schemas.microsoft.com/office/drawing/2014/main" val="3666496612"/>
                    </a:ext>
                  </a:extLst>
                </a:gridCol>
                <a:gridCol w="8094496">
                  <a:extLst>
                    <a:ext uri="{9D8B030D-6E8A-4147-A177-3AD203B41FA5}">
                      <a16:colId xmlns:a16="http://schemas.microsoft.com/office/drawing/2014/main" val="2791780499"/>
                    </a:ext>
                  </a:extLst>
                </a:gridCol>
              </a:tblGrid>
              <a:tr h="370840">
                <a:tc>
                  <a:txBody>
                    <a:bodyPr/>
                    <a:lstStyle/>
                    <a:p>
                      <a:r>
                        <a:rPr lang="en-US" dirty="0"/>
                        <a:t>Module</a:t>
                      </a:r>
                    </a:p>
                  </a:txBody>
                  <a:tcPr/>
                </a:tc>
                <a:tc>
                  <a:txBody>
                    <a:bodyPr/>
                    <a:lstStyle/>
                    <a:p>
                      <a:r>
                        <a:rPr lang="en-US" dirty="0"/>
                        <a:t>Contents</a:t>
                      </a:r>
                    </a:p>
                  </a:txBody>
                  <a:tcPr/>
                </a:tc>
                <a:extLst>
                  <a:ext uri="{0D108BD9-81ED-4DB2-BD59-A6C34878D82A}">
                    <a16:rowId xmlns:a16="http://schemas.microsoft.com/office/drawing/2014/main" val="53932565"/>
                  </a:ext>
                </a:extLst>
              </a:tr>
              <a:tr h="370840">
                <a:tc>
                  <a:txBody>
                    <a:bodyPr/>
                    <a:lstStyle/>
                    <a:p>
                      <a:r>
                        <a:rPr lang="en-US" b="1" dirty="0"/>
                        <a:t>1: Introduction to Intensive Intervention in Reading</a:t>
                      </a:r>
                    </a:p>
                  </a:txBody>
                  <a:tcPr/>
                </a:tc>
                <a:tc>
                  <a:txBody>
                    <a:bodyPr/>
                    <a:lstStyle/>
                    <a:p>
                      <a:pPr marL="285750" indent="-285750">
                        <a:buFont typeface="Arial" panose="020B0604020202020204" pitchFamily="34" charset="0"/>
                        <a:buChar char="•"/>
                      </a:pPr>
                      <a:r>
                        <a:rPr lang="en-US" dirty="0"/>
                        <a:t>Why intensive intervention in reading is important</a:t>
                      </a:r>
                    </a:p>
                    <a:p>
                      <a:pPr marL="285750" indent="-285750">
                        <a:buFont typeface="Arial" panose="020B0604020202020204" pitchFamily="34" charset="0"/>
                        <a:buChar char="•"/>
                      </a:pPr>
                      <a:r>
                        <a:rPr lang="en-US" dirty="0"/>
                        <a:t>Data-based individualization (DBI) in reading</a:t>
                      </a:r>
                    </a:p>
                  </a:txBody>
                  <a:tcPr/>
                </a:tc>
                <a:extLst>
                  <a:ext uri="{0D108BD9-81ED-4DB2-BD59-A6C34878D82A}">
                    <a16:rowId xmlns:a16="http://schemas.microsoft.com/office/drawing/2014/main" val="3272158585"/>
                  </a:ext>
                </a:extLst>
              </a:tr>
              <a:tr h="370840">
                <a:tc>
                  <a:txBody>
                    <a:bodyPr/>
                    <a:lstStyle/>
                    <a:p>
                      <a:r>
                        <a:rPr lang="en-US" b="1" dirty="0"/>
                        <a:t>3: Intervention Programs in Reading</a:t>
                      </a:r>
                    </a:p>
                  </a:txBody>
                  <a:tcPr/>
                </a:tc>
                <a:tc>
                  <a:txBody>
                    <a:bodyPr/>
                    <a:lstStyle/>
                    <a:p>
                      <a:pPr marL="285750" indent="-285750">
                        <a:buFont typeface="Arial" panose="020B0604020202020204" pitchFamily="34" charset="0"/>
                        <a:buChar char="•"/>
                      </a:pPr>
                      <a:r>
                        <a:rPr lang="en-US" dirty="0"/>
                        <a:t>How do intervention programs support students and teachers?</a:t>
                      </a:r>
                    </a:p>
                    <a:p>
                      <a:pPr marL="285750" indent="-285750">
                        <a:buFont typeface="Arial" panose="020B0604020202020204" pitchFamily="34" charset="0"/>
                        <a:buChar char="•"/>
                      </a:pPr>
                      <a:r>
                        <a:rPr lang="en-US" dirty="0"/>
                        <a:t>What intervention programs are available for teaching reading?</a:t>
                      </a:r>
                    </a:p>
                    <a:p>
                      <a:pPr marL="285750" indent="-285750">
                        <a:buFont typeface="Arial" panose="020B0604020202020204" pitchFamily="34" charset="0"/>
                        <a:buChar char="•"/>
                      </a:pPr>
                      <a:r>
                        <a:rPr lang="en-US" dirty="0"/>
                        <a:t>How to evaluate an intervention program’s materials and research evidence</a:t>
                      </a:r>
                    </a:p>
                  </a:txBody>
                  <a:tcPr/>
                </a:tc>
                <a:extLst>
                  <a:ext uri="{0D108BD9-81ED-4DB2-BD59-A6C34878D82A}">
                    <a16:rowId xmlns:a16="http://schemas.microsoft.com/office/drawing/2014/main" val="2448434033"/>
                  </a:ext>
                </a:extLst>
              </a:tr>
              <a:tr h="370840">
                <a:tc>
                  <a:txBody>
                    <a:bodyPr/>
                    <a:lstStyle/>
                    <a:p>
                      <a:r>
                        <a:rPr lang="en-US" b="1" dirty="0"/>
                        <a:t>4: How Does Progress Monitoring and Instructional Decision-Making Work in Reading?</a:t>
                      </a:r>
                    </a:p>
                  </a:txBody>
                  <a:tcPr/>
                </a:tc>
                <a:tc>
                  <a:txBody>
                    <a:bodyPr/>
                    <a:lstStyle/>
                    <a:p>
                      <a:pPr marL="285750" indent="-285750">
                        <a:buFont typeface="Arial" panose="020B0604020202020204" pitchFamily="34" charset="0"/>
                        <a:buChar char="•"/>
                      </a:pPr>
                      <a:r>
                        <a:rPr lang="en-US" dirty="0"/>
                        <a:t>How does the DBI process apply to reading?</a:t>
                      </a:r>
                    </a:p>
                    <a:p>
                      <a:pPr marL="285750" indent="-285750">
                        <a:buFont typeface="Arial" panose="020B0604020202020204" pitchFamily="34" charset="0"/>
                        <a:buChar char="•"/>
                      </a:pPr>
                      <a:r>
                        <a:rPr lang="en-US" dirty="0"/>
                        <a:t>How to: </a:t>
                      </a:r>
                    </a:p>
                    <a:p>
                      <a:pPr marL="914400" indent="-285750">
                        <a:buFont typeface="Arial" panose="020B0604020202020204" pitchFamily="34" charset="0"/>
                        <a:buChar char="•"/>
                      </a:pPr>
                      <a:r>
                        <a:rPr lang="en-US" dirty="0"/>
                        <a:t>select, administer and score CBMs in reading</a:t>
                      </a:r>
                    </a:p>
                    <a:p>
                      <a:pPr marL="914400" indent="-285750">
                        <a:buFont typeface="Arial" panose="020B0604020202020204" pitchFamily="34" charset="0"/>
                        <a:buChar char="•"/>
                      </a:pPr>
                      <a:r>
                        <a:rPr lang="en-US" dirty="0"/>
                        <a:t>determine a student’s present level of performance</a:t>
                      </a:r>
                    </a:p>
                    <a:p>
                      <a:pPr marL="914400" indent="-285750">
                        <a:buFont typeface="Arial" panose="020B0604020202020204" pitchFamily="34" charset="0"/>
                        <a:buChar char="•"/>
                      </a:pPr>
                      <a:r>
                        <a:rPr lang="en-US" dirty="0"/>
                        <a:t>select a goal</a:t>
                      </a:r>
                    </a:p>
                    <a:p>
                      <a:pPr marL="914400" indent="-285750">
                        <a:buFont typeface="Arial" panose="020B0604020202020204" pitchFamily="34" charset="0"/>
                        <a:buChar char="•"/>
                      </a:pPr>
                      <a:r>
                        <a:rPr lang="en-US" dirty="0"/>
                        <a:t>determine the baseline to set a goal</a:t>
                      </a:r>
                    </a:p>
                    <a:p>
                      <a:pPr marL="914400" indent="-285750">
                        <a:buFont typeface="Arial" panose="020B0604020202020204" pitchFamily="34" charset="0"/>
                        <a:buChar char="•"/>
                      </a:pPr>
                      <a:r>
                        <a:rPr lang="en-US" dirty="0"/>
                        <a:t>use progress monitoring to make instructional decisions</a:t>
                      </a:r>
                    </a:p>
                  </a:txBody>
                  <a:tcPr/>
                </a:tc>
                <a:extLst>
                  <a:ext uri="{0D108BD9-81ED-4DB2-BD59-A6C34878D82A}">
                    <a16:rowId xmlns:a16="http://schemas.microsoft.com/office/drawing/2014/main" val="1082445363"/>
                  </a:ext>
                </a:extLst>
              </a:tr>
              <a:tr h="370840">
                <a:tc>
                  <a:txBody>
                    <a:bodyPr/>
                    <a:lstStyle/>
                    <a:p>
                      <a:r>
                        <a:rPr lang="en-US" b="1" dirty="0"/>
                        <a:t>5: Diagnostic and Mastery Assessment in Reading</a:t>
                      </a:r>
                    </a:p>
                  </a:txBody>
                  <a:tcPr/>
                </a:tc>
                <a:tc>
                  <a:txBody>
                    <a:bodyPr/>
                    <a:lstStyle/>
                    <a:p>
                      <a:pPr marL="285750" indent="-285750">
                        <a:buFont typeface="Arial" panose="020B0604020202020204" pitchFamily="34" charset="0"/>
                        <a:buChar char="•"/>
                      </a:pPr>
                      <a:r>
                        <a:rPr lang="en-US" dirty="0"/>
                        <a:t>How to: </a:t>
                      </a:r>
                    </a:p>
                    <a:p>
                      <a:pPr marL="914400" indent="-285750">
                        <a:buFont typeface="Arial" panose="020B0604020202020204" pitchFamily="34" charset="0"/>
                        <a:buChar char="•"/>
                      </a:pPr>
                      <a:r>
                        <a:rPr lang="en-US" dirty="0"/>
                        <a:t>identify specific reading skills or strategies that you need to teach</a:t>
                      </a:r>
                    </a:p>
                    <a:p>
                      <a:pPr marL="914400" indent="-285750">
                        <a:buFont typeface="Arial" panose="020B0604020202020204" pitchFamily="34" charset="0"/>
                        <a:buChar char="•"/>
                      </a:pPr>
                      <a:r>
                        <a:rPr lang="en-US" dirty="0"/>
                        <a:t>create and implement CBA probes to help refine instructional focus and review student assessment performance</a:t>
                      </a:r>
                    </a:p>
                    <a:p>
                      <a:pPr marL="914400" indent="-285750">
                        <a:buFont typeface="Arial" panose="020B0604020202020204" pitchFamily="34" charset="0"/>
                        <a:buChar char="•"/>
                      </a:pPr>
                      <a:r>
                        <a:rPr lang="en-US" dirty="0"/>
                        <a:t>use diagnostic data to inform content of instructional adaptations</a:t>
                      </a:r>
                    </a:p>
                  </a:txBody>
                  <a:tcPr/>
                </a:tc>
                <a:extLst>
                  <a:ext uri="{0D108BD9-81ED-4DB2-BD59-A6C34878D82A}">
                    <a16:rowId xmlns:a16="http://schemas.microsoft.com/office/drawing/2014/main" val="2018438525"/>
                  </a:ext>
                </a:extLst>
              </a:tr>
              <a:tr h="370840">
                <a:tc>
                  <a:txBody>
                    <a:bodyPr/>
                    <a:lstStyle/>
                    <a:p>
                      <a:r>
                        <a:rPr lang="en-US" b="1" dirty="0"/>
                        <a:t>6: Qualitative Adaptations for Teaching Word Reading*</a:t>
                      </a:r>
                    </a:p>
                  </a:txBody>
                  <a:tcPr/>
                </a:tc>
                <a:tc>
                  <a:txBody>
                    <a:bodyPr/>
                    <a:lstStyle/>
                    <a:p>
                      <a:pPr marL="285750" indent="-285750">
                        <a:buFont typeface="Arial" panose="020B0604020202020204" pitchFamily="34" charset="0"/>
                        <a:buChar char="•"/>
                      </a:pPr>
                      <a:r>
                        <a:rPr lang="en-US" dirty="0"/>
                        <a:t>How to:</a:t>
                      </a:r>
                    </a:p>
                    <a:p>
                      <a:pPr marL="914400" indent="-285750">
                        <a:buFont typeface="Arial" panose="020B0604020202020204" pitchFamily="34" charset="0"/>
                        <a:buChar char="•"/>
                      </a:pPr>
                      <a:r>
                        <a:rPr lang="en-US" dirty="0"/>
                        <a:t>adapt reading instruction to improve instructional modeling &amp; student practice</a:t>
                      </a:r>
                    </a:p>
                    <a:p>
                      <a:pPr marL="914400" indent="-285750">
                        <a:buFont typeface="Arial" panose="020B0604020202020204" pitchFamily="34" charset="0"/>
                        <a:buChar char="•"/>
                      </a:pPr>
                      <a:r>
                        <a:rPr lang="en-US" dirty="0"/>
                        <a:t>elicit frequent responses and provide effective feedback during word reading instruction</a:t>
                      </a:r>
                    </a:p>
                  </a:txBody>
                  <a:tcPr/>
                </a:tc>
                <a:extLst>
                  <a:ext uri="{0D108BD9-81ED-4DB2-BD59-A6C34878D82A}">
                    <a16:rowId xmlns:a16="http://schemas.microsoft.com/office/drawing/2014/main" val="3076551828"/>
                  </a:ext>
                </a:extLst>
              </a:tr>
              <a:tr h="370840">
                <a:tc>
                  <a:txBody>
                    <a:bodyPr/>
                    <a:lstStyle/>
                    <a:p>
                      <a:r>
                        <a:rPr lang="en-US" b="1" dirty="0"/>
                        <a:t>7: Qualitative Adaptations for Teaching Comprehension*</a:t>
                      </a:r>
                    </a:p>
                  </a:txBody>
                  <a:tcPr/>
                </a:tc>
                <a:tc>
                  <a:txBody>
                    <a:bodyPr/>
                    <a:lstStyle/>
                    <a:p>
                      <a:pPr marL="287338" indent="-285750">
                        <a:buFont typeface="Arial" panose="020B0604020202020204" pitchFamily="34" charset="0"/>
                        <a:buChar char="•"/>
                      </a:pPr>
                      <a:r>
                        <a:rPr lang="en-US" dirty="0"/>
                        <a:t>How to adapt comprehension instruction to improve instructional modeling</a:t>
                      </a:r>
                    </a:p>
                  </a:txBody>
                  <a:tcPr/>
                </a:tc>
                <a:extLst>
                  <a:ext uri="{0D108BD9-81ED-4DB2-BD59-A6C34878D82A}">
                    <a16:rowId xmlns:a16="http://schemas.microsoft.com/office/drawing/2014/main" val="534559068"/>
                  </a:ext>
                </a:extLst>
              </a:tr>
            </a:tbl>
          </a:graphicData>
        </a:graphic>
      </p:graphicFrame>
      <p:sp>
        <p:nvSpPr>
          <p:cNvPr id="5" name="Slide Number Placeholder 4">
            <a:extLst>
              <a:ext uri="{FF2B5EF4-FFF2-40B4-BE49-F238E27FC236}">
                <a16:creationId xmlns:a16="http://schemas.microsoft.com/office/drawing/2014/main" id="{FE605CD0-DCCB-47EE-94CC-8A9A91AD7CD9}"/>
              </a:ext>
            </a:extLst>
          </p:cNvPr>
          <p:cNvSpPr>
            <a:spLocks noGrp="1"/>
          </p:cNvSpPr>
          <p:nvPr>
            <p:ph type="sldNum" sz="quarter" idx="1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000" b="0" i="0" u="none" strike="noStrike" kern="1200" cap="none" spc="0" normalizeH="0" baseline="0" noProof="0">
              <a:ln>
                <a:noFill/>
              </a:ln>
              <a:solidFill>
                <a:srgbClr val="262626"/>
              </a:solidFill>
              <a:effectLst/>
              <a:uLnTx/>
              <a:uFillTx/>
              <a:latin typeface="Arial"/>
              <a:cs typeface="Calibri"/>
            </a:endParaRPr>
          </a:p>
        </p:txBody>
      </p:sp>
      <p:sp>
        <p:nvSpPr>
          <p:cNvPr id="9" name="TextBox 8">
            <a:extLst>
              <a:ext uri="{FF2B5EF4-FFF2-40B4-BE49-F238E27FC236}">
                <a16:creationId xmlns:a16="http://schemas.microsoft.com/office/drawing/2014/main" id="{DFA04F8D-E754-4D6C-8CFE-9FCE9BE5633B}"/>
              </a:ext>
            </a:extLst>
          </p:cNvPr>
          <p:cNvSpPr txBox="1"/>
          <p:nvPr/>
        </p:nvSpPr>
        <p:spPr>
          <a:xfrm>
            <a:off x="827109" y="5804550"/>
            <a:ext cx="11271248" cy="246221"/>
          </a:xfrm>
          <a:prstGeom prst="rect">
            <a:avLst/>
          </a:prstGeom>
          <a:noFill/>
        </p:spPr>
        <p:txBody>
          <a:bodyPr wrap="square" rtlCol="0">
            <a:spAutoFit/>
          </a:bodyPr>
          <a:lstStyle/>
          <a:p>
            <a:r>
              <a:rPr lang="en-US" sz="1000" dirty="0"/>
              <a:t>*Modules 6 and 7 discuss implications for practice within explicit instruction including what is effective modeling, guided practice, supporting practices, and how can they be improved.</a:t>
            </a:r>
          </a:p>
        </p:txBody>
      </p:sp>
    </p:spTree>
    <p:extLst>
      <p:ext uri="{BB962C8B-B14F-4D97-AF65-F5344CB8AC3E}">
        <p14:creationId xmlns:p14="http://schemas.microsoft.com/office/powerpoint/2010/main" val="3018133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3CFCFA-0DF5-44F4-81EF-1C81D8382B52}"/>
              </a:ext>
            </a:extLst>
          </p:cNvPr>
          <p:cNvSpPr>
            <a:spLocks noGrp="1"/>
          </p:cNvSpPr>
          <p:nvPr>
            <p:ph type="title"/>
          </p:nvPr>
        </p:nvSpPr>
        <p:spPr/>
        <p:txBody>
          <a:bodyPr/>
          <a:lstStyle/>
          <a:p>
            <a:r>
              <a:rPr lang="en-US" dirty="0"/>
              <a:t>Reading Course Elements</a:t>
            </a:r>
          </a:p>
        </p:txBody>
      </p:sp>
      <p:sp>
        <p:nvSpPr>
          <p:cNvPr id="3" name="Content Placeholder 2">
            <a:extLst>
              <a:ext uri="{FF2B5EF4-FFF2-40B4-BE49-F238E27FC236}">
                <a16:creationId xmlns:a16="http://schemas.microsoft.com/office/drawing/2014/main" id="{C3E50DAE-73FB-4825-8BC7-858887A35615}"/>
              </a:ext>
            </a:extLst>
          </p:cNvPr>
          <p:cNvSpPr>
            <a:spLocks noGrp="1"/>
          </p:cNvSpPr>
          <p:nvPr>
            <p:ph sz="quarter" idx="15"/>
          </p:nvPr>
        </p:nvSpPr>
        <p:spPr/>
        <p:txBody>
          <a:bodyPr/>
          <a:lstStyle/>
          <a:p>
            <a:r>
              <a:rPr lang="en-US" dirty="0"/>
              <a:t>Each module contains workbook activities that are a combination of multiple choice, journal entries, and discussion questions</a:t>
            </a:r>
          </a:p>
          <a:p>
            <a:r>
              <a:rPr lang="en-US" dirty="0"/>
              <a:t>Real video examples with explanation</a:t>
            </a:r>
          </a:p>
          <a:p>
            <a:r>
              <a:rPr lang="en-US" dirty="0"/>
              <a:t>Quizzes</a:t>
            </a:r>
          </a:p>
          <a:p>
            <a:r>
              <a:rPr lang="en-US" dirty="0"/>
              <a:t>Application activities</a:t>
            </a:r>
          </a:p>
          <a:p>
            <a:r>
              <a:rPr lang="en-US" dirty="0"/>
              <a:t>Recommended readings</a:t>
            </a:r>
          </a:p>
        </p:txBody>
      </p:sp>
      <p:sp>
        <p:nvSpPr>
          <p:cNvPr id="5" name="Slide Number Placeholder 4">
            <a:extLst>
              <a:ext uri="{FF2B5EF4-FFF2-40B4-BE49-F238E27FC236}">
                <a16:creationId xmlns:a16="http://schemas.microsoft.com/office/drawing/2014/main" id="{FE605CD0-DCCB-47EE-94CC-8A9A91AD7CD9}"/>
              </a:ext>
            </a:extLst>
          </p:cNvPr>
          <p:cNvSpPr>
            <a:spLocks noGrp="1"/>
          </p:cNvSpPr>
          <p:nvPr>
            <p:ph type="sldNum" sz="quarter" idx="14"/>
          </p:nvPr>
        </p:nvSpPr>
        <p:spPr/>
        <p:txBody>
          <a:bodyPr/>
          <a:lstStyle/>
          <a:p>
            <a:pPr lvl="0"/>
            <a:fld id="{99A20822-4A49-4D36-86E3-300BA48D3F00}" type="slidenum">
              <a:rPr lang="en-US" noProof="0" smtClean="0"/>
              <a:pPr lvl="0"/>
              <a:t>33</a:t>
            </a:fld>
            <a:endParaRPr lang="en-US" noProof="0"/>
          </a:p>
        </p:txBody>
      </p:sp>
    </p:spTree>
    <p:extLst>
      <p:ext uri="{BB962C8B-B14F-4D97-AF65-F5344CB8AC3E}">
        <p14:creationId xmlns:p14="http://schemas.microsoft.com/office/powerpoint/2010/main" val="4218252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6DA8A9-7265-4AA4-94D0-AD6038C4DB60}"/>
              </a:ext>
            </a:extLst>
          </p:cNvPr>
          <p:cNvSpPr>
            <a:spLocks noGrp="1"/>
          </p:cNvSpPr>
          <p:nvPr>
            <p:ph type="title"/>
          </p:nvPr>
        </p:nvSpPr>
        <p:spPr/>
        <p:txBody>
          <a:bodyPr/>
          <a:lstStyle/>
          <a:p>
            <a:r>
              <a:rPr lang="en-US" dirty="0"/>
              <a:t>Reading Course Tips</a:t>
            </a:r>
          </a:p>
        </p:txBody>
      </p:sp>
      <p:sp>
        <p:nvSpPr>
          <p:cNvPr id="3" name="Content Placeholder 2">
            <a:extLst>
              <a:ext uri="{FF2B5EF4-FFF2-40B4-BE49-F238E27FC236}">
                <a16:creationId xmlns:a16="http://schemas.microsoft.com/office/drawing/2014/main" id="{C3E50DAE-73FB-4825-8BC7-858887A35615}"/>
              </a:ext>
            </a:extLst>
          </p:cNvPr>
          <p:cNvSpPr>
            <a:spLocks noGrp="1"/>
          </p:cNvSpPr>
          <p:nvPr>
            <p:ph sz="quarter" idx="15"/>
          </p:nvPr>
        </p:nvSpPr>
        <p:spPr/>
        <p:txBody>
          <a:bodyPr>
            <a:normAutofit fontScale="92500" lnSpcReduction="10000"/>
          </a:bodyPr>
          <a:lstStyle/>
          <a:p>
            <a:r>
              <a:rPr lang="en-US" dirty="0"/>
              <a:t>Utilize the discussion board on your learning management system (LMS)</a:t>
            </a:r>
          </a:p>
          <a:p>
            <a:r>
              <a:rPr lang="en-US" dirty="0"/>
              <a:t>Encourage feedback on discussion board posts from peers</a:t>
            </a:r>
          </a:p>
          <a:p>
            <a:r>
              <a:rPr lang="en-US" dirty="0"/>
              <a:t>Video record application activities/modeling a lesson and send to instructor and/or peers for feedback</a:t>
            </a:r>
          </a:p>
          <a:p>
            <a:r>
              <a:rPr lang="en-US" dirty="0"/>
              <a:t>Suggest debriefing after each quiz</a:t>
            </a:r>
          </a:p>
          <a:p>
            <a:r>
              <a:rPr lang="en-US" dirty="0"/>
              <a:t>Encourage classroom collaboration/partner work</a:t>
            </a:r>
          </a:p>
          <a:p>
            <a:r>
              <a:rPr lang="en-US" dirty="0"/>
              <a:t>Start a google doc to jot down ideas and discussion questions (e.g. What questions do you have about the readings? What are your biggest “takeaways” from this module?)</a:t>
            </a:r>
          </a:p>
        </p:txBody>
      </p:sp>
      <p:sp>
        <p:nvSpPr>
          <p:cNvPr id="5" name="Slide Number Placeholder 4">
            <a:extLst>
              <a:ext uri="{FF2B5EF4-FFF2-40B4-BE49-F238E27FC236}">
                <a16:creationId xmlns:a16="http://schemas.microsoft.com/office/drawing/2014/main" id="{FE605CD0-DCCB-47EE-94CC-8A9A91AD7CD9}"/>
              </a:ext>
            </a:extLst>
          </p:cNvPr>
          <p:cNvSpPr>
            <a:spLocks noGrp="1"/>
          </p:cNvSpPr>
          <p:nvPr>
            <p:ph type="sldNum" sz="quarter" idx="14"/>
          </p:nvPr>
        </p:nvSpPr>
        <p:spPr/>
        <p:txBody>
          <a:bodyPr/>
          <a:lstStyle/>
          <a:p>
            <a:pPr lvl="0"/>
            <a:fld id="{99A20822-4A49-4D36-86E3-300BA48D3F00}" type="slidenum">
              <a:rPr lang="en-US" noProof="0" smtClean="0"/>
              <a:pPr lvl="0"/>
              <a:t>34</a:t>
            </a:fld>
            <a:endParaRPr lang="en-US" noProof="0"/>
          </a:p>
        </p:txBody>
      </p:sp>
    </p:spTree>
    <p:extLst>
      <p:ext uri="{BB962C8B-B14F-4D97-AF65-F5344CB8AC3E}">
        <p14:creationId xmlns:p14="http://schemas.microsoft.com/office/powerpoint/2010/main" val="1005281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552CB7-BDD1-46FB-B157-FA00152EA04D}"/>
              </a:ext>
            </a:extLst>
          </p:cNvPr>
          <p:cNvSpPr>
            <a:spLocks noGrp="1"/>
          </p:cNvSpPr>
          <p:nvPr>
            <p:ph type="title"/>
          </p:nvPr>
        </p:nvSpPr>
        <p:spPr/>
        <p:txBody>
          <a:bodyPr/>
          <a:lstStyle/>
          <a:p>
            <a:r>
              <a:rPr lang="en-US" dirty="0"/>
              <a:t>Questions? </a:t>
            </a:r>
            <a:r>
              <a:rPr lang="en-US" dirty="0">
                <a:solidFill>
                  <a:schemeClr val="bg1"/>
                </a:solidFill>
              </a:rPr>
              <a:t>(2)</a:t>
            </a:r>
          </a:p>
        </p:txBody>
      </p:sp>
      <p:sp>
        <p:nvSpPr>
          <p:cNvPr id="5" name="Slide Number Placeholder 4">
            <a:extLst>
              <a:ext uri="{FF2B5EF4-FFF2-40B4-BE49-F238E27FC236}">
                <a16:creationId xmlns:a16="http://schemas.microsoft.com/office/drawing/2014/main" id="{436D8AC0-CEFC-49B3-8C64-ADE74C6C587D}"/>
              </a:ext>
            </a:extLst>
          </p:cNvPr>
          <p:cNvSpPr>
            <a:spLocks noGrp="1"/>
          </p:cNvSpPr>
          <p:nvPr>
            <p:ph type="sldNum" sz="quarter" idx="15"/>
          </p:nvPr>
        </p:nvSpPr>
        <p:spPr/>
        <p:txBody>
          <a:bodyPr/>
          <a:lstStyle/>
          <a:p>
            <a:fld id="{99A20822-4A49-4D36-86E3-300BA48D3F00}" type="slidenum">
              <a:rPr lang="en-US" smtClean="0"/>
              <a:pPr/>
              <a:t>35</a:t>
            </a:fld>
            <a:endParaRPr lang="en-US"/>
          </a:p>
        </p:txBody>
      </p:sp>
    </p:spTree>
    <p:extLst>
      <p:ext uri="{BB962C8B-B14F-4D97-AF65-F5344CB8AC3E}">
        <p14:creationId xmlns:p14="http://schemas.microsoft.com/office/powerpoint/2010/main" val="3775509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552CB7-BDD1-46FB-B157-FA00152EA04D}"/>
              </a:ext>
            </a:extLst>
          </p:cNvPr>
          <p:cNvSpPr>
            <a:spLocks noGrp="1"/>
          </p:cNvSpPr>
          <p:nvPr>
            <p:ph type="title"/>
          </p:nvPr>
        </p:nvSpPr>
        <p:spPr/>
        <p:txBody>
          <a:bodyPr/>
          <a:lstStyle/>
          <a:p>
            <a:r>
              <a:rPr lang="en-US" dirty="0"/>
              <a:t>Website Tour</a:t>
            </a:r>
          </a:p>
        </p:txBody>
      </p:sp>
      <p:sp>
        <p:nvSpPr>
          <p:cNvPr id="5" name="Slide Number Placeholder 4">
            <a:extLst>
              <a:ext uri="{FF2B5EF4-FFF2-40B4-BE49-F238E27FC236}">
                <a16:creationId xmlns:a16="http://schemas.microsoft.com/office/drawing/2014/main" id="{436D8AC0-CEFC-49B3-8C64-ADE74C6C587D}"/>
              </a:ext>
            </a:extLst>
          </p:cNvPr>
          <p:cNvSpPr>
            <a:spLocks noGrp="1"/>
          </p:cNvSpPr>
          <p:nvPr>
            <p:ph type="sldNum" sz="quarter" idx="15"/>
          </p:nvPr>
        </p:nvSpPr>
        <p:spPr/>
        <p:txBody>
          <a:bodyPr/>
          <a:lstStyle/>
          <a:p>
            <a:fld id="{99A20822-4A49-4D36-86E3-300BA48D3F00}" type="slidenum">
              <a:rPr lang="en-US" smtClean="0"/>
              <a:pPr/>
              <a:t>36</a:t>
            </a:fld>
            <a:endParaRPr lang="en-US"/>
          </a:p>
        </p:txBody>
      </p:sp>
    </p:spTree>
    <p:extLst>
      <p:ext uri="{BB962C8B-B14F-4D97-AF65-F5344CB8AC3E}">
        <p14:creationId xmlns:p14="http://schemas.microsoft.com/office/powerpoint/2010/main" val="2234150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455D-A9EC-4A46-9F21-A41BE6A6E3BA}"/>
              </a:ext>
            </a:extLst>
          </p:cNvPr>
          <p:cNvSpPr>
            <a:spLocks noGrp="1"/>
          </p:cNvSpPr>
          <p:nvPr>
            <p:ph type="title"/>
          </p:nvPr>
        </p:nvSpPr>
        <p:spPr>
          <a:xfrm>
            <a:off x="457200" y="0"/>
            <a:ext cx="11274552" cy="1280160"/>
          </a:xfrm>
        </p:spPr>
        <p:txBody>
          <a:bodyPr anchor="ctr">
            <a:normAutofit/>
          </a:bodyPr>
          <a:lstStyle/>
          <a:p>
            <a:r>
              <a:rPr lang="en-US"/>
              <a:t>Faculty Learning Series Webpage</a:t>
            </a:r>
          </a:p>
        </p:txBody>
      </p:sp>
      <p:sp>
        <p:nvSpPr>
          <p:cNvPr id="3" name="Content Placeholder 2">
            <a:extLst>
              <a:ext uri="{FF2B5EF4-FFF2-40B4-BE49-F238E27FC236}">
                <a16:creationId xmlns:a16="http://schemas.microsoft.com/office/drawing/2014/main" id="{30BF4091-4A2E-4DED-B8C5-5EC062164F31}"/>
              </a:ext>
            </a:extLst>
          </p:cNvPr>
          <p:cNvSpPr>
            <a:spLocks noGrp="1"/>
          </p:cNvSpPr>
          <p:nvPr>
            <p:ph sz="half" idx="1"/>
          </p:nvPr>
        </p:nvSpPr>
        <p:spPr>
          <a:xfrm>
            <a:off x="457200" y="1371600"/>
            <a:ext cx="5568696" cy="4343400"/>
          </a:xfrm>
        </p:spPr>
        <p:txBody>
          <a:bodyPr>
            <a:normAutofit/>
          </a:bodyPr>
          <a:lstStyle/>
          <a:p>
            <a:r>
              <a:rPr lang="en-US" dirty="0"/>
              <a:t>Access recordings, transcripts, and slide decks from past webinars at </a:t>
            </a:r>
            <a:r>
              <a:rPr lang="en-US" dirty="0">
                <a:hlinkClick r:id="rId2"/>
              </a:rPr>
              <a:t>https://intensiveintervention.org/resource/faculty-professional-learning-series-intensive-intervention</a:t>
            </a:r>
            <a:r>
              <a:rPr lang="en-US" dirty="0"/>
              <a:t>.</a:t>
            </a:r>
          </a:p>
          <a:p>
            <a:r>
              <a:rPr lang="en-US" dirty="0"/>
              <a:t>Materials from today’s webinar will be posted shortly.</a:t>
            </a:r>
          </a:p>
          <a:p>
            <a:endParaRPr lang="en-US" dirty="0"/>
          </a:p>
        </p:txBody>
      </p:sp>
      <p:pic>
        <p:nvPicPr>
          <p:cNvPr id="9" name="Content Placeholder 8" descr="Screenshot of webinar recording">
            <a:extLst>
              <a:ext uri="{FF2B5EF4-FFF2-40B4-BE49-F238E27FC236}">
                <a16:creationId xmlns:a16="http://schemas.microsoft.com/office/drawing/2014/main" id="{6EFD6730-472A-45B0-92A4-CFD038381FA7}"/>
              </a:ext>
            </a:extLst>
          </p:cNvPr>
          <p:cNvPicPr>
            <a:picLocks noGrp="1" noChangeAspect="1"/>
          </p:cNvPicPr>
          <p:nvPr>
            <p:ph sz="half" idx="2"/>
          </p:nvPr>
        </p:nvPicPr>
        <p:blipFill>
          <a:blip r:embed="rId3"/>
          <a:stretch>
            <a:fillRect/>
          </a:stretch>
        </p:blipFill>
        <p:spPr>
          <a:xfrm>
            <a:off x="6501723" y="1493206"/>
            <a:ext cx="4532722" cy="3217887"/>
          </a:xfrm>
          <a:noFill/>
        </p:spPr>
      </p:pic>
      <p:sp>
        <p:nvSpPr>
          <p:cNvPr id="5" name="Slide Number Placeholder 4">
            <a:extLst>
              <a:ext uri="{FF2B5EF4-FFF2-40B4-BE49-F238E27FC236}">
                <a16:creationId xmlns:a16="http://schemas.microsoft.com/office/drawing/2014/main" id="{6A812B72-F762-4481-9A90-140BC96B405D}"/>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37</a:t>
            </a:fld>
            <a:endParaRPr lang="en-US"/>
          </a:p>
        </p:txBody>
      </p:sp>
    </p:spTree>
    <p:extLst>
      <p:ext uri="{BB962C8B-B14F-4D97-AF65-F5344CB8AC3E}">
        <p14:creationId xmlns:p14="http://schemas.microsoft.com/office/powerpoint/2010/main" val="344694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F2C5-3BF3-42C5-A0F2-9C56F5650A1F}"/>
              </a:ext>
            </a:extLst>
          </p:cNvPr>
          <p:cNvSpPr>
            <a:spLocks noGrp="1"/>
          </p:cNvSpPr>
          <p:nvPr>
            <p:ph type="title"/>
          </p:nvPr>
        </p:nvSpPr>
        <p:spPr/>
        <p:txBody>
          <a:bodyPr/>
          <a:lstStyle/>
          <a:p>
            <a:r>
              <a:rPr lang="en-US"/>
              <a:t>Upcoming Webinars</a:t>
            </a:r>
          </a:p>
        </p:txBody>
      </p:sp>
      <p:sp>
        <p:nvSpPr>
          <p:cNvPr id="3" name="Content Placeholder 2">
            <a:extLst>
              <a:ext uri="{FF2B5EF4-FFF2-40B4-BE49-F238E27FC236}">
                <a16:creationId xmlns:a16="http://schemas.microsoft.com/office/drawing/2014/main" id="{CA5DF651-3481-4FCC-9C2C-53D4753B1103}"/>
              </a:ext>
            </a:extLst>
          </p:cNvPr>
          <p:cNvSpPr>
            <a:spLocks noGrp="1"/>
          </p:cNvSpPr>
          <p:nvPr>
            <p:ph sz="quarter" idx="15"/>
          </p:nvPr>
        </p:nvSpPr>
        <p:spPr/>
        <p:txBody>
          <a:bodyPr/>
          <a:lstStyle/>
          <a:p>
            <a:r>
              <a:rPr lang="en-US" b="1" dirty="0"/>
              <a:t>Webinar #4: </a:t>
            </a:r>
            <a:r>
              <a:rPr lang="en-US" b="1" dirty="0">
                <a:hlinkClick r:id="rId2"/>
              </a:rPr>
              <a:t>Continuous Program Improvement</a:t>
            </a:r>
            <a:endParaRPr lang="en-US" b="1" dirty="0"/>
          </a:p>
          <a:p>
            <a:pPr lvl="1"/>
            <a:r>
              <a:rPr lang="en-US" dirty="0"/>
              <a:t>December 1, 2020 from 3:00-4:00pm ET</a:t>
            </a:r>
          </a:p>
          <a:p>
            <a:pPr lvl="1"/>
            <a:endParaRPr lang="en-US" dirty="0"/>
          </a:p>
        </p:txBody>
      </p:sp>
      <p:sp>
        <p:nvSpPr>
          <p:cNvPr id="5" name="Slide Number Placeholder 4">
            <a:extLst>
              <a:ext uri="{FF2B5EF4-FFF2-40B4-BE49-F238E27FC236}">
                <a16:creationId xmlns:a16="http://schemas.microsoft.com/office/drawing/2014/main" id="{1D0A51AB-346A-4BFA-A221-F3CC8D839725}"/>
              </a:ext>
            </a:extLst>
          </p:cNvPr>
          <p:cNvSpPr>
            <a:spLocks noGrp="1"/>
          </p:cNvSpPr>
          <p:nvPr>
            <p:ph type="sldNum" sz="quarter" idx="14"/>
          </p:nvPr>
        </p:nvSpPr>
        <p:spPr/>
        <p:txBody>
          <a:bodyPr/>
          <a:lstStyle/>
          <a:p>
            <a:fld id="{99A20822-4A49-4D36-86E3-300BA48D3F00}" type="slidenum">
              <a:rPr lang="en-US" smtClean="0"/>
              <a:pPr/>
              <a:t>38</a:t>
            </a:fld>
            <a:endParaRPr lang="en-US"/>
          </a:p>
        </p:txBody>
      </p:sp>
    </p:spTree>
    <p:extLst>
      <p:ext uri="{BB962C8B-B14F-4D97-AF65-F5344CB8AC3E}">
        <p14:creationId xmlns:p14="http://schemas.microsoft.com/office/powerpoint/2010/main" val="1644757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474B4F-80A0-4ABD-ADFA-BBC1255E03BA}"/>
              </a:ext>
              <a:ext uri="{C183D7F6-B498-43B3-948B-1728B52AA6E4}">
                <adec:decorative xmlns:adec="http://schemas.microsoft.com/office/drawing/2017/decorative" val="0"/>
              </a:ext>
            </a:extLst>
          </p:cNvPr>
          <p:cNvSpPr>
            <a:spLocks noGrp="1"/>
          </p:cNvSpPr>
          <p:nvPr>
            <p:ph type="title"/>
          </p:nvPr>
        </p:nvSpPr>
        <p:spPr/>
        <p:txBody>
          <a:bodyPr>
            <a:normAutofit fontScale="90000"/>
          </a:bodyPr>
          <a:lstStyle/>
          <a:p>
            <a:r>
              <a:rPr lang="en-US" dirty="0"/>
              <a:t>Questions or Comments</a:t>
            </a:r>
          </a:p>
        </p:txBody>
      </p:sp>
      <p:sp>
        <p:nvSpPr>
          <p:cNvPr id="7" name="TextBox 6">
            <a:extLst>
              <a:ext uri="{FF2B5EF4-FFF2-40B4-BE49-F238E27FC236}">
                <a16:creationId xmlns:a16="http://schemas.microsoft.com/office/drawing/2014/main" id="{E27F1004-D5C0-4D57-9EF3-2C3939B4F836}"/>
              </a:ext>
            </a:extLst>
          </p:cNvPr>
          <p:cNvSpPr txBox="1"/>
          <p:nvPr/>
        </p:nvSpPr>
        <p:spPr>
          <a:xfrm>
            <a:off x="6843311" y="3778785"/>
            <a:ext cx="4891489" cy="769441"/>
          </a:xfrm>
          <a:prstGeom prst="rect">
            <a:avLst/>
          </a:prstGeom>
          <a:noFill/>
        </p:spPr>
        <p:txBody>
          <a:bodyPr wrap="square" rtlCol="0">
            <a:spAutoFit/>
          </a:bodyPr>
          <a:lstStyle/>
          <a:p>
            <a:r>
              <a:rPr lang="en-US" sz="2200" dirty="0"/>
              <a:t>Lindsey Hayes: lhayes@air.org</a:t>
            </a:r>
          </a:p>
          <a:p>
            <a:r>
              <a:rPr lang="en-US" sz="2200" dirty="0"/>
              <a:t>Amy Colpo: acolpo@air.org</a:t>
            </a:r>
          </a:p>
        </p:txBody>
      </p:sp>
      <p:sp>
        <p:nvSpPr>
          <p:cNvPr id="4" name="Slide Number Placeholder 3">
            <a:extLst>
              <a:ext uri="{FF2B5EF4-FFF2-40B4-BE49-F238E27FC236}">
                <a16:creationId xmlns:a16="http://schemas.microsoft.com/office/drawing/2014/main" id="{9BC3AB2F-DD72-4C9D-8FBB-3D97D1BB2F7D}"/>
              </a:ext>
            </a:extLst>
          </p:cNvPr>
          <p:cNvSpPr>
            <a:spLocks noGrp="1"/>
          </p:cNvSpPr>
          <p:nvPr>
            <p:ph type="sldNum" sz="quarter" idx="17"/>
          </p:nvPr>
        </p:nvSpPr>
        <p:spPr/>
        <p:txBody>
          <a:bodyPr/>
          <a:lstStyle/>
          <a:p>
            <a:pPr lvl="0"/>
            <a:fld id="{99A20822-4A49-4D36-86E3-300BA48D3F00}" type="slidenum">
              <a:rPr lang="en-US" noProof="0" smtClean="0"/>
              <a:pPr lvl="0"/>
              <a:t>39</a:t>
            </a:fld>
            <a:endParaRPr lang="en-US" noProof="0"/>
          </a:p>
        </p:txBody>
      </p:sp>
    </p:spTree>
    <p:extLst>
      <p:ext uri="{BB962C8B-B14F-4D97-AF65-F5344CB8AC3E}">
        <p14:creationId xmlns:p14="http://schemas.microsoft.com/office/powerpoint/2010/main" val="2022313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E33809-0F49-4F4F-9A12-7DC250F50480}"/>
              </a:ext>
            </a:extLst>
          </p:cNvPr>
          <p:cNvSpPr>
            <a:spLocks noGrp="1"/>
          </p:cNvSpPr>
          <p:nvPr>
            <p:ph type="title"/>
          </p:nvPr>
        </p:nvSpPr>
        <p:spPr/>
        <p:txBody>
          <a:bodyPr/>
          <a:lstStyle/>
          <a:p>
            <a:r>
              <a:rPr lang="en-US"/>
              <a:t>Agenda</a:t>
            </a:r>
          </a:p>
        </p:txBody>
      </p:sp>
      <p:sp>
        <p:nvSpPr>
          <p:cNvPr id="8" name="Content Placeholder 7">
            <a:extLst>
              <a:ext uri="{FF2B5EF4-FFF2-40B4-BE49-F238E27FC236}">
                <a16:creationId xmlns:a16="http://schemas.microsoft.com/office/drawing/2014/main" id="{496EB033-37ED-4A07-A04D-E85AA4391BF1}"/>
              </a:ext>
            </a:extLst>
          </p:cNvPr>
          <p:cNvSpPr>
            <a:spLocks noGrp="1"/>
          </p:cNvSpPr>
          <p:nvPr>
            <p:ph sz="quarter" idx="15"/>
          </p:nvPr>
        </p:nvSpPr>
        <p:spPr/>
        <p:txBody>
          <a:bodyPr/>
          <a:lstStyle/>
          <a:p>
            <a:r>
              <a:rPr lang="en-US" dirty="0"/>
              <a:t>Course content resources overview (20 min) </a:t>
            </a:r>
          </a:p>
          <a:p>
            <a:r>
              <a:rPr lang="en-US" dirty="0"/>
              <a:t>Course example: Behavior support for intensive intervention (15 min)</a:t>
            </a:r>
          </a:p>
          <a:p>
            <a:r>
              <a:rPr lang="en-US" dirty="0"/>
              <a:t>Course example: Reading intensive intervention (15 min)</a:t>
            </a:r>
          </a:p>
          <a:p>
            <a:r>
              <a:rPr lang="en-US" dirty="0"/>
              <a:t>Closing (10 min)</a:t>
            </a:r>
          </a:p>
        </p:txBody>
      </p:sp>
      <p:sp>
        <p:nvSpPr>
          <p:cNvPr id="5" name="Slide Number Placeholder 4">
            <a:extLst>
              <a:ext uri="{FF2B5EF4-FFF2-40B4-BE49-F238E27FC236}">
                <a16:creationId xmlns:a16="http://schemas.microsoft.com/office/drawing/2014/main" id="{7334F731-C0C5-4A2C-B339-501D978BE9A7}"/>
              </a:ext>
            </a:extLst>
          </p:cNvPr>
          <p:cNvSpPr>
            <a:spLocks noGrp="1"/>
          </p:cNvSpPr>
          <p:nvPr>
            <p:ph type="sldNum" sz="quarter" idx="14"/>
          </p:nvPr>
        </p:nvSpPr>
        <p:spPr/>
        <p:txBody>
          <a:bodyPr/>
          <a:lstStyle/>
          <a:p>
            <a:fld id="{99A20822-4A49-4D36-86E3-300BA48D3F00}" type="slidenum">
              <a:rPr lang="en-US" smtClean="0"/>
              <a:pPr/>
              <a:t>4</a:t>
            </a:fld>
            <a:endParaRPr lang="en-US"/>
          </a:p>
        </p:txBody>
      </p:sp>
    </p:spTree>
    <p:extLst>
      <p:ext uri="{BB962C8B-B14F-4D97-AF65-F5344CB8AC3E}">
        <p14:creationId xmlns:p14="http://schemas.microsoft.com/office/powerpoint/2010/main" val="2673897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16D7-44E8-4D08-A002-353691C9083A}"/>
              </a:ext>
            </a:extLst>
          </p:cNvPr>
          <p:cNvSpPr>
            <a:spLocks noGrp="1"/>
          </p:cNvSpPr>
          <p:nvPr>
            <p:ph type="title"/>
          </p:nvPr>
        </p:nvSpPr>
        <p:spPr/>
        <p:txBody>
          <a:bodyPr>
            <a:normAutofit/>
          </a:bodyPr>
          <a:lstStyle/>
          <a:p>
            <a:r>
              <a:rPr lang="en-US" sz="4200"/>
              <a:t>NCII Disclaimer</a:t>
            </a:r>
          </a:p>
        </p:txBody>
      </p:sp>
      <p:sp>
        <p:nvSpPr>
          <p:cNvPr id="5" name="Content Placeholder 4">
            <a:extLst>
              <a:ext uri="{FF2B5EF4-FFF2-40B4-BE49-F238E27FC236}">
                <a16:creationId xmlns:a16="http://schemas.microsoft.com/office/drawing/2014/main" id="{576F6C2D-48DC-4FC5-AB3C-6F2FF60D8E39}"/>
              </a:ext>
            </a:extLst>
          </p:cNvPr>
          <p:cNvSpPr>
            <a:spLocks noGrp="1"/>
          </p:cNvSpPr>
          <p:nvPr>
            <p:ph sz="quarter" idx="14"/>
          </p:nvPr>
        </p:nvSpPr>
        <p:spPr/>
        <p:txBody>
          <a:bodyPr/>
          <a:lstStyle/>
          <a:p>
            <a:pPr>
              <a:spcAft>
                <a:spcPts val="450"/>
              </a:spcAft>
            </a:pPr>
            <a:r>
              <a:rPr lang="en-US"/>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a:p>
            <a:endParaRPr lang="en-US"/>
          </a:p>
        </p:txBody>
      </p:sp>
      <p:sp>
        <p:nvSpPr>
          <p:cNvPr id="4" name="Slide Number Placeholder 3">
            <a:extLst>
              <a:ext uri="{FF2B5EF4-FFF2-40B4-BE49-F238E27FC236}">
                <a16:creationId xmlns:a16="http://schemas.microsoft.com/office/drawing/2014/main" id="{0868871B-D2C4-4D91-9798-81C2B609A570}"/>
              </a:ext>
            </a:extLst>
          </p:cNvPr>
          <p:cNvSpPr>
            <a:spLocks noGrp="1"/>
          </p:cNvSpPr>
          <p:nvPr>
            <p:ph type="sldNum" sz="quarter" idx="12"/>
          </p:nvPr>
        </p:nvSpPr>
        <p:spPr>
          <a:xfrm>
            <a:off x="10390021" y="6742584"/>
            <a:ext cx="52900" cy="115416"/>
          </a:xfrm>
        </p:spPr>
        <p:txBody>
          <a:bodyPr/>
          <a:lstStyle/>
          <a:p>
            <a:fld id="{99A20822-4A49-4D36-86E3-300BA48D3F00}" type="slidenum">
              <a:rPr lang="en-US" smtClean="0"/>
              <a:pPr/>
              <a:t>40</a:t>
            </a:fld>
            <a:endParaRPr lang="en-US"/>
          </a:p>
        </p:txBody>
      </p:sp>
    </p:spTree>
    <p:extLst>
      <p:ext uri="{BB962C8B-B14F-4D97-AF65-F5344CB8AC3E}">
        <p14:creationId xmlns:p14="http://schemas.microsoft.com/office/powerpoint/2010/main" val="133076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A479A8-E15B-44AF-87FB-0D06059CDC94}"/>
              </a:ext>
            </a:extLst>
          </p:cNvPr>
          <p:cNvSpPr>
            <a:spLocks noGrp="1"/>
          </p:cNvSpPr>
          <p:nvPr>
            <p:ph type="title"/>
          </p:nvPr>
        </p:nvSpPr>
        <p:spPr/>
        <p:txBody>
          <a:bodyPr/>
          <a:lstStyle/>
          <a:p>
            <a:r>
              <a:rPr lang="en-US" dirty="0"/>
              <a:t>Intensive Intervention Course Content:</a:t>
            </a:r>
          </a:p>
        </p:txBody>
      </p:sp>
      <p:sp>
        <p:nvSpPr>
          <p:cNvPr id="7" name="Text Placeholder 6">
            <a:extLst>
              <a:ext uri="{FF2B5EF4-FFF2-40B4-BE49-F238E27FC236}">
                <a16:creationId xmlns:a16="http://schemas.microsoft.com/office/drawing/2014/main" id="{666BC971-6C1A-4973-B06A-BF80720F8FE3}"/>
              </a:ext>
            </a:extLst>
          </p:cNvPr>
          <p:cNvSpPr>
            <a:spLocks noGrp="1"/>
          </p:cNvSpPr>
          <p:nvPr>
            <p:ph type="body" sz="quarter" idx="13"/>
          </p:nvPr>
        </p:nvSpPr>
        <p:spPr/>
        <p:txBody>
          <a:bodyPr/>
          <a:lstStyle/>
          <a:p>
            <a:r>
              <a:rPr lang="en-US" dirty="0"/>
              <a:t>Overview of Purpose and Structure</a:t>
            </a:r>
          </a:p>
        </p:txBody>
      </p:sp>
      <p:sp>
        <p:nvSpPr>
          <p:cNvPr id="5" name="Slide Number Placeholder 4">
            <a:extLst>
              <a:ext uri="{FF2B5EF4-FFF2-40B4-BE49-F238E27FC236}">
                <a16:creationId xmlns:a16="http://schemas.microsoft.com/office/drawing/2014/main" id="{189FBD5A-9E21-4811-87F9-612EEDCF78BD}"/>
              </a:ext>
            </a:extLst>
          </p:cNvPr>
          <p:cNvSpPr>
            <a:spLocks noGrp="1"/>
          </p:cNvSpPr>
          <p:nvPr>
            <p:ph type="sldNum" sz="quarter" idx="15"/>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2652465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92C96-7837-48B4-AC54-0657554F1C32}"/>
              </a:ext>
            </a:extLst>
          </p:cNvPr>
          <p:cNvSpPr>
            <a:spLocks noGrp="1"/>
          </p:cNvSpPr>
          <p:nvPr>
            <p:ph type="title"/>
          </p:nvPr>
        </p:nvSpPr>
        <p:spPr/>
        <p:txBody>
          <a:bodyPr/>
          <a:lstStyle/>
          <a:p>
            <a:r>
              <a:rPr lang="en-US" dirty="0"/>
              <a:t>Intensive Intervention Course Content</a:t>
            </a:r>
          </a:p>
        </p:txBody>
      </p:sp>
      <p:sp>
        <p:nvSpPr>
          <p:cNvPr id="4" name="Content Placeholder 3">
            <a:extLst>
              <a:ext uri="{FF2B5EF4-FFF2-40B4-BE49-F238E27FC236}">
                <a16:creationId xmlns:a16="http://schemas.microsoft.com/office/drawing/2014/main" id="{9365B8A0-1AAE-4945-BD1B-0E3F6D879D8E}"/>
              </a:ext>
            </a:extLst>
          </p:cNvPr>
          <p:cNvSpPr>
            <a:spLocks noGrp="1"/>
          </p:cNvSpPr>
          <p:nvPr>
            <p:ph sz="half" idx="1"/>
          </p:nvPr>
        </p:nvSpPr>
        <p:spPr/>
        <p:txBody>
          <a:bodyPr>
            <a:normAutofit fontScale="92500"/>
          </a:bodyPr>
          <a:lstStyle/>
          <a:p>
            <a:pPr marL="0" indent="0" algn="ctr">
              <a:buNone/>
            </a:pPr>
            <a:r>
              <a:rPr lang="en-US" sz="2800" b="1" dirty="0"/>
              <a:t>What Is It?</a:t>
            </a:r>
          </a:p>
          <a:p>
            <a:pPr lvl="1">
              <a:buFont typeface="Wingdings" panose="05000000000000000000" pitchFamily="2" charset="2"/>
              <a:buChar char="§"/>
            </a:pPr>
            <a:r>
              <a:rPr lang="en-US" dirty="0"/>
              <a:t>Suite of ready-to-use resources to create new or supplement existing teacher preparation coursework or professional development content on intensive intervention.</a:t>
            </a:r>
          </a:p>
          <a:p>
            <a:pPr lvl="1">
              <a:buFont typeface="Wingdings" panose="05000000000000000000" pitchFamily="2" charset="2"/>
              <a:buChar char="§"/>
            </a:pPr>
            <a:r>
              <a:rPr lang="en-US" dirty="0"/>
              <a:t>Designed for faculty and professional development providers.</a:t>
            </a:r>
          </a:p>
          <a:p>
            <a:pPr lvl="1"/>
            <a:endParaRPr lang="en-US" dirty="0"/>
          </a:p>
        </p:txBody>
      </p:sp>
      <p:sp>
        <p:nvSpPr>
          <p:cNvPr id="5" name="Content Placeholder 4">
            <a:extLst>
              <a:ext uri="{FF2B5EF4-FFF2-40B4-BE49-F238E27FC236}">
                <a16:creationId xmlns:a16="http://schemas.microsoft.com/office/drawing/2014/main" id="{14869F68-251E-41F2-BDF3-B2616449FB8C}"/>
              </a:ext>
            </a:extLst>
          </p:cNvPr>
          <p:cNvSpPr>
            <a:spLocks noGrp="1"/>
          </p:cNvSpPr>
          <p:nvPr>
            <p:ph sz="half" idx="2"/>
          </p:nvPr>
        </p:nvSpPr>
        <p:spPr/>
        <p:txBody>
          <a:bodyPr/>
          <a:lstStyle/>
          <a:p>
            <a:pPr marL="0" indent="0" algn="ctr">
              <a:buNone/>
            </a:pPr>
            <a:r>
              <a:rPr lang="en-US" b="1" dirty="0"/>
              <a:t>Who Developed It?</a:t>
            </a:r>
          </a:p>
          <a:p>
            <a:pPr lvl="1">
              <a:buFont typeface="Wingdings" panose="05000000000000000000" pitchFamily="2" charset="2"/>
              <a:buChar char="§"/>
            </a:pPr>
            <a:r>
              <a:rPr lang="en-US" sz="2400" dirty="0"/>
              <a:t>National Center on Intensive Intervention</a:t>
            </a:r>
          </a:p>
          <a:p>
            <a:pPr lvl="1">
              <a:buFont typeface="Wingdings" panose="05000000000000000000" pitchFamily="2" charset="2"/>
              <a:buChar char="§"/>
            </a:pPr>
            <a:r>
              <a:rPr lang="en-US" sz="2400" dirty="0"/>
              <a:t>University of Connecticut</a:t>
            </a:r>
          </a:p>
          <a:p>
            <a:pPr lvl="1">
              <a:buFont typeface="Wingdings" panose="05000000000000000000" pitchFamily="2" charset="2"/>
              <a:buChar char="§"/>
            </a:pPr>
            <a:r>
              <a:rPr lang="en-US" sz="2400" dirty="0"/>
              <a:t>National Center on Leadership in Intensive Intervention</a:t>
            </a:r>
          </a:p>
          <a:p>
            <a:pPr lvl="1">
              <a:buFont typeface="Wingdings" panose="05000000000000000000" pitchFamily="2" charset="2"/>
              <a:buChar char="§"/>
            </a:pPr>
            <a:r>
              <a:rPr lang="en-US" sz="2400" dirty="0"/>
              <a:t>CEEDAR Center</a:t>
            </a:r>
          </a:p>
          <a:p>
            <a:pPr lvl="1"/>
            <a:endParaRPr lang="en-US" dirty="0"/>
          </a:p>
        </p:txBody>
      </p:sp>
      <p:sp>
        <p:nvSpPr>
          <p:cNvPr id="7" name="Slide Number Placeholder 6">
            <a:extLst>
              <a:ext uri="{FF2B5EF4-FFF2-40B4-BE49-F238E27FC236}">
                <a16:creationId xmlns:a16="http://schemas.microsoft.com/office/drawing/2014/main" id="{1F021F17-7467-4344-9D42-EFC5A2A44288}"/>
              </a:ext>
            </a:extLst>
          </p:cNvPr>
          <p:cNvSpPr>
            <a:spLocks noGrp="1"/>
          </p:cNvSpPr>
          <p:nvPr>
            <p:ph type="sldNum" sz="quarter" idx="12"/>
          </p:nvPr>
        </p:nvSpPr>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1426078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285C1-E7B2-4140-B2C9-2605B5E57ECD}"/>
              </a:ext>
            </a:extLst>
          </p:cNvPr>
          <p:cNvSpPr>
            <a:spLocks noGrp="1"/>
          </p:cNvSpPr>
          <p:nvPr>
            <p:ph type="title"/>
          </p:nvPr>
        </p:nvSpPr>
        <p:spPr/>
        <p:txBody>
          <a:bodyPr/>
          <a:lstStyle/>
          <a:p>
            <a:r>
              <a:rPr lang="en-US" dirty="0"/>
              <a:t>Course Topics</a:t>
            </a:r>
          </a:p>
        </p:txBody>
      </p:sp>
      <p:sp>
        <p:nvSpPr>
          <p:cNvPr id="3" name="Content Placeholder 2">
            <a:extLst>
              <a:ext uri="{FF2B5EF4-FFF2-40B4-BE49-F238E27FC236}">
                <a16:creationId xmlns:a16="http://schemas.microsoft.com/office/drawing/2014/main" id="{6D543417-C2FA-4BBA-8E12-C2699DCF2508}"/>
              </a:ext>
            </a:extLst>
          </p:cNvPr>
          <p:cNvSpPr>
            <a:spLocks noGrp="1"/>
          </p:cNvSpPr>
          <p:nvPr>
            <p:ph sz="quarter" idx="15"/>
          </p:nvPr>
        </p:nvSpPr>
        <p:spPr>
          <a:xfrm>
            <a:off x="457200" y="1371600"/>
            <a:ext cx="6152920" cy="4343400"/>
          </a:xfrm>
        </p:spPr>
        <p:txBody>
          <a:bodyPr>
            <a:normAutofit/>
          </a:bodyPr>
          <a:lstStyle/>
          <a:p>
            <a:pPr marL="0" indent="0">
              <a:buNone/>
            </a:pPr>
            <a:r>
              <a:rPr lang="en-US" dirty="0"/>
              <a:t>NCII has course content resources in the following topic areas:</a:t>
            </a:r>
          </a:p>
          <a:p>
            <a:pPr lvl="1"/>
            <a:r>
              <a:rPr lang="en-US" dirty="0">
                <a:hlinkClick r:id="rId2"/>
              </a:rPr>
              <a:t>Features of Explicit Instruction</a:t>
            </a:r>
            <a:endParaRPr lang="en-US" dirty="0"/>
          </a:p>
          <a:p>
            <a:pPr lvl="1"/>
            <a:r>
              <a:rPr lang="en-US" dirty="0">
                <a:hlinkClick r:id="rId3"/>
              </a:rPr>
              <a:t>Intensive Intervention in Mathematics</a:t>
            </a:r>
            <a:endParaRPr lang="en-US" dirty="0"/>
          </a:p>
          <a:p>
            <a:pPr lvl="1"/>
            <a:r>
              <a:rPr lang="en-US" dirty="0">
                <a:hlinkClick r:id="rId4"/>
              </a:rPr>
              <a:t>Intensive Intervention in Reading</a:t>
            </a:r>
            <a:endParaRPr lang="en-US" dirty="0"/>
          </a:p>
          <a:p>
            <a:pPr lvl="1"/>
            <a:r>
              <a:rPr lang="en-US" dirty="0">
                <a:hlinkClick r:id="rId5"/>
              </a:rPr>
              <a:t>Behavior Support for Intensive Intervention</a:t>
            </a:r>
            <a:endParaRPr lang="en-US" dirty="0"/>
          </a:p>
          <a:p>
            <a:pPr lvl="1"/>
            <a:endParaRPr lang="en-US" dirty="0"/>
          </a:p>
        </p:txBody>
      </p:sp>
      <p:pic>
        <p:nvPicPr>
          <p:cNvPr id="13" name="Picture 12" descr="Screenshot of the National Center on Intensive Intervention's course content module for explicit instruction (Module 8: Evaluating the use of explicit instruction to support students' academic needs)">
            <a:extLst>
              <a:ext uri="{FF2B5EF4-FFF2-40B4-BE49-F238E27FC236}">
                <a16:creationId xmlns:a16="http://schemas.microsoft.com/office/drawing/2014/main" id="{584914DE-5A17-4897-BDDD-AE03BB267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3688" y="1614448"/>
            <a:ext cx="4053179" cy="3629104"/>
          </a:xfrm>
          <a:prstGeom prst="rect">
            <a:avLst/>
          </a:prstGeom>
          <a:ln w="25400">
            <a:solidFill>
              <a:schemeClr val="tx1"/>
            </a:solidFill>
          </a:ln>
        </p:spPr>
      </p:pic>
      <p:sp>
        <p:nvSpPr>
          <p:cNvPr id="5" name="Slide Number Placeholder 4">
            <a:extLst>
              <a:ext uri="{FF2B5EF4-FFF2-40B4-BE49-F238E27FC236}">
                <a16:creationId xmlns:a16="http://schemas.microsoft.com/office/drawing/2014/main" id="{2D1345DE-B33B-4DDD-8F80-683FD7719720}"/>
              </a:ext>
            </a:extLst>
          </p:cNvPr>
          <p:cNvSpPr>
            <a:spLocks noGrp="1"/>
          </p:cNvSpPr>
          <p:nvPr>
            <p:ph type="sldNum" sz="quarter" idx="14"/>
          </p:nvPr>
        </p:nvSpPr>
        <p:spPr/>
        <p:txBody>
          <a:bodyPr/>
          <a:lstStyle/>
          <a:p>
            <a:fld id="{99A20822-4A49-4D36-86E3-300BA48D3F00}" type="slidenum">
              <a:rPr lang="en-US" smtClean="0"/>
              <a:pPr/>
              <a:t>7</a:t>
            </a:fld>
            <a:endParaRPr lang="en-US"/>
          </a:p>
        </p:txBody>
      </p:sp>
    </p:spTree>
    <p:extLst>
      <p:ext uri="{BB962C8B-B14F-4D97-AF65-F5344CB8AC3E}">
        <p14:creationId xmlns:p14="http://schemas.microsoft.com/office/powerpoint/2010/main" val="320794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115409-FEAF-41B9-84A0-0D9C2700E357}"/>
              </a:ext>
            </a:extLst>
          </p:cNvPr>
          <p:cNvSpPr>
            <a:spLocks noGrp="1"/>
          </p:cNvSpPr>
          <p:nvPr>
            <p:ph type="title"/>
          </p:nvPr>
        </p:nvSpPr>
        <p:spPr/>
        <p:txBody>
          <a:bodyPr/>
          <a:lstStyle/>
          <a:p>
            <a:r>
              <a:rPr lang="en-US" dirty="0"/>
              <a:t>Who Can Use These Resources?</a:t>
            </a:r>
          </a:p>
        </p:txBody>
      </p:sp>
      <p:sp>
        <p:nvSpPr>
          <p:cNvPr id="10" name="Content Placeholder 9">
            <a:extLst>
              <a:ext uri="{FF2B5EF4-FFF2-40B4-BE49-F238E27FC236}">
                <a16:creationId xmlns:a16="http://schemas.microsoft.com/office/drawing/2014/main" id="{D8D2CF21-2593-42B5-B1A7-598800D3CEF9}"/>
              </a:ext>
            </a:extLst>
          </p:cNvPr>
          <p:cNvSpPr>
            <a:spLocks noGrp="1"/>
          </p:cNvSpPr>
          <p:nvPr>
            <p:ph sz="quarter" idx="15"/>
          </p:nvPr>
        </p:nvSpPr>
        <p:spPr/>
        <p:txBody>
          <a:bodyPr/>
          <a:lstStyle/>
          <a:p>
            <a:r>
              <a:rPr lang="en-US" dirty="0"/>
              <a:t>Preservice educator preparation faculty</a:t>
            </a:r>
          </a:p>
          <a:p>
            <a:r>
              <a:rPr lang="en-US" dirty="0"/>
              <a:t>Inservice professional development providers</a:t>
            </a:r>
          </a:p>
          <a:p>
            <a:r>
              <a:rPr lang="en-US" dirty="0"/>
              <a:t>Educators or educator candidates seeking to enhance their skills in intensive intervention</a:t>
            </a:r>
          </a:p>
          <a:p>
            <a:r>
              <a:rPr lang="en-US" dirty="0"/>
              <a:t>Anyone focused on enhancing educators’ skills in intensive intervention for students with severe and persistent learning and behavioral needs!</a:t>
            </a:r>
          </a:p>
        </p:txBody>
      </p:sp>
      <p:sp>
        <p:nvSpPr>
          <p:cNvPr id="7" name="Slide Number Placeholder 6">
            <a:extLst>
              <a:ext uri="{FF2B5EF4-FFF2-40B4-BE49-F238E27FC236}">
                <a16:creationId xmlns:a16="http://schemas.microsoft.com/office/drawing/2014/main" id="{BE417CB7-995E-4CCA-BC7C-18355BC19963}"/>
              </a:ext>
            </a:extLst>
          </p:cNvPr>
          <p:cNvSpPr>
            <a:spLocks noGrp="1"/>
          </p:cNvSpPr>
          <p:nvPr>
            <p:ph type="sldNum" sz="quarter" idx="14"/>
          </p:nvPr>
        </p:nvSpPr>
        <p:spPr/>
        <p:txBody>
          <a:bodyPr/>
          <a:lstStyle/>
          <a:p>
            <a:fld id="{99A20822-4A49-4D36-86E3-300BA48D3F00}" type="slidenum">
              <a:rPr lang="en-US" smtClean="0"/>
              <a:t>8</a:t>
            </a:fld>
            <a:endParaRPr lang="en-US"/>
          </a:p>
        </p:txBody>
      </p:sp>
    </p:spTree>
    <p:extLst>
      <p:ext uri="{BB962C8B-B14F-4D97-AF65-F5344CB8AC3E}">
        <p14:creationId xmlns:p14="http://schemas.microsoft.com/office/powerpoint/2010/main" val="1393447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D088-9523-4915-8884-5DFC938490EC}"/>
              </a:ext>
            </a:extLst>
          </p:cNvPr>
          <p:cNvSpPr>
            <a:spLocks noGrp="1"/>
          </p:cNvSpPr>
          <p:nvPr>
            <p:ph type="title"/>
          </p:nvPr>
        </p:nvSpPr>
        <p:spPr>
          <a:xfrm>
            <a:off x="457200" y="0"/>
            <a:ext cx="11274552" cy="1280160"/>
          </a:xfrm>
        </p:spPr>
        <p:txBody>
          <a:bodyPr anchor="ctr">
            <a:normAutofit/>
          </a:bodyPr>
          <a:lstStyle/>
          <a:p>
            <a:r>
              <a:rPr lang="en-US" dirty="0"/>
              <a:t>Course Landing Page</a:t>
            </a:r>
          </a:p>
        </p:txBody>
      </p:sp>
      <p:grpSp>
        <p:nvGrpSpPr>
          <p:cNvPr id="4" name="Group 3" descr="Screenshot of a course landing page including the course overview, related course content menu, and modules.">
            <a:extLst>
              <a:ext uri="{FF2B5EF4-FFF2-40B4-BE49-F238E27FC236}">
                <a16:creationId xmlns:a16="http://schemas.microsoft.com/office/drawing/2014/main" id="{0E0C68FF-D9EE-4DB5-A114-69ED1F3C788A}"/>
              </a:ext>
            </a:extLst>
          </p:cNvPr>
          <p:cNvGrpSpPr/>
          <p:nvPr/>
        </p:nvGrpSpPr>
        <p:grpSpPr>
          <a:xfrm>
            <a:off x="2878138" y="1280160"/>
            <a:ext cx="6434138" cy="4567251"/>
            <a:chOff x="2878138" y="1280160"/>
            <a:chExt cx="6434138" cy="4567251"/>
          </a:xfrm>
        </p:grpSpPr>
        <p:pic>
          <p:nvPicPr>
            <p:cNvPr id="37" name="Picture 36" descr="Text&#10;&#10;Description automatically generated">
              <a:extLst>
                <a:ext uri="{FF2B5EF4-FFF2-40B4-BE49-F238E27FC236}">
                  <a16:creationId xmlns:a16="http://schemas.microsoft.com/office/drawing/2014/main" id="{26158136-EF51-4E9C-A108-DA7F0BA74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138" y="1280160"/>
              <a:ext cx="6434138" cy="1535113"/>
            </a:xfrm>
            <a:prstGeom prst="rect">
              <a:avLst/>
            </a:prstGeom>
            <a:ln w="50800">
              <a:solidFill>
                <a:schemeClr val="accent4"/>
              </a:solidFill>
            </a:ln>
          </p:spPr>
        </p:pic>
        <p:pic>
          <p:nvPicPr>
            <p:cNvPr id="40" name="Picture 39" descr="A picture containing text&#10;&#10;Description automatically generated">
              <a:extLst>
                <a:ext uri="{FF2B5EF4-FFF2-40B4-BE49-F238E27FC236}">
                  <a16:creationId xmlns:a16="http://schemas.microsoft.com/office/drawing/2014/main" id="{633526B1-60E7-43BD-BD9D-AFA3E5266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138" y="3030538"/>
              <a:ext cx="4310172" cy="2816872"/>
            </a:xfrm>
            <a:prstGeom prst="rect">
              <a:avLst/>
            </a:prstGeom>
            <a:ln w="50800">
              <a:solidFill>
                <a:schemeClr val="accent2"/>
              </a:solidFill>
            </a:ln>
          </p:spPr>
        </p:pic>
        <p:pic>
          <p:nvPicPr>
            <p:cNvPr id="32" name="Picture 31" descr="Graphical user interface, text, application&#10;&#10;Description automatically generated">
              <a:extLst>
                <a:ext uri="{FF2B5EF4-FFF2-40B4-BE49-F238E27FC236}">
                  <a16:creationId xmlns:a16="http://schemas.microsoft.com/office/drawing/2014/main" id="{70EA0E29-8F6C-44C1-B570-C7AA4DD7E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318" y="3030539"/>
              <a:ext cx="1919958" cy="2816872"/>
            </a:xfrm>
            <a:prstGeom prst="rect">
              <a:avLst/>
            </a:prstGeom>
            <a:ln w="63500">
              <a:solidFill>
                <a:schemeClr val="accent1"/>
              </a:solidFill>
            </a:ln>
          </p:spPr>
        </p:pic>
      </p:grpSp>
      <p:sp>
        <p:nvSpPr>
          <p:cNvPr id="5" name="Slide Number Placeholder 4">
            <a:extLst>
              <a:ext uri="{FF2B5EF4-FFF2-40B4-BE49-F238E27FC236}">
                <a16:creationId xmlns:a16="http://schemas.microsoft.com/office/drawing/2014/main" id="{156806C9-B2A7-4B21-83C8-CB6845E3778A}"/>
              </a:ext>
            </a:extLst>
          </p:cNvPr>
          <p:cNvSpPr>
            <a:spLocks noGrp="1"/>
          </p:cNvSpPr>
          <p:nvPr>
            <p:ph type="sldNum" sz="quarter" idx="4294967295"/>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9</a:t>
            </a:fld>
            <a:endParaRPr lang="en-US"/>
          </a:p>
        </p:txBody>
      </p:sp>
    </p:spTree>
    <p:extLst>
      <p:ext uri="{BB962C8B-B14F-4D97-AF65-F5344CB8AC3E}">
        <p14:creationId xmlns:p14="http://schemas.microsoft.com/office/powerpoint/2010/main" val="4088449778"/>
      </p:ext>
    </p:extLst>
  </p:cSld>
  <p:clrMapOvr>
    <a:masterClrMapping/>
  </p:clrMapOvr>
</p:sld>
</file>

<file path=ppt/theme/theme1.xml><?xml version="1.0" encoding="utf-8"?>
<a:theme xmlns:a="http://schemas.openxmlformats.org/drawingml/2006/main" name="Divid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act">
  <a:themeElements>
    <a:clrScheme name="AIR Corporate">
      <a:dk1>
        <a:srgbClr val="000000"/>
      </a:dk1>
      <a:lt1>
        <a:srgbClr val="FFFFFF"/>
      </a:lt1>
      <a:dk2>
        <a:srgbClr val="4E76A0"/>
      </a:dk2>
      <a:lt2>
        <a:srgbClr val="FFFFFF"/>
      </a:lt2>
      <a:accent1>
        <a:srgbClr val="005295"/>
      </a:accent1>
      <a:accent2>
        <a:srgbClr val="439539"/>
      </a:accent2>
      <a:accent3>
        <a:srgbClr val="D06F1A"/>
      </a:accent3>
      <a:accent4>
        <a:srgbClr val="711471"/>
      </a:accent4>
      <a:accent5>
        <a:srgbClr val="B9C7D4"/>
      </a:accent5>
      <a:accent6>
        <a:srgbClr val="EEB111"/>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g 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6.xml><?xml version="1.0" encoding="utf-8"?>
<a:theme xmlns:a="http://schemas.openxmlformats.org/drawingml/2006/main" name="1_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12139E1EF274498315B607AAE092CB" ma:contentTypeVersion="12" ma:contentTypeDescription="Create a new document." ma:contentTypeScope="" ma:versionID="ee806839773d81698c5c1c574630ac1f">
  <xsd:schema xmlns:xsd="http://www.w3.org/2001/XMLSchema" xmlns:xs="http://www.w3.org/2001/XMLSchema" xmlns:p="http://schemas.microsoft.com/office/2006/metadata/properties" xmlns:ns2="e9838e78-2003-45dd-a139-8bdd6e1bd9ee" xmlns:ns3="8ae977ce-df49-466f-b938-60852d55f231" targetNamespace="http://schemas.microsoft.com/office/2006/metadata/properties" ma:root="true" ma:fieldsID="97a045036a3b5bde23660da5b14eefe3" ns2:_="" ns3:_="">
    <xsd:import namespace="e9838e78-2003-45dd-a139-8bdd6e1bd9ee"/>
    <xsd:import namespace="8ae977ce-df49-466f-b938-60852d55f2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38e78-2003-45dd-a139-8bdd6e1bd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e977ce-df49-466f-b938-60852d55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78DE03-1B1E-4BB3-BFB8-1FE8E8D90566}">
  <ds:schemaRefs>
    <ds:schemaRef ds:uri="http://purl.org/dc/dcmitype/"/>
    <ds:schemaRef ds:uri="http://schemas.microsoft.com/office/infopath/2007/PartnerControls"/>
    <ds:schemaRef ds:uri="http://purl.org/dc/elements/1.1/"/>
    <ds:schemaRef ds:uri="http://schemas.microsoft.com/office/2006/metadata/properties"/>
    <ds:schemaRef ds:uri="e9838e78-2003-45dd-a139-8bdd6e1bd9ee"/>
    <ds:schemaRef ds:uri="http://schemas.microsoft.com/office/2006/documentManagement/types"/>
    <ds:schemaRef ds:uri="http://schemas.openxmlformats.org/package/2006/metadata/core-properties"/>
    <ds:schemaRef ds:uri="8ae977ce-df49-466f-b938-60852d55f231"/>
    <ds:schemaRef ds:uri="http://www.w3.org/XML/1998/namespace"/>
    <ds:schemaRef ds:uri="http://purl.org/dc/terms/"/>
  </ds:schemaRefs>
</ds:datastoreItem>
</file>

<file path=customXml/itemProps2.xml><?xml version="1.0" encoding="utf-8"?>
<ds:datastoreItem xmlns:ds="http://schemas.openxmlformats.org/officeDocument/2006/customXml" ds:itemID="{0AA2A9B7-98C6-4ABA-8815-3C83FBF61F21}">
  <ds:schemaRefs>
    <ds:schemaRef ds:uri="8ae977ce-df49-466f-b938-60852d55f231"/>
    <ds:schemaRef ds:uri="e9838e78-2003-45dd-a139-8bdd6e1bd9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9652C8-D67B-4FF3-B7BB-E3551F138D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309</TotalTime>
  <Words>1672</Words>
  <Application>Microsoft Office PowerPoint</Application>
  <PresentationFormat>Widescreen</PresentationFormat>
  <Paragraphs>259</Paragraphs>
  <Slides>40</Slides>
  <Notes>4</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40</vt:i4>
      </vt:variant>
    </vt:vector>
  </HeadingPairs>
  <TitlesOfParts>
    <vt:vector size="55" baseType="lpstr">
      <vt:lpstr>Arial</vt:lpstr>
      <vt:lpstr>Arial Narrow</vt:lpstr>
      <vt:lpstr>Calibri</vt:lpstr>
      <vt:lpstr>Courier New</vt:lpstr>
      <vt:lpstr>Franklin Gothic Book</vt:lpstr>
      <vt:lpstr>Franklin Gothic Demi</vt:lpstr>
      <vt:lpstr>FranklinGothic</vt:lpstr>
      <vt:lpstr>ITC Franklin Gothic Std Bk Cd</vt:lpstr>
      <vt:lpstr>Wingdings</vt:lpstr>
      <vt:lpstr>Divider Master</vt:lpstr>
      <vt:lpstr>Basic</vt:lpstr>
      <vt:lpstr>Contact</vt:lpstr>
      <vt:lpstr>Org Chart</vt:lpstr>
      <vt:lpstr>2018 NCII PPT</vt:lpstr>
      <vt:lpstr>1_2018 NCII PPT</vt:lpstr>
      <vt:lpstr>Course Content Resource for Intensive Intervention</vt:lpstr>
      <vt:lpstr>Webinar Format &amp; Questions </vt:lpstr>
      <vt:lpstr>Faculty Professional Learning Series</vt:lpstr>
      <vt:lpstr>Agenda</vt:lpstr>
      <vt:lpstr>Intensive Intervention Course Content:</vt:lpstr>
      <vt:lpstr>Intensive Intervention Course Content</vt:lpstr>
      <vt:lpstr>Course Topics</vt:lpstr>
      <vt:lpstr>Who Can Use These Resources?</vt:lpstr>
      <vt:lpstr>Course Landing Page</vt:lpstr>
      <vt:lpstr>Course Overview</vt:lpstr>
      <vt:lpstr>Related Course Content</vt:lpstr>
      <vt:lpstr>Course Overview Document</vt:lpstr>
      <vt:lpstr>CEC Standards Addressed</vt:lpstr>
      <vt:lpstr>Suggested Reading List</vt:lpstr>
      <vt:lpstr>Additional Resources</vt:lpstr>
      <vt:lpstr>Modules</vt:lpstr>
      <vt:lpstr>Module Landing Page</vt:lpstr>
      <vt:lpstr>Example Module Section</vt:lpstr>
      <vt:lpstr>Course Content Features</vt:lpstr>
      <vt:lpstr>Ways To Use Course Content Resources</vt:lpstr>
      <vt:lpstr>Explicit Instruction Course Content</vt:lpstr>
      <vt:lpstr>Mathematics Course Content</vt:lpstr>
      <vt:lpstr>For More Information</vt:lpstr>
      <vt:lpstr>Course Example: Behavior Support for Intensive Intervention</vt:lpstr>
      <vt:lpstr>Behavior Modules 1-4</vt:lpstr>
      <vt:lpstr>Behavior Modules 5-8</vt:lpstr>
      <vt:lpstr>Supporting Resources</vt:lpstr>
      <vt:lpstr>Behavior Course Elements</vt:lpstr>
      <vt:lpstr>Behavior Course Tips</vt:lpstr>
      <vt:lpstr>Questions?</vt:lpstr>
      <vt:lpstr>Course Example: Intensive Intervention in Reading</vt:lpstr>
      <vt:lpstr>Intensive Intervention in Reading</vt:lpstr>
      <vt:lpstr>Reading Course Elements</vt:lpstr>
      <vt:lpstr>Reading Course Tips</vt:lpstr>
      <vt:lpstr>Questions? (2)</vt:lpstr>
      <vt:lpstr>Website Tour</vt:lpstr>
      <vt:lpstr>Faculty Learning Series Webpage</vt:lpstr>
      <vt:lpstr>Upcoming Webinars</vt:lpstr>
      <vt:lpstr>Questions or Comments</vt:lpstr>
      <vt:lpstr>NCII 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Practice-Based Opportunities for Intensive Intervention</dc:title>
  <dc:creator>Hayes, Lindsey</dc:creator>
  <cp:lastModifiedBy>Laible, Elizabeth</cp:lastModifiedBy>
  <cp:revision>37</cp:revision>
  <dcterms:created xsi:type="dcterms:W3CDTF">2020-08-06T12:35:01Z</dcterms:created>
  <dcterms:modified xsi:type="dcterms:W3CDTF">2020-10-13T21:32:38Z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0x0101003112139E1EF274498315B607AAE092CB</vt:lpwstr>
  </property>
</Properties>
</file>