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slideLayouts/slideLayout20.xml" ContentType="application/vnd.openxmlformats-officedocument.presentationml.slideLayout+xml"/>
  <Override PartName="/ppt/theme/theme6.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7.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8.xml" ContentType="application/vnd.openxmlformats-officedocument.theme+xml"/>
  <Override PartName="/ppt/slideLayouts/slideLayout28.xml" ContentType="application/vnd.openxmlformats-officedocument.presentationml.slideLayout+xml"/>
  <Override PartName="/ppt/theme/theme9.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10.xml" ContentType="application/vnd.openxmlformats-officedocument.theme+xml"/>
  <Override PartName="/ppt/slideLayouts/slideLayout31.xml" ContentType="application/vnd.openxmlformats-officedocument.presentationml.slideLayout+xml"/>
  <Override PartName="/ppt/theme/theme11.xml" ContentType="application/vnd.openxmlformats-officedocument.theme+xml"/>
  <Override PartName="/ppt/slideLayouts/slideLayout32.xml" ContentType="application/vnd.openxmlformats-officedocument.presentationml.slideLayout+xml"/>
  <Override PartName="/ppt/theme/theme1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1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1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15.xml" ContentType="application/vnd.openxmlformats-officedocument.theme+xml"/>
  <Override PartName="/ppt/slideLayouts/slideLayout46.xml" ContentType="application/vnd.openxmlformats-officedocument.presentationml.slideLayout+xml"/>
  <Override PartName="/ppt/theme/theme16.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17.xml" ContentType="application/vnd.openxmlformats-officedocument.theme+xml"/>
  <Override PartName="/ppt/slideLayouts/slideLayout51.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ppt/theme/theme2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4038" r:id="rId4"/>
    <p:sldMasterId id="2147484340" r:id="rId5"/>
    <p:sldMasterId id="2147484343" r:id="rId6"/>
    <p:sldMasterId id="2147483674" r:id="rId7"/>
    <p:sldMasterId id="2147484345" r:id="rId8"/>
    <p:sldMasterId id="2147484291" r:id="rId9"/>
    <p:sldMasterId id="2147484042" r:id="rId10"/>
    <p:sldMasterId id="2147484352" r:id="rId11"/>
    <p:sldMasterId id="2147484359" r:id="rId12"/>
    <p:sldMasterId id="2147484361" r:id="rId13"/>
    <p:sldMasterId id="2147484363" r:id="rId14"/>
    <p:sldMasterId id="2147484365" r:id="rId15"/>
    <p:sldMasterId id="2147484371" r:id="rId16"/>
    <p:sldMasterId id="2147484376" r:id="rId17"/>
    <p:sldMasterId id="2147484383" r:id="rId18"/>
    <p:sldMasterId id="2147484388" r:id="rId19"/>
    <p:sldMasterId id="2147484390" r:id="rId20"/>
    <p:sldMasterId id="2147484395" r:id="rId21"/>
  </p:sldMasterIdLst>
  <p:notesMasterIdLst>
    <p:notesMasterId r:id="rId56"/>
  </p:notesMasterIdLst>
  <p:handoutMasterIdLst>
    <p:handoutMasterId r:id="rId57"/>
  </p:handoutMasterIdLst>
  <p:sldIdLst>
    <p:sldId id="434" r:id="rId22"/>
    <p:sldId id="435" r:id="rId23"/>
    <p:sldId id="436" r:id="rId24"/>
    <p:sldId id="334" r:id="rId25"/>
    <p:sldId id="437" r:id="rId26"/>
    <p:sldId id="336" r:id="rId27"/>
    <p:sldId id="335" r:id="rId28"/>
    <p:sldId id="337" r:id="rId29"/>
    <p:sldId id="338" r:id="rId30"/>
    <p:sldId id="339" r:id="rId31"/>
    <p:sldId id="340" r:id="rId32"/>
    <p:sldId id="341" r:id="rId33"/>
    <p:sldId id="438" r:id="rId34"/>
    <p:sldId id="374" r:id="rId35"/>
    <p:sldId id="343" r:id="rId36"/>
    <p:sldId id="441" r:id="rId37"/>
    <p:sldId id="327" r:id="rId38"/>
    <p:sldId id="367" r:id="rId39"/>
    <p:sldId id="328" r:id="rId40"/>
    <p:sldId id="373" r:id="rId41"/>
    <p:sldId id="439" r:id="rId42"/>
    <p:sldId id="440" r:id="rId43"/>
    <p:sldId id="329" r:id="rId44"/>
    <p:sldId id="377" r:id="rId45"/>
    <p:sldId id="330" r:id="rId46"/>
    <p:sldId id="381" r:id="rId47"/>
    <p:sldId id="380" r:id="rId48"/>
    <p:sldId id="331" r:id="rId49"/>
    <p:sldId id="382" r:id="rId50"/>
    <p:sldId id="332" r:id="rId51"/>
    <p:sldId id="386" r:id="rId52"/>
    <p:sldId id="333" r:id="rId53"/>
    <p:sldId id="387" r:id="rId54"/>
    <p:sldId id="442" r:id="rId55"/>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Arial" pitchFamily="34" charset="0"/>
        <a:ea typeface="ＭＳ Ｐゴシック"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charset="-128"/>
        <a:cs typeface="+mn-cs"/>
      </a:defRPr>
    </a:lvl5pPr>
    <a:lvl6pPr marL="2286000" algn="l" defTabSz="914400" rtl="0" eaLnBrk="1" latinLnBrk="0" hangingPunct="1">
      <a:defRPr sz="2400" kern="1200">
        <a:solidFill>
          <a:schemeClr val="tx1"/>
        </a:solidFill>
        <a:latin typeface="Arial" pitchFamily="34" charset="0"/>
        <a:ea typeface="ＭＳ Ｐゴシック" charset="-128"/>
        <a:cs typeface="+mn-cs"/>
      </a:defRPr>
    </a:lvl6pPr>
    <a:lvl7pPr marL="2743200" algn="l" defTabSz="914400" rtl="0" eaLnBrk="1" latinLnBrk="0" hangingPunct="1">
      <a:defRPr sz="2400" kern="1200">
        <a:solidFill>
          <a:schemeClr val="tx1"/>
        </a:solidFill>
        <a:latin typeface="Arial" pitchFamily="34" charset="0"/>
        <a:ea typeface="ＭＳ Ｐゴシック" charset="-128"/>
        <a:cs typeface="+mn-cs"/>
      </a:defRPr>
    </a:lvl7pPr>
    <a:lvl8pPr marL="3200400" algn="l" defTabSz="914400" rtl="0" eaLnBrk="1" latinLnBrk="0" hangingPunct="1">
      <a:defRPr sz="2400" kern="1200">
        <a:solidFill>
          <a:schemeClr val="tx1"/>
        </a:solidFill>
        <a:latin typeface="Arial" pitchFamily="34" charset="0"/>
        <a:ea typeface="ＭＳ Ｐゴシック" charset="-128"/>
        <a:cs typeface="+mn-cs"/>
      </a:defRPr>
    </a:lvl8pPr>
    <a:lvl9pPr marL="3657600" algn="l" defTabSz="914400" rtl="0" eaLnBrk="1" latinLnBrk="0" hangingPunct="1">
      <a:defRPr sz="2400" kern="1200">
        <a:solidFill>
          <a:schemeClr val="tx1"/>
        </a:solidFill>
        <a:latin typeface="Arial" pitchFamily="34" charset="0"/>
        <a:ea typeface="ＭＳ Ｐゴシック"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zumeta" initials="r" lastIdx="6" clrIdx="0"/>
  <p:cmAuthor id="1" name="Stephanie Jackson" initials="SJ" lastIdx="8" clrIdx="1"/>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5395"/>
    <a:srgbClr val="DDDDDD"/>
    <a:srgbClr val="EAEAEA"/>
    <a:srgbClr val="1262BA"/>
    <a:srgbClr val="005295"/>
    <a:srgbClr val="78A22F"/>
    <a:srgbClr val="76B630"/>
    <a:srgbClr val="5454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071" autoAdjust="0"/>
    <p:restoredTop sz="71758" autoAdjust="0"/>
  </p:normalViewPr>
  <p:slideViewPr>
    <p:cSldViewPr snapToGrid="0">
      <p:cViewPr>
        <p:scale>
          <a:sx n="40" d="100"/>
          <a:sy n="40" d="100"/>
        </p:scale>
        <p:origin x="-2244" y="-64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5.xml"/><Relationship Id="rId39" Type="http://schemas.openxmlformats.org/officeDocument/2006/relationships/slide" Target="slides/slide18.xml"/><Relationship Id="rId21" Type="http://schemas.openxmlformats.org/officeDocument/2006/relationships/slideMaster" Target="slideMasters/slideMaster18.xml"/><Relationship Id="rId34" Type="http://schemas.openxmlformats.org/officeDocument/2006/relationships/slide" Target="slides/slide13.xml"/><Relationship Id="rId42" Type="http://schemas.openxmlformats.org/officeDocument/2006/relationships/slide" Target="slides/slide21.xml"/><Relationship Id="rId47" Type="http://schemas.openxmlformats.org/officeDocument/2006/relationships/slide" Target="slides/slide26.xml"/><Relationship Id="rId50" Type="http://schemas.openxmlformats.org/officeDocument/2006/relationships/slide" Target="slides/slide29.xml"/><Relationship Id="rId55" Type="http://schemas.openxmlformats.org/officeDocument/2006/relationships/slide" Target="slides/slide34.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Master" Target="slideMasters/slideMaster17.xml"/><Relationship Id="rId29" Type="http://schemas.openxmlformats.org/officeDocument/2006/relationships/slide" Target="slides/slide8.xml"/><Relationship Id="rId41" Type="http://schemas.openxmlformats.org/officeDocument/2006/relationships/slide" Target="slides/slide20.xml"/><Relationship Id="rId54" Type="http://schemas.openxmlformats.org/officeDocument/2006/relationships/slide" Target="slides/slide33.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3.xml"/><Relationship Id="rId32" Type="http://schemas.openxmlformats.org/officeDocument/2006/relationships/slide" Target="slides/slide11.xml"/><Relationship Id="rId37" Type="http://schemas.openxmlformats.org/officeDocument/2006/relationships/slide" Target="slides/slide16.xml"/><Relationship Id="rId40" Type="http://schemas.openxmlformats.org/officeDocument/2006/relationships/slide" Target="slides/slide19.xml"/><Relationship Id="rId45" Type="http://schemas.openxmlformats.org/officeDocument/2006/relationships/slide" Target="slides/slide24.xml"/><Relationship Id="rId53" Type="http://schemas.openxmlformats.org/officeDocument/2006/relationships/slide" Target="slides/slide32.xml"/><Relationship Id="rId58"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2.xml"/><Relationship Id="rId28" Type="http://schemas.openxmlformats.org/officeDocument/2006/relationships/slide" Target="slides/slide7.xml"/><Relationship Id="rId36" Type="http://schemas.openxmlformats.org/officeDocument/2006/relationships/slide" Target="slides/slide15.xml"/><Relationship Id="rId49" Type="http://schemas.openxmlformats.org/officeDocument/2006/relationships/slide" Target="slides/slide28.xml"/><Relationship Id="rId57" Type="http://schemas.openxmlformats.org/officeDocument/2006/relationships/handoutMaster" Target="handoutMasters/handoutMaster1.xml"/><Relationship Id="rId61"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 Target="slides/slide10.xml"/><Relationship Id="rId44" Type="http://schemas.openxmlformats.org/officeDocument/2006/relationships/slide" Target="slides/slide23.xml"/><Relationship Id="rId52" Type="http://schemas.openxmlformats.org/officeDocument/2006/relationships/slide" Target="slides/slide31.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1.xml"/><Relationship Id="rId27" Type="http://schemas.openxmlformats.org/officeDocument/2006/relationships/slide" Target="slides/slide6.xml"/><Relationship Id="rId30" Type="http://schemas.openxmlformats.org/officeDocument/2006/relationships/slide" Target="slides/slide9.xml"/><Relationship Id="rId35" Type="http://schemas.openxmlformats.org/officeDocument/2006/relationships/slide" Target="slides/slide14.xml"/><Relationship Id="rId43" Type="http://schemas.openxmlformats.org/officeDocument/2006/relationships/slide" Target="slides/slide22.xml"/><Relationship Id="rId48" Type="http://schemas.openxmlformats.org/officeDocument/2006/relationships/slide" Target="slides/slide27.xml"/><Relationship Id="rId56" Type="http://schemas.openxmlformats.org/officeDocument/2006/relationships/notesMaster" Target="notesMasters/notesMaster1.xml"/><Relationship Id="rId8" Type="http://schemas.openxmlformats.org/officeDocument/2006/relationships/slideMaster" Target="slideMasters/slideMaster5.xml"/><Relationship Id="rId51" Type="http://schemas.openxmlformats.org/officeDocument/2006/relationships/slide" Target="slides/slide30.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4.xml"/><Relationship Id="rId33" Type="http://schemas.openxmlformats.org/officeDocument/2006/relationships/slide" Target="slides/slide12.xml"/><Relationship Id="rId38" Type="http://schemas.openxmlformats.org/officeDocument/2006/relationships/slide" Target="slides/slide17.xml"/><Relationship Id="rId46" Type="http://schemas.openxmlformats.org/officeDocument/2006/relationships/slide" Target="slides/slide25.xml"/><Relationship Id="rId5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0FB7A9-9DCA-46F5-977F-B58102954E14}"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B62CA996-D47B-4E04-B67A-D9E90E574B9F}">
      <dgm:prSet phldrT="[Text]"/>
      <dgm:spPr/>
      <dgm:t>
        <a:bodyPr/>
        <a:lstStyle/>
        <a:p>
          <a:r>
            <a:rPr lang="en-US" dirty="0" smtClean="0"/>
            <a:t>Administering Academic Progress Monitoring Data</a:t>
          </a:r>
          <a:endParaRPr lang="en-US" dirty="0"/>
        </a:p>
      </dgm:t>
    </dgm:pt>
    <dgm:pt modelId="{B59513D6-BD13-463F-AA70-CAB0CDBFD6E1}" type="parTrans" cxnId="{4630F6D7-BA6F-4D7A-AF1E-015E4F13F93A}">
      <dgm:prSet/>
      <dgm:spPr/>
      <dgm:t>
        <a:bodyPr/>
        <a:lstStyle/>
        <a:p>
          <a:endParaRPr lang="en-US"/>
        </a:p>
      </dgm:t>
    </dgm:pt>
    <dgm:pt modelId="{3EA0922E-F90D-4ACC-8BB7-CE4798B030BE}" type="sibTrans" cxnId="{4630F6D7-BA6F-4D7A-AF1E-015E4F13F93A}">
      <dgm:prSet/>
      <dgm:spPr/>
      <dgm:t>
        <a:bodyPr/>
        <a:lstStyle/>
        <a:p>
          <a:endParaRPr lang="en-US"/>
        </a:p>
      </dgm:t>
    </dgm:pt>
    <dgm:pt modelId="{5861B8E9-6426-4093-BF3C-CE951289F141}">
      <dgm:prSet phldrT="[Text]"/>
      <dgm:spPr/>
      <dgm:t>
        <a:bodyPr/>
        <a:lstStyle/>
        <a:p>
          <a:r>
            <a:rPr lang="en-US" dirty="0" smtClean="0"/>
            <a:t>Reviewing Progress Monitoring Data</a:t>
          </a:r>
          <a:endParaRPr lang="en-US" dirty="0"/>
        </a:p>
      </dgm:t>
    </dgm:pt>
    <dgm:pt modelId="{067AA8E4-06CF-4601-935D-7737507170A8}" type="parTrans" cxnId="{F223465F-206D-4A1B-86ED-6E23977FDD12}">
      <dgm:prSet/>
      <dgm:spPr/>
      <dgm:t>
        <a:bodyPr/>
        <a:lstStyle/>
        <a:p>
          <a:endParaRPr lang="en-US"/>
        </a:p>
      </dgm:t>
    </dgm:pt>
    <dgm:pt modelId="{B19AF90E-13D4-4120-846F-76979A6D7766}" type="sibTrans" cxnId="{F223465F-206D-4A1B-86ED-6E23977FDD12}">
      <dgm:prSet/>
      <dgm:spPr/>
      <dgm:t>
        <a:bodyPr/>
        <a:lstStyle/>
        <a:p>
          <a:endParaRPr lang="en-US"/>
        </a:p>
      </dgm:t>
    </dgm:pt>
    <dgm:pt modelId="{1DD9A8B0-4371-4F90-8A90-2725C6A222A1}">
      <dgm:prSet phldrT="[Text]"/>
      <dgm:spPr/>
      <dgm:t>
        <a:bodyPr/>
        <a:lstStyle/>
        <a:p>
          <a:r>
            <a:rPr lang="en-US" dirty="0" smtClean="0"/>
            <a:t>Miscue and Skills Analysis</a:t>
          </a:r>
          <a:endParaRPr lang="en-US" dirty="0"/>
        </a:p>
      </dgm:t>
    </dgm:pt>
    <dgm:pt modelId="{D81F1F72-660B-4F6D-BC54-8CA79AA4EAA8}" type="parTrans" cxnId="{BA3D3970-DB47-47E9-9B91-763229983A60}">
      <dgm:prSet/>
      <dgm:spPr/>
      <dgm:t>
        <a:bodyPr/>
        <a:lstStyle/>
        <a:p>
          <a:endParaRPr lang="en-US"/>
        </a:p>
      </dgm:t>
    </dgm:pt>
    <dgm:pt modelId="{14F792F0-E7DB-40AD-AA69-9C19565EBC71}" type="sibTrans" cxnId="{BA3D3970-DB47-47E9-9B91-763229983A60}">
      <dgm:prSet/>
      <dgm:spPr/>
      <dgm:t>
        <a:bodyPr/>
        <a:lstStyle/>
        <a:p>
          <a:endParaRPr lang="en-US"/>
        </a:p>
      </dgm:t>
    </dgm:pt>
    <dgm:pt modelId="{0A5BC7FB-BB3F-4548-9A63-1DAFDB6D05F3}">
      <dgm:prSet phldrT="[Text]"/>
      <dgm:spPr/>
      <dgm:t>
        <a:bodyPr/>
        <a:lstStyle/>
        <a:p>
          <a:r>
            <a:rPr lang="en-US" dirty="0" smtClean="0"/>
            <a:t>Identifying Target Skills</a:t>
          </a:r>
          <a:endParaRPr lang="en-US" dirty="0"/>
        </a:p>
      </dgm:t>
    </dgm:pt>
    <dgm:pt modelId="{7F7ABE93-C078-41FD-95EC-350BD66AC2BA}" type="parTrans" cxnId="{03580671-3BF6-4FD1-8862-8460F522CA42}">
      <dgm:prSet/>
      <dgm:spPr/>
      <dgm:t>
        <a:bodyPr/>
        <a:lstStyle/>
        <a:p>
          <a:endParaRPr lang="en-US"/>
        </a:p>
      </dgm:t>
    </dgm:pt>
    <dgm:pt modelId="{C6307D26-0FF5-4D64-85C0-7E0184D50752}" type="sibTrans" cxnId="{03580671-3BF6-4FD1-8862-8460F522CA42}">
      <dgm:prSet/>
      <dgm:spPr/>
      <dgm:t>
        <a:bodyPr/>
        <a:lstStyle/>
        <a:p>
          <a:endParaRPr lang="en-US"/>
        </a:p>
      </dgm:t>
    </dgm:pt>
    <dgm:pt modelId="{F5D5DAB6-3ECF-4080-BE4E-6645A2130DD7}" type="pres">
      <dgm:prSet presAssocID="{220FB7A9-9DCA-46F5-977F-B58102954E14}" presName="Name0" presStyleCnt="0">
        <dgm:presLayoutVars>
          <dgm:chMax val="7"/>
          <dgm:chPref val="7"/>
          <dgm:dir/>
        </dgm:presLayoutVars>
      </dgm:prSet>
      <dgm:spPr/>
      <dgm:t>
        <a:bodyPr/>
        <a:lstStyle/>
        <a:p>
          <a:endParaRPr lang="en-US"/>
        </a:p>
      </dgm:t>
    </dgm:pt>
    <dgm:pt modelId="{6D4FA947-A818-4CF8-A57D-BD074A5588BC}" type="pres">
      <dgm:prSet presAssocID="{220FB7A9-9DCA-46F5-977F-B58102954E14}" presName="Name1" presStyleCnt="0"/>
      <dgm:spPr/>
    </dgm:pt>
    <dgm:pt modelId="{E3598E4A-520B-4D1D-BF00-3E8543B31286}" type="pres">
      <dgm:prSet presAssocID="{220FB7A9-9DCA-46F5-977F-B58102954E14}" presName="cycle" presStyleCnt="0"/>
      <dgm:spPr/>
    </dgm:pt>
    <dgm:pt modelId="{B1880CDC-42E2-4B69-9B7E-DA9832790833}" type="pres">
      <dgm:prSet presAssocID="{220FB7A9-9DCA-46F5-977F-B58102954E14}" presName="srcNode" presStyleLbl="node1" presStyleIdx="0" presStyleCnt="4"/>
      <dgm:spPr/>
    </dgm:pt>
    <dgm:pt modelId="{5902F309-A319-4231-B739-80B9DB6FC181}" type="pres">
      <dgm:prSet presAssocID="{220FB7A9-9DCA-46F5-977F-B58102954E14}" presName="conn" presStyleLbl="parChTrans1D2" presStyleIdx="0" presStyleCnt="1"/>
      <dgm:spPr/>
      <dgm:t>
        <a:bodyPr/>
        <a:lstStyle/>
        <a:p>
          <a:endParaRPr lang="en-US"/>
        </a:p>
      </dgm:t>
    </dgm:pt>
    <dgm:pt modelId="{EC1E68F7-6628-4503-AFCA-0956A8440AED}" type="pres">
      <dgm:prSet presAssocID="{220FB7A9-9DCA-46F5-977F-B58102954E14}" presName="extraNode" presStyleLbl="node1" presStyleIdx="0" presStyleCnt="4"/>
      <dgm:spPr/>
    </dgm:pt>
    <dgm:pt modelId="{8EFE2754-E86C-4237-95A3-BC2267F354D1}" type="pres">
      <dgm:prSet presAssocID="{220FB7A9-9DCA-46F5-977F-B58102954E14}" presName="dstNode" presStyleLbl="node1" presStyleIdx="0" presStyleCnt="4"/>
      <dgm:spPr/>
    </dgm:pt>
    <dgm:pt modelId="{14FCE989-00F8-4DA7-BE59-14604364C5E6}" type="pres">
      <dgm:prSet presAssocID="{B62CA996-D47B-4E04-B67A-D9E90E574B9F}" presName="text_1" presStyleLbl="node1" presStyleIdx="0" presStyleCnt="4">
        <dgm:presLayoutVars>
          <dgm:bulletEnabled val="1"/>
        </dgm:presLayoutVars>
      </dgm:prSet>
      <dgm:spPr/>
      <dgm:t>
        <a:bodyPr/>
        <a:lstStyle/>
        <a:p>
          <a:endParaRPr lang="en-US"/>
        </a:p>
      </dgm:t>
    </dgm:pt>
    <dgm:pt modelId="{1FF26DD9-7FF5-4D7F-B100-ECC2EAF59D1F}" type="pres">
      <dgm:prSet presAssocID="{B62CA996-D47B-4E04-B67A-D9E90E574B9F}" presName="accent_1" presStyleCnt="0"/>
      <dgm:spPr/>
    </dgm:pt>
    <dgm:pt modelId="{83E4AAA4-4399-405E-A8B5-B192A7D2C5F3}" type="pres">
      <dgm:prSet presAssocID="{B62CA996-D47B-4E04-B67A-D9E90E574B9F}" presName="accentRepeatNode" presStyleLbl="solidFgAcc1" presStyleIdx="0" presStyleCnt="4"/>
      <dgm:spPr/>
    </dgm:pt>
    <dgm:pt modelId="{950F31A0-FF7E-4B07-BCE9-3A58E7FA3AA9}" type="pres">
      <dgm:prSet presAssocID="{5861B8E9-6426-4093-BF3C-CE951289F141}" presName="text_2" presStyleLbl="node1" presStyleIdx="1" presStyleCnt="4">
        <dgm:presLayoutVars>
          <dgm:bulletEnabled val="1"/>
        </dgm:presLayoutVars>
      </dgm:prSet>
      <dgm:spPr/>
      <dgm:t>
        <a:bodyPr/>
        <a:lstStyle/>
        <a:p>
          <a:endParaRPr lang="en-US"/>
        </a:p>
      </dgm:t>
    </dgm:pt>
    <dgm:pt modelId="{6A7EB5AF-0B82-4EF3-9C0C-9006E1122B39}" type="pres">
      <dgm:prSet presAssocID="{5861B8E9-6426-4093-BF3C-CE951289F141}" presName="accent_2" presStyleCnt="0"/>
      <dgm:spPr/>
    </dgm:pt>
    <dgm:pt modelId="{1E3805A8-D69D-4285-AFC1-9B98751792A7}" type="pres">
      <dgm:prSet presAssocID="{5861B8E9-6426-4093-BF3C-CE951289F141}" presName="accentRepeatNode" presStyleLbl="solidFgAcc1" presStyleIdx="1" presStyleCnt="4"/>
      <dgm:spPr/>
    </dgm:pt>
    <dgm:pt modelId="{0691E224-6324-463D-8CD3-4A638799007E}" type="pres">
      <dgm:prSet presAssocID="{1DD9A8B0-4371-4F90-8A90-2725C6A222A1}" presName="text_3" presStyleLbl="node1" presStyleIdx="2" presStyleCnt="4">
        <dgm:presLayoutVars>
          <dgm:bulletEnabled val="1"/>
        </dgm:presLayoutVars>
      </dgm:prSet>
      <dgm:spPr/>
      <dgm:t>
        <a:bodyPr/>
        <a:lstStyle/>
        <a:p>
          <a:endParaRPr lang="en-US"/>
        </a:p>
      </dgm:t>
    </dgm:pt>
    <dgm:pt modelId="{73BCBCA5-CDA1-4D1C-83B3-623D2DB13E9B}" type="pres">
      <dgm:prSet presAssocID="{1DD9A8B0-4371-4F90-8A90-2725C6A222A1}" presName="accent_3" presStyleCnt="0"/>
      <dgm:spPr/>
    </dgm:pt>
    <dgm:pt modelId="{CCC8569A-8003-4BE0-B2F0-CDDA3C782685}" type="pres">
      <dgm:prSet presAssocID="{1DD9A8B0-4371-4F90-8A90-2725C6A222A1}" presName="accentRepeatNode" presStyleLbl="solidFgAcc1" presStyleIdx="2" presStyleCnt="4"/>
      <dgm:spPr/>
    </dgm:pt>
    <dgm:pt modelId="{B76F42C3-42B3-46C2-97DF-A66C9D8F8BD5}" type="pres">
      <dgm:prSet presAssocID="{0A5BC7FB-BB3F-4548-9A63-1DAFDB6D05F3}" presName="text_4" presStyleLbl="node1" presStyleIdx="3" presStyleCnt="4">
        <dgm:presLayoutVars>
          <dgm:bulletEnabled val="1"/>
        </dgm:presLayoutVars>
      </dgm:prSet>
      <dgm:spPr/>
      <dgm:t>
        <a:bodyPr/>
        <a:lstStyle/>
        <a:p>
          <a:endParaRPr lang="en-US"/>
        </a:p>
      </dgm:t>
    </dgm:pt>
    <dgm:pt modelId="{3C670042-3C24-4391-9BA0-26B15F39706C}" type="pres">
      <dgm:prSet presAssocID="{0A5BC7FB-BB3F-4548-9A63-1DAFDB6D05F3}" presName="accent_4" presStyleCnt="0"/>
      <dgm:spPr/>
    </dgm:pt>
    <dgm:pt modelId="{1853A989-FDBA-4F7F-8FFA-B5DD02B117DC}" type="pres">
      <dgm:prSet presAssocID="{0A5BC7FB-BB3F-4548-9A63-1DAFDB6D05F3}" presName="accentRepeatNode" presStyleLbl="solidFgAcc1" presStyleIdx="3" presStyleCnt="4"/>
      <dgm:spPr/>
    </dgm:pt>
  </dgm:ptLst>
  <dgm:cxnLst>
    <dgm:cxn modelId="{4630F6D7-BA6F-4D7A-AF1E-015E4F13F93A}" srcId="{220FB7A9-9DCA-46F5-977F-B58102954E14}" destId="{B62CA996-D47B-4E04-B67A-D9E90E574B9F}" srcOrd="0" destOrd="0" parTransId="{B59513D6-BD13-463F-AA70-CAB0CDBFD6E1}" sibTransId="{3EA0922E-F90D-4ACC-8BB7-CE4798B030BE}"/>
    <dgm:cxn modelId="{BA3D3970-DB47-47E9-9B91-763229983A60}" srcId="{220FB7A9-9DCA-46F5-977F-B58102954E14}" destId="{1DD9A8B0-4371-4F90-8A90-2725C6A222A1}" srcOrd="2" destOrd="0" parTransId="{D81F1F72-660B-4F6D-BC54-8CA79AA4EAA8}" sibTransId="{14F792F0-E7DB-40AD-AA69-9C19565EBC71}"/>
    <dgm:cxn modelId="{F223465F-206D-4A1B-86ED-6E23977FDD12}" srcId="{220FB7A9-9DCA-46F5-977F-B58102954E14}" destId="{5861B8E9-6426-4093-BF3C-CE951289F141}" srcOrd="1" destOrd="0" parTransId="{067AA8E4-06CF-4601-935D-7737507170A8}" sibTransId="{B19AF90E-13D4-4120-846F-76979A6D7766}"/>
    <dgm:cxn modelId="{63930741-2F63-439E-A6C9-8FEA46F690FB}" type="presOf" srcId="{1DD9A8B0-4371-4F90-8A90-2725C6A222A1}" destId="{0691E224-6324-463D-8CD3-4A638799007E}" srcOrd="0" destOrd="0" presId="urn:microsoft.com/office/officeart/2008/layout/VerticalCurvedList"/>
    <dgm:cxn modelId="{BD6625D7-4C8E-4B91-8A87-41A4B931ED81}" type="presOf" srcId="{0A5BC7FB-BB3F-4548-9A63-1DAFDB6D05F3}" destId="{B76F42C3-42B3-46C2-97DF-A66C9D8F8BD5}" srcOrd="0" destOrd="0" presId="urn:microsoft.com/office/officeart/2008/layout/VerticalCurvedList"/>
    <dgm:cxn modelId="{0FE0C39F-E401-4015-8C3D-39824AB065FA}" type="presOf" srcId="{B62CA996-D47B-4E04-B67A-D9E90E574B9F}" destId="{14FCE989-00F8-4DA7-BE59-14604364C5E6}" srcOrd="0" destOrd="0" presId="urn:microsoft.com/office/officeart/2008/layout/VerticalCurvedList"/>
    <dgm:cxn modelId="{1EE67361-B73B-414F-87D1-4DD14A0EDACB}" type="presOf" srcId="{5861B8E9-6426-4093-BF3C-CE951289F141}" destId="{950F31A0-FF7E-4B07-BCE9-3A58E7FA3AA9}" srcOrd="0" destOrd="0" presId="urn:microsoft.com/office/officeart/2008/layout/VerticalCurvedList"/>
    <dgm:cxn modelId="{270FCD06-B2CA-43DF-A7C9-B5F405F91691}" type="presOf" srcId="{220FB7A9-9DCA-46F5-977F-B58102954E14}" destId="{F5D5DAB6-3ECF-4080-BE4E-6645A2130DD7}" srcOrd="0" destOrd="0" presId="urn:microsoft.com/office/officeart/2008/layout/VerticalCurvedList"/>
    <dgm:cxn modelId="{34B76632-FDFC-4198-BA93-05F3C3B8EA9D}" type="presOf" srcId="{3EA0922E-F90D-4ACC-8BB7-CE4798B030BE}" destId="{5902F309-A319-4231-B739-80B9DB6FC181}" srcOrd="0" destOrd="0" presId="urn:microsoft.com/office/officeart/2008/layout/VerticalCurvedList"/>
    <dgm:cxn modelId="{03580671-3BF6-4FD1-8862-8460F522CA42}" srcId="{220FB7A9-9DCA-46F5-977F-B58102954E14}" destId="{0A5BC7FB-BB3F-4548-9A63-1DAFDB6D05F3}" srcOrd="3" destOrd="0" parTransId="{7F7ABE93-C078-41FD-95EC-350BD66AC2BA}" sibTransId="{C6307D26-0FF5-4D64-85C0-7E0184D50752}"/>
    <dgm:cxn modelId="{DEEBCFCE-7A28-4918-9E01-261F1A731D80}" type="presParOf" srcId="{F5D5DAB6-3ECF-4080-BE4E-6645A2130DD7}" destId="{6D4FA947-A818-4CF8-A57D-BD074A5588BC}" srcOrd="0" destOrd="0" presId="urn:microsoft.com/office/officeart/2008/layout/VerticalCurvedList"/>
    <dgm:cxn modelId="{1DBCAE61-2125-4144-B1ED-DE0F11AB6932}" type="presParOf" srcId="{6D4FA947-A818-4CF8-A57D-BD074A5588BC}" destId="{E3598E4A-520B-4D1D-BF00-3E8543B31286}" srcOrd="0" destOrd="0" presId="urn:microsoft.com/office/officeart/2008/layout/VerticalCurvedList"/>
    <dgm:cxn modelId="{36418B7C-9A8E-4C89-8D89-ABDD027F50DC}" type="presParOf" srcId="{E3598E4A-520B-4D1D-BF00-3E8543B31286}" destId="{B1880CDC-42E2-4B69-9B7E-DA9832790833}" srcOrd="0" destOrd="0" presId="urn:microsoft.com/office/officeart/2008/layout/VerticalCurvedList"/>
    <dgm:cxn modelId="{EC7ABE4A-F879-4DD7-8DEE-9F172C1E2E56}" type="presParOf" srcId="{E3598E4A-520B-4D1D-BF00-3E8543B31286}" destId="{5902F309-A319-4231-B739-80B9DB6FC181}" srcOrd="1" destOrd="0" presId="urn:microsoft.com/office/officeart/2008/layout/VerticalCurvedList"/>
    <dgm:cxn modelId="{A6B6BCB3-A97B-4FDF-AEB3-D0A44CF601A5}" type="presParOf" srcId="{E3598E4A-520B-4D1D-BF00-3E8543B31286}" destId="{EC1E68F7-6628-4503-AFCA-0956A8440AED}" srcOrd="2" destOrd="0" presId="urn:microsoft.com/office/officeart/2008/layout/VerticalCurvedList"/>
    <dgm:cxn modelId="{B97FF158-1E5B-4A2C-8253-7CDBF238317B}" type="presParOf" srcId="{E3598E4A-520B-4D1D-BF00-3E8543B31286}" destId="{8EFE2754-E86C-4237-95A3-BC2267F354D1}" srcOrd="3" destOrd="0" presId="urn:microsoft.com/office/officeart/2008/layout/VerticalCurvedList"/>
    <dgm:cxn modelId="{C92C41B2-0C0A-45C3-822B-02E5A331F1AB}" type="presParOf" srcId="{6D4FA947-A818-4CF8-A57D-BD074A5588BC}" destId="{14FCE989-00F8-4DA7-BE59-14604364C5E6}" srcOrd="1" destOrd="0" presId="urn:microsoft.com/office/officeart/2008/layout/VerticalCurvedList"/>
    <dgm:cxn modelId="{04D8B42B-E771-412D-BE8F-E7A406EEA738}" type="presParOf" srcId="{6D4FA947-A818-4CF8-A57D-BD074A5588BC}" destId="{1FF26DD9-7FF5-4D7F-B100-ECC2EAF59D1F}" srcOrd="2" destOrd="0" presId="urn:microsoft.com/office/officeart/2008/layout/VerticalCurvedList"/>
    <dgm:cxn modelId="{E014CF93-917C-438D-8D33-B1D407B1C128}" type="presParOf" srcId="{1FF26DD9-7FF5-4D7F-B100-ECC2EAF59D1F}" destId="{83E4AAA4-4399-405E-A8B5-B192A7D2C5F3}" srcOrd="0" destOrd="0" presId="urn:microsoft.com/office/officeart/2008/layout/VerticalCurvedList"/>
    <dgm:cxn modelId="{8AB30CA0-D24A-41D3-983E-5CB7B0E47BA2}" type="presParOf" srcId="{6D4FA947-A818-4CF8-A57D-BD074A5588BC}" destId="{950F31A0-FF7E-4B07-BCE9-3A58E7FA3AA9}" srcOrd="3" destOrd="0" presId="urn:microsoft.com/office/officeart/2008/layout/VerticalCurvedList"/>
    <dgm:cxn modelId="{6F544E1E-1EE9-4668-BE94-91B2CD9555E9}" type="presParOf" srcId="{6D4FA947-A818-4CF8-A57D-BD074A5588BC}" destId="{6A7EB5AF-0B82-4EF3-9C0C-9006E1122B39}" srcOrd="4" destOrd="0" presId="urn:microsoft.com/office/officeart/2008/layout/VerticalCurvedList"/>
    <dgm:cxn modelId="{3108B934-1E4F-4A54-98BE-BB458FF2D213}" type="presParOf" srcId="{6A7EB5AF-0B82-4EF3-9C0C-9006E1122B39}" destId="{1E3805A8-D69D-4285-AFC1-9B98751792A7}" srcOrd="0" destOrd="0" presId="urn:microsoft.com/office/officeart/2008/layout/VerticalCurvedList"/>
    <dgm:cxn modelId="{5E8F22F6-694B-4CE9-A549-BB82536EBEE4}" type="presParOf" srcId="{6D4FA947-A818-4CF8-A57D-BD074A5588BC}" destId="{0691E224-6324-463D-8CD3-4A638799007E}" srcOrd="5" destOrd="0" presId="urn:microsoft.com/office/officeart/2008/layout/VerticalCurvedList"/>
    <dgm:cxn modelId="{BD60A2DF-E1E0-415C-A9FF-39C13E23FF55}" type="presParOf" srcId="{6D4FA947-A818-4CF8-A57D-BD074A5588BC}" destId="{73BCBCA5-CDA1-4D1C-83B3-623D2DB13E9B}" srcOrd="6" destOrd="0" presId="urn:microsoft.com/office/officeart/2008/layout/VerticalCurvedList"/>
    <dgm:cxn modelId="{5792203B-9D08-4428-87A9-859945A583B2}" type="presParOf" srcId="{73BCBCA5-CDA1-4D1C-83B3-623D2DB13E9B}" destId="{CCC8569A-8003-4BE0-B2F0-CDDA3C782685}" srcOrd="0" destOrd="0" presId="urn:microsoft.com/office/officeart/2008/layout/VerticalCurvedList"/>
    <dgm:cxn modelId="{533B9B49-B38F-4DDF-A19F-06FF9B97B405}" type="presParOf" srcId="{6D4FA947-A818-4CF8-A57D-BD074A5588BC}" destId="{B76F42C3-42B3-46C2-97DF-A66C9D8F8BD5}" srcOrd="7" destOrd="0" presId="urn:microsoft.com/office/officeart/2008/layout/VerticalCurvedList"/>
    <dgm:cxn modelId="{D7521961-8A6D-4A05-9658-467B4DA4D85A}" type="presParOf" srcId="{6D4FA947-A818-4CF8-A57D-BD074A5588BC}" destId="{3C670042-3C24-4391-9BA0-26B15F39706C}" srcOrd="8" destOrd="0" presId="urn:microsoft.com/office/officeart/2008/layout/VerticalCurvedList"/>
    <dgm:cxn modelId="{34385B0A-9F66-45DD-BB42-5DD89AE6CF6A}" type="presParOf" srcId="{3C670042-3C24-4391-9BA0-26B15F39706C}" destId="{1853A989-FDBA-4F7F-8FFA-B5DD02B117D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02F309-A319-4231-B739-80B9DB6FC181}">
      <dsp:nvSpPr>
        <dsp:cNvPr id="0" name=""/>
        <dsp:cNvSpPr/>
      </dsp:nvSpPr>
      <dsp:spPr>
        <a:xfrm>
          <a:off x="-4218956" y="-647340"/>
          <a:ext cx="5026892" cy="5026892"/>
        </a:xfrm>
        <a:prstGeom prst="blockArc">
          <a:avLst>
            <a:gd name="adj1" fmla="val 18900000"/>
            <a:gd name="adj2" fmla="val 2700000"/>
            <a:gd name="adj3" fmla="val 43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FCE989-00F8-4DA7-BE59-14604364C5E6}">
      <dsp:nvSpPr>
        <dsp:cNvPr id="0" name=""/>
        <dsp:cNvSpPr/>
      </dsp:nvSpPr>
      <dsp:spPr>
        <a:xfrm>
          <a:off x="423298" y="286932"/>
          <a:ext cx="7751592" cy="57416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5742" tIns="63500" rIns="63500" bIns="63500" numCol="1" spcCol="1270" anchor="ctr" anchorCtr="0">
          <a:noAutofit/>
        </a:bodyPr>
        <a:lstStyle/>
        <a:p>
          <a:pPr lvl="0" algn="l" defTabSz="1111250">
            <a:lnSpc>
              <a:spcPct val="90000"/>
            </a:lnSpc>
            <a:spcBef>
              <a:spcPct val="0"/>
            </a:spcBef>
            <a:spcAft>
              <a:spcPct val="35000"/>
            </a:spcAft>
          </a:pPr>
          <a:r>
            <a:rPr lang="en-US" sz="2500" kern="1200" dirty="0" smtClean="0"/>
            <a:t>Administering Academic Progress Monitoring Data</a:t>
          </a:r>
          <a:endParaRPr lang="en-US" sz="2500" kern="1200" dirty="0"/>
        </a:p>
      </dsp:txBody>
      <dsp:txXfrm>
        <a:off x="423298" y="286932"/>
        <a:ext cx="7751592" cy="574163"/>
      </dsp:txXfrm>
    </dsp:sp>
    <dsp:sp modelId="{83E4AAA4-4399-405E-A8B5-B192A7D2C5F3}">
      <dsp:nvSpPr>
        <dsp:cNvPr id="0" name=""/>
        <dsp:cNvSpPr/>
      </dsp:nvSpPr>
      <dsp:spPr>
        <a:xfrm>
          <a:off x="64445" y="215162"/>
          <a:ext cx="717704" cy="717704"/>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50F31A0-FF7E-4B07-BCE9-3A58E7FA3AA9}">
      <dsp:nvSpPr>
        <dsp:cNvPr id="0" name=""/>
        <dsp:cNvSpPr/>
      </dsp:nvSpPr>
      <dsp:spPr>
        <a:xfrm>
          <a:off x="752479" y="1148326"/>
          <a:ext cx="7422411" cy="57416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5742" tIns="63500" rIns="63500" bIns="63500" numCol="1" spcCol="1270" anchor="ctr" anchorCtr="0">
          <a:noAutofit/>
        </a:bodyPr>
        <a:lstStyle/>
        <a:p>
          <a:pPr lvl="0" algn="l" defTabSz="1111250">
            <a:lnSpc>
              <a:spcPct val="90000"/>
            </a:lnSpc>
            <a:spcBef>
              <a:spcPct val="0"/>
            </a:spcBef>
            <a:spcAft>
              <a:spcPct val="35000"/>
            </a:spcAft>
          </a:pPr>
          <a:r>
            <a:rPr lang="en-US" sz="2500" kern="1200" dirty="0" smtClean="0"/>
            <a:t>Reviewing Progress Monitoring Data</a:t>
          </a:r>
          <a:endParaRPr lang="en-US" sz="2500" kern="1200" dirty="0"/>
        </a:p>
      </dsp:txBody>
      <dsp:txXfrm>
        <a:off x="752479" y="1148326"/>
        <a:ext cx="7422411" cy="574163"/>
      </dsp:txXfrm>
    </dsp:sp>
    <dsp:sp modelId="{1E3805A8-D69D-4285-AFC1-9B98751792A7}">
      <dsp:nvSpPr>
        <dsp:cNvPr id="0" name=""/>
        <dsp:cNvSpPr/>
      </dsp:nvSpPr>
      <dsp:spPr>
        <a:xfrm>
          <a:off x="393627" y="1076556"/>
          <a:ext cx="717704" cy="717704"/>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691E224-6324-463D-8CD3-4A638799007E}">
      <dsp:nvSpPr>
        <dsp:cNvPr id="0" name=""/>
        <dsp:cNvSpPr/>
      </dsp:nvSpPr>
      <dsp:spPr>
        <a:xfrm>
          <a:off x="752479" y="2009721"/>
          <a:ext cx="7422411" cy="57416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5742" tIns="63500" rIns="63500" bIns="63500" numCol="1" spcCol="1270" anchor="ctr" anchorCtr="0">
          <a:noAutofit/>
        </a:bodyPr>
        <a:lstStyle/>
        <a:p>
          <a:pPr lvl="0" algn="l" defTabSz="1111250">
            <a:lnSpc>
              <a:spcPct val="90000"/>
            </a:lnSpc>
            <a:spcBef>
              <a:spcPct val="0"/>
            </a:spcBef>
            <a:spcAft>
              <a:spcPct val="35000"/>
            </a:spcAft>
          </a:pPr>
          <a:r>
            <a:rPr lang="en-US" sz="2500" kern="1200" dirty="0" smtClean="0"/>
            <a:t>Miscue and Skills Analysis</a:t>
          </a:r>
          <a:endParaRPr lang="en-US" sz="2500" kern="1200" dirty="0"/>
        </a:p>
      </dsp:txBody>
      <dsp:txXfrm>
        <a:off x="752479" y="2009721"/>
        <a:ext cx="7422411" cy="574163"/>
      </dsp:txXfrm>
    </dsp:sp>
    <dsp:sp modelId="{CCC8569A-8003-4BE0-B2F0-CDDA3C782685}">
      <dsp:nvSpPr>
        <dsp:cNvPr id="0" name=""/>
        <dsp:cNvSpPr/>
      </dsp:nvSpPr>
      <dsp:spPr>
        <a:xfrm>
          <a:off x="393627" y="1937951"/>
          <a:ext cx="717704" cy="717704"/>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76F42C3-42B3-46C2-97DF-A66C9D8F8BD5}">
      <dsp:nvSpPr>
        <dsp:cNvPr id="0" name=""/>
        <dsp:cNvSpPr/>
      </dsp:nvSpPr>
      <dsp:spPr>
        <a:xfrm>
          <a:off x="423298" y="2871116"/>
          <a:ext cx="7751592" cy="57416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5742" tIns="63500" rIns="63500" bIns="63500" numCol="1" spcCol="1270" anchor="ctr" anchorCtr="0">
          <a:noAutofit/>
        </a:bodyPr>
        <a:lstStyle/>
        <a:p>
          <a:pPr lvl="0" algn="l" defTabSz="1111250">
            <a:lnSpc>
              <a:spcPct val="90000"/>
            </a:lnSpc>
            <a:spcBef>
              <a:spcPct val="0"/>
            </a:spcBef>
            <a:spcAft>
              <a:spcPct val="35000"/>
            </a:spcAft>
          </a:pPr>
          <a:r>
            <a:rPr lang="en-US" sz="2500" kern="1200" dirty="0" smtClean="0"/>
            <a:t>Identifying Target Skills</a:t>
          </a:r>
          <a:endParaRPr lang="en-US" sz="2500" kern="1200" dirty="0"/>
        </a:p>
      </dsp:txBody>
      <dsp:txXfrm>
        <a:off x="423298" y="2871116"/>
        <a:ext cx="7751592" cy="574163"/>
      </dsp:txXfrm>
    </dsp:sp>
    <dsp:sp modelId="{1853A989-FDBA-4F7F-8FFA-B5DD02B117DC}">
      <dsp:nvSpPr>
        <dsp:cNvPr id="0" name=""/>
        <dsp:cNvSpPr/>
      </dsp:nvSpPr>
      <dsp:spPr>
        <a:xfrm>
          <a:off x="64445" y="2799345"/>
          <a:ext cx="717704" cy="717704"/>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35" tIns="46565" rIns="93135" bIns="46565" numCol="1" anchor="t" anchorCtr="0" compatLnSpc="1">
            <a:prstTxWarp prst="textNoShape">
              <a:avLst/>
            </a:prstTxWarp>
          </a:bodyPr>
          <a:lstStyle>
            <a:lvl1pPr eaLnBrk="0" hangingPunct="0">
              <a:defRPr sz="1200">
                <a:latin typeface="Arial" charset="0"/>
                <a:ea typeface="ＭＳ Ｐゴシック" pitchFamily="-48" charset="-128"/>
                <a:cs typeface="+mn-cs"/>
              </a:defRPr>
            </a:lvl1pPr>
          </a:lstStyle>
          <a:p>
            <a:pPr>
              <a:defRPr/>
            </a:pPr>
            <a:endParaRPr lang="en-US"/>
          </a:p>
        </p:txBody>
      </p:sp>
      <p:sp>
        <p:nvSpPr>
          <p:cNvPr id="20483"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p:spPr>
        <p:txBody>
          <a:bodyPr vert="horz" wrap="square" lIns="93135" tIns="46565" rIns="93135" bIns="46565" numCol="1" anchor="t" anchorCtr="0" compatLnSpc="1">
            <a:prstTxWarp prst="textNoShape">
              <a:avLst/>
            </a:prstTxWarp>
          </a:bodyPr>
          <a:lstStyle>
            <a:lvl1pPr algn="r" eaLnBrk="0" hangingPunct="0">
              <a:defRPr sz="1200">
                <a:latin typeface="Arial" charset="0"/>
                <a:ea typeface="ＭＳ Ｐゴシック" pitchFamily="-48" charset="-128"/>
                <a:cs typeface="+mn-cs"/>
              </a:defRPr>
            </a:lvl1pPr>
          </a:lstStyle>
          <a:p>
            <a:pPr>
              <a:defRPr/>
            </a:pPr>
            <a:endParaRPr lang="en-US"/>
          </a:p>
        </p:txBody>
      </p:sp>
      <p:sp>
        <p:nvSpPr>
          <p:cNvPr id="20484"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p:spPr>
        <p:txBody>
          <a:bodyPr vert="horz" wrap="square" lIns="93135" tIns="46565" rIns="93135" bIns="46565" numCol="1" anchor="b" anchorCtr="0" compatLnSpc="1">
            <a:prstTxWarp prst="textNoShape">
              <a:avLst/>
            </a:prstTxWarp>
          </a:bodyPr>
          <a:lstStyle>
            <a:lvl1pPr eaLnBrk="0" hangingPunct="0">
              <a:defRPr sz="1200">
                <a:latin typeface="Arial" charset="0"/>
                <a:ea typeface="ＭＳ Ｐゴシック" pitchFamily="-48" charset="-128"/>
                <a:cs typeface="+mn-cs"/>
              </a:defRPr>
            </a:lvl1pPr>
          </a:lstStyle>
          <a:p>
            <a:pPr>
              <a:defRPr/>
            </a:pPr>
            <a:endParaRPr lang="en-US"/>
          </a:p>
        </p:txBody>
      </p:sp>
      <p:sp>
        <p:nvSpPr>
          <p:cNvPr id="20485"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p:spPr>
        <p:txBody>
          <a:bodyPr vert="horz" wrap="square" lIns="93135" tIns="46565" rIns="93135" bIns="46565" numCol="1" anchor="b" anchorCtr="0" compatLnSpc="1">
            <a:prstTxWarp prst="textNoShape">
              <a:avLst/>
            </a:prstTxWarp>
          </a:bodyPr>
          <a:lstStyle>
            <a:lvl1pPr algn="r" eaLnBrk="0" hangingPunct="0">
              <a:defRPr sz="1200"/>
            </a:lvl1pPr>
          </a:lstStyle>
          <a:p>
            <a:fld id="{97B619A7-D5F1-448A-A53C-F4646FD05C43}" type="slidenum">
              <a:rPr lang="en-US"/>
              <a:pPr/>
              <a:t>‹#›</a:t>
            </a:fld>
            <a:endParaRPr lang="en-US"/>
          </a:p>
        </p:txBody>
      </p:sp>
    </p:spTree>
    <p:extLst>
      <p:ext uri="{BB962C8B-B14F-4D97-AF65-F5344CB8AC3E}">
        <p14:creationId xmlns:p14="http://schemas.microsoft.com/office/powerpoint/2010/main" val="19315045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35" tIns="46565" rIns="93135" bIns="46565" numCol="1" anchor="t" anchorCtr="0" compatLnSpc="1">
            <a:prstTxWarp prst="textNoShape">
              <a:avLst/>
            </a:prstTxWarp>
          </a:bodyPr>
          <a:lstStyle>
            <a:lvl1pPr eaLnBrk="0" hangingPunct="0">
              <a:defRPr sz="1200">
                <a:latin typeface="Arial" charset="0"/>
                <a:ea typeface="ＭＳ Ｐゴシック" pitchFamily="-48" charset="-128"/>
                <a:cs typeface="+mn-cs"/>
              </a:defRPr>
            </a:lvl1pPr>
          </a:lstStyle>
          <a:p>
            <a:pPr>
              <a:defRPr/>
            </a:pPr>
            <a:endParaRPr lang="en-US"/>
          </a:p>
        </p:txBody>
      </p:sp>
      <p:sp>
        <p:nvSpPr>
          <p:cNvPr id="3075" name="Rectangle 3"/>
          <p:cNvSpPr>
            <a:spLocks noGrp="1" noChangeArrowheads="1"/>
          </p:cNvSpPr>
          <p:nvPr>
            <p:ph type="dt" idx="1"/>
          </p:nvPr>
        </p:nvSpPr>
        <p:spPr bwMode="auto">
          <a:xfrm>
            <a:off x="3971925" y="0"/>
            <a:ext cx="3038475" cy="465138"/>
          </a:xfrm>
          <a:prstGeom prst="rect">
            <a:avLst/>
          </a:prstGeom>
          <a:noFill/>
          <a:ln w="9525">
            <a:noFill/>
            <a:miter lim="800000"/>
            <a:headEnd/>
            <a:tailEnd/>
          </a:ln>
        </p:spPr>
        <p:txBody>
          <a:bodyPr vert="horz" wrap="square" lIns="93135" tIns="46565" rIns="93135" bIns="46565" numCol="1" anchor="t" anchorCtr="0" compatLnSpc="1">
            <a:prstTxWarp prst="textNoShape">
              <a:avLst/>
            </a:prstTxWarp>
          </a:bodyPr>
          <a:lstStyle>
            <a:lvl1pPr algn="r" eaLnBrk="0" hangingPunct="0">
              <a:defRPr sz="1200">
                <a:latin typeface="Arial" charset="0"/>
                <a:ea typeface="ＭＳ Ｐゴシック" pitchFamily="-48" charset="-128"/>
                <a:cs typeface="+mn-cs"/>
              </a:defRPr>
            </a:lvl1pPr>
          </a:lstStyle>
          <a:p>
            <a:pPr>
              <a:defRPr/>
            </a:pPr>
            <a:endParaRPr lang="en-US"/>
          </a:p>
        </p:txBody>
      </p:sp>
      <p:sp>
        <p:nvSpPr>
          <p:cNvPr id="819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p:spPr>
        <p:txBody>
          <a:bodyPr vert="horz" wrap="square" lIns="93135" tIns="46565" rIns="93135" bIns="4656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p:spPr>
        <p:txBody>
          <a:bodyPr vert="horz" wrap="square" lIns="93135" tIns="46565" rIns="93135" bIns="46565" numCol="1" anchor="b" anchorCtr="0" compatLnSpc="1">
            <a:prstTxWarp prst="textNoShape">
              <a:avLst/>
            </a:prstTxWarp>
          </a:bodyPr>
          <a:lstStyle>
            <a:lvl1pPr eaLnBrk="0" hangingPunct="0">
              <a:defRPr sz="1200">
                <a:latin typeface="Arial" charset="0"/>
                <a:ea typeface="ＭＳ Ｐゴシック" pitchFamily="-48" charset="-128"/>
                <a:cs typeface="+mn-cs"/>
              </a:defRPr>
            </a:lvl1pPr>
          </a:lstStyle>
          <a:p>
            <a:pPr>
              <a:defRPr/>
            </a:pPr>
            <a:endParaRPr lang="en-US"/>
          </a:p>
        </p:txBody>
      </p:sp>
      <p:sp>
        <p:nvSpPr>
          <p:cNvPr id="3079"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p:spPr>
        <p:txBody>
          <a:bodyPr vert="horz" wrap="square" lIns="93135" tIns="46565" rIns="93135" bIns="46565" numCol="1" anchor="b" anchorCtr="0" compatLnSpc="1">
            <a:prstTxWarp prst="textNoShape">
              <a:avLst/>
            </a:prstTxWarp>
          </a:bodyPr>
          <a:lstStyle>
            <a:lvl1pPr algn="r" eaLnBrk="0" hangingPunct="0">
              <a:defRPr sz="1200"/>
            </a:lvl1pPr>
          </a:lstStyle>
          <a:p>
            <a:fld id="{1BCF944E-AC27-4BEA-9C0A-695BFCE7C965}" type="slidenum">
              <a:rPr lang="en-US"/>
              <a:pPr/>
              <a:t>‹#›</a:t>
            </a:fld>
            <a:endParaRPr lang="en-US"/>
          </a:p>
        </p:txBody>
      </p:sp>
    </p:spTree>
    <p:extLst>
      <p:ext uri="{BB962C8B-B14F-4D97-AF65-F5344CB8AC3E}">
        <p14:creationId xmlns:p14="http://schemas.microsoft.com/office/powerpoint/2010/main" val="14961525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48" charset="-128"/>
        <a:cs typeface="ＭＳ Ｐゴシック"/>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48" charset="-128"/>
        <a:cs typeface="ＭＳ Ｐゴシック"/>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48" charset="-128"/>
        <a:cs typeface="ＭＳ Ｐゴシック"/>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48" charset="-128"/>
        <a:cs typeface="ＭＳ Ｐゴシック"/>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48"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intensiveintervention.org/content/dbi-training-series"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rti4success.org/video/implementer-series-what-progress-monitoring"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rti4success.org/video/implementer-series-what-progress-monitoring"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i="1" dirty="0" smtClean="0"/>
              <a:t>While permission to reprint this publication is not necessary, the citation should be: National Center on Intensive Intervention (2014). Informal Academic Diagnostic Assessment: Using</a:t>
            </a:r>
            <a:r>
              <a:rPr lang="en-US" sz="1200" i="1" baseline="0" dirty="0" smtClean="0"/>
              <a:t> Data to Guide Intensive </a:t>
            </a:r>
            <a:r>
              <a:rPr lang="en-US" sz="1200" i="1" baseline="0" dirty="0" smtClean="0"/>
              <a:t>Instruction: </a:t>
            </a:r>
            <a:r>
              <a:rPr lang="en-US" sz="1200" i="1" baseline="0" smtClean="0"/>
              <a:t>Reviewing Graphed Data</a:t>
            </a:r>
            <a:r>
              <a:rPr lang="en-US" sz="1200" i="1" smtClean="0"/>
              <a:t>. </a:t>
            </a:r>
            <a:r>
              <a:rPr lang="en-US" sz="1200" i="1" dirty="0" smtClean="0"/>
              <a:t>Washington, DC: U.S. Department of Education, Office of Special Education Programs, National Center on Intensive Intervention.</a:t>
            </a:r>
            <a:endParaRPr lang="en-US" sz="1200" b="1" i="1" dirty="0" smtClean="0"/>
          </a:p>
          <a:p>
            <a:pPr defTabSz="931774" eaLnBrk="1" fontAlgn="auto" hangingPunct="1">
              <a:spcBef>
                <a:spcPts val="0"/>
              </a:spcBef>
              <a:spcAft>
                <a:spcPts val="0"/>
              </a:spcAft>
              <a:defRPr/>
            </a:pPr>
            <a:endParaRPr lang="en-US" b="1" dirty="0" smtClean="0"/>
          </a:p>
          <a:p>
            <a:pPr defTabSz="931774" eaLnBrk="1" fontAlgn="auto" hangingPunct="1">
              <a:spcBef>
                <a:spcPts val="0"/>
              </a:spcBef>
              <a:spcAft>
                <a:spcPts val="0"/>
              </a:spcAft>
              <a:defRPr/>
            </a:pPr>
            <a:r>
              <a:rPr lang="en-US" b="1" dirty="0" smtClean="0"/>
              <a:t>Introduction </a:t>
            </a:r>
            <a:r>
              <a:rPr lang="en-US" b="1" dirty="0"/>
              <a:t>to </a:t>
            </a:r>
            <a:r>
              <a:rPr lang="en-US" b="1" dirty="0" smtClean="0"/>
              <a:t>Part</a:t>
            </a:r>
            <a:r>
              <a:rPr lang="en-US" b="1" baseline="0" dirty="0" smtClean="0"/>
              <a:t> 2</a:t>
            </a:r>
            <a:r>
              <a:rPr lang="en-US" b="1" dirty="0" smtClean="0"/>
              <a:t>: </a:t>
            </a:r>
            <a:r>
              <a:rPr lang="en-US" i="1" dirty="0"/>
              <a:t>This section is part </a:t>
            </a:r>
            <a:r>
              <a:rPr lang="en-US" i="1" dirty="0" smtClean="0"/>
              <a:t>2 of </a:t>
            </a:r>
            <a:r>
              <a:rPr lang="en-US" i="1" dirty="0"/>
              <a:t>the module, “Informal Academic Diagnostic Assessment: Using Data to Guide Intensive Instruction.” </a:t>
            </a:r>
            <a:r>
              <a:rPr lang="en-US" i="1" dirty="0" smtClean="0"/>
              <a:t>The following slides are</a:t>
            </a:r>
            <a:r>
              <a:rPr lang="en-US" i="1" baseline="0" dirty="0" smtClean="0"/>
              <a:t> intended to provide  participants with guidance for reviewing progress monitoring data and determining if the instructional plan is working or if a change is needed. </a:t>
            </a:r>
          </a:p>
          <a:p>
            <a:pPr defTabSz="931774" eaLnBrk="1" fontAlgn="auto" hangingPunct="1">
              <a:spcBef>
                <a:spcPts val="0"/>
              </a:spcBef>
              <a:spcAft>
                <a:spcPts val="0"/>
              </a:spcAft>
              <a:defRPr/>
            </a:pPr>
            <a:r>
              <a:rPr lang="en-US" i="1" dirty="0"/>
              <a:t>The module is part of a series of training modules on Data-Based Individualization developed by the National Center on Intensive Intervention (NCII) and is aimed at district or school teams involved in initial planning for using DBI as a framework for providing intensive intervention in academics and behavior. The audience for this module may include the </a:t>
            </a:r>
            <a:r>
              <a:rPr lang="en-US" i="1" dirty="0" smtClean="0"/>
              <a:t>academic</a:t>
            </a:r>
            <a:r>
              <a:rPr lang="en-US" i="1" baseline="0" dirty="0" smtClean="0"/>
              <a:t> or behavior i</a:t>
            </a:r>
            <a:r>
              <a:rPr lang="en-US" i="1" dirty="0" smtClean="0"/>
              <a:t>nterventionists</a:t>
            </a:r>
            <a:r>
              <a:rPr lang="en-US" i="1" dirty="0"/>
              <a:t>, special educators, school psychologists, counselors, and administrators, as appropriate. Before viewing this module, teams should be familiar with the content in the first four modules.  For more information about these modules, please visit the DBI Training Series page on NCII’s website at: </a:t>
            </a:r>
            <a:r>
              <a:rPr lang="en-US" dirty="0" smtClean="0">
                <a:hlinkClick r:id="rId3"/>
              </a:rPr>
              <a:t>http://www.intensiveintervention.org/content/dbi-training-series</a:t>
            </a:r>
            <a:r>
              <a:rPr lang="en-US" dirty="0" smtClean="0"/>
              <a:t>.</a:t>
            </a:r>
            <a:endParaRPr lang="en-US" b="1" dirty="0" smtClean="0">
              <a:solidFill>
                <a:srgbClr val="FF0000"/>
              </a:solidFill>
            </a:endParaRPr>
          </a:p>
          <a:p>
            <a:endParaRPr lang="en-US" b="1" dirty="0" smtClean="0">
              <a:solidFill>
                <a:srgbClr val="FF0000"/>
              </a:solidFill>
            </a:endParaRPr>
          </a:p>
          <a:p>
            <a:pPr>
              <a:lnSpc>
                <a:spcPct val="110000"/>
              </a:lnSpc>
              <a:spcBef>
                <a:spcPts val="204"/>
              </a:spcBef>
            </a:pPr>
            <a:r>
              <a:rPr lang="en-US" b="1" dirty="0"/>
              <a:t>Speaker notes for Title Slide:</a:t>
            </a:r>
          </a:p>
          <a:p>
            <a:pPr defTabSz="975660" eaLnBrk="1" fontAlgn="auto" hangingPunct="1">
              <a:lnSpc>
                <a:spcPct val="110000"/>
              </a:lnSpc>
              <a:spcBef>
                <a:spcPts val="204"/>
              </a:spcBef>
              <a:spcAft>
                <a:spcPts val="0"/>
              </a:spcAft>
              <a:defRPr/>
            </a:pPr>
            <a:r>
              <a:rPr lang="en-US" i="1" dirty="0"/>
              <a:t>Welcome participants to the training on Reviewing Progress Monitoring Data. Introduce yourself (or selves) as the facilitator(s) and briefly cite your professional experience with regard to intensive intervention and DBI. Explain that t</a:t>
            </a:r>
            <a:r>
              <a:rPr lang="en-US" i="1" dirty="0" smtClean="0"/>
              <a:t>his</a:t>
            </a:r>
            <a:r>
              <a:rPr lang="en-US" i="1" baseline="0" dirty="0" smtClean="0"/>
              <a:t> section</a:t>
            </a:r>
            <a:r>
              <a:rPr lang="en-US" i="1" dirty="0" smtClean="0"/>
              <a:t> provides</a:t>
            </a:r>
            <a:r>
              <a:rPr lang="en-US" i="1" baseline="0" dirty="0" smtClean="0"/>
              <a:t> guidance on reviewing graphed progress monitoring data to determine if a student’s intervention is working or if a change is needed.</a:t>
            </a:r>
            <a:endParaRPr lang="en-US" i="1" dirty="0" smtClean="0"/>
          </a:p>
          <a:p>
            <a:endParaRPr lang="en-US" b="1" dirty="0" smtClean="0">
              <a:solidFill>
                <a:srgbClr val="FF0000"/>
              </a:solidFill>
            </a:endParaRPr>
          </a:p>
          <a:p>
            <a:r>
              <a:rPr lang="en-US" b="1" dirty="0">
                <a:latin typeface="ITC Franklin Gothic Std Bk Cd"/>
              </a:rPr>
              <a:t>Instructions for using the speaker notes</a:t>
            </a:r>
          </a:p>
          <a:p>
            <a:pPr marL="174708" indent="-174708">
              <a:buFont typeface="Arial" pitchFamily="34" charset="0"/>
              <a:buChar char="•"/>
            </a:pPr>
            <a:r>
              <a:rPr lang="en-US" dirty="0">
                <a:latin typeface="ITC Franklin Gothic Std Bk Cd"/>
              </a:rPr>
              <a:t>Text formatted in standard font is intended to be read aloud or paraphrased by the facilitator. </a:t>
            </a:r>
          </a:p>
          <a:p>
            <a:pPr marL="174708" indent="-174708">
              <a:buFont typeface="Arial" pitchFamily="34" charset="0"/>
              <a:buChar char="•"/>
            </a:pPr>
            <a:r>
              <a:rPr lang="en-US" dirty="0">
                <a:latin typeface="ITC Franklin Gothic Std Bk Cd"/>
              </a:rPr>
              <a:t>Text formatted in </a:t>
            </a:r>
            <a:r>
              <a:rPr lang="en-US" b="1" dirty="0">
                <a:latin typeface="ITC Franklin Gothic Std Bk Cd"/>
              </a:rPr>
              <a:t>bold </a:t>
            </a:r>
            <a:r>
              <a:rPr lang="en-US" dirty="0">
                <a:latin typeface="ITC Franklin Gothic Std Bk Cd"/>
              </a:rPr>
              <a:t>is excerpted directly from the presentation slides. </a:t>
            </a:r>
          </a:p>
          <a:p>
            <a:pPr marL="174708" indent="-174708">
              <a:buFont typeface="Arial" pitchFamily="34" charset="0"/>
              <a:buChar char="•"/>
            </a:pPr>
            <a:r>
              <a:rPr lang="en-US" dirty="0">
                <a:latin typeface="ITC Franklin Gothic Std Bk Cd"/>
              </a:rPr>
              <a:t>Text formatted in </a:t>
            </a:r>
            <a:r>
              <a:rPr lang="en-US" i="1" dirty="0">
                <a:latin typeface="ITC Franklin Gothic Std Bk Cd"/>
              </a:rPr>
              <a:t>italics </a:t>
            </a:r>
            <a:r>
              <a:rPr lang="en-US" dirty="0">
                <a:latin typeface="ITC Franklin Gothic Std Bk Cd"/>
              </a:rPr>
              <a:t>is intended as directions or notes for the facilitator; italicized text is not meant to be read aloud. </a:t>
            </a:r>
          </a:p>
          <a:p>
            <a:pPr marL="174708" indent="-174708">
              <a:buFont typeface="Arial" pitchFamily="34" charset="0"/>
              <a:buChar char="•"/>
            </a:pPr>
            <a:r>
              <a:rPr lang="en-US" dirty="0">
                <a:latin typeface="ITC Franklin Gothic Std Bk Cd"/>
              </a:rPr>
              <a:t>Text formatted in </a:t>
            </a:r>
            <a:r>
              <a:rPr lang="en-US" u="sng" dirty="0">
                <a:latin typeface="ITC Franklin Gothic Std Bk Cd"/>
              </a:rPr>
              <a:t>underline</a:t>
            </a:r>
            <a:r>
              <a:rPr lang="en-US" dirty="0">
                <a:latin typeface="ITC Franklin Gothic Std Bk Cd"/>
              </a:rPr>
              <a:t> indicates an appropriate time to click to bring up the next stage of animation in an animated slide.</a:t>
            </a:r>
          </a:p>
          <a:p>
            <a:endParaRPr lang="en-US" b="1" dirty="0" smtClean="0">
              <a:solidFill>
                <a:srgbClr val="FF0000"/>
              </a:solidFill>
            </a:endParaRPr>
          </a:p>
          <a:p>
            <a:pPr marL="0" indent="0">
              <a:buFont typeface="Arial" panose="020B0604020202020204" pitchFamily="34" charset="0"/>
              <a:buNone/>
            </a:pPr>
            <a:endParaRPr lang="en-US" b="0" i="1" baseline="0" dirty="0" smtClean="0">
              <a:solidFill>
                <a:srgbClr val="FF0000"/>
              </a:solidFill>
            </a:endParaRPr>
          </a:p>
          <a:p>
            <a:endParaRPr lang="en-US" b="0" i="1" baseline="0" dirty="0" smtClean="0">
              <a:solidFill>
                <a:srgbClr val="FF0000"/>
              </a:solidFill>
            </a:endParaRPr>
          </a:p>
          <a:p>
            <a:endParaRPr lang="en-US" b="0" i="1" baseline="0" dirty="0" smtClean="0">
              <a:solidFill>
                <a:srgbClr val="FF0000"/>
              </a:solidFill>
            </a:endParaRPr>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solidFill>
                  <a:prstClr val="black"/>
                </a:solidFill>
              </a:rPr>
              <a:pPr>
                <a:defRPr/>
              </a:pPr>
              <a:t>1</a:t>
            </a:fld>
            <a:endParaRPr 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Read slide. </a:t>
            </a:r>
          </a:p>
          <a:p>
            <a:endParaRPr lang="en-US" i="1"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For details of the procedure for drawing a trend line, see pages 11 – 14 in the RTI Center’s Progress Monitoring Manual (</a:t>
            </a:r>
            <a:r>
              <a:rPr lang="en-US" sz="1200" dirty="0" smtClean="0">
                <a:hlinkClick r:id="rId3"/>
              </a:rPr>
              <a:t>http://www.rti4success.org/video/implementer-series-what-progress-monitoring</a:t>
            </a:r>
            <a:r>
              <a:rPr lang="en-US" sz="1200" dirty="0" smtClean="0"/>
              <a:t>).</a:t>
            </a:r>
          </a:p>
          <a:p>
            <a:endParaRPr lang="en-US" i="1"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10</a:t>
            </a:fld>
            <a:endParaRPr lang="en-US"/>
          </a:p>
        </p:txBody>
      </p:sp>
    </p:spTree>
    <p:extLst>
      <p:ext uri="{BB962C8B-B14F-4D97-AF65-F5344CB8AC3E}">
        <p14:creationId xmlns:p14="http://schemas.microsoft.com/office/powerpoint/2010/main" val="26750388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Read slide. </a:t>
            </a:r>
            <a:endParaRPr lang="en-US" i="1"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11</a:t>
            </a:fld>
            <a:endParaRPr lang="en-US"/>
          </a:p>
        </p:txBody>
      </p:sp>
    </p:spTree>
    <p:extLst>
      <p:ext uri="{BB962C8B-B14F-4D97-AF65-F5344CB8AC3E}">
        <p14:creationId xmlns:p14="http://schemas.microsoft.com/office/powerpoint/2010/main" val="27916125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Read</a:t>
            </a:r>
            <a:r>
              <a:rPr lang="en-US" i="1" baseline="0" dirty="0" smtClean="0"/>
              <a:t> slide.</a:t>
            </a:r>
            <a:endParaRPr lang="en-US" i="1"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12</a:t>
            </a:fld>
            <a:endParaRPr lang="en-US"/>
          </a:p>
        </p:txBody>
      </p:sp>
    </p:spTree>
    <p:extLst>
      <p:ext uri="{BB962C8B-B14F-4D97-AF65-F5344CB8AC3E}">
        <p14:creationId xmlns:p14="http://schemas.microsoft.com/office/powerpoint/2010/main" val="12197333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Read slide. </a:t>
            </a:r>
            <a:endParaRPr lang="en-US" i="1"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14</a:t>
            </a:fld>
            <a:endParaRPr lang="en-US"/>
          </a:p>
        </p:txBody>
      </p:sp>
    </p:spTree>
    <p:extLst>
      <p:ext uri="{BB962C8B-B14F-4D97-AF65-F5344CB8AC3E}">
        <p14:creationId xmlns:p14="http://schemas.microsoft.com/office/powerpoint/2010/main" val="37771857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a:t>
            </a:r>
            <a:r>
              <a:rPr lang="en-US" baseline="0" dirty="0" smtClean="0"/>
              <a:t> first step in using progress monitoring data to inform instructional decisions is to examine the graph. </a:t>
            </a:r>
            <a:r>
              <a:rPr lang="en-US" dirty="0" smtClean="0"/>
              <a:t>Reviewing graphed data not only tells</a:t>
            </a:r>
            <a:r>
              <a:rPr lang="en-US" baseline="0" dirty="0" smtClean="0"/>
              <a:t> us how a student is responding to an intervention, but it may also reveal patterns that indicate specific considerations for future data collection or intervention changes that may be necessary. </a:t>
            </a:r>
            <a:endParaRPr lang="en-US" dirty="0" smtClean="0"/>
          </a:p>
          <a:p>
            <a:endParaRPr lang="en-US" baseline="0" dirty="0" smtClean="0"/>
          </a:p>
          <a:p>
            <a:r>
              <a:rPr lang="en-US" baseline="0" dirty="0" smtClean="0"/>
              <a:t>For more information about reviewing graphed progress monitoring data and using progress monitoring data to make intervention decisions, view the webinar “Data Rich, Information Poor? Making Sense of Progress Monitoring Data to Guide Intervention Decisions” at this link: http://www.intensiveintervention.org/webinar/2014february. </a:t>
            </a:r>
          </a:p>
        </p:txBody>
      </p:sp>
      <p:sp>
        <p:nvSpPr>
          <p:cNvPr id="4" name="Slide Number Placeholder 3"/>
          <p:cNvSpPr>
            <a:spLocks noGrp="1"/>
          </p:cNvSpPr>
          <p:nvPr>
            <p:ph type="sldNum" sz="quarter" idx="10"/>
          </p:nvPr>
        </p:nvSpPr>
        <p:spPr/>
        <p:txBody>
          <a:bodyPr/>
          <a:lstStyle/>
          <a:p>
            <a:fld id="{1BCF944E-AC27-4BEA-9C0A-695BFCE7C965}" type="slidenum">
              <a:rPr lang="en-US" smtClean="0"/>
              <a:pPr/>
              <a:t>15</a:t>
            </a:fld>
            <a:endParaRPr lang="en-US"/>
          </a:p>
        </p:txBody>
      </p:sp>
    </p:spTree>
    <p:extLst>
      <p:ext uri="{BB962C8B-B14F-4D97-AF65-F5344CB8AC3E}">
        <p14:creationId xmlns:p14="http://schemas.microsoft.com/office/powerpoint/2010/main" val="42329637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Read slide.</a:t>
            </a:r>
          </a:p>
          <a:p>
            <a:endParaRPr lang="en-US" i="1" dirty="0" smtClean="0"/>
          </a:p>
          <a:p>
            <a:r>
              <a:rPr lang="en-US" i="0" dirty="0" smtClean="0"/>
              <a:t>A change is needed when you can determine that a student’s</a:t>
            </a:r>
            <a:r>
              <a:rPr lang="en-US" i="0" baseline="0" dirty="0" smtClean="0"/>
              <a:t> performance is not improving sufficiently to meet the end of the year goal. </a:t>
            </a:r>
            <a:endParaRPr lang="en-US" i="0"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16</a:t>
            </a:fld>
            <a:endParaRPr lang="en-US"/>
          </a:p>
        </p:txBody>
      </p:sp>
    </p:spTree>
    <p:extLst>
      <p:ext uri="{BB962C8B-B14F-4D97-AF65-F5344CB8AC3E}">
        <p14:creationId xmlns:p14="http://schemas.microsoft.com/office/powerpoint/2010/main" val="31422827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graph</a:t>
            </a:r>
            <a:r>
              <a:rPr lang="en-US" baseline="0" dirty="0" smtClean="0"/>
              <a:t> represents one particular trend that teachers may see in student progress monitoring data: very low scores.  In this scenario, progress monitoring scores are very low and call very close to the bottom of the graph, and it is clear that the student is not making sufficient progress to meet the goal.</a:t>
            </a:r>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17</a:t>
            </a:fld>
            <a:endParaRPr lang="en-US"/>
          </a:p>
        </p:txBody>
      </p:sp>
    </p:spTree>
    <p:extLst>
      <p:ext uri="{BB962C8B-B14F-4D97-AF65-F5344CB8AC3E}">
        <p14:creationId xmlns:p14="http://schemas.microsoft.com/office/powerpoint/2010/main" val="21934630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dirty="0" smtClean="0"/>
              <a:t>Very low scores may indicate issues with your progress monitoring measure. Consider the following questions:</a:t>
            </a:r>
          </a:p>
          <a:p>
            <a:pPr marL="342900" indent="-342900">
              <a:buFont typeface="Arial" pitchFamily="34" charset="0"/>
              <a:buChar char="•"/>
            </a:pPr>
            <a:r>
              <a:rPr lang="en-US" dirty="0" smtClean="0"/>
              <a:t>Is the measurement level too difficult for the student? Consider an easier level that will better reflect growth.</a:t>
            </a:r>
          </a:p>
          <a:p>
            <a:pPr marL="342900" indent="-342900">
              <a:buFont typeface="Arial" pitchFamily="34" charset="0"/>
              <a:buChar char="•"/>
            </a:pPr>
            <a:r>
              <a:rPr lang="en-US" dirty="0" smtClean="0"/>
              <a:t>Is the student motivated to do well on the assessments? If not, consider adding a motivational component.</a:t>
            </a:r>
          </a:p>
          <a:p>
            <a:pPr marL="342900" indent="-342900">
              <a:buFont typeface="Arial" pitchFamily="34" charset="0"/>
              <a:buChar char="•"/>
            </a:pPr>
            <a:r>
              <a:rPr lang="en-US" dirty="0" smtClean="0"/>
              <a:t>Does the measurement correspond to the content of your instruction? If not, consider a more appropriate measure.</a:t>
            </a:r>
          </a:p>
          <a:p>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18</a:t>
            </a:fld>
            <a:endParaRPr lang="en-US"/>
          </a:p>
        </p:txBody>
      </p:sp>
    </p:spTree>
    <p:extLst>
      <p:ext uri="{BB962C8B-B14F-4D97-AF65-F5344CB8AC3E}">
        <p14:creationId xmlns:p14="http://schemas.microsoft.com/office/powerpoint/2010/main" val="469209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graph shows</a:t>
            </a:r>
            <a:r>
              <a:rPr lang="en-US" baseline="0" dirty="0" smtClean="0"/>
              <a:t> a trend where the student’s scores are highly variable and “bounce” from high to low from day to day.  In this scenario, the trend line shows that the student is making some progress but it is difficult to say if the student will be able to consistently achieve the goal due to the high level of variation in scores. </a:t>
            </a:r>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19</a:t>
            </a:fld>
            <a:endParaRPr lang="en-US"/>
          </a:p>
        </p:txBody>
      </p:sp>
    </p:spTree>
    <p:extLst>
      <p:ext uri="{BB962C8B-B14F-4D97-AF65-F5344CB8AC3E}">
        <p14:creationId xmlns:p14="http://schemas.microsoft.com/office/powerpoint/2010/main" val="17551424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Highly variable scores could be an indication that the progress monitoring measure</a:t>
            </a:r>
            <a:r>
              <a:rPr lang="en-US" baseline="0" dirty="0" smtClean="0"/>
              <a:t> is not valid or reliable.  Consider examining the research around the reliability and validity of the measure to ensure that it provides an accurate reflection of student progress.  This could be found in information or a manual from the tool’s developer, on the developer’s website, or on the Center’s progress monitoring tools chart.   </a:t>
            </a:r>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20</a:t>
            </a:fld>
            <a:endParaRPr lang="en-US"/>
          </a:p>
        </p:txBody>
      </p:sp>
    </p:spTree>
    <p:extLst>
      <p:ext uri="{BB962C8B-B14F-4D97-AF65-F5344CB8AC3E}">
        <p14:creationId xmlns:p14="http://schemas.microsoft.com/office/powerpoint/2010/main" val="1250969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Remind</a:t>
            </a:r>
            <a:r>
              <a:rPr lang="en-US" i="1" baseline="0" dirty="0" smtClean="0"/>
              <a:t> participants that this section is part of a larger module titled “Informal Academic Diagnostic Assessment: Using Data to Guide Intensive Instruction.”  This section will focus on reviewing progress monitoring data.  </a:t>
            </a:r>
            <a:endParaRPr lang="en-US" i="1" dirty="0"/>
          </a:p>
        </p:txBody>
      </p:sp>
      <p:sp>
        <p:nvSpPr>
          <p:cNvPr id="4" name="Slide Number Placeholder 3"/>
          <p:cNvSpPr>
            <a:spLocks noGrp="1"/>
          </p:cNvSpPr>
          <p:nvPr>
            <p:ph type="sldNum" sz="quarter" idx="10"/>
          </p:nvPr>
        </p:nvSpPr>
        <p:spPr/>
        <p:txBody>
          <a:bodyPr/>
          <a:lstStyle/>
          <a:p>
            <a:fld id="{C0D4B5C9-485F-4973-AE9A-0DA41243B990}"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8356225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Highly variable scores could also be an indication that the assessment is being administered inconsistently.  Perhaps</a:t>
            </a:r>
            <a:r>
              <a:rPr lang="en-US" baseline="0" dirty="0" smtClean="0"/>
              <a:t> the student performs better in certain settings or during certain times of day than others.  To ensure that consistency of assessment administration is not causing highly variable scores, make a plan for consistent administration.  This should include how the assessment is delivered (e.g., the instructions the teacher uses to explain the assessment to the student), the day(s) of the week the assessment is delivered, time of day, and setting. </a:t>
            </a:r>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21</a:t>
            </a:fld>
            <a:endParaRPr lang="en-US"/>
          </a:p>
        </p:txBody>
      </p:sp>
    </p:spTree>
    <p:extLst>
      <p:ext uri="{BB962C8B-B14F-4D97-AF65-F5344CB8AC3E}">
        <p14:creationId xmlns:p14="http://schemas.microsoft.com/office/powerpoint/2010/main" val="16072959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Additionally, the student’s engagement</a:t>
            </a:r>
            <a:r>
              <a:rPr lang="en-US" sz="1200" baseline="0" dirty="0" smtClean="0"/>
              <a:t> or motivation level may vary from day to day, which could also result in highly variable scores.  If this is the case, try adding a strategy for engagement or motivation to the student’s plan, or including the student in his/her goal-setting and monitoring.</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22</a:t>
            </a:fld>
            <a:endParaRPr lang="en-US"/>
          </a:p>
        </p:txBody>
      </p:sp>
    </p:spTree>
    <p:extLst>
      <p:ext uri="{BB962C8B-B14F-4D97-AF65-F5344CB8AC3E}">
        <p14:creationId xmlns:p14="http://schemas.microsoft.com/office/powerpoint/2010/main" val="4097507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graph shows</a:t>
            </a:r>
            <a:r>
              <a:rPr lang="en-US" baseline="0" dirty="0" smtClean="0"/>
              <a:t> a trend where the trend line of a student’s scores is flat or is going down, indicating that the student’s performance isn’t changing.  In this scenario, it is clear that the student is not making sufficient progress to meet the goal. </a:t>
            </a:r>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23</a:t>
            </a:fld>
            <a:endParaRPr lang="en-US"/>
          </a:p>
        </p:txBody>
      </p:sp>
    </p:spTree>
    <p:extLst>
      <p:ext uri="{BB962C8B-B14F-4D97-AF65-F5344CB8AC3E}">
        <p14:creationId xmlns:p14="http://schemas.microsoft.com/office/powerpoint/2010/main" val="7469230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dirty="0" smtClean="0"/>
              <a:t>In this situation, you don’t have any evidence that your instructional plan is producing the results you want to see. You’ve given your plan a chance to work, but it hasn’t.</a:t>
            </a:r>
          </a:p>
          <a:p>
            <a:pPr marL="0" indent="0">
              <a:buFont typeface="Arial" pitchFamily="34" charset="0"/>
              <a:buNone/>
            </a:pPr>
            <a:r>
              <a:rPr lang="en-US" dirty="0" smtClean="0"/>
              <a:t>One possibility is that there have been problems with the implementation of your plan. For example, have scheduling conflicts reduced your instructional time? Does your student seem unmotivated during instruction? Is the setting distracting for the student? Does the interventionist need clarification</a:t>
            </a:r>
            <a:r>
              <a:rPr lang="en-US" baseline="0" dirty="0" smtClean="0"/>
              <a:t> or training in the intervention or plan?  If this is the case, determine the specific barrier and create a plan for improving the fidelity of the intervention in that area.  </a:t>
            </a:r>
            <a:r>
              <a:rPr lang="en-US" dirty="0" smtClean="0"/>
              <a:t>For instance, if there have been issues with the instructional time or setting, look for solutions to those problems. If the student seems unmotivated, consider adding a motivational element to your instruction, such as the possibility of earning prizes for on-task behavior.</a:t>
            </a:r>
            <a:r>
              <a:rPr lang="en-US" baseline="0" dirty="0" smtClean="0"/>
              <a:t>  </a:t>
            </a:r>
            <a:r>
              <a:rPr lang="en-US" dirty="0" smtClean="0"/>
              <a:t>If the student appears motivated and there are no implementation issues, then change your instruction. You might address a different skill or perhaps try a different approach. </a:t>
            </a:r>
          </a:p>
          <a:p>
            <a:pPr marL="0" indent="0">
              <a:buFont typeface="Arial" pitchFamily="34" charset="0"/>
              <a:buNone/>
            </a:pPr>
            <a:endParaRPr lang="en-US" dirty="0" smtClean="0"/>
          </a:p>
          <a:p>
            <a:r>
              <a:rPr lang="en-US" i="1" dirty="0" smtClean="0"/>
              <a:t>Note</a:t>
            </a:r>
            <a:r>
              <a:rPr lang="en-US" i="1" baseline="0" dirty="0" smtClean="0"/>
              <a:t> that flat scores that are also very low could be an indicator that the progress monitoring measure is too difficult and therefore won’t detect change. </a:t>
            </a:r>
            <a:endParaRPr lang="en-US" i="1"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24</a:t>
            </a:fld>
            <a:endParaRPr lang="en-US"/>
          </a:p>
        </p:txBody>
      </p:sp>
    </p:spTree>
    <p:extLst>
      <p:ext uri="{BB962C8B-B14F-4D97-AF65-F5344CB8AC3E}">
        <p14:creationId xmlns:p14="http://schemas.microsoft.com/office/powerpoint/2010/main" val="28323938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graph displays a trend where the student’s scores are increasing but not as steeply</a:t>
            </a:r>
            <a:r>
              <a:rPr lang="en-US" baseline="0" dirty="0" smtClean="0"/>
              <a:t> as the goal line.  In this scenario, the student is making progress and is benefitting from the intervention, but the rate of improvement is not fast enough for the student to reach the goal by the end of the year.  </a:t>
            </a:r>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25</a:t>
            </a:fld>
            <a:endParaRPr lang="en-US"/>
          </a:p>
        </p:txBody>
      </p:sp>
    </p:spTree>
    <p:extLst>
      <p:ext uri="{BB962C8B-B14F-4D97-AF65-F5344CB8AC3E}">
        <p14:creationId xmlns:p14="http://schemas.microsoft.com/office/powerpoint/2010/main" val="39971019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notice that this trend is occurring, it is important to first consider</a:t>
            </a:r>
            <a:r>
              <a:rPr lang="en-US" baseline="0" dirty="0" smtClean="0"/>
              <a:t> whether or not the teacher or team used an appropriate procedure/method to set the goal.  Three common goal setting approaches include benchmarks, rate of improvement, and intra-individual goal setting.  Each of these methods is appropriate in different scenarios.  For students who are significantly behind their peers, it is especially important to consider whether the goal that was set is feasible and if the goal was set using an appropriate method.</a:t>
            </a:r>
          </a:p>
          <a:p>
            <a:r>
              <a:rPr lang="en-US" baseline="0" dirty="0" smtClean="0"/>
              <a:t>For instance, does the goal represent a weekly growth rate that is significantly higher than the average rate of improvement for that grade level?  If so, this may be an unrealistic goal and the teacher should not lower the goal but instead select a more appropriate goal setting method.  </a:t>
            </a:r>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26</a:t>
            </a:fld>
            <a:endParaRPr lang="en-US"/>
          </a:p>
        </p:txBody>
      </p:sp>
    </p:spTree>
    <p:extLst>
      <p:ext uri="{BB962C8B-B14F-4D97-AF65-F5344CB8AC3E}">
        <p14:creationId xmlns:p14="http://schemas.microsoft.com/office/powerpoint/2010/main" val="28338784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Once you have determined that the goal was set using an appropriate method, consider building on or modifying their approach rather than trying something completely different.  We know that the student is responding to the instruction and that the teacher is doing something that works, so teachers should try to build on that to achieve even better progress.  For example, continue to use the same instructional methods but increase the amount of instructional time, providing the student with more time for engaged practice opportunities with feedback.  Additionally, consider incorporating new skills into the same instructional format.  </a:t>
            </a:r>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27</a:t>
            </a:fld>
            <a:endParaRPr lang="en-US"/>
          </a:p>
        </p:txBody>
      </p:sp>
    </p:spTree>
    <p:extLst>
      <p:ext uri="{BB962C8B-B14F-4D97-AF65-F5344CB8AC3E}">
        <p14:creationId xmlns:p14="http://schemas.microsoft.com/office/powerpoint/2010/main" val="32881031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graph represents a scenario</a:t>
            </a:r>
            <a:r>
              <a:rPr lang="en-US" baseline="0" dirty="0" smtClean="0"/>
              <a:t> where the trend line from a student’s scores is increasing more steeply than the goal line.  This is a good problem to have!  This means that your student is improving at a faster rate than you originally estimated.  Your instructional plan is working well for the student.  </a:t>
            </a:r>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28</a:t>
            </a:fld>
            <a:endParaRPr lang="en-US"/>
          </a:p>
        </p:txBody>
      </p:sp>
    </p:spTree>
    <p:extLst>
      <p:ext uri="{BB962C8B-B14F-4D97-AF65-F5344CB8AC3E}">
        <p14:creationId xmlns:p14="http://schemas.microsoft.com/office/powerpoint/2010/main" val="6384975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If a</a:t>
            </a:r>
            <a:r>
              <a:rPr lang="en-US" baseline="0" dirty="0" smtClean="0"/>
              <a:t> student is making faster growth than you originally anticipated, consider whether the original goal is ambitious enough.  </a:t>
            </a:r>
            <a:r>
              <a:rPr lang="en-US" dirty="0" smtClean="0"/>
              <a:t>Research has shown that ambitious, but realistic goals, coupled with data-based decision making, lead to better student achievement. Consider raising the student’s goal to see if you can effect even better progress for your student.</a:t>
            </a:r>
          </a:p>
          <a:p>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29</a:t>
            </a:fld>
            <a:endParaRPr lang="en-US"/>
          </a:p>
        </p:txBody>
      </p:sp>
    </p:spTree>
    <p:extLst>
      <p:ext uri="{BB962C8B-B14F-4D97-AF65-F5344CB8AC3E}">
        <p14:creationId xmlns:p14="http://schemas.microsoft.com/office/powerpoint/2010/main" val="4412763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dirty="0" smtClean="0"/>
              <a:t>This</a:t>
            </a:r>
            <a:r>
              <a:rPr lang="en-US" baseline="0" dirty="0" smtClean="0"/>
              <a:t> graph shows a scenario where, after an instructional change, a student’s scores do not improve. </a:t>
            </a:r>
            <a:r>
              <a:rPr lang="en-US" dirty="0" smtClean="0"/>
              <a:t>This is a good opportunity to put experimental teaching into action. Think about what the graph is telling you about your student’s learning.</a:t>
            </a:r>
            <a:r>
              <a:rPr lang="en-US" baseline="0" dirty="0" smtClean="0"/>
              <a:t>  </a:t>
            </a:r>
            <a:r>
              <a:rPr lang="en-US" i="1" baseline="0" dirty="0" smtClean="0"/>
              <a:t>(Pause for discussion and ask participants to share their thoughts.)</a:t>
            </a:r>
            <a:endParaRPr lang="en-US" baseline="0" dirty="0" smtClean="0"/>
          </a:p>
          <a:p>
            <a:pPr marL="0" indent="0">
              <a:buFont typeface="Arial" pitchFamily="34" charset="0"/>
              <a:buNone/>
            </a:pPr>
            <a:endParaRPr lang="en-US" baseline="0" dirty="0" smtClean="0"/>
          </a:p>
          <a:p>
            <a:pPr marL="0" indent="0">
              <a:buFont typeface="Arial" pitchFamily="34" charset="0"/>
              <a:buNone/>
            </a:pPr>
            <a:r>
              <a:rPr lang="en-US" dirty="0" smtClean="0"/>
              <a:t>Under your first instructional intervention, the student was making some progress, but not sufficient progress to meet the end of the year goal. A change in instruction was indicated by the data. The vertical line on the graph shows when you made the change.</a:t>
            </a:r>
          </a:p>
          <a:p>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30</a:t>
            </a:fld>
            <a:endParaRPr lang="en-US"/>
          </a:p>
        </p:txBody>
      </p:sp>
    </p:spTree>
    <p:extLst>
      <p:ext uri="{BB962C8B-B14F-4D97-AF65-F5344CB8AC3E}">
        <p14:creationId xmlns:p14="http://schemas.microsoft.com/office/powerpoint/2010/main" val="2129540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Review purpose</a:t>
            </a:r>
            <a:r>
              <a:rPr lang="en-US" i="1" baseline="0" dirty="0" smtClean="0"/>
              <a:t> and objectives. </a:t>
            </a:r>
          </a:p>
          <a:p>
            <a:endParaRPr lang="en-US" i="1" baseline="0" dirty="0" smtClean="0"/>
          </a:p>
          <a:p>
            <a:endParaRPr lang="en-US" i="1" dirty="0"/>
          </a:p>
        </p:txBody>
      </p:sp>
      <p:sp>
        <p:nvSpPr>
          <p:cNvPr id="4" name="Slide Number Placeholder 3"/>
          <p:cNvSpPr>
            <a:spLocks noGrp="1"/>
          </p:cNvSpPr>
          <p:nvPr>
            <p:ph type="sldNum" sz="quarter" idx="10"/>
          </p:nvPr>
        </p:nvSpPr>
        <p:spPr/>
        <p:txBody>
          <a:bodyPr/>
          <a:lstStyle/>
          <a:p>
            <a:fld id="{C0D4B5C9-485F-4973-AE9A-0DA41243B990}"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5508734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sz="1200" dirty="0" smtClean="0"/>
              <a:t>We know that your original instructional intervention was more effective than the change that you made.</a:t>
            </a:r>
            <a:r>
              <a:rPr lang="en-US" sz="1200" baseline="0" dirty="0" smtClean="0"/>
              <a:t>  </a:t>
            </a:r>
            <a:r>
              <a:rPr lang="en-US" sz="1200" dirty="0" smtClean="0"/>
              <a:t>You should change your instruction again, but this time, think back to your original intervention. Why might that intervention have worked better for your student? Use that insight to help you decide how to change your instruction this time.</a:t>
            </a:r>
            <a:r>
              <a:rPr lang="en-US" sz="1200" baseline="0" dirty="0" smtClean="0"/>
              <a:t>  </a:t>
            </a:r>
            <a:r>
              <a:rPr lang="en-US" sz="1200" dirty="0" smtClean="0"/>
              <a:t>Then keep collecting data to see if it helps your student achieve better progress.</a:t>
            </a:r>
          </a:p>
          <a:p>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31</a:t>
            </a:fld>
            <a:endParaRPr lang="en-US"/>
          </a:p>
        </p:txBody>
      </p:sp>
    </p:spTree>
    <p:extLst>
      <p:ext uri="{BB962C8B-B14F-4D97-AF65-F5344CB8AC3E}">
        <p14:creationId xmlns:p14="http://schemas.microsoft.com/office/powerpoint/2010/main" val="42302442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dirty="0" smtClean="0"/>
              <a:t>This graph represents</a:t>
            </a:r>
            <a:r>
              <a:rPr lang="en-US" baseline="0" dirty="0" smtClean="0"/>
              <a:t> a scenario where the student’s trend line becomes steeper after an instructional change. </a:t>
            </a:r>
            <a:r>
              <a:rPr lang="en-US" sz="1200" dirty="0" smtClean="0"/>
              <a:t>If your graph looks like this, congratulations! You identified a progress monitoring measure and level that reflects your student’s progress, and your student’s steadily improving performance is on target to reach the end of the year goal.</a:t>
            </a:r>
            <a:r>
              <a:rPr lang="en-US" sz="1200" baseline="0" dirty="0" smtClean="0"/>
              <a:t>  </a:t>
            </a:r>
            <a:r>
              <a:rPr lang="en-US" sz="1200" dirty="0" smtClean="0"/>
              <a:t>From the graph you can see that your first intervention was effective but that the change or modification that you made has been even more effective. </a:t>
            </a:r>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32</a:t>
            </a:fld>
            <a:endParaRPr lang="en-US"/>
          </a:p>
        </p:txBody>
      </p:sp>
    </p:spTree>
    <p:extLst>
      <p:ext uri="{BB962C8B-B14F-4D97-AF65-F5344CB8AC3E}">
        <p14:creationId xmlns:p14="http://schemas.microsoft.com/office/powerpoint/2010/main" val="3400901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graph</a:t>
            </a:r>
            <a:r>
              <a:rPr lang="en-US" baseline="0" dirty="0" smtClean="0"/>
              <a:t> reveals that what you’re doing is working, and that there is no need to make an instructional change now.  Remember to continue monitoring the student’s progress through the end of the year and to continue to evaluate data in order to ensure that the student is still responding sufficiently.  </a:t>
            </a:r>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33</a:t>
            </a:fld>
            <a:endParaRPr lang="en-US"/>
          </a:p>
        </p:txBody>
      </p:sp>
    </p:spTree>
    <p:extLst>
      <p:ext uri="{BB962C8B-B14F-4D97-AF65-F5344CB8AC3E}">
        <p14:creationId xmlns:p14="http://schemas.microsoft.com/office/powerpoint/2010/main" val="19337414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summary, r</a:t>
            </a:r>
            <a:r>
              <a:rPr lang="en-US" dirty="0" smtClean="0"/>
              <a:t>emember</a:t>
            </a:r>
            <a:r>
              <a:rPr lang="en-US" baseline="0" dirty="0" smtClean="0"/>
              <a:t> that an appropriate progress monitoring measure is valid, reliable, brief, sensitive to change, and measures the skill/behavior targeted by the intervention. The progress monitoring measure should also be able to be graphed.  Displaying progress monitoring data visually allows teams to see whether or not students are on track to meet their goals and also detect patterns in performance.  Ask questions about data patterns to arrive at a hypothesis about student responsiveness. You should then use this hypothesis to inform changes to the intervention or assessment, if the data indicate that a change is needed.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5B4D529-9010-495D-81FD-B5025921701F}" type="slidenum">
              <a:rPr lang="en-US" smtClean="0"/>
              <a:t>34</a:t>
            </a:fld>
            <a:endParaRPr lang="en-US" dirty="0"/>
          </a:p>
        </p:txBody>
      </p:sp>
    </p:spTree>
    <p:extLst>
      <p:ext uri="{BB962C8B-B14F-4D97-AF65-F5344CB8AC3E}">
        <p14:creationId xmlns:p14="http://schemas.microsoft.com/office/powerpoint/2010/main" val="1047377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Why is it important to graph progress monitoring data?  In order to truly analyze progress monitoring</a:t>
            </a:r>
            <a:r>
              <a:rPr lang="en-US" baseline="0" dirty="0" smtClean="0"/>
              <a:t> data, it is important that data are displayed visually, in a graph. </a:t>
            </a:r>
            <a:r>
              <a:rPr lang="en-US" dirty="0" smtClean="0"/>
              <a:t>Reviewing and analyzing</a:t>
            </a:r>
            <a:r>
              <a:rPr lang="en-US" baseline="0" dirty="0" smtClean="0"/>
              <a:t> </a:t>
            </a:r>
            <a:r>
              <a:rPr lang="en-US" dirty="0" smtClean="0"/>
              <a:t>progress monitoring data is important as it can help you to develop more effective and individualized</a:t>
            </a:r>
            <a:r>
              <a:rPr lang="en-US" baseline="0" dirty="0" smtClean="0"/>
              <a:t> </a:t>
            </a:r>
            <a:r>
              <a:rPr lang="en-US" dirty="0" smtClean="0"/>
              <a:t>instructional programs for students.  Research shows that student achievement improves when teachers follow procedures for reviewing progress monitoring data and making instructional changes. </a:t>
            </a:r>
            <a:r>
              <a:rPr lang="en-US" baseline="0" dirty="0" smtClean="0"/>
              <a:t>In these next few slides, I’ll review some basic information about getting started with graphing data.  These slides provide an overview of how to put these procedures in place to graph student data.</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4</a:t>
            </a:fld>
            <a:endParaRPr lang="en-US"/>
          </a:p>
        </p:txBody>
      </p:sp>
    </p:spTree>
    <p:extLst>
      <p:ext uri="{BB962C8B-B14F-4D97-AF65-F5344CB8AC3E}">
        <p14:creationId xmlns:p14="http://schemas.microsoft.com/office/powerpoint/2010/main" val="36975769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Begin by plotting the student’s first few data points.  These represent the first few weeks of baseline data, or the student’s starting point.  </a:t>
            </a:r>
          </a:p>
          <a:p>
            <a:endParaRPr lang="en-US" i="1"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5</a:t>
            </a:fld>
            <a:endParaRPr lang="en-US"/>
          </a:p>
        </p:txBody>
      </p:sp>
    </p:spTree>
    <p:extLst>
      <p:ext uri="{BB962C8B-B14F-4D97-AF65-F5344CB8AC3E}">
        <p14:creationId xmlns:p14="http://schemas.microsoft.com/office/powerpoint/2010/main" val="19173177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First, look at the first three scores on the graph. Draw a dashed vertical line to show that these data points are “baseline data”, representing the student’s performance at the beginning of the year. </a:t>
            </a:r>
          </a:p>
          <a:p>
            <a:endParaRPr lang="en-US" i="1"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6</a:t>
            </a:fld>
            <a:endParaRPr lang="en-US"/>
          </a:p>
        </p:txBody>
      </p:sp>
    </p:spTree>
    <p:extLst>
      <p:ext uri="{BB962C8B-B14F-4D97-AF65-F5344CB8AC3E}">
        <p14:creationId xmlns:p14="http://schemas.microsoft.com/office/powerpoint/2010/main" val="37092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Read slide.</a:t>
            </a:r>
          </a:p>
          <a:p>
            <a:endParaRPr lang="en-US" i="1"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For help in selecting an appropriate end-of-the-year goal, see pages 15-19 of Progress Monitoring Training Manual (available at </a:t>
            </a:r>
            <a:r>
              <a:rPr lang="en-US" dirty="0" smtClean="0">
                <a:hlinkClick r:id="rId3"/>
              </a:rPr>
              <a:t>http://www.rti4success.org/video/implementer-series-what-progress-monitoring</a:t>
            </a:r>
            <a:r>
              <a:rPr lang="en-US" dirty="0" smtClean="0"/>
              <a:t>). </a:t>
            </a:r>
          </a:p>
          <a:p>
            <a:endParaRPr lang="en-US" i="1"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7</a:t>
            </a:fld>
            <a:endParaRPr lang="en-US"/>
          </a:p>
        </p:txBody>
      </p:sp>
    </p:spTree>
    <p:extLst>
      <p:ext uri="{BB962C8B-B14F-4D97-AF65-F5344CB8AC3E}">
        <p14:creationId xmlns:p14="http://schemas.microsoft.com/office/powerpoint/2010/main" val="8027416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Now, draw a line connecting the baseline performance to the goal. This line, called the “goal line” shows the rate of progress a student must achieve to reach the goal by the end of the year.</a:t>
            </a:r>
          </a:p>
          <a:p>
            <a:endParaRPr lang="en-US" i="1"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8</a:t>
            </a:fld>
            <a:endParaRPr lang="en-US"/>
          </a:p>
        </p:txBody>
      </p:sp>
    </p:spTree>
    <p:extLst>
      <p:ext uri="{BB962C8B-B14F-4D97-AF65-F5344CB8AC3E}">
        <p14:creationId xmlns:p14="http://schemas.microsoft.com/office/powerpoint/2010/main" val="39646872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Read slide. </a:t>
            </a:r>
            <a:endParaRPr lang="en-US" i="1"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9</a:t>
            </a:fld>
            <a:endParaRPr lang="en-US"/>
          </a:p>
        </p:txBody>
      </p:sp>
    </p:spTree>
    <p:extLst>
      <p:ext uri="{BB962C8B-B14F-4D97-AF65-F5344CB8AC3E}">
        <p14:creationId xmlns:p14="http://schemas.microsoft.com/office/powerpoint/2010/main" val="19188346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5990" y="2030699"/>
            <a:ext cx="5935833" cy="1470025"/>
          </a:xfrm>
        </p:spPr>
        <p:txBody>
          <a:bodyPr>
            <a:normAutofit/>
          </a:bodyPr>
          <a:lstStyle>
            <a:lvl1pPr algn="l">
              <a:defRPr sz="2800" b="1" baseline="0">
                <a:solidFill>
                  <a:schemeClr val="tx2"/>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2576370" y="4108881"/>
            <a:ext cx="5945454" cy="685800"/>
          </a:xfrm>
        </p:spPr>
        <p:txBody>
          <a:bodyPr/>
          <a:lstStyle>
            <a:lvl1pPr marL="0" indent="0" algn="l">
              <a:buNone/>
              <a:defRPr b="1">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2"/>
          </p:nvPr>
        </p:nvSpPr>
        <p:spPr>
          <a:xfrm>
            <a:off x="2576370" y="4870881"/>
            <a:ext cx="5945454" cy="457200"/>
          </a:xfrm>
        </p:spPr>
        <p:txBody>
          <a:bodyPr/>
          <a:lstStyle>
            <a:lvl1pPr>
              <a:buNone/>
              <a:defRPr sz="2400" baseline="0">
                <a:solidFill>
                  <a:schemeClr val="tx1"/>
                </a:solidFill>
                <a:latin typeface="+mn-lt"/>
              </a:defRPr>
            </a:lvl1pPr>
            <a:lvl2pPr>
              <a:buNone/>
              <a:defRPr/>
            </a:lvl2pPr>
          </a:lstStyle>
          <a:p>
            <a:pPr lvl="0"/>
            <a:r>
              <a:rPr lang="en-US" smtClean="0"/>
              <a:t>Click to edit Master text styles</a:t>
            </a:r>
          </a:p>
        </p:txBody>
      </p:sp>
      <p:sp>
        <p:nvSpPr>
          <p:cNvPr id="15" name="Text Placeholder 14"/>
          <p:cNvSpPr>
            <a:spLocks noGrp="1"/>
          </p:cNvSpPr>
          <p:nvPr>
            <p:ph type="body" sz="quarter" idx="13"/>
          </p:nvPr>
        </p:nvSpPr>
        <p:spPr>
          <a:xfrm>
            <a:off x="2557126" y="5404281"/>
            <a:ext cx="5964697" cy="381000"/>
          </a:xfrm>
        </p:spPr>
        <p:txBody>
          <a:bodyPr/>
          <a:lstStyle>
            <a:lvl1pPr>
              <a:buNone/>
              <a:defRPr sz="1800" baseline="0">
                <a:solidFill>
                  <a:schemeClr val="tx1"/>
                </a:solidFill>
                <a:latin typeface="+mn-lt"/>
              </a:defRPr>
            </a:lvl1pPr>
          </a:lstStyle>
          <a:p>
            <a:pPr lvl="0"/>
            <a:r>
              <a:rPr lang="en-US" smtClean="0"/>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Referenc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indent="-342900">
              <a:buNone/>
              <a:defRPr sz="3200">
                <a:solidFill>
                  <a:schemeClr val="tx1"/>
                </a:solidFill>
                <a:latin typeface="Arial" pitchFamily="34" charset="0"/>
                <a:cs typeface="Arial" pitchFamily="34" charset="0"/>
              </a:defRPr>
            </a:lvl1pPr>
            <a:lvl2pPr>
              <a:buNone/>
              <a:defRPr>
                <a:solidFill>
                  <a:schemeClr val="tx1"/>
                </a:solidFill>
                <a:latin typeface="Franklin Gothic Book" pitchFamily="34" charset="0"/>
              </a:defRPr>
            </a:lvl2pPr>
            <a:lvl3pPr>
              <a:defRPr>
                <a:solidFill>
                  <a:schemeClr val="tx1"/>
                </a:solidFill>
                <a:latin typeface="Franklin Gothic Book" pitchFamily="34" charset="0"/>
              </a:defRPr>
            </a:lvl3pPr>
            <a:lvl4pPr>
              <a:defRPr>
                <a:solidFill>
                  <a:schemeClr val="tx1"/>
                </a:solidFill>
                <a:latin typeface="Franklin Gothic Book" pitchFamily="34" charset="0"/>
              </a:defRPr>
            </a:lvl4pPr>
            <a:lvl5pPr>
              <a:defRPr>
                <a:solidFill>
                  <a:schemeClr val="tx1"/>
                </a:solidFill>
                <a:latin typeface="Franklin Gothic Book" pitchFamily="34" charset="0"/>
              </a:defRPr>
            </a:lvl5pPr>
          </a:lstStyle>
          <a:p>
            <a:pPr lvl="0"/>
            <a:r>
              <a:rPr lang="en-US" dirty="0" smtClean="0"/>
              <a:t>Click to edit Master </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1600200" y="1600200"/>
            <a:ext cx="3429000" cy="4525963"/>
          </a:xfrm>
        </p:spPr>
        <p:txBody>
          <a:bodyPr/>
          <a:lstStyle>
            <a:lvl1pPr marL="231775" indent="-231775">
              <a:spcBef>
                <a:spcPts val="1200"/>
              </a:spcBef>
              <a:defRPr sz="2400">
                <a:latin typeface="Arial" pitchFamily="34" charset="0"/>
                <a:cs typeface="Arial" pitchFamily="34" charset="0"/>
              </a:defRPr>
            </a:lvl1pPr>
            <a:lvl2pPr marL="465138" indent="-233363">
              <a:spcBef>
                <a:spcPts val="600"/>
              </a:spcBef>
              <a:defRPr sz="2200">
                <a:latin typeface="Arial" pitchFamily="34" charset="0"/>
                <a:cs typeface="Arial" pitchFamily="34" charset="0"/>
              </a:defRPr>
            </a:lvl2pPr>
            <a:lvl3pPr marL="682625" indent="-174625">
              <a:spcBef>
                <a:spcPts val="600"/>
              </a:spcBef>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
        <p:nvSpPr>
          <p:cNvPr id="4" name="Content Placeholder 3"/>
          <p:cNvSpPr>
            <a:spLocks noGrp="1"/>
          </p:cNvSpPr>
          <p:nvPr>
            <p:ph sz="half" idx="2"/>
          </p:nvPr>
        </p:nvSpPr>
        <p:spPr>
          <a:xfrm>
            <a:off x="5257800" y="1600200"/>
            <a:ext cx="3429000" cy="4525963"/>
          </a:xfrm>
        </p:spPr>
        <p:txBody>
          <a:bodyPr/>
          <a:lstStyle>
            <a:lvl1pPr marL="231775" indent="-231775">
              <a:spcBef>
                <a:spcPts val="1200"/>
              </a:spcBef>
              <a:buSzPct val="104000"/>
              <a:defRPr sz="2400">
                <a:latin typeface="Arial" pitchFamily="34" charset="0"/>
                <a:cs typeface="Arial" pitchFamily="34" charset="0"/>
              </a:defRPr>
            </a:lvl1pPr>
            <a:lvl2pPr marL="465138" indent="-233363">
              <a:spcBef>
                <a:spcPts val="600"/>
              </a:spcBef>
              <a:defRPr sz="2200">
                <a:latin typeface="Arial" pitchFamily="34" charset="0"/>
                <a:cs typeface="Arial" pitchFamily="34" charset="0"/>
              </a:defRPr>
            </a:lvl2pPr>
            <a:lvl3pPr marL="736600" indent="-228600">
              <a:spcBef>
                <a:spcPts val="600"/>
              </a:spcBef>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s 1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1600200" y="1600200"/>
            <a:ext cx="3429000" cy="4525963"/>
          </a:xfrm>
        </p:spPr>
        <p:txBody>
          <a:bodyPr/>
          <a:lstStyle>
            <a:lvl1pPr marL="231775" indent="-231775">
              <a:defRPr sz="2400">
                <a:latin typeface="Arial" pitchFamily="34" charset="0"/>
                <a:cs typeface="Arial" pitchFamily="34" charset="0"/>
              </a:defRPr>
            </a:lvl1pPr>
            <a:lvl2pPr marL="465138" indent="-225425">
              <a:spcBef>
                <a:spcPts val="600"/>
              </a:spcBef>
              <a:defRPr sz="2200">
                <a:latin typeface="Arial" pitchFamily="34" charset="0"/>
                <a:cs typeface="Arial" pitchFamily="34" charset="0"/>
              </a:defRPr>
            </a:lvl2pPr>
            <a:lvl3pPr marL="679450" indent="-228600">
              <a:spcBef>
                <a:spcPts val="600"/>
              </a:spcBef>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Tree>
    <p:extLst>
      <p:ext uri="{BB962C8B-B14F-4D97-AF65-F5344CB8AC3E}">
        <p14:creationId xmlns:p14="http://schemas.microsoft.com/office/powerpoint/2010/main" val="21001364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ext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0" indent="0">
              <a:buNone/>
              <a:defRPr>
                <a:solidFill>
                  <a:schemeClr val="tx1"/>
                </a:solidFill>
                <a:latin typeface="Arial" pitchFamily="34" charset="0"/>
                <a:cs typeface="Arial" pitchFamily="34" charset="0"/>
              </a:defRPr>
            </a:lvl1pPr>
            <a:lvl2pPr>
              <a:buNone/>
              <a:defRPr>
                <a:solidFill>
                  <a:schemeClr val="tx1"/>
                </a:solidFill>
                <a:latin typeface="Franklin Gothic Book" pitchFamily="34" charset="0"/>
              </a:defRPr>
            </a:lvl2pPr>
            <a:lvl3pPr>
              <a:defRPr>
                <a:solidFill>
                  <a:schemeClr val="tx1"/>
                </a:solidFill>
                <a:latin typeface="Franklin Gothic Book" pitchFamily="34" charset="0"/>
              </a:defRPr>
            </a:lvl3pPr>
            <a:lvl4pPr>
              <a:defRPr>
                <a:solidFill>
                  <a:schemeClr val="tx1"/>
                </a:solidFill>
                <a:latin typeface="Franklin Gothic Book" pitchFamily="34" charset="0"/>
              </a:defRPr>
            </a:lvl4pPr>
            <a:lvl5pPr>
              <a:defRPr>
                <a:solidFill>
                  <a:schemeClr val="tx1"/>
                </a:solidFill>
                <a:latin typeface="Franklin Gothic Book" pitchFamily="34" charset="0"/>
              </a:defRPr>
            </a:lvl5pPr>
          </a:lstStyle>
          <a:p>
            <a:pPr lvl="0"/>
            <a:r>
              <a:rPr lang="en-US" dirty="0" smtClean="0"/>
              <a:t>Click to edit Master text</a:t>
            </a:r>
            <a:endParaRPr lang="en-US" dirty="0"/>
          </a:p>
        </p:txBody>
      </p:sp>
    </p:spTree>
    <p:extLst>
      <p:ext uri="{BB962C8B-B14F-4D97-AF65-F5344CB8AC3E}">
        <p14:creationId xmlns:p14="http://schemas.microsoft.com/office/powerpoint/2010/main" val="13863187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Referenc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indent="-342900">
              <a:buNone/>
              <a:defRPr sz="3200">
                <a:solidFill>
                  <a:schemeClr val="tx1"/>
                </a:solidFill>
                <a:latin typeface="Arial" pitchFamily="34" charset="0"/>
                <a:cs typeface="Arial" pitchFamily="34" charset="0"/>
              </a:defRPr>
            </a:lvl1pPr>
            <a:lvl2pPr>
              <a:buNone/>
              <a:defRPr>
                <a:solidFill>
                  <a:schemeClr val="tx1"/>
                </a:solidFill>
                <a:latin typeface="Franklin Gothic Book" pitchFamily="34" charset="0"/>
              </a:defRPr>
            </a:lvl2pPr>
            <a:lvl3pPr>
              <a:defRPr>
                <a:solidFill>
                  <a:schemeClr val="tx1"/>
                </a:solidFill>
                <a:latin typeface="Franklin Gothic Book" pitchFamily="34" charset="0"/>
              </a:defRPr>
            </a:lvl3pPr>
            <a:lvl4pPr>
              <a:defRPr>
                <a:solidFill>
                  <a:schemeClr val="tx1"/>
                </a:solidFill>
                <a:latin typeface="Franklin Gothic Book" pitchFamily="34" charset="0"/>
              </a:defRPr>
            </a:lvl4pPr>
            <a:lvl5pPr>
              <a:defRPr>
                <a:solidFill>
                  <a:schemeClr val="tx1"/>
                </a:solidFill>
                <a:latin typeface="Franklin Gothic Book" pitchFamily="34" charset="0"/>
              </a:defRPr>
            </a:lvl5pPr>
          </a:lstStyle>
          <a:p>
            <a:pPr lvl="0"/>
            <a:r>
              <a:rPr lang="en-US" dirty="0" smtClean="0"/>
              <a:t>Click to edit Master </a:t>
            </a:r>
            <a:endParaRPr lang="en-US" dirty="0"/>
          </a:p>
        </p:txBody>
      </p:sp>
    </p:spTree>
    <p:extLst>
      <p:ext uri="{BB962C8B-B14F-4D97-AF65-F5344CB8AC3E}">
        <p14:creationId xmlns:p14="http://schemas.microsoft.com/office/powerpoint/2010/main" val="7580658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1600200" y="1600200"/>
            <a:ext cx="3429000" cy="4525963"/>
          </a:xfrm>
        </p:spPr>
        <p:txBody>
          <a:bodyPr/>
          <a:lstStyle>
            <a:lvl1pPr marL="231775" indent="-231775">
              <a:spcBef>
                <a:spcPts val="1200"/>
              </a:spcBef>
              <a:defRPr sz="2400">
                <a:latin typeface="Arial" pitchFamily="34" charset="0"/>
                <a:cs typeface="Arial" pitchFamily="34" charset="0"/>
              </a:defRPr>
            </a:lvl1pPr>
            <a:lvl2pPr marL="465138" indent="-233363">
              <a:spcBef>
                <a:spcPts val="600"/>
              </a:spcBef>
              <a:defRPr sz="2200">
                <a:latin typeface="Arial" pitchFamily="34" charset="0"/>
                <a:cs typeface="Arial" pitchFamily="34" charset="0"/>
              </a:defRPr>
            </a:lvl2pPr>
            <a:lvl3pPr marL="682625" indent="-174625">
              <a:spcBef>
                <a:spcPts val="600"/>
              </a:spcBef>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
        <p:nvSpPr>
          <p:cNvPr id="4" name="Content Placeholder 3"/>
          <p:cNvSpPr>
            <a:spLocks noGrp="1"/>
          </p:cNvSpPr>
          <p:nvPr>
            <p:ph sz="half" idx="2"/>
          </p:nvPr>
        </p:nvSpPr>
        <p:spPr>
          <a:xfrm>
            <a:off x="5257800" y="1600200"/>
            <a:ext cx="3429000" cy="4525963"/>
          </a:xfrm>
        </p:spPr>
        <p:txBody>
          <a:bodyPr/>
          <a:lstStyle>
            <a:lvl1pPr marL="231775" indent="-231775">
              <a:spcBef>
                <a:spcPts val="1200"/>
              </a:spcBef>
              <a:buSzPct val="104000"/>
              <a:defRPr sz="2400">
                <a:latin typeface="Arial" pitchFamily="34" charset="0"/>
                <a:cs typeface="Arial" pitchFamily="34" charset="0"/>
              </a:defRPr>
            </a:lvl1pPr>
            <a:lvl2pPr marL="465138" indent="-233363">
              <a:spcBef>
                <a:spcPts val="600"/>
              </a:spcBef>
              <a:defRPr sz="2200">
                <a:latin typeface="Arial" pitchFamily="34" charset="0"/>
                <a:cs typeface="Arial" pitchFamily="34" charset="0"/>
              </a:defRPr>
            </a:lvl2pPr>
            <a:lvl3pPr marL="736600" indent="-228600">
              <a:spcBef>
                <a:spcPts val="600"/>
              </a:spcBef>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Tree>
    <p:extLst>
      <p:ext uri="{BB962C8B-B14F-4D97-AF65-F5344CB8AC3E}">
        <p14:creationId xmlns:p14="http://schemas.microsoft.com/office/powerpoint/2010/main" val="18624114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ullets 1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1600200" y="1600200"/>
            <a:ext cx="3429000" cy="4525963"/>
          </a:xfrm>
        </p:spPr>
        <p:txBody>
          <a:bodyPr/>
          <a:lstStyle>
            <a:lvl1pPr marL="231775" indent="-231775">
              <a:defRPr sz="2400">
                <a:latin typeface="Arial" pitchFamily="34" charset="0"/>
                <a:cs typeface="Arial" pitchFamily="34" charset="0"/>
              </a:defRPr>
            </a:lvl1pPr>
            <a:lvl2pPr marL="465138" indent="-225425">
              <a:spcBef>
                <a:spcPts val="600"/>
              </a:spcBef>
              <a:defRPr sz="2200">
                <a:latin typeface="Arial" pitchFamily="34" charset="0"/>
                <a:cs typeface="Arial" pitchFamily="34" charset="0"/>
              </a:defRPr>
            </a:lvl2pPr>
            <a:lvl3pPr marL="679450" indent="-228600">
              <a:spcBef>
                <a:spcPts val="600"/>
              </a:spcBef>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Tree>
    <p:extLst>
      <p:ext uri="{BB962C8B-B14F-4D97-AF65-F5344CB8AC3E}">
        <p14:creationId xmlns:p14="http://schemas.microsoft.com/office/powerpoint/2010/main" val="7121494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937869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223736" y="1600201"/>
            <a:ext cx="8582127" cy="3954294"/>
          </a:xfrm>
          <a:prstGeom prst="rect">
            <a:avLst/>
          </a:prstGeom>
        </p:spPr>
        <p:txBody>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usiness contact informa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2706986" y="2181886"/>
            <a:ext cx="5966234" cy="4264181"/>
          </a:xfrm>
        </p:spPr>
        <p:txBody>
          <a:bodyPr/>
          <a:lstStyle>
            <a:lvl1pPr marL="0" indent="0">
              <a:buNone/>
              <a:defRPr>
                <a:solidFill>
                  <a:schemeClr val="tx1"/>
                </a:solidFill>
                <a:latin typeface="Arial" pitchFamily="34" charset="0"/>
                <a:cs typeface="Arial" pitchFamily="34" charset="0"/>
              </a:defRPr>
            </a:lvl1pPr>
            <a:lvl2pPr marL="0" indent="0">
              <a:defRPr>
                <a:solidFill>
                  <a:schemeClr val="tx1"/>
                </a:solidFill>
                <a:latin typeface="Franklin Gothic Book" pitchFamily="34" charset="0"/>
              </a:defRPr>
            </a:lvl2pPr>
            <a:lvl3pPr marL="0" indent="0">
              <a:defRPr>
                <a:solidFill>
                  <a:schemeClr val="tx1"/>
                </a:solidFill>
                <a:latin typeface="Franklin Gothic Book" pitchFamily="34" charset="0"/>
              </a:defRPr>
            </a:lvl3pPr>
            <a:lvl4pPr marL="0" indent="0">
              <a:defRPr>
                <a:solidFill>
                  <a:schemeClr val="tx1"/>
                </a:solidFill>
                <a:latin typeface="Franklin Gothic Book" pitchFamily="34" charset="0"/>
              </a:defRPr>
            </a:lvl4pPr>
            <a:lvl5pPr marL="0" indent="0">
              <a:defRPr>
                <a:solidFill>
                  <a:schemeClr val="tx1"/>
                </a:solidFill>
                <a:latin typeface="Franklin Gothic Book" pitchFamily="34" charset="0"/>
              </a:defRPr>
            </a:lvl5pPr>
          </a:lstStyle>
          <a:p>
            <a:pPr lvl="0"/>
            <a:r>
              <a:rPr lang="en-US" dirty="0"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ext no bullets">
    <p:spTree>
      <p:nvGrpSpPr>
        <p:cNvPr id="1" name=""/>
        <p:cNvGrpSpPr/>
        <p:nvPr/>
      </p:nvGrpSpPr>
      <p:grpSpPr>
        <a:xfrm>
          <a:off x="0" y="0"/>
          <a:ext cx="0" cy="0"/>
          <a:chOff x="0" y="0"/>
          <a:chExt cx="0" cy="0"/>
        </a:xfrm>
      </p:grpSpPr>
      <p:sp>
        <p:nvSpPr>
          <p:cNvPr id="2" name="Title 1"/>
          <p:cNvSpPr>
            <a:spLocks noGrp="1"/>
          </p:cNvSpPr>
          <p:nvPr>
            <p:ph type="title"/>
          </p:nvPr>
        </p:nvSpPr>
        <p:spPr>
          <a:xfrm>
            <a:off x="1562215" y="169863"/>
            <a:ext cx="7289551" cy="982662"/>
          </a:xfrm>
          <a:prstGeom prst="rect">
            <a:avLst/>
          </a:prstGeom>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0" indent="0">
              <a:buNone/>
              <a:defRPr>
                <a:solidFill>
                  <a:schemeClr val="tx1"/>
                </a:solidFill>
                <a:latin typeface="Arial" pitchFamily="34" charset="0"/>
                <a:cs typeface="Arial" pitchFamily="34" charset="0"/>
              </a:defRPr>
            </a:lvl1pPr>
            <a:lvl2pPr>
              <a:buNone/>
              <a:defRPr>
                <a:solidFill>
                  <a:schemeClr val="tx1"/>
                </a:solidFill>
                <a:latin typeface="Franklin Gothic Book" pitchFamily="34" charset="0"/>
              </a:defRPr>
            </a:lvl2pPr>
            <a:lvl3pPr>
              <a:defRPr>
                <a:solidFill>
                  <a:schemeClr val="tx1"/>
                </a:solidFill>
                <a:latin typeface="Franklin Gothic Book" pitchFamily="34" charset="0"/>
              </a:defRPr>
            </a:lvl3pPr>
            <a:lvl4pPr>
              <a:defRPr>
                <a:solidFill>
                  <a:schemeClr val="tx1"/>
                </a:solidFill>
                <a:latin typeface="Franklin Gothic Book" pitchFamily="34" charset="0"/>
              </a:defRPr>
            </a:lvl4pPr>
            <a:lvl5pPr>
              <a:defRPr>
                <a:solidFill>
                  <a:schemeClr val="tx1"/>
                </a:solidFill>
                <a:latin typeface="Franklin Gothic Book" pitchFamily="34" charset="0"/>
              </a:defRPr>
            </a:lvl5pPr>
          </a:lstStyle>
          <a:p>
            <a:pPr lvl="0"/>
            <a:r>
              <a:rPr lang="en-US" dirty="0" smtClean="0"/>
              <a:t>Click to edit Master text</a:t>
            </a:r>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3"/>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fld id="{4DBB3109-6B36-4C42-ABE5-993D6B0A452A}" type="slidenum">
              <a:rPr lang="en-US" smtClean="0"/>
              <a:pPr/>
              <a:t>‹#›</a:t>
            </a:fld>
            <a:endParaRPr lang="en-US"/>
          </a:p>
        </p:txBody>
      </p:sp>
    </p:spTree>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fld id="{4DBB3109-6B36-4C42-ABE5-993D6B0A452A}" type="slidenum">
              <a:rPr lang="en-US" smtClean="0"/>
              <a:pPr/>
              <a:t>‹#›</a:t>
            </a:fld>
            <a:endParaRPr lang="en-US"/>
          </a:p>
        </p:txBody>
      </p:sp>
    </p:spTree>
    <p:extLst>
      <p:ext uri="{BB962C8B-B14F-4D97-AF65-F5344CB8AC3E}">
        <p14:creationId xmlns:p14="http://schemas.microsoft.com/office/powerpoint/2010/main" val="4041849352"/>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fld id="{4DBB3109-6B36-4C42-ABE5-993D6B0A452A}" type="slidenum">
              <a:rPr lang="en-US" smtClean="0"/>
              <a:pPr/>
              <a:t>‹#›</a:t>
            </a:fld>
            <a:endParaRPr lang="en-US"/>
          </a:p>
        </p:txBody>
      </p:sp>
    </p:spTree>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5990" y="2030699"/>
            <a:ext cx="5935833" cy="1470025"/>
          </a:xfrm>
        </p:spPr>
        <p:txBody>
          <a:bodyPr>
            <a:normAutofit/>
          </a:bodyPr>
          <a:lstStyle>
            <a:lvl1pPr algn="l">
              <a:defRPr sz="2800" b="1" baseline="0">
                <a:solidFill>
                  <a:schemeClr val="tx2"/>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2576370" y="4108881"/>
            <a:ext cx="5945454" cy="685800"/>
          </a:xfrm>
        </p:spPr>
        <p:txBody>
          <a:bodyPr/>
          <a:lstStyle>
            <a:lvl1pPr marL="0" indent="0" algn="l">
              <a:buNone/>
              <a:defRPr b="1">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2"/>
          </p:nvPr>
        </p:nvSpPr>
        <p:spPr>
          <a:xfrm>
            <a:off x="2576370" y="4870881"/>
            <a:ext cx="5945454" cy="457200"/>
          </a:xfrm>
        </p:spPr>
        <p:txBody>
          <a:bodyPr/>
          <a:lstStyle>
            <a:lvl1pPr>
              <a:buNone/>
              <a:defRPr sz="2400" baseline="0">
                <a:solidFill>
                  <a:schemeClr val="tx1"/>
                </a:solidFill>
                <a:latin typeface="+mn-lt"/>
              </a:defRPr>
            </a:lvl1pPr>
            <a:lvl2pPr>
              <a:buNone/>
              <a:defRPr/>
            </a:lvl2pPr>
          </a:lstStyle>
          <a:p>
            <a:pPr lvl="0"/>
            <a:r>
              <a:rPr lang="en-US" smtClean="0"/>
              <a:t>Click to edit Master text styles</a:t>
            </a:r>
          </a:p>
        </p:txBody>
      </p:sp>
      <p:sp>
        <p:nvSpPr>
          <p:cNvPr id="15" name="Text Placeholder 14"/>
          <p:cNvSpPr>
            <a:spLocks noGrp="1"/>
          </p:cNvSpPr>
          <p:nvPr>
            <p:ph type="body" sz="quarter" idx="13"/>
          </p:nvPr>
        </p:nvSpPr>
        <p:spPr>
          <a:xfrm>
            <a:off x="2557126" y="5404281"/>
            <a:ext cx="5964697" cy="381000"/>
          </a:xfrm>
        </p:spPr>
        <p:txBody>
          <a:bodyPr/>
          <a:lstStyle>
            <a:lvl1pPr>
              <a:buNone/>
              <a:defRPr sz="1800" baseline="0">
                <a:solidFill>
                  <a:schemeClr val="tx1"/>
                </a:solidFill>
                <a:latin typeface="+mn-lt"/>
              </a:defRPr>
            </a:lvl1pPr>
          </a:lstStyle>
          <a:p>
            <a:pPr lvl="0"/>
            <a:r>
              <a:rPr lang="en-US" smtClean="0"/>
              <a:t>Click to edit Master text styles</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title"/>
          </p:nvPr>
        </p:nvSpPr>
        <p:spPr>
          <a:xfrm>
            <a:off x="683811" y="905710"/>
            <a:ext cx="8228413" cy="178510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a:xfrm>
            <a:off x="6419849" y="6766375"/>
            <a:ext cx="2492375" cy="123111"/>
          </a:xfrm>
        </p:spPr>
        <p:txBody>
          <a:bodyPr/>
          <a:lstStyle>
            <a:lvl1pPr>
              <a:defRPr>
                <a:solidFill>
                  <a:schemeClr val="tx2">
                    <a:lumMod val="75000"/>
                  </a:schemeClr>
                </a:solidFill>
              </a:defRPr>
            </a:lvl1pPr>
          </a:lstStyle>
          <a:p>
            <a:endParaRPr lang="en-US" dirty="0"/>
          </a:p>
        </p:txBody>
      </p:sp>
      <p:sp>
        <p:nvSpPr>
          <p:cNvPr id="4" name="Footer Placeholder 3"/>
          <p:cNvSpPr>
            <a:spLocks noGrp="1"/>
          </p:cNvSpPr>
          <p:nvPr>
            <p:ph type="ftr" sz="quarter" idx="11"/>
          </p:nvPr>
        </p:nvSpPr>
        <p:spPr>
          <a:xfrm>
            <a:off x="5328340" y="6656743"/>
            <a:ext cx="3583885" cy="107722"/>
          </a:xfrm>
        </p:spPr>
        <p:txBody>
          <a:bodyPr/>
          <a:lstStyle>
            <a:lvl1pPr>
              <a:defRPr sz="700"/>
            </a:lvl1pPr>
          </a:lstStyle>
          <a:p>
            <a:endParaRPr lang="en-US" dirty="0"/>
          </a:p>
        </p:txBody>
      </p:sp>
      <p:sp>
        <p:nvSpPr>
          <p:cNvPr id="6" name="Text Placeholder 5"/>
          <p:cNvSpPr>
            <a:spLocks noGrp="1"/>
          </p:cNvSpPr>
          <p:nvPr>
            <p:ph type="body" sz="quarter" idx="12"/>
          </p:nvPr>
        </p:nvSpPr>
        <p:spPr>
          <a:xfrm>
            <a:off x="687388" y="2938998"/>
            <a:ext cx="8224837" cy="2486835"/>
          </a:xfrm>
        </p:spPr>
        <p:txBody>
          <a:bodyPr/>
          <a:lstStyle>
            <a:lvl1pPr>
              <a:defRPr>
                <a:solidFill>
                  <a:schemeClr val="bg1">
                    <a:lumMod val="75000"/>
                  </a:schemeClr>
                </a:solidFill>
              </a:defRPr>
            </a:lvl1pPr>
            <a:lvl2pPr>
              <a:defRPr sz="2400">
                <a:solidFill>
                  <a:schemeClr val="bg1"/>
                </a:solidFill>
              </a:defRPr>
            </a:lvl2pPr>
            <a:lvl3pPr>
              <a:defRPr sz="2000">
                <a:solidFill>
                  <a:schemeClr val="bg1"/>
                </a:solidFill>
              </a:defRPr>
            </a:lvl3pPr>
            <a:lvl4pPr marL="0" indent="0">
              <a:defRPr sz="1600">
                <a:solidFill>
                  <a:schemeClr val="bg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38523742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Divide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atin typeface="+mn-lt"/>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p:txBody>
      </p:sp>
      <p:sp>
        <p:nvSpPr>
          <p:cNvPr id="6" name="Slide Number Placeholder 5"/>
          <p:cNvSpPr>
            <a:spLocks noGrp="1"/>
          </p:cNvSpPr>
          <p:nvPr>
            <p:ph type="sldNum" sz="quarter" idx="12"/>
          </p:nvPr>
        </p:nvSpPr>
        <p:spPr>
          <a:xfrm>
            <a:off x="8755130" y="6507316"/>
            <a:ext cx="157094" cy="153888"/>
          </a:xfrm>
        </p:spPr>
        <p:txBody>
          <a:bodyPr wrap="none"/>
          <a:lstStyle>
            <a:lvl1pPr>
              <a:defRPr sz="1000"/>
            </a:lvl1pPr>
          </a:lstStyle>
          <a:p>
            <a:fld id="{A1A8B8B9-B651-4439-A868-E8F04EF81465}" type="slidenum">
              <a:rPr lang="en-US" smtClean="0"/>
              <a:pPr/>
              <a:t>‹#›</a:t>
            </a:fld>
            <a:endParaRPr lang="en-US" dirty="0"/>
          </a:p>
        </p:txBody>
      </p:sp>
    </p:spTree>
    <p:extLst>
      <p:ext uri="{BB962C8B-B14F-4D97-AF65-F5344CB8AC3E}">
        <p14:creationId xmlns:p14="http://schemas.microsoft.com/office/powerpoint/2010/main" val="2980253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624090" y="1738599"/>
            <a:ext cx="5935833" cy="1470025"/>
          </a:xfrm>
        </p:spPr>
        <p:txBody>
          <a:bodyPr>
            <a:normAutofit/>
          </a:bodyPr>
          <a:lstStyle>
            <a:lvl1pPr algn="l">
              <a:defRPr sz="2800" b="1" baseline="0">
                <a:solidFill>
                  <a:schemeClr val="tx2"/>
                </a:solidFill>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624090" y="3511981"/>
            <a:ext cx="5945454" cy="685800"/>
          </a:xfrm>
        </p:spPr>
        <p:txBody>
          <a:bodyPr/>
          <a:lstStyle>
            <a:lvl1pPr marL="0" indent="0" algn="l">
              <a:buNone/>
              <a:defRPr b="1">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7575642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687388" y="2055813"/>
            <a:ext cx="8224837" cy="351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Slide Number Placeholder 1"/>
          <p:cNvSpPr>
            <a:spLocks noGrp="1"/>
          </p:cNvSpPr>
          <p:nvPr>
            <p:ph type="sldNum" sz="quarter" idx="11"/>
          </p:nvPr>
        </p:nvSpPr>
        <p:spPr/>
        <p:txBody>
          <a:bodyPr/>
          <a:lstStyle/>
          <a:p>
            <a:pPr algn="r"/>
            <a:fld id="{F3477EC8-074D-41C4-94AE-E9EA7CEEA348}" type="slidenum">
              <a:rPr lang="en-US" smtClean="0"/>
              <a:pPr algn="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rg Chart">
    <p:spTree>
      <p:nvGrpSpPr>
        <p:cNvPr id="1" name=""/>
        <p:cNvGrpSpPr/>
        <p:nvPr/>
      </p:nvGrpSpPr>
      <p:grpSpPr>
        <a:xfrm>
          <a:off x="0" y="0"/>
          <a:ext cx="0" cy="0"/>
          <a:chOff x="0" y="0"/>
          <a:chExt cx="0" cy="0"/>
        </a:xfrm>
      </p:grpSpPr>
      <p:sp>
        <p:nvSpPr>
          <p:cNvPr id="4" name="SmartArt Placeholder 3"/>
          <p:cNvSpPr>
            <a:spLocks noGrp="1"/>
          </p:cNvSpPr>
          <p:nvPr>
            <p:ph type="dgm" sz="quarter" idx="10"/>
          </p:nvPr>
        </p:nvSpPr>
        <p:spPr>
          <a:xfrm>
            <a:off x="122785" y="747422"/>
            <a:ext cx="8905460" cy="5096787"/>
          </a:xfrm>
        </p:spPr>
        <p:txBody>
          <a:bodyPr/>
          <a:lstStyle/>
          <a:p>
            <a:r>
              <a:rPr lang="en-US" smtClean="0"/>
              <a:t>Click icon to add SmartArt graphic</a:t>
            </a:r>
            <a:endParaRPr lang="en-US" dirty="0"/>
          </a:p>
        </p:txBody>
      </p:sp>
      <p:sp>
        <p:nvSpPr>
          <p:cNvPr id="2" name="Slide Number Placeholder 1"/>
          <p:cNvSpPr>
            <a:spLocks noGrp="1"/>
          </p:cNvSpPr>
          <p:nvPr>
            <p:ph type="sldNum" sz="quarter" idx="11"/>
          </p:nvPr>
        </p:nvSpPr>
        <p:spPr/>
        <p:txBody>
          <a:bodyPr/>
          <a:lstStyle/>
          <a:p>
            <a:pPr algn="r"/>
            <a:fld id="{F3477EC8-074D-41C4-94AE-E9EA7CEEA348}" type="slidenum">
              <a:rPr lang="en-US" smtClean="0"/>
              <a:pPr algn="r"/>
              <a:t>‹#›</a:t>
            </a:fld>
            <a:endParaRPr lang="en-US" dirty="0"/>
          </a:p>
        </p:txBody>
      </p:sp>
      <p:sp>
        <p:nvSpPr>
          <p:cNvPr id="3" name="Title 2"/>
          <p:cNvSpPr>
            <a:spLocks noGrp="1"/>
          </p:cNvSpPr>
          <p:nvPr>
            <p:ph type="title"/>
          </p:nvPr>
        </p:nvSpPr>
        <p:spPr>
          <a:xfrm>
            <a:off x="122387" y="314394"/>
            <a:ext cx="8906256" cy="361468"/>
          </a:xfrm>
        </p:spPr>
        <p:txBody>
          <a:bodyPr>
            <a:normAutofit/>
          </a:bodyPr>
          <a:lstStyle>
            <a:lvl1pPr algn="ctr">
              <a:defRPr sz="2200" b="1"/>
            </a:lvl1pPr>
          </a:lstStyle>
          <a:p>
            <a:r>
              <a:rPr lang="en-US" smtClean="0"/>
              <a:t>Click to edit Master title style</a:t>
            </a:r>
            <a:endParaRPr lang="en-US" dirty="0"/>
          </a:p>
        </p:txBody>
      </p:sp>
    </p:spTree>
    <p:extLst>
      <p:ext uri="{BB962C8B-B14F-4D97-AF65-F5344CB8AC3E}">
        <p14:creationId xmlns:p14="http://schemas.microsoft.com/office/powerpoint/2010/main" val="12802429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3"/>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smtClean="0"/>
              <a:t>Click to edit Master text</a:t>
            </a:r>
          </a:p>
          <a:p>
            <a:pPr lvl="1"/>
            <a:r>
              <a:rPr lang="en-US" dirty="0" smtClean="0"/>
              <a:t> </a:t>
            </a:r>
          </a:p>
          <a:p>
            <a:pPr lvl="2"/>
            <a:r>
              <a:rPr lang="en-US" dirty="0" smtClean="0"/>
              <a:t> </a:t>
            </a:r>
          </a:p>
          <a:p>
            <a:pPr lvl="3"/>
            <a:r>
              <a:rPr lang="en-US" dirty="0" smtClean="0"/>
              <a:t> </a:t>
            </a:r>
          </a:p>
          <a:p>
            <a:pPr lvl="4"/>
            <a:r>
              <a:rPr lang="en-US" dirty="0" smtClean="0"/>
              <a:t> </a:t>
            </a:r>
          </a:p>
          <a:p>
            <a:pPr lvl="5"/>
            <a:r>
              <a:rPr lang="en-US" dirty="0" smtClean="0"/>
              <a:t> </a:t>
            </a:r>
          </a:p>
          <a:p>
            <a:pPr lvl="6"/>
            <a:r>
              <a:rPr lang="en-US" dirty="0" smtClean="0"/>
              <a:t> </a:t>
            </a:r>
          </a:p>
          <a:p>
            <a:pPr lvl="7"/>
            <a:r>
              <a:rPr lang="en-US" dirty="0" smtClean="0"/>
              <a:t> </a:t>
            </a:r>
          </a:p>
          <a:p>
            <a:pPr lvl="8"/>
            <a:r>
              <a:rPr lang="en-US" dirty="0" smtClean="0"/>
              <a:t> </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24294496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6113962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17737484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33322109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Divide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endParaRPr lang="en-US" dirty="0"/>
          </a:p>
        </p:txBody>
      </p:sp>
      <p:sp>
        <p:nvSpPr>
          <p:cNvPr id="6" name="Slide Number Placeholder 5"/>
          <p:cNvSpPr>
            <a:spLocks noGrp="1"/>
          </p:cNvSpPr>
          <p:nvPr>
            <p:ph type="sldNum" sz="quarter" idx="12"/>
          </p:nvPr>
        </p:nvSpPr>
        <p:spPr>
          <a:xfrm>
            <a:off x="8755130" y="6507316"/>
            <a:ext cx="157094" cy="153888"/>
          </a:xfrm>
        </p:spPr>
        <p:txBody>
          <a:bodyPr wrap="none"/>
          <a:lstStyle>
            <a:lvl1pPr>
              <a:defRPr sz="1000"/>
            </a:lvl1pPr>
          </a:lstStyle>
          <a:p>
            <a:fld id="{A1A8B8B9-B651-4439-A868-E8F04EF81465}" type="slidenum">
              <a:rPr lang="en-US" smtClean="0">
                <a:solidFill>
                  <a:srgbClr val="1F497D">
                    <a:lumMod val="75000"/>
                  </a:srgbClr>
                </a:solidFill>
              </a:rPr>
              <a:pPr/>
              <a:t>‹#›</a:t>
            </a:fld>
            <a:endParaRPr lang="en-US" dirty="0">
              <a:solidFill>
                <a:srgbClr val="1F497D">
                  <a:lumMod val="75000"/>
                </a:srgbClr>
              </a:solidFill>
            </a:endParaRPr>
          </a:p>
        </p:txBody>
      </p:sp>
    </p:spTree>
    <p:extLst>
      <p:ext uri="{BB962C8B-B14F-4D97-AF65-F5344CB8AC3E}">
        <p14:creationId xmlns:p14="http://schemas.microsoft.com/office/powerpoint/2010/main" val="18706017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cxnSp>
        <p:nvCxnSpPr>
          <p:cNvPr id="2" name="Straight Connector 1"/>
          <p:cNvCxnSpPr/>
          <p:nvPr userDrawn="1"/>
        </p:nvCxnSpPr>
        <p:spPr>
          <a:xfrm>
            <a:off x="1828800" y="1524000"/>
            <a:ext cx="5867400" cy="1588"/>
          </a:xfrm>
          <a:prstGeom prst="line">
            <a:avLst/>
          </a:prstGeom>
          <a:ln/>
        </p:spPr>
        <p:style>
          <a:lnRef idx="1">
            <a:schemeClr val="accent1"/>
          </a:lnRef>
          <a:fillRef idx="0">
            <a:schemeClr val="accent1"/>
          </a:fillRef>
          <a:effectRef idx="0">
            <a:schemeClr val="accent1"/>
          </a:effectRef>
          <a:fontRef idx="minor">
            <a:schemeClr val="tx1"/>
          </a:fontRef>
        </p:style>
      </p:cxnSp>
      <p:sp>
        <p:nvSpPr>
          <p:cNvPr id="3" name="Text Box 1"/>
          <p:cNvSpPr txBox="1">
            <a:spLocks noChangeArrowheads="1" noChangeShapeType="1"/>
          </p:cNvSpPr>
          <p:nvPr userDrawn="1"/>
        </p:nvSpPr>
        <p:spPr bwMode="auto">
          <a:xfrm>
            <a:off x="76200" y="6172200"/>
            <a:ext cx="990600" cy="685800"/>
          </a:xfrm>
          <a:prstGeom prst="rect">
            <a:avLst/>
          </a:prstGeom>
          <a:noFill/>
          <a:ln w="0" algn="in">
            <a:noFill/>
            <a:miter lim="800000"/>
            <a:headEnd/>
            <a:tailEnd/>
          </a:ln>
          <a:effectLst/>
        </p:spPr>
        <p:txBody>
          <a:bodyPr lIns="36195" tIns="36195" rIns="36195" bIns="36195"/>
          <a:lstStyle/>
          <a:p>
            <a:pPr algn="ctr">
              <a:defRPr/>
            </a:pPr>
            <a:r>
              <a:rPr lang="en-US" sz="1000" b="1" dirty="0">
                <a:solidFill>
                  <a:srgbClr val="000000"/>
                </a:solidFill>
                <a:latin typeface="Arial"/>
                <a:ea typeface="ＭＳ Ｐゴシック"/>
              </a:rPr>
              <a:t>National Center </a:t>
            </a:r>
          </a:p>
          <a:p>
            <a:pPr algn="ctr">
              <a:defRPr/>
            </a:pPr>
            <a:r>
              <a:rPr lang="en-US" sz="1000" b="1" dirty="0">
                <a:solidFill>
                  <a:srgbClr val="000000"/>
                </a:solidFill>
                <a:latin typeface="Arial"/>
                <a:ea typeface="ＭＳ Ｐゴシック"/>
              </a:rPr>
              <a:t>on Response to Intervention</a:t>
            </a:r>
            <a:endParaRPr lang="en-US" sz="1000" dirty="0">
              <a:solidFill>
                <a:prstClr val="black"/>
              </a:solidFill>
              <a:latin typeface="Arial"/>
              <a:ea typeface="ＭＳ Ｐゴシック"/>
            </a:endParaRPr>
          </a:p>
        </p:txBody>
      </p:sp>
      <p:pic>
        <p:nvPicPr>
          <p:cNvPr id="4" name="Picture 2" descr="logo-RTI Center-4 color no word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28600" y="5562600"/>
            <a:ext cx="63182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28485533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cxnSp>
        <p:nvCxnSpPr>
          <p:cNvPr id="3" name="Straight Connector 2"/>
          <p:cNvCxnSpPr/>
          <p:nvPr userDrawn="1"/>
        </p:nvCxnSpPr>
        <p:spPr>
          <a:xfrm>
            <a:off x="1828800" y="1524000"/>
            <a:ext cx="5867400" cy="1588"/>
          </a:xfrm>
          <a:prstGeom prst="line">
            <a:avLst/>
          </a:prstGeom>
          <a:ln/>
        </p:spPr>
        <p:style>
          <a:lnRef idx="1">
            <a:schemeClr val="accent1"/>
          </a:lnRef>
          <a:fillRef idx="0">
            <a:schemeClr val="accent1"/>
          </a:fillRef>
          <a:effectRef idx="0">
            <a:schemeClr val="accent1"/>
          </a:effectRef>
          <a:fontRef idx="minor">
            <a:schemeClr val="tx1"/>
          </a:fontRef>
        </p:style>
      </p:cxnSp>
      <p:sp>
        <p:nvSpPr>
          <p:cNvPr id="4" name="Text Box 1"/>
          <p:cNvSpPr txBox="1">
            <a:spLocks noChangeArrowheads="1" noChangeShapeType="1"/>
          </p:cNvSpPr>
          <p:nvPr userDrawn="1"/>
        </p:nvSpPr>
        <p:spPr bwMode="auto">
          <a:xfrm>
            <a:off x="76200" y="6172200"/>
            <a:ext cx="990600" cy="685800"/>
          </a:xfrm>
          <a:prstGeom prst="rect">
            <a:avLst/>
          </a:prstGeom>
          <a:noFill/>
          <a:ln w="0" algn="in">
            <a:noFill/>
            <a:miter lim="800000"/>
            <a:headEnd/>
            <a:tailEnd/>
          </a:ln>
          <a:effectLst/>
        </p:spPr>
        <p:txBody>
          <a:bodyPr lIns="36195" tIns="36195" rIns="36195" bIns="36195"/>
          <a:lstStyle/>
          <a:p>
            <a:pPr algn="ctr">
              <a:defRPr/>
            </a:pPr>
            <a:r>
              <a:rPr lang="en-US" sz="1000" b="1" dirty="0">
                <a:solidFill>
                  <a:srgbClr val="000000"/>
                </a:solidFill>
                <a:latin typeface="Arial"/>
                <a:ea typeface="ＭＳ Ｐゴシック"/>
              </a:rPr>
              <a:t>National Center </a:t>
            </a:r>
          </a:p>
          <a:p>
            <a:pPr algn="ctr">
              <a:defRPr/>
            </a:pPr>
            <a:r>
              <a:rPr lang="en-US" sz="1000" b="1" dirty="0">
                <a:solidFill>
                  <a:srgbClr val="000000"/>
                </a:solidFill>
                <a:latin typeface="Arial"/>
                <a:ea typeface="ＭＳ Ｐゴシック"/>
              </a:rPr>
              <a:t>on Response to Intervention</a:t>
            </a:r>
            <a:endParaRPr lang="en-US" sz="1000" dirty="0">
              <a:solidFill>
                <a:prstClr val="black"/>
              </a:solidFill>
              <a:latin typeface="Arial"/>
              <a:ea typeface="ＭＳ Ｐゴシック"/>
            </a:endParaRPr>
          </a:p>
        </p:txBody>
      </p:sp>
      <p:pic>
        <p:nvPicPr>
          <p:cNvPr id="5" name="Picture 2" descr="logo-RTI Center-4 color no word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28600" y="5562600"/>
            <a:ext cx="63182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 name="Title 1"/>
          <p:cNvSpPr>
            <a:spLocks noGrp="1"/>
          </p:cNvSpPr>
          <p:nvPr>
            <p:ph type="title"/>
          </p:nvPr>
        </p:nvSpPr>
        <p:spPr>
          <a:xfrm>
            <a:off x="1676400" y="685800"/>
            <a:ext cx="6400800" cy="685800"/>
          </a:xfrm>
          <a:prstGeom prst="rect">
            <a:avLst/>
          </a:prstGeo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394066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A586253-B7F6-4E56-804C-D6740FE349BE}" type="slidenum">
              <a:rPr lang="en-US"/>
              <a:pPr/>
              <a:t>‹#›</a:t>
            </a:fld>
            <a:endParaRPr lang="en-US"/>
          </a:p>
        </p:txBody>
      </p:sp>
    </p:spTree>
    <p:extLst>
      <p:ext uri="{BB962C8B-B14F-4D97-AF65-F5344CB8AC3E}">
        <p14:creationId xmlns:p14="http://schemas.microsoft.com/office/powerpoint/2010/main" val="174628839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624090" y="1738599"/>
            <a:ext cx="5935833" cy="1470025"/>
          </a:xfrm>
        </p:spPr>
        <p:txBody>
          <a:bodyPr>
            <a:normAutofit/>
          </a:bodyPr>
          <a:lstStyle>
            <a:lvl1pPr algn="l">
              <a:defRPr sz="2800" b="1" baseline="0">
                <a:solidFill>
                  <a:schemeClr val="tx2"/>
                </a:solidFill>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624090" y="3511981"/>
            <a:ext cx="5945454" cy="685800"/>
          </a:xfrm>
        </p:spPr>
        <p:txBody>
          <a:bodyPr/>
          <a:lstStyle>
            <a:lvl1pPr marL="0" indent="0" algn="l">
              <a:buNone/>
              <a:defRPr b="1">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6813298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Org Chart">
    <p:spTree>
      <p:nvGrpSpPr>
        <p:cNvPr id="1" name=""/>
        <p:cNvGrpSpPr/>
        <p:nvPr/>
      </p:nvGrpSpPr>
      <p:grpSpPr>
        <a:xfrm>
          <a:off x="0" y="0"/>
          <a:ext cx="0" cy="0"/>
          <a:chOff x="0" y="0"/>
          <a:chExt cx="0" cy="0"/>
        </a:xfrm>
      </p:grpSpPr>
      <p:sp>
        <p:nvSpPr>
          <p:cNvPr id="4" name="SmartArt Placeholder 3"/>
          <p:cNvSpPr>
            <a:spLocks noGrp="1"/>
          </p:cNvSpPr>
          <p:nvPr>
            <p:ph type="dgm" sz="quarter" idx="10"/>
          </p:nvPr>
        </p:nvSpPr>
        <p:spPr>
          <a:xfrm>
            <a:off x="122785" y="747422"/>
            <a:ext cx="8905460" cy="5096787"/>
          </a:xfrm>
        </p:spPr>
        <p:txBody>
          <a:bodyPr/>
          <a:lstStyle/>
          <a:p>
            <a:r>
              <a:rPr lang="en-US" smtClean="0"/>
              <a:t>Click icon to add SmartArt graphic</a:t>
            </a:r>
            <a:endParaRPr lang="en-US" dirty="0"/>
          </a:p>
        </p:txBody>
      </p:sp>
      <p:sp>
        <p:nvSpPr>
          <p:cNvPr id="2" name="Slide Number Placeholder 1"/>
          <p:cNvSpPr>
            <a:spLocks noGrp="1"/>
          </p:cNvSpPr>
          <p:nvPr>
            <p:ph type="sldNum" sz="quarter" idx="11"/>
          </p:nvPr>
        </p:nvSpPr>
        <p:spPr/>
        <p:txBody>
          <a:bodyPr/>
          <a:lstStyle/>
          <a:p>
            <a:fld id="{F3477EC8-074D-41C4-94AE-E9EA7CEEA348}" type="slidenum">
              <a:rPr lang="en-US" smtClean="0">
                <a:solidFill>
                  <a:srgbClr val="1F497D">
                    <a:lumMod val="75000"/>
                  </a:srgbClr>
                </a:solidFill>
              </a:rPr>
              <a:pPr/>
              <a:t>‹#›</a:t>
            </a:fld>
            <a:endParaRPr lang="en-US" dirty="0">
              <a:solidFill>
                <a:srgbClr val="1F497D">
                  <a:lumMod val="75000"/>
                </a:srgbClr>
              </a:solidFill>
            </a:endParaRPr>
          </a:p>
        </p:txBody>
      </p:sp>
      <p:sp>
        <p:nvSpPr>
          <p:cNvPr id="3" name="Title 2"/>
          <p:cNvSpPr>
            <a:spLocks noGrp="1"/>
          </p:cNvSpPr>
          <p:nvPr>
            <p:ph type="title"/>
          </p:nvPr>
        </p:nvSpPr>
        <p:spPr>
          <a:xfrm>
            <a:off x="122387" y="314394"/>
            <a:ext cx="8906256" cy="361468"/>
          </a:xfrm>
        </p:spPr>
        <p:txBody>
          <a:bodyPr>
            <a:normAutofit/>
          </a:bodyPr>
          <a:lstStyle>
            <a:lvl1pPr algn="ctr">
              <a:defRPr sz="2200" b="1"/>
            </a:lvl1pPr>
          </a:lstStyle>
          <a:p>
            <a:r>
              <a:rPr lang="en-US" smtClean="0"/>
              <a:t>Click to edit Master title style</a:t>
            </a:r>
            <a:endParaRPr lang="en-US" dirty="0"/>
          </a:p>
        </p:txBody>
      </p:sp>
    </p:spTree>
    <p:extLst>
      <p:ext uri="{BB962C8B-B14F-4D97-AF65-F5344CB8AC3E}">
        <p14:creationId xmlns:p14="http://schemas.microsoft.com/office/powerpoint/2010/main" val="20085237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3"/>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smtClean="0"/>
              <a:t>Click to edit Master text</a:t>
            </a:r>
          </a:p>
          <a:p>
            <a:pPr lvl="1"/>
            <a:r>
              <a:rPr lang="en-US" dirty="0" smtClean="0"/>
              <a:t> </a:t>
            </a:r>
          </a:p>
          <a:p>
            <a:pPr lvl="2"/>
            <a:r>
              <a:rPr lang="en-US" dirty="0" smtClean="0"/>
              <a:t> </a:t>
            </a:r>
          </a:p>
          <a:p>
            <a:pPr lvl="3"/>
            <a:r>
              <a:rPr lang="en-US" dirty="0" smtClean="0"/>
              <a:t> </a:t>
            </a:r>
          </a:p>
          <a:p>
            <a:pPr lvl="4"/>
            <a:r>
              <a:rPr lang="en-US" dirty="0" smtClean="0"/>
              <a:t> </a:t>
            </a:r>
          </a:p>
          <a:p>
            <a:pPr lvl="5"/>
            <a:r>
              <a:rPr lang="en-US" dirty="0" smtClean="0"/>
              <a:t> </a:t>
            </a:r>
          </a:p>
          <a:p>
            <a:pPr lvl="6"/>
            <a:r>
              <a:rPr lang="en-US" dirty="0" smtClean="0"/>
              <a:t> </a:t>
            </a:r>
          </a:p>
          <a:p>
            <a:pPr lvl="7"/>
            <a:r>
              <a:rPr lang="en-US" dirty="0" smtClean="0"/>
              <a:t> </a:t>
            </a:r>
          </a:p>
          <a:p>
            <a:pPr lvl="8"/>
            <a:r>
              <a:rPr lang="en-US" dirty="0" smtClean="0"/>
              <a:t> </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21368347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16325888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10803735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393800996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Org Chart">
    <p:spTree>
      <p:nvGrpSpPr>
        <p:cNvPr id="1" name=""/>
        <p:cNvGrpSpPr/>
        <p:nvPr/>
      </p:nvGrpSpPr>
      <p:grpSpPr>
        <a:xfrm>
          <a:off x="0" y="0"/>
          <a:ext cx="0" cy="0"/>
          <a:chOff x="0" y="0"/>
          <a:chExt cx="0" cy="0"/>
        </a:xfrm>
      </p:grpSpPr>
      <p:sp>
        <p:nvSpPr>
          <p:cNvPr id="4" name="SmartArt Placeholder 3"/>
          <p:cNvSpPr>
            <a:spLocks noGrp="1"/>
          </p:cNvSpPr>
          <p:nvPr>
            <p:ph type="dgm" sz="quarter" idx="10"/>
          </p:nvPr>
        </p:nvSpPr>
        <p:spPr>
          <a:xfrm>
            <a:off x="122785" y="747422"/>
            <a:ext cx="8905460" cy="5096787"/>
          </a:xfrm>
        </p:spPr>
        <p:txBody>
          <a:bodyPr/>
          <a:lstStyle/>
          <a:p>
            <a:endParaRPr lang="en-US" dirty="0"/>
          </a:p>
        </p:txBody>
      </p:sp>
      <p:sp>
        <p:nvSpPr>
          <p:cNvPr id="2" name="Slide Number Placeholder 1"/>
          <p:cNvSpPr>
            <a:spLocks noGrp="1"/>
          </p:cNvSpPr>
          <p:nvPr>
            <p:ph type="sldNum" sz="quarter" idx="11"/>
          </p:nvPr>
        </p:nvSpPr>
        <p:spPr/>
        <p:txBody>
          <a:bodyPr/>
          <a:lstStyle/>
          <a:p>
            <a:pPr algn="r"/>
            <a:fld id="{F3477EC8-074D-41C4-94AE-E9EA7CEEA348}" type="slidenum">
              <a:rPr>
                <a:solidFill>
                  <a:prstClr val="white">
                    <a:lumMod val="75000"/>
                  </a:prstClr>
                </a:solidFill>
              </a:rPr>
              <a:pPr algn="r"/>
              <a:t>‹#›</a:t>
            </a:fld>
            <a:endParaRPr dirty="0">
              <a:solidFill>
                <a:prstClr val="white">
                  <a:lumMod val="75000"/>
                </a:prstClr>
              </a:solidFill>
            </a:endParaRPr>
          </a:p>
        </p:txBody>
      </p:sp>
      <p:sp>
        <p:nvSpPr>
          <p:cNvPr id="3" name="Title 2"/>
          <p:cNvSpPr>
            <a:spLocks noGrp="1"/>
          </p:cNvSpPr>
          <p:nvPr>
            <p:ph type="title"/>
          </p:nvPr>
        </p:nvSpPr>
        <p:spPr>
          <a:xfrm>
            <a:off x="122387" y="314394"/>
            <a:ext cx="8906256" cy="361468"/>
          </a:xfrm>
        </p:spPr>
        <p:txBody>
          <a:bodyPr>
            <a:normAutofit/>
          </a:bodyPr>
          <a:lstStyle>
            <a:lvl1pPr algn="ctr">
              <a:defRPr sz="2200" b="1"/>
            </a:lvl1pPr>
          </a:lstStyle>
          <a:p>
            <a:r>
              <a:rPr lang="en-US" dirty="0" smtClean="0"/>
              <a:t>Click to edit Master title style</a:t>
            </a:r>
            <a:endParaRPr lang="en-US" dirty="0"/>
          </a:p>
        </p:txBody>
      </p:sp>
    </p:spTree>
    <p:extLst>
      <p:ext uri="{BB962C8B-B14F-4D97-AF65-F5344CB8AC3E}">
        <p14:creationId xmlns:p14="http://schemas.microsoft.com/office/powerpoint/2010/main" val="274699398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3"/>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smtClean="0"/>
              <a:t>Click to edit Master text</a:t>
            </a:r>
          </a:p>
          <a:p>
            <a:pPr lvl="1"/>
            <a:r>
              <a:rPr lang="en-US" dirty="0" smtClean="0"/>
              <a:t> </a:t>
            </a:r>
          </a:p>
          <a:p>
            <a:pPr lvl="2"/>
            <a:r>
              <a:rPr lang="en-US" dirty="0" smtClean="0"/>
              <a:t> </a:t>
            </a:r>
          </a:p>
          <a:p>
            <a:pPr lvl="3"/>
            <a:r>
              <a:rPr lang="en-US" dirty="0" smtClean="0"/>
              <a:t> </a:t>
            </a:r>
          </a:p>
          <a:p>
            <a:pPr lvl="4"/>
            <a:r>
              <a:rPr lang="en-US" dirty="0" smtClean="0"/>
              <a:t> </a:t>
            </a:r>
          </a:p>
          <a:p>
            <a:pPr lvl="5"/>
            <a:r>
              <a:rPr lang="en-US" dirty="0" smtClean="0"/>
              <a:t> </a:t>
            </a:r>
          </a:p>
          <a:p>
            <a:pPr lvl="6"/>
            <a:r>
              <a:rPr lang="en-US" dirty="0" smtClean="0"/>
              <a:t> </a:t>
            </a:r>
          </a:p>
          <a:p>
            <a:pPr lvl="7"/>
            <a:r>
              <a:rPr lang="en-US" dirty="0" smtClean="0"/>
              <a:t> </a:t>
            </a:r>
          </a:p>
          <a:p>
            <a:pPr lvl="8"/>
            <a:r>
              <a:rPr lang="en-US" dirty="0" smtClean="0"/>
              <a:t> </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256151719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317001391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1280434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5EBFAA9-DBCF-4A59-BE09-67A1E6AC5DB2}" type="slidenum">
              <a:rPr lang="en-US"/>
              <a:pPr/>
              <a:t>‹#›</a:t>
            </a:fld>
            <a:endParaRPr lang="en-US"/>
          </a:p>
        </p:txBody>
      </p:sp>
    </p:spTree>
    <p:extLst>
      <p:ext uri="{BB962C8B-B14F-4D97-AF65-F5344CB8AC3E}">
        <p14:creationId xmlns:p14="http://schemas.microsoft.com/office/powerpoint/2010/main" val="30766365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281152850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Org Chart">
    <p:spTree>
      <p:nvGrpSpPr>
        <p:cNvPr id="1" name=""/>
        <p:cNvGrpSpPr/>
        <p:nvPr/>
      </p:nvGrpSpPr>
      <p:grpSpPr>
        <a:xfrm>
          <a:off x="0" y="0"/>
          <a:ext cx="0" cy="0"/>
          <a:chOff x="0" y="0"/>
          <a:chExt cx="0" cy="0"/>
        </a:xfrm>
      </p:grpSpPr>
      <p:sp>
        <p:nvSpPr>
          <p:cNvPr id="4" name="SmartArt Placeholder 3"/>
          <p:cNvSpPr>
            <a:spLocks noGrp="1"/>
          </p:cNvSpPr>
          <p:nvPr>
            <p:ph type="dgm" sz="quarter" idx="10"/>
          </p:nvPr>
        </p:nvSpPr>
        <p:spPr>
          <a:xfrm>
            <a:off x="122785" y="747422"/>
            <a:ext cx="8905460" cy="5096787"/>
          </a:xfrm>
        </p:spPr>
        <p:txBody>
          <a:bodyPr/>
          <a:lstStyle/>
          <a:p>
            <a:r>
              <a:rPr lang="en-US" smtClean="0"/>
              <a:t>Click icon to add SmartArt graphic</a:t>
            </a:r>
            <a:endParaRPr lang="en-US" dirty="0"/>
          </a:p>
        </p:txBody>
      </p:sp>
      <p:sp>
        <p:nvSpPr>
          <p:cNvPr id="2" name="Slide Number Placeholder 1"/>
          <p:cNvSpPr>
            <a:spLocks noGrp="1"/>
          </p:cNvSpPr>
          <p:nvPr>
            <p:ph type="sldNum" sz="quarter" idx="11"/>
          </p:nvPr>
        </p:nvSpPr>
        <p:spPr/>
        <p:txBody>
          <a:bodyPr/>
          <a:lstStyle/>
          <a:p>
            <a:pPr algn="r"/>
            <a:fld id="{F3477EC8-074D-41C4-94AE-E9EA7CEEA348}" type="slidenum">
              <a:rPr>
                <a:solidFill>
                  <a:prstClr val="white">
                    <a:lumMod val="75000"/>
                  </a:prstClr>
                </a:solidFill>
              </a:rPr>
              <a:pPr algn="r"/>
              <a:t>‹#›</a:t>
            </a:fld>
            <a:endParaRPr dirty="0">
              <a:solidFill>
                <a:prstClr val="white">
                  <a:lumMod val="75000"/>
                </a:prstClr>
              </a:solidFill>
            </a:endParaRPr>
          </a:p>
        </p:txBody>
      </p:sp>
      <p:sp>
        <p:nvSpPr>
          <p:cNvPr id="3" name="Title 2"/>
          <p:cNvSpPr>
            <a:spLocks noGrp="1"/>
          </p:cNvSpPr>
          <p:nvPr>
            <p:ph type="title"/>
          </p:nvPr>
        </p:nvSpPr>
        <p:spPr>
          <a:xfrm>
            <a:off x="122387" y="314394"/>
            <a:ext cx="8906256" cy="361468"/>
          </a:xfrm>
        </p:spPr>
        <p:txBody>
          <a:bodyPr>
            <a:normAutofit/>
          </a:bodyPr>
          <a:lstStyle>
            <a:lvl1pPr algn="ctr">
              <a:defRPr sz="2200" b="1"/>
            </a:lvl1pPr>
          </a:lstStyle>
          <a:p>
            <a:r>
              <a:rPr lang="en-US" smtClean="0"/>
              <a:t>Click to edit Master title style</a:t>
            </a:r>
            <a:endParaRPr lang="en-US" dirty="0"/>
          </a:p>
        </p:txBody>
      </p:sp>
    </p:spTree>
    <p:extLst>
      <p:ext uri="{BB962C8B-B14F-4D97-AF65-F5344CB8AC3E}">
        <p14:creationId xmlns:p14="http://schemas.microsoft.com/office/powerpoint/2010/main" val="230590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14F4EFBD-BE16-407D-8C61-6ABB8547534A}" type="slidenum">
              <a:rPr lang="en-US"/>
              <a:pPr/>
              <a:t>‹#›</a:t>
            </a:fld>
            <a:endParaRPr lang="en-US"/>
          </a:p>
        </p:txBody>
      </p:sp>
    </p:spTree>
    <p:extLst>
      <p:ext uri="{BB962C8B-B14F-4D97-AF65-F5344CB8AC3E}">
        <p14:creationId xmlns:p14="http://schemas.microsoft.com/office/powerpoint/2010/main" val="2353283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624090" y="1738599"/>
            <a:ext cx="5935833" cy="1470025"/>
          </a:xfrm>
        </p:spPr>
        <p:txBody>
          <a:bodyPr>
            <a:normAutofit/>
          </a:bodyPr>
          <a:lstStyle>
            <a:lvl1pPr algn="l">
              <a:defRPr sz="2800" b="1" baseline="0">
                <a:solidFill>
                  <a:schemeClr val="tx2"/>
                </a:solidFill>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624090" y="3511981"/>
            <a:ext cx="5945454" cy="685800"/>
          </a:xfrm>
        </p:spPr>
        <p:txBody>
          <a:bodyPr/>
          <a:lstStyle>
            <a:lvl1pPr marL="0" indent="0" algn="l">
              <a:buNone/>
              <a:defRPr b="1">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422229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ext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0" indent="0">
              <a:buNone/>
              <a:defRPr>
                <a:solidFill>
                  <a:schemeClr val="tx1"/>
                </a:solidFill>
                <a:latin typeface="Arial" pitchFamily="34" charset="0"/>
                <a:cs typeface="Arial" pitchFamily="34" charset="0"/>
              </a:defRPr>
            </a:lvl1pPr>
            <a:lvl2pPr>
              <a:buNone/>
              <a:defRPr>
                <a:solidFill>
                  <a:schemeClr val="tx1"/>
                </a:solidFill>
                <a:latin typeface="Franklin Gothic Book" pitchFamily="34" charset="0"/>
              </a:defRPr>
            </a:lvl2pPr>
            <a:lvl3pPr>
              <a:defRPr>
                <a:solidFill>
                  <a:schemeClr val="tx1"/>
                </a:solidFill>
                <a:latin typeface="Franklin Gothic Book" pitchFamily="34" charset="0"/>
              </a:defRPr>
            </a:lvl3pPr>
            <a:lvl4pPr>
              <a:defRPr>
                <a:solidFill>
                  <a:schemeClr val="tx1"/>
                </a:solidFill>
                <a:latin typeface="Franklin Gothic Book" pitchFamily="34" charset="0"/>
              </a:defRPr>
            </a:lvl4pPr>
            <a:lvl5pPr>
              <a:defRPr>
                <a:solidFill>
                  <a:schemeClr val="tx1"/>
                </a:solidFill>
                <a:latin typeface="Franklin Gothic Book" pitchFamily="34" charset="0"/>
              </a:defRPr>
            </a:lvl5pPr>
          </a:lstStyle>
          <a:p>
            <a:pPr lvl="0"/>
            <a:r>
              <a:rPr lang="en-US" dirty="0" smtClean="0"/>
              <a:t>Click to edit Master text</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4" Type="http://schemas.openxmlformats.org/officeDocument/2006/relationships/image" Target="../media/image8.jpeg"/></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theme" Target="../theme/theme11.xml"/><Relationship Id="rId1" Type="http://schemas.openxmlformats.org/officeDocument/2006/relationships/slideLayout" Target="../slideLayouts/slideLayout31.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theme" Target="../theme/theme12.xml"/><Relationship Id="rId1" Type="http://schemas.openxmlformats.org/officeDocument/2006/relationships/slideLayout" Target="../slideLayouts/slideLayout32.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image" Target="../media/image6.jpeg"/><Relationship Id="rId5" Type="http://schemas.openxmlformats.org/officeDocument/2006/relationships/theme" Target="../theme/theme13.xml"/><Relationship Id="rId4" Type="http://schemas.openxmlformats.org/officeDocument/2006/relationships/slideLayout" Target="../slideLayouts/slideLayout36.xml"/></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39.xml"/><Relationship Id="rId7" Type="http://schemas.openxmlformats.org/officeDocument/2006/relationships/image" Target="../media/image8.jpe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theme" Target="../theme/theme14.xml"/><Relationship Id="rId5" Type="http://schemas.openxmlformats.org/officeDocument/2006/relationships/slideLayout" Target="../slideLayouts/slideLayout41.xml"/><Relationship Id="rId4" Type="http://schemas.openxmlformats.org/officeDocument/2006/relationships/slideLayout" Target="../slideLayouts/slideLayout40.xml"/></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4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image" Target="../media/image6.jpeg"/><Relationship Id="rId5" Type="http://schemas.openxmlformats.org/officeDocument/2006/relationships/theme" Target="../theme/theme15.xml"/><Relationship Id="rId4" Type="http://schemas.openxmlformats.org/officeDocument/2006/relationships/slideLayout" Target="../slideLayouts/slideLayout45.xml"/></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theme" Target="../theme/theme16.xml"/><Relationship Id="rId1" Type="http://schemas.openxmlformats.org/officeDocument/2006/relationships/slideLayout" Target="../slideLayouts/slideLayout46.xml"/></Relationships>
</file>

<file path=ppt/slideMasters/_rels/slideMaster17.xml.rels><?xml version="1.0" encoding="UTF-8" standalone="yes"?>
<Relationships xmlns="http://schemas.openxmlformats.org/package/2006/relationships"><Relationship Id="rId3" Type="http://schemas.openxmlformats.org/officeDocument/2006/relationships/slideLayout" Target="../slideLayouts/slideLayout49.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image" Target="../media/image6.jpeg"/><Relationship Id="rId5" Type="http://schemas.openxmlformats.org/officeDocument/2006/relationships/theme" Target="../theme/theme17.xml"/><Relationship Id="rId4" Type="http://schemas.openxmlformats.org/officeDocument/2006/relationships/slideLayout" Target="../slideLayouts/slideLayout50.xml"/></Relationships>
</file>

<file path=ppt/slideMasters/_rels/slideMaster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theme" Target="../theme/theme18.xml"/><Relationship Id="rId1" Type="http://schemas.openxmlformats.org/officeDocument/2006/relationships/slideLayout" Target="../slideLayouts/slideLayout5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3.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2.jpeg"/><Relationship Id="rId5" Type="http://schemas.openxmlformats.org/officeDocument/2006/relationships/theme" Target="../theme/theme2.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3.xml"/><Relationship Id="rId1" Type="http://schemas.openxmlformats.org/officeDocument/2006/relationships/slideLayout" Target="../slideLayouts/slideLayout7.xml"/><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10.xml"/><Relationship Id="rId7" Type="http://schemas.openxmlformats.org/officeDocument/2006/relationships/theme" Target="../theme/theme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16.xml"/><Relationship Id="rId7" Type="http://schemas.openxmlformats.org/officeDocument/2006/relationships/theme" Target="../theme/theme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9"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20.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5" Type="http://schemas.openxmlformats.org/officeDocument/2006/relationships/image" Target="../media/image1.png"/><Relationship Id="rId4" Type="http://schemas.openxmlformats.org/officeDocument/2006/relationships/image" Target="../media/image5.jpeg"/></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25.xml"/><Relationship Id="rId7" Type="http://schemas.openxmlformats.org/officeDocument/2006/relationships/image" Target="../media/image6.jpe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theme" Target="../theme/theme8.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theme" Target="../theme/theme9.xml"/><Relationship Id="rId1"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60428" y="252203"/>
            <a:ext cx="2495384" cy="1628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descr="1743 Slide Title d1.jpg"/>
          <p:cNvPicPr>
            <a:picLocks noChangeAspect="1"/>
          </p:cNvPicPr>
          <p:nvPr/>
        </p:nvPicPr>
        <p:blipFill rotWithShape="1">
          <a:blip r:embed="rId5" cstate="print"/>
          <a:srcRect r="54940"/>
          <a:stretch/>
        </p:blipFill>
        <p:spPr>
          <a:xfrm>
            <a:off x="0" y="0"/>
            <a:ext cx="2377440" cy="6858000"/>
          </a:xfrm>
          <a:prstGeom prst="rect">
            <a:avLst/>
          </a:prstGeom>
        </p:spPr>
      </p:pic>
      <p:sp>
        <p:nvSpPr>
          <p:cNvPr id="1027" name="Title Placeholder 1"/>
          <p:cNvSpPr>
            <a:spLocks noGrp="1"/>
          </p:cNvSpPr>
          <p:nvPr>
            <p:ph type="title"/>
          </p:nvPr>
        </p:nvSpPr>
        <p:spPr bwMode="auto">
          <a:xfrm>
            <a:off x="2609850" y="2085975"/>
            <a:ext cx="6267450" cy="11271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US" dirty="0" smtClean="0"/>
          </a:p>
        </p:txBody>
      </p:sp>
      <p:sp>
        <p:nvSpPr>
          <p:cNvPr id="1028" name="Text Placeholder 2"/>
          <p:cNvSpPr>
            <a:spLocks noGrp="1"/>
          </p:cNvSpPr>
          <p:nvPr>
            <p:ph type="body" idx="1"/>
          </p:nvPr>
        </p:nvSpPr>
        <p:spPr bwMode="auto">
          <a:xfrm>
            <a:off x="2578100" y="3454400"/>
            <a:ext cx="6064250" cy="2671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5" name="Slide Number Placeholder 14"/>
          <p:cNvSpPr>
            <a:spLocks noGrp="1"/>
          </p:cNvSpPr>
          <p:nvPr>
            <p:ph type="sldNum" sz="quarter" idx="4"/>
          </p:nvPr>
        </p:nvSpPr>
        <p:spPr>
          <a:xfrm>
            <a:off x="152400" y="723900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9F9F9F"/>
                </a:solidFill>
                <a:latin typeface="Franklin Gothic Book" pitchFamily="34" charset="0"/>
              </a:defRPr>
            </a:lvl1pPr>
          </a:lstStyle>
          <a:p>
            <a:fld id="{4DBB3109-6B36-4C42-ABE5-993D6B0A452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329" r:id="rId1"/>
    <p:sldLayoutId id="2147484339" r:id="rId2"/>
  </p:sldLayoutIdLst>
  <p:hf hdr="0" ftr="0" dt="0"/>
  <p:txStyles>
    <p:titleStyle>
      <a:lvl1pPr algn="l" rtl="0" eaLnBrk="1" fontAlgn="base" hangingPunct="1">
        <a:spcBef>
          <a:spcPct val="0"/>
        </a:spcBef>
        <a:spcAft>
          <a:spcPct val="0"/>
        </a:spcAft>
        <a:defRPr sz="2800" b="1" kern="1200">
          <a:solidFill>
            <a:schemeClr val="tx2"/>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800" b="1">
          <a:solidFill>
            <a:schemeClr val="tx2"/>
          </a:solidFill>
          <a:latin typeface="Arial" pitchFamily="34" charset="0"/>
          <a:ea typeface="ＭＳ Ｐゴシック" charset="0"/>
          <a:cs typeface="Arial" pitchFamily="34" charset="0"/>
        </a:defRPr>
      </a:lvl2pPr>
      <a:lvl3pPr algn="l" rtl="0" eaLnBrk="1" fontAlgn="base" hangingPunct="1">
        <a:spcBef>
          <a:spcPct val="0"/>
        </a:spcBef>
        <a:spcAft>
          <a:spcPct val="0"/>
        </a:spcAft>
        <a:defRPr sz="2800" b="1">
          <a:solidFill>
            <a:schemeClr val="tx2"/>
          </a:solidFill>
          <a:latin typeface="Arial" pitchFamily="34" charset="0"/>
          <a:ea typeface="ＭＳ Ｐゴシック" charset="0"/>
          <a:cs typeface="Arial" pitchFamily="34" charset="0"/>
        </a:defRPr>
      </a:lvl3pPr>
      <a:lvl4pPr algn="l" rtl="0" eaLnBrk="1" fontAlgn="base" hangingPunct="1">
        <a:spcBef>
          <a:spcPct val="0"/>
        </a:spcBef>
        <a:spcAft>
          <a:spcPct val="0"/>
        </a:spcAft>
        <a:defRPr sz="2800" b="1">
          <a:solidFill>
            <a:schemeClr val="tx2"/>
          </a:solidFill>
          <a:latin typeface="Arial" pitchFamily="34" charset="0"/>
          <a:ea typeface="ＭＳ Ｐゴシック" charset="0"/>
          <a:cs typeface="Arial" pitchFamily="34" charset="0"/>
        </a:defRPr>
      </a:lvl4pPr>
      <a:lvl5pPr algn="l" rtl="0" eaLnBrk="1" fontAlgn="base" hangingPunct="1">
        <a:spcBef>
          <a:spcPct val="0"/>
        </a:spcBef>
        <a:spcAft>
          <a:spcPct val="0"/>
        </a:spcAft>
        <a:defRPr sz="2800" b="1">
          <a:solidFill>
            <a:schemeClr val="tx2"/>
          </a:solidFill>
          <a:latin typeface="Arial" pitchFamily="34" charset="0"/>
          <a:ea typeface="ＭＳ Ｐゴシック" charset="0"/>
          <a:cs typeface="Arial" pitchFamily="34" charset="0"/>
        </a:defRPr>
      </a:lvl5pPr>
      <a:lvl6pPr marL="457200" algn="l" rtl="0" eaLnBrk="1" fontAlgn="base" hangingPunct="1">
        <a:spcBef>
          <a:spcPct val="0"/>
        </a:spcBef>
        <a:spcAft>
          <a:spcPct val="0"/>
        </a:spcAft>
        <a:defRPr sz="4000" b="1">
          <a:solidFill>
            <a:schemeClr val="bg1"/>
          </a:solidFill>
          <a:latin typeface="FranklinGothic" pitchFamily="-48" charset="0"/>
        </a:defRPr>
      </a:lvl6pPr>
      <a:lvl7pPr marL="914400" algn="l" rtl="0" eaLnBrk="1" fontAlgn="base" hangingPunct="1">
        <a:spcBef>
          <a:spcPct val="0"/>
        </a:spcBef>
        <a:spcAft>
          <a:spcPct val="0"/>
        </a:spcAft>
        <a:defRPr sz="4000" b="1">
          <a:solidFill>
            <a:schemeClr val="bg1"/>
          </a:solidFill>
          <a:latin typeface="FranklinGothic" pitchFamily="-48" charset="0"/>
        </a:defRPr>
      </a:lvl7pPr>
      <a:lvl8pPr marL="1371600" algn="l" rtl="0" eaLnBrk="1" fontAlgn="base" hangingPunct="1">
        <a:spcBef>
          <a:spcPct val="0"/>
        </a:spcBef>
        <a:spcAft>
          <a:spcPct val="0"/>
        </a:spcAft>
        <a:defRPr sz="4000" b="1">
          <a:solidFill>
            <a:schemeClr val="bg1"/>
          </a:solidFill>
          <a:latin typeface="FranklinGothic" pitchFamily="-48" charset="0"/>
        </a:defRPr>
      </a:lvl8pPr>
      <a:lvl9pPr marL="1828800" algn="l" rtl="0" eaLnBrk="1" fontAlgn="base" hangingPunct="1">
        <a:spcBef>
          <a:spcPct val="0"/>
        </a:spcBef>
        <a:spcAft>
          <a:spcPct val="0"/>
        </a:spcAft>
        <a:defRPr sz="4000" b="1">
          <a:solidFill>
            <a:schemeClr val="bg1"/>
          </a:solidFill>
          <a:latin typeface="FranklinGothic" pitchFamily="-48" charset="0"/>
        </a:defRPr>
      </a:lvl9pPr>
    </p:titleStyle>
    <p:bodyStyle>
      <a:lvl1pPr marL="342900" indent="-342900" algn="l" rtl="0" eaLnBrk="1" fontAlgn="base" hangingPunct="1">
        <a:spcBef>
          <a:spcPct val="20000"/>
        </a:spcBef>
        <a:spcAft>
          <a:spcPct val="0"/>
        </a:spcAft>
        <a:buClr>
          <a:schemeClr val="tx2"/>
        </a:buClr>
        <a:buFont typeface="Arial" pitchFamily="34" charset="0"/>
        <a:defRPr sz="2400" kern="1200">
          <a:solidFill>
            <a:schemeClr val="tx1"/>
          </a:solidFill>
          <a:latin typeface="Arial" pitchFamily="34" charset="0"/>
          <a:ea typeface="ＭＳ Ｐゴシック" charset="0"/>
          <a:cs typeface="Arial" pitchFamily="34" charset="0"/>
        </a:defRPr>
      </a:lvl1pPr>
      <a:lvl2pPr marL="3175" indent="-3175" algn="l" rtl="0" eaLnBrk="1" fontAlgn="base" hangingPunct="1">
        <a:spcBef>
          <a:spcPct val="20000"/>
        </a:spcBef>
        <a:spcAft>
          <a:spcPct val="0"/>
        </a:spcAft>
        <a:buClr>
          <a:schemeClr val="tx2"/>
        </a:buClr>
        <a:buFont typeface="Wingdings" pitchFamily="2" charset="2"/>
        <a:defRPr sz="2000" kern="1200">
          <a:solidFill>
            <a:schemeClr val="tx1"/>
          </a:solidFill>
          <a:latin typeface="Arial" pitchFamily="34" charset="0"/>
          <a:ea typeface="Arial" charset="0"/>
          <a:cs typeface="Arial" pitchFamily="34" charset="0"/>
        </a:defRPr>
      </a:lvl2pPr>
      <a:lvl3pPr marL="3175" indent="-3175" algn="l" rtl="0" eaLnBrk="1" fontAlgn="base" hangingPunct="1">
        <a:spcBef>
          <a:spcPct val="20000"/>
        </a:spcBef>
        <a:spcAft>
          <a:spcPct val="0"/>
        </a:spcAft>
        <a:buClr>
          <a:schemeClr val="tx2"/>
        </a:buClr>
        <a:buFont typeface="Arial" pitchFamily="34" charset="0"/>
        <a:defRPr sz="2000" kern="1200">
          <a:solidFill>
            <a:schemeClr val="tx1"/>
          </a:solidFill>
          <a:latin typeface="Arial" pitchFamily="34" charset="0"/>
          <a:ea typeface="Arial" charset="0"/>
          <a:cs typeface="Arial" pitchFamily="34" charset="0"/>
        </a:defRPr>
      </a:lvl3pPr>
      <a:lvl4pPr marL="3175" indent="-3175" algn="l" rtl="0" eaLnBrk="1" fontAlgn="base" hangingPunct="1">
        <a:spcBef>
          <a:spcPct val="20000"/>
        </a:spcBef>
        <a:spcAft>
          <a:spcPct val="0"/>
        </a:spcAft>
        <a:buClr>
          <a:schemeClr val="tx2"/>
        </a:buClr>
        <a:buFont typeface="Arial" pitchFamily="34" charset="0"/>
        <a:defRPr sz="2000" kern="1200">
          <a:solidFill>
            <a:schemeClr val="tx1"/>
          </a:solidFill>
          <a:latin typeface="Arial" pitchFamily="34" charset="0"/>
          <a:ea typeface="Arial" charset="0"/>
          <a:cs typeface="Arial" pitchFamily="34" charset="0"/>
        </a:defRPr>
      </a:lvl4pPr>
      <a:lvl5pPr marL="2057400" indent="-228600" algn="l" rtl="0" eaLnBrk="1" fontAlgn="base" hangingPunct="1">
        <a:spcBef>
          <a:spcPct val="20000"/>
        </a:spcBef>
        <a:spcAft>
          <a:spcPct val="0"/>
        </a:spcAft>
        <a:buFont typeface="Arial" pitchFamily="34" charset="0"/>
        <a:buChar char="»"/>
        <a:defRPr sz="2000" kern="1200">
          <a:solidFill>
            <a:schemeClr val="bg1"/>
          </a:solidFill>
          <a:latin typeface="Franklin Gothic Book"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360"/>
            <a:ext cx="9235440" cy="6926580"/>
          </a:xfrm>
          <a:prstGeom prst="rect">
            <a:avLst/>
          </a:prstGeom>
        </p:spPr>
      </p:pic>
      <p:sp>
        <p:nvSpPr>
          <p:cNvPr id="2" name="Title Placeholder 1"/>
          <p:cNvSpPr>
            <a:spLocks noGrp="1"/>
          </p:cNvSpPr>
          <p:nvPr>
            <p:ph type="title"/>
          </p:nvPr>
        </p:nvSpPr>
        <p:spPr bwMode="gray">
          <a:xfrm>
            <a:off x="687388" y="3709988"/>
            <a:ext cx="8229600" cy="769441"/>
          </a:xfrm>
          <a:prstGeom prst="rect">
            <a:avLst/>
          </a:prstGeom>
          <a:noFill/>
          <a:ln w="9525">
            <a:noFill/>
            <a:miter lim="800000"/>
            <a:headEnd/>
            <a:tailEnd/>
          </a:ln>
        </p:spPr>
        <p:txBody>
          <a:bodyPr vert="horz" wrap="square" lIns="0" tIns="45720" rIns="0" bIns="45720" numCol="1" anchor="b" anchorCtr="0" compatLnSpc="1">
            <a:prstTxWarp prst="textNoShape">
              <a:avLst/>
            </a:prstTxWarp>
            <a:spAutoFit/>
          </a:bodyPr>
          <a:lstStyle/>
          <a:p>
            <a:pPr lvl="0" algn="l" eaLnBrk="0" fontAlgn="base" hangingPunct="0">
              <a:spcBef>
                <a:spcPts val="600"/>
              </a:spcBef>
              <a:spcAft>
                <a:spcPts val="600"/>
              </a:spcAft>
            </a:pPr>
            <a:r>
              <a:rPr lang="en-US" smtClean="0"/>
              <a:t>Click to edit Master title style</a:t>
            </a:r>
            <a:endParaRPr lang="en-US" dirty="0"/>
          </a:p>
        </p:txBody>
      </p:sp>
      <p:sp>
        <p:nvSpPr>
          <p:cNvPr id="3" name="Text Placeholder 2"/>
          <p:cNvSpPr>
            <a:spLocks noGrp="1"/>
          </p:cNvSpPr>
          <p:nvPr>
            <p:ph type="body" idx="1"/>
          </p:nvPr>
        </p:nvSpPr>
        <p:spPr bwMode="gray">
          <a:xfrm>
            <a:off x="687388" y="4529139"/>
            <a:ext cx="8229600" cy="1389062"/>
          </a:xfrm>
          <a:prstGeom prst="rect">
            <a:avLst/>
          </a:prstGeom>
        </p:spPr>
        <p:txBody>
          <a:bodyPr lIns="0" rIns="0"/>
          <a:lstStyle/>
          <a:p>
            <a:pPr marL="0" lvl="0" indent="0" eaLnBrk="0" fontAlgn="base" hangingPunct="0">
              <a:spcAft>
                <a:spcPct val="0"/>
              </a:spcAft>
            </a:pPr>
            <a:r>
              <a:rPr lang="en-US" dirty="0" smtClean="0"/>
              <a:t>Click to edit Master text styles</a:t>
            </a:r>
          </a:p>
        </p:txBody>
      </p:sp>
      <p:sp>
        <p:nvSpPr>
          <p:cNvPr id="6" name="Slide Number Placeholder 5"/>
          <p:cNvSpPr>
            <a:spLocks noGrp="1"/>
          </p:cNvSpPr>
          <p:nvPr>
            <p:ph type="sldNum" sz="quarter" idx="4"/>
          </p:nvPr>
        </p:nvSpPr>
        <p:spPr>
          <a:xfrm>
            <a:off x="8755130" y="6507316"/>
            <a:ext cx="157094" cy="153888"/>
          </a:xfrm>
          <a:prstGeom prst="rect">
            <a:avLst/>
          </a:prstGeom>
        </p:spPr>
        <p:txBody>
          <a:bodyPr vert="horz" wrap="none" lIns="0" tIns="0" rIns="0" bIns="0" rtlCol="0" anchor="ctr">
            <a:spAutoFit/>
          </a:bodyPr>
          <a:lstStyle>
            <a:lvl1pPr algn="r">
              <a:defRPr sz="1000">
                <a:solidFill>
                  <a:schemeClr val="tx2">
                    <a:lumMod val="75000"/>
                  </a:schemeClr>
                </a:solidFill>
              </a:defRPr>
            </a:lvl1pPr>
          </a:lstStyle>
          <a:p>
            <a:fld id="{A1A8B8B9-B651-4439-A868-E8F04EF81465}" type="slidenum">
              <a:rPr lang="en-US" smtClean="0"/>
              <a:pPr/>
              <a:t>‹#›</a:t>
            </a:fld>
            <a:endParaRPr lang="en-US" dirty="0"/>
          </a:p>
        </p:txBody>
      </p:sp>
    </p:spTree>
    <p:extLst>
      <p:ext uri="{BB962C8B-B14F-4D97-AF65-F5344CB8AC3E}">
        <p14:creationId xmlns:p14="http://schemas.microsoft.com/office/powerpoint/2010/main" val="2564931730"/>
      </p:ext>
    </p:extLst>
  </p:cSld>
  <p:clrMap bg1="lt1" tx1="dk1" bg2="lt2" tx2="dk2" accent1="accent1" accent2="accent2" accent3="accent3" accent4="accent4" accent5="accent5" accent6="accent6" hlink="hlink" folHlink="folHlink"/>
  <p:sldLayoutIdLst>
    <p:sldLayoutId id="2147484362" r:id="rId1"/>
    <p:sldLayoutId id="2147484397" r:id="rId2"/>
  </p:sldLayoutIdLst>
  <p:hf hdr="0" ftr="0" dt="0"/>
  <p:txStyles>
    <p:titleStyle>
      <a:lvl1pPr algn="ctr" defTabSz="914400" rtl="0" eaLnBrk="1" latinLnBrk="0" hangingPunct="1">
        <a:spcBef>
          <a:spcPct val="0"/>
        </a:spcBef>
        <a:buNone/>
        <a:defRPr lang="en-US" sz="4400" b="1" kern="1200" dirty="0" smtClean="0">
          <a:solidFill>
            <a:schemeClr val="bg1"/>
          </a:solidFill>
          <a:latin typeface="+mj-lt"/>
          <a:ea typeface="ＭＳ Ｐゴシック" charset="0"/>
          <a:cs typeface="+mj-cs"/>
        </a:defRPr>
      </a:lvl1pPr>
    </p:titleStyle>
    <p:bodyStyle>
      <a:lvl1pPr marL="342900" indent="-342900" algn="l" defTabSz="914400" rtl="0" eaLnBrk="1" latinLnBrk="0" hangingPunct="1">
        <a:spcBef>
          <a:spcPct val="20000"/>
        </a:spcBef>
        <a:buFont typeface="Arial" pitchFamily="34" charset="0"/>
        <a:buNone/>
        <a:defRPr lang="en-US" sz="3200" kern="1200" smtClean="0">
          <a:solidFill>
            <a:schemeClr val="bg1">
              <a:lumMod val="75000"/>
            </a:schemeClr>
          </a:solidFill>
          <a:latin typeface="+mn-lt"/>
          <a:ea typeface="ＭＳ Ｐゴシック" charset="0"/>
          <a:cs typeface="+mn-cs"/>
        </a:defRPr>
      </a:lvl1pPr>
      <a:lvl2pPr marL="742950" indent="-28575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2pPr>
      <a:lvl3pPr marL="11430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lang="en-US" sz="1800" kern="1200" dirty="0" smtClean="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235092" cy="6926319"/>
          </a:xfrm>
          <a:prstGeom prst="rect">
            <a:avLst/>
          </a:prstGeom>
        </p:spPr>
      </p:pic>
      <p:sp>
        <p:nvSpPr>
          <p:cNvPr id="2" name="Text Placeholder 1"/>
          <p:cNvSpPr>
            <a:spLocks noGrp="1"/>
          </p:cNvSpPr>
          <p:nvPr>
            <p:ph type="body" idx="1"/>
          </p:nvPr>
        </p:nvSpPr>
        <p:spPr bwMode="gray">
          <a:xfrm>
            <a:off x="687387" y="2055814"/>
            <a:ext cx="8224837" cy="3470343"/>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1"/>
          <p:cNvSpPr>
            <a:spLocks noGrp="1"/>
          </p:cNvSpPr>
          <p:nvPr>
            <p:ph type="sldNum" sz="quarter" idx="4"/>
          </p:nvPr>
        </p:nvSpPr>
        <p:spPr bwMode="gray">
          <a:xfrm>
            <a:off x="8755131" y="6110288"/>
            <a:ext cx="157094" cy="153888"/>
          </a:xfrm>
          <a:prstGeom prst="rect">
            <a:avLst/>
          </a:prstGeom>
          <a:noFill/>
        </p:spPr>
        <p:txBody>
          <a:bodyPr wrap="none" lIns="0" tIns="0" rIns="0" bIns="0" anchor="b" anchorCtr="0">
            <a:spAutoFit/>
          </a:bodyPr>
          <a:lstStyle>
            <a:lvl1pPr>
              <a:defRPr lang="en-US" sz="1000" smtClean="0">
                <a:solidFill>
                  <a:schemeClr val="tx2">
                    <a:lumMod val="75000"/>
                  </a:schemeClr>
                </a:solidFill>
                <a:latin typeface="+mn-lt"/>
                <a:ea typeface="ＭＳ Ｐゴシック" charset="-128"/>
                <a:cs typeface="+mn-cs"/>
              </a:defRPr>
            </a:lvl1pPr>
          </a:lstStyle>
          <a:p>
            <a:pPr algn="r"/>
            <a:fld id="{F3477EC8-074D-41C4-94AE-E9EA7CEEA348}" type="slidenum">
              <a:rPr lang="en-US" smtClean="0"/>
              <a:pPr algn="r"/>
              <a:t>‹#›</a:t>
            </a:fld>
            <a:endParaRPr lang="en-US" dirty="0"/>
          </a:p>
        </p:txBody>
      </p:sp>
    </p:spTree>
  </p:cSld>
  <p:clrMap bg1="lt1" tx1="dk1" bg2="lt2" tx2="dk2" accent1="accent1" accent2="accent2" accent3="accent3" accent4="accent4" accent5="accent5" accent6="accent6" hlink="hlink" folHlink="folHlink"/>
  <p:sldLayoutIdLst>
    <p:sldLayoutId id="2147484364" r:id="rId1"/>
  </p:sldLayoutIdLst>
  <p:timing>
    <p:tnLst>
      <p:par>
        <p:cTn id="1" dur="indefinite" restart="never" nodeType="tmRoot"/>
      </p:par>
    </p:tnLst>
  </p:timing>
  <p:hf hdr="0" ftr="0" dt="0"/>
  <p:txStyles>
    <p:titleStyle>
      <a:lvl1pPr algn="l" rtl="0" eaLnBrk="1" fontAlgn="base" hangingPunct="1">
        <a:spcBef>
          <a:spcPct val="0"/>
        </a:spcBef>
        <a:spcAft>
          <a:spcPct val="0"/>
        </a:spcAft>
        <a:defRPr sz="3200" kern="1200">
          <a:solidFill>
            <a:schemeClr val="bg1"/>
          </a:solidFill>
          <a:latin typeface="Franklin Gothic Demi" pitchFamily="34" charset="0"/>
          <a:ea typeface="ＭＳ Ｐゴシック" charset="-128"/>
          <a:cs typeface="ＭＳ Ｐゴシック" charset="-128"/>
        </a:defRPr>
      </a:lvl1pPr>
      <a:lvl2pPr algn="l" rtl="0" eaLnBrk="1" fontAlgn="base" hangingPunct="1">
        <a:spcBef>
          <a:spcPct val="0"/>
        </a:spcBef>
        <a:spcAft>
          <a:spcPct val="0"/>
        </a:spcAft>
        <a:defRPr sz="3200">
          <a:solidFill>
            <a:schemeClr val="bg1"/>
          </a:solidFill>
          <a:latin typeface="Franklin Gothic Demi" pitchFamily="34" charset="0"/>
          <a:ea typeface="ＭＳ Ｐゴシック" charset="-128"/>
          <a:cs typeface="ＭＳ Ｐゴシック" charset="-128"/>
        </a:defRPr>
      </a:lvl2pPr>
      <a:lvl3pPr algn="l" rtl="0" eaLnBrk="1" fontAlgn="base" hangingPunct="1">
        <a:spcBef>
          <a:spcPct val="0"/>
        </a:spcBef>
        <a:spcAft>
          <a:spcPct val="0"/>
        </a:spcAft>
        <a:defRPr sz="3200">
          <a:solidFill>
            <a:schemeClr val="bg1"/>
          </a:solidFill>
          <a:latin typeface="Franklin Gothic Demi" pitchFamily="34" charset="0"/>
          <a:ea typeface="ＭＳ Ｐゴシック" charset="-128"/>
          <a:cs typeface="ＭＳ Ｐゴシック" charset="-128"/>
        </a:defRPr>
      </a:lvl3pPr>
      <a:lvl4pPr algn="l" rtl="0" eaLnBrk="1" fontAlgn="base" hangingPunct="1">
        <a:spcBef>
          <a:spcPct val="0"/>
        </a:spcBef>
        <a:spcAft>
          <a:spcPct val="0"/>
        </a:spcAft>
        <a:defRPr sz="3200">
          <a:solidFill>
            <a:schemeClr val="bg1"/>
          </a:solidFill>
          <a:latin typeface="Franklin Gothic Demi" pitchFamily="34" charset="0"/>
          <a:ea typeface="ＭＳ Ｐゴシック" charset="-128"/>
          <a:cs typeface="ＭＳ Ｐゴシック" charset="-128"/>
        </a:defRPr>
      </a:lvl4pPr>
      <a:lvl5pPr algn="l" rtl="0" eaLnBrk="1" fontAlgn="base" hangingPunct="1">
        <a:spcBef>
          <a:spcPct val="0"/>
        </a:spcBef>
        <a:spcAft>
          <a:spcPct val="0"/>
        </a:spcAft>
        <a:defRPr sz="3200">
          <a:solidFill>
            <a:schemeClr val="bg1"/>
          </a:solidFill>
          <a:latin typeface="Franklin Gothic Demi" pitchFamily="34" charset="0"/>
          <a:ea typeface="ＭＳ Ｐゴシック" charset="-128"/>
          <a:cs typeface="ＭＳ Ｐゴシック" charset="-128"/>
        </a:defRPr>
      </a:lvl5pPr>
      <a:lvl6pPr marL="457200" algn="l" rtl="0" eaLnBrk="1" fontAlgn="base" hangingPunct="1">
        <a:spcBef>
          <a:spcPct val="0"/>
        </a:spcBef>
        <a:spcAft>
          <a:spcPct val="0"/>
        </a:spcAft>
        <a:defRPr sz="4000" b="1">
          <a:solidFill>
            <a:schemeClr val="bg1"/>
          </a:solidFill>
          <a:latin typeface="FranklinGothic" pitchFamily="-48" charset="0"/>
        </a:defRPr>
      </a:lvl6pPr>
      <a:lvl7pPr marL="914400" algn="l" rtl="0" eaLnBrk="1" fontAlgn="base" hangingPunct="1">
        <a:spcBef>
          <a:spcPct val="0"/>
        </a:spcBef>
        <a:spcAft>
          <a:spcPct val="0"/>
        </a:spcAft>
        <a:defRPr sz="4000" b="1">
          <a:solidFill>
            <a:schemeClr val="bg1"/>
          </a:solidFill>
          <a:latin typeface="FranklinGothic" pitchFamily="-48" charset="0"/>
        </a:defRPr>
      </a:lvl7pPr>
      <a:lvl8pPr marL="1371600" algn="l" rtl="0" eaLnBrk="1" fontAlgn="base" hangingPunct="1">
        <a:spcBef>
          <a:spcPct val="0"/>
        </a:spcBef>
        <a:spcAft>
          <a:spcPct val="0"/>
        </a:spcAft>
        <a:defRPr sz="4000" b="1">
          <a:solidFill>
            <a:schemeClr val="bg1"/>
          </a:solidFill>
          <a:latin typeface="FranklinGothic" pitchFamily="-48" charset="0"/>
        </a:defRPr>
      </a:lvl8pPr>
      <a:lvl9pPr marL="1828800" algn="l" rtl="0" eaLnBrk="1" fontAlgn="base" hangingPunct="1">
        <a:spcBef>
          <a:spcPct val="0"/>
        </a:spcBef>
        <a:spcAft>
          <a:spcPct val="0"/>
        </a:spcAft>
        <a:defRPr sz="4000" b="1">
          <a:solidFill>
            <a:schemeClr val="bg1"/>
          </a:solidFill>
          <a:latin typeface="FranklinGothic" pitchFamily="-48" charset="0"/>
        </a:defRPr>
      </a:lvl9pPr>
    </p:titleStyle>
    <p:bodyStyle>
      <a:lvl1pPr marL="0" indent="0" algn="l" rtl="0" eaLnBrk="1" fontAlgn="base" hangingPunct="1">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1pPr>
      <a:lvl2pPr marL="457200" indent="0" algn="l" rtl="0" eaLnBrk="1" fontAlgn="base" hangingPunct="1">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2pPr>
      <a:lvl3pPr marL="914400" indent="0" algn="l" rtl="0" eaLnBrk="1" fontAlgn="base" hangingPunct="1">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3pPr>
      <a:lvl4pPr marL="1371600" indent="0" algn="l" rtl="0" eaLnBrk="1" fontAlgn="base" hangingPunct="1">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4pPr>
      <a:lvl5pPr marL="1828800" indent="0" algn="l" rtl="0" eaLnBrk="1" fontAlgn="base" hangingPunct="1">
        <a:spcBef>
          <a:spcPts val="0"/>
        </a:spcBef>
        <a:spcAft>
          <a:spcPts val="0"/>
        </a:spcAft>
        <a:buClr>
          <a:srgbClr val="78A22F"/>
        </a:buClr>
        <a:buFont typeface="Arial" pitchFamily="34" charset="0"/>
        <a:buNone/>
        <a:defRPr sz="2000" kern="1200">
          <a:solidFill>
            <a:schemeClr val="bg1"/>
          </a:solidFill>
          <a:latin typeface="+mn-lt"/>
          <a:ea typeface="Arial"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217352" cy="6913014"/>
          </a:xfrm>
          <a:prstGeom prst="rect">
            <a:avLst/>
          </a:prstGeom>
        </p:spPr>
      </p:pic>
      <p:sp>
        <p:nvSpPr>
          <p:cNvPr id="8" name="Rectangle 7"/>
          <p:cNvSpPr/>
          <p:nvPr/>
        </p:nvSpPr>
        <p:spPr bwMode="gray">
          <a:xfrm>
            <a:off x="0" y="1701579"/>
            <a:ext cx="9235440" cy="2623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solidFill>
                <a:prstClr val="white"/>
              </a:solidFill>
            </a:endParaRPr>
          </a:p>
        </p:txBody>
      </p:sp>
      <p:sp>
        <p:nvSpPr>
          <p:cNvPr id="2" name="Title Placeholder 1"/>
          <p:cNvSpPr>
            <a:spLocks noGrp="1"/>
          </p:cNvSpPr>
          <p:nvPr>
            <p:ph type="title"/>
          </p:nvPr>
        </p:nvSpPr>
        <p:spPr bwMode="ltGray">
          <a:xfrm>
            <a:off x="118872" y="314394"/>
            <a:ext cx="8906256" cy="361468"/>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lgn="l" eaLnBrk="0" fontAlgn="base" hangingPunct="0">
              <a:spcAft>
                <a:spcPct val="0"/>
              </a:spcAft>
            </a:pPr>
            <a:r>
              <a:rPr lang="en-US" smtClean="0"/>
              <a:t>Click to edit Master title style</a:t>
            </a:r>
            <a:endParaRPr lang="en-US" dirty="0"/>
          </a:p>
        </p:txBody>
      </p:sp>
      <p:sp>
        <p:nvSpPr>
          <p:cNvPr id="3" name="Text Placeholder 2"/>
          <p:cNvSpPr>
            <a:spLocks noGrp="1"/>
          </p:cNvSpPr>
          <p:nvPr>
            <p:ph type="body" idx="1"/>
          </p:nvPr>
        </p:nvSpPr>
        <p:spPr bwMode="ltGray">
          <a:xfrm>
            <a:off x="118872" y="747423"/>
            <a:ext cx="8906256" cy="5170778"/>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956550775"/>
      </p:ext>
    </p:extLst>
  </p:cSld>
  <p:clrMap bg1="lt1" tx1="dk1" bg2="lt2" tx2="dk2" accent1="accent1" accent2="accent2" accent3="accent3" accent4="accent4" accent5="accent5" accent6="accent6" hlink="hlink" folHlink="folHlink"/>
  <p:sldLayoutIdLst>
    <p:sldLayoutId id="2147484366" r:id="rId1"/>
  </p:sldLayoutIdLst>
  <p:hf hdr="0" ftr="0" dt="0"/>
  <p:txStyles>
    <p:titleStyle>
      <a:lvl1pPr algn="ctr" defTabSz="914400" rtl="0" eaLnBrk="1" latinLnBrk="0" hangingPunct="1">
        <a:spcBef>
          <a:spcPct val="0"/>
        </a:spcBef>
        <a:buNone/>
        <a:defRPr lang="en-US" sz="2200" b="1" kern="1200" dirty="0">
          <a:solidFill>
            <a:schemeClr val="bg1">
              <a:lumMod val="65000"/>
            </a:schemeClr>
          </a:solidFill>
          <a:latin typeface="+mj-lt"/>
          <a:ea typeface="ＭＳ Ｐゴシック" charset="0"/>
          <a:cs typeface="+mj-cs"/>
        </a:defRPr>
      </a:lvl1pPr>
    </p:titleStyle>
    <p:bodyStyle>
      <a:lvl1pPr marL="342900" indent="-342900" algn="l" defTabSz="914400" rtl="0" eaLnBrk="1" latinLnBrk="0" hangingPunct="1">
        <a:spcBef>
          <a:spcPct val="20000"/>
        </a:spcBef>
        <a:buClr>
          <a:schemeClr val="bg1">
            <a:lumMod val="65000"/>
          </a:schemeClr>
        </a:buClr>
        <a:buFont typeface="Arial" pitchFamily="34" charset="0"/>
        <a:buChar char="•"/>
        <a:defRPr sz="2000" kern="1200">
          <a:solidFill>
            <a:schemeClr val="tx2">
              <a:lumMod val="75000"/>
            </a:schemeClr>
          </a:solidFill>
          <a:latin typeface="+mn-lt"/>
          <a:ea typeface="+mn-ea"/>
          <a:cs typeface="+mn-cs"/>
        </a:defRPr>
      </a:lvl1pPr>
      <a:lvl2pPr marL="742950" indent="-285750" algn="l" defTabSz="914400" rtl="0" eaLnBrk="1" latinLnBrk="0" hangingPunct="1">
        <a:spcBef>
          <a:spcPct val="20000"/>
        </a:spcBef>
        <a:buClr>
          <a:schemeClr val="bg1">
            <a:lumMod val="65000"/>
          </a:schemeClr>
        </a:buClr>
        <a:buFont typeface="Arial" pitchFamily="34" charset="0"/>
        <a:buChar char="–"/>
        <a:defRPr sz="1800" kern="1200">
          <a:solidFill>
            <a:schemeClr val="tx2">
              <a:lumMod val="75000"/>
            </a:schemeClr>
          </a:solidFill>
          <a:latin typeface="+mn-lt"/>
          <a:ea typeface="+mn-ea"/>
          <a:cs typeface="+mn-cs"/>
        </a:defRPr>
      </a:lvl2pPr>
      <a:lvl3pPr marL="1143000" indent="-228600" algn="l" defTabSz="914400" rtl="0" eaLnBrk="1" latinLnBrk="0" hangingPunct="1">
        <a:spcBef>
          <a:spcPct val="20000"/>
        </a:spcBef>
        <a:buClr>
          <a:schemeClr val="bg1">
            <a:lumMod val="65000"/>
          </a:schemeClr>
        </a:buClr>
        <a:buFont typeface="Arial" pitchFamily="34" charset="0"/>
        <a:buChar char="–"/>
        <a:defRPr sz="1600" kern="1200">
          <a:solidFill>
            <a:schemeClr val="tx2">
              <a:lumMod val="75000"/>
            </a:schemeClr>
          </a:solidFill>
          <a:latin typeface="+mn-lt"/>
          <a:ea typeface="+mn-ea"/>
          <a:cs typeface="+mn-cs"/>
        </a:defRPr>
      </a:lvl3pPr>
      <a:lvl4pPr marL="1600200" indent="-228600" algn="l" defTabSz="914400" rtl="0" eaLnBrk="1" latinLnBrk="0" hangingPunct="1">
        <a:spcBef>
          <a:spcPct val="20000"/>
        </a:spcBef>
        <a:buClr>
          <a:schemeClr val="bg1">
            <a:lumMod val="65000"/>
          </a:schemeClr>
        </a:buClr>
        <a:buFont typeface="Arial" pitchFamily="34" charset="0"/>
        <a:buChar char="–"/>
        <a:defRPr sz="1400" kern="1200">
          <a:solidFill>
            <a:schemeClr val="tx2">
              <a:lumMod val="75000"/>
            </a:schemeClr>
          </a:solidFill>
          <a:latin typeface="+mn-lt"/>
          <a:ea typeface="+mn-ea"/>
          <a:cs typeface="+mn-cs"/>
        </a:defRPr>
      </a:lvl4pPr>
      <a:lvl5pPr marL="2057400" indent="-228600" algn="l" defTabSz="914400" rtl="0" eaLnBrk="1" latinLnBrk="0" hangingPunct="1">
        <a:spcBef>
          <a:spcPct val="20000"/>
        </a:spcBef>
        <a:buClr>
          <a:schemeClr val="bg1">
            <a:lumMod val="65000"/>
          </a:schemeClr>
        </a:buClr>
        <a:buFont typeface="Arial" pitchFamily="34" charset="0"/>
        <a:buChar char="–"/>
        <a:defRPr sz="140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bwMode="gray">
          <a:xfrm>
            <a:off x="0" y="0"/>
            <a:ext cx="9181140" cy="6885855"/>
          </a:xfrm>
          <a:prstGeom prst="rect">
            <a:avLst/>
          </a:prstGeom>
        </p:spPr>
      </p:pic>
      <p:sp>
        <p:nvSpPr>
          <p:cNvPr id="5123" name="Title Placeholder 1"/>
          <p:cNvSpPr>
            <a:spLocks noGrp="1"/>
          </p:cNvSpPr>
          <p:nvPr>
            <p:ph type="title"/>
          </p:nvPr>
        </p:nvSpPr>
        <p:spPr bwMode="gray">
          <a:xfrm>
            <a:off x="687388" y="318053"/>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smtClean="0"/>
              <a:t>Click to edit Master title style</a:t>
            </a:r>
          </a:p>
        </p:txBody>
      </p:sp>
      <p:sp>
        <p:nvSpPr>
          <p:cNvPr id="5124" name="Text Placeholder 2"/>
          <p:cNvSpPr>
            <a:spLocks noGrp="1"/>
          </p:cNvSpPr>
          <p:nvPr>
            <p:ph type="body" idx="1"/>
          </p:nvPr>
        </p:nvSpPr>
        <p:spPr bwMode="gray">
          <a:xfrm>
            <a:off x="687388" y="2055812"/>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a:t>
            </a:r>
          </a:p>
          <a:p>
            <a:pPr lvl="7"/>
            <a:r>
              <a:rPr lang="en-US" dirty="0" smtClean="0"/>
              <a:t>Eight</a:t>
            </a:r>
          </a:p>
          <a:p>
            <a:pPr lvl="8"/>
            <a:r>
              <a:rPr lang="en-US" dirty="0" smtClean="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709416462"/>
      </p:ext>
    </p:extLst>
  </p:cSld>
  <p:clrMap bg1="lt1" tx1="dk1" bg2="lt2" tx2="dk2" accent1="accent1" accent2="accent2" accent3="accent3" accent4="accent4" accent5="accent5" accent6="accent6" hlink="hlink" folHlink="folHlink"/>
  <p:sldLayoutIdLst>
    <p:sldLayoutId id="2147484372" r:id="rId1"/>
    <p:sldLayoutId id="2147484373" r:id="rId2"/>
    <p:sldLayoutId id="2147484374" r:id="rId3"/>
    <p:sldLayoutId id="2147484375" r:id="rId4"/>
  </p:sldLayoutIdLst>
  <p:timing>
    <p:tnLst>
      <p:par>
        <p:cTn id="1" dur="indefinite" restart="never" nodeType="tmRoot"/>
      </p:par>
    </p:tnLst>
  </p:timing>
  <p:hf hdr="0" ftr="0" dt="0"/>
  <p:txStyles>
    <p:titleStyle>
      <a:lvl1pPr algn="l" rtl="0" eaLnBrk="0" fontAlgn="base" hangingPunct="0">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3360"/>
            <a:ext cx="9235440" cy="6926580"/>
          </a:xfrm>
          <a:prstGeom prst="rect">
            <a:avLst/>
          </a:prstGeom>
        </p:spPr>
      </p:pic>
      <p:sp>
        <p:nvSpPr>
          <p:cNvPr id="2" name="Title Placeholder 1"/>
          <p:cNvSpPr>
            <a:spLocks noGrp="1"/>
          </p:cNvSpPr>
          <p:nvPr>
            <p:ph type="title"/>
          </p:nvPr>
        </p:nvSpPr>
        <p:spPr bwMode="gray">
          <a:xfrm>
            <a:off x="687388" y="3709988"/>
            <a:ext cx="8229600" cy="769441"/>
          </a:xfrm>
          <a:prstGeom prst="rect">
            <a:avLst/>
          </a:prstGeom>
          <a:noFill/>
          <a:ln w="9525">
            <a:noFill/>
            <a:miter lim="800000"/>
            <a:headEnd/>
            <a:tailEnd/>
          </a:ln>
        </p:spPr>
        <p:txBody>
          <a:bodyPr vert="horz" wrap="square" lIns="0" tIns="45720" rIns="0" bIns="45720" numCol="1" anchor="b" anchorCtr="0" compatLnSpc="1">
            <a:prstTxWarp prst="textNoShape">
              <a:avLst/>
            </a:prstTxWarp>
            <a:spAutoFit/>
          </a:bodyPr>
          <a:lstStyle/>
          <a:p>
            <a:pPr lvl="0" algn="l" eaLnBrk="0" fontAlgn="base" hangingPunct="0">
              <a:spcBef>
                <a:spcPts val="600"/>
              </a:spcBef>
              <a:spcAft>
                <a:spcPts val="600"/>
              </a:spcAft>
            </a:pPr>
            <a:r>
              <a:rPr lang="en-US" dirty="0" smtClean="0"/>
              <a:t>Click to edit Master title style</a:t>
            </a:r>
            <a:endParaRPr lang="en-US" dirty="0"/>
          </a:p>
        </p:txBody>
      </p:sp>
      <p:sp>
        <p:nvSpPr>
          <p:cNvPr id="3" name="Text Placeholder 2"/>
          <p:cNvSpPr>
            <a:spLocks noGrp="1"/>
          </p:cNvSpPr>
          <p:nvPr>
            <p:ph type="body" idx="1"/>
          </p:nvPr>
        </p:nvSpPr>
        <p:spPr bwMode="gray">
          <a:xfrm>
            <a:off x="687388" y="4529139"/>
            <a:ext cx="8229600" cy="1389062"/>
          </a:xfrm>
          <a:prstGeom prst="rect">
            <a:avLst/>
          </a:prstGeom>
        </p:spPr>
        <p:txBody>
          <a:bodyPr lIns="0" rIns="0"/>
          <a:lstStyle/>
          <a:p>
            <a:pPr marL="0" lvl="0" indent="0" eaLnBrk="0" fontAlgn="base" hangingPunct="0">
              <a:spcAft>
                <a:spcPct val="0"/>
              </a:spcAft>
            </a:pPr>
            <a:r>
              <a:rPr lang="en-US" dirty="0" smtClean="0"/>
              <a:t>Click to edit Master text styles</a:t>
            </a:r>
          </a:p>
        </p:txBody>
      </p:sp>
      <p:sp>
        <p:nvSpPr>
          <p:cNvPr id="6" name="Slide Number Placeholder 5"/>
          <p:cNvSpPr>
            <a:spLocks noGrp="1"/>
          </p:cNvSpPr>
          <p:nvPr>
            <p:ph type="sldNum" sz="quarter" idx="4"/>
          </p:nvPr>
        </p:nvSpPr>
        <p:spPr>
          <a:xfrm>
            <a:off x="8755130" y="6507316"/>
            <a:ext cx="157094" cy="153888"/>
          </a:xfrm>
          <a:prstGeom prst="rect">
            <a:avLst/>
          </a:prstGeom>
        </p:spPr>
        <p:txBody>
          <a:bodyPr vert="horz" wrap="none" lIns="0" tIns="0" rIns="0" bIns="0" rtlCol="0" anchor="ctr">
            <a:spAutoFit/>
          </a:bodyPr>
          <a:lstStyle>
            <a:lvl1pPr algn="r">
              <a:defRPr sz="1000">
                <a:solidFill>
                  <a:schemeClr val="tx2">
                    <a:lumMod val="75000"/>
                  </a:schemeClr>
                </a:solidFill>
              </a:defRPr>
            </a:lvl1pPr>
          </a:lstStyle>
          <a:p>
            <a:fld id="{A1A8B8B9-B651-4439-A868-E8F04EF81465}" type="slidenum">
              <a:rPr lang="en-US" smtClean="0">
                <a:solidFill>
                  <a:srgbClr val="1F497D">
                    <a:lumMod val="75000"/>
                  </a:srgbClr>
                </a:solidFill>
                <a:ea typeface="ＭＳ Ｐゴシック"/>
              </a:rPr>
              <a:pPr/>
              <a:t>‹#›</a:t>
            </a:fld>
            <a:endParaRPr lang="en-US" dirty="0">
              <a:solidFill>
                <a:srgbClr val="1F497D">
                  <a:lumMod val="75000"/>
                </a:srgbClr>
              </a:solidFill>
              <a:ea typeface="ＭＳ Ｐゴシック"/>
            </a:endParaRPr>
          </a:p>
        </p:txBody>
      </p:sp>
    </p:spTree>
    <p:extLst>
      <p:ext uri="{BB962C8B-B14F-4D97-AF65-F5344CB8AC3E}">
        <p14:creationId xmlns:p14="http://schemas.microsoft.com/office/powerpoint/2010/main" val="1542197956"/>
      </p:ext>
    </p:extLst>
  </p:cSld>
  <p:clrMap bg1="lt1" tx1="dk1" bg2="lt2" tx2="dk2" accent1="accent1" accent2="accent2" accent3="accent3" accent4="accent4" accent5="accent5" accent6="accent6" hlink="hlink" folHlink="folHlink"/>
  <p:sldLayoutIdLst>
    <p:sldLayoutId id="2147484377" r:id="rId1"/>
    <p:sldLayoutId id="2147484378" r:id="rId2"/>
    <p:sldLayoutId id="2147484379" r:id="rId3"/>
    <p:sldLayoutId id="2147484380" r:id="rId4"/>
    <p:sldLayoutId id="2147484382" r:id="rId5"/>
  </p:sldLayoutIdLst>
  <p:hf hdr="0" ftr="0" dt="0"/>
  <p:txStyles>
    <p:titleStyle>
      <a:lvl1pPr algn="ctr" defTabSz="914400" rtl="0" eaLnBrk="1" latinLnBrk="0" hangingPunct="1">
        <a:spcBef>
          <a:spcPct val="0"/>
        </a:spcBef>
        <a:buNone/>
        <a:defRPr lang="en-US" sz="4400" b="1" kern="1200" dirty="0" smtClean="0">
          <a:solidFill>
            <a:schemeClr val="bg1"/>
          </a:solidFill>
          <a:latin typeface="+mj-lt"/>
          <a:ea typeface="ＭＳ Ｐゴシック" charset="0"/>
          <a:cs typeface="+mj-cs"/>
        </a:defRPr>
      </a:lvl1pPr>
    </p:titleStyle>
    <p:bodyStyle>
      <a:lvl1pPr marL="342900" indent="-342900" algn="l" defTabSz="914400" rtl="0" eaLnBrk="1" latinLnBrk="0" hangingPunct="1">
        <a:spcBef>
          <a:spcPct val="20000"/>
        </a:spcBef>
        <a:buFont typeface="Arial" pitchFamily="34" charset="0"/>
        <a:buNone/>
        <a:defRPr lang="en-US" sz="3200" kern="1200" smtClean="0">
          <a:solidFill>
            <a:schemeClr val="bg1">
              <a:lumMod val="75000"/>
            </a:schemeClr>
          </a:solidFill>
          <a:latin typeface="+mn-lt"/>
          <a:ea typeface="ＭＳ Ｐゴシック" charset="0"/>
          <a:cs typeface="+mn-cs"/>
        </a:defRPr>
      </a:lvl1pPr>
      <a:lvl2pPr marL="742950" indent="-28575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2pPr>
      <a:lvl3pPr marL="11430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lang="en-US" sz="1800" kern="1200" dirty="0" smtClean="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bwMode="gray">
          <a:xfrm>
            <a:off x="0" y="0"/>
            <a:ext cx="9181140" cy="6885855"/>
          </a:xfrm>
          <a:prstGeom prst="rect">
            <a:avLst/>
          </a:prstGeom>
        </p:spPr>
      </p:pic>
      <p:sp>
        <p:nvSpPr>
          <p:cNvPr id="5123" name="Title Placeholder 1"/>
          <p:cNvSpPr>
            <a:spLocks noGrp="1"/>
          </p:cNvSpPr>
          <p:nvPr>
            <p:ph type="title"/>
          </p:nvPr>
        </p:nvSpPr>
        <p:spPr bwMode="gray">
          <a:xfrm>
            <a:off x="687388" y="318053"/>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smtClean="0"/>
              <a:t>Click to edit Master title style</a:t>
            </a:r>
          </a:p>
        </p:txBody>
      </p:sp>
      <p:sp>
        <p:nvSpPr>
          <p:cNvPr id="5124" name="Text Placeholder 2"/>
          <p:cNvSpPr>
            <a:spLocks noGrp="1"/>
          </p:cNvSpPr>
          <p:nvPr>
            <p:ph type="body" idx="1"/>
          </p:nvPr>
        </p:nvSpPr>
        <p:spPr bwMode="gray">
          <a:xfrm>
            <a:off x="687388" y="2055812"/>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a:t>
            </a:r>
          </a:p>
          <a:p>
            <a:pPr lvl="7"/>
            <a:r>
              <a:rPr lang="en-US" dirty="0" smtClean="0"/>
              <a:t>Eight</a:t>
            </a:r>
          </a:p>
          <a:p>
            <a:pPr lvl="8"/>
            <a:r>
              <a:rPr lang="en-US" dirty="0" smtClean="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1921167286"/>
      </p:ext>
    </p:extLst>
  </p:cSld>
  <p:clrMap bg1="lt1" tx1="dk1" bg2="lt2" tx2="dk2" accent1="accent1" accent2="accent2" accent3="accent3" accent4="accent4" accent5="accent5" accent6="accent6" hlink="hlink" folHlink="folHlink"/>
  <p:sldLayoutIdLst>
    <p:sldLayoutId id="2147484384" r:id="rId1"/>
    <p:sldLayoutId id="2147484385" r:id="rId2"/>
    <p:sldLayoutId id="2147484386" r:id="rId3"/>
    <p:sldLayoutId id="2147484387" r:id="rId4"/>
  </p:sldLayoutIdLst>
  <p:timing>
    <p:tnLst>
      <p:par>
        <p:cTn id="1" dur="indefinite" restart="never" nodeType="tmRoot"/>
      </p:par>
    </p:tnLst>
  </p:timing>
  <p:hf hdr="0" ftr="0" dt="0"/>
  <p:txStyles>
    <p:titleStyle>
      <a:lvl1pPr algn="l" rtl="0" eaLnBrk="0" fontAlgn="base" hangingPunct="0">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217352" cy="6913014"/>
          </a:xfrm>
          <a:prstGeom prst="rect">
            <a:avLst/>
          </a:prstGeom>
        </p:spPr>
      </p:pic>
      <p:sp>
        <p:nvSpPr>
          <p:cNvPr id="8" name="Rectangle 7"/>
          <p:cNvSpPr/>
          <p:nvPr/>
        </p:nvSpPr>
        <p:spPr bwMode="gray">
          <a:xfrm>
            <a:off x="0" y="1701579"/>
            <a:ext cx="9235440" cy="2623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bwMode="ltGray">
          <a:xfrm>
            <a:off x="118872" y="314394"/>
            <a:ext cx="8906256" cy="361468"/>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lgn="l" eaLnBrk="0" fontAlgn="base" hangingPunct="0">
              <a:spcAft>
                <a:spcPct val="0"/>
              </a:spcAft>
            </a:pPr>
            <a:r>
              <a:rPr lang="en-US" dirty="0" smtClean="0"/>
              <a:t>Click to edit Master title style</a:t>
            </a:r>
            <a:endParaRPr lang="en-US" dirty="0"/>
          </a:p>
        </p:txBody>
      </p:sp>
      <p:sp>
        <p:nvSpPr>
          <p:cNvPr id="3" name="Text Placeholder 2"/>
          <p:cNvSpPr>
            <a:spLocks noGrp="1"/>
          </p:cNvSpPr>
          <p:nvPr>
            <p:ph type="body" idx="1"/>
          </p:nvPr>
        </p:nvSpPr>
        <p:spPr bwMode="ltGray">
          <a:xfrm>
            <a:off x="118872" y="747423"/>
            <a:ext cx="8906256" cy="5170778"/>
          </a:xfrm>
          <a:prstGeom prst="rect">
            <a:avLst/>
          </a:prstGeom>
        </p:spPr>
        <p:txBody>
          <a:bodyPr vert="horz" lIns="0" tIns="45720" rIns="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a:solidFill>
                  <a:prstClr val="white">
                    <a:lumMod val="75000"/>
                  </a:prstClr>
                </a:solidFill>
              </a:rPr>
              <a:pPr algn="r"/>
              <a:t>‹#›</a:t>
            </a:fld>
            <a:endParaRPr dirty="0">
              <a:solidFill>
                <a:prstClr val="white">
                  <a:lumMod val="75000"/>
                </a:prstClr>
              </a:solidFill>
            </a:endParaRPr>
          </a:p>
        </p:txBody>
      </p:sp>
    </p:spTree>
    <p:extLst>
      <p:ext uri="{BB962C8B-B14F-4D97-AF65-F5344CB8AC3E}">
        <p14:creationId xmlns:p14="http://schemas.microsoft.com/office/powerpoint/2010/main" val="94152799"/>
      </p:ext>
    </p:extLst>
  </p:cSld>
  <p:clrMap bg1="lt1" tx1="dk1" bg2="lt2" tx2="dk2" accent1="accent1" accent2="accent2" accent3="accent3" accent4="accent4" accent5="accent5" accent6="accent6" hlink="hlink" folHlink="folHlink"/>
  <p:sldLayoutIdLst>
    <p:sldLayoutId id="2147484389" r:id="rId1"/>
  </p:sldLayoutIdLst>
  <p:hf hdr="0" ftr="0" dt="0"/>
  <p:txStyles>
    <p:titleStyle>
      <a:lvl1pPr algn="ctr" defTabSz="914400" rtl="0" eaLnBrk="1" latinLnBrk="0" hangingPunct="1">
        <a:spcBef>
          <a:spcPct val="0"/>
        </a:spcBef>
        <a:buNone/>
        <a:defRPr lang="en-US" sz="2200" b="1" kern="1200" dirty="0">
          <a:solidFill>
            <a:schemeClr val="bg1">
              <a:lumMod val="65000"/>
            </a:schemeClr>
          </a:solidFill>
          <a:latin typeface="+mj-lt"/>
          <a:ea typeface="ＭＳ Ｐゴシック" charset="0"/>
          <a:cs typeface="+mj-cs"/>
        </a:defRPr>
      </a:lvl1pPr>
    </p:titleStyle>
    <p:bodyStyle>
      <a:lvl1pPr marL="342900" indent="-342900" algn="l" defTabSz="914400" rtl="0" eaLnBrk="1" latinLnBrk="0" hangingPunct="1">
        <a:spcBef>
          <a:spcPct val="20000"/>
        </a:spcBef>
        <a:buClr>
          <a:schemeClr val="bg1">
            <a:lumMod val="65000"/>
          </a:schemeClr>
        </a:buClr>
        <a:buFont typeface="Arial" pitchFamily="34" charset="0"/>
        <a:buChar char="•"/>
        <a:defRPr sz="2000" kern="1200">
          <a:solidFill>
            <a:schemeClr val="tx2">
              <a:lumMod val="75000"/>
            </a:schemeClr>
          </a:solidFill>
          <a:latin typeface="+mn-lt"/>
          <a:ea typeface="+mn-ea"/>
          <a:cs typeface="+mn-cs"/>
        </a:defRPr>
      </a:lvl1pPr>
      <a:lvl2pPr marL="742950" indent="-285750" algn="l" defTabSz="914400" rtl="0" eaLnBrk="1" latinLnBrk="0" hangingPunct="1">
        <a:spcBef>
          <a:spcPct val="20000"/>
        </a:spcBef>
        <a:buClr>
          <a:schemeClr val="bg1">
            <a:lumMod val="65000"/>
          </a:schemeClr>
        </a:buClr>
        <a:buFont typeface="Arial" pitchFamily="34" charset="0"/>
        <a:buChar char="–"/>
        <a:defRPr sz="1800" kern="1200">
          <a:solidFill>
            <a:schemeClr val="tx2">
              <a:lumMod val="75000"/>
            </a:schemeClr>
          </a:solidFill>
          <a:latin typeface="+mn-lt"/>
          <a:ea typeface="+mn-ea"/>
          <a:cs typeface="+mn-cs"/>
        </a:defRPr>
      </a:lvl2pPr>
      <a:lvl3pPr marL="1143000" indent="-228600" algn="l" defTabSz="914400" rtl="0" eaLnBrk="1" latinLnBrk="0" hangingPunct="1">
        <a:spcBef>
          <a:spcPct val="20000"/>
        </a:spcBef>
        <a:buClr>
          <a:schemeClr val="bg1">
            <a:lumMod val="65000"/>
          </a:schemeClr>
        </a:buClr>
        <a:buFont typeface="Arial" pitchFamily="34" charset="0"/>
        <a:buChar char="–"/>
        <a:defRPr sz="1600" kern="1200">
          <a:solidFill>
            <a:schemeClr val="tx2">
              <a:lumMod val="75000"/>
            </a:schemeClr>
          </a:solidFill>
          <a:latin typeface="+mn-lt"/>
          <a:ea typeface="+mn-ea"/>
          <a:cs typeface="+mn-cs"/>
        </a:defRPr>
      </a:lvl3pPr>
      <a:lvl4pPr marL="1600200" indent="-228600" algn="l" defTabSz="914400" rtl="0" eaLnBrk="1" latinLnBrk="0" hangingPunct="1">
        <a:spcBef>
          <a:spcPct val="20000"/>
        </a:spcBef>
        <a:buClr>
          <a:schemeClr val="bg1">
            <a:lumMod val="65000"/>
          </a:schemeClr>
        </a:buClr>
        <a:buFont typeface="Arial" pitchFamily="34" charset="0"/>
        <a:buChar char="–"/>
        <a:defRPr sz="1400" kern="1200">
          <a:solidFill>
            <a:schemeClr val="tx2">
              <a:lumMod val="75000"/>
            </a:schemeClr>
          </a:solidFill>
          <a:latin typeface="+mn-lt"/>
          <a:ea typeface="+mn-ea"/>
          <a:cs typeface="+mn-cs"/>
        </a:defRPr>
      </a:lvl4pPr>
      <a:lvl5pPr marL="2057400" indent="-228600" algn="l" defTabSz="914400" rtl="0" eaLnBrk="1" latinLnBrk="0" hangingPunct="1">
        <a:spcBef>
          <a:spcPct val="20000"/>
        </a:spcBef>
        <a:buClr>
          <a:schemeClr val="bg1">
            <a:lumMod val="65000"/>
          </a:schemeClr>
        </a:buClr>
        <a:buFont typeface="Arial" pitchFamily="34" charset="0"/>
        <a:buChar char="–"/>
        <a:defRPr sz="140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bwMode="gray">
          <a:xfrm>
            <a:off x="0" y="0"/>
            <a:ext cx="9181140" cy="6885855"/>
          </a:xfrm>
          <a:prstGeom prst="rect">
            <a:avLst/>
          </a:prstGeom>
        </p:spPr>
      </p:pic>
      <p:sp>
        <p:nvSpPr>
          <p:cNvPr id="5123" name="Title Placeholder 1"/>
          <p:cNvSpPr>
            <a:spLocks noGrp="1"/>
          </p:cNvSpPr>
          <p:nvPr>
            <p:ph type="title"/>
          </p:nvPr>
        </p:nvSpPr>
        <p:spPr bwMode="gray">
          <a:xfrm>
            <a:off x="687388" y="318053"/>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smtClean="0"/>
              <a:t>Click to edit Master title style</a:t>
            </a:r>
          </a:p>
        </p:txBody>
      </p:sp>
      <p:sp>
        <p:nvSpPr>
          <p:cNvPr id="5124" name="Text Placeholder 2"/>
          <p:cNvSpPr>
            <a:spLocks noGrp="1"/>
          </p:cNvSpPr>
          <p:nvPr>
            <p:ph type="body" idx="1"/>
          </p:nvPr>
        </p:nvSpPr>
        <p:spPr bwMode="gray">
          <a:xfrm>
            <a:off x="687388" y="2055812"/>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a:t>
            </a:r>
          </a:p>
          <a:p>
            <a:pPr lvl="7"/>
            <a:r>
              <a:rPr lang="en-US" dirty="0" smtClean="0"/>
              <a:t>Eight</a:t>
            </a:r>
          </a:p>
          <a:p>
            <a:pPr lvl="8"/>
            <a:r>
              <a:rPr lang="en-US" dirty="0" smtClean="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47393030"/>
      </p:ext>
    </p:extLst>
  </p:cSld>
  <p:clrMap bg1="lt1" tx1="dk1" bg2="lt2" tx2="dk2" accent1="accent1" accent2="accent2" accent3="accent3" accent4="accent4" accent5="accent5" accent6="accent6" hlink="hlink" folHlink="folHlink"/>
  <p:sldLayoutIdLst>
    <p:sldLayoutId id="2147484391" r:id="rId1"/>
    <p:sldLayoutId id="2147484392" r:id="rId2"/>
    <p:sldLayoutId id="2147484393" r:id="rId3"/>
    <p:sldLayoutId id="2147484394" r:id="rId4"/>
  </p:sldLayoutIdLst>
  <p:timing>
    <p:tnLst>
      <p:par>
        <p:cTn id="1" dur="indefinite" restart="never" nodeType="tmRoot"/>
      </p:par>
    </p:tnLst>
  </p:timing>
  <p:hf hdr="0" ftr="0" dt="0"/>
  <p:txStyles>
    <p:titleStyle>
      <a:lvl1pPr algn="l" rtl="0" eaLnBrk="0" fontAlgn="base" hangingPunct="0">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217352" cy="6913014"/>
          </a:xfrm>
          <a:prstGeom prst="rect">
            <a:avLst/>
          </a:prstGeom>
        </p:spPr>
      </p:pic>
      <p:sp>
        <p:nvSpPr>
          <p:cNvPr id="8" name="Rectangle 7"/>
          <p:cNvSpPr/>
          <p:nvPr/>
        </p:nvSpPr>
        <p:spPr bwMode="gray">
          <a:xfrm>
            <a:off x="0" y="1701579"/>
            <a:ext cx="9235440" cy="2623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bwMode="ltGray">
          <a:xfrm>
            <a:off x="118872" y="314394"/>
            <a:ext cx="8906256" cy="361468"/>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lgn="l" eaLnBrk="0" fontAlgn="base" hangingPunct="0">
              <a:spcAft>
                <a:spcPct val="0"/>
              </a:spcAft>
            </a:pPr>
            <a:r>
              <a:rPr lang="en-US" smtClean="0"/>
              <a:t>Click to edit Master title style</a:t>
            </a:r>
            <a:endParaRPr lang="en-US" dirty="0"/>
          </a:p>
        </p:txBody>
      </p:sp>
      <p:sp>
        <p:nvSpPr>
          <p:cNvPr id="3" name="Text Placeholder 2"/>
          <p:cNvSpPr>
            <a:spLocks noGrp="1"/>
          </p:cNvSpPr>
          <p:nvPr>
            <p:ph type="body" idx="1"/>
          </p:nvPr>
        </p:nvSpPr>
        <p:spPr bwMode="ltGray">
          <a:xfrm>
            <a:off x="118872" y="747423"/>
            <a:ext cx="8906256" cy="5170778"/>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a:solidFill>
                  <a:prstClr val="white">
                    <a:lumMod val="75000"/>
                  </a:prstClr>
                </a:solidFill>
              </a:rPr>
              <a:pPr algn="r"/>
              <a:t>‹#›</a:t>
            </a:fld>
            <a:endParaRPr dirty="0">
              <a:solidFill>
                <a:prstClr val="white">
                  <a:lumMod val="75000"/>
                </a:prstClr>
              </a:solidFill>
            </a:endParaRPr>
          </a:p>
        </p:txBody>
      </p:sp>
    </p:spTree>
    <p:extLst>
      <p:ext uri="{BB962C8B-B14F-4D97-AF65-F5344CB8AC3E}">
        <p14:creationId xmlns:p14="http://schemas.microsoft.com/office/powerpoint/2010/main" val="3328565261"/>
      </p:ext>
    </p:extLst>
  </p:cSld>
  <p:clrMap bg1="lt1" tx1="dk1" bg2="lt2" tx2="dk2" accent1="accent1" accent2="accent2" accent3="accent3" accent4="accent4" accent5="accent5" accent6="accent6" hlink="hlink" folHlink="folHlink"/>
  <p:sldLayoutIdLst>
    <p:sldLayoutId id="2147484396" r:id="rId1"/>
  </p:sldLayoutIdLst>
  <p:hf hdr="0" ftr="0" dt="0"/>
  <p:txStyles>
    <p:titleStyle>
      <a:lvl1pPr algn="ctr" defTabSz="914400" rtl="0" eaLnBrk="1" latinLnBrk="0" hangingPunct="1">
        <a:spcBef>
          <a:spcPct val="0"/>
        </a:spcBef>
        <a:buNone/>
        <a:defRPr lang="en-US" sz="2200" b="1" kern="1200" dirty="0">
          <a:solidFill>
            <a:schemeClr val="bg1">
              <a:lumMod val="65000"/>
            </a:schemeClr>
          </a:solidFill>
          <a:latin typeface="+mj-lt"/>
          <a:ea typeface="ＭＳ Ｐゴシック" charset="0"/>
          <a:cs typeface="+mj-cs"/>
        </a:defRPr>
      </a:lvl1pPr>
    </p:titleStyle>
    <p:bodyStyle>
      <a:lvl1pPr marL="342900" indent="-342900" algn="l" defTabSz="914400" rtl="0" eaLnBrk="1" latinLnBrk="0" hangingPunct="1">
        <a:spcBef>
          <a:spcPct val="20000"/>
        </a:spcBef>
        <a:buClr>
          <a:schemeClr val="bg1">
            <a:lumMod val="65000"/>
          </a:schemeClr>
        </a:buClr>
        <a:buFont typeface="Arial" pitchFamily="34" charset="0"/>
        <a:buChar char="•"/>
        <a:defRPr sz="2000" kern="1200">
          <a:solidFill>
            <a:schemeClr val="tx2">
              <a:lumMod val="75000"/>
            </a:schemeClr>
          </a:solidFill>
          <a:latin typeface="+mn-lt"/>
          <a:ea typeface="+mn-ea"/>
          <a:cs typeface="+mn-cs"/>
        </a:defRPr>
      </a:lvl1pPr>
      <a:lvl2pPr marL="742950" indent="-285750" algn="l" defTabSz="914400" rtl="0" eaLnBrk="1" latinLnBrk="0" hangingPunct="1">
        <a:spcBef>
          <a:spcPct val="20000"/>
        </a:spcBef>
        <a:buClr>
          <a:schemeClr val="bg1">
            <a:lumMod val="65000"/>
          </a:schemeClr>
        </a:buClr>
        <a:buFont typeface="Arial" pitchFamily="34" charset="0"/>
        <a:buChar char="–"/>
        <a:defRPr sz="1800" kern="1200">
          <a:solidFill>
            <a:schemeClr val="tx2">
              <a:lumMod val="75000"/>
            </a:schemeClr>
          </a:solidFill>
          <a:latin typeface="+mn-lt"/>
          <a:ea typeface="+mn-ea"/>
          <a:cs typeface="+mn-cs"/>
        </a:defRPr>
      </a:lvl2pPr>
      <a:lvl3pPr marL="1143000" indent="-228600" algn="l" defTabSz="914400" rtl="0" eaLnBrk="1" latinLnBrk="0" hangingPunct="1">
        <a:spcBef>
          <a:spcPct val="20000"/>
        </a:spcBef>
        <a:buClr>
          <a:schemeClr val="bg1">
            <a:lumMod val="65000"/>
          </a:schemeClr>
        </a:buClr>
        <a:buFont typeface="Arial" pitchFamily="34" charset="0"/>
        <a:buChar char="–"/>
        <a:defRPr sz="1600" kern="1200">
          <a:solidFill>
            <a:schemeClr val="tx2">
              <a:lumMod val="75000"/>
            </a:schemeClr>
          </a:solidFill>
          <a:latin typeface="+mn-lt"/>
          <a:ea typeface="+mn-ea"/>
          <a:cs typeface="+mn-cs"/>
        </a:defRPr>
      </a:lvl3pPr>
      <a:lvl4pPr marL="1600200" indent="-228600" algn="l" defTabSz="914400" rtl="0" eaLnBrk="1" latinLnBrk="0" hangingPunct="1">
        <a:spcBef>
          <a:spcPct val="20000"/>
        </a:spcBef>
        <a:buClr>
          <a:schemeClr val="bg1">
            <a:lumMod val="65000"/>
          </a:schemeClr>
        </a:buClr>
        <a:buFont typeface="Arial" pitchFamily="34" charset="0"/>
        <a:buChar char="–"/>
        <a:defRPr sz="1400" kern="1200">
          <a:solidFill>
            <a:schemeClr val="tx2">
              <a:lumMod val="75000"/>
            </a:schemeClr>
          </a:solidFill>
          <a:latin typeface="+mn-lt"/>
          <a:ea typeface="+mn-ea"/>
          <a:cs typeface="+mn-cs"/>
        </a:defRPr>
      </a:lvl4pPr>
      <a:lvl5pPr marL="2057400" indent="-228600" algn="l" defTabSz="914400" rtl="0" eaLnBrk="1" latinLnBrk="0" hangingPunct="1">
        <a:spcBef>
          <a:spcPct val="20000"/>
        </a:spcBef>
        <a:buClr>
          <a:schemeClr val="bg1">
            <a:lumMod val="65000"/>
          </a:schemeClr>
        </a:buClr>
        <a:buFont typeface="Arial" pitchFamily="34" charset="0"/>
        <a:buChar char="–"/>
        <a:defRPr sz="140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2609850" y="2085975"/>
            <a:ext cx="6267450" cy="11271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dirty="0" smtClean="0"/>
              <a:t>Click to edit Master title style</a:t>
            </a:r>
          </a:p>
        </p:txBody>
      </p:sp>
      <p:sp>
        <p:nvSpPr>
          <p:cNvPr id="1028" name="Text Placeholder 2"/>
          <p:cNvSpPr>
            <a:spLocks noGrp="1"/>
          </p:cNvSpPr>
          <p:nvPr>
            <p:ph type="body" idx="1"/>
          </p:nvPr>
        </p:nvSpPr>
        <p:spPr bwMode="auto">
          <a:xfrm>
            <a:off x="2578100" y="3454400"/>
            <a:ext cx="6064250" cy="2671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5" name="Slide Number Placeholder 14"/>
          <p:cNvSpPr>
            <a:spLocks noGrp="1"/>
          </p:cNvSpPr>
          <p:nvPr>
            <p:ph type="sldNum" sz="quarter" idx="4"/>
          </p:nvPr>
        </p:nvSpPr>
        <p:spPr>
          <a:xfrm>
            <a:off x="152400" y="723900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9F9F9F"/>
                </a:solidFill>
                <a:latin typeface="Franklin Gothic Book" pitchFamily="34" charset="0"/>
              </a:defRPr>
            </a:lvl1pPr>
          </a:lstStyle>
          <a:p>
            <a:fld id="{4DBB3109-6B36-4C42-ABE5-993D6B0A452A}" type="slidenum">
              <a:rPr lang="en-US"/>
              <a:pPr/>
              <a:t>‹#›</a:t>
            </a:fld>
            <a:endParaRPr lang="en-US"/>
          </a:p>
        </p:txBody>
      </p:sp>
      <p:cxnSp>
        <p:nvCxnSpPr>
          <p:cNvPr id="9" name="Straight Connector 8"/>
          <p:cNvCxnSpPr/>
          <p:nvPr/>
        </p:nvCxnSpPr>
        <p:spPr>
          <a:xfrm>
            <a:off x="2654300" y="3327400"/>
            <a:ext cx="62611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Picture 9" descr="1743 Slide Title d1.jpg"/>
          <p:cNvPicPr>
            <a:picLocks noChangeAspect="1"/>
          </p:cNvPicPr>
          <p:nvPr/>
        </p:nvPicPr>
        <p:blipFill rotWithShape="1">
          <a:blip r:embed="rId6" cstate="print"/>
          <a:srcRect r="54940"/>
          <a:stretch/>
        </p:blipFill>
        <p:spPr>
          <a:xfrm>
            <a:off x="0" y="0"/>
            <a:ext cx="2377440" cy="6858000"/>
          </a:xfrm>
          <a:prstGeom prst="rect">
            <a:avLst/>
          </a:prstGeom>
        </p:spPr>
      </p:pic>
      <p:pic>
        <p:nvPicPr>
          <p:cNvPr id="3686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3056" y="5446440"/>
            <a:ext cx="1851327" cy="1156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4341" r:id="rId1"/>
    <p:sldLayoutId id="2147484368" r:id="rId2"/>
    <p:sldLayoutId id="2147484369" r:id="rId3"/>
    <p:sldLayoutId id="2147484370" r:id="rId4"/>
  </p:sldLayoutIdLst>
  <p:hf hdr="0" ftr="0" dt="0"/>
  <p:txStyles>
    <p:titleStyle>
      <a:lvl1pPr algn="l" rtl="0" eaLnBrk="0" fontAlgn="base" hangingPunct="0">
        <a:spcBef>
          <a:spcPct val="0"/>
        </a:spcBef>
        <a:spcAft>
          <a:spcPct val="0"/>
        </a:spcAft>
        <a:defRPr sz="2800" b="1" kern="1200">
          <a:solidFill>
            <a:schemeClr val="tx2"/>
          </a:solidFill>
          <a:latin typeface="Arial" pitchFamily="34" charset="0"/>
          <a:ea typeface="ＭＳ Ｐゴシック" charset="0"/>
          <a:cs typeface="Arial" pitchFamily="34" charset="0"/>
        </a:defRPr>
      </a:lvl1pPr>
      <a:lvl2pPr algn="l" rtl="0" eaLnBrk="0" fontAlgn="base" hangingPunct="0">
        <a:spcBef>
          <a:spcPct val="0"/>
        </a:spcBef>
        <a:spcAft>
          <a:spcPct val="0"/>
        </a:spcAft>
        <a:defRPr sz="2800" b="1">
          <a:solidFill>
            <a:schemeClr val="tx2"/>
          </a:solidFill>
          <a:latin typeface="Arial" pitchFamily="34" charset="0"/>
          <a:ea typeface="ＭＳ Ｐゴシック" charset="0"/>
          <a:cs typeface="Arial" pitchFamily="34" charset="0"/>
        </a:defRPr>
      </a:lvl2pPr>
      <a:lvl3pPr algn="l" rtl="0" eaLnBrk="0" fontAlgn="base" hangingPunct="0">
        <a:spcBef>
          <a:spcPct val="0"/>
        </a:spcBef>
        <a:spcAft>
          <a:spcPct val="0"/>
        </a:spcAft>
        <a:defRPr sz="2800" b="1">
          <a:solidFill>
            <a:schemeClr val="tx2"/>
          </a:solidFill>
          <a:latin typeface="Arial" pitchFamily="34" charset="0"/>
          <a:ea typeface="ＭＳ Ｐゴシック" charset="0"/>
          <a:cs typeface="Arial" pitchFamily="34" charset="0"/>
        </a:defRPr>
      </a:lvl3pPr>
      <a:lvl4pPr algn="l" rtl="0" eaLnBrk="0" fontAlgn="base" hangingPunct="0">
        <a:spcBef>
          <a:spcPct val="0"/>
        </a:spcBef>
        <a:spcAft>
          <a:spcPct val="0"/>
        </a:spcAft>
        <a:defRPr sz="2800" b="1">
          <a:solidFill>
            <a:schemeClr val="tx2"/>
          </a:solidFill>
          <a:latin typeface="Arial" pitchFamily="34" charset="0"/>
          <a:ea typeface="ＭＳ Ｐゴシック" charset="0"/>
          <a:cs typeface="Arial" pitchFamily="34" charset="0"/>
        </a:defRPr>
      </a:lvl4pPr>
      <a:lvl5pPr algn="l" rtl="0" eaLnBrk="0" fontAlgn="base" hangingPunct="0">
        <a:spcBef>
          <a:spcPct val="0"/>
        </a:spcBef>
        <a:spcAft>
          <a:spcPct val="0"/>
        </a:spcAft>
        <a:defRPr sz="2800" b="1">
          <a:solidFill>
            <a:schemeClr val="tx2"/>
          </a:solidFill>
          <a:latin typeface="Arial" pitchFamily="34" charset="0"/>
          <a:ea typeface="ＭＳ Ｐゴシック" charset="0"/>
          <a:cs typeface="Arial" pitchFamily="34" charset="0"/>
        </a:defRPr>
      </a:lvl5pPr>
      <a:lvl6pPr marL="457200" algn="l" rtl="0" eaLnBrk="1" fontAlgn="base" hangingPunct="1">
        <a:spcBef>
          <a:spcPct val="0"/>
        </a:spcBef>
        <a:spcAft>
          <a:spcPct val="0"/>
        </a:spcAft>
        <a:defRPr sz="4000" b="1">
          <a:solidFill>
            <a:schemeClr val="bg1"/>
          </a:solidFill>
          <a:latin typeface="FranklinGothic" pitchFamily="-48" charset="0"/>
        </a:defRPr>
      </a:lvl6pPr>
      <a:lvl7pPr marL="914400" algn="l" rtl="0" eaLnBrk="1" fontAlgn="base" hangingPunct="1">
        <a:spcBef>
          <a:spcPct val="0"/>
        </a:spcBef>
        <a:spcAft>
          <a:spcPct val="0"/>
        </a:spcAft>
        <a:defRPr sz="4000" b="1">
          <a:solidFill>
            <a:schemeClr val="bg1"/>
          </a:solidFill>
          <a:latin typeface="FranklinGothic" pitchFamily="-48" charset="0"/>
        </a:defRPr>
      </a:lvl7pPr>
      <a:lvl8pPr marL="1371600" algn="l" rtl="0" eaLnBrk="1" fontAlgn="base" hangingPunct="1">
        <a:spcBef>
          <a:spcPct val="0"/>
        </a:spcBef>
        <a:spcAft>
          <a:spcPct val="0"/>
        </a:spcAft>
        <a:defRPr sz="4000" b="1">
          <a:solidFill>
            <a:schemeClr val="bg1"/>
          </a:solidFill>
          <a:latin typeface="FranklinGothic" pitchFamily="-48" charset="0"/>
        </a:defRPr>
      </a:lvl8pPr>
      <a:lvl9pPr marL="1828800" algn="l" rtl="0" eaLnBrk="1" fontAlgn="base" hangingPunct="1">
        <a:spcBef>
          <a:spcPct val="0"/>
        </a:spcBef>
        <a:spcAft>
          <a:spcPct val="0"/>
        </a:spcAft>
        <a:defRPr sz="4000" b="1">
          <a:solidFill>
            <a:schemeClr val="bg1"/>
          </a:solidFill>
          <a:latin typeface="FranklinGothic" pitchFamily="-48" charset="0"/>
        </a:defRPr>
      </a:lvl9pPr>
    </p:titleStyle>
    <p:bodyStyle>
      <a:lvl1pPr marL="342900" indent="-342900" algn="l" rtl="0" eaLnBrk="0" fontAlgn="base" hangingPunct="0">
        <a:spcBef>
          <a:spcPct val="20000"/>
        </a:spcBef>
        <a:spcAft>
          <a:spcPct val="0"/>
        </a:spcAft>
        <a:buClr>
          <a:schemeClr val="tx2"/>
        </a:buClr>
        <a:buFont typeface="Arial" pitchFamily="34" charset="0"/>
        <a:defRPr sz="2400" kern="1200">
          <a:solidFill>
            <a:schemeClr val="tx1"/>
          </a:solidFill>
          <a:latin typeface="Arial" pitchFamily="34" charset="0"/>
          <a:ea typeface="ＭＳ Ｐゴシック" charset="0"/>
          <a:cs typeface="Arial" pitchFamily="34" charset="0"/>
        </a:defRPr>
      </a:lvl1pPr>
      <a:lvl2pPr marL="3175" indent="-3175" algn="l" rtl="0" eaLnBrk="0" fontAlgn="base" hangingPunct="0">
        <a:spcBef>
          <a:spcPct val="20000"/>
        </a:spcBef>
        <a:spcAft>
          <a:spcPct val="0"/>
        </a:spcAft>
        <a:buClr>
          <a:schemeClr val="tx2"/>
        </a:buClr>
        <a:buFont typeface="Wingdings" pitchFamily="2" charset="2"/>
        <a:defRPr sz="2000" kern="1200">
          <a:solidFill>
            <a:schemeClr val="tx1"/>
          </a:solidFill>
          <a:latin typeface="Arial" pitchFamily="34" charset="0"/>
          <a:ea typeface="Arial" charset="0"/>
          <a:cs typeface="Arial" pitchFamily="34" charset="0"/>
        </a:defRPr>
      </a:lvl2pPr>
      <a:lvl3pPr marL="3175" indent="-3175" algn="l" rtl="0" eaLnBrk="0" fontAlgn="base" hangingPunct="0">
        <a:spcBef>
          <a:spcPct val="20000"/>
        </a:spcBef>
        <a:spcAft>
          <a:spcPct val="0"/>
        </a:spcAft>
        <a:buClr>
          <a:schemeClr val="tx2"/>
        </a:buClr>
        <a:buFont typeface="Arial" pitchFamily="34" charset="0"/>
        <a:defRPr sz="2000" kern="1200">
          <a:solidFill>
            <a:schemeClr val="tx1"/>
          </a:solidFill>
          <a:latin typeface="Arial" pitchFamily="34" charset="0"/>
          <a:ea typeface="Arial" charset="0"/>
          <a:cs typeface="Arial" pitchFamily="34" charset="0"/>
        </a:defRPr>
      </a:lvl3pPr>
      <a:lvl4pPr marL="3175" indent="-3175" algn="l" rtl="0" eaLnBrk="0" fontAlgn="base" hangingPunct="0">
        <a:spcBef>
          <a:spcPct val="20000"/>
        </a:spcBef>
        <a:spcAft>
          <a:spcPct val="0"/>
        </a:spcAft>
        <a:buClr>
          <a:schemeClr val="tx2"/>
        </a:buClr>
        <a:buFont typeface="Arial" pitchFamily="34" charset="0"/>
        <a:defRPr sz="2000" kern="1200">
          <a:solidFill>
            <a:schemeClr val="tx1"/>
          </a:solidFill>
          <a:latin typeface="Arial" pitchFamily="34" charset="0"/>
          <a:ea typeface="Arial" charset="0"/>
          <a:cs typeface="Arial" pitchFamily="34" charset="0"/>
        </a:defRPr>
      </a:lvl4pPr>
      <a:lvl5pPr marL="2057400" indent="-228600" algn="l" rtl="0" eaLnBrk="0" fontAlgn="base" hangingPunct="0">
        <a:spcBef>
          <a:spcPct val="20000"/>
        </a:spcBef>
        <a:spcAft>
          <a:spcPct val="0"/>
        </a:spcAft>
        <a:buFont typeface="Arial" pitchFamily="34" charset="0"/>
        <a:buChar char="»"/>
        <a:defRPr sz="2000" kern="1200">
          <a:solidFill>
            <a:schemeClr val="bg1"/>
          </a:solidFill>
          <a:latin typeface="Franklin Gothic Book"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2609850" y="2085975"/>
            <a:ext cx="6267450" cy="11271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dirty="0" smtClean="0"/>
              <a:t>Click to edit Master title style</a:t>
            </a:r>
          </a:p>
        </p:txBody>
      </p:sp>
      <p:sp>
        <p:nvSpPr>
          <p:cNvPr id="1028" name="Text Placeholder 2"/>
          <p:cNvSpPr>
            <a:spLocks noGrp="1"/>
          </p:cNvSpPr>
          <p:nvPr>
            <p:ph type="body" idx="1"/>
          </p:nvPr>
        </p:nvSpPr>
        <p:spPr bwMode="auto">
          <a:xfrm>
            <a:off x="2578100" y="3454400"/>
            <a:ext cx="6064250" cy="2671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5" name="Slide Number Placeholder 14"/>
          <p:cNvSpPr>
            <a:spLocks noGrp="1"/>
          </p:cNvSpPr>
          <p:nvPr>
            <p:ph type="sldNum" sz="quarter" idx="4"/>
          </p:nvPr>
        </p:nvSpPr>
        <p:spPr>
          <a:xfrm>
            <a:off x="152400" y="723900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9F9F9F"/>
                </a:solidFill>
                <a:latin typeface="Franklin Gothic Book" pitchFamily="34" charset="0"/>
              </a:defRPr>
            </a:lvl1pPr>
          </a:lstStyle>
          <a:p>
            <a:fld id="{4DBB3109-6B36-4C42-ABE5-993D6B0A452A}" type="slidenum">
              <a:rPr lang="en-US"/>
              <a:pPr/>
              <a:t>‹#›</a:t>
            </a:fld>
            <a:endParaRPr lang="en-US"/>
          </a:p>
        </p:txBody>
      </p:sp>
      <p:cxnSp>
        <p:nvCxnSpPr>
          <p:cNvPr id="9" name="Straight Connector 8"/>
          <p:cNvCxnSpPr/>
          <p:nvPr/>
        </p:nvCxnSpPr>
        <p:spPr>
          <a:xfrm>
            <a:off x="2654300" y="3327400"/>
            <a:ext cx="62611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Picture 9" descr="1743 Slide Title d1.jpg"/>
          <p:cNvPicPr>
            <a:picLocks noChangeAspect="1"/>
          </p:cNvPicPr>
          <p:nvPr/>
        </p:nvPicPr>
        <p:blipFill rotWithShape="1">
          <a:blip r:embed="rId3" cstate="print"/>
          <a:srcRect r="54940"/>
          <a:stretch/>
        </p:blipFill>
        <p:spPr>
          <a:xfrm>
            <a:off x="0" y="0"/>
            <a:ext cx="2377440" cy="6858000"/>
          </a:xfrm>
          <a:prstGeom prst="rect">
            <a:avLst/>
          </a:prstGeom>
        </p:spPr>
      </p:pic>
      <p:pic>
        <p:nvPicPr>
          <p:cNvPr id="3789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2216" y="5470293"/>
            <a:ext cx="1971922" cy="1286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7024542"/>
      </p:ext>
    </p:extLst>
  </p:cSld>
  <p:clrMap bg1="lt1" tx1="dk1" bg2="lt2" tx2="dk2" accent1="accent1" accent2="accent2" accent3="accent3" accent4="accent4" accent5="accent5" accent6="accent6" hlink="hlink" folHlink="folHlink"/>
  <p:sldLayoutIdLst>
    <p:sldLayoutId id="2147484344" r:id="rId1"/>
  </p:sldLayoutIdLst>
  <p:hf hdr="0" ftr="0" dt="0"/>
  <p:txStyles>
    <p:titleStyle>
      <a:lvl1pPr algn="l" rtl="0" eaLnBrk="0" fontAlgn="base" hangingPunct="0">
        <a:spcBef>
          <a:spcPct val="0"/>
        </a:spcBef>
        <a:spcAft>
          <a:spcPct val="0"/>
        </a:spcAft>
        <a:defRPr sz="2800" b="1" kern="1200">
          <a:solidFill>
            <a:schemeClr val="tx2"/>
          </a:solidFill>
          <a:latin typeface="Arial" pitchFamily="34" charset="0"/>
          <a:ea typeface="ＭＳ Ｐゴシック" charset="0"/>
          <a:cs typeface="Arial" pitchFamily="34" charset="0"/>
        </a:defRPr>
      </a:lvl1pPr>
      <a:lvl2pPr algn="l" rtl="0" eaLnBrk="0" fontAlgn="base" hangingPunct="0">
        <a:spcBef>
          <a:spcPct val="0"/>
        </a:spcBef>
        <a:spcAft>
          <a:spcPct val="0"/>
        </a:spcAft>
        <a:defRPr sz="2800" b="1">
          <a:solidFill>
            <a:schemeClr val="tx2"/>
          </a:solidFill>
          <a:latin typeface="Arial" pitchFamily="34" charset="0"/>
          <a:ea typeface="ＭＳ Ｐゴシック" charset="0"/>
          <a:cs typeface="Arial" pitchFamily="34" charset="0"/>
        </a:defRPr>
      </a:lvl2pPr>
      <a:lvl3pPr algn="l" rtl="0" eaLnBrk="0" fontAlgn="base" hangingPunct="0">
        <a:spcBef>
          <a:spcPct val="0"/>
        </a:spcBef>
        <a:spcAft>
          <a:spcPct val="0"/>
        </a:spcAft>
        <a:defRPr sz="2800" b="1">
          <a:solidFill>
            <a:schemeClr val="tx2"/>
          </a:solidFill>
          <a:latin typeface="Arial" pitchFamily="34" charset="0"/>
          <a:ea typeface="ＭＳ Ｐゴシック" charset="0"/>
          <a:cs typeface="Arial" pitchFamily="34" charset="0"/>
        </a:defRPr>
      </a:lvl3pPr>
      <a:lvl4pPr algn="l" rtl="0" eaLnBrk="0" fontAlgn="base" hangingPunct="0">
        <a:spcBef>
          <a:spcPct val="0"/>
        </a:spcBef>
        <a:spcAft>
          <a:spcPct val="0"/>
        </a:spcAft>
        <a:defRPr sz="2800" b="1">
          <a:solidFill>
            <a:schemeClr val="tx2"/>
          </a:solidFill>
          <a:latin typeface="Arial" pitchFamily="34" charset="0"/>
          <a:ea typeface="ＭＳ Ｐゴシック" charset="0"/>
          <a:cs typeface="Arial" pitchFamily="34" charset="0"/>
        </a:defRPr>
      </a:lvl4pPr>
      <a:lvl5pPr algn="l" rtl="0" eaLnBrk="0" fontAlgn="base" hangingPunct="0">
        <a:spcBef>
          <a:spcPct val="0"/>
        </a:spcBef>
        <a:spcAft>
          <a:spcPct val="0"/>
        </a:spcAft>
        <a:defRPr sz="2800" b="1">
          <a:solidFill>
            <a:schemeClr val="tx2"/>
          </a:solidFill>
          <a:latin typeface="Arial" pitchFamily="34" charset="0"/>
          <a:ea typeface="ＭＳ Ｐゴシック" charset="0"/>
          <a:cs typeface="Arial" pitchFamily="34" charset="0"/>
        </a:defRPr>
      </a:lvl5pPr>
      <a:lvl6pPr marL="457200" algn="l" rtl="0" eaLnBrk="1" fontAlgn="base" hangingPunct="1">
        <a:spcBef>
          <a:spcPct val="0"/>
        </a:spcBef>
        <a:spcAft>
          <a:spcPct val="0"/>
        </a:spcAft>
        <a:defRPr sz="4000" b="1">
          <a:solidFill>
            <a:schemeClr val="bg1"/>
          </a:solidFill>
          <a:latin typeface="FranklinGothic" pitchFamily="-48" charset="0"/>
        </a:defRPr>
      </a:lvl6pPr>
      <a:lvl7pPr marL="914400" algn="l" rtl="0" eaLnBrk="1" fontAlgn="base" hangingPunct="1">
        <a:spcBef>
          <a:spcPct val="0"/>
        </a:spcBef>
        <a:spcAft>
          <a:spcPct val="0"/>
        </a:spcAft>
        <a:defRPr sz="4000" b="1">
          <a:solidFill>
            <a:schemeClr val="bg1"/>
          </a:solidFill>
          <a:latin typeface="FranklinGothic" pitchFamily="-48" charset="0"/>
        </a:defRPr>
      </a:lvl7pPr>
      <a:lvl8pPr marL="1371600" algn="l" rtl="0" eaLnBrk="1" fontAlgn="base" hangingPunct="1">
        <a:spcBef>
          <a:spcPct val="0"/>
        </a:spcBef>
        <a:spcAft>
          <a:spcPct val="0"/>
        </a:spcAft>
        <a:defRPr sz="4000" b="1">
          <a:solidFill>
            <a:schemeClr val="bg1"/>
          </a:solidFill>
          <a:latin typeface="FranklinGothic" pitchFamily="-48" charset="0"/>
        </a:defRPr>
      </a:lvl8pPr>
      <a:lvl9pPr marL="1828800" algn="l" rtl="0" eaLnBrk="1" fontAlgn="base" hangingPunct="1">
        <a:spcBef>
          <a:spcPct val="0"/>
        </a:spcBef>
        <a:spcAft>
          <a:spcPct val="0"/>
        </a:spcAft>
        <a:defRPr sz="4000" b="1">
          <a:solidFill>
            <a:schemeClr val="bg1"/>
          </a:solidFill>
          <a:latin typeface="FranklinGothic" pitchFamily="-48" charset="0"/>
        </a:defRPr>
      </a:lvl9pPr>
    </p:titleStyle>
    <p:bodyStyle>
      <a:lvl1pPr marL="342900" indent="-342900" algn="l" rtl="0" eaLnBrk="0" fontAlgn="base" hangingPunct="0">
        <a:spcBef>
          <a:spcPct val="20000"/>
        </a:spcBef>
        <a:spcAft>
          <a:spcPct val="0"/>
        </a:spcAft>
        <a:buClr>
          <a:schemeClr val="tx2"/>
        </a:buClr>
        <a:buFont typeface="Arial" pitchFamily="34" charset="0"/>
        <a:defRPr sz="2400" kern="1200">
          <a:solidFill>
            <a:schemeClr val="tx1"/>
          </a:solidFill>
          <a:latin typeface="Arial" pitchFamily="34" charset="0"/>
          <a:ea typeface="ＭＳ Ｐゴシック" charset="0"/>
          <a:cs typeface="Arial" pitchFamily="34" charset="0"/>
        </a:defRPr>
      </a:lvl1pPr>
      <a:lvl2pPr marL="3175" indent="-3175" algn="l" rtl="0" eaLnBrk="0" fontAlgn="base" hangingPunct="0">
        <a:spcBef>
          <a:spcPct val="20000"/>
        </a:spcBef>
        <a:spcAft>
          <a:spcPct val="0"/>
        </a:spcAft>
        <a:buClr>
          <a:schemeClr val="tx2"/>
        </a:buClr>
        <a:buFont typeface="Wingdings" pitchFamily="2" charset="2"/>
        <a:defRPr sz="2000" kern="1200">
          <a:solidFill>
            <a:schemeClr val="tx1"/>
          </a:solidFill>
          <a:latin typeface="Arial" pitchFamily="34" charset="0"/>
          <a:ea typeface="Arial" charset="0"/>
          <a:cs typeface="Arial" pitchFamily="34" charset="0"/>
        </a:defRPr>
      </a:lvl2pPr>
      <a:lvl3pPr marL="3175" indent="-3175" algn="l" rtl="0" eaLnBrk="0" fontAlgn="base" hangingPunct="0">
        <a:spcBef>
          <a:spcPct val="20000"/>
        </a:spcBef>
        <a:spcAft>
          <a:spcPct val="0"/>
        </a:spcAft>
        <a:buClr>
          <a:schemeClr val="tx2"/>
        </a:buClr>
        <a:buFont typeface="Arial" pitchFamily="34" charset="0"/>
        <a:defRPr sz="2000" kern="1200">
          <a:solidFill>
            <a:schemeClr val="tx1"/>
          </a:solidFill>
          <a:latin typeface="Arial" pitchFamily="34" charset="0"/>
          <a:ea typeface="Arial" charset="0"/>
          <a:cs typeface="Arial" pitchFamily="34" charset="0"/>
        </a:defRPr>
      </a:lvl3pPr>
      <a:lvl4pPr marL="3175" indent="-3175" algn="l" rtl="0" eaLnBrk="0" fontAlgn="base" hangingPunct="0">
        <a:spcBef>
          <a:spcPct val="20000"/>
        </a:spcBef>
        <a:spcAft>
          <a:spcPct val="0"/>
        </a:spcAft>
        <a:buClr>
          <a:schemeClr val="tx2"/>
        </a:buClr>
        <a:buFont typeface="Arial" pitchFamily="34" charset="0"/>
        <a:defRPr sz="2000" kern="1200">
          <a:solidFill>
            <a:schemeClr val="tx1"/>
          </a:solidFill>
          <a:latin typeface="Arial" pitchFamily="34" charset="0"/>
          <a:ea typeface="Arial" charset="0"/>
          <a:cs typeface="Arial" pitchFamily="34" charset="0"/>
        </a:defRPr>
      </a:lvl4pPr>
      <a:lvl5pPr marL="2057400" indent="-228600" algn="l" rtl="0" eaLnBrk="0" fontAlgn="base" hangingPunct="0">
        <a:spcBef>
          <a:spcPct val="20000"/>
        </a:spcBef>
        <a:spcAft>
          <a:spcPct val="0"/>
        </a:spcAft>
        <a:buFont typeface="Arial" pitchFamily="34" charset="0"/>
        <a:buChar char="»"/>
        <a:defRPr sz="2000" kern="1200">
          <a:solidFill>
            <a:schemeClr val="bg1"/>
          </a:solidFill>
          <a:latin typeface="Franklin Gothic Book"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descr="1743 Slide Title d1.jpg"/>
          <p:cNvPicPr>
            <a:picLocks noChangeAspect="1"/>
          </p:cNvPicPr>
          <p:nvPr/>
        </p:nvPicPr>
        <p:blipFill rotWithShape="1">
          <a:blip r:embed="rId8" cstate="print"/>
          <a:srcRect l="18602" r="54940"/>
          <a:stretch/>
        </p:blipFill>
        <p:spPr>
          <a:xfrm>
            <a:off x="0" y="0"/>
            <a:ext cx="1395984" cy="6858000"/>
          </a:xfrm>
          <a:prstGeom prst="rect">
            <a:avLst/>
          </a:prstGeom>
        </p:spPr>
      </p:pic>
      <p:sp>
        <p:nvSpPr>
          <p:cNvPr id="4099" name="Title Placeholder 1"/>
          <p:cNvSpPr>
            <a:spLocks noGrp="1"/>
          </p:cNvSpPr>
          <p:nvPr>
            <p:ph type="title"/>
          </p:nvPr>
        </p:nvSpPr>
        <p:spPr bwMode="auto">
          <a:xfrm>
            <a:off x="1562215" y="169863"/>
            <a:ext cx="7289551" cy="98266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dirty="0" smtClean="0"/>
              <a:t>Click to edit Master title style</a:t>
            </a:r>
          </a:p>
        </p:txBody>
      </p:sp>
      <p:sp>
        <p:nvSpPr>
          <p:cNvPr id="4100" name="Text Placeholder 2"/>
          <p:cNvSpPr>
            <a:spLocks noGrp="1"/>
          </p:cNvSpPr>
          <p:nvPr>
            <p:ph type="body" idx="1"/>
          </p:nvPr>
        </p:nvSpPr>
        <p:spPr bwMode="auto">
          <a:xfrm>
            <a:off x="1562215" y="1423988"/>
            <a:ext cx="7333210" cy="47021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6" name="Slide Number Placeholder 15"/>
          <p:cNvSpPr>
            <a:spLocks noGrp="1"/>
          </p:cNvSpPr>
          <p:nvPr>
            <p:ph type="sldNum" sz="quarter" idx="4"/>
          </p:nvPr>
        </p:nvSpPr>
        <p:spPr>
          <a:xfrm>
            <a:off x="7010400" y="723900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929292"/>
                </a:solidFill>
              </a:defRPr>
            </a:lvl1pPr>
          </a:lstStyle>
          <a:p>
            <a:fld id="{C9050EB5-2D55-4DFB-AE68-E2EAFCAF9C7A}" type="slidenum">
              <a:rPr lang="en-US"/>
              <a:pPr/>
              <a:t>‹#›</a:t>
            </a:fld>
            <a:endParaRPr lang="en-US"/>
          </a:p>
        </p:txBody>
      </p:sp>
      <p:sp>
        <p:nvSpPr>
          <p:cNvPr id="18" name="TextBox 17"/>
          <p:cNvSpPr txBox="1"/>
          <p:nvPr/>
        </p:nvSpPr>
        <p:spPr>
          <a:xfrm>
            <a:off x="7772400" y="6518275"/>
            <a:ext cx="1295400" cy="276225"/>
          </a:xfrm>
          <a:prstGeom prst="rect">
            <a:avLst/>
          </a:prstGeom>
          <a:noFill/>
        </p:spPr>
        <p:txBody>
          <a:bodyPr>
            <a:spAutoFit/>
          </a:bodyPr>
          <a:lstStyle/>
          <a:p>
            <a:pPr algn="r"/>
            <a:fld id="{6E565BF0-DF3D-4119-989C-0AB0374503E0}" type="slidenum">
              <a:rPr lang="en-US" sz="1200">
                <a:solidFill>
                  <a:schemeClr val="bg1"/>
                </a:solidFill>
                <a:latin typeface="Franklin Gothic Book" pitchFamily="34" charset="0"/>
              </a:rPr>
              <a:pPr algn="r"/>
              <a:t>‹#›</a:t>
            </a:fld>
            <a:endParaRPr lang="en-US" sz="1200" dirty="0">
              <a:solidFill>
                <a:schemeClr val="bg1"/>
              </a:solidFill>
              <a:latin typeface="Franklin Gothic Book" pitchFamily="34" charset="0"/>
            </a:endParaRPr>
          </a:p>
        </p:txBody>
      </p:sp>
      <p:sp>
        <p:nvSpPr>
          <p:cNvPr id="9" name="TextBox 8"/>
          <p:cNvSpPr txBox="1"/>
          <p:nvPr/>
        </p:nvSpPr>
        <p:spPr>
          <a:xfrm>
            <a:off x="7777576" y="6510751"/>
            <a:ext cx="1295400" cy="276225"/>
          </a:xfrm>
          <a:prstGeom prst="rect">
            <a:avLst/>
          </a:prstGeom>
          <a:noFill/>
        </p:spPr>
        <p:txBody>
          <a:bodyPr>
            <a:spAutoFit/>
          </a:bodyPr>
          <a:lstStyle/>
          <a:p>
            <a:pPr algn="r"/>
            <a:fld id="{6E565BF0-DF3D-4119-989C-0AB0374503E0}" type="slidenum">
              <a:rPr lang="en-US" sz="1200">
                <a:solidFill>
                  <a:schemeClr val="tx2"/>
                </a:solidFill>
                <a:latin typeface="Franklin Gothic Book" pitchFamily="34" charset="0"/>
              </a:rPr>
              <a:pPr algn="r"/>
              <a:t>‹#›</a:t>
            </a:fld>
            <a:endParaRPr lang="en-US" sz="1200" dirty="0">
              <a:solidFill>
                <a:schemeClr val="tx2"/>
              </a:solidFill>
              <a:latin typeface="Franklin Gothic Book" pitchFamily="34" charset="0"/>
            </a:endParaRPr>
          </a:p>
        </p:txBody>
      </p:sp>
      <p:pic>
        <p:nvPicPr>
          <p:cNvPr id="10"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4037" y="5971430"/>
            <a:ext cx="1084840" cy="677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4331" r:id="rId1"/>
    <p:sldLayoutId id="2147484332" r:id="rId2"/>
    <p:sldLayoutId id="2147484333" r:id="rId3"/>
    <p:sldLayoutId id="2147484334" r:id="rId4"/>
    <p:sldLayoutId id="2147484335" r:id="rId5"/>
    <p:sldLayoutId id="2147484336" r:id="rId6"/>
  </p:sldLayoutIdLst>
  <p:hf hdr="0" ftr="0" dt="0"/>
  <p:txStyles>
    <p:titleStyle>
      <a:lvl1pPr algn="l" rtl="0" eaLnBrk="0" fontAlgn="base" hangingPunct="0">
        <a:spcBef>
          <a:spcPct val="0"/>
        </a:spcBef>
        <a:spcAft>
          <a:spcPct val="0"/>
        </a:spcAft>
        <a:defRPr sz="2800" b="1" kern="1200">
          <a:solidFill>
            <a:schemeClr val="tx2"/>
          </a:solidFill>
          <a:latin typeface="Arial" pitchFamily="34" charset="0"/>
          <a:ea typeface="ＭＳ Ｐゴシック" charset="0"/>
          <a:cs typeface="Arial" pitchFamily="34" charset="0"/>
        </a:defRPr>
      </a:lvl1pPr>
      <a:lvl2pPr algn="l" rtl="0" eaLnBrk="0" fontAlgn="base" hangingPunct="0">
        <a:spcBef>
          <a:spcPct val="0"/>
        </a:spcBef>
        <a:spcAft>
          <a:spcPct val="0"/>
        </a:spcAft>
        <a:defRPr sz="2800" b="1">
          <a:solidFill>
            <a:schemeClr val="tx2"/>
          </a:solidFill>
          <a:latin typeface="Arial" pitchFamily="34" charset="0"/>
          <a:ea typeface="ＭＳ Ｐゴシック" charset="0"/>
          <a:cs typeface="Arial" pitchFamily="34" charset="0"/>
        </a:defRPr>
      </a:lvl2pPr>
      <a:lvl3pPr algn="l" rtl="0" eaLnBrk="0" fontAlgn="base" hangingPunct="0">
        <a:spcBef>
          <a:spcPct val="0"/>
        </a:spcBef>
        <a:spcAft>
          <a:spcPct val="0"/>
        </a:spcAft>
        <a:defRPr sz="2800" b="1">
          <a:solidFill>
            <a:schemeClr val="tx2"/>
          </a:solidFill>
          <a:latin typeface="Arial" pitchFamily="34" charset="0"/>
          <a:ea typeface="ＭＳ Ｐゴシック" charset="0"/>
          <a:cs typeface="Arial" pitchFamily="34" charset="0"/>
        </a:defRPr>
      </a:lvl3pPr>
      <a:lvl4pPr algn="l" rtl="0" eaLnBrk="0" fontAlgn="base" hangingPunct="0">
        <a:spcBef>
          <a:spcPct val="0"/>
        </a:spcBef>
        <a:spcAft>
          <a:spcPct val="0"/>
        </a:spcAft>
        <a:defRPr sz="2800" b="1">
          <a:solidFill>
            <a:schemeClr val="tx2"/>
          </a:solidFill>
          <a:latin typeface="Arial" pitchFamily="34" charset="0"/>
          <a:ea typeface="ＭＳ Ｐゴシック" charset="0"/>
          <a:cs typeface="Arial" pitchFamily="34" charset="0"/>
        </a:defRPr>
      </a:lvl4pPr>
      <a:lvl5pPr algn="l" rtl="0" eaLnBrk="0" fontAlgn="base" hangingPunct="0">
        <a:spcBef>
          <a:spcPct val="0"/>
        </a:spcBef>
        <a:spcAft>
          <a:spcPct val="0"/>
        </a:spcAft>
        <a:defRPr sz="2800" b="1">
          <a:solidFill>
            <a:schemeClr val="tx2"/>
          </a:solidFill>
          <a:latin typeface="Arial" pitchFamily="34" charset="0"/>
          <a:ea typeface="ＭＳ Ｐゴシック" charset="0"/>
          <a:cs typeface="Arial"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0188" indent="-230188" algn="l" rtl="0" eaLnBrk="0" fontAlgn="base" hangingPunct="0">
        <a:spcBef>
          <a:spcPct val="20000"/>
        </a:spcBef>
        <a:spcAft>
          <a:spcPct val="0"/>
        </a:spcAft>
        <a:buClr>
          <a:schemeClr val="accent2"/>
        </a:buClr>
        <a:buFont typeface="Arial" pitchFamily="34" charset="0"/>
        <a:buChar char="•"/>
        <a:defRPr sz="2800" kern="1200">
          <a:solidFill>
            <a:schemeClr val="tx1"/>
          </a:solidFill>
          <a:latin typeface="Arial" pitchFamily="34" charset="0"/>
          <a:ea typeface="ＭＳ Ｐゴシック" charset="0"/>
          <a:cs typeface="Arial" pitchFamily="34" charset="0"/>
        </a:defRPr>
      </a:lvl1pPr>
      <a:lvl2pPr marL="682625" indent="-225425" algn="l" rtl="0" eaLnBrk="0" fontAlgn="base" hangingPunct="0">
        <a:spcBef>
          <a:spcPct val="20000"/>
        </a:spcBef>
        <a:spcAft>
          <a:spcPct val="0"/>
        </a:spcAft>
        <a:buClr>
          <a:schemeClr val="accent2"/>
        </a:buClr>
        <a:buFont typeface="Wingdings" pitchFamily="2" charset="2"/>
        <a:buChar char="§"/>
        <a:defRPr sz="2800" kern="1200">
          <a:solidFill>
            <a:schemeClr val="tx1"/>
          </a:solidFill>
          <a:latin typeface="Arial" pitchFamily="34" charset="0"/>
          <a:ea typeface="Arial" charset="0"/>
          <a:cs typeface="Arial" pitchFamily="34" charset="0"/>
        </a:defRPr>
      </a:lvl2pPr>
      <a:lvl3pPr marL="1143000" indent="-228600" algn="l" rtl="0" eaLnBrk="0" fontAlgn="base" hangingPunct="0">
        <a:spcBef>
          <a:spcPct val="20000"/>
        </a:spcBef>
        <a:spcAft>
          <a:spcPct val="0"/>
        </a:spcAft>
        <a:buClr>
          <a:schemeClr val="accent2"/>
        </a:buClr>
        <a:buFont typeface="Times New Roman" pitchFamily="18" charset="0"/>
        <a:buChar char="-"/>
        <a:defRPr sz="2800" kern="1200">
          <a:solidFill>
            <a:schemeClr val="tx1"/>
          </a:solidFill>
          <a:latin typeface="Arial" pitchFamily="34" charset="0"/>
          <a:ea typeface="Arial" charset="0"/>
          <a:cs typeface="Arial" pitchFamily="34" charset="0"/>
        </a:defRPr>
      </a:lvl3pPr>
      <a:lvl4pPr marL="1600200" indent="-228600" algn="l" rtl="0" eaLnBrk="0" fontAlgn="base" hangingPunct="0">
        <a:spcBef>
          <a:spcPct val="20000"/>
        </a:spcBef>
        <a:spcAft>
          <a:spcPct val="0"/>
        </a:spcAft>
        <a:buClr>
          <a:schemeClr val="tx2"/>
        </a:buClr>
        <a:buFont typeface="Arial" pitchFamily="34" charset="0"/>
        <a:buChar char="–"/>
        <a:defRPr sz="2000" kern="1200">
          <a:solidFill>
            <a:schemeClr val="tx1"/>
          </a:solidFill>
          <a:latin typeface="Arial" pitchFamily="34" charset="0"/>
          <a:ea typeface="Arial" charset="0"/>
          <a:cs typeface="Arial" pitchFamily="34" charset="0"/>
        </a:defRPr>
      </a:lvl4pPr>
      <a:lvl5pPr marL="2057400" indent="-228600" algn="l" rtl="0" eaLnBrk="0" fontAlgn="base" hangingPunct="0">
        <a:spcBef>
          <a:spcPct val="20000"/>
        </a:spcBef>
        <a:spcAft>
          <a:spcPct val="0"/>
        </a:spcAft>
        <a:buClr>
          <a:srgbClr val="78A22F"/>
        </a:buClr>
        <a:buFont typeface="Arial" pitchFamily="34" charset="0"/>
        <a:buChar char="»"/>
        <a:defRPr sz="2000" kern="1200">
          <a:solidFill>
            <a:schemeClr val="tx1"/>
          </a:solidFill>
          <a:latin typeface="Franklin Gothic Book"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descr="1743 Slide Title d1.jpg"/>
          <p:cNvPicPr>
            <a:picLocks noChangeAspect="1"/>
          </p:cNvPicPr>
          <p:nvPr/>
        </p:nvPicPr>
        <p:blipFill rotWithShape="1">
          <a:blip r:embed="rId8" cstate="print"/>
          <a:srcRect l="18602" r="54940"/>
          <a:stretch/>
        </p:blipFill>
        <p:spPr>
          <a:xfrm>
            <a:off x="0" y="0"/>
            <a:ext cx="1395984" cy="6858000"/>
          </a:xfrm>
          <a:prstGeom prst="rect">
            <a:avLst/>
          </a:prstGeom>
        </p:spPr>
      </p:pic>
      <p:sp>
        <p:nvSpPr>
          <p:cNvPr id="4099" name="Title Placeholder 1"/>
          <p:cNvSpPr>
            <a:spLocks noGrp="1"/>
          </p:cNvSpPr>
          <p:nvPr>
            <p:ph type="title"/>
          </p:nvPr>
        </p:nvSpPr>
        <p:spPr bwMode="auto">
          <a:xfrm>
            <a:off x="1562215" y="169863"/>
            <a:ext cx="7289551" cy="98266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dirty="0" smtClean="0"/>
              <a:t>Click to edit Master title style</a:t>
            </a:r>
          </a:p>
        </p:txBody>
      </p:sp>
      <p:sp>
        <p:nvSpPr>
          <p:cNvPr id="4100" name="Text Placeholder 2"/>
          <p:cNvSpPr>
            <a:spLocks noGrp="1"/>
          </p:cNvSpPr>
          <p:nvPr>
            <p:ph type="body" idx="1"/>
          </p:nvPr>
        </p:nvSpPr>
        <p:spPr bwMode="auto">
          <a:xfrm>
            <a:off x="1562215" y="1423988"/>
            <a:ext cx="7333210" cy="47021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6" name="Slide Number Placeholder 15"/>
          <p:cNvSpPr>
            <a:spLocks noGrp="1"/>
          </p:cNvSpPr>
          <p:nvPr>
            <p:ph type="sldNum" sz="quarter" idx="4"/>
          </p:nvPr>
        </p:nvSpPr>
        <p:spPr>
          <a:xfrm>
            <a:off x="7010400" y="723900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929292"/>
                </a:solidFill>
              </a:defRPr>
            </a:lvl1pPr>
          </a:lstStyle>
          <a:p>
            <a:fld id="{C9050EB5-2D55-4DFB-AE68-E2EAFCAF9C7A}" type="slidenum">
              <a:rPr lang="en-US"/>
              <a:pPr/>
              <a:t>‹#›</a:t>
            </a:fld>
            <a:endParaRPr lang="en-US"/>
          </a:p>
        </p:txBody>
      </p:sp>
      <p:sp>
        <p:nvSpPr>
          <p:cNvPr id="18" name="TextBox 17"/>
          <p:cNvSpPr txBox="1"/>
          <p:nvPr/>
        </p:nvSpPr>
        <p:spPr>
          <a:xfrm>
            <a:off x="7772400" y="6518275"/>
            <a:ext cx="1295400" cy="276225"/>
          </a:xfrm>
          <a:prstGeom prst="rect">
            <a:avLst/>
          </a:prstGeom>
          <a:noFill/>
        </p:spPr>
        <p:txBody>
          <a:bodyPr>
            <a:spAutoFit/>
          </a:bodyPr>
          <a:lstStyle/>
          <a:p>
            <a:pPr algn="r"/>
            <a:fld id="{6E565BF0-DF3D-4119-989C-0AB0374503E0}" type="slidenum">
              <a:rPr lang="en-US" sz="1200">
                <a:solidFill>
                  <a:schemeClr val="bg1"/>
                </a:solidFill>
                <a:latin typeface="Franklin Gothic Book" pitchFamily="34" charset="0"/>
              </a:rPr>
              <a:pPr algn="r"/>
              <a:t>‹#›</a:t>
            </a:fld>
            <a:endParaRPr lang="en-US" sz="1200" dirty="0">
              <a:solidFill>
                <a:schemeClr val="bg1"/>
              </a:solidFill>
              <a:latin typeface="Franklin Gothic Book" pitchFamily="34" charset="0"/>
            </a:endParaRPr>
          </a:p>
        </p:txBody>
      </p:sp>
      <p:sp>
        <p:nvSpPr>
          <p:cNvPr id="9" name="TextBox 8"/>
          <p:cNvSpPr txBox="1"/>
          <p:nvPr/>
        </p:nvSpPr>
        <p:spPr>
          <a:xfrm>
            <a:off x="7777576" y="6510751"/>
            <a:ext cx="1295400" cy="276225"/>
          </a:xfrm>
          <a:prstGeom prst="rect">
            <a:avLst/>
          </a:prstGeom>
          <a:noFill/>
        </p:spPr>
        <p:txBody>
          <a:bodyPr>
            <a:spAutoFit/>
          </a:bodyPr>
          <a:lstStyle/>
          <a:p>
            <a:pPr algn="r"/>
            <a:fld id="{6E565BF0-DF3D-4119-989C-0AB0374503E0}" type="slidenum">
              <a:rPr lang="en-US" sz="1200">
                <a:solidFill>
                  <a:schemeClr val="tx2"/>
                </a:solidFill>
                <a:latin typeface="Franklin Gothic Book" pitchFamily="34" charset="0"/>
              </a:rPr>
              <a:pPr algn="r"/>
              <a:t>‹#›</a:t>
            </a:fld>
            <a:endParaRPr lang="en-US" sz="1200" dirty="0">
              <a:solidFill>
                <a:schemeClr val="tx2"/>
              </a:solidFill>
              <a:latin typeface="Franklin Gothic Book" pitchFamily="34" charset="0"/>
            </a:endParaRPr>
          </a:p>
        </p:txBody>
      </p:sp>
      <p:pic>
        <p:nvPicPr>
          <p:cNvPr id="12"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5000" y="6019136"/>
            <a:ext cx="1167339" cy="761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928550"/>
      </p:ext>
    </p:extLst>
  </p:cSld>
  <p:clrMap bg1="lt1" tx1="dk1" bg2="lt2" tx2="dk2" accent1="accent1" accent2="accent2" accent3="accent3" accent4="accent4" accent5="accent5" accent6="accent6" hlink="hlink" folHlink="folHlink"/>
  <p:sldLayoutIdLst>
    <p:sldLayoutId id="2147484346" r:id="rId1"/>
    <p:sldLayoutId id="2147484347" r:id="rId2"/>
    <p:sldLayoutId id="2147484348" r:id="rId3"/>
    <p:sldLayoutId id="2147484349" r:id="rId4"/>
    <p:sldLayoutId id="2147484350" r:id="rId5"/>
    <p:sldLayoutId id="2147484351" r:id="rId6"/>
  </p:sldLayoutIdLst>
  <p:hf hdr="0" ftr="0" dt="0"/>
  <p:txStyles>
    <p:titleStyle>
      <a:lvl1pPr algn="l" rtl="0" eaLnBrk="0" fontAlgn="base" hangingPunct="0">
        <a:spcBef>
          <a:spcPct val="0"/>
        </a:spcBef>
        <a:spcAft>
          <a:spcPct val="0"/>
        </a:spcAft>
        <a:defRPr sz="2800" b="1" kern="1200">
          <a:solidFill>
            <a:schemeClr val="tx2"/>
          </a:solidFill>
          <a:latin typeface="Arial" pitchFamily="34" charset="0"/>
          <a:ea typeface="ＭＳ Ｐゴシック" charset="0"/>
          <a:cs typeface="Arial" pitchFamily="34" charset="0"/>
        </a:defRPr>
      </a:lvl1pPr>
      <a:lvl2pPr algn="l" rtl="0" eaLnBrk="0" fontAlgn="base" hangingPunct="0">
        <a:spcBef>
          <a:spcPct val="0"/>
        </a:spcBef>
        <a:spcAft>
          <a:spcPct val="0"/>
        </a:spcAft>
        <a:defRPr sz="2800" b="1">
          <a:solidFill>
            <a:schemeClr val="tx2"/>
          </a:solidFill>
          <a:latin typeface="Arial" pitchFamily="34" charset="0"/>
          <a:ea typeface="ＭＳ Ｐゴシック" charset="0"/>
          <a:cs typeface="Arial" pitchFamily="34" charset="0"/>
        </a:defRPr>
      </a:lvl2pPr>
      <a:lvl3pPr algn="l" rtl="0" eaLnBrk="0" fontAlgn="base" hangingPunct="0">
        <a:spcBef>
          <a:spcPct val="0"/>
        </a:spcBef>
        <a:spcAft>
          <a:spcPct val="0"/>
        </a:spcAft>
        <a:defRPr sz="2800" b="1">
          <a:solidFill>
            <a:schemeClr val="tx2"/>
          </a:solidFill>
          <a:latin typeface="Arial" pitchFamily="34" charset="0"/>
          <a:ea typeface="ＭＳ Ｐゴシック" charset="0"/>
          <a:cs typeface="Arial" pitchFamily="34" charset="0"/>
        </a:defRPr>
      </a:lvl3pPr>
      <a:lvl4pPr algn="l" rtl="0" eaLnBrk="0" fontAlgn="base" hangingPunct="0">
        <a:spcBef>
          <a:spcPct val="0"/>
        </a:spcBef>
        <a:spcAft>
          <a:spcPct val="0"/>
        </a:spcAft>
        <a:defRPr sz="2800" b="1">
          <a:solidFill>
            <a:schemeClr val="tx2"/>
          </a:solidFill>
          <a:latin typeface="Arial" pitchFamily="34" charset="0"/>
          <a:ea typeface="ＭＳ Ｐゴシック" charset="0"/>
          <a:cs typeface="Arial" pitchFamily="34" charset="0"/>
        </a:defRPr>
      </a:lvl4pPr>
      <a:lvl5pPr algn="l" rtl="0" eaLnBrk="0" fontAlgn="base" hangingPunct="0">
        <a:spcBef>
          <a:spcPct val="0"/>
        </a:spcBef>
        <a:spcAft>
          <a:spcPct val="0"/>
        </a:spcAft>
        <a:defRPr sz="2800" b="1">
          <a:solidFill>
            <a:schemeClr val="tx2"/>
          </a:solidFill>
          <a:latin typeface="Arial" pitchFamily="34" charset="0"/>
          <a:ea typeface="ＭＳ Ｐゴシック" charset="0"/>
          <a:cs typeface="Arial"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0188" indent="-230188" algn="l" rtl="0" eaLnBrk="0" fontAlgn="base" hangingPunct="0">
        <a:spcBef>
          <a:spcPct val="20000"/>
        </a:spcBef>
        <a:spcAft>
          <a:spcPct val="0"/>
        </a:spcAft>
        <a:buClr>
          <a:schemeClr val="accent2"/>
        </a:buClr>
        <a:buFont typeface="Arial" pitchFamily="34" charset="0"/>
        <a:buChar char="•"/>
        <a:defRPr sz="2800" kern="1200">
          <a:solidFill>
            <a:schemeClr val="tx1"/>
          </a:solidFill>
          <a:latin typeface="Arial" pitchFamily="34" charset="0"/>
          <a:ea typeface="ＭＳ Ｐゴシック" charset="0"/>
          <a:cs typeface="Arial" pitchFamily="34" charset="0"/>
        </a:defRPr>
      </a:lvl1pPr>
      <a:lvl2pPr marL="682625" indent="-225425" algn="l" rtl="0" eaLnBrk="0" fontAlgn="base" hangingPunct="0">
        <a:spcBef>
          <a:spcPct val="20000"/>
        </a:spcBef>
        <a:spcAft>
          <a:spcPct val="0"/>
        </a:spcAft>
        <a:buClr>
          <a:schemeClr val="accent2"/>
        </a:buClr>
        <a:buFont typeface="Wingdings" pitchFamily="2" charset="2"/>
        <a:buChar char="§"/>
        <a:defRPr sz="2800" kern="1200">
          <a:solidFill>
            <a:schemeClr val="tx1"/>
          </a:solidFill>
          <a:latin typeface="Arial" pitchFamily="34" charset="0"/>
          <a:ea typeface="Arial" charset="0"/>
          <a:cs typeface="Arial" pitchFamily="34" charset="0"/>
        </a:defRPr>
      </a:lvl2pPr>
      <a:lvl3pPr marL="1143000" indent="-228600" algn="l" rtl="0" eaLnBrk="0" fontAlgn="base" hangingPunct="0">
        <a:spcBef>
          <a:spcPct val="20000"/>
        </a:spcBef>
        <a:spcAft>
          <a:spcPct val="0"/>
        </a:spcAft>
        <a:buClr>
          <a:schemeClr val="accent2"/>
        </a:buClr>
        <a:buFont typeface="Times New Roman" pitchFamily="18" charset="0"/>
        <a:buChar char="-"/>
        <a:defRPr sz="2800" kern="1200">
          <a:solidFill>
            <a:schemeClr val="tx1"/>
          </a:solidFill>
          <a:latin typeface="Arial" pitchFamily="34" charset="0"/>
          <a:ea typeface="Arial" charset="0"/>
          <a:cs typeface="Arial" pitchFamily="34" charset="0"/>
        </a:defRPr>
      </a:lvl3pPr>
      <a:lvl4pPr marL="1600200" indent="-228600" algn="l" rtl="0" eaLnBrk="0" fontAlgn="base" hangingPunct="0">
        <a:spcBef>
          <a:spcPct val="20000"/>
        </a:spcBef>
        <a:spcAft>
          <a:spcPct val="0"/>
        </a:spcAft>
        <a:buClr>
          <a:schemeClr val="tx2"/>
        </a:buClr>
        <a:buFont typeface="Arial" pitchFamily="34" charset="0"/>
        <a:buChar char="–"/>
        <a:defRPr sz="2000" kern="1200">
          <a:solidFill>
            <a:schemeClr val="tx1"/>
          </a:solidFill>
          <a:latin typeface="Arial" pitchFamily="34" charset="0"/>
          <a:ea typeface="Arial" charset="0"/>
          <a:cs typeface="Arial" pitchFamily="34" charset="0"/>
        </a:defRPr>
      </a:lvl4pPr>
      <a:lvl5pPr marL="2057400" indent="-228600" algn="l" rtl="0" eaLnBrk="0" fontAlgn="base" hangingPunct="0">
        <a:spcBef>
          <a:spcPct val="20000"/>
        </a:spcBef>
        <a:spcAft>
          <a:spcPct val="0"/>
        </a:spcAft>
        <a:buClr>
          <a:srgbClr val="78A22F"/>
        </a:buClr>
        <a:buFont typeface="Arial" pitchFamily="34" charset="0"/>
        <a:buChar char="»"/>
        <a:defRPr sz="2000" kern="1200">
          <a:solidFill>
            <a:schemeClr val="tx1"/>
          </a:solidFill>
          <a:latin typeface="Franklin Gothic Book"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242888" y="439738"/>
            <a:ext cx="8566150" cy="11064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6" name="Slide Number Placeholder 15"/>
          <p:cNvSpPr>
            <a:spLocks noGrp="1"/>
          </p:cNvSpPr>
          <p:nvPr>
            <p:ph type="sldNum" sz="quarter" idx="4"/>
          </p:nvPr>
        </p:nvSpPr>
        <p:spPr>
          <a:xfrm>
            <a:off x="7010400" y="723900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929292"/>
                </a:solidFill>
              </a:defRPr>
            </a:lvl1pPr>
          </a:lstStyle>
          <a:p>
            <a:fld id="{A3F4F489-70E8-4402-BA11-F1832A035F10}" type="slidenum">
              <a:rPr lang="en-US"/>
              <a:pPr/>
              <a:t>‹#›</a:t>
            </a:fld>
            <a:endParaRPr lang="en-US"/>
          </a:p>
        </p:txBody>
      </p:sp>
      <p:sp>
        <p:nvSpPr>
          <p:cNvPr id="5" name="TextBox 4"/>
          <p:cNvSpPr txBox="1"/>
          <p:nvPr/>
        </p:nvSpPr>
        <p:spPr>
          <a:xfrm>
            <a:off x="7772400" y="6518275"/>
            <a:ext cx="1295400" cy="276225"/>
          </a:xfrm>
          <a:prstGeom prst="rect">
            <a:avLst/>
          </a:prstGeom>
          <a:noFill/>
        </p:spPr>
        <p:txBody>
          <a:bodyPr>
            <a:spAutoFit/>
          </a:bodyPr>
          <a:lstStyle/>
          <a:p>
            <a:pPr algn="r"/>
            <a:fld id="{6E565BF0-DF3D-4119-989C-0AB0374503E0}" type="slidenum">
              <a:rPr lang="en-US" sz="1200">
                <a:solidFill>
                  <a:schemeClr val="tx2"/>
                </a:solidFill>
                <a:latin typeface="Franklin Gothic Book" pitchFamily="34" charset="0"/>
              </a:rPr>
              <a:pPr algn="r"/>
              <a:t>‹#›</a:t>
            </a:fld>
            <a:endParaRPr lang="en-US" sz="1200" dirty="0">
              <a:solidFill>
                <a:schemeClr val="tx2"/>
              </a:solidFill>
              <a:latin typeface="Franklin Gothic Book" pitchFamily="34" charset="0"/>
            </a:endParaRPr>
          </a:p>
        </p:txBody>
      </p:sp>
    </p:spTree>
  </p:cSld>
  <p:clrMap bg1="lt1" tx1="dk1" bg2="lt2" tx2="dk2" accent1="accent1" accent2="accent2" accent3="accent3" accent4="accent4" accent5="accent5" accent6="accent6" hlink="hlink" folHlink="folHlink"/>
  <p:sldLayoutIdLst>
    <p:sldLayoutId id="2147484337" r:id="rId1"/>
  </p:sldLayoutIdLst>
  <p:hf hdr="0" ftr="0" dt="0"/>
  <p:txStyles>
    <p:titleStyle>
      <a:lvl1pPr algn="l" rtl="0" eaLnBrk="0" fontAlgn="base" hangingPunct="0">
        <a:spcBef>
          <a:spcPct val="0"/>
        </a:spcBef>
        <a:spcAft>
          <a:spcPct val="0"/>
        </a:spcAft>
        <a:defRPr sz="3000" b="1" kern="1200">
          <a:solidFill>
            <a:schemeClr val="tx2"/>
          </a:solidFill>
          <a:latin typeface="Arial" pitchFamily="34" charset="0"/>
          <a:ea typeface="ＭＳ Ｐゴシック" charset="0"/>
          <a:cs typeface="Arial" pitchFamily="34" charset="0"/>
        </a:defRPr>
      </a:lvl1pPr>
      <a:lvl2pPr algn="l" rtl="0" eaLnBrk="0" fontAlgn="base" hangingPunct="0">
        <a:spcBef>
          <a:spcPct val="0"/>
        </a:spcBef>
        <a:spcAft>
          <a:spcPct val="0"/>
        </a:spcAft>
        <a:defRPr sz="3000" b="1">
          <a:solidFill>
            <a:schemeClr val="tx2"/>
          </a:solidFill>
          <a:latin typeface="Arial" pitchFamily="34" charset="0"/>
          <a:ea typeface="ＭＳ Ｐゴシック" charset="0"/>
          <a:cs typeface="Arial" pitchFamily="34" charset="0"/>
        </a:defRPr>
      </a:lvl2pPr>
      <a:lvl3pPr algn="l" rtl="0" eaLnBrk="0" fontAlgn="base" hangingPunct="0">
        <a:spcBef>
          <a:spcPct val="0"/>
        </a:spcBef>
        <a:spcAft>
          <a:spcPct val="0"/>
        </a:spcAft>
        <a:defRPr sz="3000" b="1">
          <a:solidFill>
            <a:schemeClr val="tx2"/>
          </a:solidFill>
          <a:latin typeface="Arial" pitchFamily="34" charset="0"/>
          <a:ea typeface="ＭＳ Ｐゴシック" charset="0"/>
          <a:cs typeface="Arial" pitchFamily="34" charset="0"/>
        </a:defRPr>
      </a:lvl3pPr>
      <a:lvl4pPr algn="l" rtl="0" eaLnBrk="0" fontAlgn="base" hangingPunct="0">
        <a:spcBef>
          <a:spcPct val="0"/>
        </a:spcBef>
        <a:spcAft>
          <a:spcPct val="0"/>
        </a:spcAft>
        <a:defRPr sz="3000" b="1">
          <a:solidFill>
            <a:schemeClr val="tx2"/>
          </a:solidFill>
          <a:latin typeface="Arial" pitchFamily="34" charset="0"/>
          <a:ea typeface="ＭＳ Ｐゴシック" charset="0"/>
          <a:cs typeface="Arial" pitchFamily="34" charset="0"/>
        </a:defRPr>
      </a:lvl4pPr>
      <a:lvl5pPr algn="l" rtl="0" eaLnBrk="0" fontAlgn="base" hangingPunct="0">
        <a:spcBef>
          <a:spcPct val="0"/>
        </a:spcBef>
        <a:spcAft>
          <a:spcPct val="0"/>
        </a:spcAft>
        <a:defRPr sz="3000" b="1">
          <a:solidFill>
            <a:schemeClr val="tx2"/>
          </a:solidFill>
          <a:latin typeface="Arial" pitchFamily="34" charset="0"/>
          <a:ea typeface="ＭＳ Ｐゴシック" charset="0"/>
          <a:cs typeface="Arial"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342900" indent="-342900" algn="l" rtl="0" eaLnBrk="0" fontAlgn="base" hangingPunct="0">
        <a:spcBef>
          <a:spcPct val="20000"/>
        </a:spcBef>
        <a:spcAft>
          <a:spcPct val="0"/>
        </a:spcAft>
        <a:buClr>
          <a:schemeClr val="tx2"/>
        </a:buClr>
        <a:buFont typeface="Arial" pitchFamily="34" charset="0"/>
        <a:buChar char="•"/>
        <a:defRPr sz="3000" kern="1200">
          <a:solidFill>
            <a:schemeClr val="tx1"/>
          </a:solidFill>
          <a:latin typeface="Arial" pitchFamily="34" charset="0"/>
          <a:ea typeface="ＭＳ Ｐゴシック" charset="0"/>
          <a:cs typeface="Arial" pitchFamily="34" charset="0"/>
        </a:defRPr>
      </a:lvl1pPr>
      <a:lvl2pPr marL="742950" indent="-285750" algn="l" rtl="0" eaLnBrk="0" fontAlgn="base" hangingPunct="0">
        <a:spcBef>
          <a:spcPct val="20000"/>
        </a:spcBef>
        <a:spcAft>
          <a:spcPct val="0"/>
        </a:spcAft>
        <a:buClr>
          <a:schemeClr val="tx2"/>
        </a:buClr>
        <a:buFont typeface="Wingdings" pitchFamily="2" charset="2"/>
        <a:buChar char="§"/>
        <a:defRPr sz="2800" kern="1200">
          <a:solidFill>
            <a:schemeClr val="tx1"/>
          </a:solidFill>
          <a:latin typeface="Arial" pitchFamily="34" charset="0"/>
          <a:ea typeface="Arial" charset="0"/>
          <a:cs typeface="Arial" pitchFamily="34" charset="0"/>
        </a:defRPr>
      </a:lvl2pPr>
      <a:lvl3pPr marL="1143000" indent="-228600" algn="l" rtl="0" eaLnBrk="0" fontAlgn="base" hangingPunct="0">
        <a:spcBef>
          <a:spcPct val="20000"/>
        </a:spcBef>
        <a:spcAft>
          <a:spcPct val="0"/>
        </a:spcAft>
        <a:buClr>
          <a:schemeClr val="tx2"/>
        </a:buClr>
        <a:buFont typeface="Times New Roman" pitchFamily="18" charset="0"/>
        <a:buChar char="-"/>
        <a:defRPr sz="2400" kern="1200">
          <a:solidFill>
            <a:schemeClr val="tx1"/>
          </a:solidFill>
          <a:latin typeface="Arial" pitchFamily="34" charset="0"/>
          <a:ea typeface="Arial" charset="0"/>
          <a:cs typeface="Arial" pitchFamily="34" charset="0"/>
        </a:defRPr>
      </a:lvl3pPr>
      <a:lvl4pPr marL="1600200" indent="-228600" algn="l" rtl="0" eaLnBrk="0" fontAlgn="base" hangingPunct="0">
        <a:spcBef>
          <a:spcPct val="20000"/>
        </a:spcBef>
        <a:spcAft>
          <a:spcPct val="0"/>
        </a:spcAft>
        <a:buClr>
          <a:schemeClr val="tx2"/>
        </a:buClr>
        <a:buFont typeface="Arial" pitchFamily="34" charset="0"/>
        <a:buChar char="–"/>
        <a:defRPr sz="2000" kern="1200">
          <a:solidFill>
            <a:schemeClr val="tx1"/>
          </a:solidFill>
          <a:latin typeface="Arial" pitchFamily="34" charset="0"/>
          <a:ea typeface="Arial" charset="0"/>
          <a:cs typeface="Arial" pitchFamily="34" charset="0"/>
        </a:defRPr>
      </a:lvl4pPr>
      <a:lvl5pPr marL="2057400" indent="-228600" algn="l" rtl="0" eaLnBrk="0" fontAlgn="base" hangingPunct="0">
        <a:spcBef>
          <a:spcPct val="20000"/>
        </a:spcBef>
        <a:spcAft>
          <a:spcPct val="0"/>
        </a:spcAft>
        <a:buClr>
          <a:srgbClr val="78A22F"/>
        </a:buClr>
        <a:buFont typeface="Arial" pitchFamily="34" charset="0"/>
        <a:buChar char="»"/>
        <a:defRPr sz="2000" kern="1200">
          <a:solidFill>
            <a:schemeClr val="tx1"/>
          </a:solidFill>
          <a:latin typeface="Franklin Gothic Book"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1743 Slide Contact d1.jpg"/>
          <p:cNvPicPr>
            <a:picLocks noChangeAspect="1"/>
          </p:cNvPicPr>
          <p:nvPr/>
        </p:nvPicPr>
        <p:blipFill rotWithShape="1">
          <a:blip r:embed="rId4" cstate="print"/>
          <a:srcRect r="54789"/>
          <a:stretch/>
        </p:blipFill>
        <p:spPr>
          <a:xfrm>
            <a:off x="0" y="0"/>
            <a:ext cx="2385391" cy="6858000"/>
          </a:xfrm>
          <a:prstGeom prst="rect">
            <a:avLst/>
          </a:prstGeom>
        </p:spPr>
      </p:pic>
      <p:sp>
        <p:nvSpPr>
          <p:cNvPr id="6147" name="Text Placeholder 2"/>
          <p:cNvSpPr>
            <a:spLocks noGrp="1"/>
          </p:cNvSpPr>
          <p:nvPr>
            <p:ph type="body" idx="1"/>
          </p:nvPr>
        </p:nvSpPr>
        <p:spPr bwMode="auto">
          <a:xfrm>
            <a:off x="2706987" y="2181886"/>
            <a:ext cx="5937423" cy="4263478"/>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dirty="0" smtClean="0"/>
              <a:t>Click to edit Master text styles</a:t>
            </a:r>
          </a:p>
        </p:txBody>
      </p:sp>
      <p:sp>
        <p:nvSpPr>
          <p:cNvPr id="6" name="TextBox 5"/>
          <p:cNvSpPr txBox="1"/>
          <p:nvPr/>
        </p:nvSpPr>
        <p:spPr>
          <a:xfrm>
            <a:off x="7772400" y="6518275"/>
            <a:ext cx="1295400" cy="276225"/>
          </a:xfrm>
          <a:prstGeom prst="rect">
            <a:avLst/>
          </a:prstGeom>
          <a:noFill/>
        </p:spPr>
        <p:txBody>
          <a:bodyPr>
            <a:spAutoFit/>
          </a:bodyPr>
          <a:lstStyle/>
          <a:p>
            <a:pPr algn="r"/>
            <a:fld id="{6E565BF0-DF3D-4119-989C-0AB0374503E0}" type="slidenum">
              <a:rPr lang="en-US" sz="1200">
                <a:solidFill>
                  <a:schemeClr val="bg1"/>
                </a:solidFill>
                <a:latin typeface="Franklin Gothic Book" pitchFamily="34" charset="0"/>
              </a:rPr>
              <a:pPr algn="r"/>
              <a:t>‹#›</a:t>
            </a:fld>
            <a:endParaRPr lang="en-US" sz="1200" dirty="0">
              <a:solidFill>
                <a:schemeClr val="bg1"/>
              </a:solidFill>
              <a:latin typeface="Franklin Gothic Book" pitchFamily="34" charset="0"/>
            </a:endParaRPr>
          </a:p>
        </p:txBody>
      </p:sp>
      <p:sp>
        <p:nvSpPr>
          <p:cNvPr id="9" name="TextBox 8"/>
          <p:cNvSpPr txBox="1"/>
          <p:nvPr/>
        </p:nvSpPr>
        <p:spPr>
          <a:xfrm>
            <a:off x="7777576" y="6510751"/>
            <a:ext cx="1295400" cy="276225"/>
          </a:xfrm>
          <a:prstGeom prst="rect">
            <a:avLst/>
          </a:prstGeom>
          <a:noFill/>
        </p:spPr>
        <p:txBody>
          <a:bodyPr>
            <a:spAutoFit/>
          </a:bodyPr>
          <a:lstStyle/>
          <a:p>
            <a:pPr algn="r"/>
            <a:fld id="{6E565BF0-DF3D-4119-989C-0AB0374503E0}" type="slidenum">
              <a:rPr lang="en-US" sz="1200">
                <a:solidFill>
                  <a:schemeClr val="tx2"/>
                </a:solidFill>
                <a:latin typeface="Franklin Gothic Book" pitchFamily="34" charset="0"/>
              </a:rPr>
              <a:pPr algn="r"/>
              <a:t>‹#›</a:t>
            </a:fld>
            <a:endParaRPr lang="en-US" sz="1200" dirty="0">
              <a:solidFill>
                <a:schemeClr val="tx2"/>
              </a:solidFill>
              <a:latin typeface="Franklin Gothic Book" pitchFamily="34" charset="0"/>
            </a:endParaRPr>
          </a:p>
        </p:txBody>
      </p:sp>
      <p:pic>
        <p:nvPicPr>
          <p:cNvPr id="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60428" y="252203"/>
            <a:ext cx="2495384" cy="1628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4338" r:id="rId1"/>
    <p:sldLayoutId id="2147484342" r:id="rId2"/>
  </p:sldLayoutIdLst>
  <p:hf hdr="0" ftr="0" dt="0"/>
  <p:txStyles>
    <p:titleStyle>
      <a:lvl1pPr algn="l" rtl="0" eaLnBrk="0" fontAlgn="base" hangingPunct="0">
        <a:spcBef>
          <a:spcPct val="0"/>
        </a:spcBef>
        <a:spcAft>
          <a:spcPct val="0"/>
        </a:spcAft>
        <a:defRPr sz="3200" kern="1200">
          <a:solidFill>
            <a:schemeClr val="bg1"/>
          </a:solidFill>
          <a:latin typeface="Franklin Gothic Demi" pitchFamily="34" charset="0"/>
          <a:ea typeface="ＭＳ Ｐゴシック" charset="-128"/>
          <a:cs typeface="ＭＳ Ｐゴシック" charset="-128"/>
        </a:defRPr>
      </a:lvl1pPr>
      <a:lvl2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2pPr>
      <a:lvl3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3pPr>
      <a:lvl4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4pPr>
      <a:lvl5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342900" indent="-342900" algn="l" rtl="0" eaLnBrk="0" fontAlgn="base" hangingPunct="0">
        <a:spcBef>
          <a:spcPct val="20000"/>
        </a:spcBef>
        <a:spcAft>
          <a:spcPct val="0"/>
        </a:spcAft>
        <a:buClr>
          <a:schemeClr val="tx2"/>
        </a:buClr>
        <a:buFont typeface="Arial" pitchFamily="34" charset="0"/>
        <a:defRPr sz="2400" kern="1200">
          <a:solidFill>
            <a:schemeClr val="tx1"/>
          </a:solidFill>
          <a:latin typeface="Arial" pitchFamily="34" charset="0"/>
          <a:ea typeface="ＭＳ Ｐゴシック" charset="0"/>
          <a:cs typeface="Arial" pitchFamily="34" charset="0"/>
        </a:defRPr>
      </a:lvl1pPr>
      <a:lvl2pPr marL="742950" indent="-285750" algn="l" rtl="0" eaLnBrk="0" fontAlgn="base" hangingPunct="0">
        <a:spcBef>
          <a:spcPct val="20000"/>
        </a:spcBef>
        <a:spcAft>
          <a:spcPct val="0"/>
        </a:spcAft>
        <a:buClr>
          <a:schemeClr val="tx2"/>
        </a:buClr>
        <a:buFont typeface="Wingdings" pitchFamily="2" charset="2"/>
        <a:defRPr sz="2400" kern="1200">
          <a:solidFill>
            <a:schemeClr val="tx1"/>
          </a:solidFill>
          <a:latin typeface="Arial" pitchFamily="34" charset="0"/>
          <a:ea typeface="Arial" charset="0"/>
          <a:cs typeface="Arial" pitchFamily="34" charset="0"/>
        </a:defRPr>
      </a:lvl2pPr>
      <a:lvl3pPr marL="1143000" indent="-228600" algn="l" rtl="0" eaLnBrk="0" fontAlgn="base" hangingPunct="0">
        <a:spcBef>
          <a:spcPct val="20000"/>
        </a:spcBef>
        <a:spcAft>
          <a:spcPct val="0"/>
        </a:spcAft>
        <a:buClr>
          <a:schemeClr val="tx2"/>
        </a:buClr>
        <a:buFont typeface="Times New Roman" pitchFamily="18" charset="0"/>
        <a:defRPr sz="2400" kern="1200">
          <a:solidFill>
            <a:schemeClr val="tx1"/>
          </a:solidFill>
          <a:latin typeface="Arial" pitchFamily="34" charset="0"/>
          <a:ea typeface="Arial" charset="0"/>
          <a:cs typeface="Arial" pitchFamily="34" charset="0"/>
        </a:defRPr>
      </a:lvl3pPr>
      <a:lvl4pPr marL="1600200" indent="-228600" algn="l" rtl="0" eaLnBrk="0" fontAlgn="base" hangingPunct="0">
        <a:spcBef>
          <a:spcPct val="20000"/>
        </a:spcBef>
        <a:spcAft>
          <a:spcPct val="0"/>
        </a:spcAft>
        <a:buClr>
          <a:schemeClr val="tx2"/>
        </a:buClr>
        <a:buFont typeface="Arial" pitchFamily="34" charset="0"/>
        <a:defRPr sz="2400" kern="1200">
          <a:solidFill>
            <a:schemeClr val="tx1"/>
          </a:solidFill>
          <a:latin typeface="Arial" pitchFamily="34" charset="0"/>
          <a:ea typeface="Arial" charset="0"/>
          <a:cs typeface="Arial" pitchFamily="34" charset="0"/>
        </a:defRPr>
      </a:lvl4pPr>
      <a:lvl5pPr marL="2057400" indent="-228600" algn="l" rtl="0" eaLnBrk="0" fontAlgn="base" hangingPunct="0">
        <a:spcBef>
          <a:spcPct val="20000"/>
        </a:spcBef>
        <a:spcAft>
          <a:spcPct val="0"/>
        </a:spcAft>
        <a:buClr>
          <a:srgbClr val="78A22F"/>
        </a:buClr>
        <a:buFont typeface="Arial" pitchFamily="34" charset="0"/>
        <a:buChar char="»"/>
        <a:defRPr sz="2000" kern="1200">
          <a:solidFill>
            <a:schemeClr val="tx1"/>
          </a:solidFill>
          <a:latin typeface="Franklin Gothic Book"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bwMode="gray">
          <a:xfrm>
            <a:off x="0" y="0"/>
            <a:ext cx="9181140" cy="6885855"/>
          </a:xfrm>
          <a:prstGeom prst="rect">
            <a:avLst/>
          </a:prstGeom>
        </p:spPr>
      </p:pic>
      <p:sp>
        <p:nvSpPr>
          <p:cNvPr id="5123" name="Title Placeholder 1"/>
          <p:cNvSpPr>
            <a:spLocks noGrp="1"/>
          </p:cNvSpPr>
          <p:nvPr>
            <p:ph type="title"/>
          </p:nvPr>
        </p:nvSpPr>
        <p:spPr bwMode="gray">
          <a:xfrm>
            <a:off x="687388" y="318053"/>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smtClean="0"/>
              <a:t>Click to edit Master title style</a:t>
            </a:r>
            <a:endParaRPr lang="en-US" dirty="0" smtClean="0"/>
          </a:p>
        </p:txBody>
      </p:sp>
      <p:sp>
        <p:nvSpPr>
          <p:cNvPr id="5124" name="Text Placeholder 2"/>
          <p:cNvSpPr>
            <a:spLocks noGrp="1"/>
          </p:cNvSpPr>
          <p:nvPr>
            <p:ph type="body" idx="1"/>
          </p:nvPr>
        </p:nvSpPr>
        <p:spPr bwMode="gray">
          <a:xfrm>
            <a:off x="687388" y="2055812"/>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a:t>
            </a:r>
          </a:p>
          <a:p>
            <a:pPr lvl="7"/>
            <a:r>
              <a:rPr lang="en-US" dirty="0" smtClean="0"/>
              <a:t>Eight</a:t>
            </a:r>
          </a:p>
          <a:p>
            <a:pPr lvl="8"/>
            <a:r>
              <a:rPr lang="en-US" dirty="0" smtClean="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mn-lt"/>
                <a:ea typeface="ＭＳ Ｐゴシック" charset="-128"/>
                <a:cs typeface="+mn-cs"/>
              </a:defRPr>
            </a:lvl1pPr>
          </a:lstStyle>
          <a:p>
            <a:fld id="{4DBB3109-6B36-4C42-ABE5-993D6B0A452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353" r:id="rId1"/>
    <p:sldLayoutId id="2147484354" r:id="rId2"/>
    <p:sldLayoutId id="2147484355" r:id="rId3"/>
    <p:sldLayoutId id="2147484356" r:id="rId4"/>
    <p:sldLayoutId id="2147484358" r:id="rId5"/>
  </p:sldLayoutIdLst>
  <p:timing>
    <p:tnLst>
      <p:par>
        <p:cTn id="1" dur="indefinite" restart="never" nodeType="tmRoot"/>
      </p:par>
    </p:tnLst>
  </p:timing>
  <p:hf hdr="0" ftr="0" dt="0"/>
  <p:txStyles>
    <p:titleStyle>
      <a:lvl1pPr algn="l" rtl="0" eaLnBrk="1" fontAlgn="base" hangingPunct="1">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eaLnBrk="1" fontAlgn="base" hangingPunct="1">
        <a:spcBef>
          <a:spcPct val="0"/>
        </a:spcBef>
        <a:spcAft>
          <a:spcPct val="0"/>
        </a:spcAft>
        <a:defRPr sz="4000" b="1">
          <a:solidFill>
            <a:schemeClr val="bg1"/>
          </a:solidFill>
          <a:latin typeface="FranklinGothic" pitchFamily="-48" charset="0"/>
        </a:defRPr>
      </a:lvl6pPr>
      <a:lvl7pPr marL="914400" algn="l" rtl="0" eaLnBrk="1" fontAlgn="base" hangingPunct="1">
        <a:spcBef>
          <a:spcPct val="0"/>
        </a:spcBef>
        <a:spcAft>
          <a:spcPct val="0"/>
        </a:spcAft>
        <a:defRPr sz="4000" b="1">
          <a:solidFill>
            <a:schemeClr val="bg1"/>
          </a:solidFill>
          <a:latin typeface="FranklinGothic" pitchFamily="-48" charset="0"/>
        </a:defRPr>
      </a:lvl7pPr>
      <a:lvl8pPr marL="1371600" algn="l" rtl="0" eaLnBrk="1" fontAlgn="base" hangingPunct="1">
        <a:spcBef>
          <a:spcPct val="0"/>
        </a:spcBef>
        <a:spcAft>
          <a:spcPct val="0"/>
        </a:spcAft>
        <a:defRPr sz="4000" b="1">
          <a:solidFill>
            <a:schemeClr val="bg1"/>
          </a:solidFill>
          <a:latin typeface="FranklinGothic" pitchFamily="-48" charset="0"/>
        </a:defRPr>
      </a:lvl8pPr>
      <a:lvl9pPr marL="1828800" algn="l" rtl="0" eaLnBrk="1" fontAlgn="base" hangingPunct="1">
        <a:spcBef>
          <a:spcPct val="0"/>
        </a:spcBef>
        <a:spcAft>
          <a:spcPct val="0"/>
        </a:spcAft>
        <a:defRPr sz="4000" b="1">
          <a:solidFill>
            <a:schemeClr val="bg1"/>
          </a:solidFill>
          <a:latin typeface="FranklinGothic" pitchFamily="-48" charset="0"/>
        </a:defRPr>
      </a:lvl9pPr>
    </p:titleStyle>
    <p:bodyStyle>
      <a:lvl1pPr marL="233363" indent="-233363" algn="l" rtl="0" eaLnBrk="1" fontAlgn="base" hangingPunct="1">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1" fontAlgn="base" hangingPunct="1">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1" fontAlgn="base" hangingPunct="1">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1" fontAlgn="base" hangingPunct="1">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1" fontAlgn="base"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235440" cy="6926580"/>
          </a:xfrm>
          <a:prstGeom prst="rect">
            <a:avLst/>
          </a:prstGeom>
        </p:spPr>
      </p:pic>
      <p:sp>
        <p:nvSpPr>
          <p:cNvPr id="2051" name="Title Placeholder 1"/>
          <p:cNvSpPr>
            <a:spLocks noGrp="1"/>
          </p:cNvSpPr>
          <p:nvPr>
            <p:ph type="title"/>
          </p:nvPr>
        </p:nvSpPr>
        <p:spPr bwMode="gray">
          <a:xfrm>
            <a:off x="683811" y="1151931"/>
            <a:ext cx="8228417" cy="1538883"/>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lvl="0"/>
            <a:r>
              <a:rPr lang="en-US" smtClean="0"/>
              <a:t>Click to edit Master title style</a:t>
            </a:r>
            <a:endParaRPr lang="en-US" dirty="0" smtClean="0"/>
          </a:p>
        </p:txBody>
      </p:sp>
      <p:sp>
        <p:nvSpPr>
          <p:cNvPr id="2052" name="Text Placeholder 2"/>
          <p:cNvSpPr>
            <a:spLocks noGrp="1"/>
          </p:cNvSpPr>
          <p:nvPr>
            <p:ph type="body" idx="1"/>
          </p:nvPr>
        </p:nvSpPr>
        <p:spPr bwMode="gray">
          <a:xfrm>
            <a:off x="683893" y="2935823"/>
            <a:ext cx="8228331" cy="256070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Master text styles</a:t>
            </a:r>
          </a:p>
          <a:p>
            <a:pPr lvl="1"/>
            <a:endParaRPr lang="en-US" dirty="0" smtClean="0"/>
          </a:p>
          <a:p>
            <a:pPr lvl="1"/>
            <a:endParaRPr lang="en-US" dirty="0" smtClean="0"/>
          </a:p>
          <a:p>
            <a:pPr lvl="1"/>
            <a:r>
              <a:rPr lang="en-US" dirty="0" smtClean="0"/>
              <a:t>Second level</a:t>
            </a:r>
          </a:p>
          <a:p>
            <a:pPr lvl="2"/>
            <a:r>
              <a:rPr lang="en-US" dirty="0" smtClean="0"/>
              <a:t>Third level</a:t>
            </a:r>
          </a:p>
          <a:p>
            <a:pPr lvl="3"/>
            <a:r>
              <a:rPr lang="en-US" dirty="0" smtClean="0"/>
              <a:t>Month 20XX</a:t>
            </a:r>
          </a:p>
        </p:txBody>
      </p:sp>
      <p:sp>
        <p:nvSpPr>
          <p:cNvPr id="2" name="Date Placeholder 1"/>
          <p:cNvSpPr>
            <a:spLocks noGrp="1"/>
          </p:cNvSpPr>
          <p:nvPr>
            <p:ph type="dt" sz="half" idx="2"/>
          </p:nvPr>
        </p:nvSpPr>
        <p:spPr bwMode="gray">
          <a:xfrm>
            <a:off x="6419849" y="6709225"/>
            <a:ext cx="2492375" cy="123111"/>
          </a:xfrm>
          <a:prstGeom prst="rect">
            <a:avLst/>
          </a:prstGeom>
        </p:spPr>
        <p:txBody>
          <a:bodyPr vert="horz" lIns="0" tIns="0" rIns="0" bIns="0" rtlCol="0" anchor="ctr">
            <a:spAutoFit/>
          </a:bodyPr>
          <a:lstStyle>
            <a:lvl1pPr algn="r">
              <a:defRPr sz="800">
                <a:solidFill>
                  <a:schemeClr val="bg1">
                    <a:lumMod val="50000"/>
                  </a:schemeClr>
                </a:solidFill>
                <a:latin typeface="Arial Narrow" pitchFamily="34" charset="0"/>
              </a:defRPr>
            </a:lvl1pPr>
          </a:lstStyle>
          <a:p>
            <a:endParaRPr lang="en-US" dirty="0"/>
          </a:p>
        </p:txBody>
      </p:sp>
      <p:sp>
        <p:nvSpPr>
          <p:cNvPr id="3" name="Footer Placeholder 2"/>
          <p:cNvSpPr>
            <a:spLocks noGrp="1"/>
          </p:cNvSpPr>
          <p:nvPr>
            <p:ph type="ftr" sz="quarter" idx="3"/>
          </p:nvPr>
        </p:nvSpPr>
        <p:spPr bwMode="gray">
          <a:xfrm>
            <a:off x="5328340" y="6567844"/>
            <a:ext cx="3583885" cy="123111"/>
          </a:xfrm>
          <a:prstGeom prst="rect">
            <a:avLst/>
          </a:prstGeom>
        </p:spPr>
        <p:txBody>
          <a:bodyPr vert="horz" lIns="0" tIns="0" rIns="0" bIns="0" rtlCol="0" anchor="ctr">
            <a:spAutoFit/>
          </a:bodyPr>
          <a:lstStyle>
            <a:lvl1pPr algn="r">
              <a:defRPr sz="800">
                <a:solidFill>
                  <a:schemeClr val="tx1">
                    <a:tint val="75000"/>
                  </a:schemeClr>
                </a:solidFill>
                <a:latin typeface="Arial Narrow" pitchFamily="34" charset="0"/>
              </a:defRPr>
            </a:lvl1pPr>
          </a:lstStyle>
          <a:p>
            <a:endParaRPr lang="en-US" dirty="0"/>
          </a:p>
        </p:txBody>
      </p:sp>
    </p:spTree>
  </p:cSld>
  <p:clrMap bg1="lt1" tx1="dk1" bg2="lt2" tx2="dk2" accent1="accent1" accent2="accent2" accent3="accent3" accent4="accent4" accent5="accent5" accent6="accent6" hlink="hlink" folHlink="folHlink"/>
  <p:sldLayoutIdLst>
    <p:sldLayoutId id="2147484360" r:id="rId1"/>
  </p:sldLayoutIdLst>
  <p:hf hdr="0" ftr="0" dt="0"/>
  <p:txStyles>
    <p:titleStyle>
      <a:lvl1pPr algn="l" rtl="0" eaLnBrk="1" fontAlgn="base" hangingPunct="1">
        <a:spcBef>
          <a:spcPct val="0"/>
        </a:spcBef>
        <a:spcAft>
          <a:spcPct val="0"/>
        </a:spcAft>
        <a:defRPr sz="5000" b="1" kern="1200">
          <a:solidFill>
            <a:schemeClr val="bg1"/>
          </a:solidFill>
          <a:latin typeface="+mj-lt"/>
          <a:ea typeface="+mj-ea"/>
          <a:cs typeface="+mj-cs"/>
        </a:defRPr>
      </a:lvl1pPr>
      <a:lvl2pPr algn="l" rtl="0" eaLnBrk="1" fontAlgn="base" hangingPunct="1">
        <a:spcBef>
          <a:spcPct val="0"/>
        </a:spcBef>
        <a:spcAft>
          <a:spcPct val="0"/>
        </a:spcAft>
        <a:defRPr sz="2800">
          <a:solidFill>
            <a:schemeClr val="tx1"/>
          </a:solidFill>
          <a:latin typeface="Franklin Gothic Demi" pitchFamily="34" charset="0"/>
        </a:defRPr>
      </a:lvl2pPr>
      <a:lvl3pPr algn="l" rtl="0" eaLnBrk="1" fontAlgn="base" hangingPunct="1">
        <a:spcBef>
          <a:spcPct val="0"/>
        </a:spcBef>
        <a:spcAft>
          <a:spcPct val="0"/>
        </a:spcAft>
        <a:defRPr sz="2800">
          <a:solidFill>
            <a:schemeClr val="tx1"/>
          </a:solidFill>
          <a:latin typeface="Franklin Gothic Demi" pitchFamily="34" charset="0"/>
        </a:defRPr>
      </a:lvl3pPr>
      <a:lvl4pPr algn="l" rtl="0" eaLnBrk="1" fontAlgn="base" hangingPunct="1">
        <a:spcBef>
          <a:spcPct val="0"/>
        </a:spcBef>
        <a:spcAft>
          <a:spcPct val="0"/>
        </a:spcAft>
        <a:defRPr sz="2800">
          <a:solidFill>
            <a:schemeClr val="tx1"/>
          </a:solidFill>
          <a:latin typeface="Franklin Gothic Demi" pitchFamily="34" charset="0"/>
        </a:defRPr>
      </a:lvl4pPr>
      <a:lvl5pPr algn="l" rtl="0" eaLnBrk="1" fontAlgn="base" hangingPunct="1">
        <a:spcBef>
          <a:spcPct val="0"/>
        </a:spcBef>
        <a:spcAft>
          <a:spcPct val="0"/>
        </a:spcAft>
        <a:defRPr sz="2800">
          <a:solidFill>
            <a:schemeClr val="tx1"/>
          </a:solidFill>
          <a:latin typeface="Franklin Gothic Demi" pitchFamily="34" charset="0"/>
        </a:defRPr>
      </a:lvl5pPr>
      <a:lvl6pPr marL="457200" algn="l" rtl="0" eaLnBrk="1" fontAlgn="base" hangingPunct="1">
        <a:spcBef>
          <a:spcPct val="0"/>
        </a:spcBef>
        <a:spcAft>
          <a:spcPct val="0"/>
        </a:spcAft>
        <a:defRPr sz="2800">
          <a:solidFill>
            <a:schemeClr val="tx1"/>
          </a:solidFill>
          <a:latin typeface="Franklin Gothic Demi" pitchFamily="34" charset="0"/>
        </a:defRPr>
      </a:lvl6pPr>
      <a:lvl7pPr marL="914400" algn="l" rtl="0" eaLnBrk="1" fontAlgn="base" hangingPunct="1">
        <a:spcBef>
          <a:spcPct val="0"/>
        </a:spcBef>
        <a:spcAft>
          <a:spcPct val="0"/>
        </a:spcAft>
        <a:defRPr sz="2800">
          <a:solidFill>
            <a:schemeClr val="tx1"/>
          </a:solidFill>
          <a:latin typeface="Franklin Gothic Demi" pitchFamily="34" charset="0"/>
        </a:defRPr>
      </a:lvl7pPr>
      <a:lvl8pPr marL="1371600" algn="l" rtl="0" eaLnBrk="1" fontAlgn="base" hangingPunct="1">
        <a:spcBef>
          <a:spcPct val="0"/>
        </a:spcBef>
        <a:spcAft>
          <a:spcPct val="0"/>
        </a:spcAft>
        <a:defRPr sz="2800">
          <a:solidFill>
            <a:schemeClr val="tx1"/>
          </a:solidFill>
          <a:latin typeface="Franklin Gothic Demi" pitchFamily="34" charset="0"/>
        </a:defRPr>
      </a:lvl8pPr>
      <a:lvl9pPr marL="1828800" algn="l" rtl="0" eaLnBrk="1" fontAlgn="base" hangingPunct="1">
        <a:spcBef>
          <a:spcPct val="0"/>
        </a:spcBef>
        <a:spcAft>
          <a:spcPct val="0"/>
        </a:spcAft>
        <a:defRPr sz="2800">
          <a:solidFill>
            <a:schemeClr val="tx1"/>
          </a:solidFill>
          <a:latin typeface="Franklin Gothic Demi" pitchFamily="34" charset="0"/>
        </a:defRPr>
      </a:lvl9pPr>
    </p:titleStyle>
    <p:bodyStyle>
      <a:lvl1pPr algn="l" rtl="0" eaLnBrk="1" fontAlgn="base" hangingPunct="1">
        <a:spcBef>
          <a:spcPct val="20000"/>
        </a:spcBef>
        <a:spcAft>
          <a:spcPct val="0"/>
        </a:spcAft>
        <a:defRPr sz="3200" kern="1200">
          <a:solidFill>
            <a:schemeClr val="bg1">
              <a:lumMod val="75000"/>
            </a:schemeClr>
          </a:solidFill>
          <a:latin typeface="+mn-lt"/>
          <a:ea typeface="+mn-ea"/>
          <a:cs typeface="Arial" pitchFamily="34" charset="0"/>
        </a:defRPr>
      </a:lvl1pPr>
      <a:lvl2pPr marL="457200" indent="-457200" algn="l" rtl="0" eaLnBrk="1" fontAlgn="base" hangingPunct="1">
        <a:spcBef>
          <a:spcPct val="20000"/>
        </a:spcBef>
        <a:spcAft>
          <a:spcPct val="0"/>
        </a:spcAft>
        <a:defRPr sz="2400" kern="1200">
          <a:solidFill>
            <a:schemeClr val="bg1"/>
          </a:solidFill>
          <a:latin typeface="+mn-lt"/>
          <a:ea typeface="+mn-ea"/>
          <a:cs typeface="Arial" pitchFamily="34" charset="0"/>
        </a:defRPr>
      </a:lvl2pPr>
      <a:lvl3pPr marL="914400" indent="-914400" algn="l" rtl="0" eaLnBrk="1" fontAlgn="base" hangingPunct="1">
        <a:spcBef>
          <a:spcPct val="20000"/>
        </a:spcBef>
        <a:spcAft>
          <a:spcPct val="0"/>
        </a:spcAft>
        <a:defRPr sz="2000" kern="1200">
          <a:solidFill>
            <a:schemeClr val="bg1"/>
          </a:solidFill>
          <a:latin typeface="+mn-lt"/>
          <a:ea typeface="+mn-ea"/>
          <a:cs typeface="Arial" pitchFamily="34" charset="0"/>
        </a:defRPr>
      </a:lvl3pPr>
      <a:lvl4pPr marL="0" indent="0" algn="l" rtl="0" eaLnBrk="1" fontAlgn="base" hangingPunct="1">
        <a:spcBef>
          <a:spcPct val="20000"/>
        </a:spcBef>
        <a:spcAft>
          <a:spcPct val="0"/>
        </a:spcAft>
        <a:defRPr sz="1600" kern="1200">
          <a:solidFill>
            <a:schemeClr val="bg1"/>
          </a:solidFill>
          <a:latin typeface="+mn-lt"/>
          <a:ea typeface="+mn-ea"/>
          <a:cs typeface="+mn-cs"/>
        </a:defRPr>
      </a:lvl4pPr>
      <a:lvl5pPr marL="2057400" indent="-228600" algn="l" rtl="0" eaLnBrk="1" fontAlgn="base" hangingPunct="1">
        <a:spcBef>
          <a:spcPct val="20000"/>
        </a:spcBef>
        <a:spcAft>
          <a:spcPct val="0"/>
        </a:spcAf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8" Type="http://schemas.openxmlformats.org/officeDocument/2006/relationships/slide" Target="slide23.xml"/><Relationship Id="rId13"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18.png"/><Relationship Id="rId12" Type="http://schemas.openxmlformats.org/officeDocument/2006/relationships/slide" Target="slide28.xml"/><Relationship Id="rId17" Type="http://schemas.openxmlformats.org/officeDocument/2006/relationships/image" Target="../media/image23.png"/><Relationship Id="rId2" Type="http://schemas.openxmlformats.org/officeDocument/2006/relationships/notesSlide" Target="../notesSlides/notesSlide14.xml"/><Relationship Id="rId16" Type="http://schemas.openxmlformats.org/officeDocument/2006/relationships/slide" Target="slide32.xml"/><Relationship Id="rId1" Type="http://schemas.openxmlformats.org/officeDocument/2006/relationships/slideLayout" Target="../slideLayouts/slideLayout32.xml"/><Relationship Id="rId6" Type="http://schemas.openxmlformats.org/officeDocument/2006/relationships/slide" Target="slide19.xml"/><Relationship Id="rId11" Type="http://schemas.openxmlformats.org/officeDocument/2006/relationships/image" Target="../media/image20.png"/><Relationship Id="rId5" Type="http://schemas.openxmlformats.org/officeDocument/2006/relationships/image" Target="../media/image17.png"/><Relationship Id="rId15" Type="http://schemas.openxmlformats.org/officeDocument/2006/relationships/image" Target="../media/image22.png"/><Relationship Id="rId10" Type="http://schemas.openxmlformats.org/officeDocument/2006/relationships/slide" Target="slide25.xml"/><Relationship Id="rId4" Type="http://schemas.openxmlformats.org/officeDocument/2006/relationships/slide" Target="slide17.xml"/><Relationship Id="rId9" Type="http://schemas.openxmlformats.org/officeDocument/2006/relationships/image" Target="../media/image19.png"/><Relationship Id="rId14" Type="http://schemas.openxmlformats.org/officeDocument/2006/relationships/slide" Target="slide3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3.xml"/><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5.xml"/><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6.xml"/><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8.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0.xml"/><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1.xml"/><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2.xml"/><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7388" y="2355771"/>
            <a:ext cx="8229600" cy="2123658"/>
          </a:xfrm>
        </p:spPr>
        <p:txBody>
          <a:bodyPr/>
          <a:lstStyle/>
          <a:p>
            <a:r>
              <a:rPr lang="en-US" dirty="0"/>
              <a:t>Informal Academic Diagnostic Assessment: Using Data to Guide Intensive Instruction</a:t>
            </a:r>
          </a:p>
        </p:txBody>
      </p:sp>
      <p:sp>
        <p:nvSpPr>
          <p:cNvPr id="6" name="Subtitle 5"/>
          <p:cNvSpPr>
            <a:spLocks noGrp="1"/>
          </p:cNvSpPr>
          <p:nvPr>
            <p:ph idx="1"/>
          </p:nvPr>
        </p:nvSpPr>
        <p:spPr/>
        <p:txBody>
          <a:bodyPr/>
          <a:lstStyle/>
          <a:p>
            <a:r>
              <a:rPr lang="en-US" dirty="0" smtClean="0"/>
              <a:t> Part 2: Reviewing Graphed Data</a:t>
            </a:r>
            <a:endParaRPr lang="en-US" dirty="0"/>
          </a:p>
        </p:txBody>
      </p:sp>
      <p:sp>
        <p:nvSpPr>
          <p:cNvPr id="4" name="Slide Number Placeholder 3"/>
          <p:cNvSpPr>
            <a:spLocks noGrp="1"/>
          </p:cNvSpPr>
          <p:nvPr>
            <p:ph type="sldNum" sz="quarter" idx="12"/>
          </p:nvPr>
        </p:nvSpPr>
        <p:spPr>
          <a:xfrm>
            <a:off x="8912441" y="6168140"/>
            <a:ext cx="157094" cy="153888"/>
          </a:xfrm>
        </p:spPr>
        <p:txBody>
          <a:bodyPr/>
          <a:lstStyle/>
          <a:p>
            <a:fld id="{F3477EC8-074D-41C4-94AE-E9EA7CEEA348}" type="slidenum">
              <a:rPr lang="en-US" smtClean="0">
                <a:solidFill>
                  <a:srgbClr val="1F497D">
                    <a:lumMod val="75000"/>
                  </a:srgbClr>
                </a:solidFill>
              </a:rPr>
              <a:pPr/>
              <a:t>1</a:t>
            </a:fld>
            <a:endParaRPr lang="en-US" dirty="0">
              <a:solidFill>
                <a:srgbClr val="1F497D">
                  <a:lumMod val="75000"/>
                </a:srgbClr>
              </a:solidFill>
            </a:endParaRPr>
          </a:p>
        </p:txBody>
      </p:sp>
    </p:spTree>
    <p:extLst>
      <p:ext uri="{BB962C8B-B14F-4D97-AF65-F5344CB8AC3E}">
        <p14:creationId xmlns:p14="http://schemas.microsoft.com/office/powerpoint/2010/main" val="36389118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83326" y="2055813"/>
            <a:ext cx="3801291" cy="3852006"/>
          </a:xfrm>
        </p:spPr>
        <p:txBody>
          <a:bodyPr/>
          <a:lstStyle/>
          <a:p>
            <a:r>
              <a:rPr lang="en-US" sz="2000" dirty="0" smtClean="0"/>
              <a:t>When </a:t>
            </a:r>
            <a:r>
              <a:rPr lang="en-US" sz="2000" dirty="0"/>
              <a:t>you have at least six scores after baseline, you can use the scores to draw a “trend line” that represents the student’s rate of progress</a:t>
            </a:r>
            <a:r>
              <a:rPr lang="en-US" sz="2000" dirty="0" smtClean="0"/>
              <a:t>. </a:t>
            </a:r>
            <a:endParaRPr lang="en-US" sz="2000" dirty="0"/>
          </a:p>
          <a:p>
            <a:endParaRPr lang="en-US" sz="2000" dirty="0"/>
          </a:p>
        </p:txBody>
      </p:sp>
      <p:sp>
        <p:nvSpPr>
          <p:cNvPr id="2" name="Title 1"/>
          <p:cNvSpPr>
            <a:spLocks noGrp="1"/>
          </p:cNvSpPr>
          <p:nvPr>
            <p:ph type="title"/>
          </p:nvPr>
        </p:nvSpPr>
        <p:spPr/>
        <p:txBody>
          <a:bodyPr/>
          <a:lstStyle/>
          <a:p>
            <a:r>
              <a:rPr lang="en-US" dirty="0" smtClean="0"/>
              <a:t>Quick Review of Graphing: </a:t>
            </a:r>
            <a:r>
              <a:rPr lang="en-US" dirty="0"/>
              <a:t/>
            </a:r>
            <a:br>
              <a:rPr lang="en-US" dirty="0"/>
            </a:br>
            <a:r>
              <a:rPr lang="en-US" dirty="0"/>
              <a:t>The Basics</a:t>
            </a:r>
          </a:p>
        </p:txBody>
      </p:sp>
      <p:grpSp>
        <p:nvGrpSpPr>
          <p:cNvPr id="10" name="Group 9" descr="This shows the same graph as previous slides but includes a trend line representing the trend of the student's rate of progress toward the goal.  In this graph the trend line is not as steep as the goal line, showing that the student is not on track to meet the goal. "/>
          <p:cNvGrpSpPr/>
          <p:nvPr/>
        </p:nvGrpSpPr>
        <p:grpSpPr>
          <a:xfrm>
            <a:off x="4929975" y="2925286"/>
            <a:ext cx="3920471" cy="1822238"/>
            <a:chOff x="4929975" y="2925286"/>
            <a:chExt cx="3920471" cy="1822238"/>
          </a:xfrm>
        </p:grpSpPr>
        <p:sp>
          <p:nvSpPr>
            <p:cNvPr id="43" name="Rectangle 42"/>
            <p:cNvSpPr>
              <a:spLocks noChangeAspect="1"/>
            </p:cNvSpPr>
            <p:nvPr/>
          </p:nvSpPr>
          <p:spPr>
            <a:xfrm rot="2700000">
              <a:off x="6351185" y="4148207"/>
              <a:ext cx="54864" cy="54864"/>
            </a:xfrm>
            <a:prstGeom prst="rect">
              <a:avLst/>
            </a:prstGeom>
            <a:pattFill prst="pct50">
              <a:fgClr>
                <a:schemeClr val="tx1">
                  <a:lumMod val="95000"/>
                  <a:lumOff val="5000"/>
                </a:schemeClr>
              </a:fgClr>
              <a:bgClr>
                <a:schemeClr val="bg1"/>
              </a:bgClr>
            </a:patt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4929975" y="2925286"/>
              <a:ext cx="3920471" cy="1822238"/>
              <a:chOff x="4929975" y="2925286"/>
              <a:chExt cx="3920471" cy="1822238"/>
            </a:xfrm>
          </p:grpSpPr>
          <p:sp>
            <p:nvSpPr>
              <p:cNvPr id="42" name="Rectangle 41"/>
              <p:cNvSpPr>
                <a:spLocks noChangeAspect="1"/>
              </p:cNvSpPr>
              <p:nvPr/>
            </p:nvSpPr>
            <p:spPr>
              <a:xfrm rot="2700000">
                <a:off x="6212514" y="4187002"/>
                <a:ext cx="54864" cy="54864"/>
              </a:xfrm>
              <a:prstGeom prst="rect">
                <a:avLst/>
              </a:prstGeom>
              <a:pattFill prst="pct50">
                <a:fgClr>
                  <a:schemeClr val="tx1">
                    <a:lumMod val="95000"/>
                    <a:lumOff val="5000"/>
                  </a:schemeClr>
                </a:fgClr>
                <a:bgClr>
                  <a:schemeClr val="bg1"/>
                </a:bgClr>
              </a:patt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4929975" y="2925286"/>
                <a:ext cx="3920471" cy="1822238"/>
                <a:chOff x="4929975" y="2925286"/>
                <a:chExt cx="3920471" cy="1822238"/>
              </a:xfrm>
            </p:grpSpPr>
            <p:sp>
              <p:nvSpPr>
                <p:cNvPr id="41" name="Rectangle 40"/>
                <p:cNvSpPr>
                  <a:spLocks noChangeAspect="1"/>
                </p:cNvSpPr>
                <p:nvPr/>
              </p:nvSpPr>
              <p:spPr>
                <a:xfrm rot="2700000">
                  <a:off x="6098911" y="4264593"/>
                  <a:ext cx="54864" cy="54864"/>
                </a:xfrm>
                <a:prstGeom prst="rect">
                  <a:avLst/>
                </a:prstGeom>
                <a:pattFill prst="pct50">
                  <a:fgClr>
                    <a:schemeClr val="tx1">
                      <a:lumMod val="95000"/>
                      <a:lumOff val="5000"/>
                    </a:schemeClr>
                  </a:fgClr>
                  <a:bgClr>
                    <a:schemeClr val="bg1"/>
                  </a:bgClr>
                </a:patt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4929975" y="2925286"/>
                  <a:ext cx="3920471" cy="1822238"/>
                  <a:chOff x="4929975" y="2925286"/>
                  <a:chExt cx="3920471" cy="1822238"/>
                </a:xfrm>
              </p:grpSpPr>
              <p:sp>
                <p:nvSpPr>
                  <p:cNvPr id="40" name="Rectangle 39"/>
                  <p:cNvSpPr>
                    <a:spLocks noChangeAspect="1"/>
                  </p:cNvSpPr>
                  <p:nvPr/>
                </p:nvSpPr>
                <p:spPr>
                  <a:xfrm rot="2700000">
                    <a:off x="5966506" y="4149003"/>
                    <a:ext cx="54864" cy="54864"/>
                  </a:xfrm>
                  <a:prstGeom prst="rect">
                    <a:avLst/>
                  </a:prstGeom>
                  <a:pattFill prst="pct50">
                    <a:fgClr>
                      <a:schemeClr val="tx1">
                        <a:lumMod val="95000"/>
                        <a:lumOff val="5000"/>
                      </a:schemeClr>
                    </a:fgClr>
                    <a:bgClr>
                      <a:schemeClr val="bg1"/>
                    </a:bgClr>
                  </a:patt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4929975" y="2925286"/>
                    <a:ext cx="3920471" cy="1822238"/>
                    <a:chOff x="4929975" y="2925286"/>
                    <a:chExt cx="3920471" cy="1822238"/>
                  </a:xfrm>
                </p:grpSpPr>
                <p:sp>
                  <p:nvSpPr>
                    <p:cNvPr id="39" name="Rectangle 38"/>
                    <p:cNvSpPr>
                      <a:spLocks noChangeAspect="1"/>
                    </p:cNvSpPr>
                    <p:nvPr/>
                  </p:nvSpPr>
                  <p:spPr>
                    <a:xfrm rot="2700000">
                      <a:off x="5871699" y="4303388"/>
                      <a:ext cx="54864" cy="54864"/>
                    </a:xfrm>
                    <a:prstGeom prst="rect">
                      <a:avLst/>
                    </a:prstGeom>
                    <a:pattFill prst="pct50">
                      <a:fgClr>
                        <a:schemeClr val="tx1">
                          <a:lumMod val="95000"/>
                          <a:lumOff val="5000"/>
                        </a:schemeClr>
                      </a:fgClr>
                      <a:bgClr>
                        <a:schemeClr val="bg1"/>
                      </a:bgClr>
                    </a:patt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929975" y="2925286"/>
                      <a:ext cx="3920471" cy="1822238"/>
                      <a:chOff x="4929975" y="2925286"/>
                      <a:chExt cx="3920471" cy="1822238"/>
                    </a:xfrm>
                  </p:grpSpPr>
                  <p:cxnSp>
                    <p:nvCxnSpPr>
                      <p:cNvPr id="37" name="Straight Connector 36"/>
                      <p:cNvCxnSpPr/>
                      <p:nvPr/>
                    </p:nvCxnSpPr>
                    <p:spPr>
                      <a:xfrm>
                        <a:off x="5460157" y="2925286"/>
                        <a:ext cx="10633" cy="1743740"/>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4929975" y="2925286"/>
                        <a:ext cx="3920471" cy="1822238"/>
                        <a:chOff x="4974166" y="2925286"/>
                        <a:chExt cx="3920471" cy="1822238"/>
                      </a:xfrm>
                    </p:grpSpPr>
                    <p:pic>
                      <p:nvPicPr>
                        <p:cNvPr id="35" name="Picture 5" descr="This shows the same graph as previous slides but includes a trend line representing the trend of the student's rate of progress toward the goal.  In this graph the trend line is not as steep as the goal line, showing that the student is not on track to meet the goal.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74166" y="2925286"/>
                          <a:ext cx="3920471" cy="18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5-Point Star 35"/>
                        <p:cNvSpPr/>
                        <p:nvPr/>
                      </p:nvSpPr>
                      <p:spPr>
                        <a:xfrm>
                          <a:off x="8386485" y="3052877"/>
                          <a:ext cx="223283" cy="21265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p:cNvCxnSpPr>
                          <a:endCxn id="36" idx="4"/>
                        </p:cNvCxnSpPr>
                        <p:nvPr/>
                      </p:nvCxnSpPr>
                      <p:spPr>
                        <a:xfrm flipV="1">
                          <a:off x="5470790" y="3134102"/>
                          <a:ext cx="3138978" cy="1291372"/>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5479064" y="3558699"/>
                          <a:ext cx="3019062" cy="8667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rot="-1320000">
                          <a:off x="7493529" y="3150444"/>
                          <a:ext cx="950901" cy="307777"/>
                        </a:xfrm>
                        <a:prstGeom prst="rect">
                          <a:avLst/>
                        </a:prstGeom>
                      </p:spPr>
                      <p:txBody>
                        <a:bodyPr wrap="none">
                          <a:spAutoFit/>
                        </a:bodyPr>
                        <a:lstStyle/>
                        <a:p>
                          <a:r>
                            <a:rPr lang="en-US" sz="1400" dirty="0" smtClean="0">
                              <a:solidFill>
                                <a:schemeClr val="accent1"/>
                              </a:solidFill>
                            </a:rPr>
                            <a:t>Goal Line</a:t>
                          </a:r>
                          <a:endParaRPr lang="en-US" sz="1400" dirty="0">
                            <a:solidFill>
                              <a:schemeClr val="accent1"/>
                            </a:solidFill>
                          </a:endParaRPr>
                        </a:p>
                      </p:txBody>
                    </p:sp>
                    <p:sp>
                      <p:nvSpPr>
                        <p:cNvPr id="46" name="Rectangle 45"/>
                        <p:cNvSpPr/>
                        <p:nvPr/>
                      </p:nvSpPr>
                      <p:spPr>
                        <a:xfrm rot="-900000">
                          <a:off x="7661259" y="3643268"/>
                          <a:ext cx="1032399" cy="307777"/>
                        </a:xfrm>
                        <a:prstGeom prst="rect">
                          <a:avLst/>
                        </a:prstGeom>
                      </p:spPr>
                      <p:txBody>
                        <a:bodyPr wrap="none">
                          <a:spAutoFit/>
                        </a:bodyPr>
                        <a:lstStyle/>
                        <a:p>
                          <a:r>
                            <a:rPr lang="en-US" sz="1400" dirty="0" smtClean="0"/>
                            <a:t>Trend Line</a:t>
                          </a:r>
                          <a:endParaRPr lang="en-US" sz="1400" dirty="0"/>
                        </a:p>
                      </p:txBody>
                    </p:sp>
                  </p:grpSp>
                </p:grpSp>
              </p:grpSp>
            </p:grpSp>
          </p:grpSp>
        </p:grpSp>
      </p:grpSp>
      <p:sp>
        <p:nvSpPr>
          <p:cNvPr id="21" name="Rectangle 20"/>
          <p:cNvSpPr/>
          <p:nvPr/>
        </p:nvSpPr>
        <p:spPr>
          <a:xfrm>
            <a:off x="8687581" y="6126309"/>
            <a:ext cx="325730" cy="246221"/>
          </a:xfrm>
          <a:prstGeom prst="rect">
            <a:avLst/>
          </a:prstGeom>
        </p:spPr>
        <p:txBody>
          <a:bodyPr wrap="none">
            <a:spAutoFit/>
          </a:bodyPr>
          <a:lstStyle/>
          <a:p>
            <a:fld id="{F3477EC8-074D-41C4-94AE-E9EA7CEEA348}" type="slidenum">
              <a:rPr lang="en-US" sz="1000">
                <a:solidFill>
                  <a:srgbClr val="FFFFFF">
                    <a:lumMod val="75000"/>
                  </a:srgbClr>
                </a:solidFill>
              </a:rPr>
              <a:pPr/>
              <a:t>10</a:t>
            </a:fld>
            <a:endParaRPr lang="en-US" sz="1000" dirty="0"/>
          </a:p>
        </p:txBody>
      </p:sp>
    </p:spTree>
    <p:extLst>
      <p:ext uri="{BB962C8B-B14F-4D97-AF65-F5344CB8AC3E}">
        <p14:creationId xmlns:p14="http://schemas.microsoft.com/office/powerpoint/2010/main" val="12414221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sz="2200" dirty="0"/>
              <a:t>If the trend line is flat or going </a:t>
            </a:r>
            <a:r>
              <a:rPr lang="en-US" sz="2200" dirty="0" smtClean="0"/>
              <a:t>down…</a:t>
            </a:r>
          </a:p>
          <a:p>
            <a:pPr lvl="1"/>
            <a:r>
              <a:rPr lang="en-US" sz="2000" dirty="0"/>
              <a:t>C</a:t>
            </a:r>
            <a:r>
              <a:rPr lang="en-US" sz="2000" dirty="0" smtClean="0"/>
              <a:t>hange </a:t>
            </a:r>
            <a:r>
              <a:rPr lang="en-US" sz="2000" dirty="0"/>
              <a:t>your instructional program</a:t>
            </a:r>
            <a:r>
              <a:rPr lang="en-US" sz="2000" dirty="0" smtClean="0"/>
              <a:t>.</a:t>
            </a:r>
          </a:p>
          <a:p>
            <a:pPr marL="230187" lvl="1" indent="0">
              <a:buNone/>
            </a:pPr>
            <a:endParaRPr lang="en-US" sz="2000" dirty="0"/>
          </a:p>
          <a:p>
            <a:r>
              <a:rPr lang="en-US" sz="2200" dirty="0"/>
              <a:t>If the trend line is less steep than the goal </a:t>
            </a:r>
            <a:r>
              <a:rPr lang="en-US" sz="2200" dirty="0" smtClean="0"/>
              <a:t>line…</a:t>
            </a:r>
          </a:p>
          <a:p>
            <a:pPr lvl="1"/>
            <a:r>
              <a:rPr lang="en-US" sz="2000" dirty="0"/>
              <a:t>A</a:t>
            </a:r>
            <a:r>
              <a:rPr lang="en-US" sz="2000" dirty="0" smtClean="0"/>
              <a:t>djust </a:t>
            </a:r>
            <a:r>
              <a:rPr lang="en-US" sz="2000" dirty="0"/>
              <a:t>your instructional program to try to increase the student’s rate of improvement</a:t>
            </a:r>
            <a:r>
              <a:rPr lang="en-US" sz="2000" dirty="0" smtClean="0"/>
              <a:t>.</a:t>
            </a:r>
            <a:endParaRPr lang="en-US" sz="2000" dirty="0"/>
          </a:p>
          <a:p>
            <a:endParaRPr lang="en-US" sz="2200" dirty="0"/>
          </a:p>
        </p:txBody>
      </p:sp>
      <p:sp>
        <p:nvSpPr>
          <p:cNvPr id="2" name="Title 1"/>
          <p:cNvSpPr>
            <a:spLocks noGrp="1"/>
          </p:cNvSpPr>
          <p:nvPr>
            <p:ph type="title"/>
          </p:nvPr>
        </p:nvSpPr>
        <p:spPr/>
        <p:txBody>
          <a:bodyPr/>
          <a:lstStyle/>
          <a:p>
            <a:r>
              <a:rPr lang="en-US" dirty="0" smtClean="0"/>
              <a:t>Quick Review of Graphing: </a:t>
            </a:r>
            <a:r>
              <a:rPr lang="en-US" dirty="0"/>
              <a:t/>
            </a:r>
            <a:br>
              <a:rPr lang="en-US" dirty="0"/>
            </a:br>
            <a:r>
              <a:rPr lang="en-US" dirty="0"/>
              <a:t>The Basics</a:t>
            </a:r>
          </a:p>
        </p:txBody>
      </p:sp>
      <p:grpSp>
        <p:nvGrpSpPr>
          <p:cNvPr id="24" name="Group 23" descr="This shows the same graph as previous slides but includes a trend line representing the trend of the student's rate of progress toward the goal.  In this graph the trend line is not as steep as the goal line, showing that the student is not on track to meet the goal. "/>
          <p:cNvGrpSpPr/>
          <p:nvPr/>
        </p:nvGrpSpPr>
        <p:grpSpPr>
          <a:xfrm>
            <a:off x="4974166" y="2965269"/>
            <a:ext cx="3920471" cy="1822238"/>
            <a:chOff x="4974166" y="2965269"/>
            <a:chExt cx="3920471" cy="1822238"/>
          </a:xfrm>
        </p:grpSpPr>
        <p:grpSp>
          <p:nvGrpSpPr>
            <p:cNvPr id="23" name="Group 22"/>
            <p:cNvGrpSpPr/>
            <p:nvPr/>
          </p:nvGrpSpPr>
          <p:grpSpPr>
            <a:xfrm>
              <a:off x="4974166" y="2965269"/>
              <a:ext cx="3920471" cy="1822238"/>
              <a:chOff x="4974166" y="2965269"/>
              <a:chExt cx="3920471" cy="1822238"/>
            </a:xfrm>
          </p:grpSpPr>
          <p:grpSp>
            <p:nvGrpSpPr>
              <p:cNvPr id="16" name="Group 15"/>
              <p:cNvGrpSpPr/>
              <p:nvPr/>
            </p:nvGrpSpPr>
            <p:grpSpPr>
              <a:xfrm>
                <a:off x="4974166" y="2965269"/>
                <a:ext cx="3920471" cy="1822238"/>
                <a:chOff x="4974166" y="2965269"/>
                <a:chExt cx="3920471" cy="1822238"/>
              </a:xfrm>
            </p:grpSpPr>
            <p:grpSp>
              <p:nvGrpSpPr>
                <p:cNvPr id="15" name="Group 14"/>
                <p:cNvGrpSpPr/>
                <p:nvPr/>
              </p:nvGrpSpPr>
              <p:grpSpPr>
                <a:xfrm>
                  <a:off x="4974166" y="2965269"/>
                  <a:ext cx="3920471" cy="1822238"/>
                  <a:chOff x="4974166" y="2965269"/>
                  <a:chExt cx="3920471" cy="1822238"/>
                </a:xfrm>
              </p:grpSpPr>
              <p:grpSp>
                <p:nvGrpSpPr>
                  <p:cNvPr id="10" name="Group 9"/>
                  <p:cNvGrpSpPr/>
                  <p:nvPr/>
                </p:nvGrpSpPr>
                <p:grpSpPr>
                  <a:xfrm>
                    <a:off x="4974166" y="2965269"/>
                    <a:ext cx="3920471" cy="1822238"/>
                    <a:chOff x="4974166" y="2965269"/>
                    <a:chExt cx="3920471" cy="1822238"/>
                  </a:xfrm>
                </p:grpSpPr>
                <p:grpSp>
                  <p:nvGrpSpPr>
                    <p:cNvPr id="9" name="Group 8"/>
                    <p:cNvGrpSpPr/>
                    <p:nvPr/>
                  </p:nvGrpSpPr>
                  <p:grpSpPr>
                    <a:xfrm>
                      <a:off x="4974166" y="2965269"/>
                      <a:ext cx="3920471" cy="1822238"/>
                      <a:chOff x="4974166" y="2965269"/>
                      <a:chExt cx="3920471" cy="1822238"/>
                    </a:xfrm>
                  </p:grpSpPr>
                  <p:grpSp>
                    <p:nvGrpSpPr>
                      <p:cNvPr id="8" name="Group 7"/>
                      <p:cNvGrpSpPr/>
                      <p:nvPr/>
                    </p:nvGrpSpPr>
                    <p:grpSpPr>
                      <a:xfrm>
                        <a:off x="4974166" y="2965269"/>
                        <a:ext cx="3920471" cy="1822238"/>
                        <a:chOff x="4974166" y="2965269"/>
                        <a:chExt cx="3920471" cy="1822238"/>
                      </a:xfrm>
                    </p:grpSpPr>
                    <p:grpSp>
                      <p:nvGrpSpPr>
                        <p:cNvPr id="7" name="Group 6"/>
                        <p:cNvGrpSpPr/>
                        <p:nvPr/>
                      </p:nvGrpSpPr>
                      <p:grpSpPr>
                        <a:xfrm>
                          <a:off x="4974166" y="2965269"/>
                          <a:ext cx="3920471" cy="1822238"/>
                          <a:chOff x="4974166" y="2965269"/>
                          <a:chExt cx="3920471" cy="1822238"/>
                        </a:xfrm>
                      </p:grpSpPr>
                      <p:grpSp>
                        <p:nvGrpSpPr>
                          <p:cNvPr id="3" name="Group 2"/>
                          <p:cNvGrpSpPr/>
                          <p:nvPr/>
                        </p:nvGrpSpPr>
                        <p:grpSpPr>
                          <a:xfrm>
                            <a:off x="4974166" y="2965269"/>
                            <a:ext cx="3920471" cy="1822238"/>
                            <a:chOff x="4974166" y="2965269"/>
                            <a:chExt cx="3920471" cy="1822238"/>
                          </a:xfrm>
                        </p:grpSpPr>
                        <p:pic>
                          <p:nvPicPr>
                            <p:cNvPr id="34821" name="Picture 5" descr="This shows the same graph as previous slides but includes a trend line representing the trend of the student's rate of progress toward the goal.  In this graph the trend line is not as steep as the goal line, showing that the student is not on track to meet the goal.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74166" y="2965269"/>
                              <a:ext cx="3920471" cy="18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5-Point Star 3"/>
                            <p:cNvSpPr/>
                            <p:nvPr/>
                          </p:nvSpPr>
                          <p:spPr>
                            <a:xfrm>
                              <a:off x="8655405" y="3092860"/>
                              <a:ext cx="223283" cy="21265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8" name="Straight Connector 17"/>
                          <p:cNvCxnSpPr/>
                          <p:nvPr/>
                        </p:nvCxnSpPr>
                        <p:spPr>
                          <a:xfrm>
                            <a:off x="5729077" y="2965269"/>
                            <a:ext cx="10633" cy="1743740"/>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grpSp>
                    <p:cxnSp>
                      <p:nvCxnSpPr>
                        <p:cNvPr id="6" name="Straight Connector 5"/>
                        <p:cNvCxnSpPr>
                          <a:endCxn id="4" idx="4"/>
                        </p:cNvCxnSpPr>
                        <p:nvPr/>
                      </p:nvCxnSpPr>
                      <p:spPr>
                        <a:xfrm flipV="1">
                          <a:off x="5739710" y="3174085"/>
                          <a:ext cx="3138978" cy="1291372"/>
                        </a:xfrm>
                        <a:prstGeom prst="line">
                          <a:avLst/>
                        </a:prstGeom>
                      </p:spPr>
                      <p:style>
                        <a:lnRef idx="1">
                          <a:schemeClr val="accent1"/>
                        </a:lnRef>
                        <a:fillRef idx="0">
                          <a:schemeClr val="accent1"/>
                        </a:fillRef>
                        <a:effectRef idx="0">
                          <a:schemeClr val="accent1"/>
                        </a:effectRef>
                        <a:fontRef idx="minor">
                          <a:schemeClr val="tx1"/>
                        </a:fontRef>
                      </p:style>
                    </p:cxnSp>
                  </p:grpSp>
                  <p:sp>
                    <p:nvSpPr>
                      <p:cNvPr id="11" name="Rectangle 10"/>
                      <p:cNvSpPr>
                        <a:spLocks noChangeAspect="1"/>
                      </p:cNvSpPr>
                      <p:nvPr/>
                    </p:nvSpPr>
                    <p:spPr>
                      <a:xfrm rot="2700000">
                        <a:off x="6140619" y="4343371"/>
                        <a:ext cx="54864" cy="54864"/>
                      </a:xfrm>
                      <a:prstGeom prst="rect">
                        <a:avLst/>
                      </a:prstGeom>
                      <a:pattFill prst="pct50">
                        <a:fgClr>
                          <a:schemeClr val="tx1">
                            <a:lumMod val="95000"/>
                            <a:lumOff val="5000"/>
                          </a:schemeClr>
                        </a:fgClr>
                        <a:bgClr>
                          <a:schemeClr val="bg1"/>
                        </a:bgClr>
                      </a:patt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11"/>
                    <p:cNvSpPr>
                      <a:spLocks noChangeAspect="1"/>
                    </p:cNvSpPr>
                    <p:nvPr/>
                  </p:nvSpPr>
                  <p:spPr>
                    <a:xfrm rot="2700000">
                      <a:off x="6235426" y="4188986"/>
                      <a:ext cx="54864" cy="54864"/>
                    </a:xfrm>
                    <a:prstGeom prst="rect">
                      <a:avLst/>
                    </a:prstGeom>
                    <a:pattFill prst="pct50">
                      <a:fgClr>
                        <a:schemeClr val="tx1">
                          <a:lumMod val="95000"/>
                          <a:lumOff val="5000"/>
                        </a:schemeClr>
                      </a:fgClr>
                      <a:bgClr>
                        <a:schemeClr val="bg1"/>
                      </a:bgClr>
                    </a:patt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p:cNvSpPr>
                    <a:spLocks noChangeAspect="1"/>
                  </p:cNvSpPr>
                  <p:nvPr/>
                </p:nvSpPr>
                <p:spPr>
                  <a:xfrm rot="2700000">
                    <a:off x="6367831" y="4304576"/>
                    <a:ext cx="54864" cy="54864"/>
                  </a:xfrm>
                  <a:prstGeom prst="rect">
                    <a:avLst/>
                  </a:prstGeom>
                  <a:pattFill prst="pct50">
                    <a:fgClr>
                      <a:schemeClr val="tx1">
                        <a:lumMod val="95000"/>
                        <a:lumOff val="5000"/>
                      </a:schemeClr>
                    </a:fgClr>
                    <a:bgClr>
                      <a:schemeClr val="bg1"/>
                    </a:bgClr>
                  </a:patt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p:cNvSpPr>
                  <a:spLocks noChangeAspect="1"/>
                </p:cNvSpPr>
                <p:nvPr/>
              </p:nvSpPr>
              <p:spPr>
                <a:xfrm rot="2700000">
                  <a:off x="6481434" y="4226985"/>
                  <a:ext cx="54864" cy="54864"/>
                </a:xfrm>
                <a:prstGeom prst="rect">
                  <a:avLst/>
                </a:prstGeom>
                <a:pattFill prst="pct50">
                  <a:fgClr>
                    <a:schemeClr val="tx1">
                      <a:lumMod val="95000"/>
                      <a:lumOff val="5000"/>
                    </a:schemeClr>
                  </a:fgClr>
                  <a:bgClr>
                    <a:schemeClr val="bg1"/>
                  </a:bgClr>
                </a:patt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p:cNvSpPr>
                <a:spLocks noChangeAspect="1"/>
              </p:cNvSpPr>
              <p:nvPr/>
            </p:nvSpPr>
            <p:spPr>
              <a:xfrm rot="2700000">
                <a:off x="6620105" y="4188190"/>
                <a:ext cx="54864" cy="54864"/>
              </a:xfrm>
              <a:prstGeom prst="rect">
                <a:avLst/>
              </a:prstGeom>
              <a:pattFill prst="pct50">
                <a:fgClr>
                  <a:schemeClr val="tx1">
                    <a:lumMod val="95000"/>
                    <a:lumOff val="5000"/>
                  </a:schemeClr>
                </a:fgClr>
                <a:bgClr>
                  <a:schemeClr val="bg1"/>
                </a:bgClr>
              </a:patt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9" name="Straight Connector 18"/>
            <p:cNvCxnSpPr/>
            <p:nvPr/>
          </p:nvCxnSpPr>
          <p:spPr>
            <a:xfrm flipV="1">
              <a:off x="5747984" y="3598682"/>
              <a:ext cx="3019062" cy="8667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 name="Rectangle 19"/>
          <p:cNvSpPr/>
          <p:nvPr/>
        </p:nvSpPr>
        <p:spPr>
          <a:xfrm rot="-1320000">
            <a:off x="7762449" y="3190427"/>
            <a:ext cx="950901" cy="307777"/>
          </a:xfrm>
          <a:prstGeom prst="rect">
            <a:avLst/>
          </a:prstGeom>
        </p:spPr>
        <p:txBody>
          <a:bodyPr wrap="none">
            <a:spAutoFit/>
          </a:bodyPr>
          <a:lstStyle/>
          <a:p>
            <a:r>
              <a:rPr lang="en-US" sz="1400" dirty="0" smtClean="0">
                <a:solidFill>
                  <a:schemeClr val="accent1"/>
                </a:solidFill>
              </a:rPr>
              <a:t>Goal Line</a:t>
            </a:r>
            <a:endParaRPr lang="en-US" sz="1400" dirty="0">
              <a:solidFill>
                <a:schemeClr val="accent1"/>
              </a:solidFill>
            </a:endParaRPr>
          </a:p>
        </p:txBody>
      </p:sp>
      <p:sp>
        <p:nvSpPr>
          <p:cNvPr id="21" name="Rectangle 20"/>
          <p:cNvSpPr/>
          <p:nvPr/>
        </p:nvSpPr>
        <p:spPr>
          <a:xfrm rot="-900000">
            <a:off x="7930179" y="3683251"/>
            <a:ext cx="1032399" cy="307777"/>
          </a:xfrm>
          <a:prstGeom prst="rect">
            <a:avLst/>
          </a:prstGeom>
        </p:spPr>
        <p:txBody>
          <a:bodyPr wrap="none">
            <a:spAutoFit/>
          </a:bodyPr>
          <a:lstStyle/>
          <a:p>
            <a:r>
              <a:rPr lang="en-US" sz="1400" dirty="0" smtClean="0"/>
              <a:t>Trend Line</a:t>
            </a:r>
            <a:endParaRPr lang="en-US" sz="1400" dirty="0"/>
          </a:p>
        </p:txBody>
      </p:sp>
      <p:sp>
        <p:nvSpPr>
          <p:cNvPr id="22" name="Rectangle 21"/>
          <p:cNvSpPr/>
          <p:nvPr/>
        </p:nvSpPr>
        <p:spPr>
          <a:xfrm>
            <a:off x="8687581" y="6126309"/>
            <a:ext cx="325730" cy="246221"/>
          </a:xfrm>
          <a:prstGeom prst="rect">
            <a:avLst/>
          </a:prstGeom>
        </p:spPr>
        <p:txBody>
          <a:bodyPr wrap="none">
            <a:spAutoFit/>
          </a:bodyPr>
          <a:lstStyle/>
          <a:p>
            <a:fld id="{F3477EC8-074D-41C4-94AE-E9EA7CEEA348}" type="slidenum">
              <a:rPr lang="en-US" sz="1000">
                <a:solidFill>
                  <a:srgbClr val="FFFFFF">
                    <a:lumMod val="75000"/>
                  </a:srgbClr>
                </a:solidFill>
              </a:rPr>
              <a:pPr/>
              <a:t>11</a:t>
            </a:fld>
            <a:endParaRPr lang="en-US" sz="1000" dirty="0"/>
          </a:p>
        </p:txBody>
      </p:sp>
    </p:spTree>
    <p:extLst>
      <p:ext uri="{BB962C8B-B14F-4D97-AF65-F5344CB8AC3E}">
        <p14:creationId xmlns:p14="http://schemas.microsoft.com/office/powerpoint/2010/main" val="7540200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r>
              <a:rPr lang="en-US" dirty="0"/>
              <a:t>When you make an instructional change, add a vertical line to the graph showing when you made the change</a:t>
            </a:r>
            <a:r>
              <a:rPr lang="en-US" dirty="0" smtClean="0"/>
              <a:t>.</a:t>
            </a:r>
            <a:endParaRPr lang="en-US" dirty="0"/>
          </a:p>
          <a:p>
            <a:r>
              <a:rPr lang="en-US" dirty="0"/>
              <a:t>Then continue collecting data to help you determine whether the instructional change has been effective.</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2" name="Title 1"/>
          <p:cNvSpPr>
            <a:spLocks noGrp="1"/>
          </p:cNvSpPr>
          <p:nvPr>
            <p:ph type="title"/>
          </p:nvPr>
        </p:nvSpPr>
        <p:spPr/>
        <p:txBody>
          <a:bodyPr/>
          <a:lstStyle/>
          <a:p>
            <a:r>
              <a:rPr lang="en-US" dirty="0" smtClean="0"/>
              <a:t>Quick Review of Graphing: </a:t>
            </a:r>
            <a:r>
              <a:rPr lang="en-US" dirty="0"/>
              <a:t/>
            </a:r>
            <a:br>
              <a:rPr lang="en-US" dirty="0"/>
            </a:br>
            <a:r>
              <a:rPr lang="en-US" dirty="0"/>
              <a:t>The Basics</a:t>
            </a:r>
          </a:p>
        </p:txBody>
      </p:sp>
      <p:sp>
        <p:nvSpPr>
          <p:cNvPr id="44" name="Rectangle 43"/>
          <p:cNvSpPr/>
          <p:nvPr/>
        </p:nvSpPr>
        <p:spPr>
          <a:xfrm rot="-1320000">
            <a:off x="7765256" y="2903063"/>
            <a:ext cx="950901" cy="307777"/>
          </a:xfrm>
          <a:prstGeom prst="rect">
            <a:avLst/>
          </a:prstGeom>
        </p:spPr>
        <p:txBody>
          <a:bodyPr wrap="none">
            <a:spAutoFit/>
          </a:bodyPr>
          <a:lstStyle/>
          <a:p>
            <a:r>
              <a:rPr lang="en-US" sz="1400" dirty="0" smtClean="0">
                <a:solidFill>
                  <a:schemeClr val="accent1"/>
                </a:solidFill>
              </a:rPr>
              <a:t>Goal Line</a:t>
            </a:r>
            <a:endParaRPr lang="en-US" sz="1400" dirty="0">
              <a:solidFill>
                <a:schemeClr val="accent1"/>
              </a:solidFill>
            </a:endParaRPr>
          </a:p>
        </p:txBody>
      </p:sp>
      <p:grpSp>
        <p:nvGrpSpPr>
          <p:cNvPr id="13" name="Group 12" descr="This shows the same graph in previous slides.  In this graph, a solid vertical line has been made after the data points to show that an instructional change was made."/>
          <p:cNvGrpSpPr/>
          <p:nvPr/>
        </p:nvGrpSpPr>
        <p:grpSpPr>
          <a:xfrm>
            <a:off x="4976973" y="2677905"/>
            <a:ext cx="3920471" cy="1822238"/>
            <a:chOff x="4976973" y="2677905"/>
            <a:chExt cx="3920471" cy="1822238"/>
          </a:xfrm>
        </p:grpSpPr>
        <p:grpSp>
          <p:nvGrpSpPr>
            <p:cNvPr id="12" name="Group 11"/>
            <p:cNvGrpSpPr/>
            <p:nvPr/>
          </p:nvGrpSpPr>
          <p:grpSpPr>
            <a:xfrm>
              <a:off x="4976973" y="2677905"/>
              <a:ext cx="3920471" cy="1822238"/>
              <a:chOff x="4976973" y="2677905"/>
              <a:chExt cx="3920471" cy="1822238"/>
            </a:xfrm>
          </p:grpSpPr>
          <p:grpSp>
            <p:nvGrpSpPr>
              <p:cNvPr id="11" name="Group 10"/>
              <p:cNvGrpSpPr/>
              <p:nvPr/>
            </p:nvGrpSpPr>
            <p:grpSpPr>
              <a:xfrm>
                <a:off x="4976973" y="2677905"/>
                <a:ext cx="3920471" cy="1822238"/>
                <a:chOff x="4976973" y="2677905"/>
                <a:chExt cx="3920471" cy="1822238"/>
              </a:xfrm>
            </p:grpSpPr>
            <p:grpSp>
              <p:nvGrpSpPr>
                <p:cNvPr id="10" name="Group 9"/>
                <p:cNvGrpSpPr/>
                <p:nvPr/>
              </p:nvGrpSpPr>
              <p:grpSpPr>
                <a:xfrm>
                  <a:off x="4976973" y="2677905"/>
                  <a:ext cx="3920471" cy="1822238"/>
                  <a:chOff x="4976973" y="2677905"/>
                  <a:chExt cx="3920471" cy="1822238"/>
                </a:xfrm>
              </p:grpSpPr>
              <p:grpSp>
                <p:nvGrpSpPr>
                  <p:cNvPr id="8" name="Group 7"/>
                  <p:cNvGrpSpPr/>
                  <p:nvPr/>
                </p:nvGrpSpPr>
                <p:grpSpPr>
                  <a:xfrm>
                    <a:off x="4976973" y="2677905"/>
                    <a:ext cx="3920471" cy="1822238"/>
                    <a:chOff x="4976973" y="2677905"/>
                    <a:chExt cx="3920471" cy="1822238"/>
                  </a:xfrm>
                </p:grpSpPr>
                <p:grpSp>
                  <p:nvGrpSpPr>
                    <p:cNvPr id="7" name="Group 6"/>
                    <p:cNvGrpSpPr/>
                    <p:nvPr/>
                  </p:nvGrpSpPr>
                  <p:grpSpPr>
                    <a:xfrm>
                      <a:off x="4976973" y="2677905"/>
                      <a:ext cx="3920471" cy="1822238"/>
                      <a:chOff x="4976973" y="2677905"/>
                      <a:chExt cx="3920471" cy="1822238"/>
                    </a:xfrm>
                  </p:grpSpPr>
                  <p:grpSp>
                    <p:nvGrpSpPr>
                      <p:cNvPr id="6" name="Group 5"/>
                      <p:cNvGrpSpPr/>
                      <p:nvPr/>
                    </p:nvGrpSpPr>
                    <p:grpSpPr>
                      <a:xfrm>
                        <a:off x="4976973" y="2677905"/>
                        <a:ext cx="3920471" cy="1822238"/>
                        <a:chOff x="4976973" y="2677905"/>
                        <a:chExt cx="3920471" cy="1822238"/>
                      </a:xfrm>
                    </p:grpSpPr>
                    <p:grpSp>
                      <p:nvGrpSpPr>
                        <p:cNvPr id="5" name="Group 4"/>
                        <p:cNvGrpSpPr/>
                        <p:nvPr/>
                      </p:nvGrpSpPr>
                      <p:grpSpPr>
                        <a:xfrm>
                          <a:off x="4976973" y="2677905"/>
                          <a:ext cx="3920471" cy="1822238"/>
                          <a:chOff x="4976973" y="2677905"/>
                          <a:chExt cx="3920471" cy="1822238"/>
                        </a:xfrm>
                      </p:grpSpPr>
                      <p:grpSp>
                        <p:nvGrpSpPr>
                          <p:cNvPr id="4" name="Group 3"/>
                          <p:cNvGrpSpPr/>
                          <p:nvPr/>
                        </p:nvGrpSpPr>
                        <p:grpSpPr>
                          <a:xfrm>
                            <a:off x="4976973" y="2677905"/>
                            <a:ext cx="3920471" cy="1822238"/>
                            <a:chOff x="4976973" y="2677905"/>
                            <a:chExt cx="3920471" cy="1822238"/>
                          </a:xfrm>
                        </p:grpSpPr>
                        <p:grpSp>
                          <p:nvGrpSpPr>
                            <p:cNvPr id="3" name="Group 2"/>
                            <p:cNvGrpSpPr/>
                            <p:nvPr/>
                          </p:nvGrpSpPr>
                          <p:grpSpPr>
                            <a:xfrm>
                              <a:off x="4976973" y="2677905"/>
                              <a:ext cx="3920471" cy="1822238"/>
                              <a:chOff x="4976973" y="2677905"/>
                              <a:chExt cx="3920471" cy="1822238"/>
                            </a:xfrm>
                          </p:grpSpPr>
                          <p:pic>
                            <p:nvPicPr>
                              <p:cNvPr id="34" name="Picture 5" descr="This shows the same graph in previous slides.  In this graph, a solid vertical line has been made after the data points to show that an instructional change was mad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76973" y="2677905"/>
                                <a:ext cx="3920471" cy="18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5-Point Star 34"/>
                              <p:cNvSpPr/>
                              <p:nvPr/>
                            </p:nvSpPr>
                            <p:spPr>
                              <a:xfrm>
                                <a:off x="8658212" y="2805496"/>
                                <a:ext cx="223283" cy="21265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6" name="Straight Connector 35"/>
                            <p:cNvCxnSpPr/>
                            <p:nvPr/>
                          </p:nvCxnSpPr>
                          <p:spPr>
                            <a:xfrm>
                              <a:off x="5731884" y="2677905"/>
                              <a:ext cx="10633" cy="1743740"/>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a:endCxn id="35" idx="4"/>
                          </p:cNvCxnSpPr>
                          <p:nvPr/>
                        </p:nvCxnSpPr>
                        <p:spPr>
                          <a:xfrm flipV="1">
                            <a:off x="5742517" y="2886721"/>
                            <a:ext cx="3138978" cy="1291372"/>
                          </a:xfrm>
                          <a:prstGeom prst="line">
                            <a:avLst/>
                          </a:prstGeom>
                        </p:spPr>
                        <p:style>
                          <a:lnRef idx="1">
                            <a:schemeClr val="accent1"/>
                          </a:lnRef>
                          <a:fillRef idx="0">
                            <a:schemeClr val="accent1"/>
                          </a:fillRef>
                          <a:effectRef idx="0">
                            <a:schemeClr val="accent1"/>
                          </a:effectRef>
                          <a:fontRef idx="minor">
                            <a:schemeClr val="tx1"/>
                          </a:fontRef>
                        </p:style>
                      </p:cxnSp>
                    </p:grpSp>
                    <p:sp>
                      <p:nvSpPr>
                        <p:cNvPr id="38" name="Rectangle 37"/>
                        <p:cNvSpPr>
                          <a:spLocks noChangeAspect="1"/>
                        </p:cNvSpPr>
                        <p:nvPr/>
                      </p:nvSpPr>
                      <p:spPr>
                        <a:xfrm rot="2700000">
                          <a:off x="6143426" y="4056007"/>
                          <a:ext cx="54864" cy="54864"/>
                        </a:xfrm>
                        <a:prstGeom prst="rect">
                          <a:avLst/>
                        </a:prstGeom>
                        <a:pattFill prst="pct50">
                          <a:fgClr>
                            <a:schemeClr val="tx1">
                              <a:lumMod val="95000"/>
                              <a:lumOff val="5000"/>
                            </a:schemeClr>
                          </a:fgClr>
                          <a:bgClr>
                            <a:schemeClr val="bg1"/>
                          </a:bgClr>
                        </a:patt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Rectangle 38"/>
                      <p:cNvSpPr>
                        <a:spLocks noChangeAspect="1"/>
                      </p:cNvSpPr>
                      <p:nvPr/>
                    </p:nvSpPr>
                    <p:spPr>
                      <a:xfrm rot="2700000">
                        <a:off x="6238233" y="3901622"/>
                        <a:ext cx="54864" cy="54864"/>
                      </a:xfrm>
                      <a:prstGeom prst="rect">
                        <a:avLst/>
                      </a:prstGeom>
                      <a:pattFill prst="pct50">
                        <a:fgClr>
                          <a:schemeClr val="tx1">
                            <a:lumMod val="95000"/>
                            <a:lumOff val="5000"/>
                          </a:schemeClr>
                        </a:fgClr>
                        <a:bgClr>
                          <a:schemeClr val="bg1"/>
                        </a:bgClr>
                      </a:patt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Rectangle 39"/>
                    <p:cNvSpPr>
                      <a:spLocks noChangeAspect="1"/>
                    </p:cNvSpPr>
                    <p:nvPr/>
                  </p:nvSpPr>
                  <p:spPr>
                    <a:xfrm rot="2700000">
                      <a:off x="6370638" y="4017212"/>
                      <a:ext cx="54864" cy="54864"/>
                    </a:xfrm>
                    <a:prstGeom prst="rect">
                      <a:avLst/>
                    </a:prstGeom>
                    <a:pattFill prst="pct50">
                      <a:fgClr>
                        <a:schemeClr val="tx1">
                          <a:lumMod val="95000"/>
                          <a:lumOff val="5000"/>
                        </a:schemeClr>
                      </a:fgClr>
                      <a:bgClr>
                        <a:schemeClr val="bg1"/>
                      </a:bgClr>
                    </a:patt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Rectangle 40"/>
                  <p:cNvSpPr>
                    <a:spLocks noChangeAspect="1"/>
                  </p:cNvSpPr>
                  <p:nvPr/>
                </p:nvSpPr>
                <p:spPr>
                  <a:xfrm rot="2700000">
                    <a:off x="6484241" y="3939621"/>
                    <a:ext cx="54864" cy="54864"/>
                  </a:xfrm>
                  <a:prstGeom prst="rect">
                    <a:avLst/>
                  </a:prstGeom>
                  <a:pattFill prst="pct50">
                    <a:fgClr>
                      <a:schemeClr val="tx1">
                        <a:lumMod val="95000"/>
                        <a:lumOff val="5000"/>
                      </a:schemeClr>
                    </a:fgClr>
                    <a:bgClr>
                      <a:schemeClr val="bg1"/>
                    </a:bgClr>
                  </a:patt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Rectangle 41"/>
                <p:cNvSpPr>
                  <a:spLocks noChangeAspect="1"/>
                </p:cNvSpPr>
                <p:nvPr/>
              </p:nvSpPr>
              <p:spPr>
                <a:xfrm rot="2700000">
                  <a:off x="6622912" y="3900826"/>
                  <a:ext cx="54864" cy="54864"/>
                </a:xfrm>
                <a:prstGeom prst="rect">
                  <a:avLst/>
                </a:prstGeom>
                <a:pattFill prst="pct50">
                  <a:fgClr>
                    <a:schemeClr val="tx1">
                      <a:lumMod val="95000"/>
                      <a:lumOff val="5000"/>
                    </a:schemeClr>
                  </a:fgClr>
                  <a:bgClr>
                    <a:schemeClr val="bg1"/>
                  </a:bgClr>
                </a:patt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3" name="Straight Connector 42"/>
              <p:cNvCxnSpPr/>
              <p:nvPr/>
            </p:nvCxnSpPr>
            <p:spPr>
              <a:xfrm flipV="1">
                <a:off x="5750791" y="3890259"/>
                <a:ext cx="1054982" cy="2878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p:cNvCxnSpPr/>
            <p:nvPr/>
          </p:nvCxnSpPr>
          <p:spPr>
            <a:xfrm>
              <a:off x="6784002" y="2736161"/>
              <a:ext cx="21771" cy="16854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Rectangle 20"/>
          <p:cNvSpPr/>
          <p:nvPr/>
        </p:nvSpPr>
        <p:spPr>
          <a:xfrm>
            <a:off x="8687581" y="6126309"/>
            <a:ext cx="325730" cy="246221"/>
          </a:xfrm>
          <a:prstGeom prst="rect">
            <a:avLst/>
          </a:prstGeom>
        </p:spPr>
        <p:txBody>
          <a:bodyPr wrap="none">
            <a:spAutoFit/>
          </a:bodyPr>
          <a:lstStyle/>
          <a:p>
            <a:fld id="{F3477EC8-074D-41C4-94AE-E9EA7CEEA348}" type="slidenum">
              <a:rPr lang="en-US" sz="1000">
                <a:solidFill>
                  <a:srgbClr val="FFFFFF">
                    <a:lumMod val="75000"/>
                  </a:srgbClr>
                </a:solidFill>
              </a:rPr>
              <a:pPr/>
              <a:t>12</a:t>
            </a:fld>
            <a:endParaRPr lang="en-US" sz="1000" dirty="0"/>
          </a:p>
        </p:txBody>
      </p:sp>
    </p:spTree>
    <p:extLst>
      <p:ext uri="{BB962C8B-B14F-4D97-AF65-F5344CB8AC3E}">
        <p14:creationId xmlns:p14="http://schemas.microsoft.com/office/powerpoint/2010/main" val="5019015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87388" y="3032879"/>
            <a:ext cx="8229600" cy="1446550"/>
          </a:xfrm>
        </p:spPr>
        <p:txBody>
          <a:bodyPr/>
          <a:lstStyle/>
          <a:p>
            <a:r>
              <a:rPr lang="en-US" dirty="0" smtClean="0"/>
              <a:t>It’s time to make a change, but what should I do?</a:t>
            </a:r>
            <a:endParaRPr lang="en-US" dirty="0"/>
          </a:p>
        </p:txBody>
      </p:sp>
      <p:sp>
        <p:nvSpPr>
          <p:cNvPr id="7" name="Content Placeholder 6"/>
          <p:cNvSpPr>
            <a:spLocks noGrp="1"/>
          </p:cNvSpPr>
          <p:nvPr>
            <p:ph idx="1"/>
          </p:nvPr>
        </p:nvSpPr>
        <p:spPr/>
        <p:txBody>
          <a:bodyPr/>
          <a:lstStyle/>
          <a:p>
            <a:r>
              <a:rPr lang="en-US" dirty="0" smtClean="0"/>
              <a:t>Observing data patterns can help guide your decision-making. </a:t>
            </a:r>
            <a:endParaRPr lang="en-US" dirty="0"/>
          </a:p>
        </p:txBody>
      </p:sp>
      <p:sp>
        <p:nvSpPr>
          <p:cNvPr id="5" name="Slide Number Placeholder 4"/>
          <p:cNvSpPr>
            <a:spLocks noGrp="1"/>
          </p:cNvSpPr>
          <p:nvPr>
            <p:ph type="sldNum" sz="quarter" idx="12"/>
          </p:nvPr>
        </p:nvSpPr>
        <p:spPr/>
        <p:txBody>
          <a:bodyPr/>
          <a:lstStyle/>
          <a:p>
            <a:fld id="{4DBB3109-6B36-4C42-ABE5-993D6B0A452A}" type="slidenum">
              <a:rPr lang="en-US" smtClean="0"/>
              <a:pPr/>
              <a:t>13</a:t>
            </a:fld>
            <a:endParaRPr lang="en-US"/>
          </a:p>
        </p:txBody>
      </p:sp>
    </p:spTree>
    <p:extLst>
      <p:ext uri="{BB962C8B-B14F-4D97-AF65-F5344CB8AC3E}">
        <p14:creationId xmlns:p14="http://schemas.microsoft.com/office/powerpoint/2010/main" val="3987410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342900" indent="-342900">
              <a:buFont typeface="Arial" panose="020B0604020202020204" pitchFamily="34" charset="0"/>
              <a:buChar char="•"/>
            </a:pPr>
            <a:r>
              <a:rPr lang="en-US" dirty="0" smtClean="0"/>
              <a:t>While reviewing student progress monitoring data, it is important to consider other issues that may be impacting progress: </a:t>
            </a:r>
            <a:endParaRPr lang="en-US" dirty="0"/>
          </a:p>
          <a:p>
            <a:pPr marL="573088" lvl="1" indent="-342900">
              <a:buFont typeface="Wingdings" panose="05000000000000000000" pitchFamily="2" charset="2"/>
              <a:buChar char="§"/>
            </a:pPr>
            <a:r>
              <a:rPr lang="en-US" sz="2400" dirty="0" smtClean="0"/>
              <a:t>Progress monitoring</a:t>
            </a:r>
          </a:p>
          <a:p>
            <a:pPr marL="573088" lvl="1" indent="-342900">
              <a:buFont typeface="Wingdings" panose="05000000000000000000" pitchFamily="2" charset="2"/>
              <a:buChar char="§"/>
            </a:pPr>
            <a:r>
              <a:rPr lang="en-US" sz="2400" dirty="0" smtClean="0"/>
              <a:t>Engagement/motivation</a:t>
            </a:r>
          </a:p>
          <a:p>
            <a:pPr marL="573088" lvl="1" indent="-342900">
              <a:buFont typeface="Wingdings" panose="05000000000000000000" pitchFamily="2" charset="2"/>
              <a:buChar char="§"/>
            </a:pPr>
            <a:r>
              <a:rPr lang="en-US" sz="2400" dirty="0" smtClean="0"/>
              <a:t>Fidelity</a:t>
            </a:r>
          </a:p>
          <a:p>
            <a:pPr marL="573088" lvl="1" indent="-342900">
              <a:buFont typeface="Wingdings" panose="05000000000000000000" pitchFamily="2" charset="2"/>
              <a:buChar char="§"/>
            </a:pPr>
            <a:r>
              <a:rPr lang="en-US" sz="2400" dirty="0" smtClean="0"/>
              <a:t>Instructional platform</a:t>
            </a:r>
            <a:endParaRPr lang="en-US" sz="2400" dirty="0"/>
          </a:p>
          <a:p>
            <a:endParaRPr lang="en-US" dirty="0"/>
          </a:p>
        </p:txBody>
      </p:sp>
      <p:sp>
        <p:nvSpPr>
          <p:cNvPr id="2" name="Title 1"/>
          <p:cNvSpPr>
            <a:spLocks noGrp="1"/>
          </p:cNvSpPr>
          <p:nvPr>
            <p:ph type="title"/>
          </p:nvPr>
        </p:nvSpPr>
        <p:spPr/>
        <p:txBody>
          <a:bodyPr/>
          <a:lstStyle/>
          <a:p>
            <a:r>
              <a:rPr lang="en-US" dirty="0" smtClean="0"/>
              <a:t>Potential Issues Impacting Progress</a:t>
            </a:r>
            <a:endParaRPr lang="en-US" dirty="0"/>
          </a:p>
        </p:txBody>
      </p:sp>
      <p:sp>
        <p:nvSpPr>
          <p:cNvPr id="9" name="Rectangle 8"/>
          <p:cNvSpPr/>
          <p:nvPr/>
        </p:nvSpPr>
        <p:spPr>
          <a:xfrm>
            <a:off x="8687581" y="6126309"/>
            <a:ext cx="325730" cy="246221"/>
          </a:xfrm>
          <a:prstGeom prst="rect">
            <a:avLst/>
          </a:prstGeom>
        </p:spPr>
        <p:txBody>
          <a:bodyPr wrap="none">
            <a:spAutoFit/>
          </a:bodyPr>
          <a:lstStyle/>
          <a:p>
            <a:fld id="{F3477EC8-074D-41C4-94AE-E9EA7CEEA348}" type="slidenum">
              <a:rPr lang="en-US" sz="1000">
                <a:solidFill>
                  <a:srgbClr val="FFFFFF">
                    <a:lumMod val="75000"/>
                  </a:srgbClr>
                </a:solidFill>
              </a:rPr>
              <a:pPr/>
              <a:t>14</a:t>
            </a:fld>
            <a:endParaRPr lang="en-US" sz="1000" dirty="0"/>
          </a:p>
        </p:txBody>
      </p:sp>
    </p:spTree>
    <p:extLst>
      <p:ext uri="{BB962C8B-B14F-4D97-AF65-F5344CB8AC3E}">
        <p14:creationId xmlns:p14="http://schemas.microsoft.com/office/powerpoint/2010/main" val="10747032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descr="There are a collection of 8 different pictures of graphs on the screen, each representing a different data trend. "/>
          <p:cNvGrpSpPr/>
          <p:nvPr/>
        </p:nvGrpSpPr>
        <p:grpSpPr>
          <a:xfrm>
            <a:off x="2847793" y="287381"/>
            <a:ext cx="6165518" cy="5748911"/>
            <a:chOff x="2847793" y="287381"/>
            <a:chExt cx="6165518" cy="5748911"/>
          </a:xfrm>
        </p:grpSpPr>
        <p:grpSp>
          <p:nvGrpSpPr>
            <p:cNvPr id="10" name="Group 9"/>
            <p:cNvGrpSpPr/>
            <p:nvPr/>
          </p:nvGrpSpPr>
          <p:grpSpPr>
            <a:xfrm>
              <a:off x="2847793" y="287381"/>
              <a:ext cx="6165518" cy="5720710"/>
              <a:chOff x="2847793" y="287381"/>
              <a:chExt cx="6165518" cy="5720710"/>
            </a:xfrm>
          </p:grpSpPr>
          <p:grpSp>
            <p:nvGrpSpPr>
              <p:cNvPr id="9" name="Group 8"/>
              <p:cNvGrpSpPr/>
              <p:nvPr/>
            </p:nvGrpSpPr>
            <p:grpSpPr>
              <a:xfrm>
                <a:off x="2847793" y="287381"/>
                <a:ext cx="6165518" cy="5720710"/>
                <a:chOff x="2847793" y="287381"/>
                <a:chExt cx="6165518" cy="5720710"/>
              </a:xfrm>
            </p:grpSpPr>
            <p:grpSp>
              <p:nvGrpSpPr>
                <p:cNvPr id="8" name="Group 7"/>
                <p:cNvGrpSpPr/>
                <p:nvPr/>
              </p:nvGrpSpPr>
              <p:grpSpPr>
                <a:xfrm>
                  <a:off x="2847793" y="287381"/>
                  <a:ext cx="6159555" cy="5720710"/>
                  <a:chOff x="2847793" y="287381"/>
                  <a:chExt cx="6159555" cy="5720710"/>
                </a:xfrm>
              </p:grpSpPr>
              <p:grpSp>
                <p:nvGrpSpPr>
                  <p:cNvPr id="7" name="Group 6"/>
                  <p:cNvGrpSpPr/>
                  <p:nvPr/>
                </p:nvGrpSpPr>
                <p:grpSpPr>
                  <a:xfrm>
                    <a:off x="2847793" y="287382"/>
                    <a:ext cx="2706841" cy="5720709"/>
                    <a:chOff x="2847793" y="287382"/>
                    <a:chExt cx="2706841" cy="5720709"/>
                  </a:xfrm>
                </p:grpSpPr>
                <p:grpSp>
                  <p:nvGrpSpPr>
                    <p:cNvPr id="6" name="Group 5"/>
                    <p:cNvGrpSpPr/>
                    <p:nvPr/>
                  </p:nvGrpSpPr>
                  <p:grpSpPr>
                    <a:xfrm>
                      <a:off x="2847793" y="287382"/>
                      <a:ext cx="2706841" cy="4286035"/>
                      <a:chOff x="2847793" y="287382"/>
                      <a:chExt cx="2706841" cy="4286035"/>
                    </a:xfrm>
                  </p:grpSpPr>
                  <p:grpSp>
                    <p:nvGrpSpPr>
                      <p:cNvPr id="5" name="Group 4"/>
                      <p:cNvGrpSpPr/>
                      <p:nvPr/>
                    </p:nvGrpSpPr>
                    <p:grpSpPr>
                      <a:xfrm>
                        <a:off x="2847793" y="287382"/>
                        <a:ext cx="2702369" cy="2855869"/>
                        <a:chOff x="2847793" y="287382"/>
                        <a:chExt cx="2702369" cy="2855869"/>
                      </a:xfrm>
                    </p:grpSpPr>
                    <p:pic>
                      <p:nvPicPr>
                        <p:cNvPr id="2072" name="Picture 24" descr="Getting started.">
                          <a:hlinkClick r:id="" action="ppaction://noaction"/>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7793" y="287382"/>
                          <a:ext cx="2702369" cy="1425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73" name="Picture 25" descr="Very low scores.">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47793" y="1717549"/>
                          <a:ext cx="2702369" cy="1425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074" name="Picture 26" descr="Highly variable scores.">
                        <a:hlinkClick r:id="rId6" action="ppaction://hlinksldjump"/>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47793" y="3147715"/>
                        <a:ext cx="2706841" cy="1425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075" name="Picture 27" descr="Flat line trend.">
                      <a:hlinkClick r:id="rId8" action="ppaction://hlinksldjump"/>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847793" y="4577882"/>
                      <a:ext cx="2702369" cy="1430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076" name="Picture 28" descr="Goal line steeper than trend line.">
                    <a:hlinkClick r:id="rId10" action="ppaction://hlinksldjump"/>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042643" y="287381"/>
                    <a:ext cx="2964705" cy="1425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077" name="Picture 29" descr="Trend line steeper than goal line.">
                  <a:hlinkClick r:id="rId12" action="ppaction://hlinksldjump"/>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042643" y="1728450"/>
                  <a:ext cx="2970668" cy="1425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078" name="Picture 30" descr="Flattened scores after teaching change. ">
                <a:hlinkClick r:id="rId14" action="ppaction://hlinksldjump"/>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042643" y="3169520"/>
                <a:ext cx="2970668" cy="1425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079" name="Picture 31" descr="Increasing scores after teaching change.">
              <a:hlinkClick r:id="rId16" action="ppaction://hlinksldjump"/>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042643" y="4610590"/>
              <a:ext cx="2964705" cy="1425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Rectangle 1"/>
          <p:cNvSpPr/>
          <p:nvPr/>
        </p:nvSpPr>
        <p:spPr>
          <a:xfrm>
            <a:off x="8687581" y="6126309"/>
            <a:ext cx="325730" cy="246221"/>
          </a:xfrm>
          <a:prstGeom prst="rect">
            <a:avLst/>
          </a:prstGeom>
        </p:spPr>
        <p:txBody>
          <a:bodyPr wrap="none">
            <a:spAutoFit/>
          </a:bodyPr>
          <a:lstStyle/>
          <a:p>
            <a:fld id="{F3477EC8-074D-41C4-94AE-E9EA7CEEA348}" type="slidenum">
              <a:rPr lang="en-US" sz="1000">
                <a:solidFill>
                  <a:srgbClr val="FFFFFF">
                    <a:lumMod val="75000"/>
                  </a:srgbClr>
                </a:solidFill>
              </a:rPr>
              <a:pPr/>
              <a:t>15</a:t>
            </a:fld>
            <a:endParaRPr lang="en-US" sz="1000" dirty="0"/>
          </a:p>
        </p:txBody>
      </p:sp>
      <p:sp>
        <p:nvSpPr>
          <p:cNvPr id="12" name="Title 11"/>
          <p:cNvSpPr>
            <a:spLocks noGrp="1"/>
          </p:cNvSpPr>
          <p:nvPr>
            <p:ph type="title"/>
          </p:nvPr>
        </p:nvSpPr>
        <p:spPr>
          <a:xfrm>
            <a:off x="0" y="1461973"/>
            <a:ext cx="2847793" cy="1833020"/>
          </a:xfrm>
        </p:spPr>
        <p:txBody>
          <a:bodyPr>
            <a:normAutofit fontScale="90000"/>
          </a:bodyPr>
          <a:lstStyle/>
          <a:p>
            <a:r>
              <a:rPr lang="en-US" sz="3600" dirty="0">
                <a:solidFill>
                  <a:srgbClr val="4E76A0">
                    <a:lumMod val="75000"/>
                  </a:srgbClr>
                </a:solidFill>
                <a:latin typeface="Arial"/>
              </a:rPr>
              <a:t>What can a graph tell you? </a:t>
            </a:r>
            <a:r>
              <a:rPr lang="en-US" sz="2400" dirty="0"/>
              <a:t/>
            </a:r>
            <a:br>
              <a:rPr lang="en-US" sz="2400" dirty="0"/>
            </a:br>
            <a:endParaRPr lang="en-US" dirty="0"/>
          </a:p>
        </p:txBody>
      </p:sp>
    </p:spTree>
    <p:extLst>
      <p:ext uri="{BB962C8B-B14F-4D97-AF65-F5344CB8AC3E}">
        <p14:creationId xmlns:p14="http://schemas.microsoft.com/office/powerpoint/2010/main" val="9452093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sz="2800" dirty="0"/>
              <a:t>When you make your first decision based on progress monitoring data, ask yourself two questions:</a:t>
            </a:r>
          </a:p>
          <a:p>
            <a:pPr marL="687388" lvl="1" indent="-457200">
              <a:buFont typeface="+mj-lt"/>
              <a:buAutoNum type="arabicParenR"/>
            </a:pPr>
            <a:r>
              <a:rPr lang="en-US" sz="2800" dirty="0"/>
              <a:t>Is the student’s performance improving?</a:t>
            </a:r>
          </a:p>
          <a:p>
            <a:pPr marL="687388" lvl="1" indent="-457200">
              <a:buFont typeface="+mj-lt"/>
              <a:buAutoNum type="arabicParenR"/>
            </a:pPr>
            <a:r>
              <a:rPr lang="en-US" sz="2800" dirty="0"/>
              <a:t>If so, is the student’s performance improving sufficiently to meet the end of the year goal?</a:t>
            </a:r>
          </a:p>
          <a:p>
            <a:endParaRPr lang="en-US" dirty="0"/>
          </a:p>
        </p:txBody>
      </p:sp>
      <p:sp>
        <p:nvSpPr>
          <p:cNvPr id="3" name="Title 2"/>
          <p:cNvSpPr>
            <a:spLocks noGrp="1"/>
          </p:cNvSpPr>
          <p:nvPr>
            <p:ph type="title"/>
          </p:nvPr>
        </p:nvSpPr>
        <p:spPr/>
        <p:txBody>
          <a:bodyPr/>
          <a:lstStyle/>
          <a:p>
            <a:r>
              <a:rPr lang="en-US" dirty="0" smtClean="0"/>
              <a:t>How do I know when a change is needed?</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16</a:t>
            </a:fld>
            <a:endParaRPr lang="en-US" dirty="0"/>
          </a:p>
        </p:txBody>
      </p:sp>
    </p:spTree>
    <p:extLst>
      <p:ext uri="{BB962C8B-B14F-4D97-AF65-F5344CB8AC3E}">
        <p14:creationId xmlns:p14="http://schemas.microsoft.com/office/powerpoint/2010/main" val="36876398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87526" y="2055813"/>
            <a:ext cx="3688531" cy="3852006"/>
          </a:xfrm>
        </p:spPr>
        <p:txBody>
          <a:bodyPr/>
          <a:lstStyle/>
          <a:p>
            <a:r>
              <a:rPr lang="en-US" sz="3200" u="sng" dirty="0"/>
              <a:t>The </a:t>
            </a:r>
            <a:r>
              <a:rPr lang="en-US" sz="3200" u="sng" dirty="0" smtClean="0"/>
              <a:t>situation</a:t>
            </a:r>
            <a:r>
              <a:rPr lang="en-US" sz="3200" dirty="0" smtClean="0"/>
              <a:t>: Your </a:t>
            </a:r>
            <a:r>
              <a:rPr lang="en-US" sz="3200" dirty="0"/>
              <a:t>student’s scores are very low, close to the bottom of the graph.</a:t>
            </a:r>
          </a:p>
          <a:p>
            <a:endParaRPr lang="en-US" dirty="0"/>
          </a:p>
        </p:txBody>
      </p:sp>
      <p:sp>
        <p:nvSpPr>
          <p:cNvPr id="2" name="Title 1"/>
          <p:cNvSpPr>
            <a:spLocks noGrp="1"/>
          </p:cNvSpPr>
          <p:nvPr>
            <p:ph type="title"/>
          </p:nvPr>
        </p:nvSpPr>
        <p:spPr/>
        <p:txBody>
          <a:bodyPr/>
          <a:lstStyle/>
          <a:p>
            <a:r>
              <a:rPr lang="en-US" dirty="0" smtClean="0"/>
              <a:t>Graphs: Very low scores</a:t>
            </a:r>
            <a:endParaRPr lang="en-US" dirty="0"/>
          </a:p>
        </p:txBody>
      </p:sp>
      <p:pic>
        <p:nvPicPr>
          <p:cNvPr id="36866" name="Picture 2" descr="This graph shows a student who is having very low scores that are close to the bottom of the grap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03558" y="2737063"/>
            <a:ext cx="4629074" cy="2174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8687581" y="6126309"/>
            <a:ext cx="325730" cy="246221"/>
          </a:xfrm>
          <a:prstGeom prst="rect">
            <a:avLst/>
          </a:prstGeom>
        </p:spPr>
        <p:txBody>
          <a:bodyPr wrap="none">
            <a:spAutoFit/>
          </a:bodyPr>
          <a:lstStyle/>
          <a:p>
            <a:fld id="{F3477EC8-074D-41C4-94AE-E9EA7CEEA348}" type="slidenum">
              <a:rPr lang="en-US" sz="1000">
                <a:solidFill>
                  <a:srgbClr val="FFFFFF">
                    <a:lumMod val="75000"/>
                  </a:srgbClr>
                </a:solidFill>
              </a:rPr>
              <a:pPr/>
              <a:t>17</a:t>
            </a:fld>
            <a:endParaRPr lang="en-US" sz="1000" dirty="0"/>
          </a:p>
        </p:txBody>
      </p:sp>
    </p:spTree>
    <p:extLst>
      <p:ext uri="{BB962C8B-B14F-4D97-AF65-F5344CB8AC3E}">
        <p14:creationId xmlns:p14="http://schemas.microsoft.com/office/powerpoint/2010/main" val="41481488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3600" dirty="0" smtClean="0"/>
              <a:t>Are there issues with your progress monitoring measure or process?</a:t>
            </a:r>
            <a:endParaRPr lang="en-US" sz="3600" dirty="0"/>
          </a:p>
        </p:txBody>
      </p:sp>
      <p:pic>
        <p:nvPicPr>
          <p:cNvPr id="5" name="Content Placeholder 4" descr="This is a picture of different colored rulers or measurement tools. "/>
          <p:cNvPicPr>
            <a:picLocks noGrp="1" noChangeAspect="1"/>
          </p:cNvPicPr>
          <p:nvPr>
            <p:ph idx="10"/>
          </p:nvPr>
        </p:nvPicPr>
        <p:blipFill>
          <a:blip r:embed="rId3" cstate="print">
            <a:extLst>
              <a:ext uri="{28A0092B-C50C-407E-A947-70E740481C1C}">
                <a14:useLocalDpi xmlns:a14="http://schemas.microsoft.com/office/drawing/2010/main" val="0"/>
              </a:ext>
            </a:extLst>
          </a:blip>
          <a:stretch>
            <a:fillRect/>
          </a:stretch>
        </p:blipFill>
        <p:spPr>
          <a:xfrm>
            <a:off x="4940300" y="2320537"/>
            <a:ext cx="3971925" cy="3321827"/>
          </a:xfrm>
        </p:spPr>
      </p:pic>
      <p:sp>
        <p:nvSpPr>
          <p:cNvPr id="2" name="Title 1"/>
          <p:cNvSpPr>
            <a:spLocks noGrp="1"/>
          </p:cNvSpPr>
          <p:nvPr>
            <p:ph type="title"/>
          </p:nvPr>
        </p:nvSpPr>
        <p:spPr/>
        <p:txBody>
          <a:bodyPr/>
          <a:lstStyle/>
          <a:p>
            <a:r>
              <a:rPr lang="en-US" dirty="0" smtClean="0"/>
              <a:t>Consider…</a:t>
            </a:r>
            <a:endParaRPr lang="en-US" dirty="0"/>
          </a:p>
        </p:txBody>
      </p:sp>
      <p:sp>
        <p:nvSpPr>
          <p:cNvPr id="11" name="Rectangle 10"/>
          <p:cNvSpPr/>
          <p:nvPr/>
        </p:nvSpPr>
        <p:spPr>
          <a:xfrm>
            <a:off x="8687581" y="6126309"/>
            <a:ext cx="325730" cy="246221"/>
          </a:xfrm>
          <a:prstGeom prst="rect">
            <a:avLst/>
          </a:prstGeom>
        </p:spPr>
        <p:txBody>
          <a:bodyPr wrap="none">
            <a:spAutoFit/>
          </a:bodyPr>
          <a:lstStyle/>
          <a:p>
            <a:fld id="{F3477EC8-074D-41C4-94AE-E9EA7CEEA348}" type="slidenum">
              <a:rPr lang="en-US" sz="1000">
                <a:solidFill>
                  <a:srgbClr val="FFFFFF">
                    <a:lumMod val="75000"/>
                  </a:srgbClr>
                </a:solidFill>
              </a:rPr>
              <a:pPr/>
              <a:t>18</a:t>
            </a:fld>
            <a:endParaRPr lang="en-US" sz="1000" dirty="0"/>
          </a:p>
        </p:txBody>
      </p:sp>
    </p:spTree>
    <p:extLst>
      <p:ext uri="{BB962C8B-B14F-4D97-AF65-F5344CB8AC3E}">
        <p14:creationId xmlns:p14="http://schemas.microsoft.com/office/powerpoint/2010/main" val="12500132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sz="3200" u="sng" dirty="0"/>
              <a:t>The situation</a:t>
            </a:r>
            <a:r>
              <a:rPr lang="en-US" sz="3200" dirty="0" smtClean="0"/>
              <a:t>: </a:t>
            </a:r>
            <a:r>
              <a:rPr lang="en-US" sz="3200" dirty="0"/>
              <a:t>Your student’s scores are highly variable with a lot of “bounce” from day to day.</a:t>
            </a:r>
          </a:p>
          <a:p>
            <a:endParaRPr lang="en-US" dirty="0"/>
          </a:p>
        </p:txBody>
      </p:sp>
      <p:sp>
        <p:nvSpPr>
          <p:cNvPr id="2" name="Title 1"/>
          <p:cNvSpPr>
            <a:spLocks noGrp="1"/>
          </p:cNvSpPr>
          <p:nvPr>
            <p:ph type="title"/>
          </p:nvPr>
        </p:nvSpPr>
        <p:spPr/>
        <p:txBody>
          <a:bodyPr/>
          <a:lstStyle/>
          <a:p>
            <a:r>
              <a:rPr lang="en-US" dirty="0" smtClean="0"/>
              <a:t>Graphs: Highly variable scores</a:t>
            </a:r>
            <a:endParaRPr lang="en-US" dirty="0"/>
          </a:p>
        </p:txBody>
      </p:sp>
      <p:pic>
        <p:nvPicPr>
          <p:cNvPr id="10" name="Picture 2" descr="This graph shows a data trend of a student with highly variable scores."/>
          <p:cNvPicPr>
            <a:picLocks noGrp="1" noChangeAspect="1" noChangeArrowheads="1"/>
          </p:cNvPicPr>
          <p:nvPr>
            <p:ph idx="10"/>
          </p:nvPr>
        </p:nvPicPr>
        <p:blipFill>
          <a:blip r:embed="rId3" cstate="print">
            <a:extLst>
              <a:ext uri="{28A0092B-C50C-407E-A947-70E740481C1C}">
                <a14:useLocalDpi xmlns:a14="http://schemas.microsoft.com/office/drawing/2010/main" val="0"/>
              </a:ext>
            </a:extLst>
          </a:blip>
          <a:srcRect/>
          <a:stretch>
            <a:fillRect/>
          </a:stretch>
        </p:blipFill>
        <p:spPr bwMode="auto">
          <a:xfrm>
            <a:off x="4604951" y="3031958"/>
            <a:ext cx="4355211" cy="2055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8687581" y="6126309"/>
            <a:ext cx="325730" cy="246221"/>
          </a:xfrm>
          <a:prstGeom prst="rect">
            <a:avLst/>
          </a:prstGeom>
        </p:spPr>
        <p:txBody>
          <a:bodyPr wrap="none">
            <a:spAutoFit/>
          </a:bodyPr>
          <a:lstStyle/>
          <a:p>
            <a:fld id="{F3477EC8-074D-41C4-94AE-E9EA7CEEA348}" type="slidenum">
              <a:rPr lang="en-US" sz="1000">
                <a:solidFill>
                  <a:srgbClr val="FFFFFF">
                    <a:lumMod val="75000"/>
                  </a:srgbClr>
                </a:solidFill>
              </a:rPr>
              <a:pPr/>
              <a:t>19</a:t>
            </a:fld>
            <a:endParaRPr lang="en-US" sz="1000" dirty="0"/>
          </a:p>
        </p:txBody>
      </p:sp>
    </p:spTree>
    <p:extLst>
      <p:ext uri="{BB962C8B-B14F-4D97-AF65-F5344CB8AC3E}">
        <p14:creationId xmlns:p14="http://schemas.microsoft.com/office/powerpoint/2010/main" val="32969445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descr="This section is part of a larger module titled, &quot;Informal Academic Diagnostic Assessment: Using Data to Guide Intensive Instruction&quot;.  This section is the second of four parts.  The first part is &quot;Administering Academic Progress Monitoring Data&quot;.  The second part which you are currently viewing is &quot;Reviewing Progress Monitoring Data&quot;.  The third part is &quot;Miscue and Skills Analysis&quot;.  The fourth part is &quot;Identifying Target Skills&quot;."/>
          <p:cNvGraphicFramePr>
            <a:graphicFrameLocks noGrp="1"/>
          </p:cNvGraphicFramePr>
          <p:nvPr>
            <p:ph idx="1"/>
            <p:extLst>
              <p:ext uri="{D42A27DB-BD31-4B8C-83A1-F6EECF244321}">
                <p14:modId xmlns:p14="http://schemas.microsoft.com/office/powerpoint/2010/main" val="1236322775"/>
              </p:ext>
            </p:extLst>
          </p:nvPr>
        </p:nvGraphicFramePr>
        <p:xfrm>
          <a:off x="687388" y="2055813"/>
          <a:ext cx="8224837" cy="37322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normAutofit/>
          </a:bodyPr>
          <a:lstStyle/>
          <a:p>
            <a:pPr algn="ctr"/>
            <a:r>
              <a:rPr lang="en-US" sz="4000" dirty="0" smtClean="0"/>
              <a:t>Informal Academic Diagnostic Assessment: Using Data to Guide Intensive Instruction</a:t>
            </a:r>
            <a:endParaRPr lang="en-US" sz="4000" dirty="0"/>
          </a:p>
        </p:txBody>
      </p:sp>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2</a:t>
            </a:fld>
            <a:endParaRPr dirty="0">
              <a:solidFill>
                <a:srgbClr val="FFFFFF">
                  <a:lumMod val="75000"/>
                </a:srgbClr>
              </a:solidFill>
            </a:endParaRPr>
          </a:p>
        </p:txBody>
      </p:sp>
      <p:sp>
        <p:nvSpPr>
          <p:cNvPr id="6" name="Right Arrow 5" descr="This section is part of a larger module titled, &quot;Informal Academic Diagnostic Assessment: Using Data to Guide Intensive Instruction&quot;.  This section is the second of four parts.  The first part is &quot;Administering Academic Progress Monitoring Data&quot;.  The second part which you are currently viewing is &quot;Reviewing Progress Monitoring Data&quot;.  The third part is &quot;Miscue and Skills Analysis&quot;.  The fourth part is &quot;Identifying Target Skills&quot;."/>
          <p:cNvSpPr/>
          <p:nvPr/>
        </p:nvSpPr>
        <p:spPr>
          <a:xfrm>
            <a:off x="333829" y="3200400"/>
            <a:ext cx="1066800" cy="6096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14418067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342900" indent="-342900">
              <a:buFont typeface="Arial" pitchFamily="34" charset="0"/>
              <a:buChar char="•"/>
            </a:pPr>
            <a:r>
              <a:rPr lang="en-US" sz="3200" dirty="0"/>
              <a:t>Are you using a technically </a:t>
            </a:r>
            <a:r>
              <a:rPr lang="en-US" sz="3200" dirty="0" smtClean="0"/>
              <a:t>sound (valid, reliable) measure?</a:t>
            </a:r>
            <a:endParaRPr lang="en-US" sz="3200" dirty="0"/>
          </a:p>
        </p:txBody>
      </p:sp>
      <p:pic>
        <p:nvPicPr>
          <p:cNvPr id="4" name="Content Placeholder 3" descr="This is a picture of a magnifying glass looking at graphed data."/>
          <p:cNvPicPr>
            <a:picLocks noGrp="1" noChangeAspect="1"/>
          </p:cNvPicPr>
          <p:nvPr>
            <p:ph idx="10"/>
          </p:nvPr>
        </p:nvPicPr>
        <p:blipFill>
          <a:blip r:embed="rId3" cstate="print">
            <a:extLst>
              <a:ext uri="{28A0092B-C50C-407E-A947-70E740481C1C}">
                <a14:useLocalDpi xmlns:a14="http://schemas.microsoft.com/office/drawing/2010/main" val="0"/>
              </a:ext>
            </a:extLst>
          </a:blip>
          <a:stretch>
            <a:fillRect/>
          </a:stretch>
        </p:blipFill>
        <p:spPr>
          <a:xfrm>
            <a:off x="4940300" y="2657475"/>
            <a:ext cx="3971925" cy="2647950"/>
          </a:xfrm>
        </p:spPr>
      </p:pic>
      <p:sp>
        <p:nvSpPr>
          <p:cNvPr id="2" name="Title 1"/>
          <p:cNvSpPr>
            <a:spLocks noGrp="1"/>
          </p:cNvSpPr>
          <p:nvPr>
            <p:ph type="title"/>
          </p:nvPr>
        </p:nvSpPr>
        <p:spPr/>
        <p:txBody>
          <a:bodyPr/>
          <a:lstStyle/>
          <a:p>
            <a:r>
              <a:rPr lang="en-US" dirty="0" smtClean="0"/>
              <a:t>Consider…</a:t>
            </a:r>
            <a:endParaRPr lang="en-US" dirty="0"/>
          </a:p>
        </p:txBody>
      </p:sp>
      <p:sp>
        <p:nvSpPr>
          <p:cNvPr id="9" name="Rectangle 8"/>
          <p:cNvSpPr/>
          <p:nvPr/>
        </p:nvSpPr>
        <p:spPr>
          <a:xfrm>
            <a:off x="8687581" y="6126309"/>
            <a:ext cx="325730" cy="246221"/>
          </a:xfrm>
          <a:prstGeom prst="rect">
            <a:avLst/>
          </a:prstGeom>
        </p:spPr>
        <p:txBody>
          <a:bodyPr wrap="none">
            <a:spAutoFit/>
          </a:bodyPr>
          <a:lstStyle/>
          <a:p>
            <a:fld id="{F3477EC8-074D-41C4-94AE-E9EA7CEEA348}" type="slidenum">
              <a:rPr lang="en-US" sz="1000">
                <a:solidFill>
                  <a:srgbClr val="FFFFFF">
                    <a:lumMod val="75000"/>
                  </a:srgbClr>
                </a:solidFill>
              </a:rPr>
              <a:pPr/>
              <a:t>20</a:t>
            </a:fld>
            <a:endParaRPr lang="en-US" sz="1000" dirty="0"/>
          </a:p>
        </p:txBody>
      </p:sp>
    </p:spTree>
    <p:extLst>
      <p:ext uri="{BB962C8B-B14F-4D97-AF65-F5344CB8AC3E}">
        <p14:creationId xmlns:p14="http://schemas.microsoft.com/office/powerpoint/2010/main" val="9838987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342900" indent="-342900">
              <a:buFont typeface="Arial" pitchFamily="34" charset="0"/>
              <a:buChar char="•"/>
            </a:pPr>
            <a:r>
              <a:rPr lang="en-US" sz="3200" dirty="0" smtClean="0"/>
              <a:t>Consistency: is the assessment occurring at the same </a:t>
            </a:r>
            <a:r>
              <a:rPr lang="en-US" sz="3200" dirty="0"/>
              <a:t>time of day, days of the week, </a:t>
            </a:r>
            <a:r>
              <a:rPr lang="en-US" sz="3200" dirty="0" smtClean="0"/>
              <a:t>setting, etc.?</a:t>
            </a:r>
            <a:endParaRPr lang="en-US" sz="3200" dirty="0"/>
          </a:p>
        </p:txBody>
      </p:sp>
      <p:pic>
        <p:nvPicPr>
          <p:cNvPr id="4" name="Content Placeholder 3" descr="This is a picture of checking off boxes on a checklist."/>
          <p:cNvPicPr>
            <a:picLocks noGrp="1" noChangeAspect="1"/>
          </p:cNvPicPr>
          <p:nvPr>
            <p:ph idx="10"/>
          </p:nvPr>
        </p:nvPicPr>
        <p:blipFill>
          <a:blip r:embed="rId3" cstate="print">
            <a:extLst>
              <a:ext uri="{28A0092B-C50C-407E-A947-70E740481C1C}">
                <a14:useLocalDpi xmlns:a14="http://schemas.microsoft.com/office/drawing/2010/main" val="0"/>
              </a:ext>
            </a:extLst>
          </a:blip>
          <a:stretch>
            <a:fillRect/>
          </a:stretch>
        </p:blipFill>
        <p:spPr>
          <a:xfrm>
            <a:off x="4940300" y="2657475"/>
            <a:ext cx="3971925" cy="2647950"/>
          </a:xfrm>
        </p:spPr>
      </p:pic>
      <p:sp>
        <p:nvSpPr>
          <p:cNvPr id="2" name="Title 1"/>
          <p:cNvSpPr>
            <a:spLocks noGrp="1"/>
          </p:cNvSpPr>
          <p:nvPr>
            <p:ph type="title"/>
          </p:nvPr>
        </p:nvSpPr>
        <p:spPr/>
        <p:txBody>
          <a:bodyPr/>
          <a:lstStyle/>
          <a:p>
            <a:r>
              <a:rPr lang="en-US" dirty="0" smtClean="0"/>
              <a:t>Consider…</a:t>
            </a:r>
            <a:endParaRPr lang="en-US" dirty="0"/>
          </a:p>
        </p:txBody>
      </p:sp>
      <p:sp>
        <p:nvSpPr>
          <p:cNvPr id="9" name="Rectangle 8"/>
          <p:cNvSpPr/>
          <p:nvPr/>
        </p:nvSpPr>
        <p:spPr>
          <a:xfrm>
            <a:off x="8687581" y="6126309"/>
            <a:ext cx="325730" cy="246221"/>
          </a:xfrm>
          <a:prstGeom prst="rect">
            <a:avLst/>
          </a:prstGeom>
        </p:spPr>
        <p:txBody>
          <a:bodyPr wrap="none">
            <a:spAutoFit/>
          </a:bodyPr>
          <a:lstStyle/>
          <a:p>
            <a:fld id="{F3477EC8-074D-41C4-94AE-E9EA7CEEA348}" type="slidenum">
              <a:rPr lang="en-US" sz="1000">
                <a:solidFill>
                  <a:srgbClr val="FFFFFF">
                    <a:lumMod val="75000"/>
                  </a:srgbClr>
                </a:solidFill>
              </a:rPr>
              <a:pPr/>
              <a:t>21</a:t>
            </a:fld>
            <a:endParaRPr lang="en-US" sz="1000" dirty="0"/>
          </a:p>
        </p:txBody>
      </p:sp>
    </p:spTree>
    <p:extLst>
      <p:ext uri="{BB962C8B-B14F-4D97-AF65-F5344CB8AC3E}">
        <p14:creationId xmlns:p14="http://schemas.microsoft.com/office/powerpoint/2010/main" val="37057913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342900" indent="-342900">
              <a:buFont typeface="Arial" pitchFamily="34" charset="0"/>
              <a:buChar char="•"/>
            </a:pPr>
            <a:r>
              <a:rPr lang="en-US" sz="3200" dirty="0" smtClean="0"/>
              <a:t>Does </a:t>
            </a:r>
            <a:r>
              <a:rPr lang="en-US" sz="3200" dirty="0"/>
              <a:t>the student’s </a:t>
            </a:r>
            <a:r>
              <a:rPr lang="en-US" sz="3200" dirty="0" smtClean="0"/>
              <a:t>engagement</a:t>
            </a:r>
            <a:r>
              <a:rPr lang="en-US" sz="3200" dirty="0"/>
              <a:t> </a:t>
            </a:r>
            <a:r>
              <a:rPr lang="en-US" sz="3200" dirty="0" smtClean="0"/>
              <a:t>or motivation </a:t>
            </a:r>
            <a:r>
              <a:rPr lang="en-US" sz="3200" dirty="0"/>
              <a:t>level vary from day to day? </a:t>
            </a:r>
          </a:p>
        </p:txBody>
      </p:sp>
      <p:sp>
        <p:nvSpPr>
          <p:cNvPr id="2" name="Title 1"/>
          <p:cNvSpPr>
            <a:spLocks noGrp="1"/>
          </p:cNvSpPr>
          <p:nvPr>
            <p:ph type="title"/>
          </p:nvPr>
        </p:nvSpPr>
        <p:spPr/>
        <p:txBody>
          <a:bodyPr/>
          <a:lstStyle/>
          <a:p>
            <a:r>
              <a:rPr lang="en-US" dirty="0" smtClean="0"/>
              <a:t>Consider…</a:t>
            </a:r>
            <a:endParaRPr lang="en-US" dirty="0"/>
          </a:p>
        </p:txBody>
      </p:sp>
      <p:sp>
        <p:nvSpPr>
          <p:cNvPr id="9" name="Rectangle 8"/>
          <p:cNvSpPr/>
          <p:nvPr/>
        </p:nvSpPr>
        <p:spPr>
          <a:xfrm>
            <a:off x="8687581" y="6126309"/>
            <a:ext cx="325730" cy="246221"/>
          </a:xfrm>
          <a:prstGeom prst="rect">
            <a:avLst/>
          </a:prstGeom>
        </p:spPr>
        <p:txBody>
          <a:bodyPr wrap="none">
            <a:spAutoFit/>
          </a:bodyPr>
          <a:lstStyle/>
          <a:p>
            <a:fld id="{F3477EC8-074D-41C4-94AE-E9EA7CEEA348}" type="slidenum">
              <a:rPr lang="en-US" sz="1000">
                <a:solidFill>
                  <a:srgbClr val="FFFFFF">
                    <a:lumMod val="75000"/>
                  </a:srgbClr>
                </a:solidFill>
              </a:rPr>
              <a:pPr/>
              <a:t>22</a:t>
            </a:fld>
            <a:endParaRPr lang="en-US" sz="1000" dirty="0"/>
          </a:p>
        </p:txBody>
      </p:sp>
      <p:pic>
        <p:nvPicPr>
          <p:cNvPr id="10" name="Picture 9" descr="This is a picture of 3 students sitting at a table working with different colored block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5452" y="2358189"/>
            <a:ext cx="4517859" cy="3011906"/>
          </a:xfrm>
          <a:prstGeom prst="rect">
            <a:avLst/>
          </a:prstGeom>
        </p:spPr>
      </p:pic>
      <p:sp>
        <p:nvSpPr>
          <p:cNvPr id="4" name="Content Placeholder 3"/>
          <p:cNvSpPr>
            <a:spLocks noGrp="1"/>
          </p:cNvSpPr>
          <p:nvPr>
            <p:ph idx="10"/>
          </p:nvPr>
        </p:nvSpPr>
        <p:spPr/>
        <p:txBody>
          <a:bodyPr/>
          <a:lstStyle/>
          <a:p>
            <a:endParaRPr lang="en-US"/>
          </a:p>
        </p:txBody>
      </p:sp>
    </p:spTree>
    <p:extLst>
      <p:ext uri="{BB962C8B-B14F-4D97-AF65-F5344CB8AC3E}">
        <p14:creationId xmlns:p14="http://schemas.microsoft.com/office/powerpoint/2010/main" val="9655973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sz="2800" u="sng" dirty="0"/>
              <a:t>The situation</a:t>
            </a:r>
            <a:r>
              <a:rPr lang="en-US" sz="2800" dirty="0"/>
              <a:t>: </a:t>
            </a:r>
            <a:r>
              <a:rPr lang="en-US" sz="2800" dirty="0" smtClean="0"/>
              <a:t>The </a:t>
            </a:r>
            <a:r>
              <a:rPr lang="en-US" sz="2800" dirty="0"/>
              <a:t>trend line of your student’s scores is flat or going down, indicating that the student’s performance isn’t </a:t>
            </a:r>
            <a:r>
              <a:rPr lang="en-US" sz="2800" dirty="0" smtClean="0"/>
              <a:t>changing.</a:t>
            </a:r>
            <a:endParaRPr lang="en-US" sz="2800" dirty="0"/>
          </a:p>
          <a:p>
            <a:endParaRPr lang="en-US" dirty="0"/>
          </a:p>
        </p:txBody>
      </p:sp>
      <p:sp>
        <p:nvSpPr>
          <p:cNvPr id="2" name="Title 1"/>
          <p:cNvSpPr>
            <a:spLocks noGrp="1"/>
          </p:cNvSpPr>
          <p:nvPr>
            <p:ph type="title"/>
          </p:nvPr>
        </p:nvSpPr>
        <p:spPr/>
        <p:txBody>
          <a:bodyPr/>
          <a:lstStyle/>
          <a:p>
            <a:r>
              <a:rPr lang="en-US" dirty="0" smtClean="0"/>
              <a:t>Graphs: Flat trend line</a:t>
            </a:r>
            <a:endParaRPr lang="en-US" dirty="0"/>
          </a:p>
        </p:txBody>
      </p:sp>
      <p:pic>
        <p:nvPicPr>
          <p:cNvPr id="10" name="Picture 2" descr="This graph shows a data trend of a student whose scores create a flat trend line. "/>
          <p:cNvPicPr>
            <a:picLocks noGrp="1" noChangeAspect="1" noChangeArrowheads="1"/>
          </p:cNvPicPr>
          <p:nvPr>
            <p:ph idx="10"/>
          </p:nvPr>
        </p:nvPicPr>
        <p:blipFill>
          <a:blip r:embed="rId3" cstate="print">
            <a:extLst>
              <a:ext uri="{28A0092B-C50C-407E-A947-70E740481C1C}">
                <a14:useLocalDpi xmlns:a14="http://schemas.microsoft.com/office/drawing/2010/main" val="0"/>
              </a:ext>
            </a:extLst>
          </a:blip>
          <a:srcRect/>
          <a:stretch>
            <a:fillRect/>
          </a:stretch>
        </p:blipFill>
        <p:spPr bwMode="auto">
          <a:xfrm>
            <a:off x="4940300" y="3083315"/>
            <a:ext cx="3971925" cy="1892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8687581" y="6126309"/>
            <a:ext cx="325730" cy="246221"/>
          </a:xfrm>
          <a:prstGeom prst="rect">
            <a:avLst/>
          </a:prstGeom>
        </p:spPr>
        <p:txBody>
          <a:bodyPr wrap="none">
            <a:spAutoFit/>
          </a:bodyPr>
          <a:lstStyle/>
          <a:p>
            <a:fld id="{F3477EC8-074D-41C4-94AE-E9EA7CEEA348}" type="slidenum">
              <a:rPr lang="en-US" sz="1000">
                <a:solidFill>
                  <a:srgbClr val="FFFFFF">
                    <a:lumMod val="75000"/>
                  </a:srgbClr>
                </a:solidFill>
              </a:rPr>
              <a:pPr/>
              <a:t>23</a:t>
            </a:fld>
            <a:endParaRPr lang="en-US" sz="1000" dirty="0"/>
          </a:p>
        </p:txBody>
      </p:sp>
    </p:spTree>
    <p:extLst>
      <p:ext uri="{BB962C8B-B14F-4D97-AF65-F5344CB8AC3E}">
        <p14:creationId xmlns:p14="http://schemas.microsoft.com/office/powerpoint/2010/main" val="13094026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smtClean="0"/>
              <a:t>Has the plan been implemented as intended?</a:t>
            </a:r>
          </a:p>
          <a:p>
            <a:r>
              <a:rPr lang="en-US" dirty="0"/>
              <a:t>H</a:t>
            </a:r>
            <a:r>
              <a:rPr lang="en-US" dirty="0" smtClean="0"/>
              <a:t>ave other factors prevented the student from receiving the instruction as planned? </a:t>
            </a:r>
          </a:p>
          <a:p>
            <a:pPr lvl="1"/>
            <a:r>
              <a:rPr lang="en-US" sz="2000" dirty="0"/>
              <a:t>S</a:t>
            </a:r>
            <a:r>
              <a:rPr lang="en-US" sz="2000" dirty="0" smtClean="0"/>
              <a:t>cheduling conflicts?</a:t>
            </a:r>
          </a:p>
          <a:p>
            <a:pPr lvl="1"/>
            <a:r>
              <a:rPr lang="en-US" sz="2000" dirty="0" smtClean="0"/>
              <a:t>Attendance?</a:t>
            </a:r>
          </a:p>
          <a:p>
            <a:pPr lvl="1"/>
            <a:r>
              <a:rPr lang="en-US" sz="2000" dirty="0" smtClean="0"/>
              <a:t>Behavior/motivation?</a:t>
            </a:r>
            <a:endParaRPr lang="en-US" sz="2000" dirty="0"/>
          </a:p>
        </p:txBody>
      </p:sp>
      <p:sp>
        <p:nvSpPr>
          <p:cNvPr id="2" name="Title 1"/>
          <p:cNvSpPr>
            <a:spLocks noGrp="1"/>
          </p:cNvSpPr>
          <p:nvPr>
            <p:ph type="title"/>
          </p:nvPr>
        </p:nvSpPr>
        <p:spPr/>
        <p:txBody>
          <a:bodyPr/>
          <a:lstStyle/>
          <a:p>
            <a:r>
              <a:rPr lang="en-US" dirty="0" smtClean="0"/>
              <a:t>Consider…</a:t>
            </a:r>
            <a:endParaRPr lang="en-US" dirty="0"/>
          </a:p>
        </p:txBody>
      </p:sp>
      <p:sp>
        <p:nvSpPr>
          <p:cNvPr id="7" name="Rectangle 6"/>
          <p:cNvSpPr/>
          <p:nvPr/>
        </p:nvSpPr>
        <p:spPr>
          <a:xfrm>
            <a:off x="8687581" y="6126309"/>
            <a:ext cx="325730" cy="246221"/>
          </a:xfrm>
          <a:prstGeom prst="rect">
            <a:avLst/>
          </a:prstGeom>
        </p:spPr>
        <p:txBody>
          <a:bodyPr wrap="none">
            <a:spAutoFit/>
          </a:bodyPr>
          <a:lstStyle/>
          <a:p>
            <a:fld id="{F3477EC8-074D-41C4-94AE-E9EA7CEEA348}" type="slidenum">
              <a:rPr lang="en-US" sz="1000">
                <a:solidFill>
                  <a:srgbClr val="FFFFFF">
                    <a:lumMod val="75000"/>
                  </a:srgbClr>
                </a:solidFill>
              </a:rPr>
              <a:pPr/>
              <a:t>24</a:t>
            </a:fld>
            <a:endParaRPr lang="en-US" sz="1000" dirty="0"/>
          </a:p>
        </p:txBody>
      </p:sp>
      <p:pic>
        <p:nvPicPr>
          <p:cNvPr id="3" name="Picture 2" descr="This is a picture of a red clock."/>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48116" y="2235865"/>
            <a:ext cx="4265195" cy="2843463"/>
          </a:xfrm>
          <a:prstGeom prst="rect">
            <a:avLst/>
          </a:prstGeom>
        </p:spPr>
      </p:pic>
      <p:sp>
        <p:nvSpPr>
          <p:cNvPr id="5" name="Content Placeholder 4"/>
          <p:cNvSpPr>
            <a:spLocks noGrp="1"/>
          </p:cNvSpPr>
          <p:nvPr>
            <p:ph idx="10"/>
          </p:nvPr>
        </p:nvSpPr>
        <p:spPr/>
        <p:txBody>
          <a:bodyPr/>
          <a:lstStyle/>
          <a:p>
            <a:endParaRPr lang="en-US"/>
          </a:p>
        </p:txBody>
      </p:sp>
    </p:spTree>
    <p:extLst>
      <p:ext uri="{BB962C8B-B14F-4D97-AF65-F5344CB8AC3E}">
        <p14:creationId xmlns:p14="http://schemas.microsoft.com/office/powerpoint/2010/main" val="12077761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u="sng" dirty="0"/>
              <a:t>The situation</a:t>
            </a:r>
            <a:r>
              <a:rPr lang="en-US" dirty="0"/>
              <a:t>: </a:t>
            </a:r>
            <a:r>
              <a:rPr lang="en-US" dirty="0" smtClean="0"/>
              <a:t>The </a:t>
            </a:r>
            <a:r>
              <a:rPr lang="en-US" dirty="0"/>
              <a:t>trend line of your student’s scores is </a:t>
            </a:r>
            <a:r>
              <a:rPr lang="en-US" dirty="0" smtClean="0"/>
              <a:t>increasing, </a:t>
            </a:r>
            <a:r>
              <a:rPr lang="en-US" dirty="0"/>
              <a:t>but not as steeply as the goal line.</a:t>
            </a:r>
          </a:p>
          <a:p>
            <a:endParaRPr lang="en-US" dirty="0"/>
          </a:p>
        </p:txBody>
      </p:sp>
      <p:sp>
        <p:nvSpPr>
          <p:cNvPr id="2" name="Title 1"/>
          <p:cNvSpPr>
            <a:spLocks noGrp="1"/>
          </p:cNvSpPr>
          <p:nvPr>
            <p:ph type="title"/>
          </p:nvPr>
        </p:nvSpPr>
        <p:spPr/>
        <p:txBody>
          <a:bodyPr/>
          <a:lstStyle/>
          <a:p>
            <a:r>
              <a:rPr lang="en-US" dirty="0" smtClean="0"/>
              <a:t>Graphs: Goal line steeper than trend line</a:t>
            </a:r>
            <a:endParaRPr lang="en-US" dirty="0"/>
          </a:p>
        </p:txBody>
      </p:sp>
      <p:pic>
        <p:nvPicPr>
          <p:cNvPr id="9" name="Picture 2" descr="This shows a graph representing the data trend of a student whose goal line is steeper than the trend line.  This means that the student is making some progress, but the rate of improvement is not fast enough for the student to reach the goal by the end of the year. "/>
          <p:cNvPicPr>
            <a:picLocks noGrp="1" noChangeAspect="1" noChangeArrowheads="1"/>
          </p:cNvPicPr>
          <p:nvPr>
            <p:ph idx="10"/>
          </p:nvPr>
        </p:nvPicPr>
        <p:blipFill>
          <a:blip r:embed="rId3" cstate="print">
            <a:extLst>
              <a:ext uri="{28A0092B-C50C-407E-A947-70E740481C1C}">
                <a14:useLocalDpi xmlns:a14="http://schemas.microsoft.com/office/drawing/2010/main" val="0"/>
              </a:ext>
            </a:extLst>
          </a:blip>
          <a:srcRect/>
          <a:stretch>
            <a:fillRect/>
          </a:stretch>
        </p:blipFill>
        <p:spPr bwMode="auto">
          <a:xfrm>
            <a:off x="4940300" y="3044370"/>
            <a:ext cx="3971925" cy="1874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8687581" y="6126309"/>
            <a:ext cx="325730" cy="246221"/>
          </a:xfrm>
          <a:prstGeom prst="rect">
            <a:avLst/>
          </a:prstGeom>
        </p:spPr>
        <p:txBody>
          <a:bodyPr wrap="none">
            <a:spAutoFit/>
          </a:bodyPr>
          <a:lstStyle/>
          <a:p>
            <a:fld id="{F3477EC8-074D-41C4-94AE-E9EA7CEEA348}" type="slidenum">
              <a:rPr lang="en-US" sz="1000">
                <a:solidFill>
                  <a:srgbClr val="FFFFFF">
                    <a:lumMod val="75000"/>
                  </a:srgbClr>
                </a:solidFill>
              </a:rPr>
              <a:pPr/>
              <a:t>25</a:t>
            </a:fld>
            <a:endParaRPr lang="en-US" sz="1000" dirty="0"/>
          </a:p>
        </p:txBody>
      </p:sp>
    </p:spTree>
    <p:extLst>
      <p:ext uri="{BB962C8B-B14F-4D97-AF65-F5344CB8AC3E}">
        <p14:creationId xmlns:p14="http://schemas.microsoft.com/office/powerpoint/2010/main" val="14901581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800" dirty="0" smtClean="0"/>
              <a:t>Did the teacher use an appropriate procedure/method to set the goal?</a:t>
            </a:r>
            <a:endParaRPr lang="en-US" sz="2800" dirty="0"/>
          </a:p>
        </p:txBody>
      </p:sp>
      <p:sp>
        <p:nvSpPr>
          <p:cNvPr id="2" name="Title 1"/>
          <p:cNvSpPr>
            <a:spLocks noGrp="1"/>
          </p:cNvSpPr>
          <p:nvPr>
            <p:ph type="title"/>
          </p:nvPr>
        </p:nvSpPr>
        <p:spPr/>
        <p:txBody>
          <a:bodyPr/>
          <a:lstStyle/>
          <a:p>
            <a:r>
              <a:rPr lang="en-US" dirty="0" smtClean="0"/>
              <a:t>Consider…</a:t>
            </a:r>
            <a:endParaRPr lang="en-US" dirty="0"/>
          </a:p>
        </p:txBody>
      </p:sp>
      <p:sp>
        <p:nvSpPr>
          <p:cNvPr id="7" name="Rectangle 6"/>
          <p:cNvSpPr/>
          <p:nvPr/>
        </p:nvSpPr>
        <p:spPr>
          <a:xfrm>
            <a:off x="8687581" y="6126309"/>
            <a:ext cx="325730" cy="246221"/>
          </a:xfrm>
          <a:prstGeom prst="rect">
            <a:avLst/>
          </a:prstGeom>
        </p:spPr>
        <p:txBody>
          <a:bodyPr wrap="none">
            <a:spAutoFit/>
          </a:bodyPr>
          <a:lstStyle/>
          <a:p>
            <a:fld id="{F3477EC8-074D-41C4-94AE-E9EA7CEEA348}" type="slidenum">
              <a:rPr lang="en-US" sz="1000">
                <a:solidFill>
                  <a:srgbClr val="FFFFFF">
                    <a:lumMod val="75000"/>
                  </a:srgbClr>
                </a:solidFill>
              </a:rPr>
              <a:pPr/>
              <a:t>26</a:t>
            </a:fld>
            <a:endParaRPr lang="en-US" sz="1000" dirty="0"/>
          </a:p>
        </p:txBody>
      </p:sp>
      <p:pic>
        <p:nvPicPr>
          <p:cNvPr id="2050" name="Picture 2" descr="The words &quot;set goals&quot; are written with numbers 1, 2, and 3 below.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39588" y="2366142"/>
            <a:ext cx="4110858" cy="2740572"/>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0868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800" dirty="0" smtClean="0"/>
              <a:t>Build on or modify the intervention or your approach to progress monitoring, rather than trying something completely different</a:t>
            </a:r>
            <a:endParaRPr lang="en-US" sz="2800" dirty="0"/>
          </a:p>
        </p:txBody>
      </p:sp>
      <p:pic>
        <p:nvPicPr>
          <p:cNvPr id="5" name="Content Placeholder 4" descr="This is a picture of a teacher instructing a group of students, standing in front of a white board."/>
          <p:cNvPicPr>
            <a:picLocks noGrp="1" noChangeAspect="1"/>
          </p:cNvPicPr>
          <p:nvPr>
            <p:ph idx="10"/>
          </p:nvPr>
        </p:nvPicPr>
        <p:blipFill>
          <a:blip r:embed="rId3" cstate="print">
            <a:extLst>
              <a:ext uri="{28A0092B-C50C-407E-A947-70E740481C1C}">
                <a14:useLocalDpi xmlns:a14="http://schemas.microsoft.com/office/drawing/2010/main" val="0"/>
              </a:ext>
            </a:extLst>
          </a:blip>
          <a:stretch>
            <a:fillRect/>
          </a:stretch>
        </p:blipFill>
        <p:spPr>
          <a:xfrm>
            <a:off x="4940300" y="2657647"/>
            <a:ext cx="3971925" cy="2647607"/>
          </a:xfrm>
        </p:spPr>
      </p:pic>
      <p:sp>
        <p:nvSpPr>
          <p:cNvPr id="2" name="Title 1"/>
          <p:cNvSpPr>
            <a:spLocks noGrp="1"/>
          </p:cNvSpPr>
          <p:nvPr>
            <p:ph type="title"/>
          </p:nvPr>
        </p:nvSpPr>
        <p:spPr/>
        <p:txBody>
          <a:bodyPr/>
          <a:lstStyle/>
          <a:p>
            <a:r>
              <a:rPr lang="en-US" dirty="0" smtClean="0"/>
              <a:t>Consider…</a:t>
            </a:r>
            <a:endParaRPr lang="en-US" dirty="0"/>
          </a:p>
        </p:txBody>
      </p:sp>
      <p:sp>
        <p:nvSpPr>
          <p:cNvPr id="7" name="Rectangle 6"/>
          <p:cNvSpPr/>
          <p:nvPr/>
        </p:nvSpPr>
        <p:spPr>
          <a:xfrm>
            <a:off x="8687581" y="6126309"/>
            <a:ext cx="325730" cy="246221"/>
          </a:xfrm>
          <a:prstGeom prst="rect">
            <a:avLst/>
          </a:prstGeom>
        </p:spPr>
        <p:txBody>
          <a:bodyPr wrap="none">
            <a:spAutoFit/>
          </a:bodyPr>
          <a:lstStyle/>
          <a:p>
            <a:fld id="{F3477EC8-074D-41C4-94AE-E9EA7CEEA348}" type="slidenum">
              <a:rPr lang="en-US" sz="1000">
                <a:solidFill>
                  <a:srgbClr val="FFFFFF">
                    <a:lumMod val="75000"/>
                  </a:srgbClr>
                </a:solidFill>
              </a:rPr>
              <a:pPr/>
              <a:t>27</a:t>
            </a:fld>
            <a:endParaRPr lang="en-US" sz="1000" dirty="0"/>
          </a:p>
        </p:txBody>
      </p:sp>
    </p:spTree>
    <p:extLst>
      <p:ext uri="{BB962C8B-B14F-4D97-AF65-F5344CB8AC3E}">
        <p14:creationId xmlns:p14="http://schemas.microsoft.com/office/powerpoint/2010/main" val="26140617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u="sng" dirty="0"/>
              <a:t>The situation</a:t>
            </a:r>
            <a:r>
              <a:rPr lang="en-US" dirty="0"/>
              <a:t>: The trend line of your student’s scores is </a:t>
            </a:r>
            <a:r>
              <a:rPr lang="en-US" dirty="0" smtClean="0"/>
              <a:t>increasing </a:t>
            </a:r>
            <a:r>
              <a:rPr lang="en-US" dirty="0"/>
              <a:t>more steeply than the goal line.</a:t>
            </a:r>
          </a:p>
          <a:p>
            <a:endParaRPr lang="en-US" dirty="0"/>
          </a:p>
        </p:txBody>
      </p:sp>
      <p:sp>
        <p:nvSpPr>
          <p:cNvPr id="2" name="Title 1"/>
          <p:cNvSpPr>
            <a:spLocks noGrp="1"/>
          </p:cNvSpPr>
          <p:nvPr>
            <p:ph type="title"/>
          </p:nvPr>
        </p:nvSpPr>
        <p:spPr/>
        <p:txBody>
          <a:bodyPr/>
          <a:lstStyle/>
          <a:p>
            <a:r>
              <a:rPr lang="en-US" dirty="0" smtClean="0"/>
              <a:t>Graphs: Trend line steeper than goal line</a:t>
            </a:r>
            <a:endParaRPr lang="en-US" dirty="0"/>
          </a:p>
        </p:txBody>
      </p:sp>
      <p:pic>
        <p:nvPicPr>
          <p:cNvPr id="10" name="Picture 2" descr="This graph represents the data trend of a student whose trend line is steeper than the goal line.  This means that the student is progressing at a faster rate than anticipated and is on track to exceed the goal."/>
          <p:cNvPicPr>
            <a:picLocks noGrp="1" noChangeAspect="1" noChangeArrowheads="1"/>
          </p:cNvPicPr>
          <p:nvPr>
            <p:ph idx="10"/>
          </p:nvPr>
        </p:nvPicPr>
        <p:blipFill>
          <a:blip r:embed="rId3" cstate="print">
            <a:extLst>
              <a:ext uri="{28A0092B-C50C-407E-A947-70E740481C1C}">
                <a14:useLocalDpi xmlns:a14="http://schemas.microsoft.com/office/drawing/2010/main" val="0"/>
              </a:ext>
            </a:extLst>
          </a:blip>
          <a:srcRect/>
          <a:stretch>
            <a:fillRect/>
          </a:stretch>
        </p:blipFill>
        <p:spPr bwMode="auto">
          <a:xfrm>
            <a:off x="4940300" y="3029967"/>
            <a:ext cx="3971925" cy="1902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8687581" y="6126309"/>
            <a:ext cx="325730" cy="246221"/>
          </a:xfrm>
          <a:prstGeom prst="rect">
            <a:avLst/>
          </a:prstGeom>
        </p:spPr>
        <p:txBody>
          <a:bodyPr wrap="none">
            <a:spAutoFit/>
          </a:bodyPr>
          <a:lstStyle/>
          <a:p>
            <a:fld id="{F3477EC8-074D-41C4-94AE-E9EA7CEEA348}" type="slidenum">
              <a:rPr lang="en-US" sz="1000">
                <a:solidFill>
                  <a:srgbClr val="FFFFFF">
                    <a:lumMod val="75000"/>
                  </a:srgbClr>
                </a:solidFill>
              </a:rPr>
              <a:pPr/>
              <a:t>28</a:t>
            </a:fld>
            <a:endParaRPr lang="en-US" sz="1000" dirty="0"/>
          </a:p>
        </p:txBody>
      </p:sp>
    </p:spTree>
    <p:extLst>
      <p:ext uri="{BB962C8B-B14F-4D97-AF65-F5344CB8AC3E}">
        <p14:creationId xmlns:p14="http://schemas.microsoft.com/office/powerpoint/2010/main" val="23092238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342900" indent="-342900">
              <a:buFont typeface="Arial" pitchFamily="34" charset="0"/>
              <a:buChar char="•"/>
            </a:pPr>
            <a:r>
              <a:rPr lang="en-US" sz="2800" dirty="0" smtClean="0"/>
              <a:t>Was </a:t>
            </a:r>
            <a:r>
              <a:rPr lang="en-US" sz="2800" dirty="0"/>
              <a:t>the original goal ambitious enough? </a:t>
            </a:r>
          </a:p>
        </p:txBody>
      </p:sp>
      <p:pic>
        <p:nvPicPr>
          <p:cNvPr id="4" name="Content Placeholder 3" descr="This is a picture of a colored bar graph, with each consecutive bar increasing. "/>
          <p:cNvPicPr>
            <a:picLocks noGrp="1" noChangeAspect="1"/>
          </p:cNvPicPr>
          <p:nvPr>
            <p:ph idx="10"/>
          </p:nvPr>
        </p:nvPicPr>
        <p:blipFill>
          <a:blip r:embed="rId3" cstate="print">
            <a:extLst>
              <a:ext uri="{28A0092B-C50C-407E-A947-70E740481C1C}">
                <a14:useLocalDpi xmlns:a14="http://schemas.microsoft.com/office/drawing/2010/main" val="0"/>
              </a:ext>
            </a:extLst>
          </a:blip>
          <a:stretch>
            <a:fillRect/>
          </a:stretch>
        </p:blipFill>
        <p:spPr>
          <a:xfrm>
            <a:off x="4940300" y="2418461"/>
            <a:ext cx="3971925" cy="3125979"/>
          </a:xfrm>
        </p:spPr>
      </p:pic>
      <p:sp>
        <p:nvSpPr>
          <p:cNvPr id="2" name="Title 1"/>
          <p:cNvSpPr>
            <a:spLocks noGrp="1"/>
          </p:cNvSpPr>
          <p:nvPr>
            <p:ph type="title"/>
          </p:nvPr>
        </p:nvSpPr>
        <p:spPr/>
        <p:txBody>
          <a:bodyPr/>
          <a:lstStyle/>
          <a:p>
            <a:r>
              <a:rPr lang="en-US" dirty="0" smtClean="0"/>
              <a:t>Consider…</a:t>
            </a:r>
            <a:endParaRPr lang="en-US" dirty="0"/>
          </a:p>
        </p:txBody>
      </p:sp>
      <p:sp>
        <p:nvSpPr>
          <p:cNvPr id="8" name="Rectangle 7"/>
          <p:cNvSpPr/>
          <p:nvPr/>
        </p:nvSpPr>
        <p:spPr>
          <a:xfrm>
            <a:off x="8687581" y="6126309"/>
            <a:ext cx="325730" cy="246221"/>
          </a:xfrm>
          <a:prstGeom prst="rect">
            <a:avLst/>
          </a:prstGeom>
        </p:spPr>
        <p:txBody>
          <a:bodyPr wrap="none">
            <a:spAutoFit/>
          </a:bodyPr>
          <a:lstStyle/>
          <a:p>
            <a:fld id="{F3477EC8-074D-41C4-94AE-E9EA7CEEA348}" type="slidenum">
              <a:rPr lang="en-US" sz="1000">
                <a:solidFill>
                  <a:srgbClr val="FFFFFF">
                    <a:lumMod val="75000"/>
                  </a:srgbClr>
                </a:solidFill>
              </a:rPr>
              <a:pPr/>
              <a:t>29</a:t>
            </a:fld>
            <a:endParaRPr lang="en-US" sz="1000" dirty="0"/>
          </a:p>
        </p:txBody>
      </p:sp>
    </p:spTree>
    <p:extLst>
      <p:ext uri="{BB962C8B-B14F-4D97-AF65-F5344CB8AC3E}">
        <p14:creationId xmlns:p14="http://schemas.microsoft.com/office/powerpoint/2010/main" val="24886562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sz="2800" b="1" dirty="0" smtClean="0"/>
              <a:t>Purpose: </a:t>
            </a:r>
            <a:r>
              <a:rPr lang="en-US" sz="2800" dirty="0" smtClean="0"/>
              <a:t>To provide guidance on reviewing graphed progress monitoring data, helping teachers determine</a:t>
            </a:r>
          </a:p>
          <a:p>
            <a:pPr marL="687387" lvl="1" indent="-457200">
              <a:buFont typeface="+mj-lt"/>
              <a:buAutoNum type="arabicPeriod"/>
            </a:pPr>
            <a:r>
              <a:rPr lang="en-US" sz="2400" dirty="0" smtClean="0"/>
              <a:t>If the student is responding sufficiently to the intervention</a:t>
            </a:r>
          </a:p>
          <a:p>
            <a:pPr marL="687387" lvl="1" indent="-457200">
              <a:buFont typeface="+mj-lt"/>
              <a:buAutoNum type="arabicPeriod"/>
            </a:pPr>
            <a:r>
              <a:rPr lang="en-US" sz="2400" dirty="0" smtClean="0"/>
              <a:t>What type of intervention changes may be needed</a:t>
            </a:r>
          </a:p>
          <a:p>
            <a:pPr marL="0" indent="0">
              <a:buNone/>
            </a:pPr>
            <a:endParaRPr lang="en-US" b="1" dirty="0"/>
          </a:p>
          <a:p>
            <a:pPr marL="0" indent="0">
              <a:buNone/>
            </a:pPr>
            <a:endParaRPr lang="en-US" b="1" dirty="0"/>
          </a:p>
        </p:txBody>
      </p:sp>
      <p:sp>
        <p:nvSpPr>
          <p:cNvPr id="3" name="Title 2"/>
          <p:cNvSpPr>
            <a:spLocks noGrp="1"/>
          </p:cNvSpPr>
          <p:nvPr>
            <p:ph type="title"/>
          </p:nvPr>
        </p:nvSpPr>
        <p:spPr/>
        <p:txBody>
          <a:bodyPr/>
          <a:lstStyle/>
          <a:p>
            <a:r>
              <a:rPr lang="en-US" dirty="0" smtClean="0"/>
              <a:t>Purpose and Objectives</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3</a:t>
            </a:fld>
            <a:endParaRPr dirty="0">
              <a:solidFill>
                <a:srgbClr val="FFFFFF">
                  <a:lumMod val="75000"/>
                </a:srgbClr>
              </a:solidFill>
            </a:endParaRPr>
          </a:p>
        </p:txBody>
      </p:sp>
    </p:spTree>
    <p:extLst>
      <p:ext uri="{BB962C8B-B14F-4D97-AF65-F5344CB8AC3E}">
        <p14:creationId xmlns:p14="http://schemas.microsoft.com/office/powerpoint/2010/main" val="22827028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sz="2800" u="sng" dirty="0"/>
              <a:t>The situation</a:t>
            </a:r>
            <a:r>
              <a:rPr lang="en-US" sz="2800" dirty="0"/>
              <a:t>: After an instructional change, your student’s scores </a:t>
            </a:r>
            <a:r>
              <a:rPr lang="en-US" sz="2800" dirty="0" smtClean="0"/>
              <a:t>do not improve.</a:t>
            </a:r>
            <a:endParaRPr lang="en-US" sz="2800" dirty="0"/>
          </a:p>
          <a:p>
            <a:endParaRPr lang="en-US" dirty="0"/>
          </a:p>
        </p:txBody>
      </p:sp>
      <p:sp>
        <p:nvSpPr>
          <p:cNvPr id="2" name="Title 1"/>
          <p:cNvSpPr>
            <a:spLocks noGrp="1"/>
          </p:cNvSpPr>
          <p:nvPr>
            <p:ph type="title"/>
          </p:nvPr>
        </p:nvSpPr>
        <p:spPr/>
        <p:txBody>
          <a:bodyPr/>
          <a:lstStyle/>
          <a:p>
            <a:r>
              <a:rPr lang="en-US" dirty="0" smtClean="0"/>
              <a:t>Graphs: Scores flat after change</a:t>
            </a:r>
            <a:endParaRPr lang="en-US" dirty="0"/>
          </a:p>
        </p:txBody>
      </p:sp>
      <p:pic>
        <p:nvPicPr>
          <p:cNvPr id="10" name="Picture 2" descr="This graph shows the data trend of a student whose scores are flat after an intervention change. "/>
          <p:cNvPicPr>
            <a:picLocks noGrp="1" noChangeAspect="1" noChangeArrowheads="1"/>
          </p:cNvPicPr>
          <p:nvPr>
            <p:ph idx="10"/>
          </p:nvPr>
        </p:nvPicPr>
        <p:blipFill>
          <a:blip r:embed="rId3" cstate="print">
            <a:extLst>
              <a:ext uri="{28A0092B-C50C-407E-A947-70E740481C1C}">
                <a14:useLocalDpi xmlns:a14="http://schemas.microsoft.com/office/drawing/2010/main" val="0"/>
              </a:ext>
            </a:extLst>
          </a:blip>
          <a:srcRect/>
          <a:stretch>
            <a:fillRect/>
          </a:stretch>
        </p:blipFill>
        <p:spPr bwMode="auto">
          <a:xfrm>
            <a:off x="4940300" y="3032931"/>
            <a:ext cx="3971925" cy="189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8687581" y="6126309"/>
            <a:ext cx="325730" cy="246221"/>
          </a:xfrm>
          <a:prstGeom prst="rect">
            <a:avLst/>
          </a:prstGeom>
        </p:spPr>
        <p:txBody>
          <a:bodyPr wrap="none">
            <a:spAutoFit/>
          </a:bodyPr>
          <a:lstStyle/>
          <a:p>
            <a:fld id="{F3477EC8-074D-41C4-94AE-E9EA7CEEA348}" type="slidenum">
              <a:rPr lang="en-US" sz="1000">
                <a:solidFill>
                  <a:srgbClr val="FFFFFF">
                    <a:lumMod val="75000"/>
                  </a:srgbClr>
                </a:solidFill>
              </a:rPr>
              <a:pPr/>
              <a:t>30</a:t>
            </a:fld>
            <a:endParaRPr lang="en-US" sz="1000" dirty="0"/>
          </a:p>
        </p:txBody>
      </p:sp>
    </p:spTree>
    <p:extLst>
      <p:ext uri="{BB962C8B-B14F-4D97-AF65-F5344CB8AC3E}">
        <p14:creationId xmlns:p14="http://schemas.microsoft.com/office/powerpoint/2010/main" val="2369126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800" dirty="0" smtClean="0"/>
              <a:t>Why might the original intervention have worked better for the student?  </a:t>
            </a:r>
          </a:p>
          <a:p>
            <a:r>
              <a:rPr lang="en-US" sz="2800" dirty="0" smtClean="0"/>
              <a:t>Use this insight to make an informed instructional change.</a:t>
            </a:r>
            <a:endParaRPr lang="en-US" sz="2800" dirty="0"/>
          </a:p>
        </p:txBody>
      </p:sp>
      <p:pic>
        <p:nvPicPr>
          <p:cNvPr id="5" name="Content Placeholder 4" descr="This is a picture of the human brain."/>
          <p:cNvPicPr>
            <a:picLocks noGrp="1" noChangeAspect="1"/>
          </p:cNvPicPr>
          <p:nvPr>
            <p:ph idx="10"/>
          </p:nvPr>
        </p:nvPicPr>
        <p:blipFill>
          <a:blip r:embed="rId3" cstate="print">
            <a:extLst>
              <a:ext uri="{28A0092B-C50C-407E-A947-70E740481C1C}">
                <a14:useLocalDpi xmlns:a14="http://schemas.microsoft.com/office/drawing/2010/main" val="0"/>
              </a:ext>
            </a:extLst>
          </a:blip>
          <a:stretch>
            <a:fillRect/>
          </a:stretch>
        </p:blipFill>
        <p:spPr>
          <a:xfrm>
            <a:off x="5000625" y="2055813"/>
            <a:ext cx="3851275" cy="3851275"/>
          </a:xfrm>
        </p:spPr>
      </p:pic>
      <p:sp>
        <p:nvSpPr>
          <p:cNvPr id="2" name="Title 1"/>
          <p:cNvSpPr>
            <a:spLocks noGrp="1"/>
          </p:cNvSpPr>
          <p:nvPr>
            <p:ph type="title"/>
          </p:nvPr>
        </p:nvSpPr>
        <p:spPr/>
        <p:txBody>
          <a:bodyPr/>
          <a:lstStyle/>
          <a:p>
            <a:r>
              <a:rPr lang="en-US" dirty="0" smtClean="0"/>
              <a:t>Consider…</a:t>
            </a:r>
            <a:endParaRPr lang="en-US" dirty="0"/>
          </a:p>
        </p:txBody>
      </p:sp>
      <p:sp>
        <p:nvSpPr>
          <p:cNvPr id="7" name="Rectangle 6"/>
          <p:cNvSpPr/>
          <p:nvPr/>
        </p:nvSpPr>
        <p:spPr>
          <a:xfrm>
            <a:off x="8687581" y="6126309"/>
            <a:ext cx="325730" cy="246221"/>
          </a:xfrm>
          <a:prstGeom prst="rect">
            <a:avLst/>
          </a:prstGeom>
        </p:spPr>
        <p:txBody>
          <a:bodyPr wrap="none">
            <a:spAutoFit/>
          </a:bodyPr>
          <a:lstStyle/>
          <a:p>
            <a:fld id="{F3477EC8-074D-41C4-94AE-E9EA7CEEA348}" type="slidenum">
              <a:rPr lang="en-US" sz="1000">
                <a:solidFill>
                  <a:srgbClr val="FFFFFF">
                    <a:lumMod val="75000"/>
                  </a:srgbClr>
                </a:solidFill>
              </a:rPr>
              <a:pPr/>
              <a:t>31</a:t>
            </a:fld>
            <a:endParaRPr lang="en-US" sz="1000" dirty="0"/>
          </a:p>
        </p:txBody>
      </p:sp>
    </p:spTree>
    <p:extLst>
      <p:ext uri="{BB962C8B-B14F-4D97-AF65-F5344CB8AC3E}">
        <p14:creationId xmlns:p14="http://schemas.microsoft.com/office/powerpoint/2010/main" val="36036218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sz="2800" u="sng" dirty="0"/>
              <a:t>The situation</a:t>
            </a:r>
            <a:r>
              <a:rPr lang="en-US" sz="2800" dirty="0"/>
              <a:t>: After an instructional change, the trend line is steeper than before the change was made</a:t>
            </a:r>
            <a:r>
              <a:rPr lang="en-US" sz="2800" dirty="0" smtClean="0"/>
              <a:t>.</a:t>
            </a:r>
            <a:endParaRPr lang="en-US" sz="2800" dirty="0"/>
          </a:p>
        </p:txBody>
      </p:sp>
      <p:sp>
        <p:nvSpPr>
          <p:cNvPr id="2" name="Title 1"/>
          <p:cNvSpPr>
            <a:spLocks noGrp="1"/>
          </p:cNvSpPr>
          <p:nvPr>
            <p:ph type="title"/>
          </p:nvPr>
        </p:nvSpPr>
        <p:spPr/>
        <p:txBody>
          <a:bodyPr/>
          <a:lstStyle/>
          <a:p>
            <a:r>
              <a:rPr lang="en-US" dirty="0" smtClean="0"/>
              <a:t>Graphs: Scores improving after change</a:t>
            </a:r>
            <a:endParaRPr lang="en-US" dirty="0"/>
          </a:p>
        </p:txBody>
      </p:sp>
      <p:pic>
        <p:nvPicPr>
          <p:cNvPr id="10" name="Picture 2" descr="This is a graph that represents the data trend of a student whose scores improve after an instructional change. "/>
          <p:cNvPicPr>
            <a:picLocks noGrp="1" noChangeAspect="1" noChangeArrowheads="1"/>
          </p:cNvPicPr>
          <p:nvPr>
            <p:ph idx="10"/>
          </p:nvPr>
        </p:nvPicPr>
        <p:blipFill>
          <a:blip r:embed="rId3" cstate="print">
            <a:extLst>
              <a:ext uri="{28A0092B-C50C-407E-A947-70E740481C1C}">
                <a14:useLocalDpi xmlns:a14="http://schemas.microsoft.com/office/drawing/2010/main" val="0"/>
              </a:ext>
            </a:extLst>
          </a:blip>
          <a:srcRect/>
          <a:stretch>
            <a:fillRect/>
          </a:stretch>
        </p:blipFill>
        <p:spPr bwMode="auto">
          <a:xfrm>
            <a:off x="4940300" y="3032931"/>
            <a:ext cx="3971925" cy="189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8687581" y="6126309"/>
            <a:ext cx="325730" cy="246221"/>
          </a:xfrm>
          <a:prstGeom prst="rect">
            <a:avLst/>
          </a:prstGeom>
        </p:spPr>
        <p:txBody>
          <a:bodyPr wrap="none">
            <a:spAutoFit/>
          </a:bodyPr>
          <a:lstStyle/>
          <a:p>
            <a:fld id="{F3477EC8-074D-41C4-94AE-E9EA7CEEA348}" type="slidenum">
              <a:rPr lang="en-US" sz="1000">
                <a:solidFill>
                  <a:srgbClr val="FFFFFF">
                    <a:lumMod val="75000"/>
                  </a:srgbClr>
                </a:solidFill>
              </a:rPr>
              <a:pPr/>
              <a:t>32</a:t>
            </a:fld>
            <a:endParaRPr lang="en-US" sz="1000" dirty="0"/>
          </a:p>
        </p:txBody>
      </p:sp>
    </p:spTree>
    <p:extLst>
      <p:ext uri="{BB962C8B-B14F-4D97-AF65-F5344CB8AC3E}">
        <p14:creationId xmlns:p14="http://schemas.microsoft.com/office/powerpoint/2010/main" val="39436338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342900" indent="-342900">
              <a:buFont typeface="Arial" pitchFamily="34" charset="0"/>
              <a:buChar char="•"/>
            </a:pPr>
            <a:r>
              <a:rPr lang="en-US" sz="2800" dirty="0" smtClean="0"/>
              <a:t>What </a:t>
            </a:r>
            <a:r>
              <a:rPr lang="en-US" sz="2800" dirty="0"/>
              <a:t>you’re doing is </a:t>
            </a:r>
            <a:r>
              <a:rPr lang="en-US" sz="2800" dirty="0" smtClean="0"/>
              <a:t>working. </a:t>
            </a:r>
            <a:endParaRPr lang="en-US" sz="2800" dirty="0"/>
          </a:p>
          <a:p>
            <a:pPr marL="342900" indent="-342900">
              <a:buFont typeface="Arial" pitchFamily="34" charset="0"/>
              <a:buChar char="•"/>
            </a:pPr>
            <a:r>
              <a:rPr lang="en-US" sz="2800" dirty="0"/>
              <a:t>C</a:t>
            </a:r>
            <a:r>
              <a:rPr lang="en-US" sz="2800" dirty="0" smtClean="0"/>
              <a:t>ontinue the intervention and </a:t>
            </a:r>
            <a:r>
              <a:rPr lang="en-US" sz="2800" dirty="0"/>
              <a:t>monitor the student’s progress through the end of the year.</a:t>
            </a:r>
          </a:p>
          <a:p>
            <a:pPr marL="342900" indent="-342900">
              <a:buFont typeface="Arial" pitchFamily="34" charset="0"/>
              <a:buChar char="•"/>
            </a:pPr>
            <a:endParaRPr lang="en-US" sz="2200" dirty="0"/>
          </a:p>
        </p:txBody>
      </p:sp>
      <p:pic>
        <p:nvPicPr>
          <p:cNvPr id="4" name="Content Placeholder 3" descr="This is a picture of a graph with the word &quot;success&quot; written in the middle. "/>
          <p:cNvPicPr>
            <a:picLocks noGrp="1" noChangeAspect="1"/>
          </p:cNvPicPr>
          <p:nvPr>
            <p:ph idx="10"/>
          </p:nvPr>
        </p:nvPicPr>
        <p:blipFill>
          <a:blip r:embed="rId3" cstate="print">
            <a:extLst>
              <a:ext uri="{28A0092B-C50C-407E-A947-70E740481C1C}">
                <a14:useLocalDpi xmlns:a14="http://schemas.microsoft.com/office/drawing/2010/main" val="0"/>
              </a:ext>
            </a:extLst>
          </a:blip>
          <a:stretch>
            <a:fillRect/>
          </a:stretch>
        </p:blipFill>
        <p:spPr>
          <a:xfrm>
            <a:off x="4940300" y="2316789"/>
            <a:ext cx="3971925" cy="3329323"/>
          </a:xfrm>
        </p:spPr>
      </p:pic>
      <p:sp>
        <p:nvSpPr>
          <p:cNvPr id="2" name="Title 1"/>
          <p:cNvSpPr>
            <a:spLocks noGrp="1"/>
          </p:cNvSpPr>
          <p:nvPr>
            <p:ph type="title"/>
          </p:nvPr>
        </p:nvSpPr>
        <p:spPr/>
        <p:txBody>
          <a:bodyPr/>
          <a:lstStyle/>
          <a:p>
            <a:r>
              <a:rPr lang="en-US" dirty="0" smtClean="0"/>
              <a:t>Consider…</a:t>
            </a:r>
            <a:endParaRPr lang="en-US" dirty="0"/>
          </a:p>
        </p:txBody>
      </p:sp>
      <p:sp>
        <p:nvSpPr>
          <p:cNvPr id="8" name="Rectangle 7"/>
          <p:cNvSpPr/>
          <p:nvPr/>
        </p:nvSpPr>
        <p:spPr>
          <a:xfrm>
            <a:off x="8687581" y="6126309"/>
            <a:ext cx="325730" cy="246221"/>
          </a:xfrm>
          <a:prstGeom prst="rect">
            <a:avLst/>
          </a:prstGeom>
        </p:spPr>
        <p:txBody>
          <a:bodyPr wrap="none">
            <a:spAutoFit/>
          </a:bodyPr>
          <a:lstStyle/>
          <a:p>
            <a:fld id="{F3477EC8-074D-41C4-94AE-E9EA7CEEA348}" type="slidenum">
              <a:rPr lang="en-US" sz="1000">
                <a:solidFill>
                  <a:srgbClr val="FFFFFF">
                    <a:lumMod val="75000"/>
                  </a:srgbClr>
                </a:solidFill>
              </a:rPr>
              <a:pPr/>
              <a:t>33</a:t>
            </a:fld>
            <a:endParaRPr lang="en-US" sz="1000" dirty="0"/>
          </a:p>
        </p:txBody>
      </p:sp>
    </p:spTree>
    <p:extLst>
      <p:ext uri="{BB962C8B-B14F-4D97-AF65-F5344CB8AC3E}">
        <p14:creationId xmlns:p14="http://schemas.microsoft.com/office/powerpoint/2010/main" val="17310359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7526" y="2132013"/>
            <a:ext cx="8224699" cy="3506787"/>
          </a:xfrm>
        </p:spPr>
        <p:txBody>
          <a:bodyPr/>
          <a:lstStyle/>
          <a:p>
            <a:pPr marL="573088" lvl="1" indent="-342900">
              <a:spcBef>
                <a:spcPts val="1200"/>
              </a:spcBef>
            </a:pPr>
            <a:r>
              <a:rPr lang="en-US" sz="2400" dirty="0" smtClean="0"/>
              <a:t>Begin with a </a:t>
            </a:r>
            <a:r>
              <a:rPr lang="en-US" sz="2400" u="sng" dirty="0" smtClean="0"/>
              <a:t>valid</a:t>
            </a:r>
            <a:r>
              <a:rPr lang="en-US" sz="2400" dirty="0" smtClean="0"/>
              <a:t>, </a:t>
            </a:r>
            <a:r>
              <a:rPr lang="en-US" sz="2400" u="sng" dirty="0" smtClean="0"/>
              <a:t>reliable</a:t>
            </a:r>
            <a:r>
              <a:rPr lang="en-US" sz="2400" dirty="0" smtClean="0"/>
              <a:t>, and </a:t>
            </a:r>
            <a:r>
              <a:rPr lang="en-US" sz="2400" u="sng" dirty="0" smtClean="0"/>
              <a:t>appropriate</a:t>
            </a:r>
            <a:r>
              <a:rPr lang="en-US" sz="2400" dirty="0" smtClean="0"/>
              <a:t> progress monitoring measure.</a:t>
            </a:r>
          </a:p>
          <a:p>
            <a:pPr marL="573088" lvl="1" indent="-342900">
              <a:spcBef>
                <a:spcPts val="1200"/>
              </a:spcBef>
            </a:pPr>
            <a:r>
              <a:rPr lang="en-US" sz="2400" dirty="0" smtClean="0"/>
              <a:t>Graph your data to see patterns.</a:t>
            </a:r>
          </a:p>
          <a:p>
            <a:pPr marL="573088" lvl="1" indent="-342900">
              <a:spcBef>
                <a:spcPts val="1200"/>
              </a:spcBef>
            </a:pPr>
            <a:r>
              <a:rPr lang="en-US" sz="2400" dirty="0" smtClean="0"/>
              <a:t>Ask questions about data patterns to arrive at hypothesis about student responsiveness.</a:t>
            </a:r>
          </a:p>
          <a:p>
            <a:pPr marL="573088" lvl="1" indent="-342900">
              <a:spcBef>
                <a:spcPts val="1200"/>
              </a:spcBef>
            </a:pPr>
            <a:r>
              <a:rPr lang="en-US" sz="2400" dirty="0" smtClean="0"/>
              <a:t>Use your hypothesis to inform changes to intervention or assessment (if the data indicate that a change is needed).</a:t>
            </a:r>
            <a:endParaRPr lang="en-US" dirty="0" smtClean="0"/>
          </a:p>
        </p:txBody>
      </p:sp>
      <p:sp>
        <p:nvSpPr>
          <p:cNvPr id="3" name="Title 2"/>
          <p:cNvSpPr>
            <a:spLocks noGrp="1"/>
          </p:cNvSpPr>
          <p:nvPr>
            <p:ph type="title"/>
          </p:nvPr>
        </p:nvSpPr>
        <p:spPr/>
        <p:txBody>
          <a:bodyPr/>
          <a:lstStyle/>
          <a:p>
            <a:r>
              <a:rPr lang="en-US" dirty="0" smtClean="0"/>
              <a:t/>
            </a:r>
            <a:br>
              <a:rPr lang="en-US" dirty="0" smtClean="0"/>
            </a:br>
            <a:r>
              <a:rPr lang="en-US" dirty="0" smtClean="0"/>
              <a:t>In Summary</a:t>
            </a:r>
            <a:endParaRPr lang="en-US" dirty="0"/>
          </a:p>
        </p:txBody>
      </p:sp>
      <p:sp>
        <p:nvSpPr>
          <p:cNvPr id="5" name="Slide Number Placeholder 4"/>
          <p:cNvSpPr>
            <a:spLocks noGrp="1"/>
          </p:cNvSpPr>
          <p:nvPr>
            <p:ph type="sldNum" sz="quarter" idx="10"/>
          </p:nvPr>
        </p:nvSpPr>
        <p:spPr/>
        <p:txBody>
          <a:bodyPr/>
          <a:lstStyle/>
          <a:p>
            <a:fld id="{196322EA-F814-4E52-A2F9-7A97BC1D3F94}" type="slidenum">
              <a:rPr lang="en-US" smtClean="0"/>
              <a:t>34</a:t>
            </a:fld>
            <a:endParaRPr lang="en-US" dirty="0"/>
          </a:p>
        </p:txBody>
      </p:sp>
    </p:spTree>
    <p:extLst>
      <p:ext uri="{BB962C8B-B14F-4D97-AF65-F5344CB8AC3E}">
        <p14:creationId xmlns:p14="http://schemas.microsoft.com/office/powerpoint/2010/main" val="31849749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687525" y="2045368"/>
            <a:ext cx="4654496" cy="3898232"/>
          </a:xfrm>
        </p:spPr>
        <p:txBody>
          <a:bodyPr/>
          <a:lstStyle/>
          <a:p>
            <a:pPr marL="0" indent="0" algn="ctr">
              <a:buNone/>
            </a:pPr>
            <a:r>
              <a:rPr lang="en-US" sz="2800" b="1" dirty="0" smtClean="0"/>
              <a:t>Why graph progress monitoring data?</a:t>
            </a:r>
          </a:p>
          <a:p>
            <a:pPr lvl="1">
              <a:buFont typeface="Wingdings" panose="05000000000000000000" pitchFamily="2" charset="2"/>
              <a:buChar char="ü"/>
            </a:pPr>
            <a:r>
              <a:rPr lang="en-US" sz="2400" dirty="0" smtClean="0"/>
              <a:t>Allows staff to see patterns and compare performance to goals</a:t>
            </a:r>
          </a:p>
          <a:p>
            <a:pPr lvl="1">
              <a:buFont typeface="Wingdings" panose="05000000000000000000" pitchFamily="2" charset="2"/>
              <a:buChar char="ü"/>
            </a:pPr>
            <a:r>
              <a:rPr lang="en-US" sz="2400" dirty="0" smtClean="0"/>
              <a:t>More accurate data analysis</a:t>
            </a:r>
          </a:p>
          <a:p>
            <a:pPr lvl="1">
              <a:buFont typeface="Wingdings" panose="05000000000000000000" pitchFamily="2" charset="2"/>
              <a:buChar char="ü"/>
            </a:pPr>
            <a:r>
              <a:rPr lang="en-US" sz="2400" dirty="0" smtClean="0"/>
              <a:t>Individualize instruction</a:t>
            </a:r>
          </a:p>
          <a:p>
            <a:pPr lvl="1">
              <a:buFont typeface="Wingdings" panose="05000000000000000000" pitchFamily="2" charset="2"/>
              <a:buChar char="ü"/>
            </a:pPr>
            <a:r>
              <a:rPr lang="en-US" sz="2400" dirty="0" smtClean="0"/>
              <a:t>Increased student achievement</a:t>
            </a:r>
          </a:p>
          <a:p>
            <a:pPr lvl="1" indent="0">
              <a:buNone/>
            </a:pPr>
            <a:endParaRPr lang="en-US" dirty="0"/>
          </a:p>
          <a:p>
            <a:pPr marL="342900" indent="-342900">
              <a:buFont typeface="Arial" pitchFamily="34" charset="0"/>
              <a:buChar char="•"/>
            </a:pPr>
            <a:endParaRPr lang="en-US" dirty="0"/>
          </a:p>
        </p:txBody>
      </p:sp>
      <p:pic>
        <p:nvPicPr>
          <p:cNvPr id="4" name="Content Placeholder 3" descr="This is a picture of a graph with an upward trend with the word &quot;success&quot; written on it. "/>
          <p:cNvPicPr>
            <a:picLocks noGrp="1" noChangeAspect="1"/>
          </p:cNvPicPr>
          <p:nvPr>
            <p:ph idx="10"/>
          </p:nvPr>
        </p:nvPicPr>
        <p:blipFill>
          <a:blip r:embed="rId3" cstate="print">
            <a:extLst>
              <a:ext uri="{28A0092B-C50C-407E-A947-70E740481C1C}">
                <a14:useLocalDpi xmlns:a14="http://schemas.microsoft.com/office/drawing/2010/main" val="0"/>
              </a:ext>
            </a:extLst>
          </a:blip>
          <a:stretch>
            <a:fillRect/>
          </a:stretch>
        </p:blipFill>
        <p:spPr>
          <a:xfrm>
            <a:off x="5101389" y="2316789"/>
            <a:ext cx="3810836" cy="3329323"/>
          </a:xfrm>
        </p:spPr>
      </p:pic>
      <p:sp>
        <p:nvSpPr>
          <p:cNvPr id="2" name="Title 1"/>
          <p:cNvSpPr>
            <a:spLocks noGrp="1"/>
          </p:cNvSpPr>
          <p:nvPr>
            <p:ph type="title"/>
          </p:nvPr>
        </p:nvSpPr>
        <p:spPr/>
        <p:txBody>
          <a:bodyPr/>
          <a:lstStyle/>
          <a:p>
            <a:r>
              <a:rPr lang="en-US" dirty="0" smtClean="0"/>
              <a:t>Quick Review of Graphing</a:t>
            </a:r>
            <a:endParaRPr lang="en-US" dirty="0"/>
          </a:p>
        </p:txBody>
      </p:sp>
      <p:sp>
        <p:nvSpPr>
          <p:cNvPr id="10" name="Rectangle 9"/>
          <p:cNvSpPr/>
          <p:nvPr/>
        </p:nvSpPr>
        <p:spPr>
          <a:xfrm>
            <a:off x="8687581" y="6126309"/>
            <a:ext cx="325730" cy="246221"/>
          </a:xfrm>
          <a:prstGeom prst="rect">
            <a:avLst/>
          </a:prstGeom>
        </p:spPr>
        <p:txBody>
          <a:bodyPr wrap="none">
            <a:spAutoFit/>
          </a:bodyPr>
          <a:lstStyle/>
          <a:p>
            <a:fld id="{F3477EC8-074D-41C4-94AE-E9EA7CEEA348}" type="slidenum">
              <a:rPr lang="en-US" sz="1000">
                <a:solidFill>
                  <a:srgbClr val="FFFFFF">
                    <a:lumMod val="75000"/>
                  </a:srgbClr>
                </a:solidFill>
              </a:rPr>
              <a:pPr/>
              <a:t>4</a:t>
            </a:fld>
            <a:endParaRPr lang="en-US" sz="1000" dirty="0"/>
          </a:p>
        </p:txBody>
      </p:sp>
    </p:spTree>
    <p:extLst>
      <p:ext uri="{BB962C8B-B14F-4D97-AF65-F5344CB8AC3E}">
        <p14:creationId xmlns:p14="http://schemas.microsoft.com/office/powerpoint/2010/main" val="42041372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r>
              <a:rPr lang="en-US" dirty="0" smtClean="0"/>
              <a:t>Plot student’s first few data points</a:t>
            </a:r>
          </a:p>
          <a:p>
            <a:r>
              <a:rPr lang="en-US" dirty="0" smtClean="0"/>
              <a:t>Baseline data or starting point</a:t>
            </a:r>
            <a:endParaRPr lang="en-US" dirty="0"/>
          </a:p>
        </p:txBody>
      </p:sp>
      <p:sp>
        <p:nvSpPr>
          <p:cNvPr id="2" name="Title 1"/>
          <p:cNvSpPr>
            <a:spLocks noGrp="1"/>
          </p:cNvSpPr>
          <p:nvPr>
            <p:ph type="title"/>
          </p:nvPr>
        </p:nvSpPr>
        <p:spPr/>
        <p:txBody>
          <a:bodyPr/>
          <a:lstStyle/>
          <a:p>
            <a:r>
              <a:rPr lang="en-US" dirty="0" smtClean="0"/>
              <a:t>Quick Review of Graphing: </a:t>
            </a:r>
            <a:r>
              <a:rPr lang="en-US" dirty="0"/>
              <a:t/>
            </a:r>
            <a:br>
              <a:rPr lang="en-US" dirty="0"/>
            </a:br>
            <a:r>
              <a:rPr lang="en-US" dirty="0"/>
              <a:t>The Basics</a:t>
            </a:r>
          </a:p>
        </p:txBody>
      </p:sp>
      <p:pic>
        <p:nvPicPr>
          <p:cNvPr id="12" name="Picture 5" descr="This is a picture of a graph with 5 data points plotted.  These represent the first few weeks of baseline data, or the student's starting point. "/>
          <p:cNvPicPr>
            <a:picLocks noGrp="1" noChangeAspect="1" noChangeArrowheads="1"/>
          </p:cNvPicPr>
          <p:nvPr>
            <p:ph idx="10"/>
          </p:nvPr>
        </p:nvPicPr>
        <p:blipFill>
          <a:blip r:embed="rId3" cstate="print">
            <a:extLst>
              <a:ext uri="{28A0092B-C50C-407E-A947-70E740481C1C}">
                <a14:useLocalDpi xmlns:a14="http://schemas.microsoft.com/office/drawing/2010/main" val="0"/>
              </a:ext>
            </a:extLst>
          </a:blip>
          <a:srcRect/>
          <a:stretch>
            <a:fillRect/>
          </a:stretch>
        </p:blipFill>
        <p:spPr bwMode="auto">
          <a:xfrm>
            <a:off x="4940300" y="3058374"/>
            <a:ext cx="3971925" cy="1846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8687581" y="6126309"/>
            <a:ext cx="325730" cy="246221"/>
          </a:xfrm>
          <a:prstGeom prst="rect">
            <a:avLst/>
          </a:prstGeom>
        </p:spPr>
        <p:txBody>
          <a:bodyPr wrap="none">
            <a:spAutoFit/>
          </a:bodyPr>
          <a:lstStyle/>
          <a:p>
            <a:fld id="{F3477EC8-074D-41C4-94AE-E9EA7CEEA348}" type="slidenum">
              <a:rPr lang="en-US" sz="1000">
                <a:solidFill>
                  <a:srgbClr val="FFFFFF">
                    <a:lumMod val="75000"/>
                  </a:srgbClr>
                </a:solidFill>
              </a:rPr>
              <a:pPr/>
              <a:t>5</a:t>
            </a:fld>
            <a:endParaRPr lang="en-US" sz="1000" dirty="0"/>
          </a:p>
        </p:txBody>
      </p:sp>
    </p:spTree>
    <p:extLst>
      <p:ext uri="{BB962C8B-B14F-4D97-AF65-F5344CB8AC3E}">
        <p14:creationId xmlns:p14="http://schemas.microsoft.com/office/powerpoint/2010/main" val="4333634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r>
              <a:rPr lang="en-US" dirty="0" smtClean="0"/>
              <a:t>First 3 scores represent baseline</a:t>
            </a:r>
          </a:p>
          <a:p>
            <a:r>
              <a:rPr lang="en-US" dirty="0" smtClean="0"/>
              <a:t>Draw vertical line after baseline</a:t>
            </a:r>
            <a:endParaRPr lang="en-US" dirty="0"/>
          </a:p>
        </p:txBody>
      </p:sp>
      <p:sp>
        <p:nvSpPr>
          <p:cNvPr id="2" name="Title 1"/>
          <p:cNvSpPr>
            <a:spLocks noGrp="1"/>
          </p:cNvSpPr>
          <p:nvPr>
            <p:ph type="title"/>
          </p:nvPr>
        </p:nvSpPr>
        <p:spPr/>
        <p:txBody>
          <a:bodyPr/>
          <a:lstStyle/>
          <a:p>
            <a:r>
              <a:rPr lang="en-US" dirty="0" smtClean="0"/>
              <a:t>Quick Review of Graphing: </a:t>
            </a:r>
            <a:r>
              <a:rPr lang="en-US" dirty="0"/>
              <a:t/>
            </a:r>
            <a:br>
              <a:rPr lang="en-US" dirty="0"/>
            </a:br>
            <a:r>
              <a:rPr lang="en-US" dirty="0"/>
              <a:t>The Basics</a:t>
            </a:r>
          </a:p>
        </p:txBody>
      </p:sp>
      <p:grpSp>
        <p:nvGrpSpPr>
          <p:cNvPr id="12" name="Group 11" descr="This is a graph with 5 data points plotted.  After the first 3 points, a dotted vertical line is drawn to show that these data points are baseline data, representing the student's performance at the beginning of the year."/>
          <p:cNvGrpSpPr/>
          <p:nvPr/>
        </p:nvGrpSpPr>
        <p:grpSpPr>
          <a:xfrm>
            <a:off x="5066773" y="2517881"/>
            <a:ext cx="3920471" cy="1822238"/>
            <a:chOff x="4974165" y="2037806"/>
            <a:chExt cx="3920471" cy="1822238"/>
          </a:xfrm>
        </p:grpSpPr>
        <p:pic>
          <p:nvPicPr>
            <p:cNvPr id="29" name="Picture 5" descr="This is a graph with 5 data points plotted.  After the first 3 points, a dotted vertical line is drawn to show that these data points are baseline data, representing the student's performance at the beginning of the yea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74165" y="2037806"/>
              <a:ext cx="3920471" cy="18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0" name="Straight Connector 29"/>
            <p:cNvCxnSpPr/>
            <p:nvPr/>
          </p:nvCxnSpPr>
          <p:spPr>
            <a:xfrm>
              <a:off x="5729076" y="2037806"/>
              <a:ext cx="10633" cy="1743740"/>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352784" y="3447506"/>
              <a:ext cx="200025" cy="109538"/>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5548654" y="3447506"/>
              <a:ext cx="100012" cy="109538"/>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5817127" y="3428456"/>
              <a:ext cx="200025" cy="73819"/>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grpSp>
      <p:sp>
        <p:nvSpPr>
          <p:cNvPr id="16" name="Rectangle 15"/>
          <p:cNvSpPr/>
          <p:nvPr/>
        </p:nvSpPr>
        <p:spPr>
          <a:xfrm>
            <a:off x="8687581" y="6126309"/>
            <a:ext cx="325730" cy="246221"/>
          </a:xfrm>
          <a:prstGeom prst="rect">
            <a:avLst/>
          </a:prstGeom>
        </p:spPr>
        <p:txBody>
          <a:bodyPr wrap="none">
            <a:spAutoFit/>
          </a:bodyPr>
          <a:lstStyle/>
          <a:p>
            <a:fld id="{F3477EC8-074D-41C4-94AE-E9EA7CEEA348}" type="slidenum">
              <a:rPr lang="en-US" sz="1000">
                <a:solidFill>
                  <a:srgbClr val="FFFFFF">
                    <a:lumMod val="75000"/>
                  </a:srgbClr>
                </a:solidFill>
              </a:rPr>
              <a:pPr/>
              <a:t>6</a:t>
            </a:fld>
            <a:endParaRPr lang="en-US" sz="1000" dirty="0"/>
          </a:p>
        </p:txBody>
      </p:sp>
    </p:spTree>
    <p:extLst>
      <p:ext uri="{BB962C8B-B14F-4D97-AF65-F5344CB8AC3E}">
        <p14:creationId xmlns:p14="http://schemas.microsoft.com/office/powerpoint/2010/main" val="7410019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marL="0" indent="0">
              <a:buNone/>
            </a:pPr>
            <a:endParaRPr lang="en-US" dirty="0"/>
          </a:p>
          <a:p>
            <a:r>
              <a:rPr lang="en-US" dirty="0" smtClean="0"/>
              <a:t>Determine </a:t>
            </a:r>
            <a:r>
              <a:rPr lang="en-US" dirty="0"/>
              <a:t>a goal for your student’s performance at the end of the year.</a:t>
            </a:r>
          </a:p>
          <a:p>
            <a:endParaRPr lang="en-US" dirty="0"/>
          </a:p>
          <a:p>
            <a:endParaRPr lang="en-US" dirty="0"/>
          </a:p>
        </p:txBody>
      </p:sp>
      <p:sp>
        <p:nvSpPr>
          <p:cNvPr id="2" name="Title 1"/>
          <p:cNvSpPr>
            <a:spLocks noGrp="1"/>
          </p:cNvSpPr>
          <p:nvPr>
            <p:ph type="title"/>
          </p:nvPr>
        </p:nvSpPr>
        <p:spPr/>
        <p:txBody>
          <a:bodyPr/>
          <a:lstStyle/>
          <a:p>
            <a:r>
              <a:rPr lang="en-US" dirty="0" smtClean="0"/>
              <a:t>Quick Review of Graphing: </a:t>
            </a:r>
            <a:r>
              <a:rPr lang="en-US" dirty="0"/>
              <a:t/>
            </a:r>
            <a:br>
              <a:rPr lang="en-US" dirty="0"/>
            </a:br>
            <a:r>
              <a:rPr lang="en-US" dirty="0"/>
              <a:t>The Basics</a:t>
            </a:r>
          </a:p>
        </p:txBody>
      </p:sp>
      <p:sp>
        <p:nvSpPr>
          <p:cNvPr id="10" name="Rectangle 9"/>
          <p:cNvSpPr/>
          <p:nvPr/>
        </p:nvSpPr>
        <p:spPr>
          <a:xfrm>
            <a:off x="8687581" y="6126309"/>
            <a:ext cx="325730" cy="246221"/>
          </a:xfrm>
          <a:prstGeom prst="rect">
            <a:avLst/>
          </a:prstGeom>
        </p:spPr>
        <p:txBody>
          <a:bodyPr wrap="none">
            <a:spAutoFit/>
          </a:bodyPr>
          <a:lstStyle/>
          <a:p>
            <a:fld id="{F3477EC8-074D-41C4-94AE-E9EA7CEEA348}" type="slidenum">
              <a:rPr lang="en-US" sz="1000">
                <a:solidFill>
                  <a:srgbClr val="FFFFFF">
                    <a:lumMod val="75000"/>
                  </a:srgbClr>
                </a:solidFill>
              </a:rPr>
              <a:pPr/>
              <a:t>7</a:t>
            </a:fld>
            <a:endParaRPr lang="en-US" sz="1000" dirty="0"/>
          </a:p>
        </p:txBody>
      </p:sp>
      <p:pic>
        <p:nvPicPr>
          <p:cNvPr id="1026" name="Picture 2" descr="This is a picture of the word &quot;Goal&quot; with three lines converging toward the wor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68189" y="2506717"/>
            <a:ext cx="4182257" cy="2791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65720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87526" y="2090057"/>
            <a:ext cx="3972629" cy="3817762"/>
          </a:xfrm>
        </p:spPr>
        <p:txBody>
          <a:bodyPr/>
          <a:lstStyle/>
          <a:p>
            <a:r>
              <a:rPr lang="en-US" dirty="0" smtClean="0"/>
              <a:t>Draw a line connecting baseline performance to goal</a:t>
            </a:r>
          </a:p>
          <a:p>
            <a:r>
              <a:rPr lang="en-US" dirty="0" smtClean="0"/>
              <a:t>This is the “goal line”</a:t>
            </a:r>
          </a:p>
          <a:p>
            <a:r>
              <a:rPr lang="en-US" dirty="0" smtClean="0"/>
              <a:t>Shows the rate of progress a student must achieve to reach goal by the end of the year</a:t>
            </a:r>
            <a:endParaRPr lang="en-US" dirty="0"/>
          </a:p>
        </p:txBody>
      </p:sp>
      <p:sp>
        <p:nvSpPr>
          <p:cNvPr id="2" name="Title 1"/>
          <p:cNvSpPr>
            <a:spLocks noGrp="1"/>
          </p:cNvSpPr>
          <p:nvPr>
            <p:ph type="title"/>
          </p:nvPr>
        </p:nvSpPr>
        <p:spPr/>
        <p:txBody>
          <a:bodyPr/>
          <a:lstStyle/>
          <a:p>
            <a:r>
              <a:rPr lang="en-US" dirty="0" smtClean="0"/>
              <a:t>Quick Review of Graphing: </a:t>
            </a:r>
            <a:r>
              <a:rPr lang="en-US" dirty="0"/>
              <a:t/>
            </a:r>
            <a:br>
              <a:rPr lang="en-US" dirty="0"/>
            </a:br>
            <a:r>
              <a:rPr lang="en-US" dirty="0"/>
              <a:t>The Basics</a:t>
            </a:r>
          </a:p>
        </p:txBody>
      </p:sp>
      <p:sp>
        <p:nvSpPr>
          <p:cNvPr id="4" name="5-Point Star 3" descr="This shows the graph on the previous slides with the five data points and vertical line drawn after three to show the baseline.  In this graph a line is drawn from the baseline to the performance goal for the student.  This line is called the goal line and represents the rate of progress a student must achieve to reach the goal by the end of the year. "/>
          <p:cNvSpPr/>
          <p:nvPr/>
        </p:nvSpPr>
        <p:spPr>
          <a:xfrm>
            <a:off x="8766588" y="2656925"/>
            <a:ext cx="223283" cy="21265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929615" y="1985993"/>
            <a:ext cx="835485" cy="461665"/>
          </a:xfrm>
          <a:prstGeom prst="rect">
            <a:avLst/>
          </a:prstGeom>
        </p:spPr>
        <p:txBody>
          <a:bodyPr wrap="none">
            <a:spAutoFit/>
          </a:bodyPr>
          <a:lstStyle/>
          <a:p>
            <a:r>
              <a:rPr lang="en-US" dirty="0" smtClean="0">
                <a:solidFill>
                  <a:schemeClr val="accent1"/>
                </a:solidFill>
              </a:rPr>
              <a:t>Goal</a:t>
            </a:r>
            <a:endParaRPr lang="en-US" dirty="0">
              <a:solidFill>
                <a:schemeClr val="accent1"/>
              </a:solidFill>
            </a:endParaRPr>
          </a:p>
        </p:txBody>
      </p:sp>
      <p:grpSp>
        <p:nvGrpSpPr>
          <p:cNvPr id="3" name="Group 2" descr="This shows the graph on the previous slides with the five data points and vertical line drawn after three to show the baseline.  In this graph a line is drawn from the baseline to the performance goal for the student.  This line is called the goal line and represents the rate of progress a student must achieve to reach the goal by the end of the year. "/>
          <p:cNvGrpSpPr/>
          <p:nvPr/>
        </p:nvGrpSpPr>
        <p:grpSpPr>
          <a:xfrm>
            <a:off x="5066773" y="2447658"/>
            <a:ext cx="3920471" cy="1892461"/>
            <a:chOff x="5066773" y="2447658"/>
            <a:chExt cx="3920471" cy="1892461"/>
          </a:xfrm>
        </p:grpSpPr>
        <p:grpSp>
          <p:nvGrpSpPr>
            <p:cNvPr id="21" name="Group 20" descr="This shows the graph on the previous slides with the five data points and vertical line drawn after three to show the baseline.  In this graph a line is drawn from the baseline to the performance goal for the student.  This line is called the goal line and represents the rate of progress a student must achieve to reach the goal by the end of the year. "/>
            <p:cNvGrpSpPr/>
            <p:nvPr/>
          </p:nvGrpSpPr>
          <p:grpSpPr>
            <a:xfrm>
              <a:off x="5066773" y="2517881"/>
              <a:ext cx="3920471" cy="1822238"/>
              <a:chOff x="4974165" y="2037806"/>
              <a:chExt cx="3920471" cy="1822238"/>
            </a:xfrm>
          </p:grpSpPr>
          <p:pic>
            <p:nvPicPr>
              <p:cNvPr id="22" name="Picture 5" descr="This shows the graph on the previous slides with the five data points and vertical line drawn after three to show the baseline.  In this graph a line is drawn from the baseline to the performance goal for the student.  This line is called the goal line and represents the rate of progress a student must achieve to reach the goal by the end of the year.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74165" y="2037806"/>
                <a:ext cx="3920471" cy="18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3" name="Straight Connector 22"/>
              <p:cNvCxnSpPr/>
              <p:nvPr/>
            </p:nvCxnSpPr>
            <p:spPr>
              <a:xfrm>
                <a:off x="5729076" y="2037806"/>
                <a:ext cx="10633" cy="1743740"/>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352784" y="3447506"/>
                <a:ext cx="200025" cy="109538"/>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5548654" y="3447506"/>
                <a:ext cx="100012" cy="109538"/>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5817127" y="3428456"/>
                <a:ext cx="200025" cy="73819"/>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grpSp>
        <p:cxnSp>
          <p:nvCxnSpPr>
            <p:cNvPr id="27" name="Straight Arrow Connector 26"/>
            <p:cNvCxnSpPr>
              <a:stCxn id="28" idx="2"/>
            </p:cNvCxnSpPr>
            <p:nvPr/>
          </p:nvCxnSpPr>
          <p:spPr>
            <a:xfrm>
              <a:off x="8347358" y="2447658"/>
              <a:ext cx="417742" cy="277498"/>
            </a:xfrm>
            <a:prstGeom prst="straightConnector1">
              <a:avLst/>
            </a:prstGeom>
            <a:ln w="254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5807053" y="2725156"/>
              <a:ext cx="3138978" cy="1291372"/>
            </a:xfrm>
            <a:prstGeom prst="line">
              <a:avLst/>
            </a:prstGeom>
          </p:spPr>
          <p:style>
            <a:lnRef idx="1">
              <a:schemeClr val="accent1"/>
            </a:lnRef>
            <a:fillRef idx="0">
              <a:schemeClr val="accent1"/>
            </a:fillRef>
            <a:effectRef idx="0">
              <a:schemeClr val="accent1"/>
            </a:effectRef>
            <a:fontRef idx="minor">
              <a:schemeClr val="tx1"/>
            </a:fontRef>
          </p:style>
        </p:cxnSp>
      </p:grpSp>
      <p:sp>
        <p:nvSpPr>
          <p:cNvPr id="19" name="Rectangle 18"/>
          <p:cNvSpPr/>
          <p:nvPr/>
        </p:nvSpPr>
        <p:spPr>
          <a:xfrm>
            <a:off x="8687581" y="6126309"/>
            <a:ext cx="325730" cy="246221"/>
          </a:xfrm>
          <a:prstGeom prst="rect">
            <a:avLst/>
          </a:prstGeom>
        </p:spPr>
        <p:txBody>
          <a:bodyPr wrap="none">
            <a:spAutoFit/>
          </a:bodyPr>
          <a:lstStyle/>
          <a:p>
            <a:fld id="{F3477EC8-074D-41C4-94AE-E9EA7CEEA348}" type="slidenum">
              <a:rPr lang="en-US" sz="1000">
                <a:solidFill>
                  <a:srgbClr val="FFFFFF">
                    <a:lumMod val="75000"/>
                  </a:srgbClr>
                </a:solidFill>
              </a:rPr>
              <a:pPr/>
              <a:t>8</a:t>
            </a:fld>
            <a:endParaRPr lang="en-US" sz="1000" dirty="0"/>
          </a:p>
        </p:txBody>
      </p:sp>
    </p:spTree>
    <p:extLst>
      <p:ext uri="{BB962C8B-B14F-4D97-AF65-F5344CB8AC3E}">
        <p14:creationId xmlns:p14="http://schemas.microsoft.com/office/powerpoint/2010/main" val="35925645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pPr marL="342900" indent="-342900">
              <a:buFont typeface="Arial" pitchFamily="34" charset="0"/>
              <a:buChar char="•"/>
            </a:pPr>
            <a:r>
              <a:rPr lang="en-US" sz="2000" dirty="0"/>
              <a:t>Continue to collect and graph the student’s progress monitoring scores. </a:t>
            </a:r>
          </a:p>
          <a:p>
            <a:pPr marL="342900" indent="-342900">
              <a:buFont typeface="Arial" pitchFamily="34" charset="0"/>
              <a:buChar char="•"/>
            </a:pPr>
            <a:r>
              <a:rPr lang="en-US" sz="2000" dirty="0"/>
              <a:t>If four consecutive scores fall </a:t>
            </a:r>
            <a:r>
              <a:rPr lang="en-US" sz="2000" u="sng" dirty="0"/>
              <a:t>below the goal line</a:t>
            </a:r>
            <a:r>
              <a:rPr lang="en-US" sz="2000" dirty="0"/>
              <a:t>, as shown here, you should change your instruction</a:t>
            </a:r>
            <a:r>
              <a:rPr lang="en-US" sz="2000" dirty="0" smtClean="0"/>
              <a:t>.</a:t>
            </a:r>
          </a:p>
          <a:p>
            <a:pPr marL="342900" indent="-342900">
              <a:buFont typeface="Arial" pitchFamily="34" charset="0"/>
              <a:buChar char="•"/>
            </a:pPr>
            <a:r>
              <a:rPr lang="en-US" sz="2000" dirty="0" smtClean="0"/>
              <a:t>If scores are </a:t>
            </a:r>
            <a:r>
              <a:rPr lang="en-US" sz="2000" u="sng" dirty="0" smtClean="0"/>
              <a:t>at or above the goal line</a:t>
            </a:r>
            <a:r>
              <a:rPr lang="en-US" sz="2000" dirty="0" smtClean="0"/>
              <a:t>, continue instruction and data collection. </a:t>
            </a:r>
            <a:endParaRPr lang="en-US" sz="2000" dirty="0"/>
          </a:p>
          <a:p>
            <a:pPr marL="342900" indent="-342900">
              <a:buFont typeface="Arial" pitchFamily="34" charset="0"/>
              <a:buChar char="•"/>
            </a:pPr>
            <a:endParaRPr lang="en-US" dirty="0"/>
          </a:p>
          <a:p>
            <a:pPr marL="342900" indent="-342900">
              <a:buFont typeface="Arial" pitchFamily="34" charset="0"/>
              <a:buChar char="•"/>
            </a:pPr>
            <a:endParaRPr lang="en-US" dirty="0"/>
          </a:p>
          <a:p>
            <a:pPr marL="342900" indent="-342900">
              <a:buFont typeface="Arial" pitchFamily="34" charset="0"/>
              <a:buChar char="•"/>
            </a:pPr>
            <a:endParaRPr lang="en-US" dirty="0"/>
          </a:p>
          <a:p>
            <a:pPr marL="342900" indent="-342900">
              <a:buFont typeface="Arial" pitchFamily="34" charset="0"/>
              <a:buChar char="•"/>
            </a:pPr>
            <a:endParaRPr lang="en-US" dirty="0"/>
          </a:p>
        </p:txBody>
      </p:sp>
      <p:sp>
        <p:nvSpPr>
          <p:cNvPr id="2" name="Title 1"/>
          <p:cNvSpPr>
            <a:spLocks noGrp="1"/>
          </p:cNvSpPr>
          <p:nvPr>
            <p:ph type="title"/>
          </p:nvPr>
        </p:nvSpPr>
        <p:spPr/>
        <p:txBody>
          <a:bodyPr/>
          <a:lstStyle/>
          <a:p>
            <a:r>
              <a:rPr lang="en-US" dirty="0" smtClean="0"/>
              <a:t>Quick Review of Graphing: </a:t>
            </a:r>
            <a:r>
              <a:rPr lang="en-US" dirty="0"/>
              <a:t/>
            </a:r>
            <a:br>
              <a:rPr lang="en-US" dirty="0"/>
            </a:br>
            <a:r>
              <a:rPr lang="en-US" dirty="0"/>
              <a:t>The Basics</a:t>
            </a:r>
          </a:p>
        </p:txBody>
      </p:sp>
      <p:grpSp>
        <p:nvGrpSpPr>
          <p:cNvPr id="5" name="Group 4" descr="This is the same graph shown on previous slides with the baseline, goal line, and a few extra data points plotted showing that you should continue to collect student data to see how the student is progressing toward the goal. "/>
          <p:cNvGrpSpPr/>
          <p:nvPr/>
        </p:nvGrpSpPr>
        <p:grpSpPr>
          <a:xfrm>
            <a:off x="5078232" y="2683487"/>
            <a:ext cx="3920471" cy="1848364"/>
            <a:chOff x="2743200" y="1946377"/>
            <a:chExt cx="3920471" cy="1848364"/>
          </a:xfrm>
        </p:grpSpPr>
        <p:pic>
          <p:nvPicPr>
            <p:cNvPr id="34821" name="Picture 5" descr="This is the same graph shown on previous slides with the baseline, goal line, and a few extra data points plotted showing that you should continue to collect student data to see how the student is progressing toward the goal.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3200" y="1972503"/>
              <a:ext cx="3920471" cy="18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5-Point Star 3"/>
            <p:cNvSpPr/>
            <p:nvPr/>
          </p:nvSpPr>
          <p:spPr>
            <a:xfrm>
              <a:off x="6424439" y="2073968"/>
              <a:ext cx="223283" cy="21265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rot="-1320000">
              <a:off x="5531483" y="2171535"/>
              <a:ext cx="950901" cy="307777"/>
            </a:xfrm>
            <a:prstGeom prst="rect">
              <a:avLst/>
            </a:prstGeom>
          </p:spPr>
          <p:txBody>
            <a:bodyPr wrap="none">
              <a:spAutoFit/>
            </a:bodyPr>
            <a:lstStyle/>
            <a:p>
              <a:r>
                <a:rPr lang="en-US" sz="1400" dirty="0" smtClean="0">
                  <a:solidFill>
                    <a:schemeClr val="accent1"/>
                  </a:solidFill>
                </a:rPr>
                <a:t>Goal Line</a:t>
              </a:r>
              <a:endParaRPr lang="en-US" sz="1400" dirty="0">
                <a:solidFill>
                  <a:schemeClr val="accent1"/>
                </a:solidFill>
              </a:endParaRPr>
            </a:p>
          </p:txBody>
        </p:sp>
        <p:cxnSp>
          <p:nvCxnSpPr>
            <p:cNvPr id="18" name="Straight Connector 17"/>
            <p:cNvCxnSpPr/>
            <p:nvPr/>
          </p:nvCxnSpPr>
          <p:spPr>
            <a:xfrm>
              <a:off x="3498111" y="1946377"/>
              <a:ext cx="10633" cy="1743740"/>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5"/>
            <p:cNvCxnSpPr>
              <a:endCxn id="4" idx="4"/>
            </p:cNvCxnSpPr>
            <p:nvPr/>
          </p:nvCxnSpPr>
          <p:spPr>
            <a:xfrm flipV="1">
              <a:off x="3508744" y="2155193"/>
              <a:ext cx="3138978" cy="1291372"/>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ctangle 10"/>
            <p:cNvSpPr>
              <a:spLocks noChangeAspect="1"/>
            </p:cNvSpPr>
            <p:nvPr/>
          </p:nvSpPr>
          <p:spPr>
            <a:xfrm rot="2700000">
              <a:off x="3870858" y="3375576"/>
              <a:ext cx="54864" cy="54864"/>
            </a:xfrm>
            <a:prstGeom prst="rect">
              <a:avLst/>
            </a:prstGeom>
            <a:pattFill prst="pct50">
              <a:fgClr>
                <a:schemeClr val="tx1">
                  <a:lumMod val="95000"/>
                  <a:lumOff val="5000"/>
                </a:schemeClr>
              </a:fgClr>
              <a:bgClr>
                <a:schemeClr val="bg1"/>
              </a:bgClr>
            </a:patt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ChangeAspect="1"/>
            </p:cNvSpPr>
            <p:nvPr/>
          </p:nvSpPr>
          <p:spPr>
            <a:xfrm rot="2700000">
              <a:off x="4031974" y="3336781"/>
              <a:ext cx="54864" cy="54864"/>
            </a:xfrm>
            <a:prstGeom prst="rect">
              <a:avLst/>
            </a:prstGeom>
            <a:pattFill prst="pct50">
              <a:fgClr>
                <a:schemeClr val="tx1">
                  <a:lumMod val="95000"/>
                  <a:lumOff val="5000"/>
                </a:schemeClr>
              </a:fgClr>
              <a:bgClr>
                <a:schemeClr val="bg1"/>
              </a:bgClr>
            </a:patt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a:spLocks noChangeAspect="1"/>
            </p:cNvSpPr>
            <p:nvPr/>
          </p:nvSpPr>
          <p:spPr>
            <a:xfrm rot="2700000">
              <a:off x="4175659" y="3419134"/>
              <a:ext cx="54864" cy="54864"/>
            </a:xfrm>
            <a:prstGeom prst="rect">
              <a:avLst/>
            </a:prstGeom>
            <a:pattFill prst="pct50">
              <a:fgClr>
                <a:schemeClr val="tx1">
                  <a:lumMod val="95000"/>
                  <a:lumOff val="5000"/>
                </a:schemeClr>
              </a:fgClr>
              <a:bgClr>
                <a:schemeClr val="bg1"/>
              </a:bgClr>
            </a:patt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a:spLocks noChangeAspect="1"/>
            </p:cNvSpPr>
            <p:nvPr/>
          </p:nvSpPr>
          <p:spPr>
            <a:xfrm rot="2700000">
              <a:off x="4289263" y="3324479"/>
              <a:ext cx="54864" cy="54864"/>
            </a:xfrm>
            <a:prstGeom prst="rect">
              <a:avLst/>
            </a:prstGeom>
            <a:pattFill prst="pct50">
              <a:fgClr>
                <a:schemeClr val="tx1">
                  <a:lumMod val="95000"/>
                  <a:lumOff val="5000"/>
                </a:schemeClr>
              </a:fgClr>
              <a:bgClr>
                <a:schemeClr val="bg1"/>
              </a:bgClr>
            </a:patt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Rectangle 20"/>
          <p:cNvSpPr/>
          <p:nvPr/>
        </p:nvSpPr>
        <p:spPr>
          <a:xfrm>
            <a:off x="8687581" y="6126309"/>
            <a:ext cx="325730" cy="246221"/>
          </a:xfrm>
          <a:prstGeom prst="rect">
            <a:avLst/>
          </a:prstGeom>
        </p:spPr>
        <p:txBody>
          <a:bodyPr wrap="none">
            <a:spAutoFit/>
          </a:bodyPr>
          <a:lstStyle/>
          <a:p>
            <a:fld id="{F3477EC8-074D-41C4-94AE-E9EA7CEEA348}" type="slidenum">
              <a:rPr lang="en-US" sz="1000">
                <a:solidFill>
                  <a:srgbClr val="FFFFFF">
                    <a:lumMod val="75000"/>
                  </a:srgbClr>
                </a:solidFill>
              </a:rPr>
              <a:pPr/>
              <a:t>9</a:t>
            </a:fld>
            <a:endParaRPr lang="en-US" sz="1000" dirty="0"/>
          </a:p>
        </p:txBody>
      </p:sp>
    </p:spTree>
    <p:extLst>
      <p:ext uri="{BB962C8B-B14F-4D97-AF65-F5344CB8AC3E}">
        <p14:creationId xmlns:p14="http://schemas.microsoft.com/office/powerpoint/2010/main" val="1630924453"/>
      </p:ext>
    </p:extLst>
  </p:cSld>
  <p:clrMapOvr>
    <a:masterClrMapping/>
  </p:clrMapOvr>
  <p:timing>
    <p:tnLst>
      <p:par>
        <p:cTn id="1" dur="indefinite" restart="never" nodeType="tmRoot"/>
      </p:par>
    </p:tnLst>
  </p:timing>
</p:sld>
</file>

<file path=ppt/theme/theme1.xml><?xml version="1.0" encoding="utf-8"?>
<a:theme xmlns:a="http://schemas.openxmlformats.org/drawingml/2006/main" name="NCII Graphs">
  <a:themeElements>
    <a:clrScheme name="NCII Palette">
      <a:dk1>
        <a:srgbClr val="004077"/>
      </a:dk1>
      <a:lt1>
        <a:srgbClr val="FFFFFF"/>
      </a:lt1>
      <a:dk2>
        <a:srgbClr val="5E6E66"/>
      </a:dk2>
      <a:lt2>
        <a:srgbClr val="E4E5E6"/>
      </a:lt2>
      <a:accent1>
        <a:srgbClr val="EA6B0C"/>
      </a:accent1>
      <a:accent2>
        <a:srgbClr val="73C167"/>
      </a:accent2>
      <a:accent3>
        <a:srgbClr val="D3A01F"/>
      </a:accent3>
      <a:accent4>
        <a:srgbClr val="A84D10"/>
      </a:accent4>
      <a:accent5>
        <a:srgbClr val="005394"/>
      </a:accent5>
      <a:accent6>
        <a:srgbClr val="5F864A"/>
      </a:accent6>
      <a:hlink>
        <a:srgbClr val="711471"/>
      </a:hlink>
      <a:folHlink>
        <a:srgbClr val="31776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Divider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Contact">
  <a:themeElements>
    <a:clrScheme name="AIR Corporate">
      <a:dk1>
        <a:srgbClr val="000000"/>
      </a:dk1>
      <a:lt1>
        <a:srgbClr val="FFFFFF"/>
      </a:lt1>
      <a:dk2>
        <a:srgbClr val="4E76A0"/>
      </a:dk2>
      <a:lt2>
        <a:srgbClr val="FFFFFF"/>
      </a:lt2>
      <a:accent1>
        <a:srgbClr val="005295"/>
      </a:accent1>
      <a:accent2>
        <a:srgbClr val="439539"/>
      </a:accent2>
      <a:accent3>
        <a:srgbClr val="D06F1A"/>
      </a:accent3>
      <a:accent4>
        <a:srgbClr val="711471"/>
      </a:accent4>
      <a:accent5>
        <a:srgbClr val="B9C7D4"/>
      </a:accent5>
      <a:accent6>
        <a:srgbClr val="EEB111"/>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rg Char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_Basic">
  <a:themeElements>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Basic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_Divider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2_Basic">
  <a:themeElements>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Basic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_Org Char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3_Basic">
  <a:themeElements>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Basic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2_Org Char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012 NCII Divider Slide">
  <a:themeElements>
    <a:clrScheme name="NCII Palette">
      <a:dk1>
        <a:srgbClr val="004077"/>
      </a:dk1>
      <a:lt1>
        <a:srgbClr val="FFFFFF"/>
      </a:lt1>
      <a:dk2>
        <a:srgbClr val="5E6E66"/>
      </a:dk2>
      <a:lt2>
        <a:srgbClr val="E4E5E6"/>
      </a:lt2>
      <a:accent1>
        <a:srgbClr val="EA6B0C"/>
      </a:accent1>
      <a:accent2>
        <a:srgbClr val="73C167"/>
      </a:accent2>
      <a:accent3>
        <a:srgbClr val="D3A01F"/>
      </a:accent3>
      <a:accent4>
        <a:srgbClr val="A84D10"/>
      </a:accent4>
      <a:accent5>
        <a:srgbClr val="005394"/>
      </a:accent5>
      <a:accent6>
        <a:srgbClr val="5F864A"/>
      </a:accent6>
      <a:hlink>
        <a:srgbClr val="711471"/>
      </a:hlink>
      <a:folHlink>
        <a:srgbClr val="31776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2012 NCII Divider Slide">
  <a:themeElements>
    <a:clrScheme name="NCII Palette">
      <a:dk1>
        <a:srgbClr val="004077"/>
      </a:dk1>
      <a:lt1>
        <a:srgbClr val="FFFFFF"/>
      </a:lt1>
      <a:dk2>
        <a:srgbClr val="5E6E66"/>
      </a:dk2>
      <a:lt2>
        <a:srgbClr val="E4E5E6"/>
      </a:lt2>
      <a:accent1>
        <a:srgbClr val="EA6B0C"/>
      </a:accent1>
      <a:accent2>
        <a:srgbClr val="73C167"/>
      </a:accent2>
      <a:accent3>
        <a:srgbClr val="D3A01F"/>
      </a:accent3>
      <a:accent4>
        <a:srgbClr val="A84D10"/>
      </a:accent4>
      <a:accent5>
        <a:srgbClr val="005394"/>
      </a:accent5>
      <a:accent6>
        <a:srgbClr val="5F864A"/>
      </a:accent6>
      <a:hlink>
        <a:srgbClr val="711471"/>
      </a:hlink>
      <a:folHlink>
        <a:srgbClr val="31776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012 NCII slides">
  <a:themeElements>
    <a:clrScheme name="NCII Palette">
      <a:dk1>
        <a:srgbClr val="004077"/>
      </a:dk1>
      <a:lt1>
        <a:srgbClr val="FFFFFF"/>
      </a:lt1>
      <a:dk2>
        <a:srgbClr val="5E6E66"/>
      </a:dk2>
      <a:lt2>
        <a:srgbClr val="E4E5E6"/>
      </a:lt2>
      <a:accent1>
        <a:srgbClr val="EA6B0C"/>
      </a:accent1>
      <a:accent2>
        <a:srgbClr val="73C167"/>
      </a:accent2>
      <a:accent3>
        <a:srgbClr val="D3A01F"/>
      </a:accent3>
      <a:accent4>
        <a:srgbClr val="A84D10"/>
      </a:accent4>
      <a:accent5>
        <a:srgbClr val="005394"/>
      </a:accent5>
      <a:accent6>
        <a:srgbClr val="5F864A"/>
      </a:accent6>
      <a:hlink>
        <a:srgbClr val="711471"/>
      </a:hlink>
      <a:folHlink>
        <a:srgbClr val="31776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2012 NCII slides">
  <a:themeElements>
    <a:clrScheme name="NCII Palette">
      <a:dk1>
        <a:srgbClr val="004077"/>
      </a:dk1>
      <a:lt1>
        <a:srgbClr val="FFFFFF"/>
      </a:lt1>
      <a:dk2>
        <a:srgbClr val="5E6E66"/>
      </a:dk2>
      <a:lt2>
        <a:srgbClr val="E4E5E6"/>
      </a:lt2>
      <a:accent1>
        <a:srgbClr val="EA6B0C"/>
      </a:accent1>
      <a:accent2>
        <a:srgbClr val="73C167"/>
      </a:accent2>
      <a:accent3>
        <a:srgbClr val="D3A01F"/>
      </a:accent3>
      <a:accent4>
        <a:srgbClr val="A84D10"/>
      </a:accent4>
      <a:accent5>
        <a:srgbClr val="005394"/>
      </a:accent5>
      <a:accent6>
        <a:srgbClr val="5F864A"/>
      </a:accent6>
      <a:hlink>
        <a:srgbClr val="711471"/>
      </a:hlink>
      <a:folHlink>
        <a:srgbClr val="31776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Blank">
  <a:themeElements>
    <a:clrScheme name="NCII Palette">
      <a:dk1>
        <a:srgbClr val="004077"/>
      </a:dk1>
      <a:lt1>
        <a:srgbClr val="FFFFFF"/>
      </a:lt1>
      <a:dk2>
        <a:srgbClr val="5E6E66"/>
      </a:dk2>
      <a:lt2>
        <a:srgbClr val="E4E5E6"/>
      </a:lt2>
      <a:accent1>
        <a:srgbClr val="EA6B0C"/>
      </a:accent1>
      <a:accent2>
        <a:srgbClr val="73C167"/>
      </a:accent2>
      <a:accent3>
        <a:srgbClr val="D3A01F"/>
      </a:accent3>
      <a:accent4>
        <a:srgbClr val="A84D10"/>
      </a:accent4>
      <a:accent5>
        <a:srgbClr val="005394"/>
      </a:accent5>
      <a:accent6>
        <a:srgbClr val="5F864A"/>
      </a:accent6>
      <a:hlink>
        <a:srgbClr val="711471"/>
      </a:hlink>
      <a:folHlink>
        <a:srgbClr val="31776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012 NCII Contact Info">
  <a:themeElements>
    <a:clrScheme name="NCII Palette">
      <a:dk1>
        <a:srgbClr val="004077"/>
      </a:dk1>
      <a:lt1>
        <a:srgbClr val="FFFFFF"/>
      </a:lt1>
      <a:dk2>
        <a:srgbClr val="5E6E66"/>
      </a:dk2>
      <a:lt2>
        <a:srgbClr val="E4E5E6"/>
      </a:lt2>
      <a:accent1>
        <a:srgbClr val="EA6B0C"/>
      </a:accent1>
      <a:accent2>
        <a:srgbClr val="73C167"/>
      </a:accent2>
      <a:accent3>
        <a:srgbClr val="D3A01F"/>
      </a:accent3>
      <a:accent4>
        <a:srgbClr val="A84D10"/>
      </a:accent4>
      <a:accent5>
        <a:srgbClr val="005394"/>
      </a:accent5>
      <a:accent6>
        <a:srgbClr val="5F864A"/>
      </a:accent6>
      <a:hlink>
        <a:srgbClr val="711471"/>
      </a:hlink>
      <a:folHlink>
        <a:srgbClr val="31776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Basic">
  <a:themeElements>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Basic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Title">
  <a:themeElements>
    <a:clrScheme name="Delta Cost">
      <a:dk1>
        <a:sysClr val="windowText" lastClr="000000"/>
      </a:dk1>
      <a:lt1>
        <a:sysClr val="window" lastClr="FFFFFF"/>
      </a:lt1>
      <a:dk2>
        <a:srgbClr val="2F68A4"/>
      </a:dk2>
      <a:lt2>
        <a:srgbClr val="E9E9E9"/>
      </a:lt2>
      <a:accent1>
        <a:srgbClr val="2668A4"/>
      </a:accent1>
      <a:accent2>
        <a:srgbClr val="6EA256"/>
      </a:accent2>
      <a:accent3>
        <a:srgbClr val="C0504D"/>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C274D0E453DA444BDEE5CB35E633B8F" ma:contentTypeVersion="0" ma:contentTypeDescription="Create a new document." ma:contentTypeScope="" ma:versionID="217d213fef8b0163cd29fd79576869cf">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278B86A-FD39-414C-98BA-4763C3B011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76763312-DADE-4C80-B39D-96FFF3096E41}">
  <ds:schemaRefs>
    <ds:schemaRef ds:uri="http://schemas.microsoft.com/office/2006/metadata/properties"/>
    <ds:schemaRef ds:uri="http://purl.org/dc/terms/"/>
    <ds:schemaRef ds:uri="http://purl.org/dc/dcmitype/"/>
    <ds:schemaRef ds:uri="http://schemas.microsoft.com/office/2006/documentManagement/types"/>
    <ds:schemaRef ds:uri="http://schemas.openxmlformats.org/package/2006/metadata/core-properties"/>
    <ds:schemaRef ds:uri="http://purl.org/dc/elements/1.1/"/>
    <ds:schemaRef ds:uri="http://www.w3.org/XML/1998/namespace"/>
  </ds:schemaRefs>
</ds:datastoreItem>
</file>

<file path=customXml/itemProps3.xml><?xml version="1.0" encoding="utf-8"?>
<ds:datastoreItem xmlns:ds="http://schemas.openxmlformats.org/officeDocument/2006/customXml" ds:itemID="{F09652C8-D67B-4FF3-B7BB-E3551F138D5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NCII Graphs</Template>
  <TotalTime>6442</TotalTime>
  <Words>3377</Words>
  <Application>Microsoft Office PowerPoint</Application>
  <PresentationFormat>On-screen Show (4:3)</PresentationFormat>
  <Paragraphs>251</Paragraphs>
  <Slides>34</Slides>
  <Notes>33</Notes>
  <HiddenSlides>0</HiddenSlides>
  <MMClips>0</MMClips>
  <ScaleCrop>false</ScaleCrop>
  <HeadingPairs>
    <vt:vector size="4" baseType="variant">
      <vt:variant>
        <vt:lpstr>Theme</vt:lpstr>
      </vt:variant>
      <vt:variant>
        <vt:i4>18</vt:i4>
      </vt:variant>
      <vt:variant>
        <vt:lpstr>Slide Titles</vt:lpstr>
      </vt:variant>
      <vt:variant>
        <vt:i4>34</vt:i4>
      </vt:variant>
    </vt:vector>
  </HeadingPairs>
  <TitlesOfParts>
    <vt:vector size="52" baseType="lpstr">
      <vt:lpstr>NCII Graphs</vt:lpstr>
      <vt:lpstr>2012 NCII Divider Slide</vt:lpstr>
      <vt:lpstr>1_2012 NCII Divider Slide</vt:lpstr>
      <vt:lpstr>2012 NCII slides</vt:lpstr>
      <vt:lpstr>1_2012 NCII slides</vt:lpstr>
      <vt:lpstr>Blank</vt:lpstr>
      <vt:lpstr>2012 NCII Contact Info</vt:lpstr>
      <vt:lpstr>Basic</vt:lpstr>
      <vt:lpstr>Title</vt:lpstr>
      <vt:lpstr>Divider Master</vt:lpstr>
      <vt:lpstr>Contact</vt:lpstr>
      <vt:lpstr>Org Chart</vt:lpstr>
      <vt:lpstr>1_Basic</vt:lpstr>
      <vt:lpstr>1_Divider Master</vt:lpstr>
      <vt:lpstr>2_Basic</vt:lpstr>
      <vt:lpstr>1_Org Chart</vt:lpstr>
      <vt:lpstr>3_Basic</vt:lpstr>
      <vt:lpstr>2_Org Chart</vt:lpstr>
      <vt:lpstr>Informal Academic Diagnostic Assessment: Using Data to Guide Intensive Instruction</vt:lpstr>
      <vt:lpstr>Informal Academic Diagnostic Assessment: Using Data to Guide Intensive Instruction</vt:lpstr>
      <vt:lpstr>Purpose and Objectives</vt:lpstr>
      <vt:lpstr>Quick Review of Graphing</vt:lpstr>
      <vt:lpstr>Quick Review of Graphing:  The Basics</vt:lpstr>
      <vt:lpstr>Quick Review of Graphing:  The Basics</vt:lpstr>
      <vt:lpstr>Quick Review of Graphing:  The Basics</vt:lpstr>
      <vt:lpstr>Quick Review of Graphing:  The Basics</vt:lpstr>
      <vt:lpstr>Quick Review of Graphing:  The Basics</vt:lpstr>
      <vt:lpstr>Quick Review of Graphing:  The Basics</vt:lpstr>
      <vt:lpstr>Quick Review of Graphing:  The Basics</vt:lpstr>
      <vt:lpstr>Quick Review of Graphing:  The Basics</vt:lpstr>
      <vt:lpstr>It’s time to make a change, but what should I do?</vt:lpstr>
      <vt:lpstr>Potential Issues Impacting Progress</vt:lpstr>
      <vt:lpstr>What can a graph tell you?  </vt:lpstr>
      <vt:lpstr>How do I know when a change is needed?</vt:lpstr>
      <vt:lpstr>Graphs: Very low scores</vt:lpstr>
      <vt:lpstr>Consider…</vt:lpstr>
      <vt:lpstr>Graphs: Highly variable scores</vt:lpstr>
      <vt:lpstr>Consider…</vt:lpstr>
      <vt:lpstr>Consider…</vt:lpstr>
      <vt:lpstr>Consider…</vt:lpstr>
      <vt:lpstr>Graphs: Flat trend line</vt:lpstr>
      <vt:lpstr>Consider…</vt:lpstr>
      <vt:lpstr>Graphs: Goal line steeper than trend line</vt:lpstr>
      <vt:lpstr>Consider…</vt:lpstr>
      <vt:lpstr>Consider…</vt:lpstr>
      <vt:lpstr>Graphs: Trend line steeper than goal line</vt:lpstr>
      <vt:lpstr>Consider…</vt:lpstr>
      <vt:lpstr>Graphs: Scores flat after change</vt:lpstr>
      <vt:lpstr>Consider…</vt:lpstr>
      <vt:lpstr>Graphs: Scores improving after change</vt:lpstr>
      <vt:lpstr>Consider…</vt:lpstr>
      <vt:lpstr> In 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  Arial bold, size 28, gray</dc:title>
  <dc:creator>Carol L.  Hamlett</dc:creator>
  <cp:lastModifiedBy>lmagnuson</cp:lastModifiedBy>
  <cp:revision>411</cp:revision>
  <cp:lastPrinted>2013-04-30T20:10:08Z</cp:lastPrinted>
  <dcterms:created xsi:type="dcterms:W3CDTF">2012-12-20T21:01:02Z</dcterms:created>
  <dcterms:modified xsi:type="dcterms:W3CDTF">2014-08-06T14:22:27Z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0x0101001C274D0E453DA444BDEE5CB35E633B8F</vt:lpwstr>
  </property>
</Properties>
</file>