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33" r:id="rId5"/>
  </p:sldMasterIdLst>
  <p:notesMasterIdLst>
    <p:notesMasterId r:id="rId44"/>
  </p:notesMasterIdLst>
  <p:handoutMasterIdLst>
    <p:handoutMasterId r:id="rId45"/>
  </p:handoutMasterIdLst>
  <p:sldIdLst>
    <p:sldId id="2540" r:id="rId6"/>
    <p:sldId id="2532" r:id="rId7"/>
    <p:sldId id="2529" r:id="rId8"/>
    <p:sldId id="455" r:id="rId9"/>
    <p:sldId id="5170" r:id="rId10"/>
    <p:sldId id="806" r:id="rId11"/>
    <p:sldId id="804" r:id="rId12"/>
    <p:sldId id="422" r:id="rId13"/>
    <p:sldId id="2528" r:id="rId14"/>
    <p:sldId id="261" r:id="rId15"/>
    <p:sldId id="5161" r:id="rId16"/>
    <p:sldId id="412" r:id="rId17"/>
    <p:sldId id="273" r:id="rId18"/>
    <p:sldId id="2232" r:id="rId19"/>
    <p:sldId id="1741" r:id="rId20"/>
    <p:sldId id="2541" r:id="rId21"/>
    <p:sldId id="1735" r:id="rId22"/>
    <p:sldId id="5163" r:id="rId23"/>
    <p:sldId id="5164" r:id="rId24"/>
    <p:sldId id="5166" r:id="rId25"/>
    <p:sldId id="5171" r:id="rId26"/>
    <p:sldId id="2234" r:id="rId27"/>
    <p:sldId id="2533" r:id="rId28"/>
    <p:sldId id="1743" r:id="rId29"/>
    <p:sldId id="5169" r:id="rId30"/>
    <p:sldId id="2546" r:id="rId31"/>
    <p:sldId id="2538" r:id="rId32"/>
    <p:sldId id="1734" r:id="rId33"/>
    <p:sldId id="1695" r:id="rId34"/>
    <p:sldId id="2230" r:id="rId35"/>
    <p:sldId id="2536" r:id="rId36"/>
    <p:sldId id="2537" r:id="rId37"/>
    <p:sldId id="808" r:id="rId38"/>
    <p:sldId id="390" r:id="rId39"/>
    <p:sldId id="2547" r:id="rId40"/>
    <p:sldId id="2548" r:id="rId41"/>
    <p:sldId id="416" r:id="rId42"/>
    <p:sldId id="404" r:id="rId4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L DBI Webinar" id="{40064D69-CE95-46B7-8DE8-1065BBA2B5F2}">
          <p14:sldIdLst>
            <p14:sldId id="2540"/>
            <p14:sldId id="2532"/>
            <p14:sldId id="2529"/>
            <p14:sldId id="455"/>
            <p14:sldId id="5170"/>
            <p14:sldId id="806"/>
            <p14:sldId id="804"/>
            <p14:sldId id="422"/>
            <p14:sldId id="2528"/>
            <p14:sldId id="261"/>
            <p14:sldId id="5161"/>
            <p14:sldId id="412"/>
            <p14:sldId id="273"/>
            <p14:sldId id="2232"/>
            <p14:sldId id="1741"/>
            <p14:sldId id="2541"/>
            <p14:sldId id="1735"/>
            <p14:sldId id="5163"/>
            <p14:sldId id="5164"/>
            <p14:sldId id="5166"/>
            <p14:sldId id="5171"/>
            <p14:sldId id="2234"/>
            <p14:sldId id="2533"/>
            <p14:sldId id="1743"/>
            <p14:sldId id="5169"/>
            <p14:sldId id="2546"/>
            <p14:sldId id="2538"/>
            <p14:sldId id="1734"/>
            <p14:sldId id="1695"/>
            <p14:sldId id="2230"/>
            <p14:sldId id="2536"/>
            <p14:sldId id="2537"/>
            <p14:sldId id="808"/>
            <p14:sldId id="390"/>
            <p14:sldId id="2547"/>
            <p14:sldId id="2548"/>
            <p14:sldId id="416"/>
            <p14:sldId id="404"/>
          </p14:sldIdLst>
        </p14:section>
      </p14:sectionLst>
    </p:ext>
    <p:ext uri="{EFAFB233-063F-42B5-8137-9DF3F51BA10A}">
      <p15:sldGuideLst xmlns:p15="http://schemas.microsoft.com/office/powerpoint/2012/main">
        <p15:guide id="1" orient="horz" pos="64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8BA403-FE38-36E0-F2E1-22D36344C2A3}" name="Laible, Elizabeth" initials="LE" userId="S::elaible@air.org::cc99524a-59cf-4811-bbbd-4798cc24125f" providerId="AD"/>
  <p188:author id="{6424E727-321E-A5E6-3871-D75AD14B2DF9}" name="Schanfield, Mara" initials="SM" userId="S::mschanfield@air.org::665b5248-36e8-481b-8bee-fdc4ccb88574" providerId="AD"/>
  <p188:author id="{C3388029-2B20-F5FB-4124-4ABF9417DF0E}" name="Peterson, Amy" initials="PA" userId="S::ampeterson@air.org::8c14dd6b-6031-4383-8241-8af97fa7035b" providerId="AD"/>
  <p188:author id="{A4759F2A-275A-1110-FED8-D76261918B6D}" name="Arden, Sarah" initials="AS" userId="S::sarden@air.org::c3865b93-f4ad-427d-92c9-4484f9824b26" providerId="AD"/>
  <p188:author id="{0656F8FC-CB71-119C-B63C-3E58C2D49283}" name="Weingarten, Zachary" initials="WZ" userId="S::zweingarten@air.org::ffaec3ee-184f-423d-85c9-0dd61953293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11" clrIdx="1">
    <p:extLst>
      <p:ext uri="{19B8F6BF-5375-455C-9EA6-DF929625EA0E}">
        <p15:presenceInfo xmlns:p15="http://schemas.microsoft.com/office/powerpoint/2012/main" userId="Linda K. Reed" providerId="None"/>
      </p:ext>
    </p:extLst>
  </p:cmAuthor>
  <p:cmAuthor id="3" name="Reed, Linda" initials="RL" lastIdx="9" clrIdx="2">
    <p:extLst>
      <p:ext uri="{19B8F6BF-5375-455C-9EA6-DF929625EA0E}">
        <p15:presenceInfo xmlns:p15="http://schemas.microsoft.com/office/powerpoint/2012/main" userId="Reed, Linda" providerId="None"/>
      </p:ext>
    </p:extLst>
  </p:cmAuthor>
  <p:cmAuthor id="4" name="Note" initials="Note" lastIdx="2" clrIdx="3"/>
  <p:cmAuthor id="5" name="Peterson, Amy" initials="PA" lastIdx="3" clrIdx="4">
    <p:extLst>
      <p:ext uri="{19B8F6BF-5375-455C-9EA6-DF929625EA0E}">
        <p15:presenceInfo xmlns:p15="http://schemas.microsoft.com/office/powerpoint/2012/main" userId="S::ampeterson@air.org::8c14dd6b-6031-4383-8241-8af97fa703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2B2A"/>
    <a:srgbClr val="A8452A"/>
    <a:srgbClr val="FFFFFF"/>
    <a:srgbClr val="C25131"/>
    <a:srgbClr val="6D6E70"/>
    <a:srgbClr val="E6E6E6"/>
    <a:srgbClr val="10719C"/>
    <a:srgbClr val="000000"/>
    <a:srgbClr val="006298"/>
    <a:srgbClr val="319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DCDBA1-BD3C-4F4A-8333-47661BB49080}" v="4" dt="2022-04-20T16:31:29.369"/>
    <p1510:client id="{6D6E59D3-3997-4638-AAA4-067DE24126AF}" v="3194" dt="2022-04-19T21:51:39.196"/>
    <p1510:client id="{FAD4D53E-1164-4947-89C1-F9A5E1D58C2B}" v="1122" dt="2022-04-19T21:11:41.7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0" autoAdjust="0"/>
    <p:restoredTop sz="88571" autoAdjust="0"/>
  </p:normalViewPr>
  <p:slideViewPr>
    <p:cSldViewPr snapToGrid="0">
      <p:cViewPr varScale="1">
        <p:scale>
          <a:sx n="101" d="100"/>
          <a:sy n="101" d="100"/>
        </p:scale>
        <p:origin x="954" y="102"/>
      </p:cViewPr>
      <p:guideLst>
        <p:guide orient="horz" pos="648"/>
        <p:guide pos="3840"/>
      </p:guideLst>
    </p:cSldViewPr>
  </p:slideViewPr>
  <p:outlineViewPr>
    <p:cViewPr>
      <p:scale>
        <a:sx n="33" d="100"/>
        <a:sy n="33" d="100"/>
      </p:scale>
      <p:origin x="0" y="-32766"/>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1CF058-96F3-48F6-8688-ACBFE59A382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CF54B5D7-C446-46AB-B5FA-0FC7C9638D72}">
      <dgm:prSet/>
      <dgm:spPr/>
      <dgm:t>
        <a:bodyPr/>
        <a:lstStyle/>
        <a:p>
          <a:r>
            <a:rPr lang="en-US"/>
            <a:t>Engaging Instruction</a:t>
          </a:r>
        </a:p>
      </dgm:t>
    </dgm:pt>
    <dgm:pt modelId="{97F88C58-C63E-4908-8415-1FB97414220D}" type="parTrans" cxnId="{39065624-3702-45DE-B66F-2EA371E38808}">
      <dgm:prSet/>
      <dgm:spPr/>
      <dgm:t>
        <a:bodyPr/>
        <a:lstStyle/>
        <a:p>
          <a:endParaRPr lang="en-US"/>
        </a:p>
      </dgm:t>
    </dgm:pt>
    <dgm:pt modelId="{3FD8965D-3E94-41BF-A607-84F76A614750}" type="sibTrans" cxnId="{39065624-3702-45DE-B66F-2EA371E38808}">
      <dgm:prSet/>
      <dgm:spPr/>
      <dgm:t>
        <a:bodyPr/>
        <a:lstStyle/>
        <a:p>
          <a:endParaRPr lang="en-US"/>
        </a:p>
      </dgm:t>
    </dgm:pt>
    <dgm:pt modelId="{25D9AF2B-0E15-4C9F-85B0-EE4FFE2C2DC9}">
      <dgm:prSet/>
      <dgm:spPr/>
      <dgm:t>
        <a:bodyPr/>
        <a:lstStyle/>
        <a:p>
          <a:pPr>
            <a:buFont typeface="Arial" panose="020B0604020202020204" pitchFamily="34" charset="0"/>
            <a:buChar char="•"/>
          </a:pPr>
          <a:r>
            <a:rPr lang="en-US"/>
            <a:t>Provide daily instruction that enhances social connections and personal reflection. </a:t>
          </a:r>
        </a:p>
      </dgm:t>
    </dgm:pt>
    <dgm:pt modelId="{29296A74-2B97-4371-9FF7-C8C684D91823}" type="parTrans" cxnId="{5924C0B0-70FC-4620-852F-52BC348D03D3}">
      <dgm:prSet/>
      <dgm:spPr/>
      <dgm:t>
        <a:bodyPr/>
        <a:lstStyle/>
        <a:p>
          <a:endParaRPr lang="en-US"/>
        </a:p>
      </dgm:t>
    </dgm:pt>
    <dgm:pt modelId="{CFD6AF03-2370-4E4E-8632-CE53DEF014BB}" type="sibTrans" cxnId="{5924C0B0-70FC-4620-852F-52BC348D03D3}">
      <dgm:prSet/>
      <dgm:spPr/>
      <dgm:t>
        <a:bodyPr/>
        <a:lstStyle/>
        <a:p>
          <a:endParaRPr lang="en-US"/>
        </a:p>
      </dgm:t>
    </dgm:pt>
    <dgm:pt modelId="{CDAA67FE-2305-4B2C-9A97-0E88AC6B641A}">
      <dgm:prSet/>
      <dgm:spPr/>
      <dgm:t>
        <a:bodyPr/>
        <a:lstStyle/>
        <a:p>
          <a:r>
            <a:rPr lang="en-US"/>
            <a:t>Explicit Skill Development</a:t>
          </a:r>
        </a:p>
      </dgm:t>
    </dgm:pt>
    <dgm:pt modelId="{4E632761-2222-4AC3-8A7B-5EC1FDFAD91C}" type="parTrans" cxnId="{8F34F654-B1D0-48D7-A68C-8F13B4028E88}">
      <dgm:prSet/>
      <dgm:spPr/>
      <dgm:t>
        <a:bodyPr/>
        <a:lstStyle/>
        <a:p>
          <a:endParaRPr lang="en-US"/>
        </a:p>
      </dgm:t>
    </dgm:pt>
    <dgm:pt modelId="{F8E2F165-67B9-4404-BCC7-EBAB0B7D6577}" type="sibTrans" cxnId="{8F34F654-B1D0-48D7-A68C-8F13B4028E88}">
      <dgm:prSet/>
      <dgm:spPr/>
      <dgm:t>
        <a:bodyPr/>
        <a:lstStyle/>
        <a:p>
          <a:endParaRPr lang="en-US"/>
        </a:p>
      </dgm:t>
    </dgm:pt>
    <dgm:pt modelId="{068FD04E-7F44-486A-951B-5C6CFC22A688}">
      <dgm:prSet/>
      <dgm:spPr/>
      <dgm:t>
        <a:bodyPr/>
        <a:lstStyle/>
        <a:p>
          <a:r>
            <a:rPr lang="en-US"/>
            <a:t>Target specific social and emotional skills during time set aside for SEL.</a:t>
          </a:r>
        </a:p>
      </dgm:t>
    </dgm:pt>
    <dgm:pt modelId="{2E97416A-6733-4D6F-905A-A2D02A6BAA3B}" type="parTrans" cxnId="{ACA47CB2-3305-4ED7-A89B-B89C2FDFCB29}">
      <dgm:prSet/>
      <dgm:spPr/>
      <dgm:t>
        <a:bodyPr/>
        <a:lstStyle/>
        <a:p>
          <a:endParaRPr lang="en-US"/>
        </a:p>
      </dgm:t>
    </dgm:pt>
    <dgm:pt modelId="{C0E4231D-A20F-4D8C-84FB-F769528E9356}" type="sibTrans" cxnId="{ACA47CB2-3305-4ED7-A89B-B89C2FDFCB29}">
      <dgm:prSet/>
      <dgm:spPr/>
      <dgm:t>
        <a:bodyPr/>
        <a:lstStyle/>
        <a:p>
          <a:endParaRPr lang="en-US"/>
        </a:p>
      </dgm:t>
    </dgm:pt>
    <dgm:pt modelId="{31E81871-0E5B-4C8E-9739-C6686EFF7BD1}">
      <dgm:prSet/>
      <dgm:spPr/>
      <dgm:t>
        <a:bodyPr/>
        <a:lstStyle/>
        <a:p>
          <a:r>
            <a:rPr lang="en-US"/>
            <a:t>Embedded Content</a:t>
          </a:r>
        </a:p>
      </dgm:t>
    </dgm:pt>
    <dgm:pt modelId="{7EA717BC-D925-4222-B001-9D4C2104816E}" type="parTrans" cxnId="{77998B4D-3AC3-4C4F-B49B-FD66FB40CCA2}">
      <dgm:prSet/>
      <dgm:spPr/>
      <dgm:t>
        <a:bodyPr/>
        <a:lstStyle/>
        <a:p>
          <a:endParaRPr lang="en-US"/>
        </a:p>
      </dgm:t>
    </dgm:pt>
    <dgm:pt modelId="{416C9C26-4B3B-4EF8-A727-051529221589}" type="sibTrans" cxnId="{77998B4D-3AC3-4C4F-B49B-FD66FB40CCA2}">
      <dgm:prSet/>
      <dgm:spPr/>
      <dgm:t>
        <a:bodyPr/>
        <a:lstStyle/>
        <a:p>
          <a:endParaRPr lang="en-US"/>
        </a:p>
      </dgm:t>
    </dgm:pt>
    <dgm:pt modelId="{D8E1195A-9928-471A-B0C9-FE8191E2D4F6}">
      <dgm:prSet/>
      <dgm:spPr/>
      <dgm:t>
        <a:bodyPr/>
        <a:lstStyle/>
        <a:p>
          <a:r>
            <a:rPr lang="en-US"/>
            <a:t>Weave social and emotional skills and topics into existing academic lessons.</a:t>
          </a:r>
        </a:p>
      </dgm:t>
    </dgm:pt>
    <dgm:pt modelId="{B1AF3579-DCC1-4F70-ADDB-AE7858D66FB1}" type="parTrans" cxnId="{7618212F-27F3-41EC-8D45-D672785F419B}">
      <dgm:prSet/>
      <dgm:spPr/>
      <dgm:t>
        <a:bodyPr/>
        <a:lstStyle/>
        <a:p>
          <a:endParaRPr lang="en-US"/>
        </a:p>
      </dgm:t>
    </dgm:pt>
    <dgm:pt modelId="{B6430748-6CA4-43E9-A0F2-D673967C890E}" type="sibTrans" cxnId="{7618212F-27F3-41EC-8D45-D672785F419B}">
      <dgm:prSet/>
      <dgm:spPr/>
      <dgm:t>
        <a:bodyPr/>
        <a:lstStyle/>
        <a:p>
          <a:endParaRPr lang="en-US"/>
        </a:p>
      </dgm:t>
    </dgm:pt>
    <dgm:pt modelId="{4D214BC4-99AF-490D-ADD6-4900173EEE9F}">
      <dgm:prSet/>
      <dgm:spPr/>
      <dgm:t>
        <a:bodyPr/>
        <a:lstStyle/>
        <a:p>
          <a:r>
            <a:rPr lang="en-US"/>
            <a:t>School Environment </a:t>
          </a:r>
        </a:p>
      </dgm:t>
    </dgm:pt>
    <dgm:pt modelId="{0BC70A12-DDD7-4A3E-A47A-B734BD9EA121}" type="parTrans" cxnId="{18FEE095-46F9-4901-8915-9AB45635A92A}">
      <dgm:prSet/>
      <dgm:spPr/>
      <dgm:t>
        <a:bodyPr/>
        <a:lstStyle/>
        <a:p>
          <a:endParaRPr lang="en-US"/>
        </a:p>
      </dgm:t>
    </dgm:pt>
    <dgm:pt modelId="{5D8E0918-C83B-4E0A-B23B-25B432E0B9F9}" type="sibTrans" cxnId="{18FEE095-46F9-4901-8915-9AB45635A92A}">
      <dgm:prSet/>
      <dgm:spPr/>
      <dgm:t>
        <a:bodyPr/>
        <a:lstStyle/>
        <a:p>
          <a:endParaRPr lang="en-US"/>
        </a:p>
      </dgm:t>
    </dgm:pt>
    <dgm:pt modelId="{53895DBB-9E74-4251-AFF9-C80CC747C0C6}">
      <dgm:prSet/>
      <dgm:spPr/>
      <dgm:t>
        <a:bodyPr/>
        <a:lstStyle/>
        <a:p>
          <a:r>
            <a:rPr lang="en-US"/>
            <a:t>Ensure that policies, organizational structures, and relationships promote a safe, supportive, culturally responsive, and engaging school environment.</a:t>
          </a:r>
        </a:p>
      </dgm:t>
    </dgm:pt>
    <dgm:pt modelId="{A1072EFF-0142-475F-AA76-AEFED3730317}" type="parTrans" cxnId="{1CD237B3-5507-44ED-965A-2097EAC5ED2A}">
      <dgm:prSet/>
      <dgm:spPr/>
      <dgm:t>
        <a:bodyPr/>
        <a:lstStyle/>
        <a:p>
          <a:endParaRPr lang="en-US"/>
        </a:p>
      </dgm:t>
    </dgm:pt>
    <dgm:pt modelId="{C91EF140-F61C-4E2E-AE98-5DEB1805C9C3}" type="sibTrans" cxnId="{1CD237B3-5507-44ED-965A-2097EAC5ED2A}">
      <dgm:prSet/>
      <dgm:spPr/>
      <dgm:t>
        <a:bodyPr/>
        <a:lstStyle/>
        <a:p>
          <a:endParaRPr lang="en-US"/>
        </a:p>
      </dgm:t>
    </dgm:pt>
    <dgm:pt modelId="{E197DDAE-C110-4BA3-A015-774E0234B04A}" type="pres">
      <dgm:prSet presAssocID="{251CF058-96F3-48F6-8688-ACBFE59A382B}" presName="Name0" presStyleCnt="0">
        <dgm:presLayoutVars>
          <dgm:dir/>
          <dgm:animLvl val="lvl"/>
          <dgm:resizeHandles val="exact"/>
        </dgm:presLayoutVars>
      </dgm:prSet>
      <dgm:spPr/>
    </dgm:pt>
    <dgm:pt modelId="{11D654ED-60A7-47AA-9411-9DE24FE7BD3E}" type="pres">
      <dgm:prSet presAssocID="{CF54B5D7-C446-46AB-B5FA-0FC7C9638D72}" presName="composite" presStyleCnt="0"/>
      <dgm:spPr/>
    </dgm:pt>
    <dgm:pt modelId="{F22BC7B6-0374-4C16-BD44-D64186A52E92}" type="pres">
      <dgm:prSet presAssocID="{CF54B5D7-C446-46AB-B5FA-0FC7C9638D72}" presName="parTx" presStyleLbl="alignNode1" presStyleIdx="0" presStyleCnt="4">
        <dgm:presLayoutVars>
          <dgm:chMax val="0"/>
          <dgm:chPref val="0"/>
          <dgm:bulletEnabled val="1"/>
        </dgm:presLayoutVars>
      </dgm:prSet>
      <dgm:spPr/>
    </dgm:pt>
    <dgm:pt modelId="{A0420E81-5D8E-4F75-BF54-8BC2FFDD0575}" type="pres">
      <dgm:prSet presAssocID="{CF54B5D7-C446-46AB-B5FA-0FC7C9638D72}" presName="desTx" presStyleLbl="alignAccFollowNode1" presStyleIdx="0" presStyleCnt="4">
        <dgm:presLayoutVars>
          <dgm:bulletEnabled val="1"/>
        </dgm:presLayoutVars>
      </dgm:prSet>
      <dgm:spPr/>
    </dgm:pt>
    <dgm:pt modelId="{E0604CDD-5336-488B-B04C-BA6B22E630B5}" type="pres">
      <dgm:prSet presAssocID="{3FD8965D-3E94-41BF-A607-84F76A614750}" presName="space" presStyleCnt="0"/>
      <dgm:spPr/>
    </dgm:pt>
    <dgm:pt modelId="{02FE253C-DD91-4A67-8D9D-4DB589A8480C}" type="pres">
      <dgm:prSet presAssocID="{CDAA67FE-2305-4B2C-9A97-0E88AC6B641A}" presName="composite" presStyleCnt="0"/>
      <dgm:spPr/>
    </dgm:pt>
    <dgm:pt modelId="{798E428F-617A-4682-AA76-7FA4BEFA8368}" type="pres">
      <dgm:prSet presAssocID="{CDAA67FE-2305-4B2C-9A97-0E88AC6B641A}" presName="parTx" presStyleLbl="alignNode1" presStyleIdx="1" presStyleCnt="4">
        <dgm:presLayoutVars>
          <dgm:chMax val="0"/>
          <dgm:chPref val="0"/>
          <dgm:bulletEnabled val="1"/>
        </dgm:presLayoutVars>
      </dgm:prSet>
      <dgm:spPr/>
    </dgm:pt>
    <dgm:pt modelId="{1FC24C1E-EE0A-4384-959C-BBC39EEF99C7}" type="pres">
      <dgm:prSet presAssocID="{CDAA67FE-2305-4B2C-9A97-0E88AC6B641A}" presName="desTx" presStyleLbl="alignAccFollowNode1" presStyleIdx="1" presStyleCnt="4">
        <dgm:presLayoutVars>
          <dgm:bulletEnabled val="1"/>
        </dgm:presLayoutVars>
      </dgm:prSet>
      <dgm:spPr/>
    </dgm:pt>
    <dgm:pt modelId="{D67CBD4F-6C68-47B9-951A-D3D4D9B16CB9}" type="pres">
      <dgm:prSet presAssocID="{F8E2F165-67B9-4404-BCC7-EBAB0B7D6577}" presName="space" presStyleCnt="0"/>
      <dgm:spPr/>
    </dgm:pt>
    <dgm:pt modelId="{B3CCB933-471A-42F1-88AF-9FF0C2385FFE}" type="pres">
      <dgm:prSet presAssocID="{31E81871-0E5B-4C8E-9739-C6686EFF7BD1}" presName="composite" presStyleCnt="0"/>
      <dgm:spPr/>
    </dgm:pt>
    <dgm:pt modelId="{DCE53493-2083-437A-B48C-1F7B3359A587}" type="pres">
      <dgm:prSet presAssocID="{31E81871-0E5B-4C8E-9739-C6686EFF7BD1}" presName="parTx" presStyleLbl="alignNode1" presStyleIdx="2" presStyleCnt="4">
        <dgm:presLayoutVars>
          <dgm:chMax val="0"/>
          <dgm:chPref val="0"/>
          <dgm:bulletEnabled val="1"/>
        </dgm:presLayoutVars>
      </dgm:prSet>
      <dgm:spPr/>
    </dgm:pt>
    <dgm:pt modelId="{3B17373E-7165-4D96-BDA2-4F3D67413F8D}" type="pres">
      <dgm:prSet presAssocID="{31E81871-0E5B-4C8E-9739-C6686EFF7BD1}" presName="desTx" presStyleLbl="alignAccFollowNode1" presStyleIdx="2" presStyleCnt="4">
        <dgm:presLayoutVars>
          <dgm:bulletEnabled val="1"/>
        </dgm:presLayoutVars>
      </dgm:prSet>
      <dgm:spPr/>
    </dgm:pt>
    <dgm:pt modelId="{CDD5B874-E6B2-4534-8FED-5DD44F73630B}" type="pres">
      <dgm:prSet presAssocID="{416C9C26-4B3B-4EF8-A727-051529221589}" presName="space" presStyleCnt="0"/>
      <dgm:spPr/>
    </dgm:pt>
    <dgm:pt modelId="{744940DB-C566-4A06-B296-A5B2C8368852}" type="pres">
      <dgm:prSet presAssocID="{4D214BC4-99AF-490D-ADD6-4900173EEE9F}" presName="composite" presStyleCnt="0"/>
      <dgm:spPr/>
    </dgm:pt>
    <dgm:pt modelId="{CAB502BB-D78A-42CA-8F30-45C09BAB7276}" type="pres">
      <dgm:prSet presAssocID="{4D214BC4-99AF-490D-ADD6-4900173EEE9F}" presName="parTx" presStyleLbl="alignNode1" presStyleIdx="3" presStyleCnt="4">
        <dgm:presLayoutVars>
          <dgm:chMax val="0"/>
          <dgm:chPref val="0"/>
          <dgm:bulletEnabled val="1"/>
        </dgm:presLayoutVars>
      </dgm:prSet>
      <dgm:spPr/>
    </dgm:pt>
    <dgm:pt modelId="{004AAFBC-1F5A-4C27-B9CA-FA6DC717764D}" type="pres">
      <dgm:prSet presAssocID="{4D214BC4-99AF-490D-ADD6-4900173EEE9F}" presName="desTx" presStyleLbl="alignAccFollowNode1" presStyleIdx="3" presStyleCnt="4">
        <dgm:presLayoutVars>
          <dgm:bulletEnabled val="1"/>
        </dgm:presLayoutVars>
      </dgm:prSet>
      <dgm:spPr/>
    </dgm:pt>
  </dgm:ptLst>
  <dgm:cxnLst>
    <dgm:cxn modelId="{A10E5A0F-9C48-4B92-A845-DAB8D94B4233}" type="presOf" srcId="{CDAA67FE-2305-4B2C-9A97-0E88AC6B641A}" destId="{798E428F-617A-4682-AA76-7FA4BEFA8368}" srcOrd="0" destOrd="0" presId="urn:microsoft.com/office/officeart/2005/8/layout/hList1"/>
    <dgm:cxn modelId="{3DDC7215-10C8-4FE1-BBC8-F8EEF17756D8}" type="presOf" srcId="{CF54B5D7-C446-46AB-B5FA-0FC7C9638D72}" destId="{F22BC7B6-0374-4C16-BD44-D64186A52E92}" srcOrd="0" destOrd="0" presId="urn:microsoft.com/office/officeart/2005/8/layout/hList1"/>
    <dgm:cxn modelId="{24B16B24-3C22-411E-8030-6AC6FB43A916}" type="presOf" srcId="{068FD04E-7F44-486A-951B-5C6CFC22A688}" destId="{1FC24C1E-EE0A-4384-959C-BBC39EEF99C7}" srcOrd="0" destOrd="0" presId="urn:microsoft.com/office/officeart/2005/8/layout/hList1"/>
    <dgm:cxn modelId="{39065624-3702-45DE-B66F-2EA371E38808}" srcId="{251CF058-96F3-48F6-8688-ACBFE59A382B}" destId="{CF54B5D7-C446-46AB-B5FA-0FC7C9638D72}" srcOrd="0" destOrd="0" parTransId="{97F88C58-C63E-4908-8415-1FB97414220D}" sibTransId="{3FD8965D-3E94-41BF-A607-84F76A614750}"/>
    <dgm:cxn modelId="{7618212F-27F3-41EC-8D45-D672785F419B}" srcId="{31E81871-0E5B-4C8E-9739-C6686EFF7BD1}" destId="{D8E1195A-9928-471A-B0C9-FE8191E2D4F6}" srcOrd="0" destOrd="0" parTransId="{B1AF3579-DCC1-4F70-ADDB-AE7858D66FB1}" sibTransId="{B6430748-6CA4-43E9-A0F2-D673967C890E}"/>
    <dgm:cxn modelId="{C4DDBF35-360C-4807-85DD-E4D46841EEE3}" type="presOf" srcId="{53895DBB-9E74-4251-AFF9-C80CC747C0C6}" destId="{004AAFBC-1F5A-4C27-B9CA-FA6DC717764D}" srcOrd="0" destOrd="0" presId="urn:microsoft.com/office/officeart/2005/8/layout/hList1"/>
    <dgm:cxn modelId="{77998B4D-3AC3-4C4F-B49B-FD66FB40CCA2}" srcId="{251CF058-96F3-48F6-8688-ACBFE59A382B}" destId="{31E81871-0E5B-4C8E-9739-C6686EFF7BD1}" srcOrd="2" destOrd="0" parTransId="{7EA717BC-D925-4222-B001-9D4C2104816E}" sibTransId="{416C9C26-4B3B-4EF8-A727-051529221589}"/>
    <dgm:cxn modelId="{8F34F654-B1D0-48D7-A68C-8F13B4028E88}" srcId="{251CF058-96F3-48F6-8688-ACBFE59A382B}" destId="{CDAA67FE-2305-4B2C-9A97-0E88AC6B641A}" srcOrd="1" destOrd="0" parTransId="{4E632761-2222-4AC3-8A7B-5EC1FDFAD91C}" sibTransId="{F8E2F165-67B9-4404-BCC7-EBAB0B7D6577}"/>
    <dgm:cxn modelId="{DC789F80-C28F-4C04-AEE6-3909977B4ADF}" type="presOf" srcId="{25D9AF2B-0E15-4C9F-85B0-EE4FFE2C2DC9}" destId="{A0420E81-5D8E-4F75-BF54-8BC2FFDD0575}" srcOrd="0" destOrd="0" presId="urn:microsoft.com/office/officeart/2005/8/layout/hList1"/>
    <dgm:cxn modelId="{18FEE095-46F9-4901-8915-9AB45635A92A}" srcId="{251CF058-96F3-48F6-8688-ACBFE59A382B}" destId="{4D214BC4-99AF-490D-ADD6-4900173EEE9F}" srcOrd="3" destOrd="0" parTransId="{0BC70A12-DDD7-4A3E-A47A-B734BD9EA121}" sibTransId="{5D8E0918-C83B-4E0A-B23B-25B432E0B9F9}"/>
    <dgm:cxn modelId="{85EEEAAC-9274-4BF4-AC4F-1BE51C14B717}" type="presOf" srcId="{251CF058-96F3-48F6-8688-ACBFE59A382B}" destId="{E197DDAE-C110-4BA3-A015-774E0234B04A}" srcOrd="0" destOrd="0" presId="urn:microsoft.com/office/officeart/2005/8/layout/hList1"/>
    <dgm:cxn modelId="{5924C0B0-70FC-4620-852F-52BC348D03D3}" srcId="{CF54B5D7-C446-46AB-B5FA-0FC7C9638D72}" destId="{25D9AF2B-0E15-4C9F-85B0-EE4FFE2C2DC9}" srcOrd="0" destOrd="0" parTransId="{29296A74-2B97-4371-9FF7-C8C684D91823}" sibTransId="{CFD6AF03-2370-4E4E-8632-CE53DEF014BB}"/>
    <dgm:cxn modelId="{ACA47CB2-3305-4ED7-A89B-B89C2FDFCB29}" srcId="{CDAA67FE-2305-4B2C-9A97-0E88AC6B641A}" destId="{068FD04E-7F44-486A-951B-5C6CFC22A688}" srcOrd="0" destOrd="0" parTransId="{2E97416A-6733-4D6F-905A-A2D02A6BAA3B}" sibTransId="{C0E4231D-A20F-4D8C-84FB-F769528E9356}"/>
    <dgm:cxn modelId="{1CD237B3-5507-44ED-965A-2097EAC5ED2A}" srcId="{4D214BC4-99AF-490D-ADD6-4900173EEE9F}" destId="{53895DBB-9E74-4251-AFF9-C80CC747C0C6}" srcOrd="0" destOrd="0" parTransId="{A1072EFF-0142-475F-AA76-AEFED3730317}" sibTransId="{C91EF140-F61C-4E2E-AE98-5DEB1805C9C3}"/>
    <dgm:cxn modelId="{C18EE5D1-6F75-49A8-9768-C2FCD0247315}" type="presOf" srcId="{31E81871-0E5B-4C8E-9739-C6686EFF7BD1}" destId="{DCE53493-2083-437A-B48C-1F7B3359A587}" srcOrd="0" destOrd="0" presId="urn:microsoft.com/office/officeart/2005/8/layout/hList1"/>
    <dgm:cxn modelId="{FE14AEE2-24AA-4B53-A931-FE8897164E6D}" type="presOf" srcId="{D8E1195A-9928-471A-B0C9-FE8191E2D4F6}" destId="{3B17373E-7165-4D96-BDA2-4F3D67413F8D}" srcOrd="0" destOrd="0" presId="urn:microsoft.com/office/officeart/2005/8/layout/hList1"/>
    <dgm:cxn modelId="{F52077EB-9D53-4EB7-BEE5-F5A0E160E7FA}" type="presOf" srcId="{4D214BC4-99AF-490D-ADD6-4900173EEE9F}" destId="{CAB502BB-D78A-42CA-8F30-45C09BAB7276}" srcOrd="0" destOrd="0" presId="urn:microsoft.com/office/officeart/2005/8/layout/hList1"/>
    <dgm:cxn modelId="{E1387195-1FEC-4C12-B096-3AF7DC4C86A7}" type="presParOf" srcId="{E197DDAE-C110-4BA3-A015-774E0234B04A}" destId="{11D654ED-60A7-47AA-9411-9DE24FE7BD3E}" srcOrd="0" destOrd="0" presId="urn:microsoft.com/office/officeart/2005/8/layout/hList1"/>
    <dgm:cxn modelId="{6917ACF8-1F50-4BC9-B84F-83DDA732A612}" type="presParOf" srcId="{11D654ED-60A7-47AA-9411-9DE24FE7BD3E}" destId="{F22BC7B6-0374-4C16-BD44-D64186A52E92}" srcOrd="0" destOrd="0" presId="urn:microsoft.com/office/officeart/2005/8/layout/hList1"/>
    <dgm:cxn modelId="{70BC4D81-4D80-41CD-B9D4-CA5DC1FAC907}" type="presParOf" srcId="{11D654ED-60A7-47AA-9411-9DE24FE7BD3E}" destId="{A0420E81-5D8E-4F75-BF54-8BC2FFDD0575}" srcOrd="1" destOrd="0" presId="urn:microsoft.com/office/officeart/2005/8/layout/hList1"/>
    <dgm:cxn modelId="{74D155C7-546D-4E62-835F-96B836C945B9}" type="presParOf" srcId="{E197DDAE-C110-4BA3-A015-774E0234B04A}" destId="{E0604CDD-5336-488B-B04C-BA6B22E630B5}" srcOrd="1" destOrd="0" presId="urn:microsoft.com/office/officeart/2005/8/layout/hList1"/>
    <dgm:cxn modelId="{35532F0B-E188-4E5C-81A5-9E189DC04861}" type="presParOf" srcId="{E197DDAE-C110-4BA3-A015-774E0234B04A}" destId="{02FE253C-DD91-4A67-8D9D-4DB589A8480C}" srcOrd="2" destOrd="0" presId="urn:microsoft.com/office/officeart/2005/8/layout/hList1"/>
    <dgm:cxn modelId="{DC4827BD-1775-415F-AE41-50FBC0F06E31}" type="presParOf" srcId="{02FE253C-DD91-4A67-8D9D-4DB589A8480C}" destId="{798E428F-617A-4682-AA76-7FA4BEFA8368}" srcOrd="0" destOrd="0" presId="urn:microsoft.com/office/officeart/2005/8/layout/hList1"/>
    <dgm:cxn modelId="{CD8A2AC8-85C4-483B-8412-0CE4DCBB3EAA}" type="presParOf" srcId="{02FE253C-DD91-4A67-8D9D-4DB589A8480C}" destId="{1FC24C1E-EE0A-4384-959C-BBC39EEF99C7}" srcOrd="1" destOrd="0" presId="urn:microsoft.com/office/officeart/2005/8/layout/hList1"/>
    <dgm:cxn modelId="{379A5BA1-8AFC-404D-B127-B319A8FD31C9}" type="presParOf" srcId="{E197DDAE-C110-4BA3-A015-774E0234B04A}" destId="{D67CBD4F-6C68-47B9-951A-D3D4D9B16CB9}" srcOrd="3" destOrd="0" presId="urn:microsoft.com/office/officeart/2005/8/layout/hList1"/>
    <dgm:cxn modelId="{A62DE334-B2E6-4963-B07E-6C6AED10C46E}" type="presParOf" srcId="{E197DDAE-C110-4BA3-A015-774E0234B04A}" destId="{B3CCB933-471A-42F1-88AF-9FF0C2385FFE}" srcOrd="4" destOrd="0" presId="urn:microsoft.com/office/officeart/2005/8/layout/hList1"/>
    <dgm:cxn modelId="{A2ACF0CF-1523-4284-977A-9CA926851B41}" type="presParOf" srcId="{B3CCB933-471A-42F1-88AF-9FF0C2385FFE}" destId="{DCE53493-2083-437A-B48C-1F7B3359A587}" srcOrd="0" destOrd="0" presId="urn:microsoft.com/office/officeart/2005/8/layout/hList1"/>
    <dgm:cxn modelId="{0C75C103-1402-408C-B5B0-CAEEA08FE4DD}" type="presParOf" srcId="{B3CCB933-471A-42F1-88AF-9FF0C2385FFE}" destId="{3B17373E-7165-4D96-BDA2-4F3D67413F8D}" srcOrd="1" destOrd="0" presId="urn:microsoft.com/office/officeart/2005/8/layout/hList1"/>
    <dgm:cxn modelId="{6BB568E4-F558-42E4-A90E-F71B6F39A4EF}" type="presParOf" srcId="{E197DDAE-C110-4BA3-A015-774E0234B04A}" destId="{CDD5B874-E6B2-4534-8FED-5DD44F73630B}" srcOrd="5" destOrd="0" presId="urn:microsoft.com/office/officeart/2005/8/layout/hList1"/>
    <dgm:cxn modelId="{A60FC766-70B1-4CE0-80D4-B20C1AE5E05F}" type="presParOf" srcId="{E197DDAE-C110-4BA3-A015-774E0234B04A}" destId="{744940DB-C566-4A06-B296-A5B2C8368852}" srcOrd="6" destOrd="0" presId="urn:microsoft.com/office/officeart/2005/8/layout/hList1"/>
    <dgm:cxn modelId="{431BCB23-A673-4E20-8B31-7EDFD82B979E}" type="presParOf" srcId="{744940DB-C566-4A06-B296-A5B2C8368852}" destId="{CAB502BB-D78A-42CA-8F30-45C09BAB7276}" srcOrd="0" destOrd="0" presId="urn:microsoft.com/office/officeart/2005/8/layout/hList1"/>
    <dgm:cxn modelId="{D5792EBE-9247-4D78-BAAB-5EE171E8B0A5}" type="presParOf" srcId="{744940DB-C566-4A06-B296-A5B2C8368852}" destId="{004AAFBC-1F5A-4C27-B9CA-FA6DC717764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2BC7B6-0374-4C16-BD44-D64186A52E92}">
      <dsp:nvSpPr>
        <dsp:cNvPr id="0" name=""/>
        <dsp:cNvSpPr/>
      </dsp:nvSpPr>
      <dsp:spPr>
        <a:xfrm>
          <a:off x="4263" y="53656"/>
          <a:ext cx="2563356" cy="83252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a:t>Engaging Instruction</a:t>
          </a:r>
        </a:p>
      </dsp:txBody>
      <dsp:txXfrm>
        <a:off x="4263" y="53656"/>
        <a:ext cx="2563356" cy="832529"/>
      </dsp:txXfrm>
    </dsp:sp>
    <dsp:sp modelId="{A0420E81-5D8E-4F75-BF54-8BC2FFDD0575}">
      <dsp:nvSpPr>
        <dsp:cNvPr id="0" name=""/>
        <dsp:cNvSpPr/>
      </dsp:nvSpPr>
      <dsp:spPr>
        <a:xfrm>
          <a:off x="4263" y="886185"/>
          <a:ext cx="2563356" cy="390647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Font typeface="Arial" panose="020B0604020202020204" pitchFamily="34" charset="0"/>
            <a:buChar char="•"/>
          </a:pPr>
          <a:r>
            <a:rPr lang="en-US" sz="2300" kern="1200"/>
            <a:t>Provide daily instruction that enhances social connections and personal reflection. </a:t>
          </a:r>
        </a:p>
      </dsp:txBody>
      <dsp:txXfrm>
        <a:off x="4263" y="886185"/>
        <a:ext cx="2563356" cy="3906478"/>
      </dsp:txXfrm>
    </dsp:sp>
    <dsp:sp modelId="{798E428F-617A-4682-AA76-7FA4BEFA8368}">
      <dsp:nvSpPr>
        <dsp:cNvPr id="0" name=""/>
        <dsp:cNvSpPr/>
      </dsp:nvSpPr>
      <dsp:spPr>
        <a:xfrm>
          <a:off x="2926488" y="53656"/>
          <a:ext cx="2563356" cy="83252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a:t>Explicit Skill Development</a:t>
          </a:r>
        </a:p>
      </dsp:txBody>
      <dsp:txXfrm>
        <a:off x="2926488" y="53656"/>
        <a:ext cx="2563356" cy="832529"/>
      </dsp:txXfrm>
    </dsp:sp>
    <dsp:sp modelId="{1FC24C1E-EE0A-4384-959C-BBC39EEF99C7}">
      <dsp:nvSpPr>
        <dsp:cNvPr id="0" name=""/>
        <dsp:cNvSpPr/>
      </dsp:nvSpPr>
      <dsp:spPr>
        <a:xfrm>
          <a:off x="2926488" y="886185"/>
          <a:ext cx="2563356" cy="390647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a:t>Target specific social and emotional skills during time set aside for SEL.</a:t>
          </a:r>
        </a:p>
      </dsp:txBody>
      <dsp:txXfrm>
        <a:off x="2926488" y="886185"/>
        <a:ext cx="2563356" cy="3906478"/>
      </dsp:txXfrm>
    </dsp:sp>
    <dsp:sp modelId="{DCE53493-2083-437A-B48C-1F7B3359A587}">
      <dsp:nvSpPr>
        <dsp:cNvPr id="0" name=""/>
        <dsp:cNvSpPr/>
      </dsp:nvSpPr>
      <dsp:spPr>
        <a:xfrm>
          <a:off x="5848714" y="53656"/>
          <a:ext cx="2563356" cy="83252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a:t>Embedded Content</a:t>
          </a:r>
        </a:p>
      </dsp:txBody>
      <dsp:txXfrm>
        <a:off x="5848714" y="53656"/>
        <a:ext cx="2563356" cy="832529"/>
      </dsp:txXfrm>
    </dsp:sp>
    <dsp:sp modelId="{3B17373E-7165-4D96-BDA2-4F3D67413F8D}">
      <dsp:nvSpPr>
        <dsp:cNvPr id="0" name=""/>
        <dsp:cNvSpPr/>
      </dsp:nvSpPr>
      <dsp:spPr>
        <a:xfrm>
          <a:off x="5848714" y="886185"/>
          <a:ext cx="2563356" cy="390647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a:t>Weave social and emotional skills and topics into existing academic lessons.</a:t>
          </a:r>
        </a:p>
      </dsp:txBody>
      <dsp:txXfrm>
        <a:off x="5848714" y="886185"/>
        <a:ext cx="2563356" cy="3906478"/>
      </dsp:txXfrm>
    </dsp:sp>
    <dsp:sp modelId="{CAB502BB-D78A-42CA-8F30-45C09BAB7276}">
      <dsp:nvSpPr>
        <dsp:cNvPr id="0" name=""/>
        <dsp:cNvSpPr/>
      </dsp:nvSpPr>
      <dsp:spPr>
        <a:xfrm>
          <a:off x="8770940" y="53656"/>
          <a:ext cx="2563356" cy="83252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a:t>School Environment </a:t>
          </a:r>
        </a:p>
      </dsp:txBody>
      <dsp:txXfrm>
        <a:off x="8770940" y="53656"/>
        <a:ext cx="2563356" cy="832529"/>
      </dsp:txXfrm>
    </dsp:sp>
    <dsp:sp modelId="{004AAFBC-1F5A-4C27-B9CA-FA6DC717764D}">
      <dsp:nvSpPr>
        <dsp:cNvPr id="0" name=""/>
        <dsp:cNvSpPr/>
      </dsp:nvSpPr>
      <dsp:spPr>
        <a:xfrm>
          <a:off x="8770940" y="886185"/>
          <a:ext cx="2563356" cy="390647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a:t>Ensure that policies, organizational structures, and relationships promote a safe, supportive, culturally responsive, and engaging school environment.</a:t>
          </a:r>
        </a:p>
      </dsp:txBody>
      <dsp:txXfrm>
        <a:off x="8770940" y="886185"/>
        <a:ext cx="2563356" cy="3906478"/>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4023097" y="8793875"/>
            <a:ext cx="3077739" cy="469424"/>
          </a:xfrm>
          <a:prstGeom prst="rect">
            <a:avLst/>
          </a:prstGeom>
        </p:spPr>
        <p:txBody>
          <a:bodyPr vert="horz" lIns="94229" tIns="47115" rIns="94229" bIns="47115" rtlCol="0" anchor="b" anchorCtr="0"/>
          <a:lstStyle>
            <a:lvl1pPr algn="r">
              <a:defRPr sz="1200"/>
            </a:lvl1pPr>
          </a:lstStyle>
          <a:p>
            <a:r>
              <a:rPr lang="en-US" sz="1000">
                <a:latin typeface="Calibri" panose="020F050202020403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92247"/>
            <a:ext cx="3077739" cy="469424"/>
          </a:xfrm>
          <a:prstGeom prst="rect">
            <a:avLst/>
          </a:prstGeom>
        </p:spPr>
        <p:txBody>
          <a:bodyPr vert="horz" lIns="94229" tIns="47115" rIns="94229" bIns="47115" rtlCol="0" anchor="b"/>
          <a:lstStyle>
            <a:lvl1pPr algn="l">
              <a:defRPr sz="1200"/>
            </a:lvl1pPr>
          </a:lstStyle>
          <a:p>
            <a:r>
              <a:rPr lang="en-US" sz="1000">
                <a:latin typeface="Calibri" panose="020F050202020403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338490" y="9011425"/>
            <a:ext cx="342987" cy="250240"/>
          </a:xfrm>
          <a:prstGeom prst="rect">
            <a:avLst/>
          </a:prstGeom>
        </p:spPr>
        <p:txBody>
          <a:bodyPr vert="horz" wrap="none" lIns="94229" tIns="47115" rIns="94229" bIns="47115" rtlCol="0" anchor="b">
            <a:spAutoFit/>
          </a:bodyPr>
          <a:lstStyle>
            <a:lvl1pPr algn="r">
              <a:defRPr sz="1200"/>
            </a:lvl1pPr>
          </a:lstStyle>
          <a:p>
            <a:fld id="{8ECF3336-8297-0546-B238-9969018B7F84}" type="slidenum">
              <a:rPr lang="en-US" sz="1000"/>
              <a:t>‹#›</a:t>
            </a:fld>
            <a:endParaRPr lang="en-US" sz="1000"/>
          </a:p>
        </p:txBody>
      </p:sp>
      <p:pic>
        <p:nvPicPr>
          <p:cNvPr id="2" name="Picture 1">
            <a:extLst>
              <a:ext uri="{FF2B5EF4-FFF2-40B4-BE49-F238E27FC236}">
                <a16:creationId xmlns:a16="http://schemas.microsoft.com/office/drawing/2014/main" id="{CF9F5E43-2B6C-4F6B-BF37-9E2FBEAD3B35}"/>
              </a:ext>
            </a:extLst>
          </p:cNvPr>
          <p:cNvPicPr>
            <a:picLocks noChangeAspect="1"/>
          </p:cNvPicPr>
          <p:nvPr/>
        </p:nvPicPr>
        <p:blipFill>
          <a:blip r:embed="rId2"/>
          <a:stretch>
            <a:fillRect/>
          </a:stretch>
        </p:blipFill>
        <p:spPr>
          <a:xfrm>
            <a:off x="5870469" y="125176"/>
            <a:ext cx="859042" cy="826427"/>
          </a:xfrm>
          <a:prstGeom prst="rect">
            <a:avLst/>
          </a:prstGeom>
        </p:spPr>
      </p:pic>
      <p:pic>
        <p:nvPicPr>
          <p:cNvPr id="6" name="Picture 5">
            <a:extLst>
              <a:ext uri="{FF2B5EF4-FFF2-40B4-BE49-F238E27FC236}">
                <a16:creationId xmlns:a16="http://schemas.microsoft.com/office/drawing/2014/main" id="{AA233F13-736D-4108-B87E-D8A5425F1679}"/>
              </a:ext>
            </a:extLst>
          </p:cNvPr>
          <p:cNvPicPr>
            <a:picLocks noChangeAspect="1"/>
          </p:cNvPicPr>
          <p:nvPr/>
        </p:nvPicPr>
        <p:blipFill>
          <a:blip r:embed="rId3"/>
          <a:stretch>
            <a:fillRect/>
          </a:stretch>
        </p:blipFill>
        <p:spPr>
          <a:xfrm>
            <a:off x="222111" y="205827"/>
            <a:ext cx="3705890" cy="665125"/>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4023097" y="8762583"/>
            <a:ext cx="3077739" cy="625899"/>
          </a:xfrm>
          <a:prstGeom prst="rect">
            <a:avLst/>
          </a:prstGeom>
        </p:spPr>
        <p:txBody>
          <a:bodyPr vert="horz" lIns="94229" tIns="47115" rIns="94229" bIns="47115"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93788" y="696913"/>
            <a:ext cx="4914900" cy="2765425"/>
          </a:xfrm>
          <a:prstGeom prst="rect">
            <a:avLst/>
          </a:prstGeom>
          <a:noFill/>
          <a:ln w="12700">
            <a:solidFill>
              <a:prstClr val="black"/>
            </a:solidFill>
          </a:ln>
        </p:spPr>
        <p:txBody>
          <a:bodyPr vert="horz" lIns="94229" tIns="47115" rIns="94229" bIns="47115" rtlCol="0" anchor="ctr"/>
          <a:lstStyle/>
          <a:p>
            <a:endParaRPr lang="en-US"/>
          </a:p>
        </p:txBody>
      </p:sp>
      <p:sp>
        <p:nvSpPr>
          <p:cNvPr id="5" name="Notes Placeholder 4"/>
          <p:cNvSpPr>
            <a:spLocks noGrp="1"/>
          </p:cNvSpPr>
          <p:nvPr>
            <p:ph type="body" sz="quarter" idx="3"/>
          </p:nvPr>
        </p:nvSpPr>
        <p:spPr>
          <a:xfrm>
            <a:off x="1" y="3572971"/>
            <a:ext cx="7100832" cy="5079560"/>
          </a:xfrm>
          <a:prstGeom prst="rect">
            <a:avLst/>
          </a:prstGeom>
        </p:spPr>
        <p:txBody>
          <a:bodyPr vert="horz" lIns="94229" tIns="47115" rIns="94229" bIns="471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762586"/>
            <a:ext cx="3077739" cy="625899"/>
          </a:xfrm>
          <a:prstGeom prst="rect">
            <a:avLst/>
          </a:prstGeom>
        </p:spPr>
        <p:txBody>
          <a:bodyPr vert="horz" lIns="94229" tIns="47115" rIns="94229" bIns="47115"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58835" y="9113593"/>
            <a:ext cx="184807" cy="233760"/>
          </a:xfrm>
          <a:prstGeom prst="rect">
            <a:avLst/>
          </a:prstGeom>
        </p:spPr>
        <p:txBody>
          <a:bodyPr vert="horz" wrap="none" lIns="0" tIns="0" rIns="0" bIns="47115" rtlCol="0" anchor="ctr" anchorCtr="1">
            <a:spAutoFit/>
          </a:bodyPr>
          <a:lstStyle>
            <a:lvl1pPr algn="ctr">
              <a:defRPr sz="12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ositivepsychology.com/emotional-intelligence-interview-question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defTabSz="923270">
              <a:defRPr/>
            </a:pPr>
            <a:r>
              <a:rPr lang="en-US">
                <a:solidFill>
                  <a:srgbClr val="595959"/>
                </a:solidFill>
              </a:rPr>
              <a:t>(added from Insert tab, Header &amp; Footer icon, Fixed Date and time)  1/23/2018</a:t>
            </a:r>
          </a:p>
        </p:txBody>
      </p:sp>
      <p:sp>
        <p:nvSpPr>
          <p:cNvPr id="5" name="Footer Placeholder 4"/>
          <p:cNvSpPr>
            <a:spLocks noGrp="1"/>
          </p:cNvSpPr>
          <p:nvPr>
            <p:ph type="ftr" sz="quarter" idx="4"/>
          </p:nvPr>
        </p:nvSpPr>
        <p:spPr/>
        <p:txBody>
          <a:bodyPr/>
          <a:lstStyle/>
          <a:p>
            <a:pPr defTabSz="923270">
              <a:defRPr/>
            </a:pPr>
            <a:r>
              <a:rPr lang="en-US">
                <a:solidFill>
                  <a:srgbClr val="595959"/>
                </a:solidFill>
              </a:rPr>
              <a:t>Presentation Title (added from Insert tab, Header &amp; Footer icon)</a:t>
            </a:r>
          </a:p>
        </p:txBody>
      </p:sp>
      <p:sp>
        <p:nvSpPr>
          <p:cNvPr id="6" name="Slide Number Placeholder 5"/>
          <p:cNvSpPr>
            <a:spLocks noGrp="1"/>
          </p:cNvSpPr>
          <p:nvPr>
            <p:ph type="sldNum" sz="quarter" idx="5"/>
          </p:nvPr>
        </p:nvSpPr>
        <p:spPr>
          <a:xfrm>
            <a:off x="3511965" y="9114352"/>
            <a:ext cx="78547" cy="232241"/>
          </a:xfrm>
        </p:spPr>
        <p:txBody>
          <a:bodyPr/>
          <a:lstStyle/>
          <a:p>
            <a:pPr defTabSz="923270">
              <a:defRPr/>
            </a:pPr>
            <a:fld id="{B54DC83E-89B8-4806-9A94-7D2BAA520DC6}" type="slidenum">
              <a:rPr lang="en-US">
                <a:solidFill>
                  <a:srgbClr val="595959"/>
                </a:solidFill>
              </a:rPr>
              <a:pPr defTabSz="923270">
                <a:defRPr/>
              </a:pPr>
              <a:t>1</a:t>
            </a:fld>
            <a:endParaRPr lang="en-US">
              <a:solidFill>
                <a:srgbClr val="595959"/>
              </a:solidFill>
            </a:endParaRPr>
          </a:p>
        </p:txBody>
      </p:sp>
    </p:spTree>
    <p:extLst>
      <p:ext uri="{BB962C8B-B14F-4D97-AF65-F5344CB8AC3E}">
        <p14:creationId xmlns:p14="http://schemas.microsoft.com/office/powerpoint/2010/main" val="3394733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72691" y="9114352"/>
            <a:ext cx="157094" cy="232241"/>
          </a:xfrm>
        </p:spPr>
        <p:txBody>
          <a:bodyPr/>
          <a:lstStyle/>
          <a:p>
            <a:fld id="{B54DC83E-89B8-4806-9A94-7D2BAA520DC6}" type="slidenum">
              <a:rPr lang="en-US" smtClean="0"/>
              <a:pPr/>
              <a:t>10</a:t>
            </a:fld>
            <a:endParaRPr lang="en-US"/>
          </a:p>
        </p:txBody>
      </p:sp>
    </p:spTree>
    <p:extLst>
      <p:ext uri="{BB962C8B-B14F-4D97-AF65-F5344CB8AC3E}">
        <p14:creationId xmlns:p14="http://schemas.microsoft.com/office/powerpoint/2010/main" val="4059352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11</a:t>
            </a:fld>
            <a:endParaRPr lang="en-US"/>
          </a:p>
        </p:txBody>
      </p:sp>
    </p:spTree>
    <p:extLst>
      <p:ext uri="{BB962C8B-B14F-4D97-AF65-F5344CB8AC3E}">
        <p14:creationId xmlns:p14="http://schemas.microsoft.com/office/powerpoint/2010/main" val="230929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dk1"/>
                </a:solidFill>
              </a:rPr>
              <a:t>Adapted from CASEL free slide deck: </a:t>
            </a:r>
            <a:r>
              <a:rPr lang="en-US" sz="1200" b="0" i="0" u="none" strike="noStrike" dirty="0">
                <a:solidFill>
                  <a:srgbClr val="595959"/>
                </a:solidFill>
                <a:effectLst/>
                <a:latin typeface="Calibri" panose="020F0502020204030204" pitchFamily="34" charset="0"/>
              </a:rPr>
              <a:t>https://docs.google.com/presentation/d/1Tb9WundNcsURexo2RTvVGVIVlzD_q9i6Vv4jcNtqZjI/edit#slide=id.gf17bfec626_3_102</a:t>
            </a:r>
            <a:r>
              <a:rPr lang="en-US" sz="1200" b="0" i="0" dirty="0">
                <a:solidFill>
                  <a:srgbClr val="000000"/>
                </a:solidFill>
                <a:effectLst/>
                <a:latin typeface="Calibri" panose="020F0502020204030204" pitchFamily="34" charset="0"/>
              </a:rPr>
              <a:t>​ </a:t>
            </a:r>
            <a:endParaRPr lang="en-US" dirty="0">
              <a:solidFill>
                <a:schemeClr val="dk1"/>
              </a:solidFill>
            </a:endParaRP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72691" y="9114352"/>
            <a:ext cx="157094" cy="232241"/>
          </a:xfrm>
        </p:spPr>
        <p:txBody>
          <a:bodyPr/>
          <a:lstStyle/>
          <a:p>
            <a:fld id="{B54DC83E-89B8-4806-9A94-7D2BAA520DC6}" type="slidenum">
              <a:rPr lang="en-US" smtClean="0"/>
              <a:pPr/>
              <a:t>12</a:t>
            </a:fld>
            <a:endParaRPr lang="en-US"/>
          </a:p>
        </p:txBody>
      </p:sp>
    </p:spTree>
    <p:extLst>
      <p:ext uri="{BB962C8B-B14F-4D97-AF65-F5344CB8AC3E}">
        <p14:creationId xmlns:p14="http://schemas.microsoft.com/office/powerpoint/2010/main" val="2344247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f17bfec626_3_147:notes"/>
          <p:cNvSpPr>
            <a:spLocks noGrp="1" noRot="1" noChangeAspect="1"/>
          </p:cNvSpPr>
          <p:nvPr>
            <p:ph type="sldImg" idx="2"/>
          </p:nvPr>
        </p:nvSpPr>
        <p:spPr>
          <a:xfrm>
            <a:off x="700088" y="1152525"/>
            <a:ext cx="5535612" cy="3113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gf17bfec626_3_147:notes"/>
          <p:cNvSpPr txBox="1">
            <a:spLocks noGrp="1"/>
          </p:cNvSpPr>
          <p:nvPr>
            <p:ph type="body" idx="1"/>
          </p:nvPr>
        </p:nvSpPr>
        <p:spPr>
          <a:xfrm>
            <a:off x="693551" y="4438072"/>
            <a:ext cx="5548407" cy="3631301"/>
          </a:xfrm>
          <a:prstGeom prst="rect">
            <a:avLst/>
          </a:prstGeom>
          <a:noFill/>
          <a:ln>
            <a:noFill/>
          </a:ln>
        </p:spPr>
        <p:txBody>
          <a:bodyPr spcFirstLastPara="1" wrap="square" lIns="92312" tIns="46143" rIns="92312" bIns="46143" anchor="t" anchorCtr="0">
            <a:noAutofit/>
          </a:bodyPr>
          <a:lstStyle/>
          <a:p>
            <a:pPr marL="0" marR="0" lvl="0" indent="0" algn="l" defTabSz="914400" rtl="0" eaLnBrk="1" fontAlgn="auto" latinLnBrk="0" hangingPunct="1">
              <a:lnSpc>
                <a:spcPct val="115000"/>
              </a:lnSpc>
              <a:spcBef>
                <a:spcPts val="0"/>
              </a:spcBef>
              <a:spcAft>
                <a:spcPts val="0"/>
              </a:spcAft>
              <a:buClrTx/>
              <a:buSzPts val="1100"/>
              <a:buFontTx/>
              <a:buNone/>
              <a:tabLst/>
              <a:defRPr/>
            </a:pPr>
            <a:r>
              <a:rPr lang="en-US">
                <a:solidFill>
                  <a:schemeClr val="dk1"/>
                </a:solidFill>
              </a:rPr>
              <a:t>Adapted from CASEL free slide deck: </a:t>
            </a:r>
            <a:r>
              <a:rPr lang="en-US" sz="1200" b="0" i="0" u="none" strike="noStrike">
                <a:solidFill>
                  <a:srgbClr val="595959"/>
                </a:solidFill>
                <a:effectLst/>
                <a:latin typeface="Calibri" panose="020F0502020204030204" pitchFamily="34" charset="0"/>
              </a:rPr>
              <a:t>https://docs.google.com/presentation/d/1Tb9WundNcsURexo2RTvVGVIVlzD_q9i6Vv4jcNtqZjI/edit#slide=id.gf17bfec626_3_102</a:t>
            </a:r>
            <a:r>
              <a:rPr lang="en-US" sz="1200" b="0" i="0">
                <a:solidFill>
                  <a:srgbClr val="000000"/>
                </a:solidFill>
                <a:effectLst/>
                <a:latin typeface="Calibri" panose="020F0502020204030204" pitchFamily="34" charset="0"/>
              </a:rPr>
              <a:t>​ </a:t>
            </a:r>
            <a:endParaRPr lang="en-US">
              <a:solidFill>
                <a:schemeClr val="dk1"/>
              </a:solidFill>
            </a:endParaRPr>
          </a:p>
          <a:p>
            <a:pPr>
              <a:lnSpc>
                <a:spcPct val="115000"/>
              </a:lnSpc>
              <a:buSzPts val="1100"/>
            </a:pPr>
            <a:endParaRPr lang="en-US" dirty="0">
              <a:solidFill>
                <a:schemeClr val="dk1"/>
              </a:solidFill>
            </a:endParaRPr>
          </a:p>
        </p:txBody>
      </p:sp>
      <p:sp>
        <p:nvSpPr>
          <p:cNvPr id="622" name="Google Shape;622;gf17bfec626_3_147:notes"/>
          <p:cNvSpPr txBox="1">
            <a:spLocks noGrp="1"/>
          </p:cNvSpPr>
          <p:nvPr>
            <p:ph type="sldNum" idx="12"/>
          </p:nvPr>
        </p:nvSpPr>
        <p:spPr>
          <a:xfrm>
            <a:off x="3928517" y="8759268"/>
            <a:ext cx="3005387" cy="462611"/>
          </a:xfrm>
          <a:prstGeom prst="rect">
            <a:avLst/>
          </a:prstGeom>
          <a:noFill/>
          <a:ln>
            <a:noFill/>
          </a:ln>
        </p:spPr>
        <p:txBody>
          <a:bodyPr spcFirstLastPara="1" wrap="square" lIns="92312" tIns="46143" rIns="92312" bIns="46143" anchor="b" anchorCtr="0">
            <a:noAutofit/>
          </a:bodyPr>
          <a:lstStyle/>
          <a:p>
            <a:pPr algn="r">
              <a:buClr>
                <a:srgbClr val="000000"/>
              </a:buClr>
              <a:buSzPts val="600"/>
            </a:pPr>
            <a:fld id="{00000000-1234-1234-1234-123412341234}" type="slidenum">
              <a:rPr lang="en-US" sz="1400">
                <a:solidFill>
                  <a:srgbClr val="000000"/>
                </a:solidFill>
                <a:latin typeface="Arial"/>
                <a:ea typeface="Arial"/>
                <a:cs typeface="Arial"/>
                <a:sym typeface="Arial"/>
              </a:rPr>
              <a:pPr algn="r">
                <a:buClr>
                  <a:srgbClr val="000000"/>
                </a:buClr>
                <a:buSzPts val="600"/>
              </a:pPr>
              <a:t>13</a:t>
            </a:fld>
            <a:endParaRPr sz="1400">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72691" y="9114352"/>
            <a:ext cx="157094" cy="232241"/>
          </a:xfrm>
        </p:spPr>
        <p:txBody>
          <a:bodyPr/>
          <a:lstStyle/>
          <a:p>
            <a:fld id="{B54DC83E-89B8-4806-9A94-7D2BAA520DC6}" type="slidenum">
              <a:rPr lang="en-US" smtClean="0"/>
              <a:pPr/>
              <a:t>14</a:t>
            </a:fld>
            <a:endParaRPr lang="en-US"/>
          </a:p>
        </p:txBody>
      </p:sp>
    </p:spTree>
    <p:extLst>
      <p:ext uri="{BB962C8B-B14F-4D97-AF65-F5344CB8AC3E}">
        <p14:creationId xmlns:p14="http://schemas.microsoft.com/office/powerpoint/2010/main" val="1417987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72691" y="9114352"/>
            <a:ext cx="157094" cy="232241"/>
          </a:xfrm>
        </p:spPr>
        <p:txBody>
          <a:bodyPr/>
          <a:lstStyle/>
          <a:p>
            <a:fld id="{B54DC83E-89B8-4806-9A94-7D2BAA520DC6}" type="slidenum">
              <a:rPr lang="en-US" smtClean="0"/>
              <a:pPr/>
              <a:t>15</a:t>
            </a:fld>
            <a:endParaRPr lang="en-US"/>
          </a:p>
        </p:txBody>
      </p:sp>
    </p:spTree>
    <p:extLst>
      <p:ext uri="{BB962C8B-B14F-4D97-AF65-F5344CB8AC3E}">
        <p14:creationId xmlns:p14="http://schemas.microsoft.com/office/powerpoint/2010/main" val="2438605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552217">
              <a:defRPr/>
            </a:pPr>
            <a:endParaRPr lang="en-US" sz="1700"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72691" y="9114352"/>
            <a:ext cx="157094" cy="232241"/>
          </a:xfrm>
        </p:spPr>
        <p:txBody>
          <a:bodyPr/>
          <a:lstStyle/>
          <a:p>
            <a:fld id="{B54DC83E-89B8-4806-9A94-7D2BAA520DC6}" type="slidenum">
              <a:rPr lang="en-US" smtClean="0"/>
              <a:pPr/>
              <a:t>16</a:t>
            </a:fld>
            <a:endParaRPr lang="en-US"/>
          </a:p>
        </p:txBody>
      </p:sp>
    </p:spTree>
    <p:extLst>
      <p:ext uri="{BB962C8B-B14F-4D97-AF65-F5344CB8AC3E}">
        <p14:creationId xmlns:p14="http://schemas.microsoft.com/office/powerpoint/2010/main" val="2433970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72691" y="9114352"/>
            <a:ext cx="157094" cy="232241"/>
          </a:xfrm>
        </p:spPr>
        <p:txBody>
          <a:bodyPr/>
          <a:lstStyle/>
          <a:p>
            <a:fld id="{B54DC83E-89B8-4806-9A94-7D2BAA520DC6}" type="slidenum">
              <a:rPr lang="en-US" smtClean="0"/>
              <a:pPr/>
              <a:t>17</a:t>
            </a:fld>
            <a:endParaRPr lang="en-US"/>
          </a:p>
        </p:txBody>
      </p:sp>
    </p:spTree>
    <p:extLst>
      <p:ext uri="{BB962C8B-B14F-4D97-AF65-F5344CB8AC3E}">
        <p14:creationId xmlns:p14="http://schemas.microsoft.com/office/powerpoint/2010/main" val="766581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72691" y="9114352"/>
            <a:ext cx="157094" cy="232241"/>
          </a:xfrm>
        </p:spPr>
        <p:txBody>
          <a:bodyPr/>
          <a:lstStyle/>
          <a:p>
            <a:fld id="{B54DC83E-89B8-4806-9A94-7D2BAA520DC6}" type="slidenum">
              <a:rPr lang="en-US" smtClean="0"/>
              <a:pPr/>
              <a:t>18</a:t>
            </a:fld>
            <a:endParaRPr lang="en-US"/>
          </a:p>
        </p:txBody>
      </p:sp>
    </p:spTree>
    <p:extLst>
      <p:ext uri="{BB962C8B-B14F-4D97-AF65-F5344CB8AC3E}">
        <p14:creationId xmlns:p14="http://schemas.microsoft.com/office/powerpoint/2010/main" val="3995312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19</a:t>
            </a:fld>
            <a:endParaRPr lang="en-US"/>
          </a:p>
        </p:txBody>
      </p:sp>
    </p:spTree>
    <p:extLst>
      <p:ext uri="{BB962C8B-B14F-4D97-AF65-F5344CB8AC3E}">
        <p14:creationId xmlns:p14="http://schemas.microsoft.com/office/powerpoint/2010/main" val="2421545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511965" y="9114352"/>
            <a:ext cx="78547" cy="232241"/>
          </a:xfrm>
        </p:spPr>
        <p:txBody>
          <a:bodyPr/>
          <a:lstStyle/>
          <a:p>
            <a:fld id="{B54DC83E-89B8-4806-9A94-7D2BAA520DC6}" type="slidenum">
              <a:rPr lang="en-US" smtClean="0"/>
              <a:pPr/>
              <a:t>2</a:t>
            </a:fld>
            <a:endParaRPr lang="en-US"/>
          </a:p>
        </p:txBody>
      </p:sp>
    </p:spTree>
    <p:extLst>
      <p:ext uri="{BB962C8B-B14F-4D97-AF65-F5344CB8AC3E}">
        <p14:creationId xmlns:p14="http://schemas.microsoft.com/office/powerpoint/2010/main" val="4099653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20</a:t>
            </a:fld>
            <a:endParaRPr lang="en-US"/>
          </a:p>
        </p:txBody>
      </p:sp>
    </p:spTree>
    <p:extLst>
      <p:ext uri="{BB962C8B-B14F-4D97-AF65-F5344CB8AC3E}">
        <p14:creationId xmlns:p14="http://schemas.microsoft.com/office/powerpoint/2010/main" val="2594268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latin typeface="+mn-lt"/>
              </a:rPr>
              <a:t>Social Awareness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Teachers increase the likelihood that students will engage and persist in school when they establish positive relationships</a:t>
            </a:r>
          </a:p>
          <a:p>
            <a:r>
              <a:rPr lang="en-US"/>
              <a:t>Strategies to promote positive teacher-student relationships include—</a:t>
            </a:r>
          </a:p>
          <a:p>
            <a:pPr marL="173113" indent="-173113">
              <a:buFont typeface="Arial" panose="020B0604020202020204" pitchFamily="34" charset="0"/>
              <a:buChar char="•"/>
            </a:pPr>
            <a:r>
              <a:rPr lang="en-US"/>
              <a:t>Classroom structure and routines</a:t>
            </a:r>
          </a:p>
          <a:p>
            <a:pPr marL="173113" indent="-173113">
              <a:buFont typeface="Arial" panose="020B0604020202020204" pitchFamily="34" charset="0"/>
              <a:buChar char="•"/>
            </a:pPr>
            <a:r>
              <a:rPr lang="en-US"/>
              <a:t>Positive behavior management (e.g., communicating expectations, monitoring for problems, spending minimal time correcting students, using proactive disciplinary strategies like precorrection)</a:t>
            </a:r>
          </a:p>
          <a:p>
            <a:pPr marL="173113" indent="-173113">
              <a:buFont typeface="Arial" panose="020B0604020202020204" pitchFamily="34" charset="0"/>
              <a:buChar char="•"/>
            </a:pPr>
            <a:r>
              <a:rPr lang="en-US"/>
              <a:t>Student involvement in decision making</a:t>
            </a:r>
          </a:p>
          <a:p>
            <a:pPr marL="173113" indent="-173113">
              <a:buFont typeface="Arial" panose="020B0604020202020204" pitchFamily="34" charset="0"/>
              <a:buChar char="•"/>
            </a:pPr>
            <a:r>
              <a:rPr lang="en-US"/>
              <a:t>Regular positive feedback to all students about their social skills that indicates what they did well and how they can improve</a:t>
            </a:r>
          </a:p>
          <a:p>
            <a:pPr marL="173113" indent="-173113">
              <a:buFont typeface="Arial" panose="020B0604020202020204" pitchFamily="34" charset="0"/>
              <a:buChar cha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Students with emotional and behavioral challenges also tend to have difficulties with self-regulation that impacts their ability to control impulses and regulate emotions. The school context, including peer and teacher relationships, are important pieces of improving social competence.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a:cs typeface="Calibri"/>
              </a:rPr>
              <a:t>Note: SEL experts and advocates recommend the use of collaborative and self-directed work to provide opportunities to enhance SEL. Students with intensive needs also benefit from collaborative work and may benefit from more explicit routines and instruction in how to work collaboratively with others.</a:t>
            </a:r>
            <a:endParaRPr lang="en-US"/>
          </a:p>
          <a:p>
            <a:pPr marL="0" indent="0">
              <a:buFont typeface="Arial" panose="020B0604020202020204" pitchFamily="34" charset="0"/>
              <a:buNone/>
            </a:pPr>
            <a:endParaRPr lang="en-US"/>
          </a:p>
          <a:p>
            <a:pPr marL="173113" indent="-173113">
              <a:buFont typeface="Arial" panose="020B0604020202020204" pitchFamily="34" charset="0"/>
              <a:buChar char="•"/>
            </a:pPr>
            <a:endParaRPr lang="en-US"/>
          </a:p>
          <a:p>
            <a:r>
              <a:rPr lang="en-US"/>
              <a:t>Relationship mapping is a strategy to identify students who lack supportive adult relationships at school. When students without strong links are identified, staff can volunteer to build relationships (e.g., using the two by ten strategy). </a:t>
            </a:r>
          </a:p>
          <a:p>
            <a:endParaRPr lang="en-US"/>
          </a:p>
          <a:p>
            <a:r>
              <a:rPr lang="en-US" i="1">
                <a:cs typeface="Calibri"/>
              </a:rPr>
              <a:t>Discuss how these examples facilitate students’ relationship skills. </a:t>
            </a:r>
          </a:p>
          <a:p>
            <a:endParaRPr lang="en-US" i="1">
              <a:cs typeface="Calibri"/>
            </a:endParaRPr>
          </a:p>
          <a:p>
            <a:r>
              <a:rPr lang="en-US" i="1">
                <a:cs typeface="Calibri"/>
              </a:rPr>
              <a:t>Note: SEL experts and advocates recommend the use of collaborative and self-directed work to provide opportunities to enhance SEL. Students with intensive needs also benefit from collaborative work and may benefit from more explicit routines and instruction in how to work collaboratively with others.</a:t>
            </a:r>
          </a:p>
          <a:p>
            <a:endParaRPr lang="en-US"/>
          </a:p>
          <a:p>
            <a:r>
              <a:rPr lang="en-US"/>
              <a:t>3 Es here </a:t>
            </a: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21</a:t>
            </a:fld>
            <a:endParaRPr lang="en-US"/>
          </a:p>
        </p:txBody>
      </p:sp>
    </p:spTree>
    <p:extLst>
      <p:ext uri="{BB962C8B-B14F-4D97-AF65-F5344CB8AC3E}">
        <p14:creationId xmlns:p14="http://schemas.microsoft.com/office/powerpoint/2010/main" val="3196873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72691" y="9114352"/>
            <a:ext cx="157094" cy="232241"/>
          </a:xfrm>
        </p:spPr>
        <p:txBody>
          <a:bodyPr/>
          <a:lstStyle/>
          <a:p>
            <a:fld id="{B54DC83E-89B8-4806-9A94-7D2BAA520DC6}" type="slidenum">
              <a:rPr lang="en-US" smtClean="0"/>
              <a:pPr/>
              <a:t>22</a:t>
            </a:fld>
            <a:endParaRPr lang="en-US"/>
          </a:p>
        </p:txBody>
      </p:sp>
    </p:spTree>
    <p:extLst>
      <p:ext uri="{BB962C8B-B14F-4D97-AF65-F5344CB8AC3E}">
        <p14:creationId xmlns:p14="http://schemas.microsoft.com/office/powerpoint/2010/main" val="1355601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72691" y="9114352"/>
            <a:ext cx="157094" cy="232241"/>
          </a:xfrm>
        </p:spPr>
        <p:txBody>
          <a:bodyPr/>
          <a:lstStyle/>
          <a:p>
            <a:fld id="{B54DC83E-89B8-4806-9A94-7D2BAA520DC6}" type="slidenum">
              <a:rPr lang="en-US" smtClean="0"/>
              <a:pPr/>
              <a:t>23</a:t>
            </a:fld>
            <a:endParaRPr lang="en-US"/>
          </a:p>
        </p:txBody>
      </p:sp>
    </p:spTree>
    <p:extLst>
      <p:ext uri="{BB962C8B-B14F-4D97-AF65-F5344CB8AC3E}">
        <p14:creationId xmlns:p14="http://schemas.microsoft.com/office/powerpoint/2010/main" val="1395176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72691" y="9114352"/>
            <a:ext cx="157094" cy="232241"/>
          </a:xfrm>
        </p:spPr>
        <p:txBody>
          <a:bodyPr/>
          <a:lstStyle/>
          <a:p>
            <a:fld id="{B54DC83E-89B8-4806-9A94-7D2BAA520DC6}" type="slidenum">
              <a:rPr lang="en-US" smtClean="0"/>
              <a:pPr/>
              <a:t>24</a:t>
            </a:fld>
            <a:endParaRPr lang="en-US"/>
          </a:p>
        </p:txBody>
      </p:sp>
    </p:spTree>
    <p:extLst>
      <p:ext uri="{BB962C8B-B14F-4D97-AF65-F5344CB8AC3E}">
        <p14:creationId xmlns:p14="http://schemas.microsoft.com/office/powerpoint/2010/main" val="3700969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25</a:t>
            </a:fld>
            <a:endParaRPr lang="en-US"/>
          </a:p>
        </p:txBody>
      </p:sp>
    </p:spTree>
    <p:extLst>
      <p:ext uri="{BB962C8B-B14F-4D97-AF65-F5344CB8AC3E}">
        <p14:creationId xmlns:p14="http://schemas.microsoft.com/office/powerpoint/2010/main" val="8518243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72691" y="9114352"/>
            <a:ext cx="157094" cy="232241"/>
          </a:xfrm>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3181808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72691" y="9114352"/>
            <a:ext cx="157094" cy="232241"/>
          </a:xfrm>
        </p:spPr>
        <p:txBody>
          <a:bodyPr/>
          <a:lstStyle/>
          <a:p>
            <a:fld id="{B54DC83E-89B8-4806-9A94-7D2BAA520DC6}" type="slidenum">
              <a:rPr lang="en-US" smtClean="0"/>
              <a:pPr/>
              <a:t>27</a:t>
            </a:fld>
            <a:endParaRPr lang="en-US"/>
          </a:p>
        </p:txBody>
      </p:sp>
    </p:spTree>
    <p:extLst>
      <p:ext uri="{BB962C8B-B14F-4D97-AF65-F5344CB8AC3E}">
        <p14:creationId xmlns:p14="http://schemas.microsoft.com/office/powerpoint/2010/main" val="2272337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58775"/>
            <a:ext cx="5532438" cy="3111500"/>
          </a:xfrm>
        </p:spPr>
      </p:sp>
      <p:sp>
        <p:nvSpPr>
          <p:cNvPr id="3" name="Notes Placeholder 2"/>
          <p:cNvSpPr>
            <a:spLocks noGrp="1"/>
          </p:cNvSpPr>
          <p:nvPr>
            <p:ph type="body" idx="1"/>
          </p:nvPr>
        </p:nvSpPr>
        <p:spPr>
          <a:xfrm>
            <a:off x="693551" y="3714502"/>
            <a:ext cx="5548407" cy="3631150"/>
          </a:xfrm>
        </p:spPr>
        <p:txBody>
          <a:bodyPr/>
          <a:lstStyle/>
          <a:p>
            <a:endParaRPr lang="en-US" sz="1100" dirty="0"/>
          </a:p>
        </p:txBody>
      </p:sp>
      <p:sp>
        <p:nvSpPr>
          <p:cNvPr id="4" name="Slide Number Placeholder 3"/>
          <p:cNvSpPr>
            <a:spLocks noGrp="1"/>
          </p:cNvSpPr>
          <p:nvPr>
            <p:ph type="sldNum" sz="quarter" idx="5"/>
          </p:nvPr>
        </p:nvSpPr>
        <p:spPr>
          <a:xfrm>
            <a:off x="3472691" y="9114352"/>
            <a:ext cx="157094" cy="232241"/>
          </a:xfrm>
        </p:spPr>
        <p:txBody>
          <a:bodyPr/>
          <a:lstStyle/>
          <a:p>
            <a:fld id="{B54DC83E-89B8-4806-9A94-7D2BAA520DC6}" type="slidenum">
              <a:rPr lang="en-US" smtClean="0"/>
              <a:pPr/>
              <a:t>28</a:t>
            </a:fld>
            <a:endParaRPr lang="en-US"/>
          </a:p>
        </p:txBody>
      </p:sp>
    </p:spTree>
    <p:extLst>
      <p:ext uri="{BB962C8B-B14F-4D97-AF65-F5344CB8AC3E}">
        <p14:creationId xmlns:p14="http://schemas.microsoft.com/office/powerpoint/2010/main" val="32764322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472691" y="9114352"/>
            <a:ext cx="157094" cy="232241"/>
          </a:xfrm>
        </p:spPr>
        <p:txBody>
          <a:bodyPr/>
          <a:lstStyle/>
          <a:p>
            <a:fld id="{B54DC83E-89B8-4806-9A94-7D2BAA520DC6}" type="slidenum">
              <a:rPr lang="en-US" smtClean="0"/>
              <a:pPr/>
              <a:t>29</a:t>
            </a:fld>
            <a:endParaRPr lang="en-US"/>
          </a:p>
        </p:txBody>
      </p:sp>
    </p:spTree>
    <p:extLst>
      <p:ext uri="{BB962C8B-B14F-4D97-AF65-F5344CB8AC3E}">
        <p14:creationId xmlns:p14="http://schemas.microsoft.com/office/powerpoint/2010/main" val="1757948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defTabSz="923270">
              <a:defRPr/>
            </a:pPr>
            <a:endParaRPr lang="en-US" b="0" i="0" baseline="0"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511965" y="9114352"/>
            <a:ext cx="78547" cy="232241"/>
          </a:xfrm>
        </p:spPr>
        <p:txBody>
          <a:bodyPr/>
          <a:lstStyle/>
          <a:p>
            <a:fld id="{B54DC83E-89B8-4806-9A94-7D2BAA520DC6}" type="slidenum">
              <a:rPr lang="en-US" smtClean="0"/>
              <a:pPr/>
              <a:t>3</a:t>
            </a:fld>
            <a:endParaRPr lang="en-US"/>
          </a:p>
        </p:txBody>
      </p:sp>
    </p:spTree>
    <p:extLst>
      <p:ext uri="{BB962C8B-B14F-4D97-AF65-F5344CB8AC3E}">
        <p14:creationId xmlns:p14="http://schemas.microsoft.com/office/powerpoint/2010/main" val="1153439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72691" y="9114352"/>
            <a:ext cx="157094" cy="232241"/>
          </a:xfrm>
        </p:spPr>
        <p:txBody>
          <a:bodyPr/>
          <a:lstStyle/>
          <a:p>
            <a:fld id="{B54DC83E-89B8-4806-9A94-7D2BAA520DC6}" type="slidenum">
              <a:rPr lang="en-US" smtClean="0"/>
              <a:pPr/>
              <a:t>30</a:t>
            </a:fld>
            <a:endParaRPr lang="en-US"/>
          </a:p>
        </p:txBody>
      </p:sp>
    </p:spTree>
    <p:extLst>
      <p:ext uri="{BB962C8B-B14F-4D97-AF65-F5344CB8AC3E}">
        <p14:creationId xmlns:p14="http://schemas.microsoft.com/office/powerpoint/2010/main" val="39732599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72691" y="9114352"/>
            <a:ext cx="157094" cy="232241"/>
          </a:xfrm>
        </p:spPr>
        <p:txBody>
          <a:bodyPr/>
          <a:lstStyle/>
          <a:p>
            <a:fld id="{B54DC83E-89B8-4806-9A94-7D2BAA520DC6}" type="slidenum">
              <a:rPr lang="en-US" smtClean="0"/>
              <a:pPr/>
              <a:t>32</a:t>
            </a:fld>
            <a:endParaRPr lang="en-US"/>
          </a:p>
        </p:txBody>
      </p:sp>
    </p:spTree>
    <p:extLst>
      <p:ext uri="{BB962C8B-B14F-4D97-AF65-F5344CB8AC3E}">
        <p14:creationId xmlns:p14="http://schemas.microsoft.com/office/powerpoint/2010/main" val="3946002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6963" y="700088"/>
            <a:ext cx="4919662" cy="2767012"/>
          </a:xfrm>
        </p:spPr>
      </p:sp>
      <p:sp>
        <p:nvSpPr>
          <p:cNvPr id="3" name="Notes Placeholder 2"/>
          <p:cNvSpPr>
            <a:spLocks noGrp="1"/>
          </p:cNvSpPr>
          <p:nvPr>
            <p:ph type="body" idx="1"/>
          </p:nvPr>
        </p:nvSpPr>
        <p:spPr/>
        <p:txBody>
          <a:bodyPr/>
          <a:lstStyle/>
          <a:p>
            <a:endParaRPr lang="en-US" i="0" dirty="0"/>
          </a:p>
          <a:p>
            <a:endParaRPr lang="en-US" dirty="0"/>
          </a:p>
        </p:txBody>
      </p:sp>
      <p:sp>
        <p:nvSpPr>
          <p:cNvPr id="4" name="Slide Number Placeholder 3"/>
          <p:cNvSpPr>
            <a:spLocks noGrp="1"/>
          </p:cNvSpPr>
          <p:nvPr>
            <p:ph type="sldNum" sz="quarter" idx="10"/>
          </p:nvPr>
        </p:nvSpPr>
        <p:spPr>
          <a:xfrm>
            <a:off x="3471804" y="9113590"/>
            <a:ext cx="158869" cy="233760"/>
          </a:xfrm>
        </p:spPr>
        <p:txBody>
          <a:bodyPr/>
          <a:lstStyle/>
          <a:p>
            <a:fld id="{B54DC83E-89B8-4806-9A94-7D2BAA520DC6}" type="slidenum">
              <a:rPr lang="en-US" smtClean="0">
                <a:solidFill>
                  <a:srgbClr val="595959"/>
                </a:solidFill>
              </a:rPr>
              <a:pPr/>
              <a:t>33</a:t>
            </a:fld>
            <a:endParaRPr lang="en-US">
              <a:solidFill>
                <a:srgbClr val="595959"/>
              </a:solidFill>
            </a:endParaRPr>
          </a:p>
        </p:txBody>
      </p:sp>
      <p:sp>
        <p:nvSpPr>
          <p:cNvPr id="5" name="Date Placeholder 4">
            <a:extLst>
              <a:ext uri="{FF2B5EF4-FFF2-40B4-BE49-F238E27FC236}">
                <a16:creationId xmlns:a16="http://schemas.microsoft.com/office/drawing/2014/main" id="{B2F31C0F-5825-4C82-9AF1-90FE85153E58}"/>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1AA7068B-7A5E-49EE-B084-B5B64857B918}"/>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6544309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6963" y="700088"/>
            <a:ext cx="4919662" cy="27670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471804" y="9113590"/>
            <a:ext cx="158869" cy="233760"/>
          </a:xfrm>
        </p:spPr>
        <p:txBody>
          <a:bodyPr/>
          <a:lstStyle/>
          <a:p>
            <a:fld id="{B54DC83E-89B8-4806-9A94-7D2BAA520DC6}" type="slidenum">
              <a:rPr lang="en-US" smtClean="0"/>
              <a:pPr/>
              <a:t>34</a:t>
            </a:fld>
            <a:endParaRPr lang="en-US"/>
          </a:p>
        </p:txBody>
      </p:sp>
      <p:sp>
        <p:nvSpPr>
          <p:cNvPr id="5" name="Date Placeholder 4">
            <a:extLst>
              <a:ext uri="{FF2B5EF4-FFF2-40B4-BE49-F238E27FC236}">
                <a16:creationId xmlns:a16="http://schemas.microsoft.com/office/drawing/2014/main" id="{41E0B888-5E50-4238-98DF-A40E6ADC4016}"/>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4356D392-81BA-4CFF-943C-D627BC0E1617}"/>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5460987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72691" y="9114352"/>
            <a:ext cx="157094" cy="232241"/>
          </a:xfrm>
        </p:spPr>
        <p:txBody>
          <a:bodyPr/>
          <a:lstStyle/>
          <a:p>
            <a:fld id="{B54DC83E-89B8-4806-9A94-7D2BAA520DC6}" type="slidenum">
              <a:rPr lang="en-US" smtClean="0"/>
              <a:pPr/>
              <a:t>38</a:t>
            </a:fld>
            <a:endParaRPr lang="en-US"/>
          </a:p>
        </p:txBody>
      </p:sp>
    </p:spTree>
    <p:extLst>
      <p:ext uri="{BB962C8B-B14F-4D97-AF65-F5344CB8AC3E}">
        <p14:creationId xmlns:p14="http://schemas.microsoft.com/office/powerpoint/2010/main" val="2517977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Graphic from </a:t>
            </a:r>
            <a:r>
              <a:rPr lang="en-US" sz="1200" u="sng" kern="1200" dirty="0">
                <a:solidFill>
                  <a:schemeClr val="tx1"/>
                </a:solidFill>
                <a:effectLst/>
                <a:latin typeface="+mn-lt"/>
                <a:ea typeface="+mn-ea"/>
                <a:cs typeface="+mn-cs"/>
                <a:hlinkClick r:id="rId3"/>
              </a:rPr>
              <a:t>Positive Psychology</a:t>
            </a:r>
            <a:endParaRPr lang="en-US" i="1" dirty="0">
              <a:cs typeface="Calibri"/>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511965" y="9114352"/>
            <a:ext cx="78547" cy="232241"/>
          </a:xfrm>
        </p:spPr>
        <p:txBody>
          <a:bodyPr/>
          <a:lstStyle/>
          <a:p>
            <a:fld id="{B54DC83E-89B8-4806-9A94-7D2BAA520DC6}" type="slidenum">
              <a:rPr lang="en-US" smtClean="0"/>
              <a:pPr/>
              <a:t>4</a:t>
            </a:fld>
            <a:endParaRPr lang="en-US"/>
          </a:p>
        </p:txBody>
      </p:sp>
    </p:spTree>
    <p:extLst>
      <p:ext uri="{BB962C8B-B14F-4D97-AF65-F5344CB8AC3E}">
        <p14:creationId xmlns:p14="http://schemas.microsoft.com/office/powerpoint/2010/main" val="3479743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384012" y="9106202"/>
            <a:ext cx="301530" cy="404942"/>
          </a:xfrm>
        </p:spPr>
        <p:txBody>
          <a:bodyPr/>
          <a:lstStyle/>
          <a:p>
            <a:pPr marL="0" marR="0" lvl="0" indent="0" algn="r" defTabSz="932226" rtl="0" eaLnBrk="0" fontAlgn="base" latinLnBrk="0" hangingPunct="0">
              <a:lnSpc>
                <a:spcPct val="100000"/>
              </a:lnSpc>
              <a:spcBef>
                <a:spcPct val="0"/>
              </a:spcBef>
              <a:spcAft>
                <a:spcPct val="0"/>
              </a:spcAft>
              <a:buClrTx/>
              <a:buSzTx/>
              <a:buFontTx/>
              <a:buNone/>
              <a:tabLst/>
              <a:defRPr/>
            </a:pPr>
            <a:fld id="{DBA2C2E2-0E08-480B-A22D-C2F2EBF6A27D}" type="slidenum">
              <a:rPr kumimoji="0" lang="en-US" sz="2300" b="0" i="0" u="none" strike="noStrike" kern="1200" cap="none" spc="0" normalizeH="0" baseline="0" noProof="0">
                <a:ln>
                  <a:noFill/>
                </a:ln>
                <a:solidFill>
                  <a:srgbClr val="000000"/>
                </a:solidFill>
                <a:effectLst/>
                <a:uLnTx/>
                <a:uFillTx/>
                <a:latin typeface="ITC Franklin Gothic Std Bk Cd"/>
                <a:ea typeface="ＭＳ Ｐゴシック" charset="-128"/>
                <a:cs typeface="+mn-cs"/>
              </a:rPr>
              <a:pPr marL="0" marR="0" lvl="0" indent="0" algn="r" defTabSz="932226" rtl="0" eaLnBrk="0" fontAlgn="base" latinLnBrk="0" hangingPunct="0">
                <a:lnSpc>
                  <a:spcPct val="100000"/>
                </a:lnSpc>
                <a:spcBef>
                  <a:spcPct val="0"/>
                </a:spcBef>
                <a:spcAft>
                  <a:spcPct val="0"/>
                </a:spcAft>
                <a:buClrTx/>
                <a:buSzTx/>
                <a:buFontTx/>
                <a:buNone/>
                <a:tabLst/>
                <a:defRPr/>
              </a:pPr>
              <a:t>5</a:t>
            </a:fld>
            <a:endParaRPr kumimoji="0" lang="en-US" sz="2300" b="0" i="0" u="none" strike="noStrike" kern="1200" cap="none" spc="0" normalizeH="0" baseline="0" noProof="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1685855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72691" y="9114352"/>
            <a:ext cx="157094" cy="232241"/>
          </a:xfrm>
        </p:spPr>
        <p:txBody>
          <a:bodyPr/>
          <a:lstStyle/>
          <a:p>
            <a:fld id="{B54DC83E-89B8-4806-9A94-7D2BAA520DC6}" type="slidenum">
              <a:rPr lang="en-US" smtClean="0"/>
              <a:pPr/>
              <a:t>6</a:t>
            </a:fld>
            <a:endParaRPr lang="en-US"/>
          </a:p>
        </p:txBody>
      </p:sp>
    </p:spTree>
    <p:extLst>
      <p:ext uri="{BB962C8B-B14F-4D97-AF65-F5344CB8AC3E}">
        <p14:creationId xmlns:p14="http://schemas.microsoft.com/office/powerpoint/2010/main" val="1169061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a:xfrm>
            <a:off x="420688" y="704850"/>
            <a:ext cx="6261100" cy="3521075"/>
          </a:xfrm>
          <a:ln/>
        </p:spPr>
      </p:sp>
      <p:sp>
        <p:nvSpPr>
          <p:cNvPr id="91139" name="Slide Number Placeholder 3"/>
          <p:cNvSpPr>
            <a:spLocks noGrp="1"/>
          </p:cNvSpPr>
          <p:nvPr>
            <p:ph type="sldNum" sz="quarter" idx="5"/>
          </p:nvPr>
        </p:nvSpPr>
        <p:spPr>
          <a:xfrm>
            <a:off x="3508759" y="9114352"/>
            <a:ext cx="84959" cy="232241"/>
          </a:xfrm>
          <a:noFill/>
        </p:spPr>
        <p:txBody>
          <a:bodyPr/>
          <a:lstStyle/>
          <a:p>
            <a:fld id="{78E91393-7C62-4878-95C0-74998B024367}" type="slidenum">
              <a:rPr lang="en-US" smtClean="0">
                <a:solidFill>
                  <a:prstClr val="black"/>
                </a:solidFill>
                <a:latin typeface="Arial" charset="0"/>
                <a:ea typeface="ＭＳ Ｐゴシック"/>
                <a:cs typeface="ＭＳ Ｐゴシック"/>
              </a:rPr>
              <a:pPr/>
              <a:t>7</a:t>
            </a:fld>
            <a:endParaRPr lang="en-US">
              <a:solidFill>
                <a:prstClr val="black"/>
              </a:solidFill>
              <a:latin typeface="Arial" charset="0"/>
              <a:ea typeface="ＭＳ Ｐゴシック"/>
              <a:cs typeface="ＭＳ Ｐゴシック"/>
            </a:endParaRPr>
          </a:p>
        </p:txBody>
      </p:sp>
      <p:sp>
        <p:nvSpPr>
          <p:cNvPr id="2" name="Notes Placeholder 1"/>
          <p:cNvSpPr>
            <a:spLocks noGrp="1"/>
          </p:cNvSpPr>
          <p:nvPr>
            <p:ph type="body" idx="1"/>
          </p:nvPr>
        </p:nvSpPr>
        <p:spPr/>
        <p:txBody>
          <a:bodyPr/>
          <a:lstStyle/>
          <a:p>
            <a:pPr defTabSz="923270">
              <a:defRPr/>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2235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a:xfrm>
            <a:off x="3472691" y="9114352"/>
            <a:ext cx="157094" cy="232241"/>
          </a:xfrm>
        </p:spPr>
        <p:txBody>
          <a:bodyPr/>
          <a:lstStyle/>
          <a:p>
            <a:pPr>
              <a:defRPr/>
            </a:pPr>
            <a:fld id="{DBA2C2E2-0E08-480B-A22D-C2F2EBF6A27D}" type="slidenum">
              <a:rPr lang="en-US" smtClean="0"/>
              <a:pPr>
                <a:defRPr/>
              </a:pPr>
              <a:t>8</a:t>
            </a:fld>
            <a:endParaRPr lang="en-US"/>
          </a:p>
        </p:txBody>
      </p:sp>
    </p:spTree>
    <p:extLst>
      <p:ext uri="{BB962C8B-B14F-4D97-AF65-F5344CB8AC3E}">
        <p14:creationId xmlns:p14="http://schemas.microsoft.com/office/powerpoint/2010/main" val="88583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3472691" y="9114352"/>
            <a:ext cx="157094" cy="232241"/>
          </a:xfrm>
        </p:spPr>
        <p:txBody>
          <a:bodyPr/>
          <a:lstStyle/>
          <a:p>
            <a:fld id="{B54DC83E-89B8-4806-9A94-7D2BAA520DC6}" type="slidenum">
              <a:rPr lang="en-US" smtClean="0"/>
              <a:pPr/>
              <a:t>9</a:t>
            </a:fld>
            <a:endParaRPr lang="en-US"/>
          </a:p>
        </p:txBody>
      </p:sp>
    </p:spTree>
    <p:extLst>
      <p:ext uri="{BB962C8B-B14F-4D97-AF65-F5344CB8AC3E}">
        <p14:creationId xmlns:p14="http://schemas.microsoft.com/office/powerpoint/2010/main" val="18206406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nstructions in Image Placeholder">
    <p:bg>
      <p:bgRef idx="1001">
        <a:schemeClr val="bg1"/>
      </p:bgRef>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57CF50A0-16B1-4F6F-A44A-56FA2EC7971A}"/>
              </a:ext>
            </a:extLst>
          </p:cNvPr>
          <p:cNvSpPr/>
          <p:nvPr userDrawn="1"/>
        </p:nvSpPr>
        <p:spPr>
          <a:xfrm>
            <a:off x="0" y="0"/>
            <a:ext cx="12188952" cy="6858000"/>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4" name="Rectangle 13">
            <a:extLst>
              <a:ext uri="{FF2B5EF4-FFF2-40B4-BE49-F238E27FC236}">
                <a16:creationId xmlns:a16="http://schemas.microsoft.com/office/drawing/2014/main" id="{F970BB26-65E2-4E68-A5CE-904C4BE2329C}"/>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pic>
        <p:nvPicPr>
          <p:cNvPr id="20" name="Picture 19" descr="Text&#10;&#10;Description automatically generated">
            <a:extLst>
              <a:ext uri="{FF2B5EF4-FFF2-40B4-BE49-F238E27FC236}">
                <a16:creationId xmlns:a16="http://schemas.microsoft.com/office/drawing/2014/main" id="{BFCD9266-E5E8-404E-8F49-2E5918C8F471}"/>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29742" y="236538"/>
            <a:ext cx="3108960" cy="624339"/>
          </a:xfrm>
          <a:prstGeom prst="rect">
            <a:avLst/>
          </a:prstGeom>
        </p:spPr>
      </p:pic>
      <p:pic>
        <p:nvPicPr>
          <p:cNvPr id="26" name="Picture 25" descr="Logo, icon, company name&#10;&#10;Description automatically generated">
            <a:extLst>
              <a:ext uri="{FF2B5EF4-FFF2-40B4-BE49-F238E27FC236}">
                <a16:creationId xmlns:a16="http://schemas.microsoft.com/office/drawing/2014/main" id="{A1FA39CA-BD67-46A7-84D0-A2E58063FB10}"/>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grpSp>
        <p:nvGrpSpPr>
          <p:cNvPr id="3" name="Group 2">
            <a:extLst>
              <a:ext uri="{FF2B5EF4-FFF2-40B4-BE49-F238E27FC236}">
                <a16:creationId xmlns:a16="http://schemas.microsoft.com/office/drawing/2014/main" id="{759F43F8-F35F-4EAF-AD65-F599A46227AD}"/>
              </a:ext>
            </a:extLst>
          </p:cNvPr>
          <p:cNvGrpSpPr/>
          <p:nvPr userDrawn="1"/>
        </p:nvGrpSpPr>
        <p:grpSpPr>
          <a:xfrm>
            <a:off x="11458575" y="3123404"/>
            <a:ext cx="733425" cy="488158"/>
            <a:chOff x="11458575" y="3120629"/>
            <a:chExt cx="733425" cy="488158"/>
          </a:xfrm>
        </p:grpSpPr>
        <p:sp>
          <p:nvSpPr>
            <p:cNvPr id="27" name="Rectangle 26">
              <a:extLst>
                <a:ext uri="{FF2B5EF4-FFF2-40B4-BE49-F238E27FC236}">
                  <a16:creationId xmlns:a16="http://schemas.microsoft.com/office/drawing/2014/main" id="{484343E7-E321-466B-AE25-8F4CDE00A001}"/>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8" name="Rectangle 27">
              <a:extLst>
                <a:ext uri="{FF2B5EF4-FFF2-40B4-BE49-F238E27FC236}">
                  <a16:creationId xmlns:a16="http://schemas.microsoft.com/office/drawing/2014/main" id="{8B795BCF-8FD4-4860-8390-B87796281DE1}"/>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30" name="Straight Connector 29">
              <a:extLst>
                <a:ext uri="{FF2B5EF4-FFF2-40B4-BE49-F238E27FC236}">
                  <a16:creationId xmlns:a16="http://schemas.microsoft.com/office/drawing/2014/main" id="{528745DB-8C43-4290-9D95-2D908DD271E7}"/>
                </a:ext>
              </a:extLst>
            </p:cNvPr>
            <p:cNvCxnSpPr>
              <a:cxnSpLocks/>
              <a:stCxn id="28" idx="3"/>
              <a:endCxn id="2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0" name="Cover Image with Instrux">
            <a:extLst>
              <a:ext uri="{FF2B5EF4-FFF2-40B4-BE49-F238E27FC236}">
                <a16:creationId xmlns:a16="http://schemas.microsoft.com/office/drawing/2014/main" id="{FC943866-BABF-4CF4-8341-7B3338F48E13}"/>
              </a:ext>
            </a:extLst>
          </p:cNvPr>
          <p:cNvSpPr>
            <a:spLocks noGrp="1"/>
          </p:cNvSpPr>
          <p:nvPr userDrawn="1">
            <p:ph type="pic" sz="quarter" idx="22" hasCustomPrompt="1"/>
          </p:nvPr>
        </p:nvSpPr>
        <p:spPr>
          <a:xfrm>
            <a:off x="729742" y="1096962"/>
            <a:ext cx="10533888" cy="2514600"/>
          </a:xfrm>
          <a:noFill/>
        </p:spPr>
        <p:txBody>
          <a:bodyPr lIns="228600" tIns="0" rIns="228600" bIns="0">
            <a:normAutofit/>
          </a:bodyPr>
          <a:lstStyle>
            <a:lvl1pPr marL="0" indent="0" algn="l">
              <a:lnSpc>
                <a:spcPct val="125000"/>
              </a:lnSpc>
              <a:spcBef>
                <a:spcPts val="0"/>
              </a:spcBef>
              <a:buNone/>
              <a:defRPr sz="1600" b="1"/>
            </a:lvl1pPr>
          </a:lstStyle>
          <a:p>
            <a:r>
              <a:rPr lang="en-US" sz="1800">
                <a:effectLst/>
                <a:latin typeface="Segoe UI" panose="020B0502040204020203" pitchFamily="34" charset="0"/>
              </a:rPr>
              <a:t>For best results, crop and resize the cover picture to fit this placeholder (2.75” x 11.52”) </a:t>
            </a:r>
            <a:br>
              <a:rPr lang="en-US" sz="1800">
                <a:effectLst/>
                <a:latin typeface="Segoe UI" panose="020B0502040204020203" pitchFamily="34" charset="0"/>
              </a:rPr>
            </a:br>
            <a:r>
              <a:rPr lang="en-US" sz="1800">
                <a:effectLst/>
                <a:latin typeface="Segoe UI" panose="020B0502040204020203" pitchFamily="34" charset="0"/>
              </a:rPr>
              <a:t>prior to insertion.</a:t>
            </a:r>
            <a:br>
              <a:rPr lang="en-US" sz="1800">
                <a:effectLst/>
                <a:latin typeface="Segoe UI" panose="020B0502040204020203" pitchFamily="34" charset="0"/>
              </a:rPr>
            </a:br>
            <a:br>
              <a:rPr lang="en-US" sz="1800">
                <a:effectLst/>
                <a:latin typeface="Segoe UI" panose="020B0502040204020203" pitchFamily="34" charset="0"/>
              </a:rPr>
            </a:br>
            <a:r>
              <a:rPr lang="en-US" sz="1800">
                <a:effectLst/>
                <a:latin typeface="Segoe UI" panose="020B0502040204020203" pitchFamily="34" charset="0"/>
              </a:rPr>
              <a:t>To insert a cover image, click the picture icon in the center of the empty picture placeholder.</a:t>
            </a:r>
            <a:br>
              <a:rPr lang="en-US" sz="1800">
                <a:effectLst/>
                <a:latin typeface="Arial" panose="020B0604020202020204" pitchFamily="34" charset="0"/>
              </a:rPr>
            </a:br>
            <a:br>
              <a:rPr lang="en-US" sz="1800">
                <a:effectLst/>
                <a:latin typeface="Arial" panose="020B0604020202020204" pitchFamily="34" charset="0"/>
              </a:rPr>
            </a:br>
            <a:r>
              <a:rPr lang="en-US" sz="1800">
                <a:effectLst/>
                <a:latin typeface="Segoe UI" panose="020B0502040204020203" pitchFamily="34" charset="0"/>
              </a:rPr>
              <a:t>Navigate to the desired image in file explorer and double-click on it.</a:t>
            </a:r>
            <a:endParaRPr lang="en-US" sz="1800">
              <a:effectLst/>
              <a:latin typeface="Arial" panose="020B0604020202020204" pitchFamily="34" charset="0"/>
            </a:endParaRPr>
          </a:p>
        </p:txBody>
      </p:sp>
      <p:sp>
        <p:nvSpPr>
          <p:cNvPr id="7" name="Date"/>
          <p:cNvSpPr>
            <a:spLocks noGrp="1"/>
          </p:cNvSpPr>
          <p:nvPr userDrawn="1">
            <p:ph type="body" sz="quarter" idx="14" hasCustomPrompt="1"/>
          </p:nvPr>
        </p:nvSpPr>
        <p:spPr>
          <a:xfrm>
            <a:off x="10241511" y="3716536"/>
            <a:ext cx="1006879" cy="184666"/>
          </a:xfrm>
        </p:spPr>
        <p:txBody>
          <a:bodyPr wrap="none">
            <a:spAutoFit/>
          </a:bodyPr>
          <a:lstStyle>
            <a:lvl1pPr marL="0" indent="0" algn="r">
              <a:lnSpc>
                <a:spcPct val="100000"/>
              </a:lnSpc>
              <a:spcBef>
                <a:spcPts val="0"/>
              </a:spcBef>
              <a:buNone/>
              <a:defRPr sz="1200" cap="none" baseline="0">
                <a:solidFill>
                  <a:schemeClr val="tx1"/>
                </a:solidFill>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a:t>Month XX, 2022</a:t>
            </a:r>
          </a:p>
        </p:txBody>
      </p:sp>
      <p:sp>
        <p:nvSpPr>
          <p:cNvPr id="15" name="Title"/>
          <p:cNvSpPr>
            <a:spLocks noGrp="1"/>
          </p:cNvSpPr>
          <p:nvPr userDrawn="1">
            <p:ph type="title" hasCustomPrompt="1"/>
          </p:nvPr>
        </p:nvSpPr>
        <p:spPr>
          <a:xfrm>
            <a:off x="729742" y="4180244"/>
            <a:ext cx="10515600" cy="769441"/>
          </a:xfrm>
          <a:prstGeom prst="rect">
            <a:avLst/>
          </a:prstGeom>
          <a:ln>
            <a:noFill/>
          </a:ln>
        </p:spPr>
        <p:txBody>
          <a:bodyPr vert="horz" wrap="square" lIns="0" tIns="0" rIns="0" bIns="0" rtlCol="0" anchor="t" anchorCtr="0">
            <a:spAutoFit/>
          </a:bodyPr>
          <a:lstStyle>
            <a:lvl1pPr algn="l">
              <a:lnSpc>
                <a:spcPct val="100000"/>
              </a:lnSpc>
              <a:defRPr sz="5000" b="1" i="0" cap="none" spc="0" baseline="0">
                <a:solidFill>
                  <a:schemeClr val="tx1"/>
                </a:solidFill>
                <a:latin typeface="+mj-lt"/>
                <a:ea typeface="Calibri" panose="020F0502020204030204" pitchFamily="34" charset="0"/>
                <a:cs typeface="Calibri"/>
              </a:defRPr>
            </a:lvl1pPr>
          </a:lstStyle>
          <a:p>
            <a:r>
              <a:rPr lang="en-US"/>
              <a:t>Presentation Title</a:t>
            </a:r>
          </a:p>
        </p:txBody>
      </p:sp>
      <p:sp>
        <p:nvSpPr>
          <p:cNvPr id="16" name="Subtitle"/>
          <p:cNvSpPr>
            <a:spLocks noGrp="1"/>
          </p:cNvSpPr>
          <p:nvPr userDrawn="1">
            <p:ph type="subTitle" idx="1" hasCustomPrompt="1"/>
          </p:nvPr>
        </p:nvSpPr>
        <p:spPr>
          <a:xfrm>
            <a:off x="729742" y="5011457"/>
            <a:ext cx="10515600" cy="569387"/>
          </a:xfrm>
          <a:prstGeom prst="rect">
            <a:avLst/>
          </a:prstGeom>
          <a:ln>
            <a:noFill/>
          </a:ln>
        </p:spPr>
        <p:txBody>
          <a:bodyPr wrap="square" lIns="0" rIns="0" anchor="t" anchorCtr="0">
            <a:spAutoFit/>
          </a:bodyPr>
          <a:lstStyle>
            <a:lvl1pPr marL="0" indent="0" algn="l">
              <a:lnSpc>
                <a:spcPct val="100000"/>
              </a:lnSpc>
              <a:spcBef>
                <a:spcPts val="0"/>
              </a:spcBef>
              <a:buNone/>
              <a:defRPr sz="3700" b="0" i="0" cap="none" spc="0" baseline="0">
                <a:solidFill>
                  <a:schemeClr val="accent2"/>
                </a:solidFill>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4" name="Presenter"/>
          <p:cNvSpPr>
            <a:spLocks noGrp="1"/>
          </p:cNvSpPr>
          <p:nvPr userDrawn="1">
            <p:ph type="body" sz="quarter" idx="13" hasCustomPrompt="1"/>
          </p:nvPr>
        </p:nvSpPr>
        <p:spPr>
          <a:xfrm>
            <a:off x="729742" y="6287653"/>
            <a:ext cx="10515600" cy="400110"/>
          </a:xfrm>
        </p:spPr>
        <p:txBody>
          <a:bodyPr wrap="square" anchor="t" anchorCtr="0">
            <a:spAutoFit/>
          </a:bodyPr>
          <a:lstStyle>
            <a:lvl1pPr marL="0" indent="0" algn="l">
              <a:lnSpc>
                <a:spcPct val="100000"/>
              </a:lnSpc>
              <a:spcBef>
                <a:spcPts val="0"/>
              </a:spcBef>
              <a:buNone/>
              <a:defRPr sz="2600" baseline="0">
                <a:solidFill>
                  <a:schemeClr val="tx1"/>
                </a:solidFill>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a:t>Presenter’s Name, Title | Presenter’s Name, Title</a:t>
            </a:r>
          </a:p>
        </p:txBody>
      </p:sp>
      <p:sp>
        <p:nvSpPr>
          <p:cNvPr id="2" name="Footer Placeholder 1"/>
          <p:cNvSpPr>
            <a:spLocks noGrp="1"/>
          </p:cNvSpPr>
          <p:nvPr userDrawn="1">
            <p:ph type="ftr" sz="quarter" idx="12"/>
          </p:nvPr>
        </p:nvSpPr>
        <p:spPr>
          <a:xfrm>
            <a:off x="729742" y="6734889"/>
            <a:ext cx="2954335" cy="123111"/>
          </a:xfrm>
        </p:spPr>
        <p:txBody>
          <a:bodyPr/>
          <a:lstStyle>
            <a:lvl1pPr>
              <a:defRPr>
                <a:latin typeface="+mn-lt"/>
              </a:defRPr>
            </a:lvl1pPr>
          </a:lstStyle>
          <a:p>
            <a:endParaRPr lang="en-US"/>
          </a:p>
        </p:txBody>
      </p:sp>
    </p:spTree>
    <p:extLst>
      <p:ext uri="{BB962C8B-B14F-4D97-AF65-F5344CB8AC3E}">
        <p14:creationId xmlns:p14="http://schemas.microsoft.com/office/powerpoint/2010/main" val="16975283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693"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274552" cy="1280160"/>
          </a:xfrm>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163056" y="1371600"/>
            <a:ext cx="5568696" cy="4343400"/>
          </a:xfrm>
        </p:spPr>
        <p:txBody>
          <a:bodyPr>
            <a:normAutofit/>
          </a:bodyPr>
          <a:lstStyle>
            <a:lvl1pPr marL="457200" indent="-457200">
              <a:lnSpc>
                <a:spcPct val="125000"/>
              </a:lnSpc>
              <a:spcBef>
                <a:spcPts val="600"/>
              </a:spcBef>
              <a:buClr>
                <a:schemeClr val="tx1"/>
              </a:buClr>
              <a:buFont typeface="+mj-lt"/>
              <a:buAutoNum type="arabicPeriod"/>
              <a:defRPr sz="2600"/>
            </a:lvl1pPr>
            <a:lvl2pPr marL="914400" indent="-457200">
              <a:lnSpc>
                <a:spcPct val="125000"/>
              </a:lnSpc>
              <a:spcBef>
                <a:spcPts val="600"/>
              </a:spcBef>
              <a:buClr>
                <a:schemeClr val="tx1"/>
              </a:buClr>
              <a:buFont typeface="+mj-lt"/>
              <a:buAutoNum type="alphaLcPeriod"/>
              <a:defRPr sz="2600"/>
            </a:lvl2pPr>
            <a:lvl3pPr marL="1371600" indent="-457200">
              <a:lnSpc>
                <a:spcPct val="125000"/>
              </a:lnSpc>
              <a:spcBef>
                <a:spcPts val="600"/>
              </a:spcBef>
              <a:buClr>
                <a:schemeClr val="tx1"/>
              </a:buClr>
              <a:buFont typeface="+mj-lt"/>
              <a:buAutoNum type="romanLcPeriod"/>
              <a:defRPr sz="2600"/>
            </a:lvl3pPr>
            <a:lvl4pPr marL="1828800" indent="-457200">
              <a:lnSpc>
                <a:spcPct val="125000"/>
              </a:lnSpc>
              <a:spcBef>
                <a:spcPts val="600"/>
              </a:spcBef>
              <a:buClr>
                <a:schemeClr val="tx1"/>
              </a:buClr>
              <a:buSzPct val="100000"/>
              <a:buFont typeface="+mj-lt"/>
              <a:buAutoNum type="arabicParenR"/>
              <a:defRPr sz="2600"/>
            </a:lvl4pPr>
            <a:lvl5pPr marL="2286000" indent="-457200">
              <a:lnSpc>
                <a:spcPct val="125000"/>
              </a:lnSpc>
              <a:spcBef>
                <a:spcPts val="600"/>
              </a:spcBef>
              <a:buClr>
                <a:schemeClr val="tx1"/>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Left, Diamond Righ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5632704" cy="1280160"/>
          </a:xfrm>
        </p:spPr>
        <p:txBody>
          <a:bodyPr>
            <a:normAutofit/>
          </a:bodyPr>
          <a:lstStyle>
            <a:lvl1pPr>
              <a:defRPr baseline="0"/>
            </a:lvl1pPr>
          </a:lstStyle>
          <a:p>
            <a:r>
              <a:rPr lang="en-US"/>
              <a:t>Text Left, Diamond Right Layout</a:t>
            </a:r>
          </a:p>
        </p:txBody>
      </p:sp>
      <p:sp>
        <p:nvSpPr>
          <p:cNvPr id="4" name="Content Placeholder 3"/>
          <p:cNvSpPr>
            <a:spLocks noGrp="1"/>
          </p:cNvSpPr>
          <p:nvPr>
            <p:ph sz="quarter" idx="14" hasCustomPrompt="1"/>
          </p:nvPr>
        </p:nvSpPr>
        <p:spPr>
          <a:xfrm>
            <a:off x="457200" y="1371600"/>
            <a:ext cx="5632704"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Picture Placeholder 4">
            <a:extLst>
              <a:ext uri="{FF2B5EF4-FFF2-40B4-BE49-F238E27FC236}">
                <a16:creationId xmlns:a16="http://schemas.microsoft.com/office/drawing/2014/main" id="{8C54762B-335E-46EE-8B93-BAE78CBC8F69}"/>
              </a:ext>
            </a:extLst>
          </p:cNvPr>
          <p:cNvSpPr>
            <a:spLocks noGrp="1"/>
          </p:cNvSpPr>
          <p:nvPr>
            <p:ph type="pic" sz="quarter" idx="16" hasCustomPrompt="1"/>
          </p:nvPr>
        </p:nvSpPr>
        <p:spPr>
          <a:xfrm>
            <a:off x="8146538" y="-320285"/>
            <a:ext cx="3362208" cy="3362208"/>
          </a:xfrm>
          <a:prstGeom prst="diamond">
            <a:avLst/>
          </a:prstGeom>
          <a:solidFill>
            <a:schemeClr val="accent1">
              <a:lumMod val="20000"/>
              <a:lumOff val="80000"/>
            </a:schemeClr>
          </a:solidFill>
          <a:ln>
            <a:noFill/>
          </a:ln>
        </p:spPr>
        <p:txBody>
          <a:bodyPr>
            <a:normAutofit/>
          </a:bodyPr>
          <a:lstStyle>
            <a:lvl1pPr marL="0" indent="0" algn="ctr">
              <a:buNone/>
              <a:defRPr sz="1400"/>
            </a:lvl1pPr>
          </a:lstStyle>
          <a:p>
            <a:r>
              <a:rPr lang="en-US"/>
              <a:t>Click on picture icon to insert image. Before inserting, crop picture to 3.68” square or larger.</a:t>
            </a:r>
          </a:p>
        </p:txBody>
      </p:sp>
      <p:sp>
        <p:nvSpPr>
          <p:cNvPr id="16" name="Picture Placeholder 4">
            <a:extLst>
              <a:ext uri="{FF2B5EF4-FFF2-40B4-BE49-F238E27FC236}">
                <a16:creationId xmlns:a16="http://schemas.microsoft.com/office/drawing/2014/main" id="{D578D9BC-1CEC-4CEF-83C5-A41040525779}"/>
              </a:ext>
            </a:extLst>
          </p:cNvPr>
          <p:cNvSpPr>
            <a:spLocks noGrp="1"/>
          </p:cNvSpPr>
          <p:nvPr>
            <p:ph type="pic" sz="quarter" idx="18" hasCustomPrompt="1"/>
          </p:nvPr>
        </p:nvSpPr>
        <p:spPr>
          <a:xfrm>
            <a:off x="10111965" y="1645143"/>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15" name="Picture Placeholder 4">
            <a:extLst>
              <a:ext uri="{FF2B5EF4-FFF2-40B4-BE49-F238E27FC236}">
                <a16:creationId xmlns:a16="http://schemas.microsoft.com/office/drawing/2014/main" id="{D351508E-E6FF-47A9-9FFC-C6BE16BCD77F}"/>
              </a:ext>
            </a:extLst>
          </p:cNvPr>
          <p:cNvSpPr>
            <a:spLocks noGrp="1"/>
          </p:cNvSpPr>
          <p:nvPr>
            <p:ph type="pic" sz="quarter" idx="17" hasCustomPrompt="1"/>
          </p:nvPr>
        </p:nvSpPr>
        <p:spPr>
          <a:xfrm>
            <a:off x="8146538" y="3610570"/>
            <a:ext cx="3362208" cy="3362208"/>
          </a:xfrm>
          <a:prstGeom prst="diamond">
            <a:avLst/>
          </a:prstGeom>
          <a:solidFill>
            <a:schemeClr val="accent1">
              <a:lumMod val="20000"/>
              <a:lumOff val="80000"/>
            </a:schemeClr>
          </a:solidFill>
          <a:ln>
            <a:noFill/>
          </a:ln>
        </p:spPr>
        <p:txBody>
          <a:bodyPr>
            <a:normAutofit/>
          </a:bodyPr>
          <a:lstStyle>
            <a:lvl1pPr marL="0" marR="0" indent="0" algn="ctr"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None/>
              <a:tabLst/>
              <a:defRPr sz="1400"/>
            </a:lvl1pPr>
          </a:lstStyle>
          <a:p>
            <a:r>
              <a:rPr lang="en-US"/>
              <a:t>Click on picture icon to insert image. Before inserting, crop picture to 3.68” square or larger.</a:t>
            </a:r>
          </a:p>
        </p:txBody>
      </p:sp>
      <p:sp>
        <p:nvSpPr>
          <p:cNvPr id="5" name="Picture Placeholder 4">
            <a:extLst>
              <a:ext uri="{FF2B5EF4-FFF2-40B4-BE49-F238E27FC236}">
                <a16:creationId xmlns:a16="http://schemas.microsoft.com/office/drawing/2014/main" id="{0FA6A825-E242-494A-AC34-553D66043000}"/>
              </a:ext>
            </a:extLst>
          </p:cNvPr>
          <p:cNvSpPr>
            <a:spLocks noGrp="1"/>
          </p:cNvSpPr>
          <p:nvPr>
            <p:ph type="pic" sz="quarter" idx="15" hasCustomPrompt="1"/>
          </p:nvPr>
        </p:nvSpPr>
        <p:spPr>
          <a:xfrm>
            <a:off x="6181110" y="1645143"/>
            <a:ext cx="3362208" cy="3362208"/>
          </a:xfrm>
          <a:prstGeom prst="diamond">
            <a:avLst/>
          </a:prstGeom>
          <a:solidFill>
            <a:schemeClr val="accent1">
              <a:lumMod val="20000"/>
              <a:lumOff val="80000"/>
            </a:schemeClr>
          </a:solidFill>
          <a:ln>
            <a:noFill/>
          </a:ln>
        </p:spPr>
        <p:txBody>
          <a:bodyPr/>
          <a:lstStyle>
            <a:lvl1pPr marL="0" indent="0" algn="ctr">
              <a:buNone/>
              <a:defRPr sz="1400"/>
            </a:lvl1pPr>
          </a:lstStyle>
          <a:p>
            <a:r>
              <a:rPr lang="en-US"/>
              <a:t>Click on picture icon to insert image. Before inserting, crop picture to 3.68” square or larger.</a:t>
            </a:r>
          </a:p>
        </p:txBody>
      </p:sp>
      <p:sp>
        <p:nvSpPr>
          <p:cNvPr id="8" name="Source Placeholder"/>
          <p:cNvSpPr>
            <a:spLocks noGrp="1"/>
          </p:cNvSpPr>
          <p:nvPr>
            <p:ph type="body" sz="quarter" idx="13" hasCustomPrompt="1"/>
          </p:nvPr>
        </p:nvSpPr>
        <p:spPr>
          <a:xfrm>
            <a:off x="457200" y="5751576"/>
            <a:ext cx="5632704"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9074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71600"/>
            <a:ext cx="11274552" cy="4572000"/>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Contac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0027FD8-B294-4BB3-9B1E-046C2EBF76D2}"/>
              </a:ext>
            </a:extLst>
          </p:cNvPr>
          <p:cNvSpPr/>
          <p:nvPr userDrawn="1"/>
        </p:nvSpPr>
        <p:spPr>
          <a:xfrm>
            <a:off x="0" y="1096962"/>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19" name="Group 18">
            <a:extLst>
              <a:ext uri="{FF2B5EF4-FFF2-40B4-BE49-F238E27FC236}">
                <a16:creationId xmlns:a16="http://schemas.microsoft.com/office/drawing/2014/main" id="{59FF5911-825A-4126-997C-C4AB7A70D677}"/>
              </a:ext>
            </a:extLst>
          </p:cNvPr>
          <p:cNvGrpSpPr/>
          <p:nvPr userDrawn="1"/>
        </p:nvGrpSpPr>
        <p:grpSpPr>
          <a:xfrm>
            <a:off x="11458575" y="3123404"/>
            <a:ext cx="733425" cy="488158"/>
            <a:chOff x="11458575" y="3120629"/>
            <a:chExt cx="733425" cy="488158"/>
          </a:xfrm>
        </p:grpSpPr>
        <p:sp>
          <p:nvSpPr>
            <p:cNvPr id="20" name="Rectangle 19">
              <a:extLst>
                <a:ext uri="{FF2B5EF4-FFF2-40B4-BE49-F238E27FC236}">
                  <a16:creationId xmlns:a16="http://schemas.microsoft.com/office/drawing/2014/main" id="{39F9A41D-DFB4-47FD-AFDB-88C9F4BB168E}"/>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1" name="Rectangle 20">
              <a:extLst>
                <a:ext uri="{FF2B5EF4-FFF2-40B4-BE49-F238E27FC236}">
                  <a16:creationId xmlns:a16="http://schemas.microsoft.com/office/drawing/2014/main" id="{499F77A4-F999-4D52-85A0-E1244EE5201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22" name="Straight Connector 21">
              <a:extLst>
                <a:ext uri="{FF2B5EF4-FFF2-40B4-BE49-F238E27FC236}">
                  <a16:creationId xmlns:a16="http://schemas.microsoft.com/office/drawing/2014/main" id="{BDD9C765-F5D9-4D3A-B4C2-9A4BBEC139EC}"/>
                </a:ext>
              </a:extLst>
            </p:cNvPr>
            <p:cNvCxnSpPr>
              <a:cxnSpLocks/>
              <a:stCxn id="21" idx="3"/>
              <a:endCxn id="20"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26" name="Cover Image with Instrux">
            <a:extLst>
              <a:ext uri="{FF2B5EF4-FFF2-40B4-BE49-F238E27FC236}">
                <a16:creationId xmlns:a16="http://schemas.microsoft.com/office/drawing/2014/main" id="{96A65C6C-556E-4405-9723-4F6273C93907}"/>
              </a:ext>
            </a:extLst>
          </p:cNvPr>
          <p:cNvSpPr>
            <a:spLocks noGrp="1"/>
          </p:cNvSpPr>
          <p:nvPr>
            <p:ph type="pic" sz="quarter" idx="22" hasCustomPrompt="1"/>
          </p:nvPr>
        </p:nvSpPr>
        <p:spPr>
          <a:xfrm>
            <a:off x="729742" y="1096962"/>
            <a:ext cx="10533888" cy="2514600"/>
          </a:xfrm>
          <a:noFill/>
        </p:spPr>
        <p:txBody>
          <a:bodyPr lIns="91440" tIns="91440" rIns="91440" bIns="91440">
            <a:normAutofit/>
          </a:bodyPr>
          <a:lstStyle>
            <a:lvl1pPr marL="0" indent="0">
              <a:lnSpc>
                <a:spcPct val="125000"/>
              </a:lnSpc>
              <a:spcBef>
                <a:spcPts val="0"/>
              </a:spcBef>
              <a:buNone/>
              <a:defRPr sz="1600" b="1"/>
            </a:lvl1pPr>
          </a:lstStyle>
          <a:p>
            <a:r>
              <a:rPr lang="en-US"/>
              <a:t>For best results, crop and resize the cover picture to fit this placeholder (2.75” x 11.52”) prior to insertion.</a:t>
            </a:r>
            <a:br>
              <a:rPr lang="en-US"/>
            </a:br>
            <a:r>
              <a:rPr lang="en-US"/>
              <a:t>1. To insert or replace the cover image, hold down the shift key and right click on the orange rectangle. choose “Send to Back”. from the pop-up menu.</a:t>
            </a:r>
            <a:br>
              <a:rPr lang="en-US"/>
            </a:br>
            <a:r>
              <a:rPr lang="en-US"/>
              <a:t>2. Delete any existing image, then click the picture icon in the center of the empty picture placeholder.</a:t>
            </a:r>
            <a:br>
              <a:rPr lang="en-US"/>
            </a:br>
            <a:r>
              <a:rPr lang="en-US"/>
              <a:t>3. Navigate to the desired image in file explorer and double-click on it.</a:t>
            </a:r>
            <a:br>
              <a:rPr lang="en-US"/>
            </a:br>
            <a:r>
              <a:rPr lang="en-US"/>
              <a:t>4. Right-click on the picture and choose “Send to Back” to send it behind the orange rectangle, or click the reset icon on the Home tab to reset the correct order.</a:t>
            </a:r>
          </a:p>
        </p:txBody>
      </p:sp>
      <p:sp>
        <p:nvSpPr>
          <p:cNvPr id="25" name="Orange Rectangle">
            <a:extLst>
              <a:ext uri="{FF2B5EF4-FFF2-40B4-BE49-F238E27FC236}">
                <a16:creationId xmlns:a16="http://schemas.microsoft.com/office/drawing/2014/main" id="{7197591B-BBBA-47AE-9B3B-3BABAC873ECE}"/>
              </a:ext>
            </a:extLst>
          </p:cNvPr>
          <p:cNvSpPr>
            <a:spLocks noGrp="1"/>
          </p:cNvSpPr>
          <p:nvPr>
            <p:ph type="body" sz="quarter" idx="23" hasCustomPrompt="1"/>
          </p:nvPr>
        </p:nvSpPr>
        <p:spPr>
          <a:xfrm>
            <a:off x="729742" y="1096962"/>
            <a:ext cx="10533888" cy="2514600"/>
          </a:xfrm>
          <a:solidFill>
            <a:srgbClr val="C25131">
              <a:alpha val="85000"/>
            </a:srgbClr>
          </a:solidFill>
        </p:spPr>
        <p:txBody>
          <a:bodyPr lIns="91440" tIns="91440" rIns="91440" bIns="91440">
            <a:normAutofit/>
          </a:bodyPr>
          <a:lstStyle>
            <a:lvl1pPr marL="0" indent="0">
              <a:lnSpc>
                <a:spcPct val="150000"/>
              </a:lnSpc>
              <a:spcBef>
                <a:spcPts val="0"/>
              </a:spcBef>
              <a:buNone/>
              <a:defRPr lang="en-US" sz="1600" b="1" i="0" kern="1200" dirty="0">
                <a:solidFill>
                  <a:schemeClr val="tx1"/>
                </a:solidFill>
                <a:latin typeface="+mn-lt"/>
                <a:ea typeface="Calibri"/>
                <a:cs typeface="Calibri"/>
              </a:defRPr>
            </a:lvl1pPr>
            <a:lvl2pPr marL="320040" indent="0">
              <a:buNone/>
              <a:defRPr/>
            </a:lvl2pPr>
            <a:lvl3pPr marL="685800" indent="0">
              <a:buNone/>
              <a:defRPr/>
            </a:lvl3pPr>
            <a:lvl4pPr marL="1005840" indent="0">
              <a:buNone/>
              <a:defRPr/>
            </a:lvl4pPr>
            <a:lvl5pPr marL="1325880" indent="0">
              <a:buNone/>
              <a:defRPr/>
            </a:lvl5pPr>
          </a:lstStyle>
          <a:p>
            <a:pPr lvl="0"/>
            <a:r>
              <a:rPr lang="en-US"/>
              <a:t> </a:t>
            </a:r>
          </a:p>
        </p:txBody>
      </p:sp>
      <p:pic>
        <p:nvPicPr>
          <p:cNvPr id="32" name="Picture 31" descr="Text&#10;&#10;Description automatically generated">
            <a:extLst>
              <a:ext uri="{FF2B5EF4-FFF2-40B4-BE49-F238E27FC236}">
                <a16:creationId xmlns:a16="http://schemas.microsoft.com/office/drawing/2014/main" id="{768170B5-25EC-4141-BA33-094535114376}"/>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36538"/>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29849"/>
            <a:ext cx="484632" cy="473738"/>
          </a:xfrm>
          <a:prstGeom prst="rect">
            <a:avLst/>
          </a:prstGeom>
        </p:spPr>
      </p:pic>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 name="Group 1">
            <a:extLst>
              <a:ext uri="{FF2B5EF4-FFF2-40B4-BE49-F238E27FC236}">
                <a16:creationId xmlns:a16="http://schemas.microsoft.com/office/drawing/2014/main" id="{488CFA65-BAFD-4684-9F4B-1D4D2A682FBB}"/>
              </a:ext>
            </a:extLst>
          </p:cNvPr>
          <p:cNvGrpSpPr/>
          <p:nvPr userDrawn="1"/>
        </p:nvGrpSpPr>
        <p:grpSpPr>
          <a:xfrm>
            <a:off x="-3048" y="3671760"/>
            <a:ext cx="8872728" cy="2774853"/>
            <a:chOff x="-3048" y="3671760"/>
            <a:chExt cx="8872728" cy="2774853"/>
          </a:xfrm>
        </p:grpSpPr>
        <p:pic>
          <p:nvPicPr>
            <p:cNvPr id="34" name="Social icons" descr="Text&#10;&#10;Description automatically generated">
              <a:extLst>
                <a:ext uri="{FF2B5EF4-FFF2-40B4-BE49-F238E27FC236}">
                  <a16:creationId xmlns:a16="http://schemas.microsoft.com/office/drawing/2014/main" id="{C8A9BE8D-95BF-45C1-805D-FD70ECA2B9C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35" name="AIR Footer">
              <a:extLst>
                <a:ext uri="{FF2B5EF4-FFF2-40B4-BE49-F238E27FC236}">
                  <a16:creationId xmlns:a16="http://schemas.microsoft.com/office/drawing/2014/main" id="{2BA7571C-C2EA-40FE-9CAC-E7F621D71F81}"/>
                </a:ext>
              </a:extLst>
            </p:cNvPr>
            <p:cNvGrpSpPr>
              <a:grpSpLocks noChangeAspect="1"/>
            </p:cNvGrpSpPr>
            <p:nvPr userDrawn="1"/>
          </p:nvGrpSpPr>
          <p:grpSpPr>
            <a:xfrm>
              <a:off x="729743" y="5669373"/>
              <a:ext cx="1737427" cy="777240"/>
              <a:chOff x="635038" y="5962985"/>
              <a:chExt cx="2559490" cy="1144991"/>
            </a:xfrm>
          </p:grpSpPr>
          <p:pic>
            <p:nvPicPr>
              <p:cNvPr id="36" name="Picture 35" descr="Logo of the American Institutes for Research | Advancing Evidence. Improving Lives.">
                <a:extLst>
                  <a:ext uri="{FF2B5EF4-FFF2-40B4-BE49-F238E27FC236}">
                    <a16:creationId xmlns:a16="http://schemas.microsoft.com/office/drawing/2014/main" id="{EF26743F-C351-40FC-B9CD-8732AF24760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4486"/>
              <a:stretch/>
            </p:blipFill>
            <p:spPr>
              <a:xfrm>
                <a:off x="635038" y="5962985"/>
                <a:ext cx="2204151" cy="1144991"/>
              </a:xfrm>
              <a:prstGeom prst="rect">
                <a:avLst/>
              </a:prstGeom>
            </p:spPr>
          </p:pic>
          <p:cxnSp>
            <p:nvCxnSpPr>
              <p:cNvPr id="37" name="Straight Connector 36">
                <a:extLst>
                  <a:ext uri="{FF2B5EF4-FFF2-40B4-BE49-F238E27FC236}">
                    <a16:creationId xmlns:a16="http://schemas.microsoft.com/office/drawing/2014/main" id="{254C0519-2CA1-439E-97E6-DBAEC31023C7}"/>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B908431B-39E9-4CCB-AAD7-D9BE9D06D182}"/>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24" name="TextBox 23">
              <a:extLst>
                <a:ext uri="{FF2B5EF4-FFF2-40B4-BE49-F238E27FC236}">
                  <a16:creationId xmlns:a16="http://schemas.microsoft.com/office/drawing/2014/main" id="{662043B3-9513-46D1-B67C-382E8B377B2A}"/>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3" name="Picture 22" descr="Logo, company name&#10;&#10;Description automatically generated">
            <a:extLst>
              <a:ext uri="{FF2B5EF4-FFF2-40B4-BE49-F238E27FC236}">
                <a16:creationId xmlns:a16="http://schemas.microsoft.com/office/drawing/2014/main" id="{ED88E5DC-AED9-4B24-BEE2-43A877D64C08}"/>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17766142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A3A63E4-5F50-4754-95E0-00C923819C20}"/>
              </a:ext>
            </a:extLst>
          </p:cNvPr>
          <p:cNvSpPr/>
          <p:nvPr userDrawn="1"/>
        </p:nvSpPr>
        <p:spPr>
          <a:xfrm>
            <a:off x="0" y="1083274"/>
            <a:ext cx="685800" cy="25146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grpSp>
        <p:nvGrpSpPr>
          <p:cNvPr id="56" name="Group 55">
            <a:extLst>
              <a:ext uri="{FF2B5EF4-FFF2-40B4-BE49-F238E27FC236}">
                <a16:creationId xmlns:a16="http://schemas.microsoft.com/office/drawing/2014/main" id="{6C15A3F5-B214-4794-95B9-08678FE50B40}"/>
              </a:ext>
            </a:extLst>
          </p:cNvPr>
          <p:cNvGrpSpPr/>
          <p:nvPr userDrawn="1"/>
        </p:nvGrpSpPr>
        <p:grpSpPr>
          <a:xfrm>
            <a:off x="11458575" y="3109716"/>
            <a:ext cx="733425" cy="488158"/>
            <a:chOff x="11458575" y="3120629"/>
            <a:chExt cx="733425" cy="488158"/>
          </a:xfrm>
        </p:grpSpPr>
        <p:sp>
          <p:nvSpPr>
            <p:cNvPr id="57" name="Rectangle 56">
              <a:extLst>
                <a:ext uri="{FF2B5EF4-FFF2-40B4-BE49-F238E27FC236}">
                  <a16:creationId xmlns:a16="http://schemas.microsoft.com/office/drawing/2014/main" id="{C527617D-FE93-434A-8D84-1C51F08FDE56}"/>
                </a:ext>
              </a:extLst>
            </p:cNvPr>
            <p:cNvSpPr/>
            <p:nvPr userDrawn="1"/>
          </p:nvSpPr>
          <p:spPr>
            <a:xfrm>
              <a:off x="11458575" y="3120629"/>
              <a:ext cx="733425" cy="488158"/>
            </a:xfrm>
            <a:prstGeom prst="rect">
              <a:avLst/>
            </a:prstGeom>
            <a:solidFill>
              <a:srgbClr val="C2513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58" name="Rectangle 57">
              <a:extLst>
                <a:ext uri="{FF2B5EF4-FFF2-40B4-BE49-F238E27FC236}">
                  <a16:creationId xmlns:a16="http://schemas.microsoft.com/office/drawing/2014/main" id="{7020CD04-8A7E-4E7D-93CD-7848AB1B3D49}"/>
                </a:ext>
              </a:extLst>
            </p:cNvPr>
            <p:cNvSpPr/>
            <p:nvPr userDrawn="1"/>
          </p:nvSpPr>
          <p:spPr>
            <a:xfrm>
              <a:off x="11580034" y="3301735"/>
              <a:ext cx="128572" cy="127265"/>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cxnSp>
          <p:nvCxnSpPr>
            <p:cNvPr id="59" name="Straight Connector 58">
              <a:extLst>
                <a:ext uri="{FF2B5EF4-FFF2-40B4-BE49-F238E27FC236}">
                  <a16:creationId xmlns:a16="http://schemas.microsoft.com/office/drawing/2014/main" id="{D4845FB7-F074-4F88-B0E3-D1CD3BE28F7F}"/>
                </a:ext>
              </a:extLst>
            </p:cNvPr>
            <p:cNvCxnSpPr>
              <a:cxnSpLocks/>
              <a:stCxn id="58" idx="3"/>
              <a:endCxn id="57" idx="3"/>
            </p:cNvCxnSpPr>
            <p:nvPr userDrawn="1"/>
          </p:nvCxnSpPr>
          <p:spPr>
            <a:xfrm flipV="1">
              <a:off x="11708606" y="3364708"/>
              <a:ext cx="483394" cy="6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pic>
        <p:nvPicPr>
          <p:cNvPr id="62" name="Picture 61" descr="Text&#10;&#10;Description automatically generated">
            <a:extLst>
              <a:ext uri="{FF2B5EF4-FFF2-40B4-BE49-F238E27FC236}">
                <a16:creationId xmlns:a16="http://schemas.microsoft.com/office/drawing/2014/main" id="{7E2ABC74-F89E-45E5-AD41-7F54DFB42A7D}"/>
              </a:ext>
            </a:extLst>
          </p:cNvPr>
          <p:cNvPicPr>
            <a:picLocks noChangeAspect="1"/>
          </p:cNvPicPr>
          <p:nvPr userDrawn="1"/>
        </p:nvPicPr>
        <p:blipFill>
          <a:blip r:embed="rId2" cstate="print">
            <a:alphaModFix/>
            <a:extLst>
              <a:ext uri="{28A0092B-C50C-407E-A947-70E740481C1C}">
                <a14:useLocalDpi xmlns:a14="http://schemas.microsoft.com/office/drawing/2010/main" val="0"/>
              </a:ext>
            </a:extLst>
          </a:blip>
          <a:stretch>
            <a:fillRect/>
          </a:stretch>
        </p:blipFill>
        <p:spPr>
          <a:xfrm>
            <a:off x="732790" y="222850"/>
            <a:ext cx="3108960" cy="624339"/>
          </a:xfrm>
          <a:prstGeom prst="rect">
            <a:avLst/>
          </a:prstGeom>
        </p:spPr>
      </p:pic>
      <p:pic>
        <p:nvPicPr>
          <p:cNvPr id="33" name="Picture 32" descr="Logo, icon, company name&#10;&#10;Description automatically generated">
            <a:extLst>
              <a:ext uri="{FF2B5EF4-FFF2-40B4-BE49-F238E27FC236}">
                <a16:creationId xmlns:a16="http://schemas.microsoft.com/office/drawing/2014/main" id="{CB06FE72-7375-46E4-B871-663C8E2B4BFE}"/>
              </a:ext>
            </a:extLst>
          </p:cNvPr>
          <p:cNvPicPr>
            <a:picLocks noChangeAspect="1"/>
          </p:cNvPicPr>
          <p:nvPr userDrawn="1"/>
        </p:nvPicPr>
        <p:blipFill>
          <a:blip r:embed="rId3" cstate="print">
            <a:alphaModFix/>
            <a:extLst>
              <a:ext uri="{28A0092B-C50C-407E-A947-70E740481C1C}">
                <a14:useLocalDpi xmlns:a14="http://schemas.microsoft.com/office/drawing/2010/main" val="0"/>
              </a:ext>
            </a:extLst>
          </a:blip>
          <a:stretch>
            <a:fillRect/>
          </a:stretch>
        </p:blipFill>
        <p:spPr>
          <a:xfrm>
            <a:off x="11580034" y="6316161"/>
            <a:ext cx="484632" cy="473738"/>
          </a:xfrm>
          <a:prstGeom prst="rect">
            <a:avLst/>
          </a:prstGeom>
        </p:spPr>
      </p:pic>
      <p:sp>
        <p:nvSpPr>
          <p:cNvPr id="63" name="Rectangle 62">
            <a:extLst>
              <a:ext uri="{FF2B5EF4-FFF2-40B4-BE49-F238E27FC236}">
                <a16:creationId xmlns:a16="http://schemas.microsoft.com/office/drawing/2014/main" id="{11096DDB-512C-4177-A7AE-E1B435B5E776}"/>
              </a:ext>
            </a:extLst>
          </p:cNvPr>
          <p:cNvSpPr/>
          <p:nvPr userDrawn="1"/>
        </p:nvSpPr>
        <p:spPr>
          <a:xfrm>
            <a:off x="729742" y="1083274"/>
            <a:ext cx="10533888" cy="25146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p:cNvSpPr>
            <a:spLocks noGrp="1"/>
          </p:cNvSpPr>
          <p:nvPr userDrawn="1">
            <p:ph type="title" hasCustomPrompt="1"/>
          </p:nvPr>
        </p:nvSpPr>
        <p:spPr>
          <a:xfrm>
            <a:off x="2569627" y="1730759"/>
            <a:ext cx="8558784" cy="353687"/>
          </a:xfrm>
        </p:spPr>
        <p:txBody>
          <a:bodyPr anchor="b" anchorCtr="0">
            <a:noAutofit/>
          </a:bodyPr>
          <a:lstStyle>
            <a:lvl1pPr algn="l">
              <a:lnSpc>
                <a:spcPct val="114000"/>
              </a:lnSpc>
              <a:defRPr lang="en-US" sz="2200" b="1" i="0" kern="1200" cap="none" spc="0" baseline="0" dirty="0">
                <a:solidFill>
                  <a:schemeClr val="bg1"/>
                </a:solidFill>
                <a:latin typeface="+mn-lt"/>
                <a:ea typeface="Calibri"/>
                <a:cs typeface="Calibri"/>
              </a:defRPr>
            </a:lvl1pPr>
          </a:lstStyle>
          <a:p>
            <a:r>
              <a:rPr lang="en-US"/>
              <a:t>Presenter’s Name</a:t>
            </a:r>
          </a:p>
        </p:txBody>
      </p:sp>
      <p:sp>
        <p:nvSpPr>
          <p:cNvPr id="40" name="Contact Information"/>
          <p:cNvSpPr>
            <a:spLocks noGrp="1"/>
          </p:cNvSpPr>
          <p:nvPr userDrawn="1">
            <p:ph type="body" sz="quarter" idx="11" hasCustomPrompt="1"/>
          </p:nvPr>
        </p:nvSpPr>
        <p:spPr>
          <a:xfrm>
            <a:off x="2569627" y="2126874"/>
            <a:ext cx="8556522" cy="1231786"/>
          </a:xfrm>
        </p:spPr>
        <p:txBody>
          <a:bodyPr>
            <a:noAutofit/>
          </a:bodyPr>
          <a:lstStyle>
            <a:lvl1pPr marL="0" indent="0" algn="l">
              <a:lnSpc>
                <a:spcPct val="125000"/>
              </a:lnSpc>
              <a:spcBef>
                <a:spcPts val="0"/>
              </a:spcBef>
              <a:buNone/>
              <a:defRPr sz="2200" cap="none" spc="0" baseline="0">
                <a:solidFill>
                  <a:schemeClr val="bg1"/>
                </a:solidFill>
              </a:defRPr>
            </a:lvl1pPr>
          </a:lstStyle>
          <a:p>
            <a:r>
              <a:rPr lang="en-US"/>
              <a:t>Presenter’s Job Title</a:t>
            </a:r>
          </a:p>
          <a:p>
            <a:r>
              <a:rPr lang="en-US"/>
              <a:t>###.###.####</a:t>
            </a:r>
          </a:p>
          <a:p>
            <a:r>
              <a:rPr lang="en-US"/>
              <a:t>email.address@air.org</a:t>
            </a:r>
          </a:p>
        </p:txBody>
      </p:sp>
      <p:sp>
        <p:nvSpPr>
          <p:cNvPr id="4" name="Picture Placeholder 3">
            <a:extLst>
              <a:ext uri="{FF2B5EF4-FFF2-40B4-BE49-F238E27FC236}">
                <a16:creationId xmlns:a16="http://schemas.microsoft.com/office/drawing/2014/main" id="{3F9F50D9-2722-4E60-953E-F54EF5398C4D}"/>
              </a:ext>
            </a:extLst>
          </p:cNvPr>
          <p:cNvSpPr>
            <a:spLocks noGrp="1"/>
          </p:cNvSpPr>
          <p:nvPr userDrawn="1">
            <p:ph type="pic" sz="quarter" idx="12" hasCustomPrompt="1"/>
          </p:nvPr>
        </p:nvSpPr>
        <p:spPr>
          <a:xfrm>
            <a:off x="1202788" y="1787031"/>
            <a:ext cx="1143000" cy="1143000"/>
          </a:xfrm>
          <a:solidFill>
            <a:schemeClr val="bg1"/>
          </a:solidFill>
        </p:spPr>
        <p:txBody>
          <a:bodyPr anchor="t" anchorCtr="1">
            <a:normAutofit/>
          </a:bodyPr>
          <a:lstStyle>
            <a:lvl1pPr marL="0" indent="0" algn="ctr">
              <a:buNone/>
              <a:defRPr sz="1000"/>
            </a:lvl1pPr>
          </a:lstStyle>
          <a:p>
            <a:r>
              <a:rPr lang="en-US"/>
              <a:t>Click icon below to insert photo</a:t>
            </a:r>
          </a:p>
        </p:txBody>
      </p:sp>
      <p:sp>
        <p:nvSpPr>
          <p:cNvPr id="5" name="Slide Number Placeholder 4">
            <a:extLst>
              <a:ext uri="{FF2B5EF4-FFF2-40B4-BE49-F238E27FC236}">
                <a16:creationId xmlns:a16="http://schemas.microsoft.com/office/drawing/2014/main" id="{843BDDF8-CAD2-4BC2-8AE7-FB0485C3210B}"/>
              </a:ext>
            </a:extLst>
          </p:cNvPr>
          <p:cNvSpPr>
            <a:spLocks noGrp="1"/>
          </p:cNvSpPr>
          <p:nvPr userDrawn="1">
            <p:ph type="sldNum" sz="quarter" idx="14"/>
          </p:nvPr>
        </p:nvSpPr>
        <p:spPr/>
        <p:txBody>
          <a:bodyPr/>
          <a:lstStyle/>
          <a:p>
            <a:fld id="{99A20822-4A49-4D36-86E3-300BA48D3F00}" type="slidenum">
              <a:rPr lang="en-US" smtClean="0"/>
              <a:pPr/>
              <a:t>‹#›</a:t>
            </a:fld>
            <a:endParaRPr lang="en-US"/>
          </a:p>
        </p:txBody>
      </p:sp>
      <p:grpSp>
        <p:nvGrpSpPr>
          <p:cNvPr id="26" name="Group 25">
            <a:extLst>
              <a:ext uri="{FF2B5EF4-FFF2-40B4-BE49-F238E27FC236}">
                <a16:creationId xmlns:a16="http://schemas.microsoft.com/office/drawing/2014/main" id="{317A3329-2A89-4DB5-B85B-242650AC642E}"/>
              </a:ext>
            </a:extLst>
          </p:cNvPr>
          <p:cNvGrpSpPr/>
          <p:nvPr userDrawn="1"/>
        </p:nvGrpSpPr>
        <p:grpSpPr>
          <a:xfrm>
            <a:off x="-3048" y="3671760"/>
            <a:ext cx="8872728" cy="2774854"/>
            <a:chOff x="-3048" y="3671760"/>
            <a:chExt cx="8872728" cy="2774854"/>
          </a:xfrm>
        </p:grpSpPr>
        <p:pic>
          <p:nvPicPr>
            <p:cNvPr id="27" name="Social icons" descr="Text&#10;&#10;Description automatically generated">
              <a:extLst>
                <a:ext uri="{FF2B5EF4-FFF2-40B4-BE49-F238E27FC236}">
                  <a16:creationId xmlns:a16="http://schemas.microsoft.com/office/drawing/2014/main" id="{5DA5E8CC-1E70-489C-ADBF-30395A8EC04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54308" r="91031" b="19176"/>
            <a:stretch/>
          </p:blipFill>
          <p:spPr>
            <a:xfrm>
              <a:off x="-3048" y="3671760"/>
              <a:ext cx="1093292" cy="1818410"/>
            </a:xfrm>
            <a:prstGeom prst="rect">
              <a:avLst/>
            </a:prstGeom>
          </p:spPr>
        </p:pic>
        <p:grpSp>
          <p:nvGrpSpPr>
            <p:cNvPr id="28" name="AIR Footer">
              <a:extLst>
                <a:ext uri="{FF2B5EF4-FFF2-40B4-BE49-F238E27FC236}">
                  <a16:creationId xmlns:a16="http://schemas.microsoft.com/office/drawing/2014/main" id="{5001CA80-AAA4-4FB8-BE19-EAE19296900F}"/>
                </a:ext>
              </a:extLst>
            </p:cNvPr>
            <p:cNvGrpSpPr>
              <a:grpSpLocks noChangeAspect="1"/>
            </p:cNvGrpSpPr>
            <p:nvPr userDrawn="1"/>
          </p:nvGrpSpPr>
          <p:grpSpPr>
            <a:xfrm>
              <a:off x="729742" y="5669374"/>
              <a:ext cx="1737428" cy="777240"/>
              <a:chOff x="635037" y="5962985"/>
              <a:chExt cx="2559491" cy="1144991"/>
            </a:xfrm>
          </p:grpSpPr>
          <p:pic>
            <p:nvPicPr>
              <p:cNvPr id="31" name="Picture 30" descr="Logo of the American Institutes for Research | Advancing Evidence. Improving Lives.">
                <a:extLst>
                  <a:ext uri="{FF2B5EF4-FFF2-40B4-BE49-F238E27FC236}">
                    <a16:creationId xmlns:a16="http://schemas.microsoft.com/office/drawing/2014/main" id="{9B0599E1-E5C4-45D9-B835-F3AB0612667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 b="-7751"/>
              <a:stretch/>
            </p:blipFill>
            <p:spPr>
              <a:xfrm>
                <a:off x="635037" y="5962985"/>
                <a:ext cx="2137351" cy="1144991"/>
              </a:xfrm>
              <a:prstGeom prst="rect">
                <a:avLst/>
              </a:prstGeom>
            </p:spPr>
          </p:pic>
          <p:cxnSp>
            <p:nvCxnSpPr>
              <p:cNvPr id="32" name="Straight Connector 31">
                <a:extLst>
                  <a:ext uri="{FF2B5EF4-FFF2-40B4-BE49-F238E27FC236}">
                    <a16:creationId xmlns:a16="http://schemas.microsoft.com/office/drawing/2014/main" id="{784799F4-2CE6-4CDD-9D5B-A91C1065F1C5}"/>
                  </a:ext>
                </a:extLst>
              </p:cNvPr>
              <p:cNvCxnSpPr>
                <a:cxnSpLocks/>
              </p:cNvCxnSpPr>
              <p:nvPr userDrawn="1"/>
            </p:nvCxnSpPr>
            <p:spPr>
              <a:xfrm>
                <a:off x="3194528" y="5962986"/>
                <a:ext cx="0" cy="673524"/>
              </a:xfrm>
              <a:prstGeom prst="line">
                <a:avLst/>
              </a:prstGeom>
              <a:ln w="12700">
                <a:solidFill>
                  <a:srgbClr val="6D6E70"/>
                </a:solidFill>
              </a:ln>
            </p:spPr>
            <p:style>
              <a:lnRef idx="1">
                <a:schemeClr val="accent1"/>
              </a:lnRef>
              <a:fillRef idx="0">
                <a:schemeClr val="accent1"/>
              </a:fillRef>
              <a:effectRef idx="0">
                <a:schemeClr val="accent1"/>
              </a:effectRef>
              <a:fontRef idx="minor">
                <a:schemeClr val="tx1"/>
              </a:fontRef>
            </p:style>
          </p:cxnSp>
        </p:grpSp>
        <p:pic>
          <p:nvPicPr>
            <p:cNvPr id="29" name="Picture 28">
              <a:extLst>
                <a:ext uri="{FF2B5EF4-FFF2-40B4-BE49-F238E27FC236}">
                  <a16:creationId xmlns:a16="http://schemas.microsoft.com/office/drawing/2014/main" id="{A1044641-B8A1-4279-BCE3-381AFA162A93}"/>
                </a:ext>
              </a:extLst>
            </p:cNvPr>
            <p:cNvPicPr>
              <a:picLocks noChangeAspect="1"/>
            </p:cNvPicPr>
            <p:nvPr userDrawn="1"/>
          </p:nvPicPr>
          <p:blipFill>
            <a:blip r:embed="rId6"/>
            <a:stretch>
              <a:fillRect/>
            </a:stretch>
          </p:blipFill>
          <p:spPr>
            <a:xfrm>
              <a:off x="2662237" y="5545849"/>
              <a:ext cx="4165143" cy="685116"/>
            </a:xfrm>
            <a:prstGeom prst="rect">
              <a:avLst/>
            </a:prstGeom>
          </p:spPr>
        </p:pic>
        <p:sp>
          <p:nvSpPr>
            <p:cNvPr id="30" name="TextBox 29">
              <a:extLst>
                <a:ext uri="{FF2B5EF4-FFF2-40B4-BE49-F238E27FC236}">
                  <a16:creationId xmlns:a16="http://schemas.microsoft.com/office/drawing/2014/main" id="{3BEB9B7B-F7B7-447C-8885-4A8293977B37}"/>
                </a:ext>
              </a:extLst>
            </p:cNvPr>
            <p:cNvSpPr txBox="1"/>
            <p:nvPr userDrawn="1"/>
          </p:nvSpPr>
          <p:spPr>
            <a:xfrm>
              <a:off x="1090243" y="3727439"/>
              <a:ext cx="7779437" cy="1602746"/>
            </a:xfrm>
            <a:prstGeom prst="rect">
              <a:avLst/>
            </a:prstGeom>
            <a:noFill/>
          </p:spPr>
          <p:txBody>
            <a:bodyPr wrap="square">
              <a:spAutoFit/>
            </a:bodyPr>
            <a:lstStyle/>
            <a:p>
              <a:pPr lvl="0">
                <a:lnSpc>
                  <a:spcPct val="125000"/>
                </a:lnSpc>
              </a:pPr>
              <a:r>
                <a:rPr lang="en-US" sz="2000"/>
                <a:t>www.Intensiveintervention.org</a:t>
              </a:r>
              <a:br>
                <a:rPr lang="en-US" sz="2000"/>
              </a:br>
              <a:r>
                <a:rPr lang="en-US" sz="2000"/>
                <a:t>ncii@air.org</a:t>
              </a:r>
              <a:br>
                <a:rPr lang="en-US" sz="2000"/>
              </a:br>
              <a:r>
                <a:rPr lang="en-US" sz="2000"/>
                <a:t>https://twitter.com/TheNCII</a:t>
              </a:r>
              <a:br>
                <a:rPr lang="en-US" sz="2000"/>
              </a:br>
              <a:r>
                <a:rPr lang="en-US" sz="2000"/>
                <a:t>https://www.youtube.com/c/NationalCenteronIntensiveIntervention</a:t>
              </a:r>
            </a:p>
          </p:txBody>
        </p:sp>
      </p:grpSp>
      <p:pic>
        <p:nvPicPr>
          <p:cNvPr id="22" name="Picture 21" descr="Logo, company name&#10;&#10;Description automatically generated">
            <a:extLst>
              <a:ext uri="{FF2B5EF4-FFF2-40B4-BE49-F238E27FC236}">
                <a16:creationId xmlns:a16="http://schemas.microsoft.com/office/drawing/2014/main" id="{39071345-1DA8-49D2-B0D0-2B094D668306}"/>
              </a:ext>
            </a:extLst>
          </p:cNvPr>
          <p:cNvPicPr>
            <a:picLocks noChangeAspect="1"/>
          </p:cNvPicPr>
          <p:nvPr userDrawn="1"/>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76219" y="5572743"/>
            <a:ext cx="887411" cy="887411"/>
          </a:xfrm>
          <a:prstGeom prst="rect">
            <a:avLst/>
          </a:prstGeom>
        </p:spPr>
      </p:pic>
    </p:spTree>
    <p:extLst>
      <p:ext uri="{BB962C8B-B14F-4D97-AF65-F5344CB8AC3E}">
        <p14:creationId xmlns:p14="http://schemas.microsoft.com/office/powerpoint/2010/main" val="4085287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848928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71600"/>
            <a:ext cx="11338560" cy="434340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600" baseline="0"/>
            </a:lvl1pPr>
            <a:lvl2pPr marL="228600" indent="-228600">
              <a:lnSpc>
                <a:spcPct val="105000"/>
              </a:lnSpc>
              <a:spcBef>
                <a:spcPts val="600"/>
              </a:spcBef>
              <a:buFont typeface="Wingdings" panose="05000000000000000000" pitchFamily="2" charset="2"/>
              <a:buChar char="§"/>
              <a:defRPr sz="1600"/>
            </a:lvl2pPr>
            <a:lvl3pPr marL="457200" indent="-228600">
              <a:lnSpc>
                <a:spcPct val="105000"/>
              </a:lnSpc>
              <a:spcBef>
                <a:spcPts val="600"/>
              </a:spcBef>
              <a:buFont typeface="Arial" panose="020B0604020202020204" pitchFamily="34" charset="0"/>
              <a:buChar char="•"/>
              <a:defRPr sz="1600"/>
            </a:lvl3pPr>
            <a:lvl4pPr marL="685800" indent="-228600">
              <a:lnSpc>
                <a:spcPct val="105000"/>
              </a:lnSpc>
              <a:spcBef>
                <a:spcPts val="600"/>
              </a:spcBef>
              <a:buFont typeface="Arial" panose="020B0604020202020204" pitchFamily="34" charset="0"/>
              <a:buChar char="–"/>
              <a:defRPr sz="1600"/>
            </a:lvl4pPr>
            <a:lvl5pPr marL="914400" indent="-228600">
              <a:lnSpc>
                <a:spcPct val="105000"/>
              </a:lnSpc>
              <a:spcBef>
                <a:spcPts val="600"/>
              </a:spcBef>
              <a:buSzPct val="110000"/>
              <a:buFont typeface="Arial" panose="020B0604020202020204" pitchFamily="34" charset="0"/>
              <a:buChar char="»"/>
              <a:defRPr sz="1600"/>
            </a:lvl5pPr>
            <a:lvl6pPr marL="1143000" indent="-228600">
              <a:lnSpc>
                <a:spcPct val="105000"/>
              </a:lnSpc>
              <a:spcBef>
                <a:spcPts val="600"/>
              </a:spcBef>
              <a:buClr>
                <a:schemeClr val="accent1"/>
              </a:buClr>
              <a:buFont typeface="Calibri" panose="020F0502020204030204" pitchFamily="34" charset="0"/>
              <a:buChar char="›"/>
              <a:defRPr sz="16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Text size for all levels is 16 points. The first text level has no bullet. Use Increase List Level and Decrease List Level icons in the Paragraph group on the Home tab to move between first level (no bullet) and second level (square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5751576"/>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a:t>
            </a:r>
          </a:p>
          <a:p>
            <a:pPr lvl="4"/>
            <a:r>
              <a:rPr lang="en-US"/>
              <a:t>Five</a:t>
            </a:r>
          </a:p>
          <a:p>
            <a:pPr lvl="5"/>
            <a:r>
              <a:rPr lang="en-US"/>
              <a:t>Six</a:t>
            </a:r>
          </a:p>
          <a:p>
            <a:pPr lvl="6"/>
            <a:r>
              <a:rPr lang="en-US"/>
              <a:t>Seven	</a:t>
            </a:r>
          </a:p>
          <a:p>
            <a:pPr lvl="7"/>
            <a:r>
              <a:rPr lang="en-US"/>
              <a:t>Eight</a:t>
            </a:r>
          </a:p>
          <a:p>
            <a:pPr lvl="8"/>
            <a:r>
              <a:rPr lang="en-US"/>
              <a:t>Nine</a:t>
            </a:r>
          </a:p>
        </p:txBody>
      </p:sp>
      <p:sp>
        <p:nvSpPr>
          <p:cNvPr id="2" name="Title 1"/>
          <p:cNvSpPr>
            <a:spLocks noGrp="1"/>
          </p:cNvSpPr>
          <p:nvPr>
            <p:ph type="title"/>
          </p:nvPr>
        </p:nvSpPr>
        <p:spPr/>
        <p:txBody>
          <a:bodyPr/>
          <a:lstStyle/>
          <a:p>
            <a:r>
              <a:rPr lang="en-US"/>
              <a:t>Click to edit Master title style</a:t>
            </a:r>
          </a:p>
        </p:txBody>
      </p:sp>
      <p:sp>
        <p:nvSpPr>
          <p:cNvPr id="5" name="Slide Number Placeholder 3"/>
          <p:cNvSpPr>
            <a:spLocks noGrp="1"/>
          </p:cNvSpPr>
          <p:nvPr>
            <p:ph type="sldNum" sz="quarter" idx="10"/>
          </p:nvPr>
        </p:nvSpPr>
        <p:spPr bwMode="gray">
          <a:xfrm>
            <a:off x="11725873" y="6507316"/>
            <a:ext cx="157094" cy="153888"/>
          </a:xfrm>
        </p:spPr>
        <p:txBody>
          <a:bodyPr wrap="none" anchor="b" anchorCtr="0"/>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35026533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114300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2" name="Slide Number Placeholder 1"/>
          <p:cNvSpPr>
            <a:spLocks noGrp="1"/>
          </p:cNvSpPr>
          <p:nvPr>
            <p:ph type="sldNum" sz="quarter" idx="14"/>
          </p:nvPr>
        </p:nvSpPr>
        <p:spPr/>
        <p:txBody>
          <a:bodyPr/>
          <a:lstStyle/>
          <a:p>
            <a:fld id="{1D895A8E-1BAB-44C0-B56E-C03E0E4761CF}" type="slidenum">
              <a:rPr lang="en-US" smtClean="0"/>
              <a:t>‹#›</a:t>
            </a:fld>
            <a:endParaRPr lang="en-US"/>
          </a:p>
        </p:txBody>
      </p:sp>
      <p:sp>
        <p:nvSpPr>
          <p:cNvPr id="22" name="Source Placeholder"/>
          <p:cNvSpPr>
            <a:spLocks noGrp="1"/>
          </p:cNvSpPr>
          <p:nvPr>
            <p:ph type="body" sz="quarter" idx="13" hasCustomPrompt="1"/>
          </p:nvPr>
        </p:nvSpPr>
        <p:spPr>
          <a:xfrm>
            <a:off x="457200" y="6135624"/>
            <a:ext cx="11338560"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Tree>
    <p:extLst>
      <p:ext uri="{BB962C8B-B14F-4D97-AF65-F5344CB8AC3E}">
        <p14:creationId xmlns:p14="http://schemas.microsoft.com/office/powerpoint/2010/main" val="22160580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87"/>
        <p:cNvGrpSpPr/>
        <p:nvPr/>
      </p:nvGrpSpPr>
      <p:grpSpPr>
        <a:xfrm>
          <a:off x="0" y="0"/>
          <a:ext cx="0" cy="0"/>
          <a:chOff x="0" y="0"/>
          <a:chExt cx="0" cy="0"/>
        </a:xfrm>
      </p:grpSpPr>
      <p:sp>
        <p:nvSpPr>
          <p:cNvPr id="88" name="Google Shape;88;p35"/>
          <p:cNvSpPr txBox="1">
            <a:spLocks noGrp="1"/>
          </p:cNvSpPr>
          <p:nvPr>
            <p:ph type="body" idx="1"/>
          </p:nvPr>
        </p:nvSpPr>
        <p:spPr>
          <a:xfrm>
            <a:off x="609600" y="1371600"/>
            <a:ext cx="10972800" cy="4663440"/>
          </a:xfrm>
          <a:prstGeom prst="rect">
            <a:avLst/>
          </a:prstGeom>
          <a:noFill/>
          <a:ln>
            <a:noFill/>
          </a:ln>
        </p:spPr>
        <p:txBody>
          <a:bodyPr spcFirstLastPara="1" wrap="square" lIns="0" tIns="0" rIns="0" bIns="0" anchor="t" anchorCtr="0">
            <a:normAutofit/>
          </a:bodyPr>
          <a:lstStyle>
            <a:lvl1pPr marL="457200" lvl="0" indent="-342900" algn="l">
              <a:spcBef>
                <a:spcPts val="600"/>
              </a:spcBef>
              <a:spcAft>
                <a:spcPts val="0"/>
              </a:spcAft>
              <a:buClr>
                <a:schemeClr val="dk1"/>
              </a:buClr>
              <a:buSzPct val="100000"/>
              <a:buChar char="•"/>
              <a:defRPr/>
            </a:lvl1pPr>
            <a:lvl2pPr marL="914400" lvl="1" indent="-342900" algn="l">
              <a:spcBef>
                <a:spcPts val="300"/>
              </a:spcBef>
              <a:spcAft>
                <a:spcPts val="0"/>
              </a:spcAft>
              <a:buClr>
                <a:schemeClr val="dk1"/>
              </a:buClr>
              <a:buSzPts val="1800"/>
              <a:buChar char="–"/>
              <a:defRPr/>
            </a:lvl2pPr>
            <a:lvl3pPr marL="1371600" lvl="2" indent="-342900" algn="l">
              <a:spcBef>
                <a:spcPts val="300"/>
              </a:spcBef>
              <a:spcAft>
                <a:spcPts val="0"/>
              </a:spcAft>
              <a:buClr>
                <a:schemeClr val="dk1"/>
              </a:buClr>
              <a:buSzPts val="1800"/>
              <a:buChar char="»"/>
              <a:defRPr/>
            </a:lvl3pPr>
            <a:lvl4pPr marL="1828800" lvl="3" indent="-342900" algn="l">
              <a:spcBef>
                <a:spcPts val="300"/>
              </a:spcBef>
              <a:spcAft>
                <a:spcPts val="0"/>
              </a:spcAft>
              <a:buClr>
                <a:schemeClr val="dk1"/>
              </a:buClr>
              <a:buSzPts val="18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 name="Google Shape;89;p35"/>
          <p:cNvSpPr txBox="1">
            <a:spLocks noGrp="1"/>
          </p:cNvSpPr>
          <p:nvPr>
            <p:ph type="title"/>
          </p:nvPr>
        </p:nvSpPr>
        <p:spPr>
          <a:xfrm>
            <a:off x="0" y="0"/>
            <a:ext cx="12192000" cy="1143000"/>
          </a:xfrm>
          <a:prstGeom prst="rect">
            <a:avLst/>
          </a:prstGeom>
          <a:solidFill>
            <a:schemeClr val="dk2"/>
          </a:solidFill>
          <a:ln>
            <a:noFill/>
          </a:ln>
        </p:spPr>
        <p:txBody>
          <a:bodyPr spcFirstLastPara="1" wrap="square" lIns="91425" tIns="45700" rIns="91425" bIns="45700" anchor="ctr" anchorCtr="0">
            <a:normAutofit/>
          </a:bodyPr>
          <a:lstStyle>
            <a:lvl1pPr lvl="0" algn="ctr">
              <a:spcBef>
                <a:spcPts val="0"/>
              </a:spcBef>
              <a:spcAft>
                <a:spcPts val="0"/>
              </a:spcAft>
              <a:buClr>
                <a:schemeClr val="lt1"/>
              </a:buClr>
              <a:buSzPts val="3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35"/>
          <p:cNvSpPr txBox="1">
            <a:spLocks noGrp="1"/>
          </p:cNvSpPr>
          <p:nvPr>
            <p:ph type="sldNum" idx="12"/>
          </p:nvPr>
        </p:nvSpPr>
        <p:spPr>
          <a:xfrm>
            <a:off x="11381491" y="6592453"/>
            <a:ext cx="200909" cy="153888"/>
          </a:xfrm>
          <a:prstGeom prst="rect">
            <a:avLst/>
          </a:prstGeom>
          <a:noFill/>
          <a:ln>
            <a:noFill/>
          </a:ln>
        </p:spPr>
        <p:txBody>
          <a:bodyPr spcFirstLastPara="1" wrap="square" lIns="0" tIns="0" rIns="0" bIns="0" anchor="ctr"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91" name="Google Shape;91;p35"/>
          <p:cNvSpPr txBox="1">
            <a:spLocks noGrp="1"/>
          </p:cNvSpPr>
          <p:nvPr>
            <p:ph type="body" idx="2"/>
          </p:nvPr>
        </p:nvSpPr>
        <p:spPr>
          <a:xfrm>
            <a:off x="609600" y="6135624"/>
            <a:ext cx="10972800" cy="192024"/>
          </a:xfrm>
          <a:prstGeom prst="rect">
            <a:avLst/>
          </a:prstGeom>
          <a:noFill/>
          <a:ln>
            <a:noFill/>
          </a:ln>
        </p:spPr>
        <p:txBody>
          <a:bodyPr spcFirstLastPara="1" wrap="square" lIns="0" tIns="0" rIns="0" bIns="0" anchor="b" anchorCtr="0">
            <a:noAutofit/>
          </a:bodyPr>
          <a:lstStyle>
            <a:lvl1pPr marL="0" marR="0" lvl="0" indent="0" algn="l">
              <a:lnSpc>
                <a:spcPct val="125000"/>
              </a:lnSpc>
              <a:spcBef>
                <a:spcPts val="0"/>
              </a:spcBef>
              <a:spcAft>
                <a:spcPts val="0"/>
              </a:spcAft>
              <a:buClr>
                <a:schemeClr val="dk1"/>
              </a:buClr>
              <a:buSzPts val="1000"/>
              <a:buFont typeface="Arial"/>
              <a:buNone/>
              <a:defRPr sz="1000" i="0"/>
            </a:lvl1pPr>
            <a:lvl2pPr marL="914400" lvl="1" indent="-228600" algn="l">
              <a:spcBef>
                <a:spcPts val="300"/>
              </a:spcBef>
              <a:spcAft>
                <a:spcPts val="0"/>
              </a:spcAft>
              <a:buClr>
                <a:schemeClr val="dk1"/>
              </a:buClr>
              <a:buSzPts val="563"/>
              <a:buNone/>
              <a:defRPr sz="563"/>
            </a:lvl2pPr>
            <a:lvl3pPr marL="1371600" lvl="2" indent="-228600" algn="l">
              <a:spcBef>
                <a:spcPts val="300"/>
              </a:spcBef>
              <a:spcAft>
                <a:spcPts val="0"/>
              </a:spcAft>
              <a:buClr>
                <a:schemeClr val="dk1"/>
              </a:buClr>
              <a:buSzPts val="563"/>
              <a:buNone/>
              <a:defRPr sz="563"/>
            </a:lvl3pPr>
            <a:lvl4pPr marL="1828800" lvl="3" indent="-228600" algn="l">
              <a:spcBef>
                <a:spcPts val="300"/>
              </a:spcBef>
              <a:spcAft>
                <a:spcPts val="0"/>
              </a:spcAft>
              <a:buClr>
                <a:schemeClr val="dk1"/>
              </a:buClr>
              <a:buSzPts val="563"/>
              <a:buNone/>
              <a:defRPr sz="563"/>
            </a:lvl4pPr>
            <a:lvl5pPr marL="2286000" lvl="4" indent="-228600" algn="l">
              <a:spcBef>
                <a:spcPts val="300"/>
              </a:spcBef>
              <a:spcAft>
                <a:spcPts val="0"/>
              </a:spcAft>
              <a:buClr>
                <a:schemeClr val="dk1"/>
              </a:buClr>
              <a:buSzPts val="563"/>
              <a:buNone/>
              <a:defRPr sz="563"/>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59117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20" name="Picture 19" descr="A picture containing graphical user interface&#10;&#10;Description automatically generated">
            <a:extLst>
              <a:ext uri="{FF2B5EF4-FFF2-40B4-BE49-F238E27FC236}">
                <a16:creationId xmlns:a16="http://schemas.microsoft.com/office/drawing/2014/main" id="{25FAFA5F-04D2-4E65-BC05-2EB521A749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4" name="Title 3"/>
          <p:cNvSpPr>
            <a:spLocks noGrp="1"/>
          </p:cNvSpPr>
          <p:nvPr userDrawn="1">
            <p:ph type="title" hasCustomPrompt="1"/>
          </p:nvPr>
        </p:nvSpPr>
        <p:spPr>
          <a:xfrm>
            <a:off x="4002258" y="1089661"/>
            <a:ext cx="7275342" cy="2650936"/>
          </a:xfrm>
        </p:spPr>
        <p:txBody>
          <a:bodyPr anchor="b" anchorCtr="0">
            <a:normAutofit/>
          </a:bodyPr>
          <a:lstStyle>
            <a:lvl1pPr algn="l">
              <a:defRPr sz="5000">
                <a:solidFill>
                  <a:schemeClr val="tx1"/>
                </a:solidFill>
              </a:defRPr>
            </a:lvl1pPr>
          </a:lstStyle>
          <a:p>
            <a:r>
              <a:rPr lang="en-US"/>
              <a:t>Section Title</a:t>
            </a:r>
          </a:p>
        </p:txBody>
      </p:sp>
      <p:sp>
        <p:nvSpPr>
          <p:cNvPr id="9" name="Text Placeholder 8"/>
          <p:cNvSpPr>
            <a:spLocks noGrp="1"/>
          </p:cNvSpPr>
          <p:nvPr userDrawn="1">
            <p:ph type="body" sz="quarter" idx="13" hasCustomPrompt="1"/>
          </p:nvPr>
        </p:nvSpPr>
        <p:spPr>
          <a:xfrm>
            <a:off x="4002258" y="4016326"/>
            <a:ext cx="7275342" cy="1899139"/>
          </a:xfrm>
        </p:spPr>
        <p:txBody>
          <a:bodyPr>
            <a:normAutofit/>
          </a:bodyPr>
          <a:lstStyle>
            <a:lvl1pPr marL="0" indent="0" algn="l">
              <a:spcBef>
                <a:spcPts val="0"/>
              </a:spcBef>
              <a:buNone/>
              <a:defRPr sz="3700">
                <a:solidFill>
                  <a:schemeClr val="accent2"/>
                </a:solidFill>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r>
              <a:rPr lang="en-US"/>
              <a:t>Subtitle or additional information about this section (optional)</a:t>
            </a:r>
          </a:p>
        </p:txBody>
      </p:sp>
      <p:sp>
        <p:nvSpPr>
          <p:cNvPr id="3" name="Slide Number Placeholder 2">
            <a:extLst>
              <a:ext uri="{FF2B5EF4-FFF2-40B4-BE49-F238E27FC236}">
                <a16:creationId xmlns:a16="http://schemas.microsoft.com/office/drawing/2014/main" id="{FB26390F-A2CF-4AA5-B21C-0C45515C7708}"/>
              </a:ext>
            </a:extLst>
          </p:cNvPr>
          <p:cNvSpPr>
            <a:spLocks noGrp="1"/>
          </p:cNvSpPr>
          <p:nvPr userDrawn="1">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HEADLINE_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0C48A67-091A-E849-999F-7CC73D914B30}"/>
              </a:ext>
            </a:extLst>
          </p:cNvPr>
          <p:cNvSpPr>
            <a:spLocks noGrp="1"/>
          </p:cNvSpPr>
          <p:nvPr>
            <p:ph type="pic" sz="quarter" idx="11"/>
          </p:nvPr>
        </p:nvSpPr>
        <p:spPr>
          <a:xfrm>
            <a:off x="751114" y="1"/>
            <a:ext cx="11440886" cy="6858000"/>
          </a:xfrm>
          <a:prstGeom prst="rect">
            <a:avLst/>
          </a:prstGeom>
        </p:spPr>
        <p:txBody>
          <a:bodyPr/>
          <a:lstStyle/>
          <a:p>
            <a:endParaRPr lang="en-US"/>
          </a:p>
        </p:txBody>
      </p:sp>
      <p:sp>
        <p:nvSpPr>
          <p:cNvPr id="7" name="TextBox 6">
            <a:extLst>
              <a:ext uri="{FF2B5EF4-FFF2-40B4-BE49-F238E27FC236}">
                <a16:creationId xmlns:a16="http://schemas.microsoft.com/office/drawing/2014/main" id="{805589A4-71DD-A541-BF83-7AA1BBCD77C4}"/>
              </a:ext>
            </a:extLst>
          </p:cNvPr>
          <p:cNvSpPr txBox="1"/>
          <p:nvPr userDrawn="1"/>
        </p:nvSpPr>
        <p:spPr>
          <a:xfrm>
            <a:off x="124691" y="6123709"/>
            <a:ext cx="484909" cy="307777"/>
          </a:xfrm>
          <a:prstGeom prst="rect">
            <a:avLst/>
          </a:prstGeom>
          <a:noFill/>
        </p:spPr>
        <p:txBody>
          <a:bodyPr wrap="square" rtlCol="0">
            <a:spAutoFit/>
          </a:bodyPr>
          <a:lstStyle/>
          <a:p>
            <a:pPr algn="ctr"/>
            <a:fld id="{12F5053D-D9FC-3A49-8105-7C78313A0D5C}" type="slidenum">
              <a:rPr lang="en-US" sz="1400" b="1" i="0" smtClean="0">
                <a:solidFill>
                  <a:schemeClr val="bg1"/>
                </a:solidFill>
                <a:latin typeface="FranklinGothic URW Demi" pitchFamily="2" charset="77"/>
              </a:rPr>
              <a:t>‹#›</a:t>
            </a:fld>
            <a:endParaRPr lang="en-US" sz="1400" b="1" i="0">
              <a:solidFill>
                <a:schemeClr val="bg1"/>
              </a:solidFill>
              <a:latin typeface="FranklinGothic URW Demi" pitchFamily="2" charset="77"/>
            </a:endParaRPr>
          </a:p>
        </p:txBody>
      </p:sp>
    </p:spTree>
    <p:extLst>
      <p:ext uri="{BB962C8B-B14F-4D97-AF65-F5344CB8AC3E}">
        <p14:creationId xmlns:p14="http://schemas.microsoft.com/office/powerpoint/2010/main" val="971227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6" name="Slide Number"/>
          <p:cNvSpPr>
            <a:spLocks noGrp="1"/>
          </p:cNvSpPr>
          <p:nvPr>
            <p:ph type="sldNum" sz="quarter" idx="12"/>
          </p:nvPr>
        </p:nvSpPr>
        <p:spPr>
          <a:xfrm>
            <a:off x="11741212" y="6704112"/>
            <a:ext cx="150682" cy="153888"/>
          </a:xfrm>
        </p:spPr>
        <p:txBody>
          <a:bodyPr/>
          <a:lstStyle/>
          <a:p>
            <a:fld id="{99A20822-4A49-4D36-86E3-300BA48D3F00}" type="slidenum">
              <a:rPr lang="en-US" smtClean="0"/>
              <a:t>‹#›</a:t>
            </a:fld>
            <a:endParaRPr lang="en-US"/>
          </a:p>
        </p:txBody>
      </p:sp>
      <p:sp>
        <p:nvSpPr>
          <p:cNvPr id="4" name="Content Placeholder 3"/>
          <p:cNvSpPr>
            <a:spLocks noGrp="1"/>
          </p:cNvSpPr>
          <p:nvPr>
            <p:ph sz="quarter" idx="14" hasCustomPrompt="1"/>
          </p:nvPr>
        </p:nvSpPr>
        <p:spPr>
          <a:xfrm>
            <a:off x="457200" y="1143000"/>
            <a:ext cx="11338560" cy="4846320"/>
          </a:xfrm>
        </p:spPr>
        <p:txBody>
          <a:bodyPr>
            <a:noAutofit/>
          </a:bodyPr>
          <a:lstStyle>
            <a:lvl1pPr marL="0" indent="0">
              <a:lnSpc>
                <a:spcPct val="125000"/>
              </a:lnSpc>
              <a:spcBef>
                <a:spcPts val="1350"/>
              </a:spcBef>
              <a:buClr>
                <a:schemeClr val="tx1"/>
              </a:buClr>
              <a:buNone/>
              <a:defRPr sz="2200">
                <a:solidFill>
                  <a:schemeClr val="tx1"/>
                </a:solidFill>
              </a:defRPr>
            </a:lvl1pPr>
            <a:lvl2pPr marL="240030" indent="-240030">
              <a:lnSpc>
                <a:spcPct val="125000"/>
              </a:lnSpc>
              <a:spcBef>
                <a:spcPts val="1350"/>
              </a:spcBef>
              <a:buClr>
                <a:schemeClr val="tx1"/>
              </a:buClr>
              <a:buFont typeface="Times New Roman" panose="02020603050405020304" pitchFamily="18" charset="0"/>
              <a:buChar char="•"/>
              <a:defRPr sz="2200">
                <a:solidFill>
                  <a:schemeClr val="tx1"/>
                </a:solidFill>
              </a:defRPr>
            </a:lvl2pPr>
            <a:lvl3pPr marL="480060" indent="-240030">
              <a:lnSpc>
                <a:spcPct val="125000"/>
              </a:lnSpc>
              <a:spcBef>
                <a:spcPts val="1350"/>
              </a:spcBef>
              <a:buClr>
                <a:schemeClr val="tx1"/>
              </a:buClr>
              <a:buFont typeface="Arial Narrow" panose="020B0606020202030204" pitchFamily="34" charset="0"/>
              <a:buChar char="–"/>
              <a:defRPr sz="2200">
                <a:solidFill>
                  <a:schemeClr val="tx1"/>
                </a:solidFill>
              </a:defRPr>
            </a:lvl3pPr>
            <a:lvl4pPr marL="720090" indent="-240030">
              <a:lnSpc>
                <a:spcPct val="125000"/>
              </a:lnSpc>
              <a:spcBef>
                <a:spcPts val="1350"/>
              </a:spcBef>
              <a:buClr>
                <a:schemeClr val="tx1"/>
              </a:buClr>
              <a:buFont typeface="Arial Narrow" panose="020B0606020202030204" pitchFamily="34" charset="0"/>
              <a:buChar char="»"/>
              <a:defRPr sz="2200">
                <a:solidFill>
                  <a:schemeClr val="tx1"/>
                </a:solidFill>
              </a:defRPr>
            </a:lvl4pPr>
            <a:lvl5pPr marL="960120" indent="-240030">
              <a:lnSpc>
                <a:spcPct val="125000"/>
              </a:lnSpc>
              <a:spcBef>
                <a:spcPts val="1350"/>
              </a:spcBef>
              <a:buClr>
                <a:schemeClr val="tx1"/>
              </a:buClr>
              <a:buFont typeface="Arial Narrow" panose="020B0606020202030204" pitchFamily="34" charset="0"/>
              <a:buChar char="◦"/>
              <a:defRPr sz="2200">
                <a:solidFill>
                  <a:schemeClr val="tx1"/>
                </a:solidFill>
              </a:defRPr>
            </a:lvl5pPr>
            <a:lvl6pPr marL="1200150" indent="-240030">
              <a:lnSpc>
                <a:spcPct val="125000"/>
              </a:lnSpc>
              <a:spcBef>
                <a:spcPts val="1350"/>
              </a:spcBef>
              <a:buClr>
                <a:schemeClr val="tx1"/>
              </a:buClr>
              <a:buFont typeface="Arial Narrow" panose="020B0606020202030204" pitchFamily="34" charset="0"/>
              <a:buChar char="›"/>
              <a:defRPr sz="22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457200" y="6135624"/>
            <a:ext cx="11338560"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Tree>
    <p:extLst>
      <p:ext uri="{BB962C8B-B14F-4D97-AF65-F5344CB8AC3E}">
        <p14:creationId xmlns:p14="http://schemas.microsoft.com/office/powerpoint/2010/main" val="1501197269"/>
      </p:ext>
    </p:extLst>
  </p:cSld>
  <p:clrMapOvr>
    <a:masterClrMapping/>
  </p:clrMapOvr>
  <mc:AlternateContent xmlns:mc="http://schemas.openxmlformats.org/markup-compatibility/2006" xmlns:p14="http://schemas.microsoft.com/office/powerpoint/2010/main">
    <mc:Choice Requires="p14">
      <p:transition spd="slow" p14:dur="1025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741212" y="6704112"/>
            <a:ext cx="150682" cy="153888"/>
          </a:xfrm>
        </p:spPr>
        <p:txBody>
          <a:bodyPr/>
          <a:lstStyle/>
          <a:p>
            <a:fld id="{9B2FF5EB-9FE9-A148-B36E-2B3C2DFA931B}" type="slidenum">
              <a:rPr lang="en-US" smtClean="0"/>
              <a:t>‹#›</a:t>
            </a:fld>
            <a:endParaRPr lang="en-US"/>
          </a:p>
        </p:txBody>
      </p:sp>
    </p:spTree>
    <p:extLst>
      <p:ext uri="{BB962C8B-B14F-4D97-AF65-F5344CB8AC3E}">
        <p14:creationId xmlns:p14="http://schemas.microsoft.com/office/powerpoint/2010/main" val="2865650940"/>
      </p:ext>
    </p:extLst>
  </p:cSld>
  <p:clrMapOvr>
    <a:masterClrMapping/>
  </p:clrMapOvr>
  <mc:AlternateContent xmlns:mc="http://schemas.openxmlformats.org/markup-compatibility/2006" xmlns:p14="http://schemas.microsoft.com/office/powerpoint/2010/main">
    <mc:Choice Requires="p14">
      <p:transition spd="slow" p14:dur="1025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5"/>
        <p:cNvGrpSpPr/>
        <p:nvPr/>
      </p:nvGrpSpPr>
      <p:grpSpPr>
        <a:xfrm>
          <a:off x="0" y="0"/>
          <a:ext cx="0" cy="0"/>
          <a:chOff x="0" y="0"/>
          <a:chExt cx="0" cy="0"/>
        </a:xfrm>
      </p:grpSpPr>
      <p:sp>
        <p:nvSpPr>
          <p:cNvPr id="226" name="Google Shape;226;p38"/>
          <p:cNvSpPr txBox="1">
            <a:spLocks noGrp="1"/>
          </p:cNvSpPr>
          <p:nvPr>
            <p:ph type="dt" idx="10"/>
          </p:nvPr>
        </p:nvSpPr>
        <p:spPr>
          <a:xfrm>
            <a:off x="838200" y="6356351"/>
            <a:ext cx="2743200" cy="365125"/>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7" name="Google Shape;227;p38"/>
          <p:cNvSpPr txBox="1">
            <a:spLocks noGrp="1"/>
          </p:cNvSpPr>
          <p:nvPr>
            <p:ph type="ftr" idx="11"/>
          </p:nvPr>
        </p:nvSpPr>
        <p:spPr>
          <a:xfrm>
            <a:off x="4038600" y="6356351"/>
            <a:ext cx="4114800" cy="365125"/>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8" name="Google Shape;228;p38"/>
          <p:cNvSpPr txBox="1">
            <a:spLocks noGrp="1"/>
          </p:cNvSpPr>
          <p:nvPr>
            <p:ph type="sldNum" idx="12"/>
          </p:nvPr>
        </p:nvSpPr>
        <p:spPr>
          <a:xfrm>
            <a:off x="8610600" y="6356351"/>
            <a:ext cx="2743200" cy="365125"/>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24604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2_TITLE and LOGO">
  <p:cSld name="2_TITLE and LOGO">
    <p:spTree>
      <p:nvGrpSpPr>
        <p:cNvPr id="1" name="Shape 26"/>
        <p:cNvGrpSpPr/>
        <p:nvPr/>
      </p:nvGrpSpPr>
      <p:grpSpPr>
        <a:xfrm>
          <a:off x="0" y="0"/>
          <a:ext cx="0" cy="0"/>
          <a:chOff x="0" y="0"/>
          <a:chExt cx="0" cy="0"/>
        </a:xfrm>
      </p:grpSpPr>
      <p:pic>
        <p:nvPicPr>
          <p:cNvPr id="27" name="Google Shape;27;p6" descr="casel_clear.tif"/>
          <p:cNvPicPr preferRelativeResize="0"/>
          <p:nvPr/>
        </p:nvPicPr>
        <p:blipFill rotWithShape="1">
          <a:blip r:embed="rId2">
            <a:alphaModFix/>
          </a:blip>
          <a:srcRect/>
          <a:stretch/>
        </p:blipFill>
        <p:spPr>
          <a:xfrm>
            <a:off x="469586" y="6117170"/>
            <a:ext cx="398989" cy="398989"/>
          </a:xfrm>
          <a:prstGeom prst="rect">
            <a:avLst/>
          </a:prstGeom>
          <a:noFill/>
          <a:ln>
            <a:noFill/>
          </a:ln>
        </p:spPr>
      </p:pic>
      <p:sp>
        <p:nvSpPr>
          <p:cNvPr id="28" name="Google Shape;28;p6"/>
          <p:cNvSpPr txBox="1">
            <a:spLocks noGrp="1"/>
          </p:cNvSpPr>
          <p:nvPr>
            <p:ph type="title"/>
          </p:nvPr>
        </p:nvSpPr>
        <p:spPr>
          <a:xfrm>
            <a:off x="584200" y="380941"/>
            <a:ext cx="3632400" cy="600000"/>
          </a:xfrm>
          <a:prstGeom prst="rect">
            <a:avLst/>
          </a:prstGeom>
          <a:noFill/>
          <a:ln>
            <a:noFill/>
          </a:ln>
        </p:spPr>
        <p:txBody>
          <a:bodyPr spcFirstLastPara="1" wrap="square" lIns="41900" tIns="20950" rIns="41900" bIns="20950" anchor="t" anchorCtr="0">
            <a:noAutofit/>
          </a:bodyPr>
          <a:lstStyle>
            <a:lvl1pPr marR="0" lvl="0" algn="l" rtl="0">
              <a:lnSpc>
                <a:spcPct val="90000"/>
              </a:lnSpc>
              <a:spcBef>
                <a:spcPts val="0"/>
              </a:spcBef>
              <a:spcAft>
                <a:spcPts val="0"/>
              </a:spcAft>
              <a:buClr>
                <a:schemeClr val="dk1"/>
              </a:buClr>
              <a:buSzPts val="1800"/>
              <a:buFont typeface="Calibri"/>
              <a:buNone/>
              <a:defRPr sz="2400" b="1" i="0" u="none" strike="noStrike" cap="none">
                <a:solidFill>
                  <a:schemeClr val="dk1"/>
                </a:solidFill>
                <a:latin typeface="Calibri"/>
                <a:ea typeface="Calibri"/>
                <a:cs typeface="Calibri"/>
                <a:sym typeface="Calibri"/>
              </a:defRPr>
            </a:lvl1pPr>
            <a:lvl2pPr lvl="1">
              <a:spcBef>
                <a:spcPts val="0"/>
              </a:spcBef>
              <a:spcAft>
                <a:spcPts val="0"/>
              </a:spcAft>
              <a:buSzPts val="600"/>
              <a:buNone/>
              <a:defRPr sz="1067"/>
            </a:lvl2pPr>
            <a:lvl3pPr lvl="2">
              <a:spcBef>
                <a:spcPts val="0"/>
              </a:spcBef>
              <a:spcAft>
                <a:spcPts val="0"/>
              </a:spcAft>
              <a:buSzPts val="600"/>
              <a:buNone/>
              <a:defRPr sz="1067"/>
            </a:lvl3pPr>
            <a:lvl4pPr lvl="3">
              <a:spcBef>
                <a:spcPts val="0"/>
              </a:spcBef>
              <a:spcAft>
                <a:spcPts val="0"/>
              </a:spcAft>
              <a:buSzPts val="600"/>
              <a:buNone/>
              <a:defRPr sz="1067"/>
            </a:lvl4pPr>
            <a:lvl5pPr lvl="4">
              <a:spcBef>
                <a:spcPts val="0"/>
              </a:spcBef>
              <a:spcAft>
                <a:spcPts val="0"/>
              </a:spcAft>
              <a:buSzPts val="600"/>
              <a:buNone/>
              <a:defRPr sz="1067"/>
            </a:lvl5pPr>
            <a:lvl6pPr lvl="5">
              <a:spcBef>
                <a:spcPts val="0"/>
              </a:spcBef>
              <a:spcAft>
                <a:spcPts val="0"/>
              </a:spcAft>
              <a:buSzPts val="600"/>
              <a:buNone/>
              <a:defRPr sz="1067"/>
            </a:lvl6pPr>
            <a:lvl7pPr lvl="6">
              <a:spcBef>
                <a:spcPts val="0"/>
              </a:spcBef>
              <a:spcAft>
                <a:spcPts val="0"/>
              </a:spcAft>
              <a:buSzPts val="600"/>
              <a:buNone/>
              <a:defRPr sz="1067"/>
            </a:lvl7pPr>
            <a:lvl8pPr lvl="7">
              <a:spcBef>
                <a:spcPts val="0"/>
              </a:spcBef>
              <a:spcAft>
                <a:spcPts val="0"/>
              </a:spcAft>
              <a:buSzPts val="600"/>
              <a:buNone/>
              <a:defRPr sz="1067"/>
            </a:lvl8pPr>
            <a:lvl9pPr lvl="8">
              <a:spcBef>
                <a:spcPts val="0"/>
              </a:spcBef>
              <a:spcAft>
                <a:spcPts val="0"/>
              </a:spcAft>
              <a:buSzPts val="600"/>
              <a:buNone/>
              <a:defRPr sz="1067"/>
            </a:lvl9pPr>
          </a:lstStyle>
          <a:p>
            <a:endParaRPr/>
          </a:p>
        </p:txBody>
      </p:sp>
      <p:cxnSp>
        <p:nvCxnSpPr>
          <p:cNvPr id="29" name="Google Shape;29;p6"/>
          <p:cNvCxnSpPr/>
          <p:nvPr/>
        </p:nvCxnSpPr>
        <p:spPr>
          <a:xfrm>
            <a:off x="469900" y="457200"/>
            <a:ext cx="0" cy="516800"/>
          </a:xfrm>
          <a:prstGeom prst="straightConnector1">
            <a:avLst/>
          </a:prstGeom>
          <a:noFill/>
          <a:ln w="63500" cap="flat" cmpd="sng">
            <a:solidFill>
              <a:srgbClr val="0078C0"/>
            </a:solidFill>
            <a:prstDash val="solid"/>
            <a:miter lim="800000"/>
            <a:headEnd type="none" w="sm" len="sm"/>
            <a:tailEnd type="none" w="sm" len="sm"/>
          </a:ln>
        </p:spPr>
      </p:cxnSp>
      <p:sp>
        <p:nvSpPr>
          <p:cNvPr id="30" name="Google Shape;30;p6"/>
          <p:cNvSpPr txBox="1">
            <a:spLocks noGrp="1"/>
          </p:cNvSpPr>
          <p:nvPr>
            <p:ph type="sldNum" idx="12"/>
          </p:nvPr>
        </p:nvSpPr>
        <p:spPr>
          <a:xfrm>
            <a:off x="11614151" y="6515100"/>
            <a:ext cx="1155600" cy="126800"/>
          </a:xfrm>
          <a:prstGeom prst="rect">
            <a:avLst/>
          </a:prstGeom>
          <a:noFill/>
          <a:ln>
            <a:noFill/>
          </a:ln>
        </p:spPr>
        <p:txBody>
          <a:bodyPr spcFirstLastPara="1" wrap="square" lIns="41900" tIns="20950" rIns="41900" bIns="20950" anchor="t" anchorCtr="0">
            <a:noAutofit/>
          </a:bodyPr>
          <a:lstStyle>
            <a:lvl1pPr marL="0" marR="0" lvl="0" indent="0" algn="l" rtl="0">
              <a:spcBef>
                <a:spcPts val="0"/>
              </a:spcBef>
              <a:buNone/>
              <a:defRPr sz="667" b="1">
                <a:solidFill>
                  <a:srgbClr val="C0C0C8"/>
                </a:solidFill>
                <a:latin typeface="Calibri"/>
                <a:ea typeface="Calibri"/>
                <a:cs typeface="Calibri"/>
                <a:sym typeface="Calibri"/>
              </a:defRPr>
            </a:lvl1pPr>
            <a:lvl2pPr marL="0" marR="0" lvl="1" indent="0" algn="l" rtl="0">
              <a:spcBef>
                <a:spcPts val="0"/>
              </a:spcBef>
              <a:buNone/>
              <a:defRPr sz="667" b="1">
                <a:solidFill>
                  <a:srgbClr val="C0C0C8"/>
                </a:solidFill>
                <a:latin typeface="Calibri"/>
                <a:ea typeface="Calibri"/>
                <a:cs typeface="Calibri"/>
                <a:sym typeface="Calibri"/>
              </a:defRPr>
            </a:lvl2pPr>
            <a:lvl3pPr marL="0" marR="0" lvl="2" indent="0" algn="l" rtl="0">
              <a:spcBef>
                <a:spcPts val="0"/>
              </a:spcBef>
              <a:buNone/>
              <a:defRPr sz="667" b="1">
                <a:solidFill>
                  <a:srgbClr val="C0C0C8"/>
                </a:solidFill>
                <a:latin typeface="Calibri"/>
                <a:ea typeface="Calibri"/>
                <a:cs typeface="Calibri"/>
                <a:sym typeface="Calibri"/>
              </a:defRPr>
            </a:lvl3pPr>
            <a:lvl4pPr marL="0" marR="0" lvl="3" indent="0" algn="l" rtl="0">
              <a:spcBef>
                <a:spcPts val="0"/>
              </a:spcBef>
              <a:buNone/>
              <a:defRPr sz="667" b="1">
                <a:solidFill>
                  <a:srgbClr val="C0C0C8"/>
                </a:solidFill>
                <a:latin typeface="Calibri"/>
                <a:ea typeface="Calibri"/>
                <a:cs typeface="Calibri"/>
                <a:sym typeface="Calibri"/>
              </a:defRPr>
            </a:lvl4pPr>
            <a:lvl5pPr marL="0" marR="0" lvl="4" indent="0" algn="l" rtl="0">
              <a:spcBef>
                <a:spcPts val="0"/>
              </a:spcBef>
              <a:buNone/>
              <a:defRPr sz="667" b="1">
                <a:solidFill>
                  <a:srgbClr val="C0C0C8"/>
                </a:solidFill>
                <a:latin typeface="Calibri"/>
                <a:ea typeface="Calibri"/>
                <a:cs typeface="Calibri"/>
                <a:sym typeface="Calibri"/>
              </a:defRPr>
            </a:lvl5pPr>
            <a:lvl6pPr marL="0" marR="0" lvl="5" indent="0" algn="l" rtl="0">
              <a:spcBef>
                <a:spcPts val="0"/>
              </a:spcBef>
              <a:buNone/>
              <a:defRPr sz="667" b="1">
                <a:solidFill>
                  <a:srgbClr val="C0C0C8"/>
                </a:solidFill>
                <a:latin typeface="Calibri"/>
                <a:ea typeface="Calibri"/>
                <a:cs typeface="Calibri"/>
                <a:sym typeface="Calibri"/>
              </a:defRPr>
            </a:lvl6pPr>
            <a:lvl7pPr marL="0" marR="0" lvl="6" indent="0" algn="l" rtl="0">
              <a:spcBef>
                <a:spcPts val="0"/>
              </a:spcBef>
              <a:buNone/>
              <a:defRPr sz="667" b="1">
                <a:solidFill>
                  <a:srgbClr val="C0C0C8"/>
                </a:solidFill>
                <a:latin typeface="Calibri"/>
                <a:ea typeface="Calibri"/>
                <a:cs typeface="Calibri"/>
                <a:sym typeface="Calibri"/>
              </a:defRPr>
            </a:lvl7pPr>
            <a:lvl8pPr marL="0" marR="0" lvl="7" indent="0" algn="l" rtl="0">
              <a:spcBef>
                <a:spcPts val="0"/>
              </a:spcBef>
              <a:buNone/>
              <a:defRPr sz="667" b="1">
                <a:solidFill>
                  <a:srgbClr val="C0C0C8"/>
                </a:solidFill>
                <a:latin typeface="Calibri"/>
                <a:ea typeface="Calibri"/>
                <a:cs typeface="Calibri"/>
                <a:sym typeface="Calibri"/>
              </a:defRPr>
            </a:lvl8pPr>
            <a:lvl9pPr marL="0" marR="0" lvl="8" indent="0" algn="l" rtl="0">
              <a:spcBef>
                <a:spcPts val="0"/>
              </a:spcBef>
              <a:buNone/>
              <a:defRPr sz="667" b="1">
                <a:solidFill>
                  <a:srgbClr val="C0C0C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71424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No Rule">
    <p:spTree>
      <p:nvGrpSpPr>
        <p:cNvPr id="1" name=""/>
        <p:cNvGrpSpPr/>
        <p:nvPr/>
      </p:nvGrpSpPr>
      <p:grpSpPr>
        <a:xfrm>
          <a:off x="0" y="0"/>
          <a:ext cx="0" cy="0"/>
          <a:chOff x="0" y="0"/>
          <a:chExt cx="0" cy="0"/>
        </a:xfrm>
      </p:grpSpPr>
      <p:sp>
        <p:nvSpPr>
          <p:cNvPr id="3" name="Title"/>
          <p:cNvSpPr>
            <a:spLocks noGrp="1"/>
          </p:cNvSpPr>
          <p:nvPr userDrawn="1">
            <p:ph type="title"/>
          </p:nvPr>
        </p:nvSpPr>
        <p:spPr>
          <a:xfrm>
            <a:off x="916521" y="359994"/>
            <a:ext cx="10966449" cy="492443"/>
          </a:xfrm>
        </p:spPr>
        <p:txBody>
          <a:bodyPr/>
          <a:lstStyle/>
          <a:p>
            <a:r>
              <a:rPr lang="en-US"/>
              <a:t>Click to edit Master title style</a:t>
            </a:r>
          </a:p>
        </p:txBody>
      </p:sp>
      <p:sp>
        <p:nvSpPr>
          <p:cNvPr id="20" name="Content"/>
          <p:cNvSpPr>
            <a:spLocks noGrp="1"/>
          </p:cNvSpPr>
          <p:nvPr userDrawn="1">
            <p:ph sz="quarter" idx="11"/>
          </p:nvPr>
        </p:nvSpPr>
        <p:spPr>
          <a:xfrm>
            <a:off x="916521" y="1074696"/>
            <a:ext cx="10966449"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Slide Number"/>
          <p:cNvSpPr>
            <a:spLocks noGrp="1"/>
          </p:cNvSpPr>
          <p:nvPr userDrawn="1">
            <p:ph type="sldNum" sz="quarter" idx="10"/>
          </p:nvPr>
        </p:nvSpPr>
        <p:spPr/>
        <p:txBody>
          <a:body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38448448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First Level No Bullet">
    <p:spTree>
      <p:nvGrpSpPr>
        <p:cNvPr id="1" name=""/>
        <p:cNvGrpSpPr/>
        <p:nvPr/>
      </p:nvGrpSpPr>
      <p:grpSpPr>
        <a:xfrm>
          <a:off x="0" y="0"/>
          <a:ext cx="0" cy="0"/>
          <a:chOff x="0" y="0"/>
          <a:chExt cx="0" cy="0"/>
        </a:xfrm>
      </p:grpSpPr>
      <p:cxnSp>
        <p:nvCxnSpPr>
          <p:cNvPr id="45" name="Rule"/>
          <p:cNvCxnSpPr/>
          <p:nvPr userDrawn="1"/>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title"/>
          </p:nvPr>
        </p:nvSpPr>
        <p:spPr>
          <a:xfrm>
            <a:off x="916521" y="882534"/>
            <a:ext cx="10966449" cy="492443"/>
          </a:xfrm>
        </p:spPr>
        <p:txBody>
          <a:bodyPr/>
          <a:lstStyle>
            <a:lvl1pPr>
              <a:defRPr>
                <a:solidFill>
                  <a:schemeClr val="bg2">
                    <a:lumMod val="75000"/>
                  </a:schemeClr>
                </a:solidFill>
              </a:defRPr>
            </a:lvl1pPr>
          </a:lstStyle>
          <a:p>
            <a:r>
              <a:rPr lang="en-US"/>
              <a:t>Click to edit Master title style</a:t>
            </a:r>
          </a:p>
        </p:txBody>
      </p:sp>
      <p:sp>
        <p:nvSpPr>
          <p:cNvPr id="3" name="Content"/>
          <p:cNvSpPr>
            <a:spLocks noGrp="1"/>
          </p:cNvSpPr>
          <p:nvPr userDrawn="1">
            <p:ph idx="1"/>
          </p:nvPr>
        </p:nvSpPr>
        <p:spPr>
          <a:xfrm>
            <a:off x="916521" y="1611469"/>
            <a:ext cx="10966449" cy="4714531"/>
          </a:xfrm>
        </p:spPr>
        <p:txBody>
          <a:bodyPr/>
          <a:lstStyle>
            <a:lvl1pPr marL="0" indent="0">
              <a:buNone/>
              <a:defRPr>
                <a:solidFill>
                  <a:schemeClr val="tx2"/>
                </a:solidFill>
                <a:latin typeface="+mn-lt"/>
                <a:cs typeface="Franklin Gothic Book" pitchFamily="34" charset="0"/>
              </a:defRPr>
            </a:lvl1pPr>
            <a:lvl2pPr marL="230182" indent="-230182">
              <a:buFont typeface="Arial" pitchFamily="34" charset="0"/>
              <a:buChar char="•"/>
              <a:defRPr>
                <a:solidFill>
                  <a:schemeClr val="tx2"/>
                </a:solidFill>
                <a:latin typeface="+mn-lt"/>
              </a:defRPr>
            </a:lvl2pPr>
            <a:lvl3pPr marL="465127" indent="-228594">
              <a:buFont typeface="Arial" panose="020B0604020202020204" pitchFamily="34" charset="0"/>
              <a:buChar char="–"/>
              <a:defRPr>
                <a:solidFill>
                  <a:schemeClr val="tx2"/>
                </a:solidFill>
                <a:latin typeface="+mn-lt"/>
              </a:defRPr>
            </a:lvl3pPr>
            <a:lvl4pPr marL="685783" indent="-228594">
              <a:buFont typeface="Arial" panose="020B0604020202020204" pitchFamily="34" charset="0"/>
              <a:buChar char="»"/>
              <a:defRPr>
                <a:solidFill>
                  <a:schemeClr val="tx2"/>
                </a:solidFill>
                <a:latin typeface="+mn-lt"/>
              </a:defRPr>
            </a:lvl4pPr>
            <a:lvl5pPr marL="912791" indent="-228594">
              <a:buFont typeface="Arial" panose="020B0604020202020204" pitchFamily="34" charset="0"/>
              <a:buChar char="•"/>
              <a:defRPr>
                <a:solidFill>
                  <a:schemeClr val="tx2">
                    <a:lumMod val="75000"/>
                  </a:schemeClr>
                </a:solidFill>
                <a:latin typeface="+mn-lt"/>
              </a:defRPr>
            </a:lvl5pPr>
            <a:lvl6pPr marL="1146146" indent="-228594">
              <a:defRPr>
                <a:solidFill>
                  <a:schemeClr val="tx2">
                    <a:lumMod val="75000"/>
                  </a:schemeClr>
                </a:solidFill>
                <a:latin typeface="+mn-lt"/>
              </a:defRPr>
            </a:lvl6pPr>
            <a:lvl7pPr marL="1374740" indent="-228594">
              <a:defRPr>
                <a:solidFill>
                  <a:schemeClr val="tx2">
                    <a:lumMod val="75000"/>
                  </a:schemeClr>
                </a:solidFill>
                <a:latin typeface="+mn-lt"/>
              </a:defRPr>
            </a:lvl7pPr>
            <a:lvl8pPr marL="1600160" indent="-228594">
              <a:defRPr>
                <a:solidFill>
                  <a:schemeClr val="tx2">
                    <a:lumMod val="75000"/>
                  </a:schemeClr>
                </a:solidFill>
                <a:latin typeface="+mn-lt"/>
              </a:defRPr>
            </a:lvl8pPr>
            <a:lvl9pPr marL="1827168" indent="-228594">
              <a:defRPr>
                <a:solidFill>
                  <a:schemeClr val="tx2">
                    <a:lumMod val="75000"/>
                  </a:schemeClr>
                </a:solidFill>
                <a:latin typeface="+mn-lt"/>
              </a:defRPr>
            </a:lvl9pPr>
          </a:lstStyle>
          <a:p>
            <a:pPr lvl="0"/>
            <a:r>
              <a:rPr lang="en-US"/>
              <a:t>Click to edit Master text</a:t>
            </a:r>
          </a:p>
          <a:p>
            <a:pPr lvl="1"/>
            <a:r>
              <a:rPr lang="en-US"/>
              <a:t>Second level</a:t>
            </a:r>
          </a:p>
          <a:p>
            <a:pPr lvl="2"/>
            <a:r>
              <a:rPr lang="en-US"/>
              <a:t>Third level</a:t>
            </a:r>
          </a:p>
          <a:p>
            <a:pPr lvl="3"/>
            <a:r>
              <a:rPr lang="en-US"/>
              <a:t>Fourth level</a:t>
            </a:r>
          </a:p>
        </p:txBody>
      </p:sp>
      <p:sp>
        <p:nvSpPr>
          <p:cNvPr id="4" name="Slide Number"/>
          <p:cNvSpPr>
            <a:spLocks noGrp="1"/>
          </p:cNvSpPr>
          <p:nvPr userDrawn="1">
            <p:ph type="sldNum" sz="quarter" idx="10"/>
          </p:nvPr>
        </p:nvSpPr>
        <p:spPr>
          <a:xfrm>
            <a:off x="11741905" y="6666762"/>
            <a:ext cx="141064" cy="138499"/>
          </a:xfrm>
        </p:spPr>
        <p:txBody>
          <a:bodyPr/>
          <a:lstStyle>
            <a:lvl1pPr>
              <a:defRPr>
                <a:solidFill>
                  <a:schemeClr val="bg2">
                    <a:lumMod val="75000"/>
                  </a:schemeClr>
                </a:solidFill>
              </a:defRPr>
            </a:lvl1p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33901377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descr="Logo of American Institutes for Research. Advancing Evidence. Improving Lives.">
            <a:extLst>
              <a:ext uri="{FF2B5EF4-FFF2-40B4-BE49-F238E27FC236}">
                <a16:creationId xmlns:a16="http://schemas.microsoft.com/office/drawing/2014/main" id="{1BB51598-7A40-455E-9938-488362FFB555}"/>
              </a:ext>
            </a:extLst>
          </p:cNvPr>
          <p:cNvPicPr>
            <a:picLocks noChangeAspect="1"/>
          </p:cNvPicPr>
          <p:nvPr userDrawn="1"/>
        </p:nvPicPr>
        <p:blipFill>
          <a:blip r:embed="rId3"/>
          <a:stretch>
            <a:fillRect/>
          </a:stretch>
        </p:blipFill>
        <p:spPr>
          <a:xfrm>
            <a:off x="9506712" y="549514"/>
            <a:ext cx="1847088" cy="935126"/>
          </a:xfrm>
          <a:prstGeom prst="rect">
            <a:avLst/>
          </a:prstGeom>
        </p:spPr>
      </p:pic>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57200" y="882407"/>
            <a:ext cx="11139854" cy="2002977"/>
          </a:xfrm>
        </p:spPr>
        <p:txBody>
          <a:bodyPr anchor="b">
            <a:normAutofit/>
          </a:bodyPr>
          <a:lstStyle>
            <a:lvl1pPr algn="l">
              <a:defRPr sz="4800" b="0">
                <a:solidFill>
                  <a:schemeClr val="bg1"/>
                </a:solidFill>
                <a:latin typeface="+mj-lt"/>
                <a:ea typeface="Tahoma" panose="020B0604030504040204" pitchFamily="34" charset="0"/>
                <a:cs typeface="Arial" panose="020B0604020202020204" pitchFamily="34" charset="0"/>
              </a:defRPr>
            </a:lvl1pPr>
          </a:lstStyle>
          <a:p>
            <a:r>
              <a:rPr lang="en-US"/>
              <a:t>Presentation Title</a:t>
            </a:r>
          </a:p>
        </p:txBody>
      </p:sp>
      <p:cxnSp>
        <p:nvCxnSpPr>
          <p:cNvPr id="15" name="Straight Connector 14">
            <a:extLst>
              <a:ext uri="{FF2B5EF4-FFF2-40B4-BE49-F238E27FC236}">
                <a16:creationId xmlns:a16="http://schemas.microsoft.com/office/drawing/2014/main" id="{EC6DD846-B96B-8F47-BA63-6F35DD0EF90F}"/>
              </a:ext>
            </a:extLst>
          </p:cNvPr>
          <p:cNvCxnSpPr/>
          <p:nvPr userDrawn="1"/>
        </p:nvCxnSpPr>
        <p:spPr>
          <a:xfrm>
            <a:off x="457200" y="3119990"/>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5" name="Subtitle">
            <a:extLst>
              <a:ext uri="{FF2B5EF4-FFF2-40B4-BE49-F238E27FC236}">
                <a16:creationId xmlns:a16="http://schemas.microsoft.com/office/drawing/2014/main" id="{503C6AED-0DE0-47E4-A81C-6336093669F5}"/>
              </a:ext>
            </a:extLst>
          </p:cNvPr>
          <p:cNvSpPr>
            <a:spLocks noGrp="1"/>
          </p:cNvSpPr>
          <p:nvPr>
            <p:ph type="body" sz="quarter" idx="12" hasCustomPrompt="1"/>
          </p:nvPr>
        </p:nvSpPr>
        <p:spPr>
          <a:xfrm>
            <a:off x="457200" y="3276600"/>
            <a:ext cx="11139488" cy="695325"/>
          </a:xfrm>
        </p:spPr>
        <p:txBody>
          <a:bodyPr>
            <a:normAutofit/>
          </a:bodyPr>
          <a:lstStyle>
            <a:lvl1pPr marL="0" indent="0">
              <a:buNone/>
              <a:defRPr sz="2800">
                <a:solidFill>
                  <a:schemeClr val="bg1"/>
                </a:solidFill>
              </a:defRPr>
            </a:lvl1pPr>
            <a:lvl2pPr marL="320040" indent="0">
              <a:buNone/>
              <a:defRPr>
                <a:solidFill>
                  <a:schemeClr val="bg1"/>
                </a:solidFill>
              </a:defRPr>
            </a:lvl2pPr>
            <a:lvl3pPr marL="640080" indent="0">
              <a:buNone/>
              <a:defRPr>
                <a:solidFill>
                  <a:schemeClr val="bg1"/>
                </a:solidFill>
              </a:defRPr>
            </a:lvl3pPr>
            <a:lvl4pPr marL="960120" indent="0">
              <a:buNone/>
              <a:defRPr>
                <a:solidFill>
                  <a:schemeClr val="bg1"/>
                </a:solidFill>
              </a:defRPr>
            </a:lvl4pPr>
            <a:lvl5pPr marL="1280160" indent="0">
              <a:buNone/>
              <a:defRPr>
                <a:solidFill>
                  <a:schemeClr val="bg1"/>
                </a:solidFill>
              </a:defRPr>
            </a:lvl5pPr>
          </a:lstStyle>
          <a:p>
            <a:pPr lvl="0"/>
            <a:r>
              <a:rPr lang="en-US"/>
              <a:t>Presentation Subtitle</a:t>
            </a:r>
          </a:p>
        </p:txBody>
      </p:sp>
      <p:sp>
        <p:nvSpPr>
          <p:cNvPr id="12" name="Presenters 3">
            <a:extLst>
              <a:ext uri="{FF2B5EF4-FFF2-40B4-BE49-F238E27FC236}">
                <a16:creationId xmlns:a16="http://schemas.microsoft.com/office/drawing/2014/main" id="{92723639-909B-4FF5-85E7-4F5DDDD84DFB}"/>
              </a:ext>
            </a:extLst>
          </p:cNvPr>
          <p:cNvSpPr>
            <a:spLocks noGrp="1"/>
          </p:cNvSpPr>
          <p:nvPr>
            <p:ph type="body" sz="quarter" idx="13" hasCustomPrompt="1"/>
          </p:nvPr>
        </p:nvSpPr>
        <p:spPr>
          <a:xfrm>
            <a:off x="457200" y="4128534"/>
            <a:ext cx="11139488" cy="791308"/>
          </a:xfrm>
        </p:spPr>
        <p:txBody>
          <a:bodyPr>
            <a:normAutofit/>
          </a:bodyPr>
          <a:lstStyle>
            <a:lvl1pPr marL="0" indent="0">
              <a:buNone/>
              <a:defRPr sz="1600">
                <a:solidFill>
                  <a:schemeClr val="bg1"/>
                </a:solidFill>
              </a:defRPr>
            </a:lvl1pPr>
            <a:lvl2pPr marL="320040" indent="0">
              <a:buNone/>
              <a:defRPr>
                <a:solidFill>
                  <a:schemeClr val="bg1"/>
                </a:solidFill>
              </a:defRPr>
            </a:lvl2pPr>
            <a:lvl3pPr marL="640080" indent="0">
              <a:buNone/>
              <a:defRPr>
                <a:solidFill>
                  <a:schemeClr val="bg1"/>
                </a:solidFill>
              </a:defRPr>
            </a:lvl3pPr>
            <a:lvl4pPr marL="960120" indent="0">
              <a:buNone/>
              <a:defRPr>
                <a:solidFill>
                  <a:schemeClr val="bg1"/>
                </a:solidFill>
              </a:defRPr>
            </a:lvl4pPr>
            <a:lvl5pPr marL="1280160" indent="0">
              <a:buNone/>
              <a:defRPr>
                <a:solidFill>
                  <a:schemeClr val="bg1"/>
                </a:solidFill>
              </a:defRPr>
            </a:lvl5pPr>
          </a:lstStyle>
          <a:p>
            <a:pPr lvl="0"/>
            <a:r>
              <a:rPr lang="en-US"/>
              <a:t>Presenter’s Name | Presenter’s Name | Presenter’s Name or</a:t>
            </a:r>
            <a:br>
              <a:rPr lang="en-US"/>
            </a:br>
            <a:r>
              <a:rPr lang="en-US"/>
              <a:t>Presenter’s Name, Title | Presenter’s Name, Title</a:t>
            </a:r>
          </a:p>
        </p:txBody>
      </p:sp>
      <p:sp>
        <p:nvSpPr>
          <p:cNvPr id="13" name="Location-Date">
            <a:extLst>
              <a:ext uri="{FF2B5EF4-FFF2-40B4-BE49-F238E27FC236}">
                <a16:creationId xmlns:a16="http://schemas.microsoft.com/office/drawing/2014/main" id="{2ADB9052-C0CF-4CF9-9F42-1E338D9FF411}"/>
              </a:ext>
            </a:extLst>
          </p:cNvPr>
          <p:cNvSpPr>
            <a:spLocks noGrp="1"/>
          </p:cNvSpPr>
          <p:nvPr>
            <p:ph type="body" sz="quarter" idx="14" hasCustomPrompt="1"/>
          </p:nvPr>
        </p:nvSpPr>
        <p:spPr>
          <a:xfrm>
            <a:off x="457200" y="4990328"/>
            <a:ext cx="11139488" cy="1016633"/>
          </a:xfrm>
        </p:spPr>
        <p:txBody>
          <a:bodyPr>
            <a:normAutofit/>
          </a:bodyPr>
          <a:lstStyle>
            <a:lvl1pPr marL="0" indent="0">
              <a:buNone/>
              <a:defRPr sz="2000">
                <a:solidFill>
                  <a:schemeClr val="bg1"/>
                </a:solidFill>
              </a:defRPr>
            </a:lvl1pPr>
            <a:lvl2pPr marL="320040" indent="0">
              <a:buNone/>
              <a:defRPr>
                <a:solidFill>
                  <a:schemeClr val="bg1"/>
                </a:solidFill>
              </a:defRPr>
            </a:lvl2pPr>
            <a:lvl3pPr marL="640080" indent="0">
              <a:buNone/>
              <a:defRPr>
                <a:solidFill>
                  <a:schemeClr val="bg1"/>
                </a:solidFill>
              </a:defRPr>
            </a:lvl3pPr>
            <a:lvl4pPr marL="960120" indent="0">
              <a:buNone/>
              <a:defRPr>
                <a:solidFill>
                  <a:schemeClr val="bg1"/>
                </a:solidFill>
              </a:defRPr>
            </a:lvl4pPr>
            <a:lvl5pPr marL="1280160" indent="0">
              <a:buNone/>
              <a:defRPr>
                <a:solidFill>
                  <a:schemeClr val="bg1"/>
                </a:solidFill>
              </a:defRPr>
            </a:lvl5pPr>
          </a:lstStyle>
          <a:p>
            <a:pPr lvl="0"/>
            <a:r>
              <a:rPr lang="en-US"/>
              <a:t>Presentation Purpose or Location | Month 2021</a:t>
            </a:r>
          </a:p>
        </p:txBody>
      </p:sp>
      <p:sp>
        <p:nvSpPr>
          <p:cNvPr id="10" name="AIR.ORG">
            <a:extLst>
              <a:ext uri="{FF2B5EF4-FFF2-40B4-BE49-F238E27FC236}">
                <a16:creationId xmlns:a16="http://schemas.microsoft.com/office/drawing/2014/main" id="{6D35682F-2DFC-6D4A-9319-B6DB0F0EC6C2}"/>
              </a:ext>
            </a:extLst>
          </p:cNvPr>
          <p:cNvSpPr txBox="1"/>
          <p:nvPr userDrawn="1"/>
        </p:nvSpPr>
        <p:spPr>
          <a:xfrm>
            <a:off x="457200" y="6385023"/>
            <a:ext cx="6096000" cy="276999"/>
          </a:xfrm>
          <a:prstGeom prst="rect">
            <a:avLst/>
          </a:prstGeom>
          <a:noFill/>
        </p:spPr>
        <p:txBody>
          <a:bodyPr wrap="square" lIns="0" anchor="b">
            <a:spAutoFit/>
          </a:bodyPr>
          <a:lstStyle/>
          <a:p>
            <a:pPr algn="l"/>
            <a:r>
              <a:rPr lang="en-US" sz="1200" b="0" i="0" spc="200">
                <a:solidFill>
                  <a:srgbClr val="D1EEFC"/>
                </a:solidFill>
                <a:latin typeface="Calibri"/>
                <a:ea typeface="Calibri"/>
                <a:cs typeface="Calibri"/>
              </a:rPr>
              <a:t>AMERICAN INSTITUTES FOR RESEARCH® | AIR.ORG</a:t>
            </a:r>
          </a:p>
        </p:txBody>
      </p:sp>
      <p:sp>
        <p:nvSpPr>
          <p:cNvPr id="16" name="Rectangle 15">
            <a:extLst>
              <a:ext uri="{FF2B5EF4-FFF2-40B4-BE49-F238E27FC236}">
                <a16:creationId xmlns:a16="http://schemas.microsoft.com/office/drawing/2014/main" id="{334C93F6-2B7A-4A6F-AC53-16A48FFC9FE9}"/>
              </a:ext>
            </a:extLst>
          </p:cNvPr>
          <p:cNvSpPr/>
          <p:nvPr userDrawn="1"/>
        </p:nvSpPr>
        <p:spPr>
          <a:xfrm>
            <a:off x="5638800" y="6415800"/>
            <a:ext cx="6096000" cy="215444"/>
          </a:xfrm>
          <a:prstGeom prst="rect">
            <a:avLst/>
          </a:prstGeom>
        </p:spPr>
        <p:txBody>
          <a:bodyPr rIns="0" anchor="b">
            <a:spAutoFit/>
          </a:bodyPr>
          <a:lstStyle/>
          <a:p>
            <a:pPr algn="r"/>
            <a:r>
              <a:rPr lang="en-US" sz="800">
                <a:solidFill>
                  <a:srgbClr val="D1EEFC"/>
                </a:solidFill>
              </a:rPr>
              <a:t>Copyright © 2021 American Institutes for Research®. All rights reserved.</a:t>
            </a:r>
          </a:p>
        </p:txBody>
      </p:sp>
    </p:spTree>
    <p:extLst>
      <p:ext uri="{BB962C8B-B14F-4D97-AF65-F5344CB8AC3E}">
        <p14:creationId xmlns:p14="http://schemas.microsoft.com/office/powerpoint/2010/main" val="454855386"/>
      </p:ext>
    </p:extLst>
  </p:cSld>
  <p:clrMapOvr>
    <a:masterClrMapping/>
  </p:clrMapOvr>
  <p:extLst>
    <p:ext uri="{DCECCB84-F9BA-43D5-87BE-67443E8EF086}">
      <p15:sldGuideLst xmlns:p15="http://schemas.microsoft.com/office/powerpoint/2012/main">
        <p15:guide id="1" orient="horz" pos="379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Dar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22608-6B3C-43C0-AE8F-97C74A23744F}"/>
              </a:ext>
            </a:extLst>
          </p:cNvPr>
          <p:cNvSpPr>
            <a:spLocks noGrp="1"/>
          </p:cNvSpPr>
          <p:nvPr>
            <p:ph type="title" hasCustomPrompt="1"/>
          </p:nvPr>
        </p:nvSpPr>
        <p:spPr>
          <a:xfrm>
            <a:off x="458724" y="0"/>
            <a:ext cx="11274552" cy="1051560"/>
          </a:xfrm>
        </p:spPr>
        <p:txBody>
          <a:bodyPr/>
          <a:lstStyle>
            <a:lvl1pPr>
              <a:defRPr/>
            </a:lvl1pPr>
          </a:lstStyle>
          <a:p>
            <a:r>
              <a:rPr lang="en-US"/>
              <a:t>Agenda</a:t>
            </a:r>
          </a:p>
        </p:txBody>
      </p:sp>
      <p:sp>
        <p:nvSpPr>
          <p:cNvPr id="24" name="Text Placeholder"/>
          <p:cNvSpPr>
            <a:spLocks noGrp="1"/>
          </p:cNvSpPr>
          <p:nvPr userDrawn="1">
            <p:ph type="body" sz="quarter" idx="10" hasCustomPrompt="1"/>
          </p:nvPr>
        </p:nvSpPr>
        <p:spPr>
          <a:xfrm>
            <a:off x="458724" y="1307592"/>
            <a:ext cx="11274552" cy="4498848"/>
          </a:xfrm>
        </p:spPr>
        <p:txBody>
          <a:bodyPr tIns="0" anchor="t" anchorCtr="0">
            <a:normAutofit/>
          </a:bodyPr>
          <a:lstStyle>
            <a:lvl1pPr marL="457200" indent="-457200">
              <a:lnSpc>
                <a:spcPct val="125000"/>
              </a:lnSpc>
              <a:spcBef>
                <a:spcPts val="1800"/>
              </a:spcBef>
              <a:buClr>
                <a:schemeClr val="tx1"/>
              </a:buClr>
              <a:buFont typeface="+mj-lt"/>
              <a:buAutoNum type="arabicPeriod"/>
              <a:defRPr sz="2400" baseline="0"/>
            </a:lvl1pPr>
            <a:lvl2pPr marL="914400" indent="-457200">
              <a:lnSpc>
                <a:spcPct val="125000"/>
              </a:lnSpc>
              <a:spcBef>
                <a:spcPts val="600"/>
              </a:spcBef>
              <a:buClr>
                <a:schemeClr val="tx1"/>
              </a:buClr>
              <a:buFont typeface="+mj-lt"/>
              <a:buAutoNum type="alphaLcPeriod"/>
              <a:defRPr sz="2400"/>
            </a:lvl2pPr>
            <a:lvl3pPr marL="1371600" indent="-457200">
              <a:lnSpc>
                <a:spcPct val="125000"/>
              </a:lnSpc>
              <a:spcBef>
                <a:spcPts val="600"/>
              </a:spcBef>
              <a:buClr>
                <a:schemeClr val="tx1"/>
              </a:buClr>
              <a:buFont typeface="+mj-lt"/>
              <a:buAutoNum type="romanLcPeriod"/>
              <a:defRPr sz="2400"/>
            </a:lvl3pPr>
            <a:lvl4pPr marL="1828800" indent="-457200">
              <a:lnSpc>
                <a:spcPct val="125000"/>
              </a:lnSpc>
              <a:spcBef>
                <a:spcPts val="600"/>
              </a:spcBef>
              <a:buClr>
                <a:schemeClr val="tx1"/>
              </a:buClr>
              <a:buSzPct val="100000"/>
              <a:buFont typeface="+mj-lt"/>
              <a:buAutoNum type="arabicParenR"/>
              <a:defRPr sz="2400" baseline="0"/>
            </a:lvl4pPr>
            <a:lvl5pPr marL="2286000" indent="-457200">
              <a:lnSpc>
                <a:spcPct val="125000"/>
              </a:lnSpc>
              <a:spcBef>
                <a:spcPts val="600"/>
              </a:spcBef>
              <a:buClr>
                <a:schemeClr val="tx1"/>
              </a:buClr>
              <a:buFont typeface="+mj-lt"/>
              <a:buAutoNum type="alphaLcParenR"/>
              <a:defRPr sz="2400"/>
            </a:lvl5pPr>
          </a:lstStyle>
          <a:p>
            <a:pPr lvl="0"/>
            <a:r>
              <a:rPr lang="en-US"/>
              <a:t>Click to insert agenda items.</a:t>
            </a:r>
          </a:p>
          <a:p>
            <a:pPr lvl="1"/>
            <a:r>
              <a:rPr lang="en-US"/>
              <a:t>Second level</a:t>
            </a:r>
          </a:p>
          <a:p>
            <a:pPr lvl="2"/>
            <a:r>
              <a:rPr lang="en-US"/>
              <a:t>Third level</a:t>
            </a:r>
          </a:p>
          <a:p>
            <a:pPr lvl="3"/>
            <a:r>
              <a:rPr lang="en-US"/>
              <a:t>Fourth level</a:t>
            </a:r>
          </a:p>
          <a:p>
            <a:pPr lvl="4"/>
            <a:r>
              <a:rPr lang="en-US"/>
              <a:t>Fifth level</a:t>
            </a:r>
          </a:p>
          <a:p>
            <a:pPr lvl="0"/>
            <a:r>
              <a:rPr lang="en-US"/>
              <a:t>Second agenda item</a:t>
            </a:r>
          </a:p>
          <a:p>
            <a:pPr lvl="0"/>
            <a:r>
              <a:rPr lang="en-US"/>
              <a:t>Third agenda item</a:t>
            </a:r>
          </a:p>
        </p:txBody>
      </p:sp>
      <p:sp>
        <p:nvSpPr>
          <p:cNvPr id="2" name="Slide Number Placeholder 1">
            <a:extLst>
              <a:ext uri="{FF2B5EF4-FFF2-40B4-BE49-F238E27FC236}">
                <a16:creationId xmlns:a16="http://schemas.microsoft.com/office/drawing/2014/main" id="{14F5CC81-474D-4AA3-892F-003A513DBF29}"/>
              </a:ext>
            </a:extLst>
          </p:cNvPr>
          <p:cNvSpPr>
            <a:spLocks noGrp="1"/>
          </p:cNvSpPr>
          <p:nvPr>
            <p:ph type="sldNum" sz="quarter" idx="11"/>
          </p:nvPr>
        </p:nvSpPr>
        <p:spPr/>
        <p:txBody>
          <a:bodyPr/>
          <a:lstStyle/>
          <a:p>
            <a:fld id="{7E1341B0-7904-4148-9082-6535FE1E4D20}" type="slidenum">
              <a:rPr lang="en-US" smtClean="0"/>
              <a:pPr/>
              <a:t>‹#›</a:t>
            </a:fld>
            <a:endParaRPr lang="en-US"/>
          </a:p>
        </p:txBody>
      </p:sp>
    </p:spTree>
    <p:extLst>
      <p:ext uri="{BB962C8B-B14F-4D97-AF65-F5344CB8AC3E}">
        <p14:creationId xmlns:p14="http://schemas.microsoft.com/office/powerpoint/2010/main" val="629933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Divider Slide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D9749A-ABD0-7547-A474-005AEE004704}"/>
              </a:ext>
            </a:extLst>
          </p:cNvPr>
          <p:cNvSpPr/>
          <p:nvPr userDrawn="1"/>
        </p:nvSpPr>
        <p:spPr>
          <a:xfrm>
            <a:off x="0" y="0"/>
            <a:ext cx="12192000" cy="129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 of American Institutes for Research. Advancing Evidence. Improving Lives.">
            <a:extLst>
              <a:ext uri="{FF2B5EF4-FFF2-40B4-BE49-F238E27FC236}">
                <a16:creationId xmlns:a16="http://schemas.microsoft.com/office/drawing/2014/main" id="{FDBBDD82-F3D6-41D8-AE2F-3D8C22291C07}"/>
              </a:ext>
            </a:extLst>
          </p:cNvPr>
          <p:cNvPicPr>
            <a:picLocks noChangeAspect="1"/>
          </p:cNvPicPr>
          <p:nvPr userDrawn="1"/>
        </p:nvPicPr>
        <p:blipFill>
          <a:blip r:embed="rId3"/>
          <a:stretch>
            <a:fillRect/>
          </a:stretch>
        </p:blipFill>
        <p:spPr>
          <a:xfrm>
            <a:off x="9947324" y="554774"/>
            <a:ext cx="1406474" cy="712387"/>
          </a:xfrm>
          <a:prstGeom prst="rect">
            <a:avLst/>
          </a:prstGeom>
        </p:spPr>
      </p:pic>
      <p:sp>
        <p:nvSpPr>
          <p:cNvPr id="2" name="Title 1">
            <a:extLst>
              <a:ext uri="{FF2B5EF4-FFF2-40B4-BE49-F238E27FC236}">
                <a16:creationId xmlns:a16="http://schemas.microsoft.com/office/drawing/2014/main" id="{BE103A7B-8838-0344-AFBC-927F05E302E6}"/>
              </a:ext>
            </a:extLst>
          </p:cNvPr>
          <p:cNvSpPr>
            <a:spLocks noGrp="1"/>
          </p:cNvSpPr>
          <p:nvPr>
            <p:ph type="ctrTitle"/>
          </p:nvPr>
        </p:nvSpPr>
        <p:spPr>
          <a:xfrm>
            <a:off x="457200" y="1267161"/>
            <a:ext cx="10515600" cy="2108110"/>
          </a:xfrm>
        </p:spPr>
        <p:txBody>
          <a:bodyPr anchor="b">
            <a:normAutofit/>
          </a:bodyPr>
          <a:lstStyle>
            <a:lvl1pPr algn="l">
              <a:defRPr sz="4500" b="0">
                <a:solidFill>
                  <a:schemeClr val="bg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1E046CC7-33CA-0343-B226-D13B5AA5BB3C}"/>
              </a:ext>
            </a:extLst>
          </p:cNvPr>
          <p:cNvCxnSpPr/>
          <p:nvPr userDrawn="1"/>
        </p:nvCxnSpPr>
        <p:spPr>
          <a:xfrm>
            <a:off x="457200" y="3607347"/>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A084FAC7-B699-5C43-941C-43B27DBDD813}"/>
              </a:ext>
            </a:extLst>
          </p:cNvPr>
          <p:cNvSpPr>
            <a:spLocks noGrp="1"/>
          </p:cNvSpPr>
          <p:nvPr>
            <p:ph type="subTitle" idx="1"/>
          </p:nvPr>
        </p:nvSpPr>
        <p:spPr>
          <a:xfrm>
            <a:off x="457200" y="3842377"/>
            <a:ext cx="10515599"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E9EA62D6-46F1-4DD5-8EA1-03F1F9EFD7A6}"/>
              </a:ext>
            </a:extLst>
          </p:cNvPr>
          <p:cNvSpPr txBox="1"/>
          <p:nvPr userDrawn="1"/>
        </p:nvSpPr>
        <p:spPr>
          <a:xfrm>
            <a:off x="787400" y="6330823"/>
            <a:ext cx="2413000" cy="429768"/>
          </a:xfrm>
          <a:prstGeom prst="rect">
            <a:avLst/>
          </a:prstGeom>
        </p:spPr>
        <p:txBody>
          <a:bodyPr vert="horz" lIns="0" tIns="45720" rIns="91440" bIns="45720" rtlCol="0" anchor="ctr"/>
          <a:lstStyle>
            <a:defPPr>
              <a:defRPr lang="en-US"/>
            </a:defPPr>
            <a:lvl1pPr>
              <a:defRPr sz="1000" spc="300">
                <a:solidFill>
                  <a:schemeClr val="bg1"/>
                </a:solidFill>
                <a:ea typeface="Calibri"/>
                <a:cs typeface="Calibri"/>
              </a:defRPr>
            </a:lvl1pPr>
          </a:lstStyle>
          <a:p>
            <a:pPr lvl="0"/>
            <a:r>
              <a:rPr lang="en-US">
                <a:solidFill>
                  <a:schemeClr val="bg2"/>
                </a:solidFill>
              </a:rPr>
              <a:t>| AIR.ORG</a:t>
            </a:r>
          </a:p>
        </p:txBody>
      </p:sp>
      <p:sp>
        <p:nvSpPr>
          <p:cNvPr id="4" name="Slide Number Placeholder 3">
            <a:extLst>
              <a:ext uri="{FF2B5EF4-FFF2-40B4-BE49-F238E27FC236}">
                <a16:creationId xmlns:a16="http://schemas.microsoft.com/office/drawing/2014/main" id="{DAF9D12B-AE7E-4B19-8F99-A37D8013F03E}"/>
              </a:ext>
            </a:extLst>
          </p:cNvPr>
          <p:cNvSpPr>
            <a:spLocks noGrp="1"/>
          </p:cNvSpPr>
          <p:nvPr>
            <p:ph type="sldNum" sz="quarter" idx="10"/>
          </p:nvPr>
        </p:nvSpPr>
        <p:spPr/>
        <p:txBody>
          <a:bodyPr/>
          <a:lstStyle/>
          <a:p>
            <a:fld id="{7E1341B0-7904-4148-9082-6535FE1E4D20}" type="slidenum">
              <a:rPr lang="en-US" smtClean="0"/>
              <a:pPr/>
              <a:t>‹#›</a:t>
            </a:fld>
            <a:endParaRPr lang="en-US"/>
          </a:p>
        </p:txBody>
      </p:sp>
    </p:spTree>
    <p:extLst>
      <p:ext uri="{BB962C8B-B14F-4D97-AF65-F5344CB8AC3E}">
        <p14:creationId xmlns:p14="http://schemas.microsoft.com/office/powerpoint/2010/main" val="2934739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Dar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p:txBody>
          <a:bodyPr/>
          <a:lstStyle>
            <a:lvl1pPr>
              <a:defRPr/>
            </a:lvl1pPr>
          </a:lstStyle>
          <a:p>
            <a:r>
              <a:rPr lang="en-US"/>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0" y="1307592"/>
            <a:ext cx="11274425" cy="4498848"/>
          </a:xfrm>
        </p:spPr>
        <p:txBody>
          <a:bodyPr/>
          <a:lstStyle>
            <a:lvl1pPr>
              <a:defRPr/>
            </a:lvl1pPr>
            <a:lvl4pPr>
              <a:defRPr/>
            </a:lvl4pPr>
          </a:lstStyle>
          <a:p>
            <a:pPr lvl="0"/>
            <a:r>
              <a:rPr lang="en-US"/>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Bullet 2</a:t>
            </a:r>
          </a:p>
          <a:p>
            <a:pPr lvl="2"/>
            <a:r>
              <a:rPr lang="en-US"/>
              <a:t>Bullet 3</a:t>
            </a:r>
          </a:p>
          <a:p>
            <a:pPr lvl="3"/>
            <a:r>
              <a:rPr lang="en-US"/>
              <a:t>Bullet 4</a:t>
            </a:r>
          </a:p>
          <a:p>
            <a:pPr lvl="4"/>
            <a:r>
              <a:rPr lang="en-US"/>
              <a:t>Bullet 5</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11277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2" name="Slide Number Placeholder 1">
            <a:extLst>
              <a:ext uri="{FF2B5EF4-FFF2-40B4-BE49-F238E27FC236}">
                <a16:creationId xmlns:a16="http://schemas.microsoft.com/office/drawing/2014/main" id="{E3B686E0-935F-48AB-86D9-C0CA09FEB3A7}"/>
              </a:ext>
            </a:extLst>
          </p:cNvPr>
          <p:cNvSpPr>
            <a:spLocks noGrp="1"/>
          </p:cNvSpPr>
          <p:nvPr>
            <p:ph type="sldNum" sz="quarter" idx="18"/>
          </p:nvPr>
        </p:nvSpPr>
        <p:spPr/>
        <p:txBody>
          <a:bodyPr/>
          <a:lstStyle/>
          <a:p>
            <a:fld id="{7E1341B0-7904-4148-9082-6535FE1E4D20}" type="slidenum">
              <a:rPr lang="en-US" smtClean="0"/>
              <a:pPr/>
              <a:t>‹#›</a:t>
            </a:fld>
            <a:endParaRPr lang="en-US"/>
          </a:p>
        </p:txBody>
      </p:sp>
    </p:spTree>
    <p:extLst>
      <p:ext uri="{BB962C8B-B14F-4D97-AF65-F5344CB8AC3E}">
        <p14:creationId xmlns:p14="http://schemas.microsoft.com/office/powerpoint/2010/main" val="2853334259"/>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07592"/>
            <a:ext cx="11274552" cy="4498848"/>
          </a:xfrm>
        </p:spPr>
        <p:txBody>
          <a:bodyPr>
            <a:noAutofit/>
          </a:bodyPr>
          <a:lstStyle>
            <a:lvl1pPr marL="0" indent="0">
              <a:lnSpc>
                <a:spcPct val="125000"/>
              </a:lnSpc>
              <a:spcBef>
                <a:spcPts val="1800"/>
              </a:spcBef>
              <a:buClr>
                <a:schemeClr val="tx1"/>
              </a:buClr>
              <a:buNone/>
              <a:defRPr sz="2400">
                <a:solidFill>
                  <a:schemeClr val="tx2"/>
                </a:solidFill>
              </a:defRPr>
            </a:lvl1pPr>
            <a:lvl2pPr marL="320040" indent="-320040">
              <a:lnSpc>
                <a:spcPct val="125000"/>
              </a:lnSpc>
              <a:spcBef>
                <a:spcPts val="600"/>
              </a:spcBef>
              <a:buClr>
                <a:schemeClr val="tx1"/>
              </a:buClr>
              <a:buFont typeface="Times New Roman" panose="02020603050405020304" pitchFamily="18" charset="0"/>
              <a:buChar char="•"/>
              <a:defRPr sz="2400">
                <a:solidFill>
                  <a:schemeClr val="tx2"/>
                </a:solidFill>
              </a:defRPr>
            </a:lvl2pPr>
            <a:lvl3pPr marL="640080" indent="-320040">
              <a:lnSpc>
                <a:spcPct val="125000"/>
              </a:lnSpc>
              <a:spcBef>
                <a:spcPts val="600"/>
              </a:spcBef>
              <a:buClr>
                <a:schemeClr val="tx1"/>
              </a:buClr>
              <a:buFont typeface="Arial Narrow" panose="020B0606020202030204" pitchFamily="34" charset="0"/>
              <a:buChar char="–"/>
              <a:defRPr sz="2400">
                <a:solidFill>
                  <a:schemeClr val="tx2"/>
                </a:solidFill>
              </a:defRPr>
            </a:lvl3pPr>
            <a:lvl4pPr marL="960120" indent="-320040">
              <a:lnSpc>
                <a:spcPct val="125000"/>
              </a:lnSpc>
              <a:spcBef>
                <a:spcPts val="600"/>
              </a:spcBef>
              <a:buClr>
                <a:schemeClr val="tx1"/>
              </a:buClr>
              <a:buFont typeface="Arial Narrow" panose="020B0606020202030204" pitchFamily="34" charset="0"/>
              <a:buChar char="»"/>
              <a:defRPr sz="2400">
                <a:solidFill>
                  <a:schemeClr val="tx2"/>
                </a:solidFill>
              </a:defRPr>
            </a:lvl4pPr>
            <a:lvl5pPr marL="1280160" indent="-320040">
              <a:lnSpc>
                <a:spcPct val="125000"/>
              </a:lnSpc>
              <a:spcBef>
                <a:spcPts val="600"/>
              </a:spcBef>
              <a:buClr>
                <a:schemeClr val="tx1"/>
              </a:buClr>
              <a:buFont typeface="Arial Narrow" panose="020B0606020202030204" pitchFamily="34" charset="0"/>
              <a:buChar char="◦"/>
              <a:defRPr sz="2400">
                <a:solidFill>
                  <a:schemeClr val="tx2"/>
                </a:solidFill>
              </a:defRPr>
            </a:lvl5pPr>
            <a:lvl6pPr marL="1600200" indent="-320040">
              <a:lnSpc>
                <a:spcPct val="125000"/>
              </a:lnSpc>
              <a:spcBef>
                <a:spcPts val="1800"/>
              </a:spcBef>
              <a:buClr>
                <a:schemeClr val="tx1"/>
              </a:buClr>
              <a:buFont typeface="Arial Narrow" panose="020B0606020202030204" pitchFamily="34" charset="0"/>
              <a:buChar char="›"/>
              <a:defRPr sz="2400" baseline="0">
                <a:solidFill>
                  <a:schemeClr val="tx1"/>
                </a:solidFill>
              </a:defRPr>
            </a:lvl6pPr>
          </a:lstStyle>
          <a:p>
            <a:pPr lvl="0"/>
            <a:r>
              <a:rPr lang="en-US"/>
              <a:t>Regular Text.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p:txBody>
      </p:sp>
      <p:sp>
        <p:nvSpPr>
          <p:cNvPr id="8" name="Note Placeholder 3">
            <a:extLst>
              <a:ext uri="{FF2B5EF4-FFF2-40B4-BE49-F238E27FC236}">
                <a16:creationId xmlns:a16="http://schemas.microsoft.com/office/drawing/2014/main" id="{F84AE1BC-40C4-4FAD-B98B-DBD3B7BA52BE}"/>
              </a:ext>
            </a:extLst>
          </p:cNvPr>
          <p:cNvSpPr>
            <a:spLocks noGrp="1"/>
          </p:cNvSpPr>
          <p:nvPr>
            <p:ph type="body" sz="quarter" idx="17" hasCustomPrompt="1"/>
          </p:nvPr>
        </p:nvSpPr>
        <p:spPr>
          <a:xfrm>
            <a:off x="457201" y="5806276"/>
            <a:ext cx="11277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5CF645E4-EBAA-4B11-8E73-B2683E7923CD}"/>
              </a:ext>
            </a:extLst>
          </p:cNvPr>
          <p:cNvSpPr>
            <a:spLocks noGrp="1"/>
          </p:cNvSpPr>
          <p:nvPr>
            <p:ph type="sldNum" sz="quarter" idx="18"/>
          </p:nvPr>
        </p:nvSpPr>
        <p:spPr/>
        <p:txBody>
          <a:bodyPr/>
          <a:lstStyle/>
          <a:p>
            <a:fld id="{7E1341B0-7904-4148-9082-6535FE1E4D20}" type="slidenum">
              <a:rPr lang="en-US" smtClean="0"/>
              <a:pPr/>
              <a:t>‹#›</a:t>
            </a:fld>
            <a:endParaRPr lang="en-US"/>
          </a:p>
        </p:txBody>
      </p:sp>
    </p:spTree>
    <p:extLst>
      <p:ext uri="{BB962C8B-B14F-4D97-AF65-F5344CB8AC3E}">
        <p14:creationId xmlns:p14="http://schemas.microsoft.com/office/powerpoint/2010/main" val="3283463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Lead-in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B8B60-8939-43D3-9881-45DEF52BCD41}"/>
              </a:ext>
            </a:extLst>
          </p:cNvPr>
          <p:cNvSpPr>
            <a:spLocks noGrp="1"/>
          </p:cNvSpPr>
          <p:nvPr>
            <p:ph type="title" hasCustomPrompt="1"/>
          </p:nvPr>
        </p:nvSpPr>
        <p:spPr/>
        <p:txBody>
          <a:bodyPr/>
          <a:lstStyle>
            <a:lvl1pPr>
              <a:defRPr/>
            </a:lvl1pPr>
          </a:lstStyle>
          <a:p>
            <a:r>
              <a:rPr lang="en-US"/>
              <a:t>Title and Content With Lead-in Paragraph</a:t>
            </a:r>
          </a:p>
        </p:txBody>
      </p:sp>
      <p:sp>
        <p:nvSpPr>
          <p:cNvPr id="4" name="Lead-in Placeholder 3">
            <a:extLst>
              <a:ext uri="{FF2B5EF4-FFF2-40B4-BE49-F238E27FC236}">
                <a16:creationId xmlns:a16="http://schemas.microsoft.com/office/drawing/2014/main" id="{D32E9536-91D3-4E92-BF19-C25BEEB40283}"/>
              </a:ext>
            </a:extLst>
          </p:cNvPr>
          <p:cNvSpPr>
            <a:spLocks noGrp="1"/>
          </p:cNvSpPr>
          <p:nvPr>
            <p:ph type="body" sz="quarter" idx="17" hasCustomPrompt="1"/>
          </p:nvPr>
        </p:nvSpPr>
        <p:spPr>
          <a:xfrm>
            <a:off x="457200" y="1307592"/>
            <a:ext cx="11277600" cy="1143000"/>
          </a:xfrm>
          <a:solidFill>
            <a:schemeClr val="bg2"/>
          </a:solidFill>
        </p:spPr>
        <p:txBody>
          <a:bodyPr lIns="118872" rIns="118872">
            <a:noAutofit/>
          </a:bodyPr>
          <a:lstStyle>
            <a:lvl1pPr marL="0" indent="0">
              <a:buNone/>
              <a:defRPr sz="2000"/>
            </a:lvl1pPr>
            <a:lvl2pPr>
              <a:defRPr sz="2000"/>
            </a:lvl2pPr>
            <a:lvl3pPr>
              <a:defRPr sz="2000"/>
            </a:lvl3pPr>
            <a:lvl4pPr>
              <a:defRPr sz="2000"/>
            </a:lvl4pPr>
            <a:lvl5pPr>
              <a:defRPr sz="2000"/>
            </a:lvl5pPr>
          </a:lstStyle>
          <a:p>
            <a:pPr lvl="0"/>
            <a:r>
              <a:rPr lang="en-US"/>
              <a:t>Lead-in paragraph</a:t>
            </a:r>
          </a:p>
        </p:txBody>
      </p:sp>
      <p:sp>
        <p:nvSpPr>
          <p:cNvPr id="6" name="Content Placeholder 5">
            <a:extLst>
              <a:ext uri="{FF2B5EF4-FFF2-40B4-BE49-F238E27FC236}">
                <a16:creationId xmlns:a16="http://schemas.microsoft.com/office/drawing/2014/main" id="{A128698D-903A-4A32-BC3D-588F2292390E}"/>
              </a:ext>
            </a:extLst>
          </p:cNvPr>
          <p:cNvSpPr>
            <a:spLocks noGrp="1"/>
          </p:cNvSpPr>
          <p:nvPr>
            <p:ph sz="quarter" idx="20" hasCustomPrompt="1"/>
          </p:nvPr>
        </p:nvSpPr>
        <p:spPr>
          <a:xfrm>
            <a:off x="457200" y="2633663"/>
            <a:ext cx="11277600" cy="3171825"/>
          </a:xfrm>
        </p:spPr>
        <p:txBody>
          <a:bodyPr>
            <a:normAutofit/>
          </a:bodyPr>
          <a:lstStyle>
            <a:lvl1pPr>
              <a:defRPr sz="2000"/>
            </a:lvl1pPr>
            <a:lvl2pPr>
              <a:defRPr sz="2000"/>
            </a:lvl2pPr>
            <a:lvl3pPr>
              <a:defRPr sz="2000"/>
            </a:lvl3pPr>
            <a:lvl4pPr>
              <a:defRPr sz="2000"/>
            </a:lvl4pPr>
            <a:lvl5pPr>
              <a:defRPr sz="20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8" name="Note Placeholder 3">
            <a:extLst>
              <a:ext uri="{FF2B5EF4-FFF2-40B4-BE49-F238E27FC236}">
                <a16:creationId xmlns:a16="http://schemas.microsoft.com/office/drawing/2014/main" id="{AF2CAEDF-A655-4DD9-A981-DBB495D58E8F}"/>
              </a:ext>
            </a:extLst>
          </p:cNvPr>
          <p:cNvSpPr>
            <a:spLocks noGrp="1"/>
          </p:cNvSpPr>
          <p:nvPr>
            <p:ph type="body" sz="quarter" idx="14" hasCustomPrompt="1"/>
          </p:nvPr>
        </p:nvSpPr>
        <p:spPr>
          <a:xfrm>
            <a:off x="457201" y="5806276"/>
            <a:ext cx="11277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D3E68E7D-1C63-4CEA-B8CE-6EFBFCDFB6AF}"/>
              </a:ext>
            </a:extLst>
          </p:cNvPr>
          <p:cNvSpPr>
            <a:spLocks noGrp="1"/>
          </p:cNvSpPr>
          <p:nvPr>
            <p:ph type="sldNum" sz="quarter" idx="21"/>
          </p:nvPr>
        </p:nvSpPr>
        <p:spPr/>
        <p:txBody>
          <a:bodyPr/>
          <a:lstStyle/>
          <a:p>
            <a:fld id="{7E1341B0-7904-4148-9082-6535FE1E4D20}" type="slidenum">
              <a:rPr lang="en-US" smtClean="0"/>
              <a:pPr/>
              <a:t>‹#›</a:t>
            </a:fld>
            <a:endParaRPr lang="en-US"/>
          </a:p>
        </p:txBody>
      </p:sp>
    </p:spTree>
    <p:extLst>
      <p:ext uri="{BB962C8B-B14F-4D97-AF65-F5344CB8AC3E}">
        <p14:creationId xmlns:p14="http://schemas.microsoft.com/office/powerpoint/2010/main" val="4214770444"/>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B4ED-C386-4348-81C7-E7982A82A559}"/>
              </a:ext>
            </a:extLst>
          </p:cNvPr>
          <p:cNvSpPr>
            <a:spLocks noGrp="1"/>
          </p:cNvSpPr>
          <p:nvPr>
            <p:ph type="title" hasCustomPrompt="1"/>
          </p:nvPr>
        </p:nvSpPr>
        <p:spPr/>
        <p:txBody>
          <a:bodyPr/>
          <a:lstStyle>
            <a:lvl1pPr>
              <a:defRPr/>
            </a:lvl1pPr>
          </a:lstStyle>
          <a:p>
            <a:r>
              <a:rPr lang="en-US"/>
              <a:t>Left and Right Content Placeholders</a:t>
            </a:r>
          </a:p>
        </p:txBody>
      </p:sp>
      <p:sp>
        <p:nvSpPr>
          <p:cNvPr id="3" name="Left Content"/>
          <p:cNvSpPr>
            <a:spLocks noGrp="1"/>
          </p:cNvSpPr>
          <p:nvPr>
            <p:ph sz="half" idx="1" hasCustomPrompt="1"/>
          </p:nvPr>
        </p:nvSpPr>
        <p:spPr>
          <a:xfrm>
            <a:off x="457200" y="1307592"/>
            <a:ext cx="5506848" cy="4498848"/>
          </a:xfrm>
        </p:spPr>
        <p:txBody>
          <a:bodyPr>
            <a:noAutofit/>
          </a:bodyPr>
          <a:lstStyle>
            <a:lvl1pPr>
              <a:defRPr sz="2400"/>
            </a:lvl1pPr>
            <a:lvl2pPr>
              <a:defRPr sz="2400"/>
            </a:lvl2pPr>
            <a:lvl3pPr>
              <a:defRPr sz="2400"/>
            </a:lvl3pPr>
            <a:lvl4pPr>
              <a:defRPr sz="2400"/>
            </a:lvl4pPr>
            <a:lvl5pPr>
              <a:defRPr sz="2400"/>
            </a:lvl5pPr>
          </a:lstStyle>
          <a:p>
            <a:pPr lvl="0"/>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p:txBody>
      </p:sp>
      <p:sp>
        <p:nvSpPr>
          <p:cNvPr id="8" name="Right Content">
            <a:extLst>
              <a:ext uri="{FF2B5EF4-FFF2-40B4-BE49-F238E27FC236}">
                <a16:creationId xmlns:a16="http://schemas.microsoft.com/office/drawing/2014/main" id="{484B7A05-FEA0-4FC5-88D7-67D4BE44383B}"/>
              </a:ext>
            </a:extLst>
          </p:cNvPr>
          <p:cNvSpPr>
            <a:spLocks noGrp="1"/>
          </p:cNvSpPr>
          <p:nvPr>
            <p:ph sz="half" idx="17" hasCustomPrompt="1"/>
          </p:nvPr>
        </p:nvSpPr>
        <p:spPr>
          <a:xfrm>
            <a:off x="6226429" y="1307592"/>
            <a:ext cx="5506848" cy="4498848"/>
          </a:xfrm>
        </p:spPr>
        <p:txBody>
          <a:bodyPr>
            <a:noAutofit/>
          </a:bodyPr>
          <a:lstStyle>
            <a:lvl1pPr>
              <a:defRPr sz="2400"/>
            </a:lvl1pPr>
            <a:lvl2pPr>
              <a:defRPr sz="2400"/>
            </a:lvl2pPr>
            <a:lvl3pPr>
              <a:defRPr sz="2400"/>
            </a:lvl3pPr>
            <a:lvl4pPr>
              <a:defRPr sz="2400"/>
            </a:lvl4pPr>
            <a:lvl5pPr>
              <a:defRPr sz="2400"/>
            </a:lvl5pPr>
          </a:lstStyle>
          <a:p>
            <a:pPr lvl="0"/>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p:txBody>
      </p:sp>
      <p:sp>
        <p:nvSpPr>
          <p:cNvPr id="10" name="Note Placeholder 3">
            <a:extLst>
              <a:ext uri="{FF2B5EF4-FFF2-40B4-BE49-F238E27FC236}">
                <a16:creationId xmlns:a16="http://schemas.microsoft.com/office/drawing/2014/main" id="{B1DFD400-A394-4A79-9BD8-2DDE10A63902}"/>
              </a:ext>
            </a:extLst>
          </p:cNvPr>
          <p:cNvSpPr>
            <a:spLocks noGrp="1"/>
          </p:cNvSpPr>
          <p:nvPr>
            <p:ph type="body" sz="quarter" idx="14" hasCustomPrompt="1"/>
          </p:nvPr>
        </p:nvSpPr>
        <p:spPr>
          <a:xfrm>
            <a:off x="457201" y="5806276"/>
            <a:ext cx="11277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5" name="Slide Number Placeholder 4">
            <a:extLst>
              <a:ext uri="{FF2B5EF4-FFF2-40B4-BE49-F238E27FC236}">
                <a16:creationId xmlns:a16="http://schemas.microsoft.com/office/drawing/2014/main" id="{FF497026-E75A-4113-A610-345D210A3FA6}"/>
              </a:ext>
            </a:extLst>
          </p:cNvPr>
          <p:cNvSpPr>
            <a:spLocks noGrp="1"/>
          </p:cNvSpPr>
          <p:nvPr>
            <p:ph type="sldNum" sz="quarter" idx="18"/>
          </p:nvPr>
        </p:nvSpPr>
        <p:spPr/>
        <p:txBody>
          <a:bodyPr/>
          <a:lstStyle/>
          <a:p>
            <a:fld id="{7E1341B0-7904-4148-9082-6535FE1E4D20}" type="slidenum">
              <a:rPr lang="en-US" smtClean="0"/>
              <a:pPr/>
              <a:t>‹#›</a:t>
            </a:fld>
            <a:endParaRPr lang="en-US"/>
          </a:p>
        </p:txBody>
      </p:sp>
    </p:spTree>
    <p:extLst>
      <p:ext uri="{BB962C8B-B14F-4D97-AF65-F5344CB8AC3E}">
        <p14:creationId xmlns:p14="http://schemas.microsoft.com/office/powerpoint/2010/main" val="1180414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Ordered List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338560" cy="996696"/>
          </a:xfrm>
        </p:spPr>
        <p:txBody>
          <a:bodyPr/>
          <a:lstStyle>
            <a:lvl1pPr>
              <a:defRPr/>
            </a:lvl1pPr>
          </a:lstStyle>
          <a:p>
            <a:r>
              <a:rPr lang="en-US"/>
              <a:t>Left and Right Ordered Lists Layout</a:t>
            </a:r>
          </a:p>
        </p:txBody>
      </p:sp>
      <p:sp>
        <p:nvSpPr>
          <p:cNvPr id="14" name="Left Content"/>
          <p:cNvSpPr>
            <a:spLocks noGrp="1"/>
          </p:cNvSpPr>
          <p:nvPr>
            <p:ph sz="quarter" idx="18" hasCustomPrompt="1"/>
          </p:nvPr>
        </p:nvSpPr>
        <p:spPr>
          <a:xfrm>
            <a:off x="457200" y="1307592"/>
            <a:ext cx="5568696" cy="4498848"/>
          </a:xfrm>
        </p:spPr>
        <p:txBody>
          <a:bodyPr>
            <a:normAutofit/>
          </a:bodyPr>
          <a:lstStyle>
            <a:lvl1pPr marL="457200" indent="-457200">
              <a:lnSpc>
                <a:spcPct val="125000"/>
              </a:lnSpc>
              <a:spcBef>
                <a:spcPts val="600"/>
              </a:spcBef>
              <a:buClr>
                <a:schemeClr val="tx1"/>
              </a:buClr>
              <a:buFont typeface="+mj-lt"/>
              <a:buAutoNum type="arabicPeriod"/>
              <a:defRPr sz="2400"/>
            </a:lvl1pPr>
            <a:lvl2pPr marL="914400" indent="-457200">
              <a:lnSpc>
                <a:spcPct val="125000"/>
              </a:lnSpc>
              <a:spcBef>
                <a:spcPts val="600"/>
              </a:spcBef>
              <a:buClr>
                <a:schemeClr val="tx1"/>
              </a:buClr>
              <a:buFont typeface="+mj-lt"/>
              <a:buAutoNum type="alphaLcPeriod"/>
              <a:defRPr sz="2400"/>
            </a:lvl2pPr>
            <a:lvl3pPr marL="1371600" indent="-457200">
              <a:lnSpc>
                <a:spcPct val="125000"/>
              </a:lnSpc>
              <a:spcBef>
                <a:spcPts val="600"/>
              </a:spcBef>
              <a:buClr>
                <a:schemeClr val="tx1"/>
              </a:buClr>
              <a:buFont typeface="+mj-lt"/>
              <a:buAutoNum type="romanLcPeriod"/>
              <a:defRPr sz="2400"/>
            </a:lvl3pPr>
            <a:lvl4pPr marL="1828800" indent="-457200">
              <a:lnSpc>
                <a:spcPct val="125000"/>
              </a:lnSpc>
              <a:spcBef>
                <a:spcPts val="600"/>
              </a:spcBef>
              <a:buClr>
                <a:schemeClr val="tx1"/>
              </a:buClr>
              <a:buSzPct val="100000"/>
              <a:buFont typeface="+mj-lt"/>
              <a:buAutoNum type="arabicParenR"/>
              <a:defRPr sz="2400"/>
            </a:lvl4pPr>
            <a:lvl5pPr marL="2286000" indent="-457200">
              <a:lnSpc>
                <a:spcPct val="125000"/>
              </a:lnSpc>
              <a:spcBef>
                <a:spcPts val="600"/>
              </a:spcBef>
              <a:buClr>
                <a:schemeClr val="tx1"/>
              </a:buClr>
              <a:buFont typeface="+mj-lt"/>
              <a:buAutoNum type="alphaLcParenR"/>
              <a:defRPr sz="2400"/>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307592"/>
            <a:ext cx="5568696" cy="4498848"/>
          </a:xfrm>
        </p:spPr>
        <p:txBody>
          <a:bodyPr>
            <a:normAutofit/>
          </a:bodyPr>
          <a:lstStyle>
            <a:lvl1pPr marL="457200" indent="-457200">
              <a:lnSpc>
                <a:spcPct val="125000"/>
              </a:lnSpc>
              <a:spcBef>
                <a:spcPts val="600"/>
              </a:spcBef>
              <a:buClr>
                <a:schemeClr val="tx1"/>
              </a:buClr>
              <a:buFont typeface="+mj-lt"/>
              <a:buAutoNum type="arabicPeriod"/>
              <a:defRPr sz="2400"/>
            </a:lvl1pPr>
            <a:lvl2pPr marL="914400" indent="-457200">
              <a:lnSpc>
                <a:spcPct val="125000"/>
              </a:lnSpc>
              <a:spcBef>
                <a:spcPts val="600"/>
              </a:spcBef>
              <a:buClr>
                <a:schemeClr val="tx1"/>
              </a:buClr>
              <a:buFont typeface="+mj-lt"/>
              <a:buAutoNum type="alphaLcPeriod"/>
              <a:defRPr sz="2400"/>
            </a:lvl2pPr>
            <a:lvl3pPr marL="1371600" indent="-457200">
              <a:lnSpc>
                <a:spcPct val="125000"/>
              </a:lnSpc>
              <a:spcBef>
                <a:spcPts val="600"/>
              </a:spcBef>
              <a:buClr>
                <a:schemeClr val="tx1"/>
              </a:buClr>
              <a:buFont typeface="+mj-lt"/>
              <a:buAutoNum type="romanLcPeriod"/>
              <a:defRPr sz="2400"/>
            </a:lvl3pPr>
            <a:lvl4pPr marL="1828800" indent="-457200">
              <a:lnSpc>
                <a:spcPct val="125000"/>
              </a:lnSpc>
              <a:spcBef>
                <a:spcPts val="600"/>
              </a:spcBef>
              <a:buClr>
                <a:schemeClr val="tx1"/>
              </a:buClr>
              <a:buSzPct val="100000"/>
              <a:buFont typeface="+mj-lt"/>
              <a:buAutoNum type="arabicParenR"/>
              <a:defRPr sz="2400"/>
            </a:lvl4pPr>
            <a:lvl5pPr marL="2286000" indent="-457200">
              <a:lnSpc>
                <a:spcPct val="125000"/>
              </a:lnSpc>
              <a:spcBef>
                <a:spcPts val="600"/>
              </a:spcBef>
              <a:buClr>
                <a:schemeClr val="tx1"/>
              </a:buClr>
              <a:buFont typeface="+mj-lt"/>
              <a:buAutoNum type="alphaLcParenR"/>
              <a:defRPr sz="2400"/>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7" name="Note Placeholder 3">
            <a:extLst>
              <a:ext uri="{FF2B5EF4-FFF2-40B4-BE49-F238E27FC236}">
                <a16:creationId xmlns:a16="http://schemas.microsoft.com/office/drawing/2014/main" id="{7B81A216-2AB7-43BC-AAF2-5F5E16A2268B}"/>
              </a:ext>
            </a:extLst>
          </p:cNvPr>
          <p:cNvSpPr>
            <a:spLocks noGrp="1"/>
          </p:cNvSpPr>
          <p:nvPr>
            <p:ph type="body" sz="quarter" idx="14" hasCustomPrompt="1"/>
          </p:nvPr>
        </p:nvSpPr>
        <p:spPr>
          <a:xfrm>
            <a:off x="457201" y="5806276"/>
            <a:ext cx="11277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E7D4DB33-3B21-4AC1-8883-39A8CFF82012}"/>
              </a:ext>
            </a:extLst>
          </p:cNvPr>
          <p:cNvSpPr>
            <a:spLocks noGrp="1"/>
          </p:cNvSpPr>
          <p:nvPr>
            <p:ph type="sldNum" sz="quarter" idx="20"/>
          </p:nvPr>
        </p:nvSpPr>
        <p:spPr/>
        <p:txBody>
          <a:bodyPr/>
          <a:lstStyle/>
          <a:p>
            <a:fld id="{7E1341B0-7904-4148-9082-6535FE1E4D20}" type="slidenum">
              <a:rPr lang="en-US" smtClean="0"/>
              <a:pPr/>
              <a:t>‹#›</a:t>
            </a:fld>
            <a:endParaRPr lang="en-US"/>
          </a:p>
        </p:txBody>
      </p:sp>
    </p:spTree>
    <p:extLst>
      <p:ext uri="{BB962C8B-B14F-4D97-AF65-F5344CB8AC3E}">
        <p14:creationId xmlns:p14="http://schemas.microsoft.com/office/powerpoint/2010/main" val="265913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icture Right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8A8C6-8D25-4FCF-9F38-DA52D70390BE}"/>
              </a:ext>
            </a:extLst>
          </p:cNvPr>
          <p:cNvSpPr>
            <a:spLocks noGrp="1"/>
          </p:cNvSpPr>
          <p:nvPr>
            <p:ph type="title" hasCustomPrompt="1"/>
          </p:nvPr>
        </p:nvSpPr>
        <p:spPr>
          <a:xfrm>
            <a:off x="458724" y="0"/>
            <a:ext cx="5641848" cy="1051560"/>
          </a:xfrm>
        </p:spPr>
        <p:txBody>
          <a:bodyPr/>
          <a:lstStyle>
            <a:lvl1pPr>
              <a:defRPr/>
            </a:lvl1pPr>
          </a:lstStyle>
          <a:p>
            <a:r>
              <a:rPr lang="en-US"/>
              <a:t>Photo Right</a:t>
            </a:r>
          </a:p>
        </p:txBody>
      </p:sp>
      <p:sp>
        <p:nvSpPr>
          <p:cNvPr id="12" name="Picture Placeholder 11">
            <a:extLst>
              <a:ext uri="{FF2B5EF4-FFF2-40B4-BE49-F238E27FC236}">
                <a16:creationId xmlns:a16="http://schemas.microsoft.com/office/drawing/2014/main" id="{968B73D7-AD06-4846-8FA8-D632994E7B6F}"/>
              </a:ext>
            </a:extLst>
          </p:cNvPr>
          <p:cNvSpPr>
            <a:spLocks noGrp="1"/>
          </p:cNvSpPr>
          <p:nvPr>
            <p:ph type="pic" sz="quarter" idx="15"/>
          </p:nvPr>
        </p:nvSpPr>
        <p:spPr>
          <a:xfrm>
            <a:off x="6493933" y="0"/>
            <a:ext cx="5698067" cy="6208111"/>
          </a:xfrm>
          <a:solidFill>
            <a:schemeClr val="bg2">
              <a:lumMod val="90000"/>
            </a:schemeClr>
          </a:solidFill>
        </p:spPr>
        <p:txBody>
          <a:bodyPr anchor="ctr" anchorCtr="0"/>
          <a:lstStyle>
            <a:lvl1pPr marL="0" indent="0" algn="ctr">
              <a:buNone/>
              <a:defRPr/>
            </a:lvl1pPr>
          </a:lstStyle>
          <a:p>
            <a:r>
              <a:rPr lang="en-US"/>
              <a:t>Click icon to add picture</a:t>
            </a:r>
          </a:p>
        </p:txBody>
      </p:sp>
      <p:sp>
        <p:nvSpPr>
          <p:cNvPr id="7" name="Content Placeholder 6">
            <a:extLst>
              <a:ext uri="{FF2B5EF4-FFF2-40B4-BE49-F238E27FC236}">
                <a16:creationId xmlns:a16="http://schemas.microsoft.com/office/drawing/2014/main" id="{4C9E54D4-C9CC-4D0C-9208-2E399B84E40D}"/>
              </a:ext>
            </a:extLst>
          </p:cNvPr>
          <p:cNvSpPr>
            <a:spLocks noGrp="1"/>
          </p:cNvSpPr>
          <p:nvPr>
            <p:ph sz="quarter" idx="19"/>
          </p:nvPr>
        </p:nvSpPr>
        <p:spPr>
          <a:xfrm>
            <a:off x="457200" y="1307592"/>
            <a:ext cx="5638800" cy="449884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457201" y="5806440"/>
            <a:ext cx="5638799" cy="365125"/>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6" name="Text Placeholder 5">
            <a:extLst>
              <a:ext uri="{FF2B5EF4-FFF2-40B4-BE49-F238E27FC236}">
                <a16:creationId xmlns:a16="http://schemas.microsoft.com/office/drawing/2014/main" id="{775CEB89-812B-40AD-AA17-292B4F06E1FE}"/>
              </a:ext>
            </a:extLst>
          </p:cNvPr>
          <p:cNvSpPr>
            <a:spLocks noGrp="1"/>
          </p:cNvSpPr>
          <p:nvPr>
            <p:ph type="body" sz="quarter" idx="20" hasCustomPrompt="1"/>
          </p:nvPr>
        </p:nvSpPr>
        <p:spPr>
          <a:xfrm>
            <a:off x="457200" y="1176375"/>
            <a:ext cx="1595438" cy="52388"/>
          </a:xfrm>
          <a:solidFill>
            <a:schemeClr val="accent2"/>
          </a:solidFill>
          <a:ln>
            <a:noFill/>
          </a:ln>
        </p:spPr>
        <p:txBody>
          <a:bodyPr>
            <a:noAutofit/>
          </a:bodyPr>
          <a:lstStyle>
            <a:lvl1pPr marL="0" indent="0">
              <a:buFont typeface="Arial" panose="020B0604020202020204" pitchFamily="34" charset="0"/>
              <a:buNone/>
              <a:defRPr lang="en-US" sz="100" dirty="0"/>
            </a:lvl1pPr>
            <a:lvl2pPr marL="320040" indent="0">
              <a:buNone/>
              <a:defRPr sz="100"/>
            </a:lvl2pPr>
            <a:lvl3pPr marL="640080" indent="0">
              <a:buNone/>
              <a:defRPr sz="100"/>
            </a:lvl3pPr>
            <a:lvl4pPr marL="960120" indent="0">
              <a:buNone/>
              <a:defRPr sz="100"/>
            </a:lvl4pPr>
            <a:lvl5pPr marL="1280160" indent="0">
              <a:buNone/>
              <a:defRPr sz="100"/>
            </a:lvl5pPr>
          </a:lstStyle>
          <a:p>
            <a:pPr lvl="0"/>
            <a:r>
              <a:rPr lang="en-US"/>
              <a:t> </a:t>
            </a:r>
          </a:p>
        </p:txBody>
      </p:sp>
      <p:pic>
        <p:nvPicPr>
          <p:cNvPr id="9" name="Picture 8">
            <a:extLst>
              <a:ext uri="{FF2B5EF4-FFF2-40B4-BE49-F238E27FC236}">
                <a16:creationId xmlns:a16="http://schemas.microsoft.com/office/drawing/2014/main" id="{F2A9B927-B3BE-45E0-B8EF-4D025A70DB62}"/>
              </a:ext>
            </a:extLst>
          </p:cNvPr>
          <p:cNvPicPr>
            <a:picLocks noChangeAspect="1"/>
          </p:cNvPicPr>
          <p:nvPr userDrawn="1"/>
        </p:nvPicPr>
        <p:blipFill>
          <a:blip r:embed="rId2"/>
          <a:stretch>
            <a:fillRect/>
          </a:stretch>
        </p:blipFill>
        <p:spPr>
          <a:xfrm>
            <a:off x="10535685" y="6381749"/>
            <a:ext cx="1040936" cy="318451"/>
          </a:xfrm>
          <a:prstGeom prst="rect">
            <a:avLst/>
          </a:prstGeom>
          <a:blipFill>
            <a:blip r:embed="rId3"/>
            <a:stretch>
              <a:fillRect/>
            </a:stretch>
          </a:blipFill>
        </p:spPr>
      </p:pic>
      <p:sp>
        <p:nvSpPr>
          <p:cNvPr id="10" name="AIR.org">
            <a:extLst>
              <a:ext uri="{FF2B5EF4-FFF2-40B4-BE49-F238E27FC236}">
                <a16:creationId xmlns:a16="http://schemas.microsoft.com/office/drawing/2014/main" id="{E096489C-1A64-4BDE-B3CE-BF9DF19A0DC3}"/>
              </a:ext>
            </a:extLst>
          </p:cNvPr>
          <p:cNvSpPr txBox="1"/>
          <p:nvPr userDrawn="1"/>
        </p:nvSpPr>
        <p:spPr>
          <a:xfrm>
            <a:off x="787400" y="6330823"/>
            <a:ext cx="2413000" cy="429768"/>
          </a:xfrm>
          <a:prstGeom prst="rect">
            <a:avLst/>
          </a:prstGeom>
        </p:spPr>
        <p:txBody>
          <a:bodyPr vert="horz" lIns="0" tIns="45720" rIns="91440" bIns="45720" rtlCol="0" anchor="ctr"/>
          <a:lstStyle>
            <a:defPPr>
              <a:defRPr lang="en-US"/>
            </a:defPPr>
            <a:lvl1pPr>
              <a:defRPr sz="1000" spc="300">
                <a:solidFill>
                  <a:schemeClr val="bg1"/>
                </a:solidFill>
                <a:ea typeface="Calibri"/>
                <a:cs typeface="Calibri"/>
              </a:defRPr>
            </a:lvl1pPr>
          </a:lstStyle>
          <a:p>
            <a:pPr lvl="0"/>
            <a:r>
              <a:rPr lang="en-US">
                <a:solidFill>
                  <a:schemeClr val="bg2"/>
                </a:solidFill>
              </a:rPr>
              <a:t>| AIR.ORG</a:t>
            </a:r>
          </a:p>
        </p:txBody>
      </p:sp>
      <p:sp>
        <p:nvSpPr>
          <p:cNvPr id="3" name="Slide Number Placeholder 2">
            <a:extLst>
              <a:ext uri="{FF2B5EF4-FFF2-40B4-BE49-F238E27FC236}">
                <a16:creationId xmlns:a16="http://schemas.microsoft.com/office/drawing/2014/main" id="{F874B05E-8B06-4847-BE13-EAC640FE7DC5}"/>
              </a:ext>
            </a:extLst>
          </p:cNvPr>
          <p:cNvSpPr>
            <a:spLocks noGrp="1"/>
          </p:cNvSpPr>
          <p:nvPr>
            <p:ph type="sldNum" sz="quarter" idx="21"/>
          </p:nvPr>
        </p:nvSpPr>
        <p:spPr/>
        <p:txBody>
          <a:bodyPr/>
          <a:lstStyle/>
          <a:p>
            <a:fld id="{7E1341B0-7904-4148-9082-6535FE1E4D20}" type="slidenum">
              <a:rPr lang="en-US" smtClean="0"/>
              <a:pPr/>
              <a:t>‹#›</a:t>
            </a:fld>
            <a:endParaRPr lang="en-US"/>
          </a:p>
        </p:txBody>
      </p:sp>
    </p:spTree>
    <p:extLst>
      <p:ext uri="{BB962C8B-B14F-4D97-AF65-F5344CB8AC3E}">
        <p14:creationId xmlns:p14="http://schemas.microsoft.com/office/powerpoint/2010/main" val="1041630471"/>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Picture Left Dark">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68B73D7-AD06-4846-8FA8-D632994E7B6F}"/>
              </a:ext>
            </a:extLst>
          </p:cNvPr>
          <p:cNvSpPr>
            <a:spLocks noGrp="1"/>
          </p:cNvSpPr>
          <p:nvPr>
            <p:ph type="pic" sz="quarter" idx="15"/>
          </p:nvPr>
        </p:nvSpPr>
        <p:spPr>
          <a:xfrm>
            <a:off x="0" y="0"/>
            <a:ext cx="5698067" cy="6208111"/>
          </a:xfrm>
          <a:solidFill>
            <a:schemeClr val="bg2">
              <a:lumMod val="90000"/>
            </a:schemeClr>
          </a:solidFill>
        </p:spPr>
        <p:txBody>
          <a:bodyPr anchor="ctr" anchorCtr="0"/>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0BD64140-19F4-440B-9AB3-0D3B539E3611}"/>
              </a:ext>
            </a:extLst>
          </p:cNvPr>
          <p:cNvSpPr>
            <a:spLocks noGrp="1"/>
          </p:cNvSpPr>
          <p:nvPr>
            <p:ph type="title" hasCustomPrompt="1"/>
          </p:nvPr>
        </p:nvSpPr>
        <p:spPr>
          <a:xfrm>
            <a:off x="6094474" y="0"/>
            <a:ext cx="5638801" cy="1051560"/>
          </a:xfrm>
        </p:spPr>
        <p:txBody>
          <a:bodyPr/>
          <a:lstStyle>
            <a:lvl1pPr>
              <a:defRPr/>
            </a:lvl1pPr>
          </a:lstStyle>
          <a:p>
            <a:r>
              <a:rPr lang="en-US"/>
              <a:t>Photo Left</a:t>
            </a:r>
          </a:p>
        </p:txBody>
      </p:sp>
      <p:sp>
        <p:nvSpPr>
          <p:cNvPr id="6" name="Content Placeholder 5">
            <a:extLst>
              <a:ext uri="{FF2B5EF4-FFF2-40B4-BE49-F238E27FC236}">
                <a16:creationId xmlns:a16="http://schemas.microsoft.com/office/drawing/2014/main" id="{CFB4CE17-B9A2-4429-8BEA-8DAC33B7CC82}"/>
              </a:ext>
            </a:extLst>
          </p:cNvPr>
          <p:cNvSpPr>
            <a:spLocks noGrp="1"/>
          </p:cNvSpPr>
          <p:nvPr>
            <p:ph sz="quarter" idx="19"/>
          </p:nvPr>
        </p:nvSpPr>
        <p:spPr>
          <a:xfrm>
            <a:off x="6094413" y="1307592"/>
            <a:ext cx="5640387" cy="4498848"/>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6096001" y="5806440"/>
            <a:ext cx="5638799" cy="365125"/>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8" name="Text Placeholder 5">
            <a:extLst>
              <a:ext uri="{FF2B5EF4-FFF2-40B4-BE49-F238E27FC236}">
                <a16:creationId xmlns:a16="http://schemas.microsoft.com/office/drawing/2014/main" id="{334F4BEE-EE2B-444B-8886-942FBEB446F1}"/>
              </a:ext>
            </a:extLst>
          </p:cNvPr>
          <p:cNvSpPr>
            <a:spLocks noGrp="1"/>
          </p:cNvSpPr>
          <p:nvPr>
            <p:ph type="body" sz="quarter" idx="20" hasCustomPrompt="1"/>
          </p:nvPr>
        </p:nvSpPr>
        <p:spPr>
          <a:xfrm>
            <a:off x="6094474" y="1176375"/>
            <a:ext cx="1595438" cy="52388"/>
          </a:xfrm>
          <a:solidFill>
            <a:schemeClr val="accent2"/>
          </a:solidFill>
          <a:ln>
            <a:noFill/>
          </a:ln>
        </p:spPr>
        <p:txBody>
          <a:bodyPr>
            <a:noAutofit/>
          </a:bodyPr>
          <a:lstStyle>
            <a:lvl1pPr marL="0" indent="0">
              <a:buFont typeface="Arial" panose="020B0604020202020204" pitchFamily="34" charset="0"/>
              <a:buNone/>
              <a:defRPr lang="en-US" sz="100" dirty="0"/>
            </a:lvl1pPr>
            <a:lvl2pPr marL="320040" indent="0">
              <a:buNone/>
              <a:defRPr sz="100"/>
            </a:lvl2pPr>
            <a:lvl3pPr marL="640080" indent="0">
              <a:buNone/>
              <a:defRPr sz="100"/>
            </a:lvl3pPr>
            <a:lvl4pPr marL="960120" indent="0">
              <a:buNone/>
              <a:defRPr sz="100"/>
            </a:lvl4pPr>
            <a:lvl5pPr marL="1280160" indent="0">
              <a:buNone/>
              <a:defRPr sz="100"/>
            </a:lvl5pPr>
          </a:lstStyle>
          <a:p>
            <a:pPr lvl="0"/>
            <a:r>
              <a:rPr lang="en-US"/>
              <a:t> </a:t>
            </a:r>
          </a:p>
        </p:txBody>
      </p:sp>
      <p:pic>
        <p:nvPicPr>
          <p:cNvPr id="9" name="Picture 8">
            <a:extLst>
              <a:ext uri="{FF2B5EF4-FFF2-40B4-BE49-F238E27FC236}">
                <a16:creationId xmlns:a16="http://schemas.microsoft.com/office/drawing/2014/main" id="{12D714EC-D46D-4831-9B08-51A78D90788E}"/>
              </a:ext>
            </a:extLst>
          </p:cNvPr>
          <p:cNvPicPr>
            <a:picLocks noChangeAspect="1"/>
          </p:cNvPicPr>
          <p:nvPr userDrawn="1"/>
        </p:nvPicPr>
        <p:blipFill>
          <a:blip r:embed="rId2"/>
          <a:stretch>
            <a:fillRect/>
          </a:stretch>
        </p:blipFill>
        <p:spPr>
          <a:xfrm>
            <a:off x="10535685" y="6381749"/>
            <a:ext cx="1040936" cy="318451"/>
          </a:xfrm>
          <a:prstGeom prst="rect">
            <a:avLst/>
          </a:prstGeom>
          <a:blipFill>
            <a:blip r:embed="rId3"/>
            <a:stretch>
              <a:fillRect/>
            </a:stretch>
          </a:blipFill>
        </p:spPr>
      </p:pic>
      <p:sp>
        <p:nvSpPr>
          <p:cNvPr id="10" name="AIR.org">
            <a:extLst>
              <a:ext uri="{FF2B5EF4-FFF2-40B4-BE49-F238E27FC236}">
                <a16:creationId xmlns:a16="http://schemas.microsoft.com/office/drawing/2014/main" id="{FE8DE741-9837-45F6-80BC-D1E25BE6E1D7}"/>
              </a:ext>
            </a:extLst>
          </p:cNvPr>
          <p:cNvSpPr txBox="1"/>
          <p:nvPr userDrawn="1"/>
        </p:nvSpPr>
        <p:spPr>
          <a:xfrm>
            <a:off x="787400" y="6330823"/>
            <a:ext cx="2413000" cy="429768"/>
          </a:xfrm>
          <a:prstGeom prst="rect">
            <a:avLst/>
          </a:prstGeom>
        </p:spPr>
        <p:txBody>
          <a:bodyPr vert="horz" lIns="0" tIns="45720" rIns="91440" bIns="45720" rtlCol="0" anchor="ctr"/>
          <a:lstStyle>
            <a:defPPr>
              <a:defRPr lang="en-US"/>
            </a:defPPr>
            <a:lvl1pPr>
              <a:defRPr sz="1000" spc="300">
                <a:solidFill>
                  <a:schemeClr val="bg1"/>
                </a:solidFill>
                <a:ea typeface="Calibri"/>
                <a:cs typeface="Calibri"/>
              </a:defRPr>
            </a:lvl1pPr>
          </a:lstStyle>
          <a:p>
            <a:pPr lvl="0"/>
            <a:r>
              <a:rPr lang="en-US">
                <a:solidFill>
                  <a:schemeClr val="bg2"/>
                </a:solidFill>
              </a:rPr>
              <a:t>| AIR.ORG</a:t>
            </a:r>
          </a:p>
        </p:txBody>
      </p:sp>
      <p:sp>
        <p:nvSpPr>
          <p:cNvPr id="3" name="Slide Number Placeholder 2">
            <a:extLst>
              <a:ext uri="{FF2B5EF4-FFF2-40B4-BE49-F238E27FC236}">
                <a16:creationId xmlns:a16="http://schemas.microsoft.com/office/drawing/2014/main" id="{EC93C9DE-DF10-4382-B836-E8C53CC249E7}"/>
              </a:ext>
            </a:extLst>
          </p:cNvPr>
          <p:cNvSpPr>
            <a:spLocks noGrp="1"/>
          </p:cNvSpPr>
          <p:nvPr>
            <p:ph type="sldNum" sz="quarter" idx="21"/>
          </p:nvPr>
        </p:nvSpPr>
        <p:spPr/>
        <p:txBody>
          <a:bodyPr/>
          <a:lstStyle/>
          <a:p>
            <a:fld id="{7E1341B0-7904-4148-9082-6535FE1E4D20}" type="slidenum">
              <a:rPr lang="en-US" smtClean="0"/>
              <a:pPr/>
              <a:t>‹#›</a:t>
            </a:fld>
            <a:endParaRPr lang="en-US"/>
          </a:p>
        </p:txBody>
      </p:sp>
    </p:spTree>
    <p:extLst>
      <p:ext uri="{BB962C8B-B14F-4D97-AF65-F5344CB8AC3E}">
        <p14:creationId xmlns:p14="http://schemas.microsoft.com/office/powerpoint/2010/main" val="3070314368"/>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Only Layout-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4AB6A-4F53-4B85-A0AB-3A5D47DC90A5}"/>
              </a:ext>
            </a:extLst>
          </p:cNvPr>
          <p:cNvSpPr>
            <a:spLocks noGrp="1"/>
          </p:cNvSpPr>
          <p:nvPr>
            <p:ph type="title" hasCustomPrompt="1"/>
          </p:nvPr>
        </p:nvSpPr>
        <p:spPr>
          <a:xfrm>
            <a:off x="458724" y="0"/>
            <a:ext cx="11274552" cy="498598"/>
          </a:xfrm>
        </p:spPr>
        <p:txBody>
          <a:bodyPr wrap="square">
            <a:noAutofit/>
          </a:bodyPr>
          <a:lstStyle>
            <a:lvl1pPr>
              <a:defRPr sz="2400"/>
            </a:lvl1pPr>
          </a:lstStyle>
          <a:p>
            <a:r>
              <a:rPr lang="en-US"/>
              <a:t>Title Only</a:t>
            </a:r>
          </a:p>
        </p:txBody>
      </p:sp>
      <p:pic>
        <p:nvPicPr>
          <p:cNvPr id="4" name="Picture 3">
            <a:extLst>
              <a:ext uri="{FF2B5EF4-FFF2-40B4-BE49-F238E27FC236}">
                <a16:creationId xmlns:a16="http://schemas.microsoft.com/office/drawing/2014/main" id="{22A9AFE4-4716-4324-B3D5-5FFA262C0F8C}"/>
              </a:ext>
            </a:extLst>
          </p:cNvPr>
          <p:cNvPicPr>
            <a:picLocks noChangeAspect="1"/>
          </p:cNvPicPr>
          <p:nvPr userDrawn="1"/>
        </p:nvPicPr>
        <p:blipFill>
          <a:blip r:embed="rId2"/>
          <a:stretch>
            <a:fillRect/>
          </a:stretch>
        </p:blipFill>
        <p:spPr>
          <a:xfrm>
            <a:off x="10535685" y="6381749"/>
            <a:ext cx="1040936" cy="318451"/>
          </a:xfrm>
          <a:prstGeom prst="rect">
            <a:avLst/>
          </a:prstGeom>
          <a:blipFill>
            <a:blip r:embed="rId3"/>
            <a:stretch>
              <a:fillRect/>
            </a:stretch>
          </a:blipFill>
        </p:spPr>
      </p:pic>
      <p:sp>
        <p:nvSpPr>
          <p:cNvPr id="5" name="AIR.org">
            <a:extLst>
              <a:ext uri="{FF2B5EF4-FFF2-40B4-BE49-F238E27FC236}">
                <a16:creationId xmlns:a16="http://schemas.microsoft.com/office/drawing/2014/main" id="{A5E51616-EDD6-4C8E-925D-148D24016BA3}"/>
              </a:ext>
            </a:extLst>
          </p:cNvPr>
          <p:cNvSpPr txBox="1"/>
          <p:nvPr userDrawn="1"/>
        </p:nvSpPr>
        <p:spPr>
          <a:xfrm>
            <a:off x="787400" y="6330823"/>
            <a:ext cx="2413000" cy="429768"/>
          </a:xfrm>
          <a:prstGeom prst="rect">
            <a:avLst/>
          </a:prstGeom>
        </p:spPr>
        <p:txBody>
          <a:bodyPr vert="horz" lIns="0" tIns="45720" rIns="91440" bIns="45720" rtlCol="0" anchor="ctr"/>
          <a:lstStyle>
            <a:defPPr>
              <a:defRPr lang="en-US"/>
            </a:defPPr>
            <a:lvl1pPr>
              <a:defRPr sz="1000" spc="300">
                <a:solidFill>
                  <a:schemeClr val="bg1"/>
                </a:solidFill>
                <a:ea typeface="Calibri"/>
                <a:cs typeface="Calibri"/>
              </a:defRPr>
            </a:lvl1pPr>
          </a:lstStyle>
          <a:p>
            <a:pPr lvl="0"/>
            <a:r>
              <a:rPr lang="en-US">
                <a:solidFill>
                  <a:schemeClr val="bg2"/>
                </a:solidFill>
              </a:rPr>
              <a:t>| AIR.ORG</a:t>
            </a:r>
          </a:p>
        </p:txBody>
      </p:sp>
      <p:sp>
        <p:nvSpPr>
          <p:cNvPr id="6" name="Slide Number Placeholder 5">
            <a:extLst>
              <a:ext uri="{FF2B5EF4-FFF2-40B4-BE49-F238E27FC236}">
                <a16:creationId xmlns:a16="http://schemas.microsoft.com/office/drawing/2014/main" id="{6A4ABEC2-C627-49EA-9780-B47F5CD50B5F}"/>
              </a:ext>
            </a:extLst>
          </p:cNvPr>
          <p:cNvSpPr>
            <a:spLocks noGrp="1"/>
          </p:cNvSpPr>
          <p:nvPr>
            <p:ph type="sldNum" sz="quarter" idx="10"/>
          </p:nvPr>
        </p:nvSpPr>
        <p:spPr/>
        <p:txBody>
          <a:bodyPr/>
          <a:lstStyle/>
          <a:p>
            <a:fld id="{7E1341B0-7904-4148-9082-6535FE1E4D20}" type="slidenum">
              <a:rPr lang="en-US" smtClean="0"/>
              <a:pPr/>
              <a:t>‹#›</a:t>
            </a:fld>
            <a:endParaRPr lang="en-US"/>
          </a:p>
        </p:txBody>
      </p:sp>
    </p:spTree>
    <p:extLst>
      <p:ext uri="{BB962C8B-B14F-4D97-AF65-F5344CB8AC3E}">
        <p14:creationId xmlns:p14="http://schemas.microsoft.com/office/powerpoint/2010/main" val="9230956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Full-bleed photo">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lgn="l">
              <a:buNone/>
              <a:defRPr/>
            </a:lvl1pPr>
          </a:lstStyle>
          <a:p>
            <a:r>
              <a:rPr lang="en-US"/>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a:ln>
                  <a:noFill/>
                </a:ln>
                <a:solidFill>
                  <a:srgbClr val="595959"/>
                </a:solidFill>
                <a:effectLst/>
                <a:uLnTx/>
                <a:uFillTx/>
                <a:latin typeface="+mj-lt"/>
                <a:cs typeface="Calibri"/>
              </a:rPr>
              <a:t>Slide Title Placeholder. </a:t>
            </a:r>
            <a:br>
              <a:rPr kumimoji="0" lang="en-US" sz="2400" b="0" i="0" u="none" strike="noStrike" kern="1200" cap="none" spc="0" normalizeH="0" baseline="0" noProof="0">
                <a:ln>
                  <a:noFill/>
                </a:ln>
                <a:solidFill>
                  <a:srgbClr val="595959"/>
                </a:solidFill>
                <a:effectLst/>
                <a:uLnTx/>
                <a:uFillTx/>
                <a:latin typeface="+mj-lt"/>
                <a:cs typeface="Calibri"/>
              </a:rPr>
            </a:br>
            <a:r>
              <a:rPr kumimoji="0" lang="en-US" sz="2400" b="0" i="0" u="none" strike="noStrike" kern="1200" cap="none" spc="0" normalizeH="0" baseline="0" noProof="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a:p>
        </p:txBody>
      </p:sp>
    </p:spTree>
    <p:extLst>
      <p:ext uri="{BB962C8B-B14F-4D97-AF65-F5344CB8AC3E}">
        <p14:creationId xmlns:p14="http://schemas.microsoft.com/office/powerpoint/2010/main" val="259881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esenters Dar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B8A9-417C-4496-9048-8DCE77F92C9C}"/>
              </a:ext>
            </a:extLst>
          </p:cNvPr>
          <p:cNvSpPr>
            <a:spLocks noGrp="1"/>
          </p:cNvSpPr>
          <p:nvPr>
            <p:ph type="title" hasCustomPrompt="1"/>
          </p:nvPr>
        </p:nvSpPr>
        <p:spPr/>
        <p:txBody>
          <a:bodyPr/>
          <a:lstStyle>
            <a:lvl1pPr>
              <a:defRPr/>
            </a:lvl1pPr>
          </a:lstStyle>
          <a:p>
            <a:r>
              <a:rPr lang="en-US"/>
              <a:t>Meet the Presenters</a:t>
            </a:r>
          </a:p>
        </p:txBody>
      </p:sp>
      <p:sp>
        <p:nvSpPr>
          <p:cNvPr id="5" name="Picture Placeholder 1">
            <a:extLst>
              <a:ext uri="{FF2B5EF4-FFF2-40B4-BE49-F238E27FC236}">
                <a16:creationId xmlns:a16="http://schemas.microsoft.com/office/drawing/2014/main" id="{71CC5E8F-75D8-4623-89EE-02F9993DD137}"/>
              </a:ext>
            </a:extLst>
          </p:cNvPr>
          <p:cNvSpPr>
            <a:spLocks noGrp="1"/>
          </p:cNvSpPr>
          <p:nvPr>
            <p:ph type="pic" sz="quarter" idx="15" hasCustomPrompt="1"/>
          </p:nvPr>
        </p:nvSpPr>
        <p:spPr>
          <a:xfrm>
            <a:off x="457200"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a:extLst>
              <a:ext uri="{FF2B5EF4-FFF2-40B4-BE49-F238E27FC236}">
                <a16:creationId xmlns:a16="http://schemas.microsoft.com/office/drawing/2014/main" id="{D03F0B07-E10B-411E-8B35-197265DC79EF}"/>
              </a:ext>
            </a:extLst>
          </p:cNvPr>
          <p:cNvSpPr>
            <a:spLocks noGrp="1"/>
          </p:cNvSpPr>
          <p:nvPr>
            <p:ph type="body" sz="quarter" idx="19" hasCustomPrompt="1"/>
          </p:nvPr>
        </p:nvSpPr>
        <p:spPr>
          <a:xfrm>
            <a:off x="457200"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First Presenter</a:t>
            </a:r>
          </a:p>
        </p:txBody>
      </p:sp>
      <p:sp>
        <p:nvSpPr>
          <p:cNvPr id="7" name="Bio 1">
            <a:extLst>
              <a:ext uri="{FF2B5EF4-FFF2-40B4-BE49-F238E27FC236}">
                <a16:creationId xmlns:a16="http://schemas.microsoft.com/office/drawing/2014/main" id="{9EE7094E-912E-4D11-A432-5AD1D897B715}"/>
              </a:ext>
            </a:extLst>
          </p:cNvPr>
          <p:cNvSpPr>
            <a:spLocks noGrp="1"/>
          </p:cNvSpPr>
          <p:nvPr>
            <p:ph type="body" sz="quarter" idx="23" hasCustomPrompt="1"/>
          </p:nvPr>
        </p:nvSpPr>
        <p:spPr>
          <a:xfrm>
            <a:off x="457200"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a:extLst>
              <a:ext uri="{FF2B5EF4-FFF2-40B4-BE49-F238E27FC236}">
                <a16:creationId xmlns:a16="http://schemas.microsoft.com/office/drawing/2014/main" id="{C9EDA36B-2EA5-455F-BB16-5B219282D342}"/>
              </a:ext>
            </a:extLst>
          </p:cNvPr>
          <p:cNvSpPr>
            <a:spLocks noGrp="1"/>
          </p:cNvSpPr>
          <p:nvPr>
            <p:ph type="pic" sz="quarter" idx="24" hasCustomPrompt="1"/>
          </p:nvPr>
        </p:nvSpPr>
        <p:spPr>
          <a:xfrm>
            <a:off x="2412492"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a:extLst>
              <a:ext uri="{FF2B5EF4-FFF2-40B4-BE49-F238E27FC236}">
                <a16:creationId xmlns:a16="http://schemas.microsoft.com/office/drawing/2014/main" id="{110EA2BD-2A1E-4B6B-9121-92F2E4797955}"/>
              </a:ext>
            </a:extLst>
          </p:cNvPr>
          <p:cNvSpPr>
            <a:spLocks noGrp="1"/>
          </p:cNvSpPr>
          <p:nvPr>
            <p:ph type="body" sz="quarter" idx="25" hasCustomPrompt="1"/>
          </p:nvPr>
        </p:nvSpPr>
        <p:spPr>
          <a:xfrm>
            <a:off x="2412492"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Second Presenter</a:t>
            </a:r>
          </a:p>
        </p:txBody>
      </p:sp>
      <p:sp>
        <p:nvSpPr>
          <p:cNvPr id="10" name="Bio 1">
            <a:extLst>
              <a:ext uri="{FF2B5EF4-FFF2-40B4-BE49-F238E27FC236}">
                <a16:creationId xmlns:a16="http://schemas.microsoft.com/office/drawing/2014/main" id="{D59CFF05-E379-49FF-B785-7CA5AA436879}"/>
              </a:ext>
            </a:extLst>
          </p:cNvPr>
          <p:cNvSpPr>
            <a:spLocks noGrp="1"/>
          </p:cNvSpPr>
          <p:nvPr>
            <p:ph type="body" sz="quarter" idx="26" hasCustomPrompt="1"/>
          </p:nvPr>
        </p:nvSpPr>
        <p:spPr>
          <a:xfrm>
            <a:off x="2412492"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a:extLst>
              <a:ext uri="{FF2B5EF4-FFF2-40B4-BE49-F238E27FC236}">
                <a16:creationId xmlns:a16="http://schemas.microsoft.com/office/drawing/2014/main" id="{94A80552-9B52-42DF-BE3A-6F065118F72B}"/>
              </a:ext>
            </a:extLst>
          </p:cNvPr>
          <p:cNvSpPr>
            <a:spLocks noGrp="1"/>
          </p:cNvSpPr>
          <p:nvPr>
            <p:ph type="pic" sz="quarter" idx="27" hasCustomPrompt="1"/>
          </p:nvPr>
        </p:nvSpPr>
        <p:spPr>
          <a:xfrm>
            <a:off x="4367784"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a:extLst>
              <a:ext uri="{FF2B5EF4-FFF2-40B4-BE49-F238E27FC236}">
                <a16:creationId xmlns:a16="http://schemas.microsoft.com/office/drawing/2014/main" id="{23663A88-782E-4FEE-9FA2-84F4E76A3288}"/>
              </a:ext>
            </a:extLst>
          </p:cNvPr>
          <p:cNvSpPr>
            <a:spLocks noGrp="1"/>
          </p:cNvSpPr>
          <p:nvPr>
            <p:ph type="body" sz="quarter" idx="28" hasCustomPrompt="1"/>
          </p:nvPr>
        </p:nvSpPr>
        <p:spPr>
          <a:xfrm>
            <a:off x="4367784"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Third Presenter</a:t>
            </a:r>
          </a:p>
        </p:txBody>
      </p:sp>
      <p:sp>
        <p:nvSpPr>
          <p:cNvPr id="13" name="Bio 1">
            <a:extLst>
              <a:ext uri="{FF2B5EF4-FFF2-40B4-BE49-F238E27FC236}">
                <a16:creationId xmlns:a16="http://schemas.microsoft.com/office/drawing/2014/main" id="{B7FB1971-DE2F-40B8-BBB9-CA3048080685}"/>
              </a:ext>
            </a:extLst>
          </p:cNvPr>
          <p:cNvSpPr>
            <a:spLocks noGrp="1"/>
          </p:cNvSpPr>
          <p:nvPr>
            <p:ph type="body" sz="quarter" idx="29" hasCustomPrompt="1"/>
          </p:nvPr>
        </p:nvSpPr>
        <p:spPr>
          <a:xfrm>
            <a:off x="4367784"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a:extLst>
              <a:ext uri="{FF2B5EF4-FFF2-40B4-BE49-F238E27FC236}">
                <a16:creationId xmlns:a16="http://schemas.microsoft.com/office/drawing/2014/main" id="{8F6ABA03-6543-489D-8F50-07455BA0EAC8}"/>
              </a:ext>
            </a:extLst>
          </p:cNvPr>
          <p:cNvSpPr>
            <a:spLocks noGrp="1"/>
          </p:cNvSpPr>
          <p:nvPr>
            <p:ph type="pic" sz="quarter" idx="30" hasCustomPrompt="1"/>
          </p:nvPr>
        </p:nvSpPr>
        <p:spPr>
          <a:xfrm>
            <a:off x="6323076"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a:extLst>
              <a:ext uri="{FF2B5EF4-FFF2-40B4-BE49-F238E27FC236}">
                <a16:creationId xmlns:a16="http://schemas.microsoft.com/office/drawing/2014/main" id="{242E66B4-AB1E-4C5C-BDE9-33D0A09C7793}"/>
              </a:ext>
            </a:extLst>
          </p:cNvPr>
          <p:cNvSpPr>
            <a:spLocks noGrp="1"/>
          </p:cNvSpPr>
          <p:nvPr>
            <p:ph type="body" sz="quarter" idx="31" hasCustomPrompt="1"/>
          </p:nvPr>
        </p:nvSpPr>
        <p:spPr>
          <a:xfrm>
            <a:off x="6323076"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Fourth Presenter</a:t>
            </a:r>
          </a:p>
        </p:txBody>
      </p:sp>
      <p:sp>
        <p:nvSpPr>
          <p:cNvPr id="16" name="Bio 1">
            <a:extLst>
              <a:ext uri="{FF2B5EF4-FFF2-40B4-BE49-F238E27FC236}">
                <a16:creationId xmlns:a16="http://schemas.microsoft.com/office/drawing/2014/main" id="{EDB8F50C-7614-49BE-8204-ED4E8C562269}"/>
              </a:ext>
            </a:extLst>
          </p:cNvPr>
          <p:cNvSpPr>
            <a:spLocks noGrp="1"/>
          </p:cNvSpPr>
          <p:nvPr>
            <p:ph type="body" sz="quarter" idx="32" hasCustomPrompt="1"/>
          </p:nvPr>
        </p:nvSpPr>
        <p:spPr>
          <a:xfrm>
            <a:off x="6323076"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a:extLst>
              <a:ext uri="{FF2B5EF4-FFF2-40B4-BE49-F238E27FC236}">
                <a16:creationId xmlns:a16="http://schemas.microsoft.com/office/drawing/2014/main" id="{B2BDDD79-4490-4D9E-9B39-39E28D7CCA35}"/>
              </a:ext>
            </a:extLst>
          </p:cNvPr>
          <p:cNvSpPr>
            <a:spLocks noGrp="1"/>
          </p:cNvSpPr>
          <p:nvPr>
            <p:ph type="pic" sz="quarter" idx="33" hasCustomPrompt="1"/>
          </p:nvPr>
        </p:nvSpPr>
        <p:spPr>
          <a:xfrm>
            <a:off x="8278368"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a:extLst>
              <a:ext uri="{FF2B5EF4-FFF2-40B4-BE49-F238E27FC236}">
                <a16:creationId xmlns:a16="http://schemas.microsoft.com/office/drawing/2014/main" id="{82FD11C7-7338-4E05-B94D-F2971009CD29}"/>
              </a:ext>
            </a:extLst>
          </p:cNvPr>
          <p:cNvSpPr>
            <a:spLocks noGrp="1"/>
          </p:cNvSpPr>
          <p:nvPr>
            <p:ph type="body" sz="quarter" idx="34" hasCustomPrompt="1"/>
          </p:nvPr>
        </p:nvSpPr>
        <p:spPr>
          <a:xfrm>
            <a:off x="8278368"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Fifth Presenter</a:t>
            </a:r>
          </a:p>
        </p:txBody>
      </p:sp>
      <p:sp>
        <p:nvSpPr>
          <p:cNvPr id="19" name="Bio 1">
            <a:extLst>
              <a:ext uri="{FF2B5EF4-FFF2-40B4-BE49-F238E27FC236}">
                <a16:creationId xmlns:a16="http://schemas.microsoft.com/office/drawing/2014/main" id="{E29B2798-CB3B-4033-939D-055CF6204693}"/>
              </a:ext>
            </a:extLst>
          </p:cNvPr>
          <p:cNvSpPr>
            <a:spLocks noGrp="1"/>
          </p:cNvSpPr>
          <p:nvPr>
            <p:ph type="body" sz="quarter" idx="35" hasCustomPrompt="1"/>
          </p:nvPr>
        </p:nvSpPr>
        <p:spPr>
          <a:xfrm>
            <a:off x="8278368"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20" name="Picture Placeholder 1">
            <a:extLst>
              <a:ext uri="{FF2B5EF4-FFF2-40B4-BE49-F238E27FC236}">
                <a16:creationId xmlns:a16="http://schemas.microsoft.com/office/drawing/2014/main" id="{BDD1A934-37B7-4E46-B4C9-E4EC3F62FDAD}"/>
              </a:ext>
            </a:extLst>
          </p:cNvPr>
          <p:cNvSpPr>
            <a:spLocks noGrp="1"/>
          </p:cNvSpPr>
          <p:nvPr>
            <p:ph type="pic" sz="quarter" idx="36" hasCustomPrompt="1"/>
          </p:nvPr>
        </p:nvSpPr>
        <p:spPr>
          <a:xfrm>
            <a:off x="10233660"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21" name="Name 1">
            <a:extLst>
              <a:ext uri="{FF2B5EF4-FFF2-40B4-BE49-F238E27FC236}">
                <a16:creationId xmlns:a16="http://schemas.microsoft.com/office/drawing/2014/main" id="{A9B07209-5A96-4A39-AE90-D19B76B6E58C}"/>
              </a:ext>
            </a:extLst>
          </p:cNvPr>
          <p:cNvSpPr>
            <a:spLocks noGrp="1"/>
          </p:cNvSpPr>
          <p:nvPr>
            <p:ph type="body" sz="quarter" idx="37" hasCustomPrompt="1"/>
          </p:nvPr>
        </p:nvSpPr>
        <p:spPr>
          <a:xfrm>
            <a:off x="10233660"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Sixth Presenter</a:t>
            </a:r>
          </a:p>
        </p:txBody>
      </p:sp>
      <p:sp>
        <p:nvSpPr>
          <p:cNvPr id="22" name="Bio 1">
            <a:extLst>
              <a:ext uri="{FF2B5EF4-FFF2-40B4-BE49-F238E27FC236}">
                <a16:creationId xmlns:a16="http://schemas.microsoft.com/office/drawing/2014/main" id="{5C9AE779-EC12-4A16-A99F-6148516C6D67}"/>
              </a:ext>
            </a:extLst>
          </p:cNvPr>
          <p:cNvSpPr>
            <a:spLocks noGrp="1"/>
          </p:cNvSpPr>
          <p:nvPr>
            <p:ph type="body" sz="quarter" idx="38" hasCustomPrompt="1"/>
          </p:nvPr>
        </p:nvSpPr>
        <p:spPr>
          <a:xfrm>
            <a:off x="10233660"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25" name="Text Placeholder 5">
            <a:extLst>
              <a:ext uri="{FF2B5EF4-FFF2-40B4-BE49-F238E27FC236}">
                <a16:creationId xmlns:a16="http://schemas.microsoft.com/office/drawing/2014/main" id="{F4702662-DD5D-4FE7-A587-02E9046E874F}"/>
              </a:ext>
            </a:extLst>
          </p:cNvPr>
          <p:cNvSpPr>
            <a:spLocks noGrp="1"/>
          </p:cNvSpPr>
          <p:nvPr>
            <p:ph type="body" sz="quarter" idx="20" hasCustomPrompt="1"/>
          </p:nvPr>
        </p:nvSpPr>
        <p:spPr>
          <a:xfrm>
            <a:off x="649224"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26" name="Text Placeholder 5">
            <a:extLst>
              <a:ext uri="{FF2B5EF4-FFF2-40B4-BE49-F238E27FC236}">
                <a16:creationId xmlns:a16="http://schemas.microsoft.com/office/drawing/2014/main" id="{A619E285-69D7-4A1A-8C89-76BE1AE72CB1}"/>
              </a:ext>
            </a:extLst>
          </p:cNvPr>
          <p:cNvSpPr>
            <a:spLocks noGrp="1"/>
          </p:cNvSpPr>
          <p:nvPr>
            <p:ph type="body" sz="quarter" idx="53" hasCustomPrompt="1"/>
          </p:nvPr>
        </p:nvSpPr>
        <p:spPr>
          <a:xfrm>
            <a:off x="2642616"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27" name="Text Placeholder 5">
            <a:extLst>
              <a:ext uri="{FF2B5EF4-FFF2-40B4-BE49-F238E27FC236}">
                <a16:creationId xmlns:a16="http://schemas.microsoft.com/office/drawing/2014/main" id="{CD77238D-C488-4ACC-8350-099780D0E1C9}"/>
              </a:ext>
            </a:extLst>
          </p:cNvPr>
          <p:cNvSpPr>
            <a:spLocks noGrp="1"/>
          </p:cNvSpPr>
          <p:nvPr>
            <p:ph type="body" sz="quarter" idx="54" hasCustomPrompt="1"/>
          </p:nvPr>
        </p:nvSpPr>
        <p:spPr>
          <a:xfrm>
            <a:off x="4559808"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28" name="Text Placeholder 5">
            <a:extLst>
              <a:ext uri="{FF2B5EF4-FFF2-40B4-BE49-F238E27FC236}">
                <a16:creationId xmlns:a16="http://schemas.microsoft.com/office/drawing/2014/main" id="{1B7415C0-D57B-4725-A129-9073F7235203}"/>
              </a:ext>
            </a:extLst>
          </p:cNvPr>
          <p:cNvSpPr>
            <a:spLocks noGrp="1"/>
          </p:cNvSpPr>
          <p:nvPr>
            <p:ph type="body" sz="quarter" idx="55" hasCustomPrompt="1"/>
          </p:nvPr>
        </p:nvSpPr>
        <p:spPr>
          <a:xfrm>
            <a:off x="6516626"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29" name="Text Placeholder 5">
            <a:extLst>
              <a:ext uri="{FF2B5EF4-FFF2-40B4-BE49-F238E27FC236}">
                <a16:creationId xmlns:a16="http://schemas.microsoft.com/office/drawing/2014/main" id="{A2F0CD24-8114-4E2C-AC18-B932C2646CA9}"/>
              </a:ext>
            </a:extLst>
          </p:cNvPr>
          <p:cNvSpPr>
            <a:spLocks noGrp="1"/>
          </p:cNvSpPr>
          <p:nvPr>
            <p:ph type="body" sz="quarter" idx="56" hasCustomPrompt="1"/>
          </p:nvPr>
        </p:nvSpPr>
        <p:spPr>
          <a:xfrm>
            <a:off x="8473444"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30" name="Text Placeholder 5">
            <a:extLst>
              <a:ext uri="{FF2B5EF4-FFF2-40B4-BE49-F238E27FC236}">
                <a16:creationId xmlns:a16="http://schemas.microsoft.com/office/drawing/2014/main" id="{E4C0841A-6EE2-4F2D-B3CC-D9137A5B8755}"/>
              </a:ext>
            </a:extLst>
          </p:cNvPr>
          <p:cNvSpPr>
            <a:spLocks noGrp="1"/>
          </p:cNvSpPr>
          <p:nvPr>
            <p:ph type="body" sz="quarter" idx="57" hasCustomPrompt="1"/>
          </p:nvPr>
        </p:nvSpPr>
        <p:spPr>
          <a:xfrm>
            <a:off x="10425684"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3" name="Slide Number Placeholder 2">
            <a:extLst>
              <a:ext uri="{FF2B5EF4-FFF2-40B4-BE49-F238E27FC236}">
                <a16:creationId xmlns:a16="http://schemas.microsoft.com/office/drawing/2014/main" id="{A6DE5B86-B5B1-44F6-BBC1-69C4AA85382A}"/>
              </a:ext>
            </a:extLst>
          </p:cNvPr>
          <p:cNvSpPr>
            <a:spLocks noGrp="1"/>
          </p:cNvSpPr>
          <p:nvPr>
            <p:ph type="sldNum" sz="quarter" idx="58"/>
          </p:nvPr>
        </p:nvSpPr>
        <p:spPr/>
        <p:txBody>
          <a:bodyPr/>
          <a:lstStyle/>
          <a:p>
            <a:fld id="{7E1341B0-7904-4148-9082-6535FE1E4D20}" type="slidenum">
              <a:rPr lang="en-US" smtClean="0"/>
              <a:pPr/>
              <a:t>‹#›</a:t>
            </a:fld>
            <a:endParaRPr lang="en-US"/>
          </a:p>
        </p:txBody>
      </p:sp>
    </p:spTree>
    <p:extLst>
      <p:ext uri="{BB962C8B-B14F-4D97-AF65-F5344CB8AC3E}">
        <p14:creationId xmlns:p14="http://schemas.microsoft.com/office/powerpoint/2010/main" val="1744589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57200" y="0"/>
            <a:ext cx="11276076" cy="1280160"/>
          </a:xfrm>
        </p:spPr>
        <p:txBody>
          <a:bodyPr/>
          <a:lstStyle>
            <a:lvl1pPr>
              <a:defRPr baseline="0"/>
            </a:lvl1pPr>
          </a:lstStyle>
          <a:p>
            <a:r>
              <a:rPr lang="en-US"/>
              <a:t>Two Content, First Level No Bullet Layout</a:t>
            </a:r>
          </a:p>
        </p:txBody>
      </p:sp>
      <p:sp>
        <p:nvSpPr>
          <p:cNvPr id="4" name="Content Placeholder 3"/>
          <p:cNvSpPr>
            <a:spLocks noGrp="1"/>
          </p:cNvSpPr>
          <p:nvPr>
            <p:ph sz="quarter" idx="14" hasCustomPrompt="1"/>
          </p:nvPr>
        </p:nvSpPr>
        <p:spPr>
          <a:xfrm>
            <a:off x="45720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9" name="Content Placeholder 3">
            <a:extLst>
              <a:ext uri="{FF2B5EF4-FFF2-40B4-BE49-F238E27FC236}">
                <a16:creationId xmlns:a16="http://schemas.microsoft.com/office/drawing/2014/main" id="{89AD597A-1AF4-4182-8BF6-FA1C11933314}"/>
              </a:ext>
            </a:extLst>
          </p:cNvPr>
          <p:cNvSpPr>
            <a:spLocks noGrp="1"/>
          </p:cNvSpPr>
          <p:nvPr>
            <p:ph sz="quarter" idx="15" hasCustomPrompt="1"/>
          </p:nvPr>
        </p:nvSpPr>
        <p:spPr>
          <a:xfrm>
            <a:off x="6164580" y="1371600"/>
            <a:ext cx="5568696"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587372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ferences Dark">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89888"/>
            <a:ext cx="11274552" cy="4498848"/>
          </a:xfrm>
        </p:spPr>
        <p:txBody>
          <a:bodyPr>
            <a:noAutofit/>
          </a:bodyPr>
          <a:lstStyle>
            <a:lvl1pPr marL="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2" name="Slide Number Placeholder 1">
            <a:extLst>
              <a:ext uri="{FF2B5EF4-FFF2-40B4-BE49-F238E27FC236}">
                <a16:creationId xmlns:a16="http://schemas.microsoft.com/office/drawing/2014/main" id="{511D7A7F-8AFE-4413-A94C-E666E4D285C5}"/>
              </a:ext>
            </a:extLst>
          </p:cNvPr>
          <p:cNvSpPr>
            <a:spLocks noGrp="1"/>
          </p:cNvSpPr>
          <p:nvPr>
            <p:ph type="sldNum" sz="quarter" idx="14"/>
          </p:nvPr>
        </p:nvSpPr>
        <p:spPr/>
        <p:txBody>
          <a:bodyPr/>
          <a:lstStyle/>
          <a:p>
            <a:fld id="{7E1341B0-7904-4148-9082-6535FE1E4D20}" type="slidenum">
              <a:rPr lang="en-US" smtClean="0"/>
              <a:pPr/>
              <a:t>‹#›</a:t>
            </a:fld>
            <a:endParaRPr lang="en-US"/>
          </a:p>
        </p:txBody>
      </p:sp>
    </p:spTree>
    <p:extLst>
      <p:ext uri="{BB962C8B-B14F-4D97-AF65-F5344CB8AC3E}">
        <p14:creationId xmlns:p14="http://schemas.microsoft.com/office/powerpoint/2010/main" val="13806473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nd Slide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57200" y="882407"/>
            <a:ext cx="7018421" cy="2002977"/>
          </a:xfrm>
        </p:spPr>
        <p:txBody>
          <a:bodyPr anchor="b">
            <a:normAutofit/>
          </a:bodyPr>
          <a:lstStyle>
            <a:lvl1pPr algn="l">
              <a:defRPr sz="2400" b="0">
                <a:solidFill>
                  <a:schemeClr val="bg1"/>
                </a:solidFill>
                <a:latin typeface="+mj-lt"/>
                <a:ea typeface="Tahoma" panose="020B0604030504040204" pitchFamily="34" charset="0"/>
                <a:cs typeface="Arial" panose="020B0604020202020204" pitchFamily="34" charset="0"/>
              </a:defRPr>
            </a:lvl1pPr>
          </a:lstStyle>
          <a:p>
            <a:r>
              <a:rPr lang="en-US"/>
              <a:t>Presenter’s Name</a:t>
            </a:r>
          </a:p>
        </p:txBody>
      </p:sp>
      <p:sp>
        <p:nvSpPr>
          <p:cNvPr id="3" name="Subtitle 2">
            <a:extLst>
              <a:ext uri="{FF2B5EF4-FFF2-40B4-BE49-F238E27FC236}">
                <a16:creationId xmlns:a16="http://schemas.microsoft.com/office/drawing/2014/main" id="{A084FAC7-B699-5C43-941C-43B27DBDD813}"/>
              </a:ext>
            </a:extLst>
          </p:cNvPr>
          <p:cNvSpPr>
            <a:spLocks noGrp="1"/>
          </p:cNvSpPr>
          <p:nvPr>
            <p:ph type="subTitle" idx="1" hasCustomPrompt="1"/>
          </p:nvPr>
        </p:nvSpPr>
        <p:spPr>
          <a:xfrm>
            <a:off x="457199" y="3356915"/>
            <a:ext cx="6939941" cy="1904895"/>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Job Title</a:t>
            </a:r>
            <a:br>
              <a:rPr lang="en-US"/>
            </a:br>
            <a:r>
              <a:rPr lang="en-US"/>
              <a:t>+1.202.403.XXXX</a:t>
            </a:r>
            <a:br>
              <a:rPr lang="en-US"/>
            </a:br>
            <a:r>
              <a:rPr lang="en-US"/>
              <a:t>email.address@air.org</a:t>
            </a:r>
          </a:p>
        </p:txBody>
      </p:sp>
      <p:pic>
        <p:nvPicPr>
          <p:cNvPr id="9" name="Picture 8" descr="Logo of American Institutes for Research. Advancing Evidence. Improving Lives.">
            <a:extLst>
              <a:ext uri="{FF2B5EF4-FFF2-40B4-BE49-F238E27FC236}">
                <a16:creationId xmlns:a16="http://schemas.microsoft.com/office/drawing/2014/main" id="{F723C159-3BBE-C54D-9392-2FCBB0C4E7A9}"/>
              </a:ext>
            </a:extLst>
          </p:cNvPr>
          <p:cNvPicPr>
            <a:picLocks noChangeAspect="1"/>
          </p:cNvPicPr>
          <p:nvPr userDrawn="1"/>
        </p:nvPicPr>
        <p:blipFill>
          <a:blip r:embed="rId3"/>
          <a:stretch>
            <a:fillRect/>
          </a:stretch>
        </p:blipFill>
        <p:spPr>
          <a:xfrm>
            <a:off x="9508857" y="549514"/>
            <a:ext cx="1844943" cy="934474"/>
          </a:xfrm>
          <a:prstGeom prst="rect">
            <a:avLst/>
          </a:prstGeom>
        </p:spPr>
      </p:pic>
      <p:sp>
        <p:nvSpPr>
          <p:cNvPr id="10" name="TextBox 9">
            <a:extLst>
              <a:ext uri="{FF2B5EF4-FFF2-40B4-BE49-F238E27FC236}">
                <a16:creationId xmlns:a16="http://schemas.microsoft.com/office/drawing/2014/main" id="{6D35682F-2DFC-6D4A-9319-B6DB0F0EC6C2}"/>
              </a:ext>
            </a:extLst>
          </p:cNvPr>
          <p:cNvSpPr txBox="1"/>
          <p:nvPr userDrawn="1"/>
        </p:nvSpPr>
        <p:spPr>
          <a:xfrm>
            <a:off x="457200" y="5721829"/>
            <a:ext cx="6096000" cy="276999"/>
          </a:xfrm>
          <a:prstGeom prst="rect">
            <a:avLst/>
          </a:prstGeom>
          <a:noFill/>
        </p:spPr>
        <p:txBody>
          <a:bodyPr wrap="square" lIns="0" anchor="b">
            <a:spAutoFit/>
          </a:bodyPr>
          <a:lstStyle/>
          <a:p>
            <a:pPr algn="l"/>
            <a:r>
              <a:rPr lang="en-US" sz="1200" b="0" i="0" spc="200">
                <a:solidFill>
                  <a:srgbClr val="D1EEFC"/>
                </a:solidFill>
                <a:latin typeface="Calibri"/>
                <a:ea typeface="Calibri"/>
                <a:cs typeface="Calibri"/>
              </a:rPr>
              <a:t>AMERICAN INSTITUTES FOR RESEARCH® | AIR.ORG</a:t>
            </a:r>
          </a:p>
        </p:txBody>
      </p:sp>
      <p:cxnSp>
        <p:nvCxnSpPr>
          <p:cNvPr id="15" name="Straight Connector 14">
            <a:extLst>
              <a:ext uri="{FF2B5EF4-FFF2-40B4-BE49-F238E27FC236}">
                <a16:creationId xmlns:a16="http://schemas.microsoft.com/office/drawing/2014/main" id="{EC6DD846-B96B-8F47-BA63-6F35DD0EF90F}"/>
              </a:ext>
            </a:extLst>
          </p:cNvPr>
          <p:cNvCxnSpPr/>
          <p:nvPr userDrawn="1"/>
        </p:nvCxnSpPr>
        <p:spPr>
          <a:xfrm>
            <a:off x="457200" y="3119990"/>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07ABF179-7A3C-CB4D-A769-D7B523E3AB0A}"/>
              </a:ext>
            </a:extLst>
          </p:cNvPr>
          <p:cNvSpPr txBox="1">
            <a:spLocks/>
          </p:cNvSpPr>
          <p:nvPr userDrawn="1"/>
        </p:nvSpPr>
        <p:spPr>
          <a:xfrm>
            <a:off x="457200" y="5958723"/>
            <a:ext cx="9051657" cy="670868"/>
          </a:xfrm>
          <a:prstGeom prst="rect">
            <a:avLst/>
          </a:prstGeom>
        </p:spPr>
        <p:txBody>
          <a:bodyPr lIns="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bg2"/>
                </a:solidFill>
              </a:rPr>
              <a:t>Notice of Trademark: “American Institutes for Research” and “AIR” are registered trademarks. All other brand, product, or company names are trademarks or registered trademarks of their respective owners.</a:t>
            </a:r>
          </a:p>
          <a:p>
            <a:endParaRPr lang="en-US" sz="800">
              <a:solidFill>
                <a:schemeClr val="bg2"/>
              </a:solidFill>
            </a:endParaRPr>
          </a:p>
          <a:p>
            <a:r>
              <a:rPr lang="en-US" sz="800">
                <a:solidFill>
                  <a:schemeClr val="bg2"/>
                </a:solidFill>
              </a:rPr>
              <a:t>Copyright © 2021 American Institutes for Research®. All rights reserved. No part of this publication may be reproduced, distributed, or transmitted in any form or by any means, including photocopying, recording, website display, or other electronic or mechanical methods, without the prior written permission of the American Institutes for Research. For permission requests, please use the Contact Us form on AIR.ORG.</a:t>
            </a:r>
          </a:p>
        </p:txBody>
      </p:sp>
      <p:sp>
        <p:nvSpPr>
          <p:cNvPr id="5" name="Text Placeholder 4">
            <a:extLst>
              <a:ext uri="{FF2B5EF4-FFF2-40B4-BE49-F238E27FC236}">
                <a16:creationId xmlns:a16="http://schemas.microsoft.com/office/drawing/2014/main" id="{9679E1F9-D407-4EAC-8FF8-E2890603F3A1}"/>
              </a:ext>
            </a:extLst>
          </p:cNvPr>
          <p:cNvSpPr>
            <a:spLocks noGrp="1"/>
          </p:cNvSpPr>
          <p:nvPr>
            <p:ph type="body" sz="quarter" idx="10" hasCustomPrompt="1"/>
          </p:nvPr>
        </p:nvSpPr>
        <p:spPr>
          <a:xfrm>
            <a:off x="11020375" y="6487051"/>
            <a:ext cx="613950" cy="142540"/>
          </a:xfrm>
        </p:spPr>
        <p:txBody>
          <a:bodyPr wrap="none" lIns="0" tIns="0" rIns="0" bIns="0" anchor="b" anchorCtr="0">
            <a:spAutoFit/>
          </a:bodyPr>
          <a:lstStyle>
            <a:lvl1pPr marL="0" indent="0" algn="r">
              <a:buNone/>
              <a:defRPr kumimoji="0" lang="en-US" sz="800" u="none" strike="noStrike" cap="none" spc="0" normalizeH="0" baseline="0" dirty="0" smtClean="0">
                <a:ln>
                  <a:noFill/>
                </a:ln>
                <a:solidFill>
                  <a:schemeClr val="bg2"/>
                </a:solidFill>
                <a:effectLst/>
                <a:uLnTx/>
                <a:uFillTx/>
                <a:cs typeface="Calibri"/>
              </a:defRPr>
            </a:lvl1pPr>
            <a:lvl2pPr>
              <a:defRPr lang="en-US" sz="1800" dirty="0" smtClean="0">
                <a:cs typeface="+mn-cs"/>
              </a:defRPr>
            </a:lvl2pPr>
            <a:lvl3pPr>
              <a:defRPr lang="en-US" sz="1800" dirty="0" smtClean="0">
                <a:cs typeface="+mn-cs"/>
              </a:defRPr>
            </a:lvl3pPr>
            <a:lvl4pPr>
              <a:defRPr lang="en-US" sz="1800" dirty="0" smtClean="0">
                <a:cs typeface="+mn-cs"/>
              </a:defRPr>
            </a:lvl4pPr>
            <a:lvl5pPr>
              <a:defRPr lang="en-US" sz="1800" dirty="0">
                <a:cs typeface="+mn-cs"/>
              </a:defRPr>
            </a:lvl5pPr>
          </a:lstStyle>
          <a:p>
            <a:pPr marR="0" lvl="0" fontAlgn="auto">
              <a:spcBef>
                <a:spcPts val="1800"/>
              </a:spcBef>
              <a:spcAft>
                <a:spcPts val="0"/>
              </a:spcAft>
              <a:buClr>
                <a:schemeClr val="tx1"/>
              </a:buClr>
              <a:buSzPct val="100000"/>
              <a:buFont typeface="Times New Roman" panose="02020603050405020304" pitchFamily="18" charset="0"/>
              <a:tabLst/>
            </a:pPr>
            <a:r>
              <a:rPr lang="en-US"/>
              <a:t>XXXXX_MO/21</a:t>
            </a:r>
          </a:p>
        </p:txBody>
      </p:sp>
    </p:spTree>
    <p:extLst>
      <p:ext uri="{BB962C8B-B14F-4D97-AF65-F5344CB8AC3E}">
        <p14:creationId xmlns:p14="http://schemas.microsoft.com/office/powerpoint/2010/main" val="639494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Heavy Dark">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07592"/>
            <a:ext cx="11274552" cy="4498848"/>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Arial" panose="020B060402020202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Note Placeholder 3">
            <a:extLst>
              <a:ext uri="{FF2B5EF4-FFF2-40B4-BE49-F238E27FC236}">
                <a16:creationId xmlns:a16="http://schemas.microsoft.com/office/drawing/2014/main" id="{73B0D49A-7CCD-4481-B665-34C6068F55EE}"/>
              </a:ext>
            </a:extLst>
          </p:cNvPr>
          <p:cNvSpPr>
            <a:spLocks noGrp="1"/>
          </p:cNvSpPr>
          <p:nvPr>
            <p:ph type="body" sz="quarter" idx="14" hasCustomPrompt="1"/>
          </p:nvPr>
        </p:nvSpPr>
        <p:spPr>
          <a:xfrm>
            <a:off x="457201" y="5806276"/>
            <a:ext cx="11277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1912CCC5-C9C3-4DCD-8757-DA7A83B69DDD}"/>
              </a:ext>
            </a:extLst>
          </p:cNvPr>
          <p:cNvSpPr>
            <a:spLocks noGrp="1"/>
          </p:cNvSpPr>
          <p:nvPr>
            <p:ph type="sldNum" sz="quarter" idx="15"/>
          </p:nvPr>
        </p:nvSpPr>
        <p:spPr/>
        <p:txBody>
          <a:bodyPr/>
          <a:lstStyle/>
          <a:p>
            <a:fld id="{7E1341B0-7904-4148-9082-6535FE1E4D20}" type="slidenum">
              <a:rPr lang="en-US" smtClean="0"/>
              <a:pPr/>
              <a:t>‹#›</a:t>
            </a:fld>
            <a:endParaRPr lang="en-US"/>
          </a:p>
        </p:txBody>
      </p:sp>
    </p:spTree>
    <p:extLst>
      <p:ext uri="{BB962C8B-B14F-4D97-AF65-F5344CB8AC3E}">
        <p14:creationId xmlns:p14="http://schemas.microsoft.com/office/powerpoint/2010/main" val="24203434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70FFD-8B9A-4218-82D0-65E04BD561EC}"/>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ED5A7AC-76E7-4C16-9F30-77F293D2467A}"/>
              </a:ext>
            </a:extLst>
          </p:cNvPr>
          <p:cNvSpPr>
            <a:spLocks noGrp="1"/>
          </p:cNvSpPr>
          <p:nvPr>
            <p:ph type="sldNum" sz="quarter" idx="10"/>
          </p:nvPr>
        </p:nvSpPr>
        <p:spPr/>
        <p:txBody>
          <a:bodyPr/>
          <a:lstStyle/>
          <a:p>
            <a:fld id="{7E1341B0-7904-4148-9082-6535FE1E4D20}" type="slidenum">
              <a:rPr lang="en-US" smtClean="0"/>
              <a:pPr/>
              <a:t>‹#›</a:t>
            </a:fld>
            <a:endParaRPr lang="en-US"/>
          </a:p>
        </p:txBody>
      </p:sp>
    </p:spTree>
    <p:extLst>
      <p:ext uri="{BB962C8B-B14F-4D97-AF65-F5344CB8AC3E}">
        <p14:creationId xmlns:p14="http://schemas.microsoft.com/office/powerpoint/2010/main" val="15908869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Title and Content 1">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EBA92AA5-A44A-424C-9963-83FCA74594CD}"/>
              </a:ext>
            </a:extLst>
          </p:cNvPr>
          <p:cNvSpPr>
            <a:spLocks noGrp="1"/>
          </p:cNvSpPr>
          <p:nvPr>
            <p:ph type="title" hasCustomPrompt="1"/>
          </p:nvPr>
        </p:nvSpPr>
        <p:spPr>
          <a:xfrm>
            <a:off x="480152" y="603169"/>
            <a:ext cx="10035447" cy="492443"/>
          </a:xfrm>
          <a:prstGeom prst="rect">
            <a:avLst/>
          </a:prstGeom>
        </p:spPr>
        <p:txBody>
          <a:bodyPr lIns="0" tIns="0" rIns="0" bIns="0"/>
          <a:lstStyle>
            <a:lvl1pPr>
              <a:defRPr sz="3200" b="1" i="0">
                <a:solidFill>
                  <a:srgbClr val="386EA3"/>
                </a:solidFill>
                <a:latin typeface="Cambria" panose="02040503050406030204" pitchFamily="18" charset="0"/>
                <a:cs typeface="Cambria" panose="02040503050406030204" pitchFamily="18" charset="0"/>
              </a:defRPr>
            </a:lvl1pPr>
          </a:lstStyle>
          <a:p>
            <a:r>
              <a:rPr lang="en-US"/>
              <a:t>Title and Content 1</a:t>
            </a:r>
            <a:endParaRPr/>
          </a:p>
        </p:txBody>
      </p:sp>
      <p:sp>
        <p:nvSpPr>
          <p:cNvPr id="7" name="Content Placeholder 11">
            <a:extLst>
              <a:ext uri="{FF2B5EF4-FFF2-40B4-BE49-F238E27FC236}">
                <a16:creationId xmlns:a16="http://schemas.microsoft.com/office/drawing/2014/main" id="{CDF57242-1C16-304A-ACB2-DF591F30C888}"/>
              </a:ext>
            </a:extLst>
          </p:cNvPr>
          <p:cNvSpPr>
            <a:spLocks noGrp="1"/>
          </p:cNvSpPr>
          <p:nvPr>
            <p:ph sz="quarter" idx="14"/>
          </p:nvPr>
        </p:nvSpPr>
        <p:spPr>
          <a:xfrm>
            <a:off x="479425" y="1527605"/>
            <a:ext cx="10036174" cy="40530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object 5">
            <a:extLst>
              <a:ext uri="{FF2B5EF4-FFF2-40B4-BE49-F238E27FC236}">
                <a16:creationId xmlns:a16="http://schemas.microsoft.com/office/drawing/2014/main" id="{BCD1D20C-1C80-0045-956F-493AA56DEC5D}"/>
              </a:ext>
            </a:extLst>
          </p:cNvPr>
          <p:cNvSpPr/>
          <p:nvPr userDrawn="1"/>
        </p:nvSpPr>
        <p:spPr>
          <a:xfrm>
            <a:off x="11037977" y="4488954"/>
            <a:ext cx="1151255" cy="2369185"/>
          </a:xfrm>
          <a:custGeom>
            <a:avLst/>
            <a:gdLst/>
            <a:ahLst/>
            <a:cxnLst/>
            <a:rect l="l" t="t" r="r" b="b"/>
            <a:pathLst>
              <a:path w="1151254" h="2369184">
                <a:moveTo>
                  <a:pt x="1150975" y="0"/>
                </a:moveTo>
                <a:lnTo>
                  <a:pt x="0" y="2369045"/>
                </a:lnTo>
                <a:lnTo>
                  <a:pt x="1150975" y="2369045"/>
                </a:lnTo>
                <a:lnTo>
                  <a:pt x="1150975" y="0"/>
                </a:lnTo>
                <a:close/>
              </a:path>
            </a:pathLst>
          </a:custGeom>
          <a:solidFill>
            <a:srgbClr val="386EA3"/>
          </a:solidFill>
        </p:spPr>
        <p:txBody>
          <a:bodyPr wrap="square" lIns="0" tIns="0" rIns="0" bIns="0" rtlCol="0"/>
          <a:lstStyle/>
          <a:p>
            <a:endParaRPr/>
          </a:p>
        </p:txBody>
      </p:sp>
      <p:sp>
        <p:nvSpPr>
          <p:cNvPr id="17" name="Slide Number">
            <a:extLst>
              <a:ext uri="{FF2B5EF4-FFF2-40B4-BE49-F238E27FC236}">
                <a16:creationId xmlns:a16="http://schemas.microsoft.com/office/drawing/2014/main" id="{C1B8DD90-32AE-C842-B456-824A8661BA01}"/>
              </a:ext>
            </a:extLst>
          </p:cNvPr>
          <p:cNvSpPr>
            <a:spLocks noGrp="1"/>
          </p:cNvSpPr>
          <p:nvPr>
            <p:ph type="sldNum" sz="quarter" idx="7"/>
          </p:nvPr>
        </p:nvSpPr>
        <p:spPr>
          <a:xfrm>
            <a:off x="10980260" y="6172200"/>
            <a:ext cx="90694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a:p>
        </p:txBody>
      </p:sp>
      <p:pic>
        <p:nvPicPr>
          <p:cNvPr id="11" name="Picture Placeholder 12" descr="Logo of the National Comprehensive Center, Region 9: Illinois and Iowa">
            <a:extLst>
              <a:ext uri="{FF2B5EF4-FFF2-40B4-BE49-F238E27FC236}">
                <a16:creationId xmlns:a16="http://schemas.microsoft.com/office/drawing/2014/main" id="{A6F0E1AB-793E-4449-9FF4-B0C2D837B56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2480" y="5674613"/>
            <a:ext cx="2816352" cy="959393"/>
          </a:xfrm>
          <a:prstGeom prst="rect">
            <a:avLst/>
          </a:prstGeom>
        </p:spPr>
      </p:pic>
    </p:spTree>
    <p:extLst>
      <p:ext uri="{BB962C8B-B14F-4D97-AF65-F5344CB8AC3E}">
        <p14:creationId xmlns:p14="http://schemas.microsoft.com/office/powerpoint/2010/main" val="2627788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No Rule">
    <p:spTree>
      <p:nvGrpSpPr>
        <p:cNvPr id="1" name=""/>
        <p:cNvGrpSpPr/>
        <p:nvPr/>
      </p:nvGrpSpPr>
      <p:grpSpPr>
        <a:xfrm>
          <a:off x="0" y="0"/>
          <a:ext cx="0" cy="0"/>
          <a:chOff x="0" y="0"/>
          <a:chExt cx="0" cy="0"/>
        </a:xfrm>
      </p:grpSpPr>
      <p:sp>
        <p:nvSpPr>
          <p:cNvPr id="3" name="Title"/>
          <p:cNvSpPr>
            <a:spLocks noGrp="1"/>
          </p:cNvSpPr>
          <p:nvPr userDrawn="1">
            <p:ph type="title"/>
          </p:nvPr>
        </p:nvSpPr>
        <p:spPr>
          <a:xfrm>
            <a:off x="916521" y="359994"/>
            <a:ext cx="10966449" cy="492443"/>
          </a:xfrm>
        </p:spPr>
        <p:txBody>
          <a:bodyPr/>
          <a:lstStyle/>
          <a:p>
            <a:r>
              <a:rPr lang="en-US"/>
              <a:t>Click to edit Master title style</a:t>
            </a:r>
          </a:p>
        </p:txBody>
      </p:sp>
      <p:sp>
        <p:nvSpPr>
          <p:cNvPr id="20" name="Content"/>
          <p:cNvSpPr>
            <a:spLocks noGrp="1"/>
          </p:cNvSpPr>
          <p:nvPr userDrawn="1">
            <p:ph sz="quarter" idx="11"/>
          </p:nvPr>
        </p:nvSpPr>
        <p:spPr>
          <a:xfrm>
            <a:off x="916521" y="1074696"/>
            <a:ext cx="10966449"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Slide Number"/>
          <p:cNvSpPr>
            <a:spLocks noGrp="1"/>
          </p:cNvSpPr>
          <p:nvPr userDrawn="1">
            <p:ph type="sldNum" sz="quarter" idx="10"/>
          </p:nvPr>
        </p:nvSpPr>
        <p:spPr/>
        <p:txBody>
          <a:body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11689966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Title and Content 3">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977B110D-3D75-284F-83C8-F4427170FF07}"/>
              </a:ext>
            </a:extLst>
          </p:cNvPr>
          <p:cNvSpPr/>
          <p:nvPr userDrawn="1"/>
        </p:nvSpPr>
        <p:spPr>
          <a:xfrm>
            <a:off x="11040745" y="4488954"/>
            <a:ext cx="1151255" cy="2369185"/>
          </a:xfrm>
          <a:custGeom>
            <a:avLst/>
            <a:gdLst/>
            <a:ahLst/>
            <a:cxnLst/>
            <a:rect l="l" t="t" r="r" b="b"/>
            <a:pathLst>
              <a:path w="1151254" h="2369184">
                <a:moveTo>
                  <a:pt x="1150975" y="0"/>
                </a:moveTo>
                <a:lnTo>
                  <a:pt x="0" y="2369045"/>
                </a:lnTo>
                <a:lnTo>
                  <a:pt x="1150975" y="2369045"/>
                </a:lnTo>
                <a:lnTo>
                  <a:pt x="1150975" y="0"/>
                </a:lnTo>
                <a:close/>
              </a:path>
            </a:pathLst>
          </a:custGeom>
          <a:solidFill>
            <a:srgbClr val="386EA3"/>
          </a:solidFill>
        </p:spPr>
        <p:txBody>
          <a:bodyPr wrap="square" lIns="0" tIns="0" rIns="0" bIns="0" rtlCol="0"/>
          <a:lstStyle/>
          <a:p>
            <a:endParaRPr/>
          </a:p>
        </p:txBody>
      </p:sp>
      <p:sp>
        <p:nvSpPr>
          <p:cNvPr id="10" name="Holder 2">
            <a:extLst>
              <a:ext uri="{FF2B5EF4-FFF2-40B4-BE49-F238E27FC236}">
                <a16:creationId xmlns:a16="http://schemas.microsoft.com/office/drawing/2014/main" id="{EBA92AA5-A44A-424C-9963-83FCA74594CD}"/>
              </a:ext>
            </a:extLst>
          </p:cNvPr>
          <p:cNvSpPr>
            <a:spLocks noGrp="1"/>
          </p:cNvSpPr>
          <p:nvPr>
            <p:ph type="title"/>
          </p:nvPr>
        </p:nvSpPr>
        <p:spPr>
          <a:xfrm>
            <a:off x="480152" y="603169"/>
            <a:ext cx="10035447" cy="492443"/>
          </a:xfrm>
          <a:prstGeom prst="rect">
            <a:avLst/>
          </a:prstGeom>
        </p:spPr>
        <p:txBody>
          <a:bodyPr lIns="0" tIns="0" rIns="0" bIns="0"/>
          <a:lstStyle>
            <a:lvl1pPr>
              <a:defRPr sz="3200" b="1" i="0">
                <a:solidFill>
                  <a:srgbClr val="386EA3"/>
                </a:solidFill>
                <a:latin typeface="Cambria" panose="02040503050406030204" pitchFamily="18" charset="0"/>
                <a:cs typeface="Cambria" panose="02040503050406030204" pitchFamily="18" charset="0"/>
              </a:defRPr>
            </a:lvl1pPr>
          </a:lstStyle>
          <a:p>
            <a:endParaRPr/>
          </a:p>
        </p:txBody>
      </p:sp>
      <p:pic>
        <p:nvPicPr>
          <p:cNvPr id="16" name="Picture 15">
            <a:extLst>
              <a:ext uri="{FF2B5EF4-FFF2-40B4-BE49-F238E27FC236}">
                <a16:creationId xmlns:a16="http://schemas.microsoft.com/office/drawing/2014/main" id="{46969731-76A4-294B-A213-3122FA707BC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0152" y="6027598"/>
            <a:ext cx="1579300" cy="383501"/>
          </a:xfrm>
          <a:prstGeom prst="rect">
            <a:avLst/>
          </a:prstGeom>
        </p:spPr>
      </p:pic>
      <p:sp>
        <p:nvSpPr>
          <p:cNvPr id="7" name="Content Placeholder 11">
            <a:extLst>
              <a:ext uri="{FF2B5EF4-FFF2-40B4-BE49-F238E27FC236}">
                <a16:creationId xmlns:a16="http://schemas.microsoft.com/office/drawing/2014/main" id="{CDF57242-1C16-304A-ACB2-DF591F30C888}"/>
              </a:ext>
            </a:extLst>
          </p:cNvPr>
          <p:cNvSpPr>
            <a:spLocks noGrp="1"/>
          </p:cNvSpPr>
          <p:nvPr>
            <p:ph sz="quarter" idx="14"/>
          </p:nvPr>
        </p:nvSpPr>
        <p:spPr>
          <a:xfrm>
            <a:off x="479425" y="1527605"/>
            <a:ext cx="10036174" cy="40530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Holder 4">
            <a:extLst>
              <a:ext uri="{FF2B5EF4-FFF2-40B4-BE49-F238E27FC236}">
                <a16:creationId xmlns:a16="http://schemas.microsoft.com/office/drawing/2014/main" id="{C1B8DD90-32AE-C842-B456-824A8661BA01}"/>
              </a:ext>
            </a:extLst>
          </p:cNvPr>
          <p:cNvSpPr>
            <a:spLocks noGrp="1"/>
          </p:cNvSpPr>
          <p:nvPr>
            <p:ph type="sldNum" sz="quarter" idx="7"/>
          </p:nvPr>
        </p:nvSpPr>
        <p:spPr>
          <a:xfrm>
            <a:off x="11430000" y="6172200"/>
            <a:ext cx="457200" cy="276999"/>
          </a:xfrm>
          <a:prstGeom prst="rect">
            <a:avLst/>
          </a:prstGeom>
        </p:spPr>
        <p:txBody>
          <a:bodyPr lIns="0" tIns="0" rIns="0" bIns="0" anchor="b" anchorCtr="0">
            <a:noAutofit/>
          </a:bodyPr>
          <a:lstStyle>
            <a:lvl1pPr algn="r">
              <a:defRPr sz="1600" b="0" i="0">
                <a:solidFill>
                  <a:schemeClr val="bg1"/>
                </a:solidFill>
                <a:latin typeface="Calibri" panose="020F0502020204030204" pitchFamily="34" charset="0"/>
                <a:cs typeface="Calibri" panose="020F0502020204030204"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037230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3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FE0AC-B2CB-4118-B7B8-EDD4295EBF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4219BC-9534-4D06-8F03-F12A43B2AC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79B152-C193-41A4-81D8-87E72419BBF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7293061-A86E-4261-9CE0-318D7936A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E3790E-FBC4-49E1-B970-47703AA71F0B}"/>
              </a:ext>
            </a:extLst>
          </p:cNvPr>
          <p:cNvSpPr>
            <a:spLocks noGrp="1"/>
          </p:cNvSpPr>
          <p:nvPr>
            <p:ph type="sldNum" sz="quarter" idx="12"/>
          </p:nvPr>
        </p:nvSpPr>
        <p:spPr/>
        <p:txBody>
          <a:bodyPr/>
          <a:lstStyle/>
          <a:p>
            <a:fld id="{F87956DF-07C4-4070-9D99-5FDE5DD09D31}" type="slidenum">
              <a:rPr lang="en-US" smtClean="0"/>
              <a:t>‹#›</a:t>
            </a:fld>
            <a:endParaRPr lang="en-US"/>
          </a:p>
        </p:txBody>
      </p:sp>
    </p:spTree>
    <p:extLst>
      <p:ext uri="{BB962C8B-B14F-4D97-AF65-F5344CB8AC3E}">
        <p14:creationId xmlns:p14="http://schemas.microsoft.com/office/powerpoint/2010/main" val="22673229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91433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274552" cy="1280160"/>
          </a:xfrm>
        </p:spPr>
        <p:txBody>
          <a:bodyPr/>
          <a:lstStyle>
            <a:lvl1pPr>
              <a:defRPr baseline="0"/>
            </a:lvl1pPr>
          </a:lstStyle>
          <a:p>
            <a:r>
              <a:rPr lang="en-US"/>
              <a:t>Two Content Layout</a:t>
            </a:r>
          </a:p>
        </p:txBody>
      </p:sp>
      <p:sp>
        <p:nvSpPr>
          <p:cNvPr id="3" name="Left Content"/>
          <p:cNvSpPr>
            <a:spLocks noGrp="1"/>
          </p:cNvSpPr>
          <p:nvPr>
            <p:ph sz="half" idx="1" hasCustomPrompt="1"/>
          </p:nvPr>
        </p:nvSpPr>
        <p:spPr>
          <a:xfrm>
            <a:off x="457200"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vl6pPr>
              <a:defRPr/>
            </a:lvl6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Right Content"/>
          <p:cNvSpPr>
            <a:spLocks noGrp="1"/>
          </p:cNvSpPr>
          <p:nvPr>
            <p:ph sz="half" idx="2" hasCustomPrompt="1"/>
          </p:nvPr>
        </p:nvSpPr>
        <p:spPr>
          <a:xfrm>
            <a:off x="6163056" y="1371600"/>
            <a:ext cx="5568696"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Object With Lead-In Text Layout</a:t>
            </a:r>
          </a:p>
        </p:txBody>
      </p:sp>
      <p:sp>
        <p:nvSpPr>
          <p:cNvPr id="8" name="Text Placeholder 7"/>
          <p:cNvSpPr>
            <a:spLocks noGrp="1"/>
          </p:cNvSpPr>
          <p:nvPr>
            <p:ph type="body" sz="quarter" idx="15" hasCustomPrompt="1"/>
          </p:nvPr>
        </p:nvSpPr>
        <p:spPr>
          <a:xfrm>
            <a:off x="457200" y="1373005"/>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4571"/>
            <a:ext cx="1127607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Objects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normAutofit/>
          </a:bodyPr>
          <a:lstStyle>
            <a:lvl1pPr>
              <a:defRPr baseline="0"/>
            </a:lvl1pPr>
          </a:lstStyle>
          <a:p>
            <a:r>
              <a:rPr lang="en-US"/>
              <a:t>Two Objects With Lead-In Text Layout</a:t>
            </a:r>
          </a:p>
        </p:txBody>
      </p:sp>
      <p:sp>
        <p:nvSpPr>
          <p:cNvPr id="8" name="Text Placeholder 7"/>
          <p:cNvSpPr>
            <a:spLocks noGrp="1"/>
          </p:cNvSpPr>
          <p:nvPr>
            <p:ph type="body" sz="quarter" idx="15" hasCustomPrompt="1"/>
          </p:nvPr>
        </p:nvSpPr>
        <p:spPr>
          <a:xfrm>
            <a:off x="457200" y="1371600"/>
            <a:ext cx="11276076" cy="1188720"/>
          </a:xfrm>
        </p:spPr>
        <p:txBody>
          <a:bodyPr>
            <a:normAutofit/>
          </a:bodyPr>
          <a:lstStyle>
            <a:lvl1pPr marL="0" indent="0">
              <a:lnSpc>
                <a:spcPct val="125000"/>
              </a:lnSpc>
              <a:spcBef>
                <a:spcPts val="1800"/>
              </a:spcBef>
              <a:buNone/>
              <a:defRPr sz="2600" baseline="0"/>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651760"/>
            <a:ext cx="5568696"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4" name="Content Placeholder 3">
            <a:extLst>
              <a:ext uri="{FF2B5EF4-FFF2-40B4-BE49-F238E27FC236}">
                <a16:creationId xmlns:a16="http://schemas.microsoft.com/office/drawing/2014/main" id="{7886012C-B2CD-48EC-AE06-C15F8CA606AB}"/>
              </a:ext>
            </a:extLst>
          </p:cNvPr>
          <p:cNvSpPr>
            <a:spLocks noGrp="1"/>
          </p:cNvSpPr>
          <p:nvPr>
            <p:ph sz="quarter" idx="18" hasCustomPrompt="1"/>
          </p:nvPr>
        </p:nvSpPr>
        <p:spPr>
          <a:xfrm>
            <a:off x="6162738" y="2651760"/>
            <a:ext cx="5570538" cy="3017520"/>
          </a:xfrm>
        </p:spPr>
        <p:txBody>
          <a:bodyPr>
            <a:normAutofit/>
          </a:bodyPr>
          <a:lstStyle>
            <a:lvl1pPr>
              <a:lnSpc>
                <a:spcPct val="125000"/>
              </a:lnSpc>
              <a:spcBef>
                <a:spcPts val="600"/>
              </a:spcBef>
              <a:defRPr sz="2600"/>
            </a:lvl1pPr>
            <a:lvl2pPr>
              <a:lnSpc>
                <a:spcPct val="125000"/>
              </a:lnSpc>
              <a:spcBef>
                <a:spcPts val="600"/>
              </a:spcBef>
              <a:defRPr sz="2600"/>
            </a:lvl2pPr>
            <a:lvl3pPr>
              <a:lnSpc>
                <a:spcPct val="125000"/>
              </a:lnSpc>
              <a:spcBef>
                <a:spcPts val="600"/>
              </a:spcBef>
              <a:defRPr sz="2600"/>
            </a:lvl3pPr>
            <a:lvl4pPr>
              <a:lnSpc>
                <a:spcPct val="125000"/>
              </a:lnSpc>
              <a:spcBef>
                <a:spcPts val="600"/>
              </a:spcBef>
              <a:defRPr sz="2600"/>
            </a:lvl4pPr>
            <a:lvl5pPr>
              <a:lnSpc>
                <a:spcPct val="125000"/>
              </a:lnSpc>
              <a:spcBef>
                <a:spcPts val="600"/>
              </a:spcBef>
              <a:defRPr sz="26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9"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837030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a:lvl1pPr>
          </a:lstStyle>
          <a:p>
            <a:r>
              <a:rPr lang="en-US"/>
              <a:t>Ordered List Layout</a:t>
            </a:r>
          </a:p>
        </p:txBody>
      </p:sp>
      <p:sp>
        <p:nvSpPr>
          <p:cNvPr id="5" name="Content"/>
          <p:cNvSpPr>
            <a:spLocks noGrp="1"/>
          </p:cNvSpPr>
          <p:nvPr>
            <p:ph sz="quarter" idx="17" hasCustomPrompt="1"/>
          </p:nvPr>
        </p:nvSpPr>
        <p:spPr>
          <a:xfrm>
            <a:off x="457200" y="1371600"/>
            <a:ext cx="11276076" cy="4343400"/>
          </a:xfrm>
        </p:spPr>
        <p:txBody>
          <a:bodyPr>
            <a:normAutofit/>
          </a:bodyPr>
          <a:lstStyle>
            <a:lvl1pPr marL="457200" indent="-457200">
              <a:lnSpc>
                <a:spcPct val="125000"/>
              </a:lnSpc>
              <a:spcBef>
                <a:spcPts val="600"/>
              </a:spcBef>
              <a:buClr>
                <a:schemeClr val="tx2"/>
              </a:buClr>
              <a:buFont typeface="+mj-lt"/>
              <a:buAutoNum type="arabicPeriod"/>
              <a:defRPr sz="2600" baseline="0"/>
            </a:lvl1pPr>
            <a:lvl2pPr marL="914400" indent="-457200">
              <a:lnSpc>
                <a:spcPct val="125000"/>
              </a:lnSpc>
              <a:spcBef>
                <a:spcPts val="600"/>
              </a:spcBef>
              <a:buClr>
                <a:schemeClr val="tx2"/>
              </a:buClr>
              <a:buFont typeface="+mj-lt"/>
              <a:buAutoNum type="alphaLcPeriod"/>
              <a:defRPr sz="2600"/>
            </a:lvl2pPr>
            <a:lvl3pPr marL="1371600" indent="-457200">
              <a:lnSpc>
                <a:spcPct val="125000"/>
              </a:lnSpc>
              <a:spcBef>
                <a:spcPts val="600"/>
              </a:spcBef>
              <a:buClr>
                <a:schemeClr val="tx2"/>
              </a:buClr>
              <a:buFont typeface="+mj-lt"/>
              <a:buAutoNum type="romanLcPeriod"/>
              <a:defRPr sz="2600"/>
            </a:lvl3pPr>
            <a:lvl4pPr marL="1828800" indent="-457200">
              <a:lnSpc>
                <a:spcPct val="125000"/>
              </a:lnSpc>
              <a:spcBef>
                <a:spcPts val="600"/>
              </a:spcBef>
              <a:buClr>
                <a:schemeClr val="tx2"/>
              </a:buClr>
              <a:buSzPct val="100000"/>
              <a:buFont typeface="+mj-lt"/>
              <a:buAutoNum type="arabicParenR"/>
              <a:defRPr sz="2600"/>
            </a:lvl4pPr>
            <a:lvl5pPr marL="2286000" indent="-457200">
              <a:lnSpc>
                <a:spcPct val="125000"/>
              </a:lnSpc>
              <a:spcBef>
                <a:spcPts val="600"/>
              </a:spcBef>
              <a:buClr>
                <a:schemeClr val="tx2"/>
              </a:buClr>
              <a:buFont typeface="+mj-lt"/>
              <a:buAutoNum type="alphaLcParenR"/>
              <a:defRPr sz="26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457200" y="5751576"/>
            <a:ext cx="11276076"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image" Target="../media/image12.png"/><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image" Target="../media/image11.png"/><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image" Target="../media/image10.png"/><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theme" Target="../theme/theme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Shape&#10;&#10;Description automatically generated with medium confidence">
            <a:extLst>
              <a:ext uri="{FF2B5EF4-FFF2-40B4-BE49-F238E27FC236}">
                <a16:creationId xmlns:a16="http://schemas.microsoft.com/office/drawing/2014/main" id="{822B6F7E-2C23-47F7-A37A-808508168CF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sp>
        <p:nvSpPr>
          <p:cNvPr id="5" name="Title Placeholder"/>
          <p:cNvSpPr>
            <a:spLocks noGrp="1"/>
          </p:cNvSpPr>
          <p:nvPr>
            <p:ph type="title"/>
          </p:nvPr>
        </p:nvSpPr>
        <p:spPr>
          <a:xfrm>
            <a:off x="457200" y="0"/>
            <a:ext cx="11276076" cy="1280160"/>
          </a:xfrm>
          <a:prstGeom prst="rect">
            <a:avLst/>
          </a:prstGeom>
        </p:spPr>
        <p:txBody>
          <a:bodyPr vert="horz" lIns="0" tIns="0" rIns="0" bIns="0" rtlCol="0" anchor="ctr" anchorCtr="0">
            <a:normAutofit/>
          </a:bodyPr>
          <a:lstStyle/>
          <a:p>
            <a:r>
              <a:rPr lang="en-US"/>
              <a:t>Slide Title</a:t>
            </a:r>
          </a:p>
        </p:txBody>
      </p:sp>
      <p:sp>
        <p:nvSpPr>
          <p:cNvPr id="12" name="Text Placeholder"/>
          <p:cNvSpPr>
            <a:spLocks noGrp="1"/>
          </p:cNvSpPr>
          <p:nvPr>
            <p:ph type="body" idx="1"/>
          </p:nvPr>
        </p:nvSpPr>
        <p:spPr>
          <a:xfrm>
            <a:off x="457200" y="1371599"/>
            <a:ext cx="11276076" cy="4343400"/>
          </a:xfrm>
          <a:prstGeom prst="rect">
            <a:avLst/>
          </a:prstGeom>
          <a:ln>
            <a:noFill/>
          </a:ln>
        </p:spPr>
        <p:txBody>
          <a:bodyPr vert="horz" lIns="0" tIns="0" rIns="0" bIns="0" rtlCol="0">
            <a:normAutofit/>
          </a:bodyPr>
          <a:lstStyle/>
          <a:p>
            <a:pPr lvl="0"/>
            <a:r>
              <a:rPr lang="en-US"/>
              <a:t>Bullet 1, bullet character Wingding 167, text size 26, 85% black </a:t>
            </a:r>
          </a:p>
          <a:p>
            <a:pPr lvl="1"/>
            <a:r>
              <a:rPr lang="en-US"/>
              <a:t>Bullet 2, bullet character 149</a:t>
            </a:r>
          </a:p>
          <a:p>
            <a:pPr lvl="2"/>
            <a:r>
              <a:rPr lang="en-US"/>
              <a:t>Bullet 3, bullet character 150</a:t>
            </a:r>
          </a:p>
          <a:p>
            <a:pPr lvl="3"/>
            <a:r>
              <a:rPr lang="en-US"/>
              <a:t>Bullet 4, bullet character 187</a:t>
            </a:r>
          </a:p>
          <a:p>
            <a:pPr lvl="4"/>
            <a:r>
              <a:rPr lang="en-US"/>
              <a:t>Bullet 5, bullet character 155</a:t>
            </a:r>
          </a:p>
        </p:txBody>
      </p:sp>
      <p:sp>
        <p:nvSpPr>
          <p:cNvPr id="2" name="Footer Placeholder 1"/>
          <p:cNvSpPr>
            <a:spLocks noGrp="1"/>
          </p:cNvSpPr>
          <p:nvPr>
            <p:ph type="ftr" sz="quarter" idx="3"/>
          </p:nvPr>
        </p:nvSpPr>
        <p:spPr>
          <a:xfrm>
            <a:off x="457200" y="6734889"/>
            <a:ext cx="2954335" cy="123111"/>
          </a:xfrm>
          <a:prstGeom prst="rect">
            <a:avLst/>
          </a:prstGeom>
          <a:ln>
            <a:noFill/>
          </a:ln>
        </p:spPr>
        <p:txBody>
          <a:bodyPr wrap="square" lIns="0" tIns="0" rIns="0" bIns="0" anchor="b" anchorCtr="0">
            <a:spAutoFit/>
          </a:bodyPr>
          <a:lstStyle>
            <a:lvl1pPr>
              <a:spcBef>
                <a:spcPts val="0"/>
              </a:spcBef>
              <a:defRPr lang="en-US" sz="800" b="0" i="0">
                <a:solidFill>
                  <a:schemeClr val="tx1"/>
                </a:solidFill>
                <a:latin typeface="Calibri"/>
                <a:ea typeface="Calibri"/>
                <a:cs typeface="Calibri"/>
              </a:defRPr>
            </a:lvl1pPr>
          </a:lstStyle>
          <a:p>
            <a:endParaRPr lang="en-US"/>
          </a:p>
        </p:txBody>
      </p:sp>
      <p:sp>
        <p:nvSpPr>
          <p:cNvPr id="6" name="Slide Number"/>
          <p:cNvSpPr>
            <a:spLocks noGrp="1"/>
          </p:cNvSpPr>
          <p:nvPr>
            <p:ph type="sldNum" sz="quarter" idx="4"/>
          </p:nvPr>
        </p:nvSpPr>
        <p:spPr>
          <a:xfrm>
            <a:off x="11734800" y="6704112"/>
            <a:ext cx="157094"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816" r:id="rId1"/>
    <p:sldLayoutId id="2147483701" r:id="rId2"/>
    <p:sldLayoutId id="2147483748" r:id="rId3"/>
    <p:sldLayoutId id="2147483815" r:id="rId4"/>
    <p:sldLayoutId id="2147483662" r:id="rId5"/>
    <p:sldLayoutId id="2147483702" r:id="rId6"/>
    <p:sldLayoutId id="2147483774" r:id="rId7"/>
    <p:sldLayoutId id="2147483812" r:id="rId8"/>
    <p:sldLayoutId id="2147483785" r:id="rId9"/>
    <p:sldLayoutId id="2147483786" r:id="rId10"/>
    <p:sldLayoutId id="2147483814" r:id="rId11"/>
    <p:sldLayoutId id="2147483725" r:id="rId12"/>
    <p:sldLayoutId id="2147483820" r:id="rId13"/>
    <p:sldLayoutId id="2147483811" r:id="rId14"/>
    <p:sldLayoutId id="2147483810" r:id="rId15"/>
    <p:sldLayoutId id="2147483775" r:id="rId16"/>
    <p:sldLayoutId id="2147483821" r:id="rId17"/>
    <p:sldLayoutId id="2147483823" r:id="rId18"/>
    <p:sldLayoutId id="2147483824" r:id="rId19"/>
    <p:sldLayoutId id="2147483825" r:id="rId20"/>
    <p:sldLayoutId id="2147483826" r:id="rId21"/>
    <p:sldLayoutId id="2147483827" r:id="rId22"/>
    <p:sldLayoutId id="2147483828" r:id="rId23"/>
    <p:sldLayoutId id="2147483829" r:id="rId24"/>
    <p:sldLayoutId id="2147483830" r:id="rId25"/>
    <p:sldLayoutId id="2147483860" r:id="rId26"/>
  </p:sldLayoutIdLst>
  <p:hf hdr="0" ftr="0" dt="0"/>
  <p:txStyles>
    <p:titleStyle>
      <a:lvl1pPr algn="ctr" defTabSz="685800" rtl="0" eaLnBrk="1" latinLnBrk="0" hangingPunct="1">
        <a:lnSpc>
          <a:spcPct val="100000"/>
        </a:lnSpc>
        <a:spcBef>
          <a:spcPct val="0"/>
        </a:spcBef>
        <a:buNone/>
        <a:defRPr sz="4200" b="1" i="0" kern="1200" baseline="0">
          <a:solidFill>
            <a:schemeClr val="tx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524A8B-4FB7-4AFA-997C-AAE26285DC2C}"/>
              </a:ext>
            </a:extLst>
          </p:cNvPr>
          <p:cNvPicPr>
            <a:picLocks noChangeAspect="1"/>
          </p:cNvPicPr>
          <p:nvPr userDrawn="1"/>
        </p:nvPicPr>
        <p:blipFill>
          <a:blip r:embed="rId25"/>
          <a:stretch>
            <a:fillRect/>
          </a:stretch>
        </p:blipFill>
        <p:spPr>
          <a:xfrm>
            <a:off x="10535685" y="6381749"/>
            <a:ext cx="1040936" cy="318451"/>
          </a:xfrm>
          <a:prstGeom prst="rect">
            <a:avLst/>
          </a:prstGeom>
          <a:blipFill>
            <a:blip r:embed="rId26"/>
            <a:stretch>
              <a:fillRect/>
            </a:stretch>
          </a:blipFill>
        </p:spPr>
      </p:pic>
      <p:sp>
        <p:nvSpPr>
          <p:cNvPr id="2" name="Title Placeholder 1">
            <a:extLst>
              <a:ext uri="{FF2B5EF4-FFF2-40B4-BE49-F238E27FC236}">
                <a16:creationId xmlns:a16="http://schemas.microsoft.com/office/drawing/2014/main" id="{1886213B-E0CC-A64C-95D0-470B870DD7C3}"/>
              </a:ext>
            </a:extLst>
          </p:cNvPr>
          <p:cNvSpPr>
            <a:spLocks noGrp="1"/>
          </p:cNvSpPr>
          <p:nvPr>
            <p:ph type="title"/>
          </p:nvPr>
        </p:nvSpPr>
        <p:spPr>
          <a:xfrm>
            <a:off x="458724" y="0"/>
            <a:ext cx="11274552" cy="1051560"/>
          </a:xfrm>
          <a:prstGeom prst="rect">
            <a:avLst/>
          </a:prstGeom>
        </p:spPr>
        <p:txBody>
          <a:bodyPr vert="horz" lIns="0" tIns="0" rIns="0" bIns="0" rtlCol="0" anchor="b" anchorCtr="0">
            <a:normAutofit/>
          </a:bodyPr>
          <a:lstStyle/>
          <a:p>
            <a:r>
              <a:rPr lang="en-US"/>
              <a:t>Click to edit Master title style</a:t>
            </a:r>
          </a:p>
        </p:txBody>
      </p:sp>
      <p:cxnSp>
        <p:nvCxnSpPr>
          <p:cNvPr id="17" name="Straight Connector 16">
            <a:extLst>
              <a:ext uri="{FF2B5EF4-FFF2-40B4-BE49-F238E27FC236}">
                <a16:creationId xmlns:a16="http://schemas.microsoft.com/office/drawing/2014/main" id="{2D6C4672-AF0F-4581-A1F3-CB94E73DD38E}"/>
              </a:ext>
            </a:extLst>
          </p:cNvPr>
          <p:cNvCxnSpPr/>
          <p:nvPr userDrawn="1"/>
        </p:nvCxnSpPr>
        <p:spPr>
          <a:xfrm>
            <a:off x="463424" y="1193858"/>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E4C6678-D1D5-284E-9A16-6E03EDFACA48}"/>
              </a:ext>
            </a:extLst>
          </p:cNvPr>
          <p:cNvSpPr>
            <a:spLocks noGrp="1"/>
          </p:cNvSpPr>
          <p:nvPr>
            <p:ph type="body" idx="1"/>
          </p:nvPr>
        </p:nvSpPr>
        <p:spPr>
          <a:xfrm>
            <a:off x="457200" y="1307592"/>
            <a:ext cx="11274552" cy="44988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7FADE61-AF78-481E-9705-DE1C8A2D4A2F}"/>
              </a:ext>
            </a:extLst>
          </p:cNvPr>
          <p:cNvSpPr>
            <a:spLocks noGrp="1"/>
          </p:cNvSpPr>
          <p:nvPr>
            <p:ph type="sldNum" sz="quarter" idx="4"/>
          </p:nvPr>
        </p:nvSpPr>
        <p:spPr>
          <a:xfrm>
            <a:off x="457200" y="6422597"/>
            <a:ext cx="243015" cy="246221"/>
          </a:xfrm>
          <a:prstGeom prst="rect">
            <a:avLst/>
          </a:prstGeom>
        </p:spPr>
        <p:txBody>
          <a:bodyPr vert="horz" wrap="none" lIns="0" tIns="45720" rIns="91440" bIns="45720" rtlCol="0" anchor="ctr">
            <a:noAutofit/>
          </a:bodyPr>
          <a:lstStyle>
            <a:lvl1pPr algn="l">
              <a:defRPr sz="1000">
                <a:solidFill>
                  <a:schemeClr val="bg2"/>
                </a:solidFill>
              </a:defRPr>
            </a:lvl1pPr>
          </a:lstStyle>
          <a:p>
            <a:fld id="{7E1341B0-7904-4148-9082-6535FE1E4D20}" type="slidenum">
              <a:rPr lang="en-US" smtClean="0"/>
              <a:pPr/>
              <a:t>‹#›</a:t>
            </a:fld>
            <a:endParaRPr lang="en-US"/>
          </a:p>
        </p:txBody>
      </p:sp>
      <p:sp>
        <p:nvSpPr>
          <p:cNvPr id="4" name="AIR.org">
            <a:extLst>
              <a:ext uri="{FF2B5EF4-FFF2-40B4-BE49-F238E27FC236}">
                <a16:creationId xmlns:a16="http://schemas.microsoft.com/office/drawing/2014/main" id="{514600ED-737F-4132-8905-51F0AF66D67C}"/>
              </a:ext>
            </a:extLst>
          </p:cNvPr>
          <p:cNvSpPr txBox="1"/>
          <p:nvPr userDrawn="1"/>
        </p:nvSpPr>
        <p:spPr>
          <a:xfrm>
            <a:off x="787400" y="6330823"/>
            <a:ext cx="2413000" cy="429768"/>
          </a:xfrm>
          <a:prstGeom prst="rect">
            <a:avLst/>
          </a:prstGeom>
        </p:spPr>
        <p:txBody>
          <a:bodyPr vert="horz" lIns="0" tIns="45720" rIns="91440" bIns="45720" rtlCol="0" anchor="ctr"/>
          <a:lstStyle>
            <a:defPPr>
              <a:defRPr lang="en-US"/>
            </a:defPPr>
            <a:lvl1pPr>
              <a:defRPr sz="1000" spc="300">
                <a:solidFill>
                  <a:schemeClr val="bg1"/>
                </a:solidFill>
                <a:ea typeface="Calibri"/>
                <a:cs typeface="Calibri"/>
              </a:defRPr>
            </a:lvl1pPr>
          </a:lstStyle>
          <a:p>
            <a:pPr lvl="0"/>
            <a:r>
              <a:rPr lang="en-US">
                <a:solidFill>
                  <a:schemeClr val="bg2"/>
                </a:solidFill>
              </a:rPr>
              <a:t>| AIR.ORG</a:t>
            </a:r>
          </a:p>
        </p:txBody>
      </p:sp>
    </p:spTree>
    <p:extLst>
      <p:ext uri="{BB962C8B-B14F-4D97-AF65-F5344CB8AC3E}">
        <p14:creationId xmlns:p14="http://schemas.microsoft.com/office/powerpoint/2010/main" val="910375302"/>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1" r:id="rId17"/>
    <p:sldLayoutId id="2147483853" r:id="rId18"/>
    <p:sldLayoutId id="2147483854" r:id="rId19"/>
    <p:sldLayoutId id="2147483856" r:id="rId20"/>
    <p:sldLayoutId id="2147483858" r:id="rId21"/>
    <p:sldLayoutId id="2147483859" r:id="rId22"/>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j-lt"/>
          <a:ea typeface="+mj-ea"/>
          <a:cs typeface="Arial" panose="020B0604020202020204" pitchFamily="34" charset="0"/>
        </a:defRPr>
      </a:lvl1pPr>
    </p:titleStyle>
    <p:bodyStyle>
      <a:lvl1pPr marL="320040" indent="-320040" algn="l" defTabSz="914400" rtl="0" eaLnBrk="1" latinLnBrk="0" hangingPunct="1">
        <a:lnSpc>
          <a:spcPct val="125000"/>
        </a:lnSpc>
        <a:spcBef>
          <a:spcPts val="1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640080" indent="-320040" algn="l" defTabSz="914400" rtl="0" eaLnBrk="1" latinLnBrk="0" hangingPunct="1">
        <a:lnSpc>
          <a:spcPct val="125000"/>
        </a:lnSpc>
        <a:spcBef>
          <a:spcPts val="600"/>
        </a:spcBef>
        <a:buFont typeface="Calibri" panose="020F0502020204030204" pitchFamily="34" charset="0"/>
        <a:buChar char="–"/>
        <a:defRPr sz="2400" kern="1200">
          <a:solidFill>
            <a:schemeClr val="tx1"/>
          </a:solidFill>
          <a:latin typeface="+mn-lt"/>
          <a:ea typeface="+mn-ea"/>
          <a:cs typeface="Arial" panose="020B0604020202020204" pitchFamily="34" charset="0"/>
        </a:defRPr>
      </a:lvl2pPr>
      <a:lvl3pPr marL="960120" indent="-320040" algn="l" defTabSz="914400" rtl="0" eaLnBrk="1" latinLnBrk="0" hangingPunct="1">
        <a:lnSpc>
          <a:spcPct val="125000"/>
        </a:lnSpc>
        <a:spcBef>
          <a:spcPts val="600"/>
        </a:spcBef>
        <a:buFont typeface="Calibri" panose="020F0502020204030204" pitchFamily="34" charset="0"/>
        <a:buChar char="»"/>
        <a:defRPr sz="2400" kern="1200">
          <a:solidFill>
            <a:schemeClr val="tx1"/>
          </a:solidFill>
          <a:latin typeface="+mn-lt"/>
          <a:ea typeface="+mn-ea"/>
          <a:cs typeface="Arial" panose="020B0604020202020204" pitchFamily="34" charset="0"/>
        </a:defRPr>
      </a:lvl3pPr>
      <a:lvl4pPr marL="1280160" indent="-320040" algn="l" defTabSz="914400" rtl="0" eaLnBrk="1" latinLnBrk="0" hangingPunct="1">
        <a:lnSpc>
          <a:spcPct val="125000"/>
        </a:lnSpc>
        <a:spcBef>
          <a:spcPts val="600"/>
        </a:spcBef>
        <a:buSzPct val="100000"/>
        <a:buFont typeface="Calibri" panose="020F0502020204030204" pitchFamily="34" charset="0"/>
        <a:buChar char="◦"/>
        <a:defRPr sz="2400" kern="1200">
          <a:solidFill>
            <a:schemeClr val="tx1"/>
          </a:solidFill>
          <a:latin typeface="+mn-lt"/>
          <a:ea typeface="+mn-ea"/>
          <a:cs typeface="Arial" panose="020B0604020202020204" pitchFamily="34" charset="0"/>
        </a:defRPr>
      </a:lvl4pPr>
      <a:lvl5pPr marL="1600200" indent="-320040" algn="l" defTabSz="914400" rtl="0" eaLnBrk="1" latinLnBrk="0" hangingPunct="1">
        <a:lnSpc>
          <a:spcPct val="125000"/>
        </a:lnSpc>
        <a:spcBef>
          <a:spcPts val="600"/>
        </a:spcBef>
        <a:buFont typeface="Arial" panose="020B0604020202020204" pitchFamily="34" charset="0"/>
        <a:buChar char="•"/>
        <a:defRPr sz="24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ctr" defTabSz="914400" rtl="0" eaLnBrk="1" latinLnBrk="0" hangingPunct="1">
        <a:defRPr sz="1800" kern="1200">
          <a:solidFill>
            <a:schemeClr val="tx1"/>
          </a:solidFill>
          <a:latin typeface="+mn-lt"/>
          <a:ea typeface="+mn-ea"/>
          <a:cs typeface="+mn-cs"/>
        </a:defRPr>
      </a:lvl1pPr>
      <a:lvl2pPr marL="0" algn="l" defTabSz="914400" rtl="0" eaLnBrk="1" latinLnBrk="0" hangingPunct="1">
        <a:defRPr sz="1800" kern="1200">
          <a:solidFill>
            <a:schemeClr val="tx1"/>
          </a:solidFill>
          <a:latin typeface="+mn-lt"/>
          <a:ea typeface="+mn-ea"/>
          <a:cs typeface="+mn-cs"/>
        </a:defRPr>
      </a:lvl2pPr>
      <a:lvl3pPr marL="457200" algn="l" defTabSz="914400" rtl="0" eaLnBrk="1" latinLnBrk="0" hangingPunct="1">
        <a:defRPr sz="1800" kern="1200">
          <a:solidFill>
            <a:schemeClr val="tx1"/>
          </a:solidFill>
          <a:latin typeface="+mn-lt"/>
          <a:ea typeface="+mn-ea"/>
          <a:cs typeface="+mn-cs"/>
        </a:defRPr>
      </a:lvl3pPr>
      <a:lvl4pPr marL="914400" algn="l" defTabSz="914400" rtl="0" eaLnBrk="1" latinLnBrk="0" hangingPunct="1">
        <a:defRPr sz="1800" kern="1200">
          <a:solidFill>
            <a:schemeClr val="tx1"/>
          </a:solidFill>
          <a:latin typeface="+mn-lt"/>
          <a:ea typeface="+mn-ea"/>
          <a:cs typeface="+mn-cs"/>
        </a:defRPr>
      </a:lvl4pPr>
      <a:lvl5pPr marL="1371600" algn="l" defTabSz="914400" rtl="0" eaLnBrk="1" latinLnBrk="0" hangingPunct="1">
        <a:defRPr sz="1800" kern="1200">
          <a:solidFill>
            <a:schemeClr val="tx1"/>
          </a:solidFill>
          <a:latin typeface="+mn-lt"/>
          <a:ea typeface="+mn-ea"/>
          <a:cs typeface="+mn-cs"/>
        </a:defRPr>
      </a:lvl5pPr>
      <a:lvl6pPr marL="1828800" algn="l" defTabSz="914400" rtl="0" eaLnBrk="1" latinLnBrk="0" hangingPunct="1">
        <a:defRPr sz="1800" kern="1200">
          <a:solidFill>
            <a:schemeClr val="tx1"/>
          </a:solidFill>
          <a:latin typeface="+mn-lt"/>
          <a:ea typeface="+mn-ea"/>
          <a:cs typeface="+mn-cs"/>
        </a:defRPr>
      </a:lvl6pPr>
      <a:lvl7pPr marL="2286000" algn="l" defTabSz="914400" rtl="0" eaLnBrk="1" latinLnBrk="0" hangingPunct="1">
        <a:defRPr sz="1800" kern="1200">
          <a:solidFill>
            <a:schemeClr val="tx1"/>
          </a:solidFill>
          <a:latin typeface="+mn-lt"/>
          <a:ea typeface="+mn-ea"/>
          <a:cs typeface="+mn-cs"/>
        </a:defRPr>
      </a:lvl7pPr>
      <a:lvl8pPr marL="2743200" algn="l" defTabSz="914400" rtl="0" eaLnBrk="1" latinLnBrk="0" hangingPunct="1">
        <a:defRPr sz="1800" kern="1200">
          <a:solidFill>
            <a:schemeClr val="tx1"/>
          </a:solidFill>
          <a:latin typeface="+mn-lt"/>
          <a:ea typeface="+mn-ea"/>
          <a:cs typeface="+mn-cs"/>
        </a:defRPr>
      </a:lvl8pPr>
      <a:lvl9pPr marL="32004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hyperlink" Target="https://measuringsel.casel.org/wp-content/uploads/2018/11/Framework_EquitySummary-.pdf"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hyperlink" Target="https://publications.ici.umn.edu/ties/peer-engagement/practice-guides/introduction"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hyperlink" Target="https://intensiveintervention.org/resource/social-emotional-learning-and-intensive-intervention"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hyperlink" Target="https://intensiveintervention.org/implementation-intervention/behavior-strategies"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hyperlink" Target="https://intensiveintervention.org/intensive-intervention-behavior-course"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hyperlink" Target="https://charts.intensiveintervention.org/bintervention"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hyperlink" Target="https://mtss4success.org/resource/integrating-SEL-within-MTSS"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promotingprogress.org/resources/ten-ways-schools-can-foster-belonging" TargetMode="External"/><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https://publications.ici.umn.edu/ties/peer-engagement/practice-guides/introduction"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Biggs,%20E.%20E.,%20&amp;%20Carter,%20E.%20W.%20(2022).&#160;The%20Power%20of%20Peers.%20TIES%20Center.&#160;https:/publications.ici.umn.edu/ties/peer-engagement/practice-guides/introduction"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hyperlink" Target="https://casel.org/fundamentals-of-sel/what-is-the-casel-framework/"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district287.org/uploaded/A_Better_Way/Jones_Educators_social_and_emotional_article_(1).pdf" TargetMode="External"/><Relationship Id="rId2" Type="http://schemas.openxmlformats.org/officeDocument/2006/relationships/hyperlink" Target="https://ies.ed.gov/ncee/wwc/PracticeGuide/3" TargetMode="Externa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hyperlink" Target="https://intensiveintervention.uat.air.org/resource/data-based-individualization-framework-intensive-intervention" TargetMode="Externa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hyperlink" Target="https://intensiveintervention.org/resource/social-emotional-learning-and-intensive-interventi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61">
            <a:extLst>
              <a:ext uri="{FF2B5EF4-FFF2-40B4-BE49-F238E27FC236}">
                <a16:creationId xmlns:a16="http://schemas.microsoft.com/office/drawing/2014/main" id="{30D096CF-ACE5-48B7-ABF4-6B442946BA45}"/>
              </a:ext>
            </a:extLst>
          </p:cNvPr>
          <p:cNvSpPr>
            <a:spLocks noGrp="1"/>
          </p:cNvSpPr>
          <p:nvPr>
            <p:ph type="title"/>
          </p:nvPr>
        </p:nvSpPr>
        <p:spPr>
          <a:xfrm>
            <a:off x="288759" y="4180244"/>
            <a:ext cx="11774904" cy="2308324"/>
          </a:xfrm>
        </p:spPr>
        <p:txBody>
          <a:bodyPr/>
          <a:lstStyle/>
          <a:p>
            <a:r>
              <a:rPr lang="en-US"/>
              <a:t>Building Social and Emotional Competencies Among Students with Intensive Needs</a:t>
            </a:r>
          </a:p>
        </p:txBody>
      </p:sp>
      <p:sp>
        <p:nvSpPr>
          <p:cNvPr id="64" name="Text Placeholder 63">
            <a:extLst>
              <a:ext uri="{FF2B5EF4-FFF2-40B4-BE49-F238E27FC236}">
                <a16:creationId xmlns:a16="http://schemas.microsoft.com/office/drawing/2014/main" id="{D696619A-DFC9-4B23-9F02-2ECE00E31650}"/>
              </a:ext>
            </a:extLst>
          </p:cNvPr>
          <p:cNvSpPr>
            <a:spLocks noGrp="1"/>
          </p:cNvSpPr>
          <p:nvPr>
            <p:ph type="body" sz="quarter" idx="13"/>
          </p:nvPr>
        </p:nvSpPr>
        <p:spPr/>
        <p:txBody>
          <a:bodyPr/>
          <a:lstStyle/>
          <a:p>
            <a:r>
              <a:rPr lang="en-US"/>
              <a:t>Mara Schanfield, Senior TA Consultant| Zach Weingarten, Senior Researcher</a:t>
            </a:r>
          </a:p>
        </p:txBody>
      </p:sp>
      <p:pic>
        <p:nvPicPr>
          <p:cNvPr id="60" name="Picture Placeholder 59" descr="Image of students and teacher">
            <a:extLst>
              <a:ext uri="{FF2B5EF4-FFF2-40B4-BE49-F238E27FC236}">
                <a16:creationId xmlns:a16="http://schemas.microsoft.com/office/drawing/2014/main" id="{73EA9E01-8DD4-4EBF-A5E1-CF5122EF1DD6}"/>
              </a:ext>
            </a:extLst>
          </p:cNvPr>
          <p:cNvPicPr>
            <a:picLocks noGrp="1" noChangeAspect="1"/>
          </p:cNvPicPr>
          <p:nvPr>
            <p:ph type="pic" sz="quarter" idx="22"/>
          </p:nvPr>
        </p:nvPicPr>
        <p:blipFill rotWithShape="1">
          <a:blip r:embed="rId3" cstate="print">
            <a:extLst>
              <a:ext uri="{28A0092B-C50C-407E-A947-70E740481C1C}">
                <a14:useLocalDpi xmlns:a14="http://schemas.microsoft.com/office/drawing/2010/main" val="0"/>
              </a:ext>
            </a:extLst>
          </a:blip>
          <a:srcRect l="174" t="30968" r="-174" b="33172"/>
          <a:stretch/>
        </p:blipFill>
        <p:spPr>
          <a:xfrm>
            <a:off x="729742" y="1096962"/>
            <a:ext cx="10533888" cy="2514600"/>
          </a:xfrm>
        </p:spPr>
      </p:pic>
      <p:sp>
        <p:nvSpPr>
          <p:cNvPr id="65" name="Text Placeholder 64">
            <a:extLst>
              <a:ext uri="{FF2B5EF4-FFF2-40B4-BE49-F238E27FC236}">
                <a16:creationId xmlns:a16="http://schemas.microsoft.com/office/drawing/2014/main" id="{87C14096-0648-4A3A-A80B-83B2C548DDE7}"/>
              </a:ext>
            </a:extLst>
          </p:cNvPr>
          <p:cNvSpPr>
            <a:spLocks noGrp="1"/>
          </p:cNvSpPr>
          <p:nvPr>
            <p:ph type="body" sz="quarter" idx="14"/>
          </p:nvPr>
        </p:nvSpPr>
        <p:spPr>
          <a:xfrm>
            <a:off x="10374753" y="3716536"/>
            <a:ext cx="873637" cy="184666"/>
          </a:xfrm>
        </p:spPr>
        <p:txBody>
          <a:bodyPr/>
          <a:lstStyle/>
          <a:p>
            <a:r>
              <a:rPr lang="en-US"/>
              <a:t>April 20, 2022</a:t>
            </a:r>
          </a:p>
        </p:txBody>
      </p:sp>
    </p:spTree>
    <p:extLst>
      <p:ext uri="{BB962C8B-B14F-4D97-AF65-F5344CB8AC3E}">
        <p14:creationId xmlns:p14="http://schemas.microsoft.com/office/powerpoint/2010/main" val="410752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799375-C228-4507-A26A-568282FCF011}"/>
              </a:ext>
            </a:extLst>
          </p:cNvPr>
          <p:cNvSpPr>
            <a:spLocks noGrp="1"/>
          </p:cNvSpPr>
          <p:nvPr>
            <p:ph type="title"/>
          </p:nvPr>
        </p:nvSpPr>
        <p:spPr/>
        <p:txBody>
          <a:bodyPr/>
          <a:lstStyle/>
          <a:p>
            <a:r>
              <a:rPr lang="en-US"/>
              <a:t>What is SEL?</a:t>
            </a:r>
          </a:p>
        </p:txBody>
      </p:sp>
      <p:grpSp>
        <p:nvGrpSpPr>
          <p:cNvPr id="3" name="Group 2" descr="Image of gears turning">
            <a:extLst>
              <a:ext uri="{FF2B5EF4-FFF2-40B4-BE49-F238E27FC236}">
                <a16:creationId xmlns:a16="http://schemas.microsoft.com/office/drawing/2014/main" id="{E8140D9F-7F02-B247-8A11-75806643BBAC}"/>
              </a:ext>
            </a:extLst>
          </p:cNvPr>
          <p:cNvGrpSpPr/>
          <p:nvPr/>
        </p:nvGrpSpPr>
        <p:grpSpPr>
          <a:xfrm>
            <a:off x="523460" y="1520029"/>
            <a:ext cx="3396368" cy="4122014"/>
            <a:chOff x="523460" y="1520029"/>
            <a:chExt cx="3396368" cy="4122014"/>
          </a:xfrm>
        </p:grpSpPr>
        <p:sp>
          <p:nvSpPr>
            <p:cNvPr id="14" name="TextBox 13">
              <a:extLst>
                <a:ext uri="{FF2B5EF4-FFF2-40B4-BE49-F238E27FC236}">
                  <a16:creationId xmlns:a16="http://schemas.microsoft.com/office/drawing/2014/main" id="{E1EEBED5-0223-4285-ACE2-53A062AAC945}"/>
                </a:ext>
              </a:extLst>
            </p:cNvPr>
            <p:cNvSpPr txBox="1"/>
            <p:nvPr/>
          </p:nvSpPr>
          <p:spPr>
            <a:xfrm>
              <a:off x="1674620" y="5118823"/>
              <a:ext cx="1308820" cy="523220"/>
            </a:xfrm>
            <a:prstGeom prst="rect">
              <a:avLst/>
            </a:prstGeom>
            <a:noFill/>
          </p:spPr>
          <p:txBody>
            <a:bodyPr wrap="none" rtlCol="0">
              <a:spAutoFit/>
            </a:bodyPr>
            <a:lstStyle/>
            <a:p>
              <a:r>
                <a:rPr lang="en-US" sz="2800" b="1">
                  <a:solidFill>
                    <a:srgbClr val="5F656D"/>
                  </a:solidFill>
                </a:rPr>
                <a:t>Process</a:t>
              </a:r>
            </a:p>
          </p:txBody>
        </p:sp>
        <p:grpSp>
          <p:nvGrpSpPr>
            <p:cNvPr id="38" name="Group 37">
              <a:extLst>
                <a:ext uri="{FF2B5EF4-FFF2-40B4-BE49-F238E27FC236}">
                  <a16:creationId xmlns:a16="http://schemas.microsoft.com/office/drawing/2014/main" id="{27B66439-22E0-DF49-B5BF-C7CB7667BCA2}"/>
                </a:ext>
              </a:extLst>
            </p:cNvPr>
            <p:cNvGrpSpPr/>
            <p:nvPr/>
          </p:nvGrpSpPr>
          <p:grpSpPr>
            <a:xfrm>
              <a:off x="523460" y="1520029"/>
              <a:ext cx="3396368" cy="3396368"/>
              <a:chOff x="445366" y="1406522"/>
              <a:chExt cx="3731556" cy="3731556"/>
            </a:xfrm>
          </p:grpSpPr>
          <p:sp>
            <p:nvSpPr>
              <p:cNvPr id="32" name="Oval 31">
                <a:extLst>
                  <a:ext uri="{FF2B5EF4-FFF2-40B4-BE49-F238E27FC236}">
                    <a16:creationId xmlns:a16="http://schemas.microsoft.com/office/drawing/2014/main" id="{2701E21E-6154-3C4B-BEE4-54ECD6B64571}"/>
                  </a:ext>
                </a:extLst>
              </p:cNvPr>
              <p:cNvSpPr/>
              <p:nvPr/>
            </p:nvSpPr>
            <p:spPr>
              <a:xfrm>
                <a:off x="445366" y="1406522"/>
                <a:ext cx="3731556" cy="3731556"/>
              </a:xfrm>
              <a:prstGeom prst="ellipse">
                <a:avLst/>
              </a:prstGeom>
              <a:solidFill>
                <a:srgbClr val="5F656D">
                  <a:alpha val="2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icture containing light&#10;&#10;Description automatically generated">
                <a:extLst>
                  <a:ext uri="{FF2B5EF4-FFF2-40B4-BE49-F238E27FC236}">
                    <a16:creationId xmlns:a16="http://schemas.microsoft.com/office/drawing/2014/main" id="{2D69B630-AAAA-F044-9138-554D6194CF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8675" y="1988122"/>
                <a:ext cx="2627367" cy="2627367"/>
              </a:xfrm>
              <a:prstGeom prst="rect">
                <a:avLst/>
              </a:prstGeom>
            </p:spPr>
          </p:pic>
          <p:sp>
            <p:nvSpPr>
              <p:cNvPr id="35" name="Oval 34">
                <a:extLst>
                  <a:ext uri="{FF2B5EF4-FFF2-40B4-BE49-F238E27FC236}">
                    <a16:creationId xmlns:a16="http://schemas.microsoft.com/office/drawing/2014/main" id="{A4BC61AF-5125-ED45-ADE3-C039D0A957F5}"/>
                  </a:ext>
                </a:extLst>
              </p:cNvPr>
              <p:cNvSpPr/>
              <p:nvPr/>
            </p:nvSpPr>
            <p:spPr>
              <a:xfrm>
                <a:off x="2087740" y="3077786"/>
                <a:ext cx="446808" cy="446808"/>
              </a:xfrm>
              <a:prstGeom prst="ellipse">
                <a:avLst/>
              </a:prstGeom>
              <a:solidFill>
                <a:srgbClr val="5F656D">
                  <a:alpha val="2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6" descr="Image of two hands surrounding a heart">
            <a:extLst>
              <a:ext uri="{FF2B5EF4-FFF2-40B4-BE49-F238E27FC236}">
                <a16:creationId xmlns:a16="http://schemas.microsoft.com/office/drawing/2014/main" id="{BD1AD859-62A7-6B49-B3E5-6D2F691102B6}"/>
              </a:ext>
            </a:extLst>
          </p:cNvPr>
          <p:cNvGrpSpPr/>
          <p:nvPr/>
        </p:nvGrpSpPr>
        <p:grpSpPr>
          <a:xfrm>
            <a:off x="4409670" y="1520029"/>
            <a:ext cx="3396368" cy="4079552"/>
            <a:chOff x="4409670" y="1520029"/>
            <a:chExt cx="3396368" cy="4079552"/>
          </a:xfrm>
        </p:grpSpPr>
        <p:sp>
          <p:nvSpPr>
            <p:cNvPr id="15" name="TextBox 14">
              <a:extLst>
                <a:ext uri="{FF2B5EF4-FFF2-40B4-BE49-F238E27FC236}">
                  <a16:creationId xmlns:a16="http://schemas.microsoft.com/office/drawing/2014/main" id="{F958590D-37E8-4C16-8D2A-064AA2DDF08A}"/>
                </a:ext>
              </a:extLst>
            </p:cNvPr>
            <p:cNvSpPr txBox="1"/>
            <p:nvPr/>
          </p:nvSpPr>
          <p:spPr>
            <a:xfrm>
              <a:off x="5351813" y="5076361"/>
              <a:ext cx="1512081" cy="523220"/>
            </a:xfrm>
            <a:prstGeom prst="rect">
              <a:avLst/>
            </a:prstGeom>
            <a:noFill/>
          </p:spPr>
          <p:txBody>
            <a:bodyPr wrap="none" rtlCol="0">
              <a:spAutoFit/>
            </a:bodyPr>
            <a:lstStyle/>
            <a:p>
              <a:r>
                <a:rPr lang="en-US" sz="2800" b="1">
                  <a:solidFill>
                    <a:srgbClr val="0B5E88"/>
                  </a:solidFill>
                </a:rPr>
                <a:t>Practices</a:t>
              </a:r>
            </a:p>
          </p:txBody>
        </p:sp>
        <p:sp>
          <p:nvSpPr>
            <p:cNvPr id="23" name="Oval 22">
              <a:extLst>
                <a:ext uri="{FF2B5EF4-FFF2-40B4-BE49-F238E27FC236}">
                  <a16:creationId xmlns:a16="http://schemas.microsoft.com/office/drawing/2014/main" id="{1BD0CBA8-0B82-2048-A6E8-27695A0E33F9}"/>
                </a:ext>
              </a:extLst>
            </p:cNvPr>
            <p:cNvSpPr/>
            <p:nvPr/>
          </p:nvSpPr>
          <p:spPr>
            <a:xfrm>
              <a:off x="4409670" y="1520029"/>
              <a:ext cx="3396368" cy="3396368"/>
            </a:xfrm>
            <a:prstGeom prst="ellipse">
              <a:avLst/>
            </a:prstGeom>
            <a:solidFill>
              <a:srgbClr val="0B5E88">
                <a:alpha val="2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plate&#10;&#10;Description automatically generated">
              <a:extLst>
                <a:ext uri="{FF2B5EF4-FFF2-40B4-BE49-F238E27FC236}">
                  <a16:creationId xmlns:a16="http://schemas.microsoft.com/office/drawing/2014/main" id="{49A802BC-409C-5C46-86B8-56FDC4E448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6558" y="2049387"/>
              <a:ext cx="2043738" cy="2390789"/>
            </a:xfrm>
            <a:prstGeom prst="rect">
              <a:avLst/>
            </a:prstGeom>
          </p:spPr>
        </p:pic>
      </p:grpSp>
      <p:grpSp>
        <p:nvGrpSpPr>
          <p:cNvPr id="4" name="Group 3" descr="Image of a heart in place of someone's brain">
            <a:extLst>
              <a:ext uri="{FF2B5EF4-FFF2-40B4-BE49-F238E27FC236}">
                <a16:creationId xmlns:a16="http://schemas.microsoft.com/office/drawing/2014/main" id="{1060968D-02D2-7346-ADA4-5C71BE78F06C}"/>
              </a:ext>
            </a:extLst>
          </p:cNvPr>
          <p:cNvGrpSpPr/>
          <p:nvPr/>
        </p:nvGrpSpPr>
        <p:grpSpPr>
          <a:xfrm>
            <a:off x="8295880" y="1520029"/>
            <a:ext cx="3396368" cy="4122014"/>
            <a:chOff x="8295880" y="1520029"/>
            <a:chExt cx="3396368" cy="4122014"/>
          </a:xfrm>
        </p:grpSpPr>
        <p:sp>
          <p:nvSpPr>
            <p:cNvPr id="16" name="TextBox 15">
              <a:extLst>
                <a:ext uri="{FF2B5EF4-FFF2-40B4-BE49-F238E27FC236}">
                  <a16:creationId xmlns:a16="http://schemas.microsoft.com/office/drawing/2014/main" id="{17439B13-AFE8-4C62-A867-8EB2BD8E8F32}"/>
                </a:ext>
              </a:extLst>
            </p:cNvPr>
            <p:cNvSpPr txBox="1"/>
            <p:nvPr/>
          </p:nvSpPr>
          <p:spPr>
            <a:xfrm>
              <a:off x="8854442" y="5118823"/>
              <a:ext cx="2287421" cy="523220"/>
            </a:xfrm>
            <a:prstGeom prst="rect">
              <a:avLst/>
            </a:prstGeom>
            <a:noFill/>
          </p:spPr>
          <p:txBody>
            <a:bodyPr wrap="none" rtlCol="0">
              <a:spAutoFit/>
            </a:bodyPr>
            <a:lstStyle/>
            <a:p>
              <a:r>
                <a:rPr lang="en-US" sz="2800" b="1">
                  <a:solidFill>
                    <a:srgbClr val="468F7A"/>
                  </a:solidFill>
                </a:rPr>
                <a:t>Competencies</a:t>
              </a:r>
            </a:p>
          </p:txBody>
        </p:sp>
        <p:grpSp>
          <p:nvGrpSpPr>
            <p:cNvPr id="36" name="Group 35">
              <a:extLst>
                <a:ext uri="{FF2B5EF4-FFF2-40B4-BE49-F238E27FC236}">
                  <a16:creationId xmlns:a16="http://schemas.microsoft.com/office/drawing/2014/main" id="{C385165E-948D-6A4D-A42F-48BB2045BC46}"/>
                </a:ext>
              </a:extLst>
            </p:cNvPr>
            <p:cNvGrpSpPr/>
            <p:nvPr/>
          </p:nvGrpSpPr>
          <p:grpSpPr>
            <a:xfrm>
              <a:off x="8295880" y="1520029"/>
              <a:ext cx="3396368" cy="3396368"/>
              <a:chOff x="8184636" y="1406522"/>
              <a:chExt cx="3731556" cy="3731556"/>
            </a:xfrm>
          </p:grpSpPr>
          <p:sp>
            <p:nvSpPr>
              <p:cNvPr id="10" name="Oval 9">
                <a:extLst>
                  <a:ext uri="{FF2B5EF4-FFF2-40B4-BE49-F238E27FC236}">
                    <a16:creationId xmlns:a16="http://schemas.microsoft.com/office/drawing/2014/main" id="{69A67FA6-E8C1-FF43-AC8A-388348A2CFC8}"/>
                  </a:ext>
                </a:extLst>
              </p:cNvPr>
              <p:cNvSpPr/>
              <p:nvPr/>
            </p:nvSpPr>
            <p:spPr>
              <a:xfrm>
                <a:off x="8184636" y="1406522"/>
                <a:ext cx="3731556" cy="3731556"/>
              </a:xfrm>
              <a:prstGeom prst="ellipse">
                <a:avLst/>
              </a:prstGeom>
              <a:solidFill>
                <a:srgbClr val="AFCB9A">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picture containing room, drawing, plate&#10;&#10;Description automatically generated">
                <a:extLst>
                  <a:ext uri="{FF2B5EF4-FFF2-40B4-BE49-F238E27FC236}">
                    <a16:creationId xmlns:a16="http://schemas.microsoft.com/office/drawing/2014/main" id="{C47AE675-F889-1848-B586-BFBB12C6A44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52629" y="1882106"/>
                <a:ext cx="2709161" cy="2838169"/>
              </a:xfrm>
              <a:prstGeom prst="rect">
                <a:avLst/>
              </a:prstGeom>
            </p:spPr>
          </p:pic>
        </p:grpSp>
      </p:grpSp>
      <p:sp>
        <p:nvSpPr>
          <p:cNvPr id="6" name="Text Placeholder 5">
            <a:extLst>
              <a:ext uri="{FF2B5EF4-FFF2-40B4-BE49-F238E27FC236}">
                <a16:creationId xmlns:a16="http://schemas.microsoft.com/office/drawing/2014/main" id="{4D84CAD4-F740-4F47-A67A-C9713040A058}"/>
              </a:ext>
            </a:extLst>
          </p:cNvPr>
          <p:cNvSpPr>
            <a:spLocks noGrp="1"/>
          </p:cNvSpPr>
          <p:nvPr>
            <p:ph type="body" sz="quarter" idx="13"/>
          </p:nvPr>
        </p:nvSpPr>
        <p:spPr/>
        <p:txBody>
          <a:bodyPr/>
          <a:lstStyle/>
          <a:p>
            <a:r>
              <a:rPr lang="fr-FR"/>
              <a:t>Source: </a:t>
            </a:r>
            <a:r>
              <a:rPr lang="fr-FR">
                <a:hlinkClick r:id="rId6"/>
              </a:rPr>
              <a:t>https://measuringsel.casel.org/wp-content/uploads/2018/11/Framework_EquitySummary-.pdf</a:t>
            </a:r>
            <a:r>
              <a:rPr lang="fr-FR"/>
              <a:t>; </a:t>
            </a:r>
            <a:r>
              <a:rPr lang="en-US"/>
              <a:t>Process by </a:t>
            </a:r>
            <a:r>
              <a:rPr lang="en-US" err="1"/>
              <a:t>Rflor</a:t>
            </a:r>
            <a:r>
              <a:rPr lang="en-US"/>
              <a:t>, partnership by Vectors Market, and Open Mindedness by </a:t>
            </a:r>
            <a:r>
              <a:rPr lang="en-US" err="1"/>
              <a:t>Becris</a:t>
            </a:r>
            <a:r>
              <a:rPr lang="en-US"/>
              <a:t> from the Noun Project</a:t>
            </a:r>
          </a:p>
        </p:txBody>
      </p:sp>
      <p:sp>
        <p:nvSpPr>
          <p:cNvPr id="2" name="Slide Number Placeholder 1">
            <a:extLst>
              <a:ext uri="{FF2B5EF4-FFF2-40B4-BE49-F238E27FC236}">
                <a16:creationId xmlns:a16="http://schemas.microsoft.com/office/drawing/2014/main" id="{AAFE5298-9D5F-4E65-A6C0-DE9D22ECAF58}"/>
              </a:ext>
            </a:extLst>
          </p:cNvPr>
          <p:cNvSpPr>
            <a:spLocks noGrp="1"/>
          </p:cNvSpPr>
          <p:nvPr>
            <p:ph type="sldNum" sz="quarter" idx="14"/>
          </p:nvPr>
        </p:nvSpPr>
        <p:spPr/>
        <p:txBody>
          <a:bodyPr/>
          <a:lstStyle/>
          <a:p>
            <a:fld id="{BABF4E83-61DB-418F-A99F-17BC9BB58EF6}" type="slidenum">
              <a:rPr lang="en-US" smtClean="0"/>
              <a:pPr/>
              <a:t>10</a:t>
            </a:fld>
            <a:endParaRPr lang="en-US"/>
          </a:p>
        </p:txBody>
      </p:sp>
    </p:spTree>
    <p:extLst>
      <p:ext uri="{BB962C8B-B14F-4D97-AF65-F5344CB8AC3E}">
        <p14:creationId xmlns:p14="http://schemas.microsoft.com/office/powerpoint/2010/main" val="2612190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D968C8-0D34-402C-829E-159B1DBC9D9C}"/>
              </a:ext>
            </a:extLst>
          </p:cNvPr>
          <p:cNvSpPr>
            <a:spLocks noGrp="1"/>
          </p:cNvSpPr>
          <p:nvPr>
            <p:ph type="title"/>
          </p:nvPr>
        </p:nvSpPr>
        <p:spPr/>
        <p:txBody>
          <a:bodyPr/>
          <a:lstStyle/>
          <a:p>
            <a:r>
              <a:rPr lang="en-US" sz="4400" dirty="0"/>
              <a:t>Does SEL Really Improve Student Outcomes?</a:t>
            </a:r>
            <a:endParaRPr lang="en-US" dirty="0"/>
          </a:p>
        </p:txBody>
      </p:sp>
      <p:sp>
        <p:nvSpPr>
          <p:cNvPr id="8" name="Text Placeholder 7">
            <a:extLst>
              <a:ext uri="{FF2B5EF4-FFF2-40B4-BE49-F238E27FC236}">
                <a16:creationId xmlns:a16="http://schemas.microsoft.com/office/drawing/2014/main" id="{6181C3A5-F9FC-4979-8480-48C3A0AE460E}"/>
              </a:ext>
            </a:extLst>
          </p:cNvPr>
          <p:cNvSpPr>
            <a:spLocks noGrp="1"/>
          </p:cNvSpPr>
          <p:nvPr>
            <p:ph type="body" sz="quarter" idx="15"/>
          </p:nvPr>
        </p:nvSpPr>
        <p:spPr/>
        <p:txBody>
          <a:bodyPr/>
          <a:lstStyle/>
          <a:p>
            <a:r>
              <a:rPr lang="en-US" sz="2800" b="1">
                <a:solidFill>
                  <a:schemeClr val="dk1"/>
                </a:solidFill>
                <a:latin typeface="Calibri"/>
                <a:ea typeface="Calibri"/>
                <a:cs typeface="Calibri"/>
                <a:sym typeface="Calibri"/>
              </a:rPr>
              <a:t>A 2011 meta-analysis of 213 studies involving school-based, universal SEL programs including over 270,000 students in K-12 revealed:</a:t>
            </a:r>
            <a:endParaRPr lang="en-US" sz="2800" b="1">
              <a:solidFill>
                <a:schemeClr val="dk1"/>
              </a:solidFill>
              <a:latin typeface="Arial"/>
              <a:ea typeface="Arial"/>
              <a:cs typeface="Arial"/>
              <a:sym typeface="Arial"/>
            </a:endParaRPr>
          </a:p>
          <a:p>
            <a:endParaRPr lang="en-US"/>
          </a:p>
        </p:txBody>
      </p:sp>
      <p:sp>
        <p:nvSpPr>
          <p:cNvPr id="9" name="Content Placeholder 8">
            <a:extLst>
              <a:ext uri="{FF2B5EF4-FFF2-40B4-BE49-F238E27FC236}">
                <a16:creationId xmlns:a16="http://schemas.microsoft.com/office/drawing/2014/main" id="{2E8EA796-583B-4FFD-B012-623E118560E7}"/>
              </a:ext>
            </a:extLst>
          </p:cNvPr>
          <p:cNvSpPr>
            <a:spLocks noGrp="1"/>
          </p:cNvSpPr>
          <p:nvPr>
            <p:ph sz="quarter" idx="17"/>
          </p:nvPr>
        </p:nvSpPr>
        <p:spPr/>
        <p:txBody>
          <a:bodyPr>
            <a:normAutofit fontScale="92500" lnSpcReduction="20000"/>
          </a:bodyPr>
          <a:lstStyle/>
          <a:p>
            <a:r>
              <a:rPr lang="en-US"/>
              <a:t>Science Links SEL to Student Gains: </a:t>
            </a:r>
          </a:p>
          <a:p>
            <a:pPr lvl="1"/>
            <a:r>
              <a:rPr lang="en-US"/>
              <a:t>Social-emotional skills </a:t>
            </a:r>
          </a:p>
          <a:p>
            <a:pPr lvl="1"/>
            <a:r>
              <a:rPr lang="en-US"/>
              <a:t>Improved attitudes about self, others, and school</a:t>
            </a:r>
          </a:p>
          <a:p>
            <a:pPr lvl="1"/>
            <a:r>
              <a:rPr lang="en-US"/>
              <a:t>Positive classroom behavior </a:t>
            </a:r>
          </a:p>
          <a:p>
            <a:pPr lvl="1"/>
            <a:r>
              <a:rPr lang="en-US"/>
              <a:t>11 percentile-point gain on standardized achievement tests</a:t>
            </a:r>
          </a:p>
          <a:p>
            <a:endParaRPr lang="en-US"/>
          </a:p>
        </p:txBody>
      </p:sp>
      <p:sp>
        <p:nvSpPr>
          <p:cNvPr id="10" name="Content Placeholder 9">
            <a:extLst>
              <a:ext uri="{FF2B5EF4-FFF2-40B4-BE49-F238E27FC236}">
                <a16:creationId xmlns:a16="http://schemas.microsoft.com/office/drawing/2014/main" id="{6850A35F-A232-4507-A4AD-6AEC6776BFC8}"/>
              </a:ext>
            </a:extLst>
          </p:cNvPr>
          <p:cNvSpPr>
            <a:spLocks noGrp="1"/>
          </p:cNvSpPr>
          <p:nvPr>
            <p:ph sz="quarter" idx="18"/>
          </p:nvPr>
        </p:nvSpPr>
        <p:spPr/>
        <p:txBody>
          <a:bodyPr/>
          <a:lstStyle/>
          <a:p>
            <a:r>
              <a:rPr lang="en-US"/>
              <a:t>Reduced Risks  for Failure:</a:t>
            </a:r>
          </a:p>
          <a:p>
            <a:pPr lvl="1"/>
            <a:r>
              <a:rPr lang="en-US"/>
              <a:t>Conduct problems</a:t>
            </a:r>
          </a:p>
          <a:p>
            <a:pPr lvl="1"/>
            <a:r>
              <a:rPr lang="en-US"/>
              <a:t>Emotional distress</a:t>
            </a:r>
          </a:p>
        </p:txBody>
      </p:sp>
      <p:sp>
        <p:nvSpPr>
          <p:cNvPr id="7" name="Text Placeholder 6">
            <a:extLst>
              <a:ext uri="{FF2B5EF4-FFF2-40B4-BE49-F238E27FC236}">
                <a16:creationId xmlns:a16="http://schemas.microsoft.com/office/drawing/2014/main" id="{6407B208-1779-4F6E-B9DC-1A6E2A9719CA}"/>
              </a:ext>
            </a:extLst>
          </p:cNvPr>
          <p:cNvSpPr>
            <a:spLocks noGrp="1"/>
          </p:cNvSpPr>
          <p:nvPr>
            <p:ph type="body" sz="quarter" idx="13"/>
          </p:nvPr>
        </p:nvSpPr>
        <p:spPr>
          <a:xfrm>
            <a:off x="457200" y="5751576"/>
            <a:ext cx="11276076" cy="339508"/>
          </a:xfrm>
        </p:spPr>
        <p:txBody>
          <a:bodyPr/>
          <a:lstStyle/>
          <a:p>
            <a:r>
              <a:rPr lang="en-US" sz="800" err="1">
                <a:solidFill>
                  <a:srgbClr val="000000"/>
                </a:solidFill>
                <a:latin typeface="Calibri"/>
                <a:ea typeface="Calibri"/>
                <a:cs typeface="Calibri"/>
                <a:sym typeface="Calibri"/>
              </a:rPr>
              <a:t>Durlak</a:t>
            </a:r>
            <a:r>
              <a:rPr lang="en-US" sz="800">
                <a:solidFill>
                  <a:srgbClr val="000000"/>
                </a:solidFill>
                <a:latin typeface="Calibri"/>
                <a:ea typeface="Calibri"/>
                <a:cs typeface="Calibri"/>
                <a:sym typeface="Calibri"/>
              </a:rPr>
              <a:t> et al., 2011.</a:t>
            </a:r>
            <a:endParaRPr lang="en-US" sz="800">
              <a:solidFill>
                <a:srgbClr val="000000"/>
              </a:solidFill>
              <a:latin typeface="Arial"/>
              <a:ea typeface="Arial"/>
              <a:cs typeface="Arial"/>
              <a:sym typeface="Arial"/>
            </a:endParaRPr>
          </a:p>
          <a:p>
            <a:endParaRPr lang="en-US"/>
          </a:p>
        </p:txBody>
      </p:sp>
      <p:sp>
        <p:nvSpPr>
          <p:cNvPr id="5" name="Slide Number Placeholder 4">
            <a:extLst>
              <a:ext uri="{FF2B5EF4-FFF2-40B4-BE49-F238E27FC236}">
                <a16:creationId xmlns:a16="http://schemas.microsoft.com/office/drawing/2014/main" id="{B8491729-F16D-4EB4-9D70-E8E6C4320099}"/>
              </a:ext>
            </a:extLst>
          </p:cNvPr>
          <p:cNvSpPr>
            <a:spLocks noGrp="1"/>
          </p:cNvSpPr>
          <p:nvPr>
            <p:ph type="sldNum" sz="quarter" idx="12"/>
          </p:nvPr>
        </p:nvSpPr>
        <p:spPr/>
        <p:txBody>
          <a:bodyPr/>
          <a:lstStyle/>
          <a:p>
            <a:fld id="{99A20822-4A49-4D36-86E3-300BA48D3F00}" type="slidenum">
              <a:rPr lang="en-US" smtClean="0"/>
              <a:pPr/>
              <a:t>11</a:t>
            </a:fld>
            <a:endParaRPr lang="en-US"/>
          </a:p>
        </p:txBody>
      </p:sp>
    </p:spTree>
    <p:extLst>
      <p:ext uri="{BB962C8B-B14F-4D97-AF65-F5344CB8AC3E}">
        <p14:creationId xmlns:p14="http://schemas.microsoft.com/office/powerpoint/2010/main" val="635993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7B6CBA-AD1B-436E-A155-AE5DAD77184D}"/>
              </a:ext>
            </a:extLst>
          </p:cNvPr>
          <p:cNvSpPr>
            <a:spLocks noGrp="1"/>
          </p:cNvSpPr>
          <p:nvPr>
            <p:ph type="title"/>
          </p:nvPr>
        </p:nvSpPr>
        <p:spPr>
          <a:xfrm>
            <a:off x="457200" y="0"/>
            <a:ext cx="11274552" cy="1280160"/>
          </a:xfrm>
        </p:spPr>
        <p:txBody>
          <a:bodyPr anchor="ctr">
            <a:normAutofit/>
          </a:bodyPr>
          <a:lstStyle/>
          <a:p>
            <a:r>
              <a:rPr lang="en-US"/>
              <a:t>CASEL SEL Definition</a:t>
            </a:r>
          </a:p>
        </p:txBody>
      </p:sp>
      <p:sp>
        <p:nvSpPr>
          <p:cNvPr id="7" name="Content Placeholder 6">
            <a:extLst>
              <a:ext uri="{FF2B5EF4-FFF2-40B4-BE49-F238E27FC236}">
                <a16:creationId xmlns:a16="http://schemas.microsoft.com/office/drawing/2014/main" id="{B1A2C884-84B0-47FA-AF94-47875EF77805}"/>
              </a:ext>
            </a:extLst>
          </p:cNvPr>
          <p:cNvSpPr>
            <a:spLocks noGrp="1"/>
          </p:cNvSpPr>
          <p:nvPr>
            <p:ph sz="quarter" idx="18"/>
          </p:nvPr>
        </p:nvSpPr>
        <p:spPr>
          <a:xfrm>
            <a:off x="6244651" y="1380397"/>
            <a:ext cx="5568696" cy="4343400"/>
          </a:xfrm>
        </p:spPr>
        <p:txBody>
          <a:bodyPr>
            <a:normAutofit/>
          </a:bodyPr>
          <a:lstStyle/>
          <a:p>
            <a:pPr marL="0" indent="0">
              <a:buNone/>
            </a:pPr>
            <a:r>
              <a:rPr lang="en-US" sz="2400"/>
              <a:t>“…the process through which all young people and adults acquire and apply the knowledge, skills, and attitudes to develop healthy identities, manage emotions and achieve personal and collective goals, feel and show empathy for others, establish and maintain supportive relationships, and make responsible and caring decisions” (CASEL, 2020). </a:t>
            </a:r>
          </a:p>
        </p:txBody>
      </p:sp>
      <p:pic>
        <p:nvPicPr>
          <p:cNvPr id="1026" name="Picture 2" descr="What Is the CASEL Framework? - CASEL">
            <a:extLst>
              <a:ext uri="{FF2B5EF4-FFF2-40B4-BE49-F238E27FC236}">
                <a16:creationId xmlns:a16="http://schemas.microsoft.com/office/drawing/2014/main" id="{3881287F-050C-4988-A4B7-64D76FE5082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11512" y="1257300"/>
            <a:ext cx="4343400" cy="4343400"/>
          </a:xfrm>
          <a:prstGeom prst="rect">
            <a:avLst/>
          </a:prstGeom>
          <a:solidFill>
            <a:srgbClr val="FFFFFF"/>
          </a:solidFill>
        </p:spPr>
      </p:pic>
      <p:sp>
        <p:nvSpPr>
          <p:cNvPr id="4" name="Slide Number Placeholder 3">
            <a:extLst>
              <a:ext uri="{FF2B5EF4-FFF2-40B4-BE49-F238E27FC236}">
                <a16:creationId xmlns:a16="http://schemas.microsoft.com/office/drawing/2014/main" id="{475C4EAB-9F4D-4291-A059-9F5C3D60F398}"/>
              </a:ext>
            </a:extLst>
          </p:cNvPr>
          <p:cNvSpPr>
            <a:spLocks noGrp="1"/>
          </p:cNvSpPr>
          <p:nvPr>
            <p:ph type="sldNum" sz="quarter" idx="20"/>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12</a:t>
            </a:fld>
            <a:endParaRPr lang="en-US"/>
          </a:p>
        </p:txBody>
      </p:sp>
    </p:spTree>
    <p:extLst>
      <p:ext uri="{BB962C8B-B14F-4D97-AF65-F5344CB8AC3E}">
        <p14:creationId xmlns:p14="http://schemas.microsoft.com/office/powerpoint/2010/main" val="1251398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8" name="Google Shape;628;p82"/>
          <p:cNvSpPr txBox="1">
            <a:spLocks noGrp="1"/>
          </p:cNvSpPr>
          <p:nvPr>
            <p:ph type="title" idx="4294967295"/>
          </p:nvPr>
        </p:nvSpPr>
        <p:spPr>
          <a:xfrm>
            <a:off x="895733" y="186743"/>
            <a:ext cx="8516400" cy="1138733"/>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850"/>
              <a:buFontTx/>
              <a:buNone/>
              <a:tabLst/>
              <a:defRPr/>
            </a:pPr>
            <a:r>
              <a:rPr kumimoji="0" lang="en-US" sz="3800" b="1" i="0" u="none" strike="noStrike" kern="1200" cap="none" spc="0" normalizeH="0" baseline="0" noProof="0" dirty="0">
                <a:ln>
                  <a:noFill/>
                </a:ln>
                <a:solidFill>
                  <a:srgbClr val="0070C0"/>
                </a:solidFill>
                <a:effectLst/>
                <a:uLnTx/>
                <a:uFillTx/>
                <a:latin typeface="Arial"/>
                <a:ea typeface="Arial"/>
                <a:cs typeface="Arial"/>
                <a:sym typeface="Arial"/>
              </a:rPr>
              <a:t>THE CASEL 5</a:t>
            </a:r>
          </a:p>
          <a:p>
            <a:pPr marL="0" marR="0" lvl="0" indent="0" algn="l" defTabSz="914400" rtl="0" eaLnBrk="1" fontAlgn="auto" latinLnBrk="0" hangingPunct="1">
              <a:lnSpc>
                <a:spcPct val="100000"/>
              </a:lnSpc>
              <a:spcBef>
                <a:spcPts val="0"/>
              </a:spcBef>
              <a:spcAft>
                <a:spcPts val="0"/>
              </a:spcAft>
              <a:buClr>
                <a:srgbClr val="000000"/>
              </a:buClr>
              <a:buSzPts val="1500"/>
              <a:buFontTx/>
              <a:buNone/>
              <a:tabLst/>
              <a:defRPr/>
            </a:pPr>
            <a:r>
              <a:rPr kumimoji="0" lang="en-US" sz="2000" b="1" i="0" u="none" strike="noStrike" kern="1200" cap="none" spc="0" normalizeH="0" baseline="0" noProof="0" dirty="0">
                <a:ln>
                  <a:noFill/>
                </a:ln>
                <a:solidFill>
                  <a:schemeClr val="dk1"/>
                </a:solidFill>
                <a:effectLst/>
                <a:uLnTx/>
                <a:uFillTx/>
                <a:latin typeface="Arial"/>
                <a:ea typeface="Arial"/>
                <a:cs typeface="Arial"/>
                <a:sym typeface="Arial"/>
              </a:rPr>
              <a:t>Five broad, interrelated areas of competence</a:t>
            </a:r>
            <a:endParaRPr kumimoji="0" lang="en-US" sz="800" b="0" i="0" u="none" strike="noStrike" kern="1200" cap="none" spc="0" normalizeH="0" baseline="0" noProof="0" dirty="0">
              <a:ln>
                <a:noFill/>
              </a:ln>
              <a:solidFill>
                <a:srgbClr val="000000"/>
              </a:solidFill>
              <a:effectLst/>
              <a:uLnTx/>
              <a:uFillTx/>
              <a:latin typeface="Arial"/>
              <a:ea typeface="Arial"/>
              <a:cs typeface="Arial"/>
              <a:sym typeface="Arial"/>
            </a:endParaRPr>
          </a:p>
        </p:txBody>
      </p:sp>
      <p:pic>
        <p:nvPicPr>
          <p:cNvPr id="627" name="Google Shape;627;p82" descr="CASEL"/>
          <p:cNvPicPr preferRelativeResize="0"/>
          <p:nvPr/>
        </p:nvPicPr>
        <p:blipFill rotWithShape="1">
          <a:blip r:embed="rId3">
            <a:alphaModFix/>
          </a:blip>
          <a:srcRect/>
          <a:stretch/>
        </p:blipFill>
        <p:spPr>
          <a:xfrm>
            <a:off x="112400" y="364442"/>
            <a:ext cx="783333" cy="783333"/>
          </a:xfrm>
          <a:prstGeom prst="rect">
            <a:avLst/>
          </a:prstGeom>
          <a:noFill/>
          <a:ln>
            <a:noFill/>
          </a:ln>
        </p:spPr>
      </p:pic>
      <p:sp>
        <p:nvSpPr>
          <p:cNvPr id="624" name="Google Shape;624;p82">
            <a:extLst>
              <a:ext uri="{C183D7F6-B498-43B3-948B-1728B52AA6E4}">
                <adec:decorative xmlns:adec="http://schemas.microsoft.com/office/drawing/2017/decorative" val="1"/>
              </a:ext>
            </a:extLst>
          </p:cNvPr>
          <p:cNvSpPr/>
          <p:nvPr/>
        </p:nvSpPr>
        <p:spPr>
          <a:xfrm>
            <a:off x="64800" y="2997533"/>
            <a:ext cx="2261800" cy="2517600"/>
          </a:xfrm>
          <a:prstGeom prst="roundRect">
            <a:avLst>
              <a:gd name="adj" fmla="val 16667"/>
            </a:avLst>
          </a:prstGeom>
          <a:noFill/>
          <a:ln w="28575" cap="flat" cmpd="sng">
            <a:solidFill>
              <a:srgbClr val="ED7D3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629" name="Google Shape;629;p82">
            <a:extLst>
              <a:ext uri="{C183D7F6-B498-43B3-948B-1728B52AA6E4}">
                <adec:decorative xmlns:adec="http://schemas.microsoft.com/office/drawing/2017/decorative" val="1"/>
              </a:ext>
            </a:extLst>
          </p:cNvPr>
          <p:cNvSpPr/>
          <p:nvPr/>
        </p:nvSpPr>
        <p:spPr>
          <a:xfrm>
            <a:off x="2465967" y="2965733"/>
            <a:ext cx="2339200" cy="2517600"/>
          </a:xfrm>
          <a:prstGeom prst="roundRect">
            <a:avLst>
              <a:gd name="adj" fmla="val 16667"/>
            </a:avLst>
          </a:prstGeom>
          <a:noFill/>
          <a:ln w="28575" cap="flat" cmpd="sng">
            <a:solidFill>
              <a:srgbClr val="ED7D3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630" name="Google Shape;630;p82">
            <a:extLst>
              <a:ext uri="{C183D7F6-B498-43B3-948B-1728B52AA6E4}">
                <adec:decorative xmlns:adec="http://schemas.microsoft.com/office/drawing/2017/decorative" val="1"/>
              </a:ext>
            </a:extLst>
          </p:cNvPr>
          <p:cNvSpPr/>
          <p:nvPr/>
        </p:nvSpPr>
        <p:spPr>
          <a:xfrm>
            <a:off x="4944533" y="2997533"/>
            <a:ext cx="2339200" cy="2517600"/>
          </a:xfrm>
          <a:prstGeom prst="roundRect">
            <a:avLst>
              <a:gd name="adj" fmla="val 16667"/>
            </a:avLst>
          </a:prstGeom>
          <a:noFill/>
          <a:ln w="28575" cap="flat" cmpd="sng">
            <a:solidFill>
              <a:srgbClr val="8BBC4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631" name="Google Shape;631;p82">
            <a:extLst>
              <a:ext uri="{C183D7F6-B498-43B3-948B-1728B52AA6E4}">
                <adec:decorative xmlns:adec="http://schemas.microsoft.com/office/drawing/2017/decorative" val="1"/>
              </a:ext>
            </a:extLst>
          </p:cNvPr>
          <p:cNvSpPr/>
          <p:nvPr/>
        </p:nvSpPr>
        <p:spPr>
          <a:xfrm>
            <a:off x="7423100" y="2997533"/>
            <a:ext cx="2339200" cy="2517600"/>
          </a:xfrm>
          <a:prstGeom prst="roundRect">
            <a:avLst>
              <a:gd name="adj" fmla="val 16667"/>
            </a:avLst>
          </a:prstGeom>
          <a:noFill/>
          <a:ln w="28575" cap="flat" cmpd="sng">
            <a:solidFill>
              <a:srgbClr val="8BBC41"/>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632" name="Google Shape;632;p82">
            <a:extLst>
              <a:ext uri="{C183D7F6-B498-43B3-948B-1728B52AA6E4}">
                <adec:decorative xmlns:adec="http://schemas.microsoft.com/office/drawing/2017/decorative" val="1"/>
              </a:ext>
            </a:extLst>
          </p:cNvPr>
          <p:cNvSpPr/>
          <p:nvPr/>
        </p:nvSpPr>
        <p:spPr>
          <a:xfrm>
            <a:off x="9852800" y="2950967"/>
            <a:ext cx="2274400" cy="2517600"/>
          </a:xfrm>
          <a:prstGeom prst="roundRect">
            <a:avLst>
              <a:gd name="adj" fmla="val 16667"/>
            </a:avLst>
          </a:prstGeom>
          <a:no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nvGrpSpPr>
          <p:cNvPr id="633" name="Google Shape;633;p82">
            <a:extLst>
              <a:ext uri="{C183D7F6-B498-43B3-948B-1728B52AA6E4}">
                <adec:decorative xmlns:adec="http://schemas.microsoft.com/office/drawing/2017/decorative" val="1"/>
              </a:ext>
            </a:extLst>
          </p:cNvPr>
          <p:cNvGrpSpPr/>
          <p:nvPr/>
        </p:nvGrpSpPr>
        <p:grpSpPr>
          <a:xfrm>
            <a:off x="417334" y="1547131"/>
            <a:ext cx="11195262" cy="1262005"/>
            <a:chOff x="313000" y="1738198"/>
            <a:chExt cx="8396447" cy="946504"/>
          </a:xfrm>
        </p:grpSpPr>
        <p:pic>
          <p:nvPicPr>
            <p:cNvPr id="634" name="Google Shape;634;p82"/>
            <p:cNvPicPr preferRelativeResize="0"/>
            <p:nvPr/>
          </p:nvPicPr>
          <p:blipFill rotWithShape="1">
            <a:blip r:embed="rId4">
              <a:alphaModFix/>
            </a:blip>
            <a:srcRect/>
            <a:stretch/>
          </p:blipFill>
          <p:spPr>
            <a:xfrm>
              <a:off x="313000" y="1738198"/>
              <a:ext cx="1100205" cy="946500"/>
            </a:xfrm>
            <a:prstGeom prst="rect">
              <a:avLst/>
            </a:prstGeom>
            <a:noFill/>
            <a:ln>
              <a:noFill/>
            </a:ln>
          </p:spPr>
        </p:pic>
        <p:pic>
          <p:nvPicPr>
            <p:cNvPr id="635" name="Google Shape;635;p82"/>
            <p:cNvPicPr preferRelativeResize="0"/>
            <p:nvPr/>
          </p:nvPicPr>
          <p:blipFill rotWithShape="1">
            <a:blip r:embed="rId5">
              <a:alphaModFix/>
            </a:blip>
            <a:srcRect/>
            <a:stretch/>
          </p:blipFill>
          <p:spPr>
            <a:xfrm>
              <a:off x="2201173" y="1766050"/>
              <a:ext cx="1051000" cy="918652"/>
            </a:xfrm>
            <a:prstGeom prst="rect">
              <a:avLst/>
            </a:prstGeom>
            <a:noFill/>
            <a:ln>
              <a:noFill/>
            </a:ln>
          </p:spPr>
        </p:pic>
        <p:pic>
          <p:nvPicPr>
            <p:cNvPr id="636" name="Google Shape;636;p82"/>
            <p:cNvPicPr preferRelativeResize="0"/>
            <p:nvPr/>
          </p:nvPicPr>
          <p:blipFill rotWithShape="1">
            <a:blip r:embed="rId6">
              <a:alphaModFix/>
            </a:blip>
            <a:srcRect/>
            <a:stretch/>
          </p:blipFill>
          <p:spPr>
            <a:xfrm>
              <a:off x="5950475" y="1806463"/>
              <a:ext cx="951438" cy="837833"/>
            </a:xfrm>
            <a:prstGeom prst="rect">
              <a:avLst/>
            </a:prstGeom>
            <a:noFill/>
            <a:ln>
              <a:noFill/>
            </a:ln>
          </p:spPr>
        </p:pic>
        <p:pic>
          <p:nvPicPr>
            <p:cNvPr id="637" name="Google Shape;637;p82"/>
            <p:cNvPicPr preferRelativeResize="0"/>
            <p:nvPr/>
          </p:nvPicPr>
          <p:blipFill rotWithShape="1">
            <a:blip r:embed="rId7">
              <a:alphaModFix/>
            </a:blip>
            <a:srcRect/>
            <a:stretch/>
          </p:blipFill>
          <p:spPr>
            <a:xfrm>
              <a:off x="4109872" y="1771784"/>
              <a:ext cx="951450" cy="907197"/>
            </a:xfrm>
            <a:prstGeom prst="rect">
              <a:avLst/>
            </a:prstGeom>
            <a:noFill/>
            <a:ln>
              <a:noFill/>
            </a:ln>
          </p:spPr>
        </p:pic>
        <p:pic>
          <p:nvPicPr>
            <p:cNvPr id="638" name="Google Shape;638;p82"/>
            <p:cNvPicPr preferRelativeResize="0"/>
            <p:nvPr/>
          </p:nvPicPr>
          <p:blipFill rotWithShape="1">
            <a:blip r:embed="rId8">
              <a:alphaModFix/>
            </a:blip>
            <a:srcRect/>
            <a:stretch/>
          </p:blipFill>
          <p:spPr>
            <a:xfrm>
              <a:off x="7757997" y="1809563"/>
              <a:ext cx="951450" cy="831638"/>
            </a:xfrm>
            <a:prstGeom prst="rect">
              <a:avLst/>
            </a:prstGeom>
            <a:noFill/>
            <a:ln>
              <a:noFill/>
            </a:ln>
          </p:spPr>
        </p:pic>
      </p:grpSp>
      <p:sp>
        <p:nvSpPr>
          <p:cNvPr id="644" name="Google Shape;644;p82"/>
          <p:cNvSpPr txBox="1"/>
          <p:nvPr/>
        </p:nvSpPr>
        <p:spPr>
          <a:xfrm>
            <a:off x="252533" y="2981734"/>
            <a:ext cx="1682000" cy="512857"/>
          </a:xfrm>
          <a:prstGeom prst="rect">
            <a:avLst/>
          </a:prstGeom>
          <a:noFill/>
          <a:ln>
            <a:noFill/>
          </a:ln>
        </p:spPr>
        <p:txBody>
          <a:bodyPr spcFirstLastPara="1" wrap="square" lIns="121900" tIns="121900" rIns="121900" bIns="121900" anchor="t" anchorCtr="0">
            <a:spAutoFit/>
          </a:bodyPr>
          <a:lstStyle/>
          <a:p>
            <a:pPr algn="ctr">
              <a:buClr>
                <a:srgbClr val="000000"/>
              </a:buClr>
              <a:buSzPts val="1300"/>
            </a:pPr>
            <a:r>
              <a:rPr lang="en-US" sz="1733" b="1">
                <a:solidFill>
                  <a:schemeClr val="dk1"/>
                </a:solidFill>
                <a:latin typeface="Calibri"/>
                <a:ea typeface="Calibri"/>
                <a:cs typeface="Calibri"/>
                <a:sym typeface="Calibri"/>
              </a:rPr>
              <a:t>self-awareness</a:t>
            </a:r>
            <a:endParaRPr sz="1733" b="1">
              <a:solidFill>
                <a:schemeClr val="dk1"/>
              </a:solidFill>
              <a:latin typeface="Calibri"/>
              <a:ea typeface="Calibri"/>
              <a:cs typeface="Calibri"/>
              <a:sym typeface="Calibri"/>
            </a:endParaRPr>
          </a:p>
        </p:txBody>
      </p:sp>
      <p:sp>
        <p:nvSpPr>
          <p:cNvPr id="649" name="Google Shape;649;p82"/>
          <p:cNvSpPr txBox="1"/>
          <p:nvPr/>
        </p:nvSpPr>
        <p:spPr>
          <a:xfrm>
            <a:off x="156333" y="3427767"/>
            <a:ext cx="2274400" cy="1908174"/>
          </a:xfrm>
          <a:prstGeom prst="rect">
            <a:avLst/>
          </a:prstGeom>
          <a:noFill/>
          <a:ln>
            <a:noFill/>
          </a:ln>
        </p:spPr>
        <p:txBody>
          <a:bodyPr spcFirstLastPara="1" wrap="square" lIns="121900" tIns="121900" rIns="121900" bIns="121900" anchor="t" anchorCtr="0">
            <a:spAutoFit/>
          </a:bodyPr>
          <a:lstStyle/>
          <a:p>
            <a:pPr>
              <a:buClr>
                <a:srgbClr val="000000"/>
              </a:buClr>
              <a:buSzPts val="1350"/>
            </a:pPr>
            <a:r>
              <a:rPr lang="en-US">
                <a:solidFill>
                  <a:srgbClr val="333333"/>
                </a:solidFill>
                <a:highlight>
                  <a:srgbClr val="FFFFFF"/>
                </a:highlight>
                <a:latin typeface="Calibri"/>
                <a:ea typeface="Calibri"/>
                <a:cs typeface="Calibri"/>
                <a:sym typeface="Calibri"/>
              </a:rPr>
              <a:t>Understand one’s own emotions, thoughts, and values and how they influence behavior across contexts.</a:t>
            </a:r>
            <a:endParaRPr sz="1867">
              <a:solidFill>
                <a:srgbClr val="000000"/>
              </a:solidFill>
              <a:latin typeface="Calibri"/>
              <a:ea typeface="Calibri"/>
              <a:cs typeface="Calibri"/>
              <a:sym typeface="Calibri"/>
            </a:endParaRPr>
          </a:p>
        </p:txBody>
      </p:sp>
      <p:sp>
        <p:nvSpPr>
          <p:cNvPr id="645" name="Google Shape;645;p82"/>
          <p:cNvSpPr txBox="1"/>
          <p:nvPr/>
        </p:nvSpPr>
        <p:spPr>
          <a:xfrm>
            <a:off x="2740167" y="2979601"/>
            <a:ext cx="1852400" cy="512857"/>
          </a:xfrm>
          <a:prstGeom prst="rect">
            <a:avLst/>
          </a:prstGeom>
          <a:noFill/>
          <a:ln>
            <a:noFill/>
          </a:ln>
        </p:spPr>
        <p:txBody>
          <a:bodyPr spcFirstLastPara="1" wrap="square" lIns="121900" tIns="121900" rIns="121900" bIns="121900" anchor="t" anchorCtr="0">
            <a:spAutoFit/>
          </a:bodyPr>
          <a:lstStyle/>
          <a:p>
            <a:pPr algn="ctr">
              <a:buClr>
                <a:srgbClr val="000000"/>
              </a:buClr>
              <a:buSzPts val="1300"/>
            </a:pPr>
            <a:r>
              <a:rPr lang="en-US" sz="1733" b="1">
                <a:solidFill>
                  <a:schemeClr val="dk1"/>
                </a:solidFill>
                <a:latin typeface="Calibri"/>
                <a:ea typeface="Calibri"/>
                <a:cs typeface="Calibri"/>
                <a:sym typeface="Calibri"/>
              </a:rPr>
              <a:t>self-management</a:t>
            </a:r>
            <a:endParaRPr sz="1733" b="1">
              <a:solidFill>
                <a:schemeClr val="dk1"/>
              </a:solidFill>
              <a:latin typeface="Calibri"/>
              <a:ea typeface="Calibri"/>
              <a:cs typeface="Calibri"/>
              <a:sym typeface="Calibri"/>
            </a:endParaRPr>
          </a:p>
        </p:txBody>
      </p:sp>
      <p:sp>
        <p:nvSpPr>
          <p:cNvPr id="650" name="Google Shape;650;p82"/>
          <p:cNvSpPr txBox="1"/>
          <p:nvPr/>
        </p:nvSpPr>
        <p:spPr>
          <a:xfrm>
            <a:off x="2498367" y="3478567"/>
            <a:ext cx="2274400" cy="1908174"/>
          </a:xfrm>
          <a:prstGeom prst="rect">
            <a:avLst/>
          </a:prstGeom>
          <a:noFill/>
          <a:ln>
            <a:noFill/>
          </a:ln>
        </p:spPr>
        <p:txBody>
          <a:bodyPr spcFirstLastPara="1" wrap="square" lIns="121900" tIns="121900" rIns="121900" bIns="121900" anchor="t" anchorCtr="0">
            <a:spAutoFit/>
          </a:bodyPr>
          <a:lstStyle/>
          <a:p>
            <a:pPr>
              <a:buClr>
                <a:srgbClr val="000000"/>
              </a:buClr>
              <a:buSzPts val="1350"/>
            </a:pPr>
            <a:r>
              <a:rPr lang="en-US">
                <a:solidFill>
                  <a:srgbClr val="333333"/>
                </a:solidFill>
                <a:highlight>
                  <a:srgbClr val="FFFFFF"/>
                </a:highlight>
                <a:latin typeface="Calibri"/>
                <a:ea typeface="Calibri"/>
                <a:cs typeface="Calibri"/>
                <a:sym typeface="Calibri"/>
              </a:rPr>
              <a:t>Manage one’s emotions, thoughts, and behaviors in different situations and to achieve goals and aspirations.</a:t>
            </a:r>
            <a:endParaRPr sz="1867">
              <a:solidFill>
                <a:srgbClr val="000000"/>
              </a:solidFill>
              <a:latin typeface="Calibri"/>
              <a:ea typeface="Calibri"/>
              <a:cs typeface="Calibri"/>
              <a:sym typeface="Calibri"/>
            </a:endParaRPr>
          </a:p>
        </p:txBody>
      </p:sp>
      <p:sp>
        <p:nvSpPr>
          <p:cNvPr id="646" name="Google Shape;646;p82"/>
          <p:cNvSpPr txBox="1"/>
          <p:nvPr/>
        </p:nvSpPr>
        <p:spPr>
          <a:xfrm>
            <a:off x="5137467" y="2997533"/>
            <a:ext cx="1852400" cy="512857"/>
          </a:xfrm>
          <a:prstGeom prst="rect">
            <a:avLst/>
          </a:prstGeom>
          <a:noFill/>
          <a:ln>
            <a:noFill/>
          </a:ln>
        </p:spPr>
        <p:txBody>
          <a:bodyPr spcFirstLastPara="1" wrap="square" lIns="121900" tIns="121900" rIns="121900" bIns="121900" anchor="t" anchorCtr="0">
            <a:spAutoFit/>
          </a:bodyPr>
          <a:lstStyle/>
          <a:p>
            <a:pPr algn="ctr">
              <a:buClr>
                <a:srgbClr val="000000"/>
              </a:buClr>
              <a:buSzPts val="1300"/>
            </a:pPr>
            <a:r>
              <a:rPr lang="en-US" sz="1733" b="1">
                <a:solidFill>
                  <a:schemeClr val="dk1"/>
                </a:solidFill>
                <a:latin typeface="Calibri"/>
                <a:ea typeface="Calibri"/>
                <a:cs typeface="Calibri"/>
                <a:sym typeface="Calibri"/>
              </a:rPr>
              <a:t>social awareness</a:t>
            </a:r>
            <a:endParaRPr sz="1733" b="1">
              <a:solidFill>
                <a:schemeClr val="dk1"/>
              </a:solidFill>
              <a:latin typeface="Calibri"/>
              <a:ea typeface="Calibri"/>
              <a:cs typeface="Calibri"/>
              <a:sym typeface="Calibri"/>
            </a:endParaRPr>
          </a:p>
        </p:txBody>
      </p:sp>
      <p:sp>
        <p:nvSpPr>
          <p:cNvPr id="651" name="Google Shape;651;p82"/>
          <p:cNvSpPr txBox="1"/>
          <p:nvPr/>
        </p:nvSpPr>
        <p:spPr>
          <a:xfrm>
            <a:off x="4976933" y="3478567"/>
            <a:ext cx="2274400" cy="1908174"/>
          </a:xfrm>
          <a:prstGeom prst="rect">
            <a:avLst/>
          </a:prstGeom>
          <a:noFill/>
          <a:ln>
            <a:noFill/>
          </a:ln>
        </p:spPr>
        <p:txBody>
          <a:bodyPr spcFirstLastPara="1" wrap="square" lIns="121900" tIns="121900" rIns="121900" bIns="121900" anchor="t" anchorCtr="0">
            <a:spAutoFit/>
          </a:bodyPr>
          <a:lstStyle/>
          <a:p>
            <a:pPr>
              <a:buClr>
                <a:srgbClr val="000000"/>
              </a:buClr>
              <a:buSzPts val="1350"/>
            </a:pPr>
            <a:r>
              <a:rPr lang="en-US">
                <a:solidFill>
                  <a:srgbClr val="333333"/>
                </a:solidFill>
                <a:highlight>
                  <a:srgbClr val="FFFFFF"/>
                </a:highlight>
                <a:latin typeface="Calibri"/>
                <a:ea typeface="Calibri"/>
                <a:cs typeface="Calibri"/>
                <a:sym typeface="Calibri"/>
              </a:rPr>
              <a:t>Understand the perspectives of and empathize with others, including those from diverse backgrounds.</a:t>
            </a:r>
            <a:endParaRPr sz="1867">
              <a:solidFill>
                <a:srgbClr val="000000"/>
              </a:solidFill>
              <a:latin typeface="Calibri"/>
              <a:ea typeface="Calibri"/>
              <a:cs typeface="Calibri"/>
              <a:sym typeface="Calibri"/>
            </a:endParaRPr>
          </a:p>
        </p:txBody>
      </p:sp>
      <p:sp>
        <p:nvSpPr>
          <p:cNvPr id="647" name="Google Shape;647;p82"/>
          <p:cNvSpPr txBox="1"/>
          <p:nvPr/>
        </p:nvSpPr>
        <p:spPr>
          <a:xfrm>
            <a:off x="7635700" y="2979601"/>
            <a:ext cx="1852400" cy="512857"/>
          </a:xfrm>
          <a:prstGeom prst="rect">
            <a:avLst/>
          </a:prstGeom>
          <a:noFill/>
          <a:ln>
            <a:noFill/>
          </a:ln>
        </p:spPr>
        <p:txBody>
          <a:bodyPr spcFirstLastPara="1" wrap="square" lIns="121900" tIns="121900" rIns="121900" bIns="121900" anchor="t" anchorCtr="0">
            <a:spAutoFit/>
          </a:bodyPr>
          <a:lstStyle/>
          <a:p>
            <a:pPr algn="ctr">
              <a:buClr>
                <a:srgbClr val="000000"/>
              </a:buClr>
              <a:buSzPts val="1300"/>
            </a:pPr>
            <a:r>
              <a:rPr lang="en-US" sz="1733" b="1">
                <a:solidFill>
                  <a:schemeClr val="dk1"/>
                </a:solidFill>
                <a:latin typeface="Calibri"/>
                <a:ea typeface="Calibri"/>
                <a:cs typeface="Calibri"/>
                <a:sym typeface="Calibri"/>
              </a:rPr>
              <a:t>relationship skills</a:t>
            </a:r>
            <a:endParaRPr sz="1733" b="1">
              <a:solidFill>
                <a:schemeClr val="dk1"/>
              </a:solidFill>
              <a:latin typeface="Calibri"/>
              <a:ea typeface="Calibri"/>
              <a:cs typeface="Calibri"/>
              <a:sym typeface="Calibri"/>
            </a:endParaRPr>
          </a:p>
        </p:txBody>
      </p:sp>
      <p:sp>
        <p:nvSpPr>
          <p:cNvPr id="652" name="Google Shape;652;p82"/>
          <p:cNvSpPr txBox="1"/>
          <p:nvPr/>
        </p:nvSpPr>
        <p:spPr>
          <a:xfrm>
            <a:off x="7445600" y="3478567"/>
            <a:ext cx="2339200" cy="1908174"/>
          </a:xfrm>
          <a:prstGeom prst="rect">
            <a:avLst/>
          </a:prstGeom>
          <a:noFill/>
          <a:ln>
            <a:noFill/>
          </a:ln>
        </p:spPr>
        <p:txBody>
          <a:bodyPr spcFirstLastPara="1" wrap="square" lIns="121900" tIns="121900" rIns="121900" bIns="121900" anchor="t" anchorCtr="0">
            <a:spAutoFit/>
          </a:bodyPr>
          <a:lstStyle/>
          <a:p>
            <a:pPr>
              <a:buClr>
                <a:srgbClr val="000000"/>
              </a:buClr>
              <a:buSzPts val="1350"/>
            </a:pPr>
            <a:r>
              <a:rPr lang="en-US">
                <a:solidFill>
                  <a:srgbClr val="333333"/>
                </a:solidFill>
                <a:highlight>
                  <a:srgbClr val="FFFFFF"/>
                </a:highlight>
                <a:latin typeface="Calibri"/>
                <a:ea typeface="Calibri"/>
                <a:cs typeface="Calibri"/>
                <a:sym typeface="Calibri"/>
              </a:rPr>
              <a:t>Establish and maintain healthy, supportive relationships and effectively navigate settings with diverse individuals/groups.</a:t>
            </a:r>
            <a:endParaRPr sz="1867">
              <a:solidFill>
                <a:srgbClr val="000000"/>
              </a:solidFill>
              <a:latin typeface="Calibri"/>
              <a:ea typeface="Calibri"/>
              <a:cs typeface="Calibri"/>
              <a:sym typeface="Calibri"/>
            </a:endParaRPr>
          </a:p>
        </p:txBody>
      </p:sp>
      <p:sp>
        <p:nvSpPr>
          <p:cNvPr id="648" name="Google Shape;648;p82"/>
          <p:cNvSpPr txBox="1"/>
          <p:nvPr/>
        </p:nvSpPr>
        <p:spPr>
          <a:xfrm>
            <a:off x="10117467" y="2878001"/>
            <a:ext cx="1852400" cy="779532"/>
          </a:xfrm>
          <a:prstGeom prst="rect">
            <a:avLst/>
          </a:prstGeom>
          <a:noFill/>
          <a:ln>
            <a:noFill/>
          </a:ln>
        </p:spPr>
        <p:txBody>
          <a:bodyPr spcFirstLastPara="1" wrap="square" lIns="121900" tIns="121900" rIns="121900" bIns="121900" anchor="t" anchorCtr="0">
            <a:spAutoFit/>
          </a:bodyPr>
          <a:lstStyle/>
          <a:p>
            <a:pPr algn="ctr">
              <a:buClr>
                <a:srgbClr val="000000"/>
              </a:buClr>
              <a:buSzPts val="1300"/>
            </a:pPr>
            <a:r>
              <a:rPr lang="en-US" sz="1733" b="1">
                <a:solidFill>
                  <a:schemeClr val="dk1"/>
                </a:solidFill>
                <a:latin typeface="Calibri"/>
                <a:ea typeface="Calibri"/>
                <a:cs typeface="Calibri"/>
                <a:sym typeface="Calibri"/>
              </a:rPr>
              <a:t>responsible decision-making</a:t>
            </a:r>
            <a:endParaRPr sz="1733" b="1">
              <a:solidFill>
                <a:schemeClr val="dk1"/>
              </a:solidFill>
              <a:latin typeface="Calibri"/>
              <a:ea typeface="Calibri"/>
              <a:cs typeface="Calibri"/>
              <a:sym typeface="Calibri"/>
            </a:endParaRPr>
          </a:p>
        </p:txBody>
      </p:sp>
      <p:sp>
        <p:nvSpPr>
          <p:cNvPr id="653" name="Google Shape;653;p82"/>
          <p:cNvSpPr txBox="1"/>
          <p:nvPr/>
        </p:nvSpPr>
        <p:spPr>
          <a:xfrm>
            <a:off x="9901667" y="3472934"/>
            <a:ext cx="2274400" cy="1908174"/>
          </a:xfrm>
          <a:prstGeom prst="rect">
            <a:avLst/>
          </a:prstGeom>
          <a:noFill/>
          <a:ln>
            <a:noFill/>
          </a:ln>
        </p:spPr>
        <p:txBody>
          <a:bodyPr spcFirstLastPara="1" wrap="square" lIns="121900" tIns="121900" rIns="121900" bIns="121900" anchor="t" anchorCtr="0">
            <a:spAutoFit/>
          </a:bodyPr>
          <a:lstStyle/>
          <a:p>
            <a:pPr>
              <a:buClr>
                <a:srgbClr val="000000"/>
              </a:buClr>
              <a:buSzPts val="1350"/>
            </a:pPr>
            <a:r>
              <a:rPr lang="en-US">
                <a:solidFill>
                  <a:srgbClr val="333333"/>
                </a:solidFill>
                <a:highlight>
                  <a:srgbClr val="FFFFFF"/>
                </a:highlight>
                <a:latin typeface="Calibri"/>
                <a:ea typeface="Calibri"/>
                <a:cs typeface="Calibri"/>
                <a:sym typeface="Calibri"/>
              </a:rPr>
              <a:t>Make caring and constructive choices about personal behavior and social interactions across diverse situations.</a:t>
            </a:r>
            <a:endParaRPr sz="1867">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3685FA-4991-4836-BD91-A69A86D1A8D2}"/>
              </a:ext>
            </a:extLst>
          </p:cNvPr>
          <p:cNvSpPr>
            <a:spLocks noGrp="1"/>
          </p:cNvSpPr>
          <p:nvPr>
            <p:ph type="title"/>
          </p:nvPr>
        </p:nvSpPr>
        <p:spPr/>
        <p:txBody>
          <a:bodyPr/>
          <a:lstStyle/>
          <a:p>
            <a:r>
              <a:rPr lang="en-US"/>
              <a:t>Connecting SEL and Intensive Intervention</a:t>
            </a:r>
          </a:p>
        </p:txBody>
      </p:sp>
      <p:sp>
        <p:nvSpPr>
          <p:cNvPr id="5" name="Slide Number Placeholder 4">
            <a:extLst>
              <a:ext uri="{FF2B5EF4-FFF2-40B4-BE49-F238E27FC236}">
                <a16:creationId xmlns:a16="http://schemas.microsoft.com/office/drawing/2014/main" id="{58F02CFE-8289-4608-AAA1-DD5ADAABE4EA}"/>
              </a:ext>
            </a:extLst>
          </p:cNvPr>
          <p:cNvSpPr>
            <a:spLocks noGrp="1"/>
          </p:cNvSpPr>
          <p:nvPr>
            <p:ph type="sldNum" sz="quarter" idx="15"/>
          </p:nvPr>
        </p:nvSpPr>
        <p:spPr/>
        <p:txBody>
          <a:bodyPr/>
          <a:lstStyle/>
          <a:p>
            <a:fld id="{99A20822-4A49-4D36-86E3-300BA48D3F00}" type="slidenum">
              <a:rPr lang="en-US" smtClean="0"/>
              <a:pPr/>
              <a:t>14</a:t>
            </a:fld>
            <a:endParaRPr lang="en-US"/>
          </a:p>
        </p:txBody>
      </p:sp>
    </p:spTree>
    <p:extLst>
      <p:ext uri="{BB962C8B-B14F-4D97-AF65-F5344CB8AC3E}">
        <p14:creationId xmlns:p14="http://schemas.microsoft.com/office/powerpoint/2010/main" val="593737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FDD272B-1A8B-4291-9080-46C8B744222B}"/>
              </a:ext>
            </a:extLst>
          </p:cNvPr>
          <p:cNvSpPr>
            <a:spLocks noGrp="1"/>
          </p:cNvSpPr>
          <p:nvPr>
            <p:ph type="title"/>
          </p:nvPr>
        </p:nvSpPr>
        <p:spPr>
          <a:xfrm>
            <a:off x="457200" y="0"/>
            <a:ext cx="11274552" cy="1280160"/>
          </a:xfrm>
        </p:spPr>
        <p:txBody>
          <a:bodyPr anchor="ctr">
            <a:normAutofit/>
          </a:bodyPr>
          <a:lstStyle/>
          <a:p>
            <a:r>
              <a:rPr lang="en-US" dirty="0"/>
              <a:t>SEL and Intensive Intervention</a:t>
            </a:r>
          </a:p>
        </p:txBody>
      </p:sp>
      <p:sp>
        <p:nvSpPr>
          <p:cNvPr id="9" name="Content Placeholder 8">
            <a:extLst>
              <a:ext uri="{FF2B5EF4-FFF2-40B4-BE49-F238E27FC236}">
                <a16:creationId xmlns:a16="http://schemas.microsoft.com/office/drawing/2014/main" id="{D74273AF-E1E2-4B1F-9B21-E67A18431C15}"/>
              </a:ext>
            </a:extLst>
          </p:cNvPr>
          <p:cNvSpPr>
            <a:spLocks noGrp="1"/>
          </p:cNvSpPr>
          <p:nvPr>
            <p:ph sz="half" idx="1"/>
          </p:nvPr>
        </p:nvSpPr>
        <p:spPr>
          <a:xfrm>
            <a:off x="457200" y="1371600"/>
            <a:ext cx="5568696" cy="4343400"/>
          </a:xfrm>
        </p:spPr>
        <p:txBody>
          <a:bodyPr>
            <a:normAutofit fontScale="92500"/>
          </a:bodyPr>
          <a:lstStyle/>
          <a:p>
            <a:r>
              <a:rPr lang="en-US" dirty="0"/>
              <a:t>SEL provides a foundation for all students at Tier 1.</a:t>
            </a:r>
          </a:p>
          <a:p>
            <a:r>
              <a:rPr lang="en-US" dirty="0"/>
              <a:t>Social and emotional supports are embedded across all tiers based on student need.</a:t>
            </a:r>
          </a:p>
          <a:p>
            <a:r>
              <a:rPr lang="en-US" dirty="0"/>
              <a:t>Focus on a similar set of target skills that are aligned with the Tier 1 SEL program.</a:t>
            </a:r>
          </a:p>
          <a:p>
            <a:r>
              <a:rPr lang="en-US" dirty="0"/>
              <a:t>Develop a common language to promote consistency.</a:t>
            </a:r>
          </a:p>
          <a:p>
            <a:endParaRPr lang="en-US" dirty="0"/>
          </a:p>
        </p:txBody>
      </p:sp>
      <p:sp>
        <p:nvSpPr>
          <p:cNvPr id="6" name="Slide Number Placeholder 5">
            <a:extLst>
              <a:ext uri="{FF2B5EF4-FFF2-40B4-BE49-F238E27FC236}">
                <a16:creationId xmlns:a16="http://schemas.microsoft.com/office/drawing/2014/main" id="{7F207F28-9971-46B9-A6D9-E098046C3E1E}"/>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15</a:t>
            </a:fld>
            <a:endParaRPr lang="en-US"/>
          </a:p>
        </p:txBody>
      </p:sp>
      <p:pic>
        <p:nvPicPr>
          <p:cNvPr id="1026" name="Picture 2" descr="Image of students working together">
            <a:extLst>
              <a:ext uri="{FF2B5EF4-FFF2-40B4-BE49-F238E27FC236}">
                <a16:creationId xmlns:a16="http://schemas.microsoft.com/office/drawing/2014/main" id="{BD9E3BCA-3F72-4522-A570-4EA1296301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6210875" y="1535327"/>
            <a:ext cx="5681019" cy="3787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512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4489D9D-2758-44D9-9368-2604A1EB4A66}"/>
              </a:ext>
            </a:extLst>
          </p:cNvPr>
          <p:cNvSpPr>
            <a:spLocks noGrp="1"/>
          </p:cNvSpPr>
          <p:nvPr>
            <p:ph type="title"/>
          </p:nvPr>
        </p:nvSpPr>
        <p:spPr>
          <a:xfrm>
            <a:off x="457200" y="0"/>
            <a:ext cx="11276076" cy="1280160"/>
          </a:xfrm>
        </p:spPr>
        <p:txBody>
          <a:bodyPr anchor="ctr">
            <a:normAutofit/>
          </a:bodyPr>
          <a:lstStyle/>
          <a:p>
            <a:r>
              <a:rPr lang="en-US"/>
              <a:t>What Does SEL Look Like?</a:t>
            </a:r>
          </a:p>
        </p:txBody>
      </p:sp>
      <p:graphicFrame>
        <p:nvGraphicFramePr>
          <p:cNvPr id="19" name="Content Placeholder 2" descr="Graphic showing four components of SEL including: engaging instruction, explicit skill development, embedded content, and school environment">
            <a:extLst>
              <a:ext uri="{FF2B5EF4-FFF2-40B4-BE49-F238E27FC236}">
                <a16:creationId xmlns:a16="http://schemas.microsoft.com/office/drawing/2014/main" id="{5F88E0F4-4816-D346-7AB1-0ED79AB11BE2}"/>
              </a:ext>
            </a:extLst>
          </p:cNvPr>
          <p:cNvGraphicFramePr>
            <a:graphicFrameLocks noGrp="1"/>
          </p:cNvGraphicFramePr>
          <p:nvPr>
            <p:ph sz="quarter" idx="15"/>
            <p:extLst>
              <p:ext uri="{D42A27DB-BD31-4B8C-83A1-F6EECF244321}">
                <p14:modId xmlns:p14="http://schemas.microsoft.com/office/powerpoint/2010/main" val="3781663128"/>
              </p:ext>
            </p:extLst>
          </p:nvPr>
        </p:nvGraphicFramePr>
        <p:xfrm>
          <a:off x="457200" y="1143000"/>
          <a:ext cx="11338560" cy="484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FA124A77-C18C-49B7-A04E-17E8113208C5}"/>
              </a:ext>
            </a:extLst>
          </p:cNvPr>
          <p:cNvSpPr>
            <a:spLocks noGrp="1"/>
          </p:cNvSpPr>
          <p:nvPr>
            <p:ph type="sldNum" sz="quarter" idx="14"/>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16</a:t>
            </a:fld>
            <a:endParaRPr lang="en-US"/>
          </a:p>
        </p:txBody>
      </p:sp>
      <p:sp>
        <p:nvSpPr>
          <p:cNvPr id="36" name="Text Placeholder 4">
            <a:extLst>
              <a:ext uri="{FF2B5EF4-FFF2-40B4-BE49-F238E27FC236}">
                <a16:creationId xmlns:a16="http://schemas.microsoft.com/office/drawing/2014/main" id="{B0E020AE-E4A7-0F9A-0243-5871EC4976EA}"/>
              </a:ext>
            </a:extLst>
          </p:cNvPr>
          <p:cNvSpPr>
            <a:spLocks noGrp="1"/>
          </p:cNvSpPr>
          <p:nvPr>
            <p:ph type="body" sz="quarter" idx="13"/>
          </p:nvPr>
        </p:nvSpPr>
        <p:spPr>
          <a:xfrm>
            <a:off x="2779962" y="6238822"/>
            <a:ext cx="8236634" cy="107893"/>
          </a:xfrm>
        </p:spPr>
        <p:txBody>
          <a:bodyPr/>
          <a:lstStyle/>
          <a:p>
            <a:r>
              <a:rPr lang="en-US" sz="1000"/>
              <a:t>Adapted from </a:t>
            </a:r>
            <a:r>
              <a:rPr lang="en-US" sz="1000" err="1"/>
              <a:t>Dusenbury</a:t>
            </a:r>
            <a:r>
              <a:rPr lang="en-US" sz="1000"/>
              <a:t>, Calin, </a:t>
            </a:r>
            <a:r>
              <a:rPr lang="en-US" sz="1000" err="1"/>
              <a:t>Domitrovich</a:t>
            </a:r>
            <a:r>
              <a:rPr lang="en-US" sz="1000"/>
              <a:t>, &amp; Weissberg (2015)</a:t>
            </a:r>
            <a:endParaRPr lang="en-US"/>
          </a:p>
        </p:txBody>
      </p:sp>
    </p:spTree>
    <p:extLst>
      <p:ext uri="{BB962C8B-B14F-4D97-AF65-F5344CB8AC3E}">
        <p14:creationId xmlns:p14="http://schemas.microsoft.com/office/powerpoint/2010/main" val="3139598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86003-DE41-401C-8E78-1E2D7F6D7948}"/>
              </a:ext>
            </a:extLst>
          </p:cNvPr>
          <p:cNvSpPr>
            <a:spLocks noGrp="1"/>
          </p:cNvSpPr>
          <p:nvPr>
            <p:ph type="title"/>
          </p:nvPr>
        </p:nvSpPr>
        <p:spPr>
          <a:xfrm>
            <a:off x="457200" y="0"/>
            <a:ext cx="11276076" cy="1280160"/>
          </a:xfrm>
        </p:spPr>
        <p:txBody>
          <a:bodyPr anchor="ctr">
            <a:normAutofit/>
          </a:bodyPr>
          <a:lstStyle/>
          <a:p>
            <a:r>
              <a:rPr lang="en-US" dirty="0"/>
              <a:t>How Can SEL Be Infused into the DBI Process?</a:t>
            </a:r>
          </a:p>
        </p:txBody>
      </p:sp>
      <p:pic>
        <p:nvPicPr>
          <p:cNvPr id="6" name="Content Placeholder 9"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20C10C55-0140-419D-90A7-B5EC68383083}"/>
              </a:ext>
            </a:extLst>
          </p:cNvPr>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3393264" y="914400"/>
            <a:ext cx="3890914" cy="5598440"/>
          </a:xfrm>
          <a:noFill/>
        </p:spPr>
      </p:pic>
      <p:sp>
        <p:nvSpPr>
          <p:cNvPr id="7" name="Rectangle 6">
            <a:extLst>
              <a:ext uri="{FF2B5EF4-FFF2-40B4-BE49-F238E27FC236}">
                <a16:creationId xmlns:a16="http://schemas.microsoft.com/office/drawing/2014/main" id="{91343D9E-56EF-407E-AF3E-6A678C45A859}"/>
              </a:ext>
            </a:extLst>
          </p:cNvPr>
          <p:cNvSpPr/>
          <p:nvPr/>
        </p:nvSpPr>
        <p:spPr>
          <a:xfrm>
            <a:off x="7704407" y="1280160"/>
            <a:ext cx="2569701" cy="1083212"/>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Embedded SEL supports</a:t>
            </a:r>
          </a:p>
        </p:txBody>
      </p:sp>
      <p:cxnSp>
        <p:nvCxnSpPr>
          <p:cNvPr id="12" name="Straight Arrow Connector 11" descr="Arrow pointing from Embedded SEL supports to validated intervention program">
            <a:extLst>
              <a:ext uri="{FF2B5EF4-FFF2-40B4-BE49-F238E27FC236}">
                <a16:creationId xmlns:a16="http://schemas.microsoft.com/office/drawing/2014/main" id="{897C7578-3DE5-49F7-B545-D3DDF82B6901}"/>
              </a:ext>
            </a:extLst>
          </p:cNvPr>
          <p:cNvCxnSpPr>
            <a:stCxn id="7" idx="1"/>
          </p:cNvCxnSpPr>
          <p:nvPr/>
        </p:nvCxnSpPr>
        <p:spPr>
          <a:xfrm flipH="1" flipV="1">
            <a:off x="6541477" y="1561514"/>
            <a:ext cx="1162930" cy="260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93CC13D-6094-4A58-ABBB-540198632B93}"/>
              </a:ext>
            </a:extLst>
          </p:cNvPr>
          <p:cNvSpPr/>
          <p:nvPr/>
        </p:nvSpPr>
        <p:spPr>
          <a:xfrm>
            <a:off x="503215" y="1280160"/>
            <a:ext cx="2569701" cy="1083212"/>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Explicit SEL instruction</a:t>
            </a:r>
          </a:p>
        </p:txBody>
      </p:sp>
      <p:cxnSp>
        <p:nvCxnSpPr>
          <p:cNvPr id="14" name="Straight Arrow Connector 13" descr="Arrow pointing from Explicit SEL instruction to validated intervention program">
            <a:extLst>
              <a:ext uri="{FF2B5EF4-FFF2-40B4-BE49-F238E27FC236}">
                <a16:creationId xmlns:a16="http://schemas.microsoft.com/office/drawing/2014/main" id="{5FAFE95E-9CDF-43EB-9106-E12654DD1F4B}"/>
              </a:ext>
            </a:extLst>
          </p:cNvPr>
          <p:cNvCxnSpPr>
            <a:cxnSpLocks/>
            <a:stCxn id="10" idx="3"/>
          </p:cNvCxnSpPr>
          <p:nvPr/>
        </p:nvCxnSpPr>
        <p:spPr>
          <a:xfrm flipV="1">
            <a:off x="3072916" y="1561514"/>
            <a:ext cx="1219209" cy="2602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8FF4FE9-C220-4631-9249-32D60D073D84}"/>
              </a:ext>
            </a:extLst>
          </p:cNvPr>
          <p:cNvSpPr/>
          <p:nvPr/>
        </p:nvSpPr>
        <p:spPr>
          <a:xfrm>
            <a:off x="7596553" y="4097765"/>
            <a:ext cx="3587262" cy="1480075"/>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How can we intensify the SEL supports/instruction that we are providing? </a:t>
            </a:r>
          </a:p>
        </p:txBody>
      </p:sp>
      <p:cxnSp>
        <p:nvCxnSpPr>
          <p:cNvPr id="19" name="Straight Arrow Connector 18" descr="Arrow pointing from &quot;how can we intensify the SEL supports that we are providing&quot; to intervention adaptation">
            <a:extLst>
              <a:ext uri="{FF2B5EF4-FFF2-40B4-BE49-F238E27FC236}">
                <a16:creationId xmlns:a16="http://schemas.microsoft.com/office/drawing/2014/main" id="{8566954A-E314-4F28-9C0D-EF112EE901D0}"/>
              </a:ext>
            </a:extLst>
          </p:cNvPr>
          <p:cNvCxnSpPr>
            <a:cxnSpLocks/>
            <a:stCxn id="17" idx="1"/>
          </p:cNvCxnSpPr>
          <p:nvPr/>
        </p:nvCxnSpPr>
        <p:spPr>
          <a:xfrm flipH="1" flipV="1">
            <a:off x="6400800" y="4668364"/>
            <a:ext cx="1195753" cy="1694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15B8A652-4DFA-4C28-98B2-16ADF4FE91A9}"/>
              </a:ext>
            </a:extLst>
          </p:cNvPr>
          <p:cNvSpPr/>
          <p:nvPr/>
        </p:nvSpPr>
        <p:spPr>
          <a:xfrm>
            <a:off x="511188" y="2908924"/>
            <a:ext cx="2569701" cy="1083212"/>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Engaging instruction</a:t>
            </a:r>
          </a:p>
        </p:txBody>
      </p:sp>
      <p:cxnSp>
        <p:nvCxnSpPr>
          <p:cNvPr id="4" name="Straight Arrow Connector 3" descr="Arrow pointing from engaging instruction to validated intervention program">
            <a:extLst>
              <a:ext uri="{FF2B5EF4-FFF2-40B4-BE49-F238E27FC236}">
                <a16:creationId xmlns:a16="http://schemas.microsoft.com/office/drawing/2014/main" id="{05B33535-D1DF-4097-888A-C4BE617E57EA}"/>
              </a:ext>
            </a:extLst>
          </p:cNvPr>
          <p:cNvCxnSpPr/>
          <p:nvPr/>
        </p:nvCxnSpPr>
        <p:spPr>
          <a:xfrm flipV="1">
            <a:off x="3080889" y="1976284"/>
            <a:ext cx="1520608" cy="13008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ACE642B9-8FD4-43B0-BF36-6BC13DDDEA9A}"/>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17</a:t>
            </a:fld>
            <a:endParaRPr lang="en-US"/>
          </a:p>
        </p:txBody>
      </p:sp>
    </p:spTree>
    <p:extLst>
      <p:ext uri="{BB962C8B-B14F-4D97-AF65-F5344CB8AC3E}">
        <p14:creationId xmlns:p14="http://schemas.microsoft.com/office/powerpoint/2010/main" val="11370859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3685FA-4991-4836-BD91-A69A86D1A8D2}"/>
              </a:ext>
            </a:extLst>
          </p:cNvPr>
          <p:cNvSpPr>
            <a:spLocks noGrp="1"/>
          </p:cNvSpPr>
          <p:nvPr>
            <p:ph type="title"/>
          </p:nvPr>
        </p:nvSpPr>
        <p:spPr/>
        <p:txBody>
          <a:bodyPr/>
          <a:lstStyle/>
          <a:p>
            <a:r>
              <a:rPr lang="en-US"/>
              <a:t>SEL Strategies to Support Students with Intensive Needs</a:t>
            </a:r>
          </a:p>
        </p:txBody>
      </p:sp>
      <p:sp>
        <p:nvSpPr>
          <p:cNvPr id="5" name="Slide Number Placeholder 4">
            <a:extLst>
              <a:ext uri="{FF2B5EF4-FFF2-40B4-BE49-F238E27FC236}">
                <a16:creationId xmlns:a16="http://schemas.microsoft.com/office/drawing/2014/main" id="{58F02CFE-8289-4608-AAA1-DD5ADAABE4EA}"/>
              </a:ext>
            </a:extLst>
          </p:cNvPr>
          <p:cNvSpPr>
            <a:spLocks noGrp="1"/>
          </p:cNvSpPr>
          <p:nvPr>
            <p:ph type="sldNum" sz="quarter" idx="15"/>
          </p:nvPr>
        </p:nvSpPr>
        <p:spPr/>
        <p:txBody>
          <a:bodyPr/>
          <a:lstStyle/>
          <a:p>
            <a:fld id="{99A20822-4A49-4D36-86E3-300BA48D3F00}" type="slidenum">
              <a:rPr lang="en-US" smtClean="0"/>
              <a:pPr/>
              <a:t>18</a:t>
            </a:fld>
            <a:endParaRPr lang="en-US"/>
          </a:p>
        </p:txBody>
      </p:sp>
    </p:spTree>
    <p:extLst>
      <p:ext uri="{BB962C8B-B14F-4D97-AF65-F5344CB8AC3E}">
        <p14:creationId xmlns:p14="http://schemas.microsoft.com/office/powerpoint/2010/main" val="2793251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8A4FB-1324-43E1-9D4A-8CB9D7D1B6E9}"/>
              </a:ext>
            </a:extLst>
          </p:cNvPr>
          <p:cNvSpPr>
            <a:spLocks noGrp="1"/>
          </p:cNvSpPr>
          <p:nvPr>
            <p:ph type="title"/>
          </p:nvPr>
        </p:nvSpPr>
        <p:spPr>
          <a:xfrm>
            <a:off x="457200" y="0"/>
            <a:ext cx="11274552" cy="1280160"/>
          </a:xfrm>
        </p:spPr>
        <p:txBody>
          <a:bodyPr anchor="ctr">
            <a:normAutofit/>
          </a:bodyPr>
          <a:lstStyle/>
          <a:p>
            <a:r>
              <a:rPr lang="en-US"/>
              <a:t>Example Strategies: Self-Awareness and </a:t>
            </a:r>
            <a:br>
              <a:rPr lang="en-US"/>
            </a:br>
            <a:r>
              <a:rPr lang="en-US"/>
              <a:t>Self-Management</a:t>
            </a:r>
          </a:p>
        </p:txBody>
      </p:sp>
      <p:sp>
        <p:nvSpPr>
          <p:cNvPr id="6" name="Content Placeholder 5">
            <a:extLst>
              <a:ext uri="{FF2B5EF4-FFF2-40B4-BE49-F238E27FC236}">
                <a16:creationId xmlns:a16="http://schemas.microsoft.com/office/drawing/2014/main" id="{1CFA74A8-302D-47E7-8FDB-3F5A96384281}"/>
              </a:ext>
            </a:extLst>
          </p:cNvPr>
          <p:cNvSpPr>
            <a:spLocks noGrp="1"/>
          </p:cNvSpPr>
          <p:nvPr>
            <p:ph sz="half" idx="1"/>
          </p:nvPr>
        </p:nvSpPr>
        <p:spPr>
          <a:xfrm>
            <a:off x="457200" y="1371600"/>
            <a:ext cx="5568696" cy="4343400"/>
          </a:xfrm>
        </p:spPr>
        <p:txBody>
          <a:bodyPr>
            <a:normAutofit/>
          </a:bodyPr>
          <a:lstStyle/>
          <a:p>
            <a:r>
              <a:rPr lang="en-US"/>
              <a:t>Help students identify common behavioral triggers and potentially challenging situations in advance.</a:t>
            </a:r>
          </a:p>
          <a:p>
            <a:r>
              <a:rPr lang="en-US"/>
              <a:t>Use a group contingency strategy during academic instruction.</a:t>
            </a:r>
          </a:p>
          <a:p>
            <a:r>
              <a:rPr lang="en-US"/>
              <a:t>Provide opportunities for students to self-monitor their behavior and graph the data.</a:t>
            </a:r>
          </a:p>
          <a:p>
            <a:endParaRPr lang="en-US"/>
          </a:p>
        </p:txBody>
      </p:sp>
      <p:pic>
        <p:nvPicPr>
          <p:cNvPr id="1026" name="Picture 2" descr="female high school student talking with teacher in busy corridor - student and teacher  talking stock pictures, royalty-free photos &amp; images">
            <a:extLst>
              <a:ext uri="{FF2B5EF4-FFF2-40B4-BE49-F238E27FC236}">
                <a16:creationId xmlns:a16="http://schemas.microsoft.com/office/drawing/2014/main" id="{990BA984-4C51-4745-8159-A75756E0B21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163056" y="1684748"/>
            <a:ext cx="5568696" cy="3717104"/>
          </a:xfrm>
          <a:prstGeom prst="rect">
            <a:avLst/>
          </a:prstGeom>
          <a:solidFill>
            <a:srgbClr val="FFFFFF"/>
          </a:solidFill>
        </p:spPr>
      </p:pic>
      <p:sp>
        <p:nvSpPr>
          <p:cNvPr id="5" name="Slide Number Placeholder 4">
            <a:extLst>
              <a:ext uri="{FF2B5EF4-FFF2-40B4-BE49-F238E27FC236}">
                <a16:creationId xmlns:a16="http://schemas.microsoft.com/office/drawing/2014/main" id="{9542DEC9-0DAA-4D3A-8D2D-B559B4C8D854}"/>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19</a:t>
            </a:fld>
            <a:endParaRPr lang="en-US"/>
          </a:p>
        </p:txBody>
      </p:sp>
    </p:spTree>
    <p:extLst>
      <p:ext uri="{BB962C8B-B14F-4D97-AF65-F5344CB8AC3E}">
        <p14:creationId xmlns:p14="http://schemas.microsoft.com/office/powerpoint/2010/main" val="2921765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6B288-3903-4D2F-991F-9CEEF31D67FA}"/>
              </a:ext>
            </a:extLst>
          </p:cNvPr>
          <p:cNvSpPr>
            <a:spLocks noGrp="1"/>
          </p:cNvSpPr>
          <p:nvPr>
            <p:ph type="title"/>
          </p:nvPr>
        </p:nvSpPr>
        <p:spPr>
          <a:xfrm>
            <a:off x="457200" y="0"/>
            <a:ext cx="11276076" cy="1280160"/>
          </a:xfrm>
        </p:spPr>
        <p:txBody>
          <a:bodyPr anchor="ctr">
            <a:normAutofit/>
          </a:bodyPr>
          <a:lstStyle/>
          <a:p>
            <a:r>
              <a:rPr lang="en-US"/>
              <a:t>Presenters</a:t>
            </a:r>
          </a:p>
        </p:txBody>
      </p:sp>
      <p:pic>
        <p:nvPicPr>
          <p:cNvPr id="13" name="Content Placeholder 12" descr="Image of Zach Weingarten">
            <a:extLst>
              <a:ext uri="{FF2B5EF4-FFF2-40B4-BE49-F238E27FC236}">
                <a16:creationId xmlns:a16="http://schemas.microsoft.com/office/drawing/2014/main" id="{D07CE691-4461-4EB7-BDCF-62C93F06BAFE}"/>
              </a:ext>
            </a:extLst>
          </p:cNvPr>
          <p:cNvPicPr>
            <a:picLocks noGrp="1" noChangeAspect="1"/>
          </p:cNvPicPr>
          <p:nvPr>
            <p:ph sz="quarter" idx="14"/>
          </p:nvPr>
        </p:nvPicPr>
        <p:blipFill rotWithShape="1">
          <a:blip r:embed="rId3" cstate="print">
            <a:extLst>
              <a:ext uri="{28A0092B-C50C-407E-A947-70E740481C1C}">
                <a14:useLocalDpi xmlns:a14="http://schemas.microsoft.com/office/drawing/2010/main" val="0"/>
              </a:ext>
            </a:extLst>
          </a:blip>
          <a:srcRect l="16216" r="15616"/>
          <a:stretch/>
        </p:blipFill>
        <p:spPr>
          <a:xfrm>
            <a:off x="1735147" y="1483026"/>
            <a:ext cx="3267243" cy="285183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500C3114-C2D9-FC3B-AB2F-A957D56D44D4}"/>
              </a:ext>
            </a:extLst>
          </p:cNvPr>
          <p:cNvSpPr txBox="1"/>
          <p:nvPr/>
        </p:nvSpPr>
        <p:spPr>
          <a:xfrm>
            <a:off x="1403230" y="4551871"/>
            <a:ext cx="433908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rPr>
              <a:t>Zach Weingarten, Ed.D</a:t>
            </a:r>
            <a:r>
              <a:rPr lang="en-US" sz="2000">
                <a:latin typeface="Arial"/>
              </a:rPr>
              <a:t>., Senior Researcher, National Center on Intensive Intervention at American Institutes for Research  </a:t>
            </a:r>
          </a:p>
        </p:txBody>
      </p:sp>
      <p:pic>
        <p:nvPicPr>
          <p:cNvPr id="15" name="Picture 14" descr="Image of Mara Schanfield">
            <a:extLst>
              <a:ext uri="{FF2B5EF4-FFF2-40B4-BE49-F238E27FC236}">
                <a16:creationId xmlns:a16="http://schemas.microsoft.com/office/drawing/2014/main" id="{5234F236-B651-4628-AF8F-4620D4D865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65" r="403" b="29882"/>
          <a:stretch/>
        </p:blipFill>
        <p:spPr>
          <a:xfrm>
            <a:off x="7111845" y="1479880"/>
            <a:ext cx="3140525" cy="285690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8F55718A-8B6A-8F21-E872-EF02DD9D97AA}"/>
              </a:ext>
            </a:extLst>
          </p:cNvPr>
          <p:cNvSpPr txBox="1"/>
          <p:nvPr/>
        </p:nvSpPr>
        <p:spPr>
          <a:xfrm>
            <a:off x="6794739" y="4551870"/>
            <a:ext cx="509715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a:rPr>
              <a:t>Mara Schanfield, Ed.M.</a:t>
            </a:r>
            <a:r>
              <a:rPr lang="en-US" sz="2000">
                <a:latin typeface="Arial"/>
              </a:rPr>
              <a:t>, </a:t>
            </a:r>
          </a:p>
          <a:p>
            <a:r>
              <a:rPr lang="en-US" sz="2000">
                <a:latin typeface="Arial"/>
              </a:rPr>
              <a:t>Senior Technical Assistance Consultant, American Institutes for Research  </a:t>
            </a:r>
            <a:endParaRPr lang="en-US" sz="2000">
              <a:latin typeface="Arial"/>
              <a:cs typeface="Arial"/>
            </a:endParaRPr>
          </a:p>
        </p:txBody>
      </p:sp>
      <p:sp>
        <p:nvSpPr>
          <p:cNvPr id="5" name="Slide Number Placeholder 4">
            <a:extLst>
              <a:ext uri="{FF2B5EF4-FFF2-40B4-BE49-F238E27FC236}">
                <a16:creationId xmlns:a16="http://schemas.microsoft.com/office/drawing/2014/main" id="{CDD02A99-23C4-4FB9-A705-164801CBBAD1}"/>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2</a:t>
            </a:fld>
            <a:endParaRPr lang="en-US"/>
          </a:p>
        </p:txBody>
      </p:sp>
    </p:spTree>
    <p:extLst>
      <p:ext uri="{BB962C8B-B14F-4D97-AF65-F5344CB8AC3E}">
        <p14:creationId xmlns:p14="http://schemas.microsoft.com/office/powerpoint/2010/main" val="2132309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C5163-34BA-402C-9034-FCE173870F47}"/>
              </a:ext>
              <a:ext uri="{C183D7F6-B498-43B3-948B-1728B52AA6E4}">
                <adec:decorative xmlns:adec="http://schemas.microsoft.com/office/drawing/2017/decorative" val="1"/>
              </a:ext>
            </a:extLst>
          </p:cNvPr>
          <p:cNvSpPr>
            <a:spLocks noGrp="1"/>
          </p:cNvSpPr>
          <p:nvPr>
            <p:ph type="title" idx="4294967295"/>
          </p:nvPr>
        </p:nvSpPr>
        <p:spPr>
          <a:xfrm>
            <a:off x="457200" y="-1280160"/>
            <a:ext cx="10487465" cy="1123656"/>
          </a:xfrm>
        </p:spPr>
        <p:txBody>
          <a:bodyPr vert="horz" lIns="0" tIns="0" rIns="0" bIns="0" rtlCol="0" anchor="b" anchorCtr="0">
            <a:normAutofit/>
          </a:bodyPr>
          <a:lstStyle/>
          <a:p>
            <a:r>
              <a:rPr lang="en-US" sz="2000" dirty="0"/>
              <a:t>Sample Tools from NCII</a:t>
            </a:r>
          </a:p>
        </p:txBody>
      </p:sp>
      <p:pic>
        <p:nvPicPr>
          <p:cNvPr id="8" name="Picture 7" descr="Sample Incredible Five-Point Scale">
            <a:extLst>
              <a:ext uri="{FF2B5EF4-FFF2-40B4-BE49-F238E27FC236}">
                <a16:creationId xmlns:a16="http://schemas.microsoft.com/office/drawing/2014/main" id="{A37DA28F-8E57-4531-8E1F-9DC0CA45DE21}"/>
              </a:ext>
            </a:extLst>
          </p:cNvPr>
          <p:cNvPicPr>
            <a:picLocks noChangeAspect="1"/>
          </p:cNvPicPr>
          <p:nvPr/>
        </p:nvPicPr>
        <p:blipFill>
          <a:blip r:embed="rId3"/>
          <a:stretch>
            <a:fillRect/>
          </a:stretch>
        </p:blipFill>
        <p:spPr>
          <a:xfrm>
            <a:off x="610421" y="2831388"/>
            <a:ext cx="5581650" cy="2771775"/>
          </a:xfrm>
          <a:prstGeom prst="rect">
            <a:avLst/>
          </a:prstGeom>
        </p:spPr>
      </p:pic>
      <p:pic>
        <p:nvPicPr>
          <p:cNvPr id="10" name="Picture 9" descr="Screen shot of a self-evaluation recording form">
            <a:extLst>
              <a:ext uri="{FF2B5EF4-FFF2-40B4-BE49-F238E27FC236}">
                <a16:creationId xmlns:a16="http://schemas.microsoft.com/office/drawing/2014/main" id="{02D31703-4117-46DF-A627-C212DC9F4E5A}"/>
              </a:ext>
            </a:extLst>
          </p:cNvPr>
          <p:cNvPicPr>
            <a:picLocks noChangeAspect="1"/>
          </p:cNvPicPr>
          <p:nvPr/>
        </p:nvPicPr>
        <p:blipFill>
          <a:blip r:embed="rId4"/>
          <a:stretch>
            <a:fillRect/>
          </a:stretch>
        </p:blipFill>
        <p:spPr>
          <a:xfrm>
            <a:off x="6631635" y="708791"/>
            <a:ext cx="5089206" cy="4504340"/>
          </a:xfrm>
          <a:prstGeom prst="rect">
            <a:avLst/>
          </a:prstGeom>
        </p:spPr>
      </p:pic>
      <p:pic>
        <p:nvPicPr>
          <p:cNvPr id="12" name="Picture 11" descr="Example activity for student engagement">
            <a:extLst>
              <a:ext uri="{FF2B5EF4-FFF2-40B4-BE49-F238E27FC236}">
                <a16:creationId xmlns:a16="http://schemas.microsoft.com/office/drawing/2014/main" id="{28B146C3-B93C-4407-BE53-F938AD621444}"/>
              </a:ext>
            </a:extLst>
          </p:cNvPr>
          <p:cNvPicPr>
            <a:picLocks noChangeAspect="1"/>
          </p:cNvPicPr>
          <p:nvPr/>
        </p:nvPicPr>
        <p:blipFill>
          <a:blip r:embed="rId5"/>
          <a:stretch>
            <a:fillRect/>
          </a:stretch>
        </p:blipFill>
        <p:spPr>
          <a:xfrm>
            <a:off x="824734" y="175392"/>
            <a:ext cx="5153025" cy="2324100"/>
          </a:xfrm>
          <a:prstGeom prst="rect">
            <a:avLst/>
          </a:prstGeom>
        </p:spPr>
      </p:pic>
      <p:sp>
        <p:nvSpPr>
          <p:cNvPr id="6" name="Slide Number Placeholder 5">
            <a:extLst>
              <a:ext uri="{FF2B5EF4-FFF2-40B4-BE49-F238E27FC236}">
                <a16:creationId xmlns:a16="http://schemas.microsoft.com/office/drawing/2014/main" id="{6A22DB0F-4AC7-4B07-9D1C-E05FB533AF6A}"/>
              </a:ext>
            </a:extLst>
          </p:cNvPr>
          <p:cNvSpPr>
            <a:spLocks noGrp="1"/>
          </p:cNvSpPr>
          <p:nvPr>
            <p:ph type="sldNum" idx="12"/>
          </p:nvPr>
        </p:nvSpPr>
        <p:spPr>
          <a:xfrm>
            <a:off x="10567686" y="6690167"/>
            <a:ext cx="1303626" cy="167833"/>
          </a:xfrm>
        </p:spPr>
        <p:txBody>
          <a:bodyPr/>
          <a:lstStyle/>
          <a:p>
            <a:fld id="{BABF4E83-61DB-418F-A99F-17BC9BB58EF6}" type="slidenum">
              <a:rPr lang="en-US" smtClean="0">
                <a:solidFill>
                  <a:schemeClr val="tx1"/>
                </a:solidFill>
              </a:rPr>
              <a:t>20</a:t>
            </a:fld>
            <a:endParaRPr lang="en-US" dirty="0">
              <a:solidFill>
                <a:schemeClr val="tx1"/>
              </a:solidFill>
            </a:endParaRPr>
          </a:p>
        </p:txBody>
      </p:sp>
    </p:spTree>
    <p:extLst>
      <p:ext uri="{BB962C8B-B14F-4D97-AF65-F5344CB8AC3E}">
        <p14:creationId xmlns:p14="http://schemas.microsoft.com/office/powerpoint/2010/main" val="3769968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F6442-3907-41CD-BF6B-D25E3B3AA1E6}"/>
              </a:ext>
            </a:extLst>
          </p:cNvPr>
          <p:cNvSpPr>
            <a:spLocks noGrp="1"/>
          </p:cNvSpPr>
          <p:nvPr>
            <p:ph type="title"/>
          </p:nvPr>
        </p:nvSpPr>
        <p:spPr/>
        <p:txBody>
          <a:bodyPr/>
          <a:lstStyle/>
          <a:p>
            <a:r>
              <a:rPr lang="en-US"/>
              <a:t>Example Strategies: Social Awareness and Relationship Skills</a:t>
            </a:r>
          </a:p>
        </p:txBody>
      </p:sp>
      <p:sp>
        <p:nvSpPr>
          <p:cNvPr id="3" name="Content Placeholder 2">
            <a:extLst>
              <a:ext uri="{FF2B5EF4-FFF2-40B4-BE49-F238E27FC236}">
                <a16:creationId xmlns:a16="http://schemas.microsoft.com/office/drawing/2014/main" id="{45D50107-E93A-450A-A485-C01E37C5960A}"/>
              </a:ext>
            </a:extLst>
          </p:cNvPr>
          <p:cNvSpPr>
            <a:spLocks noGrp="1"/>
          </p:cNvSpPr>
          <p:nvPr>
            <p:ph sz="half" idx="1"/>
          </p:nvPr>
        </p:nvSpPr>
        <p:spPr/>
        <p:txBody>
          <a:bodyPr>
            <a:normAutofit lnSpcReduction="10000"/>
          </a:bodyPr>
          <a:lstStyle/>
          <a:p>
            <a:r>
              <a:rPr lang="en-US"/>
              <a:t>Engage students in cross-age tutoring and mentoring.</a:t>
            </a:r>
          </a:p>
          <a:p>
            <a:r>
              <a:rPr lang="en-US"/>
              <a:t>Provide opportunities for students to practice relationship skills in small groups (e.g., lunch buddies, social skills groups).</a:t>
            </a:r>
          </a:p>
          <a:p>
            <a:r>
              <a:rPr lang="en-US"/>
              <a:t>Use role play to help students empathize with and understand the perspectives of others.</a:t>
            </a:r>
          </a:p>
          <a:p>
            <a:endParaRPr lang="en-US"/>
          </a:p>
          <a:p>
            <a:endParaRPr lang="en-US"/>
          </a:p>
        </p:txBody>
      </p:sp>
      <p:pic>
        <p:nvPicPr>
          <p:cNvPr id="3074" name="Picture 2" descr="group of college students collaborating on project in library - group of students in class stock pictures, royalty-free photos &amp; images">
            <a:extLst>
              <a:ext uri="{FF2B5EF4-FFF2-40B4-BE49-F238E27FC236}">
                <a16:creationId xmlns:a16="http://schemas.microsoft.com/office/drawing/2014/main" id="{B07B9D70-BFE6-4CD2-93C9-2F681418144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299200" y="1560786"/>
            <a:ext cx="4988910" cy="3325940"/>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0DFEB574-DED6-45AA-9B65-835406260EEE}"/>
              </a:ext>
            </a:extLst>
          </p:cNvPr>
          <p:cNvSpPr>
            <a:spLocks noGrp="1"/>
          </p:cNvSpPr>
          <p:nvPr>
            <p:ph type="body" sz="quarter" idx="13"/>
          </p:nvPr>
        </p:nvSpPr>
        <p:spPr/>
        <p:txBody>
          <a:bodyPr/>
          <a:lstStyle/>
          <a:p>
            <a:endParaRPr lang="en-US"/>
          </a:p>
        </p:txBody>
      </p:sp>
      <p:sp>
        <p:nvSpPr>
          <p:cNvPr id="6" name="Slide Number Placeholder 5">
            <a:extLst>
              <a:ext uri="{FF2B5EF4-FFF2-40B4-BE49-F238E27FC236}">
                <a16:creationId xmlns:a16="http://schemas.microsoft.com/office/drawing/2014/main" id="{DA6624F6-E417-40D0-8BB2-603478B4A916}"/>
              </a:ext>
            </a:extLst>
          </p:cNvPr>
          <p:cNvSpPr>
            <a:spLocks noGrp="1"/>
          </p:cNvSpPr>
          <p:nvPr>
            <p:ph type="sldNum" sz="quarter" idx="12"/>
          </p:nvPr>
        </p:nvSpPr>
        <p:spPr/>
        <p:txBody>
          <a:bodyPr/>
          <a:lstStyle/>
          <a:p>
            <a:fld id="{BABF4E83-61DB-418F-A99F-17BC9BB58EF6}" type="slidenum">
              <a:rPr lang="en-US" smtClean="0"/>
              <a:t>21</a:t>
            </a:fld>
            <a:endParaRPr lang="en-US"/>
          </a:p>
        </p:txBody>
      </p:sp>
    </p:spTree>
    <p:extLst>
      <p:ext uri="{BB962C8B-B14F-4D97-AF65-F5344CB8AC3E}">
        <p14:creationId xmlns:p14="http://schemas.microsoft.com/office/powerpoint/2010/main" val="3514113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8CB078D-A118-4464-8ABD-39257217A406}"/>
              </a:ext>
            </a:extLst>
          </p:cNvPr>
          <p:cNvSpPr>
            <a:spLocks noGrp="1"/>
          </p:cNvSpPr>
          <p:nvPr>
            <p:ph type="title"/>
          </p:nvPr>
        </p:nvSpPr>
        <p:spPr>
          <a:xfrm>
            <a:off x="457200" y="0"/>
            <a:ext cx="11274552" cy="1280160"/>
          </a:xfrm>
        </p:spPr>
        <p:txBody>
          <a:bodyPr anchor="ctr">
            <a:normAutofit/>
          </a:bodyPr>
          <a:lstStyle/>
          <a:p>
            <a:r>
              <a:rPr lang="en-US"/>
              <a:t>Foster Student Belonging</a:t>
            </a:r>
          </a:p>
        </p:txBody>
      </p:sp>
      <p:sp>
        <p:nvSpPr>
          <p:cNvPr id="9" name="Content Placeholder 8">
            <a:extLst>
              <a:ext uri="{FF2B5EF4-FFF2-40B4-BE49-F238E27FC236}">
                <a16:creationId xmlns:a16="http://schemas.microsoft.com/office/drawing/2014/main" id="{E2D0CC09-E286-4362-833F-BC29506CF17A}"/>
              </a:ext>
            </a:extLst>
          </p:cNvPr>
          <p:cNvSpPr>
            <a:spLocks noGrp="1"/>
          </p:cNvSpPr>
          <p:nvPr>
            <p:ph sz="half" idx="1"/>
          </p:nvPr>
        </p:nvSpPr>
        <p:spPr>
          <a:xfrm>
            <a:off x="457200" y="1371600"/>
            <a:ext cx="5568696" cy="4343400"/>
          </a:xfrm>
        </p:spPr>
        <p:txBody>
          <a:bodyPr>
            <a:normAutofit/>
          </a:bodyPr>
          <a:lstStyle/>
          <a:p>
            <a:r>
              <a:rPr lang="en-US"/>
              <a:t>Recognize the strengths that students bring to the classroom.</a:t>
            </a:r>
          </a:p>
          <a:p>
            <a:r>
              <a:rPr lang="en-US"/>
              <a:t>Consider social dynamics of the classroom and the power of peers.</a:t>
            </a:r>
          </a:p>
          <a:p>
            <a:r>
              <a:rPr lang="en-US"/>
              <a:t>Include student voice.</a:t>
            </a:r>
          </a:p>
        </p:txBody>
      </p:sp>
      <p:pic>
        <p:nvPicPr>
          <p:cNvPr id="3074" name="Picture 2" descr="Image of students and teacher in a circle. One student is standing up and sharing with the group">
            <a:extLst>
              <a:ext uri="{FF2B5EF4-FFF2-40B4-BE49-F238E27FC236}">
                <a16:creationId xmlns:a16="http://schemas.microsoft.com/office/drawing/2014/main" id="{B65BFDE0-67C4-4EE4-89BE-29A4599E6CB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34" r="7234" b="11130"/>
          <a:stretch/>
        </p:blipFill>
        <p:spPr bwMode="auto">
          <a:xfrm>
            <a:off x="6163056" y="1585884"/>
            <a:ext cx="5568696" cy="3859967"/>
          </a:xfrm>
          <a:prstGeom prst="rect">
            <a:avLst/>
          </a:prstGeom>
          <a:solidFill>
            <a:srgbClr val="FFFFFF"/>
          </a:solidFill>
        </p:spPr>
      </p:pic>
      <p:sp>
        <p:nvSpPr>
          <p:cNvPr id="6" name="Slide Number Placeholder 5">
            <a:extLst>
              <a:ext uri="{FF2B5EF4-FFF2-40B4-BE49-F238E27FC236}">
                <a16:creationId xmlns:a16="http://schemas.microsoft.com/office/drawing/2014/main" id="{55C13F98-C6C9-44C1-B7C6-1909598E7DF3}"/>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BABF4E83-61DB-418F-A99F-17BC9BB58EF6}" type="slidenum">
              <a:rPr lang="en-US" smtClean="0"/>
              <a:pPr>
                <a:spcAft>
                  <a:spcPts val="600"/>
                </a:spcAft>
              </a:pPr>
              <a:t>22</a:t>
            </a:fld>
            <a:endParaRPr lang="en-US"/>
          </a:p>
        </p:txBody>
      </p:sp>
    </p:spTree>
    <p:extLst>
      <p:ext uri="{BB962C8B-B14F-4D97-AF65-F5344CB8AC3E}">
        <p14:creationId xmlns:p14="http://schemas.microsoft.com/office/powerpoint/2010/main" val="24505760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EF1DC-7C8A-48FC-8EBA-C45F46953E4B}"/>
              </a:ext>
            </a:extLst>
          </p:cNvPr>
          <p:cNvSpPr>
            <a:spLocks noGrp="1"/>
          </p:cNvSpPr>
          <p:nvPr>
            <p:ph type="title"/>
          </p:nvPr>
        </p:nvSpPr>
        <p:spPr/>
        <p:txBody>
          <a:bodyPr anchor="ctr">
            <a:normAutofit/>
          </a:bodyPr>
          <a:lstStyle/>
          <a:p>
            <a:r>
              <a:rPr lang="en-US"/>
              <a:t>Support and Enhance Peer Connections</a:t>
            </a:r>
          </a:p>
        </p:txBody>
      </p:sp>
      <p:sp>
        <p:nvSpPr>
          <p:cNvPr id="6" name="Content Placeholder 5">
            <a:extLst>
              <a:ext uri="{FF2B5EF4-FFF2-40B4-BE49-F238E27FC236}">
                <a16:creationId xmlns:a16="http://schemas.microsoft.com/office/drawing/2014/main" id="{35EF34E7-72F4-45CC-92C0-15902B596024}"/>
              </a:ext>
            </a:extLst>
          </p:cNvPr>
          <p:cNvSpPr>
            <a:spLocks noGrp="1"/>
          </p:cNvSpPr>
          <p:nvPr>
            <p:ph sz="half" idx="1"/>
          </p:nvPr>
        </p:nvSpPr>
        <p:spPr/>
        <p:txBody>
          <a:bodyPr>
            <a:normAutofit/>
          </a:bodyPr>
          <a:lstStyle/>
          <a:p>
            <a:r>
              <a:rPr lang="en-US"/>
              <a:t>Deliver instruction in ways that facilitate peer relationships.</a:t>
            </a:r>
          </a:p>
          <a:p>
            <a:r>
              <a:rPr lang="en-US"/>
              <a:t>Use cooperative learning and peer group strategies to provide opportunities for students to learn together and build friendships.</a:t>
            </a:r>
          </a:p>
          <a:p>
            <a:endParaRPr lang="en-US"/>
          </a:p>
        </p:txBody>
      </p:sp>
      <p:pic>
        <p:nvPicPr>
          <p:cNvPr id="7" name="Content Placeholder 6" descr="Image of two students looking at an I-pad">
            <a:extLst>
              <a:ext uri="{FF2B5EF4-FFF2-40B4-BE49-F238E27FC236}">
                <a16:creationId xmlns:a16="http://schemas.microsoft.com/office/drawing/2014/main" id="{7FD0A1D6-E316-43B2-9467-AB547D663CC9}"/>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r="4832"/>
          <a:stretch/>
        </p:blipFill>
        <p:spPr>
          <a:xfrm>
            <a:off x="6025896" y="1225688"/>
            <a:ext cx="5568696" cy="3905200"/>
          </a:xfrm>
        </p:spPr>
      </p:pic>
      <p:sp>
        <p:nvSpPr>
          <p:cNvPr id="71" name="Text Placeholder 4">
            <a:extLst>
              <a:ext uri="{FF2B5EF4-FFF2-40B4-BE49-F238E27FC236}">
                <a16:creationId xmlns:a16="http://schemas.microsoft.com/office/drawing/2014/main" id="{8C6A3C93-EB51-DB37-D158-B9A260DE970B}"/>
              </a:ext>
            </a:extLst>
          </p:cNvPr>
          <p:cNvSpPr>
            <a:spLocks noGrp="1"/>
          </p:cNvSpPr>
          <p:nvPr>
            <p:ph type="body" sz="quarter" idx="13"/>
          </p:nvPr>
        </p:nvSpPr>
        <p:spPr/>
        <p:txBody>
          <a:bodyPr/>
          <a:lstStyle/>
          <a:p>
            <a:r>
              <a:rPr lang="en-US" b="0" i="0">
                <a:solidFill>
                  <a:srgbClr val="000000"/>
                </a:solidFill>
                <a:effectLst/>
                <a:latin typeface="Merriweather Sans" pitchFamily="2" charset="0"/>
              </a:rPr>
              <a:t>Biggs, E. E., &amp; Carter, E. W. (2022). </a:t>
            </a:r>
            <a:r>
              <a:rPr lang="en-US" b="0" i="1">
                <a:solidFill>
                  <a:srgbClr val="000000"/>
                </a:solidFill>
                <a:effectLst/>
                <a:latin typeface="Merriweather Sans" pitchFamily="2" charset="0"/>
              </a:rPr>
              <a:t>The Power of Peers</a:t>
            </a:r>
            <a:r>
              <a:rPr lang="en-US" b="0" i="0">
                <a:solidFill>
                  <a:srgbClr val="000000"/>
                </a:solidFill>
                <a:effectLst/>
                <a:latin typeface="Merriweather Sans" pitchFamily="2" charset="0"/>
              </a:rPr>
              <a:t>. TIES Center. </a:t>
            </a:r>
            <a:r>
              <a:rPr lang="en-US" b="0" i="0" u="sng">
                <a:solidFill>
                  <a:srgbClr val="337AB7"/>
                </a:solidFill>
                <a:effectLst/>
                <a:latin typeface="Merriweather Sans" pitchFamily="2" charset="0"/>
                <a:hlinkClick r:id="rId4"/>
              </a:rPr>
              <a:t>https://publications.ici.umn.edu/ties/peer-engagement/practice-guides/introduction</a:t>
            </a:r>
            <a:endParaRPr lang="en-US" b="0" i="0">
              <a:solidFill>
                <a:srgbClr val="000000"/>
              </a:solidFill>
              <a:effectLst/>
              <a:latin typeface="Merriweather Sans" pitchFamily="2" charset="0"/>
            </a:endParaRPr>
          </a:p>
        </p:txBody>
      </p:sp>
      <p:sp>
        <p:nvSpPr>
          <p:cNvPr id="5" name="Slide Number Placeholder 4">
            <a:extLst>
              <a:ext uri="{FF2B5EF4-FFF2-40B4-BE49-F238E27FC236}">
                <a16:creationId xmlns:a16="http://schemas.microsoft.com/office/drawing/2014/main" id="{31E9E8A3-FA5C-4D34-B3B5-5A0B0CBAF4F6}"/>
              </a:ext>
            </a:extLst>
          </p:cNvPr>
          <p:cNvSpPr>
            <a:spLocks noGrp="1"/>
          </p:cNvSpPr>
          <p:nvPr>
            <p:ph type="sldNum" sz="quarter" idx="12"/>
          </p:nvPr>
        </p:nvSpPr>
        <p:spPr/>
        <p:txBody>
          <a:bodyPr wrap="none" anchor="b">
            <a:normAutofit/>
          </a:bodyPr>
          <a:lstStyle/>
          <a:p>
            <a:pPr>
              <a:spcAft>
                <a:spcPts val="600"/>
              </a:spcAft>
            </a:pPr>
            <a:fld id="{99A20822-4A49-4D36-86E3-300BA48D3F00}" type="slidenum">
              <a:rPr lang="en-US" smtClean="0"/>
              <a:pPr>
                <a:spcAft>
                  <a:spcPts val="600"/>
                </a:spcAft>
              </a:pPr>
              <a:t>23</a:t>
            </a:fld>
            <a:endParaRPr lang="en-US"/>
          </a:p>
        </p:txBody>
      </p:sp>
    </p:spTree>
    <p:extLst>
      <p:ext uri="{BB962C8B-B14F-4D97-AF65-F5344CB8AC3E}">
        <p14:creationId xmlns:p14="http://schemas.microsoft.com/office/powerpoint/2010/main" val="4190670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6D8561-4626-4D29-B01E-37E7E998C568}"/>
              </a:ext>
            </a:extLst>
          </p:cNvPr>
          <p:cNvSpPr>
            <a:spLocks noGrp="1"/>
          </p:cNvSpPr>
          <p:nvPr>
            <p:ph type="title"/>
          </p:nvPr>
        </p:nvSpPr>
        <p:spPr>
          <a:xfrm>
            <a:off x="457200" y="0"/>
            <a:ext cx="11274552" cy="1280160"/>
          </a:xfrm>
        </p:spPr>
        <p:txBody>
          <a:bodyPr anchor="ctr">
            <a:normAutofit/>
          </a:bodyPr>
          <a:lstStyle/>
          <a:p>
            <a:r>
              <a:rPr lang="en-US"/>
              <a:t>Partner with Families and Others to Support Intensive Intervention</a:t>
            </a:r>
          </a:p>
        </p:txBody>
      </p:sp>
      <p:sp>
        <p:nvSpPr>
          <p:cNvPr id="9" name="Content Placeholder 8">
            <a:extLst>
              <a:ext uri="{FF2B5EF4-FFF2-40B4-BE49-F238E27FC236}">
                <a16:creationId xmlns:a16="http://schemas.microsoft.com/office/drawing/2014/main" id="{AD248289-0468-46AC-B956-20E2A556441D}"/>
              </a:ext>
            </a:extLst>
          </p:cNvPr>
          <p:cNvSpPr>
            <a:spLocks noGrp="1"/>
          </p:cNvSpPr>
          <p:nvPr>
            <p:ph sz="quarter" idx="18"/>
          </p:nvPr>
        </p:nvSpPr>
        <p:spPr>
          <a:xfrm>
            <a:off x="457200" y="1371600"/>
            <a:ext cx="5568696" cy="4343400"/>
          </a:xfrm>
        </p:spPr>
        <p:txBody>
          <a:bodyPr>
            <a:normAutofit/>
          </a:bodyPr>
          <a:lstStyle/>
          <a:p>
            <a:r>
              <a:rPr lang="en-US"/>
              <a:t>Share information with families.</a:t>
            </a:r>
          </a:p>
          <a:p>
            <a:r>
              <a:rPr lang="en-US"/>
              <a:t>Invite parents to participate in the DBI process.</a:t>
            </a:r>
          </a:p>
          <a:p>
            <a:r>
              <a:rPr lang="en-US"/>
              <a:t>Ask parents and families for information about their child.</a:t>
            </a:r>
          </a:p>
        </p:txBody>
      </p:sp>
      <p:pic>
        <p:nvPicPr>
          <p:cNvPr id="5" name="Content Placeholder 4" descr="Image of NCII parent infographics">
            <a:extLst>
              <a:ext uri="{FF2B5EF4-FFF2-40B4-BE49-F238E27FC236}">
                <a16:creationId xmlns:a16="http://schemas.microsoft.com/office/drawing/2014/main" id="{D06A607B-C96C-4744-8EA1-E523FEBAC366}"/>
              </a:ext>
            </a:extLst>
          </p:cNvPr>
          <p:cNvPicPr>
            <a:picLocks noGrp="1" noChangeAspect="1"/>
          </p:cNvPicPr>
          <p:nvPr>
            <p:ph sz="quarter" idx="19"/>
          </p:nvPr>
        </p:nvPicPr>
        <p:blipFill>
          <a:blip r:embed="rId3">
            <a:extLst>
              <a:ext uri="{28A0092B-C50C-407E-A947-70E740481C1C}">
                <a14:useLocalDpi xmlns:a14="http://schemas.microsoft.com/office/drawing/2010/main" val="0"/>
              </a:ext>
            </a:extLst>
          </a:blip>
          <a:stretch>
            <a:fillRect/>
          </a:stretch>
        </p:blipFill>
        <p:spPr>
          <a:xfrm>
            <a:off x="6163056" y="2004948"/>
            <a:ext cx="5568696" cy="3076704"/>
          </a:xfrm>
          <a:noFill/>
        </p:spPr>
      </p:pic>
      <p:sp>
        <p:nvSpPr>
          <p:cNvPr id="6" name="Slide Number Placeholder 5">
            <a:extLst>
              <a:ext uri="{FF2B5EF4-FFF2-40B4-BE49-F238E27FC236}">
                <a16:creationId xmlns:a16="http://schemas.microsoft.com/office/drawing/2014/main" id="{B40DD5C3-ED12-404E-BC9D-AD839BE26F87}"/>
              </a:ext>
            </a:extLst>
          </p:cNvPr>
          <p:cNvSpPr>
            <a:spLocks noGrp="1"/>
          </p:cNvSpPr>
          <p:nvPr>
            <p:ph type="sldNum" sz="quarter" idx="20"/>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24</a:t>
            </a:fld>
            <a:endParaRPr lang="en-US"/>
          </a:p>
        </p:txBody>
      </p:sp>
    </p:spTree>
    <p:extLst>
      <p:ext uri="{BB962C8B-B14F-4D97-AF65-F5344CB8AC3E}">
        <p14:creationId xmlns:p14="http://schemas.microsoft.com/office/powerpoint/2010/main" val="3017115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C7B79-69B8-4D99-BA45-0638B9291127}"/>
              </a:ext>
            </a:extLst>
          </p:cNvPr>
          <p:cNvSpPr>
            <a:spLocks noGrp="1"/>
          </p:cNvSpPr>
          <p:nvPr>
            <p:ph type="title"/>
          </p:nvPr>
        </p:nvSpPr>
        <p:spPr>
          <a:xfrm>
            <a:off x="457200" y="0"/>
            <a:ext cx="11274552" cy="1280160"/>
          </a:xfrm>
        </p:spPr>
        <p:txBody>
          <a:bodyPr anchor="ctr">
            <a:normAutofit/>
          </a:bodyPr>
          <a:lstStyle/>
          <a:p>
            <a:r>
              <a:rPr lang="en-US"/>
              <a:t>Example Strategies: Responsible Decision-Making</a:t>
            </a:r>
          </a:p>
        </p:txBody>
      </p:sp>
      <p:sp>
        <p:nvSpPr>
          <p:cNvPr id="6" name="Content Placeholder 5">
            <a:extLst>
              <a:ext uri="{FF2B5EF4-FFF2-40B4-BE49-F238E27FC236}">
                <a16:creationId xmlns:a16="http://schemas.microsoft.com/office/drawing/2014/main" id="{CF8C2657-2A1E-4794-8DFA-EFFBBF816F56}"/>
              </a:ext>
            </a:extLst>
          </p:cNvPr>
          <p:cNvSpPr>
            <a:spLocks noGrp="1"/>
          </p:cNvSpPr>
          <p:nvPr>
            <p:ph sz="half" idx="1"/>
          </p:nvPr>
        </p:nvSpPr>
        <p:spPr>
          <a:xfrm>
            <a:off x="457200" y="1371600"/>
            <a:ext cx="5568696" cy="4343400"/>
          </a:xfrm>
        </p:spPr>
        <p:txBody>
          <a:bodyPr>
            <a:normAutofit/>
          </a:bodyPr>
          <a:lstStyle/>
          <a:p>
            <a:r>
              <a:rPr lang="en-US"/>
              <a:t>Partner with families to align reinforcement strategies across home and school.</a:t>
            </a:r>
          </a:p>
          <a:p>
            <a:r>
              <a:rPr lang="en-US"/>
              <a:t>Use a choice menu to help students practice responsible decision making.</a:t>
            </a:r>
          </a:p>
          <a:p>
            <a:r>
              <a:rPr lang="en-US"/>
              <a:t>Use a reflection sheet to prompt students to evaluate their behavior following a conflict.  </a:t>
            </a:r>
          </a:p>
        </p:txBody>
      </p:sp>
      <p:pic>
        <p:nvPicPr>
          <p:cNvPr id="5122" name="Picture 2" descr="we're very proud! -  child parent school stock pictures, royalty-free photos &amp; images">
            <a:extLst>
              <a:ext uri="{FF2B5EF4-FFF2-40B4-BE49-F238E27FC236}">
                <a16:creationId xmlns:a16="http://schemas.microsoft.com/office/drawing/2014/main" id="{61CD191D-2BEA-45E2-AD8B-C0D6EE7EF2C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63056" y="1684748"/>
            <a:ext cx="5568696" cy="3717104"/>
          </a:xfrm>
          <a:prstGeom prst="rect">
            <a:avLst/>
          </a:prstGeom>
          <a:solidFill>
            <a:srgbClr val="FFFFFF"/>
          </a:solidFill>
        </p:spPr>
      </p:pic>
      <p:sp>
        <p:nvSpPr>
          <p:cNvPr id="5" name="Slide Number Placeholder 4">
            <a:extLst>
              <a:ext uri="{FF2B5EF4-FFF2-40B4-BE49-F238E27FC236}">
                <a16:creationId xmlns:a16="http://schemas.microsoft.com/office/drawing/2014/main" id="{41166626-5079-4A3F-8626-56EE98412348}"/>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25</a:t>
            </a:fld>
            <a:endParaRPr lang="en-US"/>
          </a:p>
        </p:txBody>
      </p:sp>
    </p:spTree>
    <p:extLst>
      <p:ext uri="{BB962C8B-B14F-4D97-AF65-F5344CB8AC3E}">
        <p14:creationId xmlns:p14="http://schemas.microsoft.com/office/powerpoint/2010/main" val="1562544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DCF14B7-1A01-40AD-8D5C-4649D2B0D74C}"/>
              </a:ext>
            </a:extLst>
          </p:cNvPr>
          <p:cNvSpPr>
            <a:spLocks noGrp="1"/>
          </p:cNvSpPr>
          <p:nvPr>
            <p:ph type="title"/>
          </p:nvPr>
        </p:nvSpPr>
        <p:spPr/>
        <p:txBody>
          <a:bodyPr/>
          <a:lstStyle/>
          <a:p>
            <a:r>
              <a:rPr lang="en-US"/>
              <a:t>Resources to Support SEL for Students with Intensive Needs</a:t>
            </a:r>
          </a:p>
        </p:txBody>
      </p:sp>
      <p:sp>
        <p:nvSpPr>
          <p:cNvPr id="5" name="Slide Number Placeholder 4">
            <a:extLst>
              <a:ext uri="{FF2B5EF4-FFF2-40B4-BE49-F238E27FC236}">
                <a16:creationId xmlns:a16="http://schemas.microsoft.com/office/drawing/2014/main" id="{A389F0B3-C23C-46FF-AB5B-12F358B1FBAC}"/>
              </a:ext>
            </a:extLst>
          </p:cNvPr>
          <p:cNvSpPr>
            <a:spLocks noGrp="1"/>
          </p:cNvSpPr>
          <p:nvPr>
            <p:ph type="sldNum" sz="quarter" idx="15"/>
          </p:nvPr>
        </p:nvSpPr>
        <p:spPr/>
        <p:txBody>
          <a:bodyPr/>
          <a:lstStyle/>
          <a:p>
            <a:fld id="{99A20822-4A49-4D36-86E3-300BA48D3F00}" type="slidenum">
              <a:rPr lang="en-US" smtClean="0"/>
              <a:pPr/>
              <a:t>26</a:t>
            </a:fld>
            <a:endParaRPr lang="en-US"/>
          </a:p>
        </p:txBody>
      </p:sp>
    </p:spTree>
    <p:extLst>
      <p:ext uri="{BB962C8B-B14F-4D97-AF65-F5344CB8AC3E}">
        <p14:creationId xmlns:p14="http://schemas.microsoft.com/office/powerpoint/2010/main" val="2150388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F232C-504B-4A2B-8DFB-2FCCA04595D7}"/>
              </a:ext>
            </a:extLst>
          </p:cNvPr>
          <p:cNvSpPr>
            <a:spLocks noGrp="1"/>
          </p:cNvSpPr>
          <p:nvPr>
            <p:ph type="title"/>
          </p:nvPr>
        </p:nvSpPr>
        <p:spPr/>
        <p:txBody>
          <a:bodyPr/>
          <a:lstStyle/>
          <a:p>
            <a:r>
              <a:rPr lang="en-US"/>
              <a:t>NCII SEL Brief</a:t>
            </a:r>
          </a:p>
        </p:txBody>
      </p:sp>
      <p:pic>
        <p:nvPicPr>
          <p:cNvPr id="6" name="Content Placeholder 5" descr="Screenshot of NCII's Social and Emotional Learning and Intensive Intervention brief ">
            <a:extLst>
              <a:ext uri="{FF2B5EF4-FFF2-40B4-BE49-F238E27FC236}">
                <a16:creationId xmlns:a16="http://schemas.microsoft.com/office/drawing/2014/main" id="{2704006E-F324-46D3-A195-179A9F64CC3C}"/>
              </a:ext>
            </a:extLst>
          </p:cNvPr>
          <p:cNvPicPr>
            <a:picLocks noGrp="1" noChangeAspect="1"/>
          </p:cNvPicPr>
          <p:nvPr>
            <p:ph sz="quarter" idx="15"/>
          </p:nvPr>
        </p:nvPicPr>
        <p:blipFill rotWithShape="1">
          <a:blip r:embed="rId3"/>
          <a:stretch/>
        </p:blipFill>
        <p:spPr>
          <a:xfrm>
            <a:off x="4077197" y="1098884"/>
            <a:ext cx="4232614" cy="4556618"/>
          </a:xfrm>
          <a:prstGeom prst="rect">
            <a:avLst/>
          </a:prstGeom>
          <a:noFill/>
        </p:spPr>
      </p:pic>
      <p:sp>
        <p:nvSpPr>
          <p:cNvPr id="8" name="Rectangle: Rounded Corners 7">
            <a:extLst>
              <a:ext uri="{FF2B5EF4-FFF2-40B4-BE49-F238E27FC236}">
                <a16:creationId xmlns:a16="http://schemas.microsoft.com/office/drawing/2014/main" id="{AF4BA495-BD71-480B-BBA7-55C62652B65D}"/>
              </a:ext>
            </a:extLst>
          </p:cNvPr>
          <p:cNvSpPr/>
          <p:nvPr/>
        </p:nvSpPr>
        <p:spPr>
          <a:xfrm>
            <a:off x="6561355" y="4543008"/>
            <a:ext cx="4751246" cy="1400592"/>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hlinkClick r:id="rId4"/>
              </a:rPr>
              <a:t>https://intensiveintervention.org/resource/social-emotional-learning-and-intensive-intervention</a:t>
            </a:r>
            <a:r>
              <a:rPr lang="en-US" sz="2000">
                <a:solidFill>
                  <a:schemeClr val="tx1"/>
                </a:solidFill>
              </a:rPr>
              <a:t> </a:t>
            </a:r>
          </a:p>
        </p:txBody>
      </p:sp>
      <p:sp>
        <p:nvSpPr>
          <p:cNvPr id="5" name="Slide Number Placeholder 4">
            <a:extLst>
              <a:ext uri="{FF2B5EF4-FFF2-40B4-BE49-F238E27FC236}">
                <a16:creationId xmlns:a16="http://schemas.microsoft.com/office/drawing/2014/main" id="{0D950A56-79CD-403D-8530-50FA6E4ACF4E}"/>
              </a:ext>
            </a:extLst>
          </p:cNvPr>
          <p:cNvSpPr>
            <a:spLocks noGrp="1"/>
          </p:cNvSpPr>
          <p:nvPr>
            <p:ph type="sldNum" sz="quarter" idx="14"/>
          </p:nvPr>
        </p:nvSpPr>
        <p:spPr/>
        <p:txBody>
          <a:bodyPr/>
          <a:lstStyle/>
          <a:p>
            <a:fld id="{99A20822-4A49-4D36-86E3-300BA48D3F00}" type="slidenum">
              <a:rPr lang="en-US" smtClean="0"/>
              <a:t>27</a:t>
            </a:fld>
            <a:endParaRPr lang="en-US"/>
          </a:p>
        </p:txBody>
      </p:sp>
    </p:spTree>
    <p:extLst>
      <p:ext uri="{BB962C8B-B14F-4D97-AF65-F5344CB8AC3E}">
        <p14:creationId xmlns:p14="http://schemas.microsoft.com/office/powerpoint/2010/main" val="2401226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FBD8D-5748-4330-A778-3E3EAD67B5A1}"/>
              </a:ext>
            </a:extLst>
          </p:cNvPr>
          <p:cNvSpPr>
            <a:spLocks noGrp="1"/>
          </p:cNvSpPr>
          <p:nvPr>
            <p:ph type="title"/>
          </p:nvPr>
        </p:nvSpPr>
        <p:spPr>
          <a:xfrm>
            <a:off x="457962" y="150740"/>
            <a:ext cx="11276076" cy="1280160"/>
          </a:xfrm>
        </p:spPr>
        <p:txBody>
          <a:bodyPr/>
          <a:lstStyle/>
          <a:p>
            <a:r>
              <a:rPr lang="en-US"/>
              <a:t>Resources to Learn More About Behavioral Principles and Strategies</a:t>
            </a:r>
          </a:p>
        </p:txBody>
      </p:sp>
      <p:pic>
        <p:nvPicPr>
          <p:cNvPr id="11" name="Picture 10" descr="behavior landing page showing areas to explore ">
            <a:extLst>
              <a:ext uri="{FF2B5EF4-FFF2-40B4-BE49-F238E27FC236}">
                <a16:creationId xmlns:a16="http://schemas.microsoft.com/office/drawing/2014/main" id="{EC79B205-5E28-412D-A9D0-BBC11C5C05E0}"/>
              </a:ext>
            </a:extLst>
          </p:cNvPr>
          <p:cNvPicPr>
            <a:picLocks noChangeAspect="1"/>
          </p:cNvPicPr>
          <p:nvPr/>
        </p:nvPicPr>
        <p:blipFill>
          <a:blip r:embed="rId3"/>
          <a:stretch>
            <a:fillRect/>
          </a:stretch>
        </p:blipFill>
        <p:spPr>
          <a:xfrm>
            <a:off x="173621" y="1494206"/>
            <a:ext cx="5676385" cy="1866900"/>
          </a:xfrm>
          <a:prstGeom prst="rect">
            <a:avLst/>
          </a:prstGeom>
        </p:spPr>
      </p:pic>
      <p:pic>
        <p:nvPicPr>
          <p:cNvPr id="8" name="Picture 7" descr="sample behavior guide">
            <a:extLst>
              <a:ext uri="{FF2B5EF4-FFF2-40B4-BE49-F238E27FC236}">
                <a16:creationId xmlns:a16="http://schemas.microsoft.com/office/drawing/2014/main" id="{C5E338D8-4796-4732-AE73-54803F534C72}"/>
              </a:ext>
            </a:extLst>
          </p:cNvPr>
          <p:cNvPicPr>
            <a:picLocks noChangeAspect="1"/>
          </p:cNvPicPr>
          <p:nvPr/>
        </p:nvPicPr>
        <p:blipFill>
          <a:blip r:embed="rId4"/>
          <a:stretch>
            <a:fillRect/>
          </a:stretch>
        </p:blipFill>
        <p:spPr>
          <a:xfrm rot="20990443">
            <a:off x="1044834" y="2624450"/>
            <a:ext cx="2980302" cy="2548640"/>
          </a:xfrm>
          <a:prstGeom prst="rect">
            <a:avLst/>
          </a:prstGeom>
          <a:ln>
            <a:solidFill>
              <a:schemeClr val="tx1"/>
            </a:solidFill>
          </a:ln>
        </p:spPr>
      </p:pic>
      <p:pic>
        <p:nvPicPr>
          <p:cNvPr id="4" name="Picture 3" descr="screenshot highlighting the available behavior course content">
            <a:extLst>
              <a:ext uri="{FF2B5EF4-FFF2-40B4-BE49-F238E27FC236}">
                <a16:creationId xmlns:a16="http://schemas.microsoft.com/office/drawing/2014/main" id="{79147608-E167-4F97-9085-C5A251E6AB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844514"/>
            <a:ext cx="5616469" cy="2808234"/>
          </a:xfrm>
          <a:prstGeom prst="rect">
            <a:avLst/>
          </a:prstGeom>
          <a:ln>
            <a:solidFill>
              <a:schemeClr val="tx1"/>
            </a:solidFill>
          </a:ln>
        </p:spPr>
      </p:pic>
      <p:sp>
        <p:nvSpPr>
          <p:cNvPr id="5" name="Slide Number Placeholder 4">
            <a:extLst>
              <a:ext uri="{FF2B5EF4-FFF2-40B4-BE49-F238E27FC236}">
                <a16:creationId xmlns:a16="http://schemas.microsoft.com/office/drawing/2014/main" id="{3238EDF9-2B0B-42B2-8081-835F1DD8C9B7}"/>
              </a:ext>
            </a:extLst>
          </p:cNvPr>
          <p:cNvSpPr>
            <a:spLocks noGrp="1"/>
          </p:cNvSpPr>
          <p:nvPr>
            <p:ph type="sldNum" sz="quarter" idx="12"/>
          </p:nvPr>
        </p:nvSpPr>
        <p:spPr/>
        <p:txBody>
          <a:bodyPr/>
          <a:lstStyle/>
          <a:p>
            <a:fld id="{99A20822-4A49-4D36-86E3-300BA48D3F00}" type="slidenum">
              <a:rPr lang="en-US" smtClean="0"/>
              <a:t>28</a:t>
            </a:fld>
            <a:endParaRPr lang="en-US"/>
          </a:p>
        </p:txBody>
      </p:sp>
      <p:sp>
        <p:nvSpPr>
          <p:cNvPr id="10" name="Rectangle: Rounded Corners 9">
            <a:extLst>
              <a:ext uri="{FF2B5EF4-FFF2-40B4-BE49-F238E27FC236}">
                <a16:creationId xmlns:a16="http://schemas.microsoft.com/office/drawing/2014/main" id="{5FED57F6-D5AE-4388-8F0A-52BC7212034E}"/>
              </a:ext>
            </a:extLst>
          </p:cNvPr>
          <p:cNvSpPr/>
          <p:nvPr/>
        </p:nvSpPr>
        <p:spPr>
          <a:xfrm>
            <a:off x="6487333" y="5066363"/>
            <a:ext cx="4861244" cy="934068"/>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hlinkClick r:id="rId6"/>
              </a:rPr>
              <a:t>https://intensiveintervention.org/intensive-intervention-behavior-course</a:t>
            </a:r>
            <a:endParaRPr lang="en-US" sz="2000"/>
          </a:p>
        </p:txBody>
      </p:sp>
      <p:sp>
        <p:nvSpPr>
          <p:cNvPr id="12" name="Rectangle: Rounded Corners 11">
            <a:extLst>
              <a:ext uri="{FF2B5EF4-FFF2-40B4-BE49-F238E27FC236}">
                <a16:creationId xmlns:a16="http://schemas.microsoft.com/office/drawing/2014/main" id="{D2C7AE20-37D3-41A4-BA6E-E6B88B2B7F45}"/>
              </a:ext>
            </a:extLst>
          </p:cNvPr>
          <p:cNvSpPr/>
          <p:nvPr/>
        </p:nvSpPr>
        <p:spPr>
          <a:xfrm>
            <a:off x="843425" y="5066363"/>
            <a:ext cx="4861244" cy="934068"/>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a:hlinkClick r:id="rId7"/>
              </a:rPr>
              <a:t>https://intensiveintervention.org/implementation-intervention/behavior-strategies</a:t>
            </a:r>
            <a:r>
              <a:rPr lang="en-US" sz="2000"/>
              <a:t> </a:t>
            </a:r>
          </a:p>
        </p:txBody>
      </p:sp>
    </p:spTree>
    <p:extLst>
      <p:ext uri="{BB962C8B-B14F-4D97-AF65-F5344CB8AC3E}">
        <p14:creationId xmlns:p14="http://schemas.microsoft.com/office/powerpoint/2010/main" val="767459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8B133-E2E2-4742-8FC4-69B697B01DEC}"/>
              </a:ext>
            </a:extLst>
          </p:cNvPr>
          <p:cNvSpPr>
            <a:spLocks noGrp="1"/>
          </p:cNvSpPr>
          <p:nvPr>
            <p:ph type="title"/>
          </p:nvPr>
        </p:nvSpPr>
        <p:spPr>
          <a:xfrm>
            <a:off x="457200" y="-120432"/>
            <a:ext cx="11276076" cy="1280160"/>
          </a:xfrm>
        </p:spPr>
        <p:txBody>
          <a:bodyPr/>
          <a:lstStyle/>
          <a:p>
            <a:r>
              <a:rPr lang="en-US"/>
              <a:t>NCII Behavior Tools Charts</a:t>
            </a:r>
          </a:p>
        </p:txBody>
      </p:sp>
      <p:pic>
        <p:nvPicPr>
          <p:cNvPr id="3" name="Picture 2" descr="Screen shot of NCII's tools chart">
            <a:extLst>
              <a:ext uri="{FF2B5EF4-FFF2-40B4-BE49-F238E27FC236}">
                <a16:creationId xmlns:a16="http://schemas.microsoft.com/office/drawing/2014/main" id="{7E6B3B3C-80B9-451C-813B-CF43BDB5D0F3}"/>
              </a:ext>
            </a:extLst>
          </p:cNvPr>
          <p:cNvPicPr>
            <a:picLocks noChangeAspect="1"/>
          </p:cNvPicPr>
          <p:nvPr/>
        </p:nvPicPr>
        <p:blipFill>
          <a:blip r:embed="rId3"/>
          <a:stretch>
            <a:fillRect/>
          </a:stretch>
        </p:blipFill>
        <p:spPr>
          <a:xfrm>
            <a:off x="457200" y="1064671"/>
            <a:ext cx="7194883" cy="4837176"/>
          </a:xfrm>
          <a:prstGeom prst="rect">
            <a:avLst/>
          </a:prstGeom>
          <a:ln>
            <a:solidFill>
              <a:schemeClr val="tx1"/>
            </a:solidFill>
          </a:ln>
        </p:spPr>
      </p:pic>
      <p:sp>
        <p:nvSpPr>
          <p:cNvPr id="8" name="Rectangle: Rounded Corners 7">
            <a:extLst>
              <a:ext uri="{FF2B5EF4-FFF2-40B4-BE49-F238E27FC236}">
                <a16:creationId xmlns:a16="http://schemas.microsoft.com/office/drawing/2014/main" id="{C0E3E8E2-FA7F-48A1-8AD1-D0E52D7DDAE9}"/>
              </a:ext>
            </a:extLst>
          </p:cNvPr>
          <p:cNvSpPr/>
          <p:nvPr/>
        </p:nvSpPr>
        <p:spPr>
          <a:xfrm>
            <a:off x="6673651" y="1299411"/>
            <a:ext cx="4619992" cy="1166925"/>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hlinkClick r:id="rId4"/>
              </a:rPr>
              <a:t>https://charts.intensiveintervention.org/bintervention</a:t>
            </a:r>
            <a:endParaRPr lang="en-US" sz="2000"/>
          </a:p>
        </p:txBody>
      </p:sp>
      <p:sp>
        <p:nvSpPr>
          <p:cNvPr id="5" name="Slide Number Placeholder 4">
            <a:extLst>
              <a:ext uri="{FF2B5EF4-FFF2-40B4-BE49-F238E27FC236}">
                <a16:creationId xmlns:a16="http://schemas.microsoft.com/office/drawing/2014/main" id="{7B4732A5-5869-4C3A-9EBA-C9E326B7DC18}"/>
              </a:ext>
            </a:extLst>
          </p:cNvPr>
          <p:cNvSpPr>
            <a:spLocks noGrp="1"/>
          </p:cNvSpPr>
          <p:nvPr>
            <p:ph type="sldNum" sz="quarter" idx="12"/>
          </p:nvPr>
        </p:nvSpPr>
        <p:spPr/>
        <p:txBody>
          <a:bodyPr/>
          <a:lstStyle/>
          <a:p>
            <a:fld id="{99A20822-4A49-4D36-86E3-300BA48D3F00}" type="slidenum">
              <a:rPr lang="en-US" smtClean="0"/>
              <a:t>29</a:t>
            </a:fld>
            <a:endParaRPr lang="en-US"/>
          </a:p>
        </p:txBody>
      </p:sp>
    </p:spTree>
    <p:extLst>
      <p:ext uri="{BB962C8B-B14F-4D97-AF65-F5344CB8AC3E}">
        <p14:creationId xmlns:p14="http://schemas.microsoft.com/office/powerpoint/2010/main" val="2224105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A02DF6-94D0-4B49-994D-3970797964F5}"/>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9B7F3BE9-0463-4D60-8375-4EB7B6F28E5B}"/>
              </a:ext>
            </a:extLst>
          </p:cNvPr>
          <p:cNvSpPr>
            <a:spLocks noGrp="1"/>
          </p:cNvSpPr>
          <p:nvPr>
            <p:ph sz="quarter" idx="15"/>
          </p:nvPr>
        </p:nvSpPr>
        <p:spPr>
          <a:xfrm>
            <a:off x="457200" y="1180969"/>
            <a:ext cx="10804968" cy="4343400"/>
          </a:xfrm>
        </p:spPr>
        <p:txBody>
          <a:bodyPr/>
          <a:lstStyle/>
          <a:p>
            <a:r>
              <a:rPr lang="en-US"/>
              <a:t>Overview and background on intensive intervention and social and emotional learning (SEL)</a:t>
            </a:r>
          </a:p>
          <a:p>
            <a:r>
              <a:rPr lang="en-US"/>
              <a:t>SEL strategies to support students with intensive needs</a:t>
            </a:r>
          </a:p>
          <a:p>
            <a:r>
              <a:rPr lang="en-US"/>
              <a:t>Resources to learn more about SEL and intensive intervention</a:t>
            </a:r>
          </a:p>
          <a:p>
            <a:r>
              <a:rPr lang="en-US"/>
              <a:t>Question and answer session</a:t>
            </a:r>
          </a:p>
        </p:txBody>
      </p:sp>
      <p:sp>
        <p:nvSpPr>
          <p:cNvPr id="4" name="Slide Number Placeholder 3">
            <a:extLst>
              <a:ext uri="{FF2B5EF4-FFF2-40B4-BE49-F238E27FC236}">
                <a16:creationId xmlns:a16="http://schemas.microsoft.com/office/drawing/2014/main" id="{1AFE3624-6678-47A0-920E-70E3C66356BF}"/>
              </a:ext>
            </a:extLst>
          </p:cNvPr>
          <p:cNvSpPr>
            <a:spLocks noGrp="1"/>
          </p:cNvSpPr>
          <p:nvPr>
            <p:ph type="sldNum" sz="quarter" idx="14"/>
          </p:nvPr>
        </p:nvSpPr>
        <p:spPr/>
        <p:txBody>
          <a:bodyPr/>
          <a:lstStyle/>
          <a:p>
            <a:fld id="{99A20822-4A49-4D36-86E3-300BA48D3F00}" type="slidenum">
              <a:rPr lang="en-US" smtClean="0"/>
              <a:pPr/>
              <a:t>3</a:t>
            </a:fld>
            <a:endParaRPr lang="en-US"/>
          </a:p>
        </p:txBody>
      </p:sp>
    </p:spTree>
    <p:extLst>
      <p:ext uri="{BB962C8B-B14F-4D97-AF65-F5344CB8AC3E}">
        <p14:creationId xmlns:p14="http://schemas.microsoft.com/office/powerpoint/2010/main" val="39172207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53FA3-369B-4652-951E-A0B49D891CF8}"/>
              </a:ext>
            </a:extLst>
          </p:cNvPr>
          <p:cNvSpPr>
            <a:spLocks noGrp="1"/>
          </p:cNvSpPr>
          <p:nvPr>
            <p:ph type="title"/>
          </p:nvPr>
        </p:nvSpPr>
        <p:spPr>
          <a:xfrm>
            <a:off x="457200" y="0"/>
            <a:ext cx="11274552" cy="1280160"/>
          </a:xfrm>
        </p:spPr>
        <p:txBody>
          <a:bodyPr anchor="ctr">
            <a:normAutofit/>
          </a:bodyPr>
          <a:lstStyle/>
          <a:p>
            <a:r>
              <a:rPr lang="en-US"/>
              <a:t>Integrating MTSS and SEL</a:t>
            </a:r>
          </a:p>
        </p:txBody>
      </p:sp>
      <p:pic>
        <p:nvPicPr>
          <p:cNvPr id="8" name="Picture 7" descr="Screenshot of the SEL MTSS Toolkit">
            <a:extLst>
              <a:ext uri="{FF2B5EF4-FFF2-40B4-BE49-F238E27FC236}">
                <a16:creationId xmlns:a16="http://schemas.microsoft.com/office/drawing/2014/main" id="{B1827F97-C2F2-46F4-B3BD-30922BB0F9E6}"/>
              </a:ext>
            </a:extLst>
          </p:cNvPr>
          <p:cNvPicPr>
            <a:picLocks noChangeAspect="1"/>
          </p:cNvPicPr>
          <p:nvPr/>
        </p:nvPicPr>
        <p:blipFill rotWithShape="1">
          <a:blip r:embed="rId3"/>
          <a:srcRect t="13998" r="2" b="24775"/>
          <a:stretch/>
        </p:blipFill>
        <p:spPr>
          <a:xfrm>
            <a:off x="3110862" y="1100691"/>
            <a:ext cx="6281106" cy="4899056"/>
          </a:xfrm>
          <a:prstGeom prst="rect">
            <a:avLst/>
          </a:prstGeom>
          <a:noFill/>
        </p:spPr>
      </p:pic>
      <p:sp>
        <p:nvSpPr>
          <p:cNvPr id="6" name="Slide Number Placeholder 5">
            <a:extLst>
              <a:ext uri="{FF2B5EF4-FFF2-40B4-BE49-F238E27FC236}">
                <a16:creationId xmlns:a16="http://schemas.microsoft.com/office/drawing/2014/main" id="{182A23D8-AF05-4C69-A54B-CC2B3BA6783B}"/>
              </a:ext>
            </a:extLst>
          </p:cNvPr>
          <p:cNvSpPr>
            <a:spLocks noGrp="1"/>
          </p:cNvSpPr>
          <p:nvPr>
            <p:ph type="sldNum" sz="quarter" idx="20"/>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30</a:t>
            </a:fld>
            <a:endParaRPr lang="en-US"/>
          </a:p>
        </p:txBody>
      </p:sp>
      <p:sp>
        <p:nvSpPr>
          <p:cNvPr id="7" name="Rectangle: Rounded Corners 6">
            <a:extLst>
              <a:ext uri="{FF2B5EF4-FFF2-40B4-BE49-F238E27FC236}">
                <a16:creationId xmlns:a16="http://schemas.microsoft.com/office/drawing/2014/main" id="{30A97E8A-ED6C-4D72-80D3-D1526DDE4866}"/>
              </a:ext>
            </a:extLst>
          </p:cNvPr>
          <p:cNvSpPr/>
          <p:nvPr/>
        </p:nvSpPr>
        <p:spPr>
          <a:xfrm>
            <a:off x="6094476" y="5173846"/>
            <a:ext cx="5183124" cy="1166925"/>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hlinkClick r:id="rId4"/>
              </a:rPr>
              <a:t>https://mtss4success.org/resource/integrating-SEL-within-MTSS</a:t>
            </a:r>
            <a:r>
              <a:rPr lang="en-US" sz="2000"/>
              <a:t> </a:t>
            </a:r>
          </a:p>
        </p:txBody>
      </p:sp>
    </p:spTree>
    <p:extLst>
      <p:ext uri="{BB962C8B-B14F-4D97-AF65-F5344CB8AC3E}">
        <p14:creationId xmlns:p14="http://schemas.microsoft.com/office/powerpoint/2010/main" val="19308195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C087492-01AF-4312-AE7C-F24DAD8A96A2}"/>
              </a:ext>
            </a:extLst>
          </p:cNvPr>
          <p:cNvSpPr>
            <a:spLocks noGrp="1"/>
          </p:cNvSpPr>
          <p:nvPr>
            <p:ph type="title"/>
          </p:nvPr>
        </p:nvSpPr>
        <p:spPr/>
        <p:txBody>
          <a:bodyPr anchor="ctr">
            <a:normAutofit/>
          </a:bodyPr>
          <a:lstStyle/>
          <a:p>
            <a:r>
              <a:rPr lang="en-US"/>
              <a:t>PROGRESS Center Webinar on Belonging</a:t>
            </a:r>
          </a:p>
        </p:txBody>
      </p:sp>
      <p:sp>
        <p:nvSpPr>
          <p:cNvPr id="6" name="Slide Number Placeholder 5">
            <a:extLst>
              <a:ext uri="{FF2B5EF4-FFF2-40B4-BE49-F238E27FC236}">
                <a16:creationId xmlns:a16="http://schemas.microsoft.com/office/drawing/2014/main" id="{7FEA3628-E8DB-49B6-9DEF-B99EC316331D}"/>
              </a:ext>
            </a:extLst>
          </p:cNvPr>
          <p:cNvSpPr>
            <a:spLocks noGrp="1"/>
          </p:cNvSpPr>
          <p:nvPr>
            <p:ph type="sldNum" sz="quarter" idx="14"/>
          </p:nvPr>
        </p:nvSpPr>
        <p:spPr/>
        <p:txBody>
          <a:bodyPr wrap="none" anchor="b">
            <a:normAutofit/>
          </a:bodyPr>
          <a:lstStyle/>
          <a:p>
            <a:pPr>
              <a:spcAft>
                <a:spcPts val="600"/>
              </a:spcAft>
            </a:pPr>
            <a:fld id="{99A20822-4A49-4D36-86E3-300BA48D3F00}" type="slidenum">
              <a:rPr lang="en-US" smtClean="0"/>
              <a:pPr>
                <a:spcAft>
                  <a:spcPts val="600"/>
                </a:spcAft>
              </a:pPr>
              <a:t>31</a:t>
            </a:fld>
            <a:endParaRPr lang="en-US"/>
          </a:p>
        </p:txBody>
      </p:sp>
      <p:pic>
        <p:nvPicPr>
          <p:cNvPr id="3" name="Picture 2" descr="Screenshot of the PROGRESS Center webinar on belonging">
            <a:extLst>
              <a:ext uri="{FF2B5EF4-FFF2-40B4-BE49-F238E27FC236}">
                <a16:creationId xmlns:a16="http://schemas.microsoft.com/office/drawing/2014/main" id="{72ADE053-4427-4B5B-807D-D59CBDBC534E}"/>
              </a:ext>
            </a:extLst>
          </p:cNvPr>
          <p:cNvPicPr>
            <a:picLocks noChangeAspect="1"/>
          </p:cNvPicPr>
          <p:nvPr/>
        </p:nvPicPr>
        <p:blipFill>
          <a:blip r:embed="rId2"/>
          <a:stretch>
            <a:fillRect/>
          </a:stretch>
        </p:blipFill>
        <p:spPr>
          <a:xfrm>
            <a:off x="1558971" y="896672"/>
            <a:ext cx="8499428" cy="4950916"/>
          </a:xfrm>
          <a:prstGeom prst="rect">
            <a:avLst/>
          </a:prstGeom>
          <a:noFill/>
        </p:spPr>
      </p:pic>
      <p:sp>
        <p:nvSpPr>
          <p:cNvPr id="13" name="Rectangle: Rounded Corners 12">
            <a:extLst>
              <a:ext uri="{FF2B5EF4-FFF2-40B4-BE49-F238E27FC236}">
                <a16:creationId xmlns:a16="http://schemas.microsoft.com/office/drawing/2014/main" id="{A2F69A9C-A020-4534-B88D-1FD5E7DCFC6C}"/>
              </a:ext>
            </a:extLst>
          </p:cNvPr>
          <p:cNvSpPr/>
          <p:nvPr/>
        </p:nvSpPr>
        <p:spPr>
          <a:xfrm>
            <a:off x="6094476" y="4933214"/>
            <a:ext cx="5183124" cy="1166925"/>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hlinkClick r:id="rId3"/>
              </a:rPr>
              <a:t>https://promotingprogress.org/resources/ten-ways-schools-can-foster-belonging</a:t>
            </a:r>
            <a:r>
              <a:rPr lang="en-US" sz="2000"/>
              <a:t> </a:t>
            </a:r>
          </a:p>
        </p:txBody>
      </p:sp>
    </p:spTree>
    <p:extLst>
      <p:ext uri="{BB962C8B-B14F-4D97-AF65-F5344CB8AC3E}">
        <p14:creationId xmlns:p14="http://schemas.microsoft.com/office/powerpoint/2010/main" val="1308749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4BBB8-91CB-493B-B9E7-CFA1E6B59299}"/>
              </a:ext>
            </a:extLst>
          </p:cNvPr>
          <p:cNvSpPr>
            <a:spLocks noGrp="1"/>
          </p:cNvSpPr>
          <p:nvPr>
            <p:ph type="title"/>
          </p:nvPr>
        </p:nvSpPr>
        <p:spPr>
          <a:xfrm>
            <a:off x="457200" y="0"/>
            <a:ext cx="11276076" cy="1280160"/>
          </a:xfrm>
        </p:spPr>
        <p:txBody>
          <a:bodyPr anchor="ctr">
            <a:normAutofit/>
          </a:bodyPr>
          <a:lstStyle/>
          <a:p>
            <a:r>
              <a:rPr lang="en-US"/>
              <a:t>TIES Center Peer Engagement Resources </a:t>
            </a:r>
          </a:p>
        </p:txBody>
      </p:sp>
      <p:pic>
        <p:nvPicPr>
          <p:cNvPr id="7" name="Content Placeholder 6" descr="Screenshot of the TIES center website">
            <a:extLst>
              <a:ext uri="{FF2B5EF4-FFF2-40B4-BE49-F238E27FC236}">
                <a16:creationId xmlns:a16="http://schemas.microsoft.com/office/drawing/2014/main" id="{6C7FCE2B-E273-41C2-9A44-BE86A09359C0}"/>
              </a:ext>
            </a:extLst>
          </p:cNvPr>
          <p:cNvPicPr>
            <a:picLocks noGrp="1" noChangeAspect="1"/>
          </p:cNvPicPr>
          <p:nvPr>
            <p:ph sz="quarter" idx="14"/>
          </p:nvPr>
        </p:nvPicPr>
        <p:blipFill>
          <a:blip r:embed="rId3"/>
          <a:stretch>
            <a:fillRect/>
          </a:stretch>
        </p:blipFill>
        <p:spPr>
          <a:xfrm>
            <a:off x="2591734" y="1371600"/>
            <a:ext cx="7005483" cy="4343400"/>
          </a:xfrm>
          <a:noFill/>
        </p:spPr>
      </p:pic>
      <p:sp>
        <p:nvSpPr>
          <p:cNvPr id="5" name="Slide Number Placeholder 4">
            <a:extLst>
              <a:ext uri="{FF2B5EF4-FFF2-40B4-BE49-F238E27FC236}">
                <a16:creationId xmlns:a16="http://schemas.microsoft.com/office/drawing/2014/main" id="{AFFB9E36-683A-4ED6-B248-567B8457B486}"/>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32</a:t>
            </a:fld>
            <a:endParaRPr lang="en-US"/>
          </a:p>
        </p:txBody>
      </p:sp>
      <p:sp>
        <p:nvSpPr>
          <p:cNvPr id="6" name="Rectangle: Rounded Corners 5">
            <a:extLst>
              <a:ext uri="{FF2B5EF4-FFF2-40B4-BE49-F238E27FC236}">
                <a16:creationId xmlns:a16="http://schemas.microsoft.com/office/drawing/2014/main" id="{9320B2F1-31AF-48B2-89EF-031CD2DD4313}"/>
              </a:ext>
            </a:extLst>
          </p:cNvPr>
          <p:cNvSpPr/>
          <p:nvPr/>
        </p:nvSpPr>
        <p:spPr>
          <a:xfrm>
            <a:off x="6094476" y="4933214"/>
            <a:ext cx="5183124" cy="1166925"/>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hlinkClick r:id="rId4"/>
              </a:rPr>
              <a:t>https://publications.ici.umn.edu/ties/peer-engagement/practice-guides/introduction</a:t>
            </a:r>
            <a:r>
              <a:rPr lang="en-US" sz="2000"/>
              <a:t> </a:t>
            </a:r>
          </a:p>
        </p:txBody>
      </p:sp>
    </p:spTree>
    <p:extLst>
      <p:ext uri="{BB962C8B-B14F-4D97-AF65-F5344CB8AC3E}">
        <p14:creationId xmlns:p14="http://schemas.microsoft.com/office/powerpoint/2010/main" val="3862357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800"/>
              <a:t>Questions</a:t>
            </a:r>
          </a:p>
        </p:txBody>
      </p:sp>
      <p:sp>
        <p:nvSpPr>
          <p:cNvPr id="3" name="Slide Number Placeholder 2">
            <a:extLst>
              <a:ext uri="{FF2B5EF4-FFF2-40B4-BE49-F238E27FC236}">
                <a16:creationId xmlns:a16="http://schemas.microsoft.com/office/drawing/2014/main" id="{E1185627-691A-43AA-ACBE-0EAB5F0CA725}"/>
              </a:ext>
            </a:extLst>
          </p:cNvPr>
          <p:cNvSpPr>
            <a:spLocks noGrp="1"/>
          </p:cNvSpPr>
          <p:nvPr>
            <p:ph type="sldNum" sz="quarter" idx="15"/>
          </p:nvPr>
        </p:nvSpPr>
        <p:spPr/>
        <p:txBody>
          <a:bodyPr/>
          <a:lstStyle/>
          <a:p>
            <a:fld id="{99A20822-4A49-4D36-86E3-300BA48D3F00}" type="slidenum">
              <a:rPr lang="en-US" smtClean="0"/>
              <a:pPr/>
              <a:t>33</a:t>
            </a:fld>
            <a:endParaRPr lang="en-US"/>
          </a:p>
        </p:txBody>
      </p:sp>
    </p:spTree>
    <p:extLst>
      <p:ext uri="{BB962C8B-B14F-4D97-AF65-F5344CB8AC3E}">
        <p14:creationId xmlns:p14="http://schemas.microsoft.com/office/powerpoint/2010/main" val="469028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References</a:t>
            </a:r>
          </a:p>
        </p:txBody>
      </p:sp>
      <p:sp>
        <p:nvSpPr>
          <p:cNvPr id="9" name="Text Placeholder 8">
            <a:extLst>
              <a:ext uri="{FF2B5EF4-FFF2-40B4-BE49-F238E27FC236}">
                <a16:creationId xmlns:a16="http://schemas.microsoft.com/office/drawing/2014/main" id="{92C9625A-9EF8-4E2B-89AC-46772C524A9C}"/>
              </a:ext>
            </a:extLst>
          </p:cNvPr>
          <p:cNvSpPr>
            <a:spLocks noGrp="1"/>
          </p:cNvSpPr>
          <p:nvPr>
            <p:ph type="body" sz="quarter" idx="13"/>
          </p:nvPr>
        </p:nvSpPr>
        <p:spPr>
          <a:xfrm>
            <a:off x="457200" y="1019556"/>
            <a:ext cx="11276076" cy="4818888"/>
          </a:xfrm>
        </p:spPr>
        <p:txBody>
          <a:bodyPr/>
          <a:lstStyle/>
          <a:p>
            <a:pPr marL="457200"/>
            <a:r>
              <a:rPr lang="en-US"/>
              <a:t>Bierman, K. L., &amp; Sanders, M. T. (2021). Teaching explicit social-emotional skills with contextual supports for students with intensive intervention needs. </a:t>
            </a:r>
            <a:r>
              <a:rPr lang="en-US" i="1"/>
              <a:t>Journal of Emotional and Behavioral Disorders, 29</a:t>
            </a:r>
            <a:r>
              <a:rPr lang="en-US"/>
              <a:t>(1), 14-23.</a:t>
            </a:r>
          </a:p>
          <a:p>
            <a:pPr marL="457200"/>
            <a:r>
              <a:rPr lang="en-US" sz="1800"/>
              <a:t>Brackett, M. A., Patti, J., Stern, R., Rivers, S. E., </a:t>
            </a:r>
            <a:r>
              <a:rPr lang="en-US" sz="1800" err="1"/>
              <a:t>Elbertson</a:t>
            </a:r>
            <a:r>
              <a:rPr lang="en-US" sz="1800"/>
              <a:t>, N., Chisholm, C., &amp; Salovey, P. (2009). A sustainable, skill-based model to building emotionally literate schools. In R. Thompson, M. Hughes, &amp; J. B. Terrell (Eds.), </a:t>
            </a:r>
            <a:r>
              <a:rPr lang="en-US" sz="1800" i="1"/>
              <a:t>Handbook of developing emotional and social intelligence: Best practices, case studies, and tools </a:t>
            </a:r>
            <a:r>
              <a:rPr lang="en-US" sz="1800"/>
              <a:t>(pp. 329–358). New York, NY: Wiley.</a:t>
            </a:r>
            <a:endParaRPr lang="en-US"/>
          </a:p>
          <a:p>
            <a:pPr marL="457200"/>
            <a:r>
              <a:rPr lang="en-US"/>
              <a:t>Biggs, E. E., &amp; Carter, E. W. (2022). The Power of Peers. TIES Center. </a:t>
            </a:r>
            <a:r>
              <a:rPr lang="en-US">
                <a:hlinkClick r:id="rId3"/>
              </a:rPr>
              <a:t>https://publications.ici.umn.edu/ties/peer-engagement/practice-guides/introduction</a:t>
            </a:r>
            <a:endParaRPr lang="en-US"/>
          </a:p>
          <a:p>
            <a:pPr marL="457200"/>
            <a:r>
              <a:rPr lang="en-US"/>
              <a:t>Collaborative for Academic, Social, and Emotional Learning (CASEL). (n.d.). What is the CASEL framework?: A framework creates a foundation for applying evidence-based SEL strategies to your community. Retrieved from </a:t>
            </a:r>
            <a:r>
              <a:rPr lang="en-US">
                <a:hlinkClick r:id="rId4"/>
              </a:rPr>
              <a:t>https://casel.org/fundamentals-of-sel/what-is-the-casel-framework/</a:t>
            </a:r>
            <a:endParaRPr lang="en-US"/>
          </a:p>
          <a:p>
            <a:pPr marL="457200"/>
            <a:r>
              <a:rPr lang="en-US" err="1"/>
              <a:t>Durlak</a:t>
            </a:r>
            <a:r>
              <a:rPr lang="en-US"/>
              <a:t>, J. A., Taylor, R. D., Kawashima, K., </a:t>
            </a:r>
            <a:r>
              <a:rPr lang="en-US" err="1"/>
              <a:t>Pachan</a:t>
            </a:r>
            <a:r>
              <a:rPr lang="en-US"/>
              <a:t>, M. K., </a:t>
            </a:r>
            <a:r>
              <a:rPr lang="en-US" err="1"/>
              <a:t>DuPre</a:t>
            </a:r>
            <a:r>
              <a:rPr lang="en-US"/>
              <a:t>, E. P., &amp; </a:t>
            </a:r>
            <a:r>
              <a:rPr lang="en-US" err="1"/>
              <a:t>Celio</a:t>
            </a:r>
            <a:r>
              <a:rPr lang="en-US"/>
              <a:t>, C. I., et al. (2007). Effects of positive youth development programs on school, family, and community systems. </a:t>
            </a:r>
            <a:r>
              <a:rPr lang="en-US" i="1"/>
              <a:t>American Journal of Community Psychology, 39</a:t>
            </a:r>
            <a:r>
              <a:rPr lang="en-US"/>
              <a:t>, 269–286.</a:t>
            </a:r>
          </a:p>
          <a:p>
            <a:pPr marL="457200" indent="-457200">
              <a:buNone/>
            </a:pPr>
            <a:r>
              <a:rPr lang="en-US"/>
              <a:t> </a:t>
            </a:r>
          </a:p>
        </p:txBody>
      </p:sp>
      <p:sp>
        <p:nvSpPr>
          <p:cNvPr id="4" name="Slide Number Placeholder 3"/>
          <p:cNvSpPr>
            <a:spLocks noGrp="1"/>
          </p:cNvSpPr>
          <p:nvPr>
            <p:ph type="sldNum" sz="quarter" idx="15"/>
          </p:nvPr>
        </p:nvSpPr>
        <p:spPr/>
        <p:txBody>
          <a:bodyPr/>
          <a:lstStyle/>
          <a:p>
            <a:fld id="{99A20822-4A49-4D36-86E3-300BA48D3F00}" type="slidenum">
              <a:rPr lang="en-US" smtClean="0"/>
              <a:pPr/>
              <a:t>34</a:t>
            </a:fld>
            <a:endParaRPr lang="en-US"/>
          </a:p>
        </p:txBody>
      </p:sp>
    </p:spTree>
    <p:extLst>
      <p:ext uri="{BB962C8B-B14F-4D97-AF65-F5344CB8AC3E}">
        <p14:creationId xmlns:p14="http://schemas.microsoft.com/office/powerpoint/2010/main" val="2154251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324B2-F732-466E-9275-34AB102AF4D6}"/>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2A6A217B-B75E-4F17-AB80-D0EFE68F39D5}"/>
              </a:ext>
            </a:extLst>
          </p:cNvPr>
          <p:cNvSpPr>
            <a:spLocks noGrp="1"/>
          </p:cNvSpPr>
          <p:nvPr>
            <p:ph type="body" sz="quarter" idx="13"/>
          </p:nvPr>
        </p:nvSpPr>
        <p:spPr>
          <a:xfrm>
            <a:off x="457200" y="1280160"/>
            <a:ext cx="11274552" cy="4572000"/>
          </a:xfrm>
        </p:spPr>
        <p:txBody>
          <a:bodyPr/>
          <a:lstStyle/>
          <a:p>
            <a:pPr marL="457200"/>
            <a:r>
              <a:rPr lang="en-US" err="1"/>
              <a:t>Durlak</a:t>
            </a:r>
            <a:r>
              <a:rPr lang="en-US"/>
              <a:t>, J. A., Weissberg, R. P., Dymnicki, A. B., Taylor, R. D., &amp; </a:t>
            </a:r>
            <a:r>
              <a:rPr lang="en-US" err="1"/>
              <a:t>Schellinger</a:t>
            </a:r>
            <a:r>
              <a:rPr lang="en-US"/>
              <a:t>, K. B. (2011). The impact of enhancing students’ social and emotional learning: A meta-analysis of school-based universal interventions. </a:t>
            </a:r>
            <a:r>
              <a:rPr lang="en-US" i="1"/>
              <a:t>Child Development, 82(1</a:t>
            </a:r>
            <a:r>
              <a:rPr lang="en-US"/>
              <a:t>), 405–432.</a:t>
            </a:r>
            <a:endParaRPr lang="en-US" sz="1800"/>
          </a:p>
          <a:p>
            <a:pPr marL="457200"/>
            <a:r>
              <a:rPr lang="en-US" sz="1800" err="1"/>
              <a:t>Gersten</a:t>
            </a:r>
            <a:r>
              <a:rPr lang="en-US" sz="1800"/>
              <a:t>, R., Compton, D., Connor, C.M., </a:t>
            </a:r>
            <a:r>
              <a:rPr lang="en-US" sz="1800" err="1"/>
              <a:t>Dimino</a:t>
            </a:r>
            <a:r>
              <a:rPr lang="en-US" sz="1800"/>
              <a:t>, J., Santoro, L., </a:t>
            </a:r>
            <a:r>
              <a:rPr lang="en-US" sz="1800" err="1"/>
              <a:t>Linan</a:t>
            </a:r>
            <a:r>
              <a:rPr lang="en-US" sz="1800"/>
              <a:t>-Thompson, S., and Tilly, W.D. (2009). </a:t>
            </a:r>
            <a:r>
              <a:rPr lang="en-US" sz="1800" i="1"/>
              <a:t>Assisting students struggling with reading: Response to Intervention and multi-tier intervention for reading in the primary grades. A practice guide</a:t>
            </a:r>
            <a:r>
              <a:rPr lang="en-US" sz="1800"/>
              <a:t>. (NCEE 2009-4045). Washington, DC: National Center for Education Evaluation and Regional Assistance, Institute of Education Sciences, U.S. Department of Education. Retrieved from </a:t>
            </a:r>
            <a:r>
              <a:rPr lang="en-US" sz="1800">
                <a:hlinkClick r:id="rId2"/>
              </a:rPr>
              <a:t>https://ies.ed.gov/ncee/wwc/PracticeGuide/3</a:t>
            </a:r>
            <a:endParaRPr lang="en-US"/>
          </a:p>
          <a:p>
            <a:pPr marL="457200"/>
            <a:r>
              <a:rPr lang="en-US"/>
              <a:t>Jennings, J. A., &amp; Greenberg, M. T. (2009). The prosocial classroom: Teacher social and emotional competence in relation to student and classroom outcomes. </a:t>
            </a:r>
            <a:r>
              <a:rPr lang="en-US" i="1"/>
              <a:t>Review of Educational Research, 79</a:t>
            </a:r>
            <a:r>
              <a:rPr lang="en-US"/>
              <a:t>( 1), 491–525. http://www.jstor.org/stable/40071173. </a:t>
            </a:r>
          </a:p>
          <a:p>
            <a:pPr marL="457200"/>
            <a:r>
              <a:rPr lang="en-US"/>
              <a:t>Jones, S., Bouffard, S., &amp; </a:t>
            </a:r>
            <a:r>
              <a:rPr lang="en-US" err="1"/>
              <a:t>Weissbourd</a:t>
            </a:r>
            <a:r>
              <a:rPr lang="en-US"/>
              <a:t>, R. (2013). Educators’ social and emotional skills vital to learning. </a:t>
            </a:r>
            <a:r>
              <a:rPr lang="en-US" i="1"/>
              <a:t>Phi Delta </a:t>
            </a:r>
            <a:r>
              <a:rPr lang="en-US" i="1" err="1"/>
              <a:t>Kappan</a:t>
            </a:r>
            <a:r>
              <a:rPr lang="en-US" i="1"/>
              <a:t>, 94</a:t>
            </a:r>
            <a:r>
              <a:rPr lang="en-US"/>
              <a:t>(8). 62–65. Retrieved from </a:t>
            </a:r>
            <a:r>
              <a:rPr lang="en-US" u="sng">
                <a:hlinkClick r:id="rId3"/>
              </a:rPr>
              <a:t>https://www.district287.org/uploaded/A_Better_</a:t>
            </a:r>
            <a:br>
              <a:rPr lang="en-US" u="sng">
                <a:hlinkClick r:id="rId3"/>
              </a:rPr>
            </a:br>
            <a:r>
              <a:rPr lang="en-US" u="sng">
                <a:hlinkClick r:id="rId3"/>
              </a:rPr>
              <a:t>Way/Jones_Educators_social_and_emotional_article_(1).pdf</a:t>
            </a:r>
            <a:endParaRPr lang="en-US" u="sng"/>
          </a:p>
          <a:p>
            <a:endParaRPr lang="en-US"/>
          </a:p>
        </p:txBody>
      </p:sp>
      <p:sp>
        <p:nvSpPr>
          <p:cNvPr id="4" name="Slide Number Placeholder 3">
            <a:extLst>
              <a:ext uri="{FF2B5EF4-FFF2-40B4-BE49-F238E27FC236}">
                <a16:creationId xmlns:a16="http://schemas.microsoft.com/office/drawing/2014/main" id="{20F71854-97B0-409A-8193-4BF01E6B64C0}"/>
              </a:ext>
            </a:extLst>
          </p:cNvPr>
          <p:cNvSpPr>
            <a:spLocks noGrp="1"/>
          </p:cNvSpPr>
          <p:nvPr>
            <p:ph type="sldNum" sz="quarter" idx="15"/>
          </p:nvPr>
        </p:nvSpPr>
        <p:spPr/>
        <p:txBody>
          <a:bodyPr/>
          <a:lstStyle/>
          <a:p>
            <a:fld id="{99A20822-4A49-4D36-86E3-300BA48D3F00}" type="slidenum">
              <a:rPr lang="en-US" smtClean="0"/>
              <a:pPr/>
              <a:t>35</a:t>
            </a:fld>
            <a:endParaRPr lang="en-US"/>
          </a:p>
        </p:txBody>
      </p:sp>
    </p:spTree>
    <p:extLst>
      <p:ext uri="{BB962C8B-B14F-4D97-AF65-F5344CB8AC3E}">
        <p14:creationId xmlns:p14="http://schemas.microsoft.com/office/powerpoint/2010/main" val="1161089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D5512-F67B-460B-B9D8-B159E3877915}"/>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9362CC9F-9F97-4F37-8BF1-7701F4F1ABCC}"/>
              </a:ext>
            </a:extLst>
          </p:cNvPr>
          <p:cNvSpPr>
            <a:spLocks noGrp="1"/>
          </p:cNvSpPr>
          <p:nvPr>
            <p:ph type="body" sz="quarter" idx="13"/>
          </p:nvPr>
        </p:nvSpPr>
        <p:spPr/>
        <p:txBody>
          <a:bodyPr/>
          <a:lstStyle/>
          <a:p>
            <a:pPr marL="457200"/>
            <a:r>
              <a:rPr lang="en-US" dirty="0"/>
              <a:t>Jones, D. E., Greenberg, M., &amp; Crowley, M. (2015). Early Social-Emotional Functioning and Public Health: The Relationship Between Kindergarten Social Competence and Future Wellness. American journal of public health, 105(11), 2283–2290. doi:10.2105/AJPH.2015.302630</a:t>
            </a:r>
            <a:endParaRPr lang="en-US" sz="1800" b="0" i="0" dirty="0">
              <a:solidFill>
                <a:srgbClr val="222222"/>
              </a:solidFill>
              <a:effectLst/>
            </a:endParaRPr>
          </a:p>
          <a:p>
            <a:pPr marL="457200"/>
            <a:r>
              <a:rPr lang="en-US" sz="1800" b="0" i="0" dirty="0">
                <a:solidFill>
                  <a:srgbClr val="222222"/>
                </a:solidFill>
                <a:effectLst/>
              </a:rPr>
              <a:t>Kuchle, L. B., &amp; Riley-Tillman, T. C. (2019). Integrating behavior and academics in intervention planning. In R.Z. Edmonds, A.G. Gandhi, &amp; L.C. Danielson (Eds.). </a:t>
            </a:r>
            <a:r>
              <a:rPr lang="en-US" sz="1800" b="0" i="1" dirty="0">
                <a:solidFill>
                  <a:srgbClr val="222222"/>
                </a:solidFill>
                <a:effectLst/>
              </a:rPr>
              <a:t>Essentials of intensive intervention </a:t>
            </a:r>
            <a:r>
              <a:rPr lang="en-US" sz="1800" b="0" i="0" dirty="0">
                <a:solidFill>
                  <a:srgbClr val="222222"/>
                </a:solidFill>
                <a:effectLst/>
              </a:rPr>
              <a:t>(pp. 51-70). The Guilford Press. </a:t>
            </a:r>
            <a:endParaRPr lang="en-US" dirty="0"/>
          </a:p>
          <a:p>
            <a:pPr marL="457200"/>
            <a:r>
              <a:rPr lang="en-US" sz="1800" dirty="0"/>
              <a:t>National Center on Intensive Intervention. (2013). </a:t>
            </a:r>
            <a:r>
              <a:rPr lang="en-US" sz="1800" i="1" dirty="0"/>
              <a:t>Data-based individualization: A framework for intensive intervention</a:t>
            </a:r>
            <a:r>
              <a:rPr lang="en-US" sz="1800" dirty="0"/>
              <a:t>.</a:t>
            </a:r>
            <a:r>
              <a:rPr lang="en-US" sz="1800" i="1" dirty="0"/>
              <a:t> </a:t>
            </a:r>
            <a:r>
              <a:rPr lang="en-US" sz="1800" dirty="0"/>
              <a:t>Washington, DC: American Institutes for Research. Retrieved from </a:t>
            </a:r>
            <a:r>
              <a:rPr lang="en-US" sz="1800" dirty="0">
                <a:hlinkClick r:id="rId2"/>
              </a:rPr>
              <a:t>https://intensiveintervention.uat.air.org/resource/data-based-individualization-framework-intensive-intervention</a:t>
            </a:r>
            <a:r>
              <a:rPr lang="en-US" sz="1800" dirty="0"/>
              <a:t> </a:t>
            </a:r>
            <a:endParaRPr lang="en-US" dirty="0"/>
          </a:p>
          <a:p>
            <a:pPr marL="457200"/>
            <a:r>
              <a:rPr lang="en-US" dirty="0"/>
              <a:t>Smith, S. W., Poling, D. V., &amp; Worth, M. R. (2018). Intensive intervention for students with emotional and behavioral disorders</a:t>
            </a:r>
            <a:r>
              <a:rPr lang="en-US" i="1" dirty="0"/>
              <a:t>. Learning Disabilities Research &amp; Practice, 33</a:t>
            </a:r>
            <a:r>
              <a:rPr lang="en-US" dirty="0"/>
              <a:t>(3), 168–175. </a:t>
            </a:r>
          </a:p>
          <a:p>
            <a:pPr marL="457200"/>
            <a:r>
              <a:rPr lang="en-US" dirty="0"/>
              <a:t>Taylor, R., </a:t>
            </a:r>
            <a:r>
              <a:rPr lang="en-US" dirty="0" err="1"/>
              <a:t>Oberle</a:t>
            </a:r>
            <a:r>
              <a:rPr lang="en-US" dirty="0"/>
              <a:t>, E., </a:t>
            </a:r>
            <a:r>
              <a:rPr lang="en-US" dirty="0" err="1"/>
              <a:t>Durlak</a:t>
            </a:r>
            <a:r>
              <a:rPr lang="en-US" dirty="0"/>
              <a:t>, J., &amp; Weissberg, R. (2017). Promoting positive youth development through school-based social and emotional learning interventions: A meta-analysis of follow-up effects. Child Development, 88(4).</a:t>
            </a:r>
          </a:p>
          <a:p>
            <a:endParaRPr lang="en-US" dirty="0"/>
          </a:p>
        </p:txBody>
      </p:sp>
      <p:sp>
        <p:nvSpPr>
          <p:cNvPr id="4" name="Slide Number Placeholder 3">
            <a:extLst>
              <a:ext uri="{FF2B5EF4-FFF2-40B4-BE49-F238E27FC236}">
                <a16:creationId xmlns:a16="http://schemas.microsoft.com/office/drawing/2014/main" id="{979D9D4C-52A1-43EA-A1E5-4C2D18FC13C6}"/>
              </a:ext>
            </a:extLst>
          </p:cNvPr>
          <p:cNvSpPr>
            <a:spLocks noGrp="1"/>
          </p:cNvSpPr>
          <p:nvPr>
            <p:ph type="sldNum" sz="quarter" idx="15"/>
          </p:nvPr>
        </p:nvSpPr>
        <p:spPr/>
        <p:txBody>
          <a:bodyPr/>
          <a:lstStyle/>
          <a:p>
            <a:fld id="{99A20822-4A49-4D36-86E3-300BA48D3F00}" type="slidenum">
              <a:rPr lang="en-US" smtClean="0"/>
              <a:pPr/>
              <a:t>36</a:t>
            </a:fld>
            <a:endParaRPr lang="en-US"/>
          </a:p>
        </p:txBody>
      </p:sp>
    </p:spTree>
    <p:extLst>
      <p:ext uri="{BB962C8B-B14F-4D97-AF65-F5344CB8AC3E}">
        <p14:creationId xmlns:p14="http://schemas.microsoft.com/office/powerpoint/2010/main" val="38426476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D4798B2-C908-4741-98DD-8E6626574CFB}"/>
              </a:ext>
            </a:extLst>
          </p:cNvPr>
          <p:cNvSpPr>
            <a:spLocks noGrp="1"/>
          </p:cNvSpPr>
          <p:nvPr>
            <p:ph type="sldNum" sz="quarter" idx="14"/>
          </p:nvPr>
        </p:nvSpPr>
        <p:spPr>
          <a:xfrm>
            <a:off x="11734800" y="6704112"/>
            <a:ext cx="157094" cy="153888"/>
          </a:xfrm>
        </p:spPr>
        <p:txBody>
          <a:bodyPr/>
          <a:lstStyle/>
          <a:p>
            <a:fld id="{99A20822-4A49-4D36-86E3-300BA48D3F00}" type="slidenum">
              <a:rPr lang="en-US" smtClean="0"/>
              <a:pPr/>
              <a:t>37</a:t>
            </a:fld>
            <a:endParaRPr lang="en-US"/>
          </a:p>
        </p:txBody>
      </p:sp>
      <p:pic>
        <p:nvPicPr>
          <p:cNvPr id="6" name="Picture Placeholder 59">
            <a:extLst>
              <a:ext uri="{FF2B5EF4-FFF2-40B4-BE49-F238E27FC236}">
                <a16:creationId xmlns:a16="http://schemas.microsoft.com/office/drawing/2014/main" id="{989D0F33-F2CD-4660-9D83-C982A4C61118}"/>
              </a:ext>
              <a:ext uri="{C183D7F6-B498-43B3-948B-1728B52AA6E4}">
                <adec:decorative xmlns:adec="http://schemas.microsoft.com/office/drawing/2017/decorative" val="1"/>
              </a:ext>
            </a:extLst>
          </p:cNvPr>
          <p:cNvPicPr>
            <a:picLocks noGrp="1" noChangeAspect="1"/>
          </p:cNvPicPr>
          <p:nvPr>
            <p:ph type="pic" sz="quarter" idx="22"/>
          </p:nvPr>
        </p:nvPicPr>
        <p:blipFill rotWithShape="1">
          <a:blip r:embed="rId2" cstate="print">
            <a:extLst>
              <a:ext uri="{28A0092B-C50C-407E-A947-70E740481C1C}">
                <a14:useLocalDpi xmlns:a14="http://schemas.microsoft.com/office/drawing/2010/main" val="0"/>
              </a:ext>
            </a:extLst>
          </a:blip>
          <a:srcRect l="174" t="30968" r="-174" b="33172"/>
          <a:stretch/>
        </p:blipFill>
        <p:spPr>
          <a:xfrm>
            <a:off x="729742" y="1096962"/>
            <a:ext cx="10533888" cy="2514600"/>
          </a:xfrm>
        </p:spPr>
      </p:pic>
      <p:sp>
        <p:nvSpPr>
          <p:cNvPr id="9" name="Text Placeholder 8">
            <a:extLst>
              <a:ext uri="{FF2B5EF4-FFF2-40B4-BE49-F238E27FC236}">
                <a16:creationId xmlns:a16="http://schemas.microsoft.com/office/drawing/2014/main" id="{62D91556-B89F-47FF-890A-092B3E8979B5}"/>
              </a:ext>
            </a:extLst>
          </p:cNvPr>
          <p:cNvSpPr>
            <a:spLocks noGrp="1"/>
          </p:cNvSpPr>
          <p:nvPr>
            <p:ph type="body" sz="quarter" idx="23"/>
          </p:nvPr>
        </p:nvSpPr>
        <p:spPr>
          <a:xfrm>
            <a:off x="729742" y="1096962"/>
            <a:ext cx="10533888" cy="2514600"/>
          </a:xfrm>
          <a:solidFill>
            <a:schemeClr val="bg2">
              <a:lumMod val="50000"/>
              <a:alpha val="85000"/>
            </a:schemeClr>
          </a:solidFill>
        </p:spPr>
        <p:txBody>
          <a:bodyPr/>
          <a:lstStyle/>
          <a:p>
            <a:endParaRPr lang="en-US"/>
          </a:p>
        </p:txBody>
      </p:sp>
      <p:sp>
        <p:nvSpPr>
          <p:cNvPr id="2" name="Title 1">
            <a:extLst>
              <a:ext uri="{FF2B5EF4-FFF2-40B4-BE49-F238E27FC236}">
                <a16:creationId xmlns:a16="http://schemas.microsoft.com/office/drawing/2014/main" id="{16F38F55-F29E-451B-A5D4-4331FF4C1D18}"/>
              </a:ext>
            </a:extLst>
          </p:cNvPr>
          <p:cNvSpPr>
            <a:spLocks noGrp="1"/>
          </p:cNvSpPr>
          <p:nvPr>
            <p:ph type="title" idx="4294967295"/>
          </p:nvPr>
        </p:nvSpPr>
        <p:spPr>
          <a:xfrm>
            <a:off x="457200" y="-1280160"/>
            <a:ext cx="11276076" cy="1026942"/>
          </a:xfrm>
        </p:spPr>
        <p:txBody>
          <a:bodyPr vert="horz" lIns="0" tIns="0" rIns="0" bIns="0" rtlCol="0" anchor="b" anchorCtr="0">
            <a:normAutofit/>
          </a:bodyPr>
          <a:lstStyle/>
          <a:p>
            <a:r>
              <a:rPr lang="en-US" sz="1800" dirty="0"/>
              <a:t>Thank you</a:t>
            </a:r>
          </a:p>
        </p:txBody>
      </p:sp>
    </p:spTree>
    <p:extLst>
      <p:ext uri="{BB962C8B-B14F-4D97-AF65-F5344CB8AC3E}">
        <p14:creationId xmlns:p14="http://schemas.microsoft.com/office/powerpoint/2010/main" val="816987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DB660-67E6-4745-BFB7-DEF022085A58}"/>
              </a:ext>
            </a:extLst>
          </p:cNvPr>
          <p:cNvSpPr>
            <a:spLocks noGrp="1"/>
          </p:cNvSpPr>
          <p:nvPr>
            <p:ph type="title"/>
          </p:nvPr>
        </p:nvSpPr>
        <p:spPr/>
        <p:txBody>
          <a:bodyPr/>
          <a:lstStyle/>
          <a:p>
            <a:r>
              <a:rPr lang="en-US" dirty="0"/>
              <a:t>NCII Disclaimer</a:t>
            </a:r>
          </a:p>
        </p:txBody>
      </p:sp>
      <p:sp>
        <p:nvSpPr>
          <p:cNvPr id="4" name="Content Placeholder 3">
            <a:extLst>
              <a:ext uri="{FF2B5EF4-FFF2-40B4-BE49-F238E27FC236}">
                <a16:creationId xmlns:a16="http://schemas.microsoft.com/office/drawing/2014/main" id="{93DF720A-42CD-4D6C-9829-3C8E0BDF3060}"/>
              </a:ext>
            </a:extLst>
          </p:cNvPr>
          <p:cNvSpPr>
            <a:spLocks noGrp="1"/>
          </p:cNvSpPr>
          <p:nvPr>
            <p:ph sz="quarter" idx="14"/>
          </p:nvPr>
        </p:nvSpPr>
        <p:spPr/>
        <p:txBody>
          <a:bodyPr/>
          <a:lstStyle/>
          <a:p>
            <a:pPr>
              <a:spcBef>
                <a:spcPts val="0"/>
              </a:spcBef>
              <a:buClr>
                <a:schemeClr val="accent1"/>
              </a:buClr>
            </a:pPr>
            <a:r>
              <a:rPr lang="en-US"/>
              <a:t>This presentation was produced under the U.S. Department of Education, Office of Special Education Programs, Award No. H326Q160001. Celia Rosenquist serves as the project officer. The views expressed herein do not necessarily represent the positions or policies of the U.S. Department of Education. No official endorsement by the U.S. Department of Education of any product, commodity, service, or enterprise mentioned in this resource is intended or should be inferred.</a:t>
            </a:r>
          </a:p>
        </p:txBody>
      </p:sp>
      <p:sp>
        <p:nvSpPr>
          <p:cNvPr id="3" name="Slide Number Placeholder 2">
            <a:extLst>
              <a:ext uri="{FF2B5EF4-FFF2-40B4-BE49-F238E27FC236}">
                <a16:creationId xmlns:a16="http://schemas.microsoft.com/office/drawing/2014/main" id="{7B3DB965-7A83-4BCB-A5A0-49043992CA2A}"/>
              </a:ext>
            </a:extLst>
          </p:cNvPr>
          <p:cNvSpPr>
            <a:spLocks noGrp="1"/>
          </p:cNvSpPr>
          <p:nvPr>
            <p:ph type="sldNum" sz="quarter" idx="12"/>
          </p:nvPr>
        </p:nvSpPr>
        <p:spPr/>
        <p:txBody>
          <a:bodyPr/>
          <a:lstStyle/>
          <a:p>
            <a:fld id="{99A20822-4A49-4D36-86E3-300BA48D3F00}" type="slidenum">
              <a:rPr lang="en-US" smtClean="0"/>
              <a:t>38</a:t>
            </a:fld>
            <a:endParaRPr lang="en-US"/>
          </a:p>
        </p:txBody>
      </p:sp>
    </p:spTree>
    <p:extLst>
      <p:ext uri="{BB962C8B-B14F-4D97-AF65-F5344CB8AC3E}">
        <p14:creationId xmlns:p14="http://schemas.microsoft.com/office/powerpoint/2010/main" val="2741616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35A2C33-5A3B-4D1A-8F6A-5EBB6C4D4ADB}"/>
              </a:ext>
            </a:extLst>
          </p:cNvPr>
          <p:cNvSpPr/>
          <p:nvPr/>
        </p:nvSpPr>
        <p:spPr>
          <a:xfrm>
            <a:off x="547461" y="613653"/>
            <a:ext cx="2863166" cy="5509200"/>
          </a:xfrm>
          <a:prstGeom prst="rect">
            <a:avLst/>
          </a:prstGeom>
        </p:spPr>
        <p:txBody>
          <a:bodyPr wrap="square">
            <a:spAutoFit/>
          </a:bodyPr>
          <a:lstStyle/>
          <a:p>
            <a:pPr defTabSz="685800"/>
            <a:r>
              <a:rPr lang="en-US" sz="3200">
                <a:solidFill>
                  <a:srgbClr val="595959"/>
                </a:solidFill>
                <a:latin typeface="Calibri"/>
              </a:rPr>
              <a:t>Pick the feeling(s) that best describes your </a:t>
            </a:r>
            <a:r>
              <a:rPr lang="en-US" sz="3200" b="1">
                <a:solidFill>
                  <a:srgbClr val="0075E2"/>
                </a:solidFill>
                <a:latin typeface="Calibri"/>
              </a:rPr>
              <a:t>current state</a:t>
            </a:r>
            <a:r>
              <a:rPr lang="en-US" sz="3200" b="1">
                <a:solidFill>
                  <a:srgbClr val="595959"/>
                </a:solidFill>
                <a:latin typeface="Calibri"/>
              </a:rPr>
              <a:t>.</a:t>
            </a:r>
            <a:r>
              <a:rPr lang="en-US" sz="3200">
                <a:solidFill>
                  <a:srgbClr val="595959"/>
                </a:solidFill>
                <a:latin typeface="Calibri"/>
              </a:rPr>
              <a:t> </a:t>
            </a:r>
          </a:p>
          <a:p>
            <a:pPr defTabSz="685800"/>
            <a:endParaRPr lang="en-US" sz="3200">
              <a:solidFill>
                <a:srgbClr val="595959"/>
              </a:solidFill>
              <a:latin typeface="Calibri"/>
            </a:endParaRPr>
          </a:p>
          <a:p>
            <a:pPr defTabSz="685800"/>
            <a:r>
              <a:rPr lang="en-US" sz="3200">
                <a:solidFill>
                  <a:srgbClr val="595959"/>
                </a:solidFill>
                <a:latin typeface="Calibri"/>
              </a:rPr>
              <a:t>How does that feeling impact the way you </a:t>
            </a:r>
            <a:r>
              <a:rPr lang="en-US" sz="3200" b="1">
                <a:solidFill>
                  <a:srgbClr val="0075E2"/>
                </a:solidFill>
                <a:latin typeface="Calibri"/>
              </a:rPr>
              <a:t>process information</a:t>
            </a:r>
            <a:r>
              <a:rPr lang="en-US" sz="3200">
                <a:solidFill>
                  <a:srgbClr val="595959"/>
                </a:solidFill>
                <a:latin typeface="Calibri"/>
              </a:rPr>
              <a:t>?</a:t>
            </a:r>
          </a:p>
        </p:txBody>
      </p:sp>
      <p:sp>
        <p:nvSpPr>
          <p:cNvPr id="14" name="Title 13">
            <a:extLst>
              <a:ext uri="{FF2B5EF4-FFF2-40B4-BE49-F238E27FC236}">
                <a16:creationId xmlns:a16="http://schemas.microsoft.com/office/drawing/2014/main" id="{E8D3D6C1-2E90-4947-A52C-F2A1429113C8}"/>
              </a:ext>
            </a:extLst>
          </p:cNvPr>
          <p:cNvSpPr>
            <a:spLocks noGrp="1"/>
          </p:cNvSpPr>
          <p:nvPr>
            <p:ph type="title" idx="4294967295"/>
          </p:nvPr>
        </p:nvSpPr>
        <p:spPr>
          <a:xfrm>
            <a:off x="5687222" y="386314"/>
            <a:ext cx="4863832" cy="3734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Arial Narrow" panose="020B0606020202030204" pitchFamily="34" charset="0"/>
                <a:ea typeface="Calibri" panose="020F0502020204030204" pitchFamily="34" charset="0"/>
                <a:cs typeface="Times New Roman" panose="02020603050405020304" pitchFamily="18" charset="0"/>
              </a:rPr>
              <a:t>Feelings as a Function of Energy and Pleasantness </a:t>
            </a:r>
            <a:endParaRPr kumimoji="0" lang="en-US" sz="14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3" name="Content Placeholder 12" descr="Mood meter that shows scale of pleasantness on the X axis and Energy on the Y axis. ">
            <a:extLst>
              <a:ext uri="{FF2B5EF4-FFF2-40B4-BE49-F238E27FC236}">
                <a16:creationId xmlns:a16="http://schemas.microsoft.com/office/drawing/2014/main" id="{F23F6A51-6A14-496A-AD04-B463ECF1FC66}"/>
              </a:ext>
            </a:extLst>
          </p:cNvPr>
          <p:cNvPicPr>
            <a:picLocks noGrp="1"/>
          </p:cNvPicPr>
          <p:nvPr>
            <p:ph sz="quarter" idx="11"/>
          </p:nvPr>
        </p:nvPicPr>
        <p:blipFill rotWithShape="1">
          <a:blip r:embed="rId3"/>
          <a:srcRect t="3768"/>
          <a:stretch/>
        </p:blipFill>
        <p:spPr>
          <a:xfrm>
            <a:off x="3517869" y="803275"/>
            <a:ext cx="8374025" cy="5251450"/>
          </a:xfrm>
          <a:prstGeom prst="rect">
            <a:avLst/>
          </a:prstGeom>
        </p:spPr>
      </p:pic>
      <p:sp>
        <p:nvSpPr>
          <p:cNvPr id="11" name="Text Placeholder 9">
            <a:extLst>
              <a:ext uri="{FF2B5EF4-FFF2-40B4-BE49-F238E27FC236}">
                <a16:creationId xmlns:a16="http://schemas.microsoft.com/office/drawing/2014/main" id="{519D7A4F-4FFF-47D9-8EFD-391FF0656015}"/>
              </a:ext>
            </a:extLst>
          </p:cNvPr>
          <p:cNvSpPr txBox="1">
            <a:spLocks/>
          </p:cNvSpPr>
          <p:nvPr/>
        </p:nvSpPr>
        <p:spPr bwMode="gray">
          <a:xfrm>
            <a:off x="9219142" y="6675975"/>
            <a:ext cx="2663825" cy="138500"/>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marL="228600" indent="-228600" algn="l" rtl="0" eaLnBrk="0" fontAlgn="base" hangingPunct="0">
              <a:spcBef>
                <a:spcPts val="600"/>
              </a:spcBef>
              <a:spcAft>
                <a:spcPts val="0"/>
              </a:spcAft>
              <a:buClr>
                <a:schemeClr val="bg2">
                  <a:lumMod val="75000"/>
                </a:schemeClr>
              </a:buClr>
              <a:buFont typeface="Arial" panose="020B0604020202020204" pitchFamily="34" charset="0"/>
              <a:buChar char="•"/>
              <a:defRPr sz="2400" kern="1200">
                <a:solidFill>
                  <a:schemeClr val="tx2"/>
                </a:solidFill>
                <a:latin typeface="+mn-lt"/>
                <a:ea typeface="Arial" pitchFamily="34" charset="0"/>
                <a:cs typeface="Arial" pitchFamily="34" charset="0"/>
              </a:defRPr>
            </a:lvl1pPr>
            <a:lvl2pPr marL="457200" indent="-228600" algn="l" rtl="0" eaLnBrk="0" fontAlgn="base" hangingPunct="0">
              <a:spcBef>
                <a:spcPts val="600"/>
              </a:spcBef>
              <a:spcAft>
                <a:spcPts val="0"/>
              </a:spcAft>
              <a:buClr>
                <a:schemeClr val="bg2">
                  <a:lumMod val="75000"/>
                </a:schemeClr>
              </a:buClr>
              <a:buFont typeface="Arial" pitchFamily="34" charset="0"/>
              <a:buChar char="–"/>
              <a:defRPr sz="1800" kern="1200">
                <a:solidFill>
                  <a:schemeClr val="tx2"/>
                </a:solidFill>
                <a:latin typeface="+mn-lt"/>
                <a:ea typeface="Arial" pitchFamily="34" charset="0"/>
                <a:cs typeface="Arial" pitchFamily="34" charset="0"/>
              </a:defRPr>
            </a:lvl2pPr>
            <a:lvl3pPr marL="687388" indent="-228600" algn="l" defTabSz="914400" rtl="0" eaLnBrk="0" fontAlgn="base" hangingPunct="0">
              <a:spcBef>
                <a:spcPts val="600"/>
              </a:spcBef>
              <a:spcAft>
                <a:spcPts val="0"/>
              </a:spcAft>
              <a:buClr>
                <a:schemeClr val="bg2">
                  <a:lumMod val="75000"/>
                </a:schemeClr>
              </a:buClr>
              <a:buFont typeface="Arial" panose="020B0604020202020204" pitchFamily="34" charset="0"/>
              <a:buChar char="»"/>
              <a:defRPr sz="1600" kern="1200">
                <a:solidFill>
                  <a:schemeClr val="tx2"/>
                </a:solidFill>
                <a:latin typeface="+mn-lt"/>
                <a:ea typeface="Arial" pitchFamily="34" charset="0"/>
                <a:cs typeface="Arial" pitchFamily="34" charset="0"/>
              </a:defRPr>
            </a:lvl3pPr>
            <a:lvl4pPr marL="914400" indent="-228600" algn="l" rtl="0" eaLnBrk="0" fontAlgn="base" hangingPunct="0">
              <a:spcBef>
                <a:spcPts val="600"/>
              </a:spcBef>
              <a:spcAft>
                <a:spcPts val="0"/>
              </a:spcAft>
              <a:buClr>
                <a:schemeClr val="bg2">
                  <a:lumMod val="75000"/>
                </a:schemeClr>
              </a:buClr>
              <a:buSzPct val="100000"/>
              <a:buFont typeface="Arial" panose="020B0604020202020204" pitchFamily="34" charset="0"/>
              <a:buChar char="•"/>
              <a:defRPr sz="1400" kern="1200">
                <a:solidFill>
                  <a:schemeClr val="tx2"/>
                </a:solidFill>
                <a:latin typeface="+mn-lt"/>
                <a:ea typeface="Arial" pitchFamily="34" charset="0"/>
                <a:cs typeface="Arial" pitchFamily="34" charset="0"/>
              </a:defRPr>
            </a:lvl4pPr>
            <a:lvl5pPr marL="1143000" indent="-228600" algn="l" rtl="0" eaLnBrk="0" fontAlgn="base" hangingPunct="0">
              <a:spcBef>
                <a:spcPts val="600"/>
              </a:spcBef>
              <a:spcAft>
                <a:spcPts val="0"/>
              </a:spcAft>
              <a:buClr>
                <a:schemeClr val="bg2">
                  <a:lumMod val="75000"/>
                </a:schemeClr>
              </a:buClr>
              <a:buFont typeface="Arial" pitchFamily="34" charset="0"/>
              <a:buChar char="•"/>
              <a:defRPr sz="1400" kern="1200" baseline="0">
                <a:solidFill>
                  <a:schemeClr val="tx2"/>
                </a:solidFill>
                <a:latin typeface="+mn-lt"/>
                <a:ea typeface="Arial" pitchFamily="34" charset="0"/>
                <a:cs typeface="Arial" pitchFamily="34" charset="0"/>
              </a:defRPr>
            </a:lvl5pPr>
            <a:lvl6pPr marL="13716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6pPr>
            <a:lvl7pPr marL="16002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7pPr>
            <a:lvl8pPr marL="1828800" indent="-228600" algn="l" defTabSz="914400" rtl="0" eaLnBrk="1" latinLnBrk="0" hangingPunct="1">
              <a:spcBef>
                <a:spcPts val="600"/>
              </a:spcBef>
              <a:spcAft>
                <a:spcPts val="0"/>
              </a:spcAft>
              <a:buClr>
                <a:schemeClr val="bg2">
                  <a:lumMod val="75000"/>
                </a:schemeClr>
              </a:buClr>
              <a:buFont typeface="Arial" pitchFamily="34" charset="0"/>
              <a:buChar char="•"/>
              <a:defRPr sz="1400" kern="1200">
                <a:solidFill>
                  <a:schemeClr val="tx2"/>
                </a:solidFill>
                <a:latin typeface="+mn-lt"/>
                <a:ea typeface="+mn-ea"/>
                <a:cs typeface="+mn-cs"/>
              </a:defRPr>
            </a:lvl8pPr>
            <a:lvl9pPr marL="2057400" indent="-228600" algn="l" defTabSz="914400" rtl="0" eaLnBrk="1" latinLnBrk="0" hangingPunct="1">
              <a:spcBef>
                <a:spcPts val="600"/>
              </a:spcBef>
              <a:spcAft>
                <a:spcPts val="0"/>
              </a:spcAft>
              <a:buClr>
                <a:schemeClr val="bg2">
                  <a:lumMod val="75000"/>
                </a:schemeClr>
              </a:buClr>
              <a:buFont typeface="Arial" pitchFamily="34" charset="0"/>
              <a:buChar char="•"/>
              <a:defRPr sz="1400" kern="1200" baseline="0">
                <a:solidFill>
                  <a:schemeClr val="tx2"/>
                </a:solidFill>
                <a:latin typeface="+mn-lt"/>
                <a:ea typeface="+mn-ea"/>
                <a:cs typeface="+mn-cs"/>
              </a:defRPr>
            </a:lvl9pPr>
          </a:lstStyle>
          <a:p>
            <a:pPr marL="0" indent="0">
              <a:buNone/>
            </a:pPr>
            <a:r>
              <a:rPr lang="en-US" sz="900">
                <a:solidFill>
                  <a:schemeClr val="bg1"/>
                </a:solidFill>
              </a:rPr>
              <a:t>Images purchased from Thinkstock.com</a:t>
            </a:r>
          </a:p>
        </p:txBody>
      </p:sp>
      <p:sp>
        <p:nvSpPr>
          <p:cNvPr id="4" name="Slide Number Placeholder 3">
            <a:extLst>
              <a:ext uri="{FF2B5EF4-FFF2-40B4-BE49-F238E27FC236}">
                <a16:creationId xmlns:a16="http://schemas.microsoft.com/office/drawing/2014/main" id="{0F86BFD8-DAC0-0F42-BF5A-143E120ADF64}"/>
              </a:ext>
            </a:extLst>
          </p:cNvPr>
          <p:cNvSpPr>
            <a:spLocks noGrp="1"/>
          </p:cNvSpPr>
          <p:nvPr>
            <p:ph type="sldNum" sz="quarter" idx="10"/>
          </p:nvPr>
        </p:nvSpPr>
        <p:spPr/>
        <p:txBody>
          <a:bodyPr wrap="none" anchor="b">
            <a:normAutofit/>
          </a:bodyPr>
          <a:lstStyle/>
          <a:p>
            <a:pPr>
              <a:spcAft>
                <a:spcPts val="600"/>
              </a:spcAft>
            </a:pPr>
            <a:fld id="{99A20822-4A49-4D36-86E3-300BA48D3F00}" type="slidenum">
              <a:rPr lang="en-US" smtClean="0"/>
              <a:pPr>
                <a:spcAft>
                  <a:spcPts val="600"/>
                </a:spcAft>
              </a:pPr>
              <a:t>4</a:t>
            </a:fld>
            <a:endParaRPr lang="en-US"/>
          </a:p>
        </p:txBody>
      </p:sp>
    </p:spTree>
    <p:extLst>
      <p:ext uri="{BB962C8B-B14F-4D97-AF65-F5344CB8AC3E}">
        <p14:creationId xmlns:p14="http://schemas.microsoft.com/office/powerpoint/2010/main" val="2926142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6B52E-9A39-46AA-9696-8DC93C7CF8B9}"/>
              </a:ext>
            </a:extLst>
          </p:cNvPr>
          <p:cNvSpPr>
            <a:spLocks noGrp="1"/>
          </p:cNvSpPr>
          <p:nvPr>
            <p:ph type="title"/>
          </p:nvPr>
        </p:nvSpPr>
        <p:spPr>
          <a:xfrm>
            <a:off x="612775" y="166255"/>
            <a:ext cx="10997334" cy="1165169"/>
          </a:xfrm>
        </p:spPr>
        <p:txBody>
          <a:bodyPr wrap="square" anchor="b">
            <a:normAutofit fontScale="90000"/>
          </a:bodyPr>
          <a:lstStyle/>
          <a:p>
            <a:r>
              <a:rPr lang="en-US" dirty="0">
                <a:solidFill>
                  <a:schemeClr val="tx1"/>
                </a:solidFill>
              </a:rPr>
              <a:t>Students Benefit from Adults’ Social and Emotional Competencies</a:t>
            </a:r>
          </a:p>
        </p:txBody>
      </p:sp>
      <p:pic>
        <p:nvPicPr>
          <p:cNvPr id="4098" name="Picture 2" descr="Image of colleagues talking to one another">
            <a:extLst>
              <a:ext uri="{FF2B5EF4-FFF2-40B4-BE49-F238E27FC236}">
                <a16:creationId xmlns:a16="http://schemas.microsoft.com/office/drawing/2014/main" id="{787114A0-935B-41CF-8528-DE4BFB899F9F}"/>
              </a:ext>
            </a:extLst>
          </p:cNvPr>
          <p:cNvPicPr>
            <a:picLocks noChangeAspect="1" noChangeArrowheads="1"/>
          </p:cNvPicPr>
          <p:nvPr/>
        </p:nvPicPr>
        <p:blipFill rotWithShape="1">
          <a:blip r:embed="rId3">
            <a:alphaModFix/>
          </a:blip>
          <a:srcRect t="1" b="41962"/>
          <a:stretch/>
        </p:blipFill>
        <p:spPr bwMode="auto">
          <a:xfrm>
            <a:off x="256909" y="2712703"/>
            <a:ext cx="11733729" cy="3381651"/>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2">
            <a:extLst>
              <a:ext uri="{FF2B5EF4-FFF2-40B4-BE49-F238E27FC236}">
                <a16:creationId xmlns:a16="http://schemas.microsoft.com/office/drawing/2014/main" id="{6C5612E7-3ABF-4D3C-A5FC-529DA07BB25D}"/>
              </a:ext>
            </a:extLst>
          </p:cNvPr>
          <p:cNvSpPr/>
          <p:nvPr/>
        </p:nvSpPr>
        <p:spPr>
          <a:xfrm>
            <a:off x="256909" y="1331424"/>
            <a:ext cx="3144033" cy="1677360"/>
          </a:xfrm>
          <a:prstGeom prst="wedgeRect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Educator stress deeply affects mental health and wellbeing, job satisfaction, job turnover, and student outcomes                        (Greenberg et al, 2016).</a:t>
            </a:r>
          </a:p>
        </p:txBody>
      </p:sp>
      <p:sp>
        <p:nvSpPr>
          <p:cNvPr id="8" name="Speech Bubble: Rectangle 7">
            <a:extLst>
              <a:ext uri="{FF2B5EF4-FFF2-40B4-BE49-F238E27FC236}">
                <a16:creationId xmlns:a16="http://schemas.microsoft.com/office/drawing/2014/main" id="{1C004A34-8363-4968-B249-AE6F2BD4C5EE}"/>
              </a:ext>
            </a:extLst>
          </p:cNvPr>
          <p:cNvSpPr/>
          <p:nvPr/>
        </p:nvSpPr>
        <p:spPr>
          <a:xfrm>
            <a:off x="3533921" y="1331424"/>
            <a:ext cx="3359887" cy="2614275"/>
          </a:xfrm>
          <a:prstGeom prst="wedgeRect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Teachers who were mandated to teach SEL but did not cultivate their own practice worsened their students’ social and emotional skills. However, teachers who enhanced their own social and emotional skills not only improved their own well-being, but also improved the social, emotional and academic development of their students (Reyes, 2012).</a:t>
            </a:r>
          </a:p>
        </p:txBody>
      </p:sp>
      <p:sp>
        <p:nvSpPr>
          <p:cNvPr id="9" name="Speech Bubble: Rectangle 8">
            <a:extLst>
              <a:ext uri="{FF2B5EF4-FFF2-40B4-BE49-F238E27FC236}">
                <a16:creationId xmlns:a16="http://schemas.microsoft.com/office/drawing/2014/main" id="{409B3EFC-12E2-46B0-8767-554232519174}"/>
              </a:ext>
            </a:extLst>
          </p:cNvPr>
          <p:cNvSpPr/>
          <p:nvPr/>
        </p:nvSpPr>
        <p:spPr>
          <a:xfrm>
            <a:off x="7001735" y="1331424"/>
            <a:ext cx="1719133" cy="1906936"/>
          </a:xfrm>
          <a:prstGeom prst="wedgeRect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rPr>
              <a:t>Students learn SEL skills better when educators can effectively model these skills (Berman, 2018).</a:t>
            </a:r>
          </a:p>
        </p:txBody>
      </p:sp>
      <p:sp>
        <p:nvSpPr>
          <p:cNvPr id="10" name="Speech Bubble: Rectangle 9">
            <a:extLst>
              <a:ext uri="{FF2B5EF4-FFF2-40B4-BE49-F238E27FC236}">
                <a16:creationId xmlns:a16="http://schemas.microsoft.com/office/drawing/2014/main" id="{6233C04F-7183-4193-9A33-DDE18005AD33}"/>
              </a:ext>
            </a:extLst>
          </p:cNvPr>
          <p:cNvSpPr/>
          <p:nvPr/>
        </p:nvSpPr>
        <p:spPr>
          <a:xfrm>
            <a:off x="8846604" y="1331424"/>
            <a:ext cx="3144033" cy="1677360"/>
          </a:xfrm>
          <a:prstGeom prst="wedgeRect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chemeClr val="tx1"/>
                </a:solidFill>
                <a:effectLst/>
                <a:uLnTx/>
                <a:uFillTx/>
                <a:latin typeface="Calibri" panose="020F0502020204030204"/>
                <a:ea typeface="+mn-ea"/>
                <a:cs typeface="+mn-cs"/>
              </a:rPr>
              <a:t>Teacher social and emotional competencies strongly influence the learning conditions and students’ motivation to learn (Jennings &amp; Greenberg, 2009). ​</a:t>
            </a:r>
          </a:p>
        </p:txBody>
      </p:sp>
      <p:sp>
        <p:nvSpPr>
          <p:cNvPr id="4" name="Slide Number Placeholder 3">
            <a:extLst>
              <a:ext uri="{FF2B5EF4-FFF2-40B4-BE49-F238E27FC236}">
                <a16:creationId xmlns:a16="http://schemas.microsoft.com/office/drawing/2014/main" id="{8A0F26A3-4D0A-4BCB-8912-7A135C2FC4F7}"/>
              </a:ext>
            </a:extLst>
          </p:cNvPr>
          <p:cNvSpPr>
            <a:spLocks noGrp="1"/>
          </p:cNvSpPr>
          <p:nvPr>
            <p:ph type="sldNum" sz="quarter" idx="10"/>
          </p:nvPr>
        </p:nvSpPr>
        <p:spPr>
          <a:xfrm>
            <a:off x="11796873" y="6719501"/>
            <a:ext cx="141064" cy="138499"/>
          </a:xfrm>
        </p:spPr>
        <p:txBody>
          <a:bodyPr wrap="none">
            <a:normAutofit lnSpcReduction="10000"/>
          </a:bodyPr>
          <a:lstStyle/>
          <a:p>
            <a:pPr marL="0" marR="0" lvl="0" indent="0" algn="r" defTabSz="914400" rtl="0" eaLnBrk="0" fontAlgn="base" latinLnBrk="0" hangingPunct="0">
              <a:lnSpc>
                <a:spcPct val="100000"/>
              </a:lnSpc>
              <a:spcBef>
                <a:spcPct val="0"/>
              </a:spcBef>
              <a:spcAft>
                <a:spcPts val="600"/>
              </a:spcAft>
              <a:buClrTx/>
              <a:buSzTx/>
              <a:buFontTx/>
              <a:buNone/>
              <a:tabLst/>
              <a:defRPr/>
            </a:pPr>
            <a:fld id="{F3477EC8-074D-41C4-94AE-E9EA7CEEA348}" type="slidenum">
              <a:rPr kumimoji="0" 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Calibri"/>
              </a:rPr>
              <a:pPr marL="0" marR="0" lvl="0" indent="0" algn="r" defTabSz="914400" rtl="0" eaLnBrk="0" fontAlgn="base" latinLnBrk="0" hangingPunct="0">
                <a:lnSpc>
                  <a:spcPct val="100000"/>
                </a:lnSpc>
                <a:spcBef>
                  <a:spcPct val="0"/>
                </a:spcBef>
                <a:spcAft>
                  <a:spcPts val="600"/>
                </a:spcAft>
                <a:buClrTx/>
                <a:buSzTx/>
                <a:buFontTx/>
                <a:buNone/>
                <a:tabLst/>
                <a:defRPr/>
              </a:pPr>
              <a:t>5</a:t>
            </a:fld>
            <a:endParaRPr kumimoji="0" lang="en-US" sz="1000" b="0" i="0" u="none" strike="noStrike" kern="1200" cap="none" spc="0" normalizeH="0" baseline="0" noProof="0">
              <a:ln>
                <a:noFill/>
              </a:ln>
              <a:solidFill>
                <a:schemeClr val="tx1"/>
              </a:solidFill>
              <a:effectLst/>
              <a:uLnTx/>
              <a:uFillTx/>
              <a:latin typeface="Calibri" panose="020F0502020204030204" pitchFamily="34" charset="0"/>
              <a:ea typeface="+mn-ea"/>
              <a:cs typeface="Calibri"/>
            </a:endParaRPr>
          </a:p>
        </p:txBody>
      </p:sp>
    </p:spTree>
    <p:extLst>
      <p:ext uri="{BB962C8B-B14F-4D97-AF65-F5344CB8AC3E}">
        <p14:creationId xmlns:p14="http://schemas.microsoft.com/office/powerpoint/2010/main" val="1672184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4AC381E1-1C36-408E-B139-0D31F65816CA}"/>
              </a:ext>
            </a:extLst>
          </p:cNvPr>
          <p:cNvSpPr>
            <a:spLocks noGrp="1"/>
          </p:cNvSpPr>
          <p:nvPr>
            <p:ph type="title"/>
          </p:nvPr>
        </p:nvSpPr>
        <p:spPr>
          <a:xfrm>
            <a:off x="457200" y="0"/>
            <a:ext cx="11274552" cy="1280160"/>
          </a:xfrm>
        </p:spPr>
        <p:txBody>
          <a:bodyPr/>
          <a:lstStyle/>
          <a:p>
            <a:r>
              <a:rPr lang="en-US"/>
              <a:t>Connecting SEL and Intensive Intervention</a:t>
            </a:r>
          </a:p>
        </p:txBody>
      </p:sp>
      <p:sp>
        <p:nvSpPr>
          <p:cNvPr id="19" name="Content Placeholder 2">
            <a:extLst>
              <a:ext uri="{FF2B5EF4-FFF2-40B4-BE49-F238E27FC236}">
                <a16:creationId xmlns:a16="http://schemas.microsoft.com/office/drawing/2014/main" id="{E5CDE83A-2F4A-4459-A34A-9E18731627EB}"/>
              </a:ext>
            </a:extLst>
          </p:cNvPr>
          <p:cNvSpPr>
            <a:spLocks noGrp="1"/>
          </p:cNvSpPr>
          <p:nvPr>
            <p:ph sz="half" idx="1"/>
          </p:nvPr>
        </p:nvSpPr>
        <p:spPr>
          <a:xfrm>
            <a:off x="457200" y="1371600"/>
            <a:ext cx="5568696" cy="4343400"/>
          </a:xfrm>
        </p:spPr>
        <p:txBody>
          <a:bodyPr/>
          <a:lstStyle/>
          <a:p>
            <a:r>
              <a:rPr lang="en-US"/>
              <a:t>How does SEL relate to intensive intervention?</a:t>
            </a:r>
          </a:p>
          <a:p>
            <a:r>
              <a:rPr lang="en-US"/>
              <a:t>What are effective strategies for building the social and emotional competencies of students with intensive needs?</a:t>
            </a:r>
          </a:p>
          <a:p>
            <a:endParaRPr lang="en-US"/>
          </a:p>
        </p:txBody>
      </p:sp>
      <p:pic>
        <p:nvPicPr>
          <p:cNvPr id="6" name="Picture 5" descr="Image of the NCII guide on SEL and Intensive Intervention">
            <a:extLst>
              <a:ext uri="{FF2B5EF4-FFF2-40B4-BE49-F238E27FC236}">
                <a16:creationId xmlns:a16="http://schemas.microsoft.com/office/drawing/2014/main" id="{1C4E4E8F-312F-440C-A0D9-E4DE729BF740}"/>
              </a:ext>
            </a:extLst>
          </p:cNvPr>
          <p:cNvPicPr>
            <a:picLocks noChangeAspect="1"/>
          </p:cNvPicPr>
          <p:nvPr/>
        </p:nvPicPr>
        <p:blipFill rotWithShape="1">
          <a:blip r:embed="rId3"/>
          <a:srcRect t="6356" r="3" b="21109"/>
          <a:stretch/>
        </p:blipFill>
        <p:spPr>
          <a:xfrm>
            <a:off x="6163056" y="1371600"/>
            <a:ext cx="5568696" cy="4343400"/>
          </a:xfrm>
          <a:prstGeom prst="rect">
            <a:avLst/>
          </a:prstGeom>
          <a:noFill/>
        </p:spPr>
      </p:pic>
      <p:sp>
        <p:nvSpPr>
          <p:cNvPr id="21" name="Text Placeholder 4">
            <a:extLst>
              <a:ext uri="{FF2B5EF4-FFF2-40B4-BE49-F238E27FC236}">
                <a16:creationId xmlns:a16="http://schemas.microsoft.com/office/drawing/2014/main" id="{CFEF97D1-4465-48D3-B9E5-414F62E03A4F}"/>
              </a:ext>
            </a:extLst>
          </p:cNvPr>
          <p:cNvSpPr>
            <a:spLocks noGrp="1"/>
          </p:cNvSpPr>
          <p:nvPr>
            <p:ph type="body" sz="quarter" idx="13"/>
          </p:nvPr>
        </p:nvSpPr>
        <p:spPr>
          <a:xfrm>
            <a:off x="457200" y="5751576"/>
            <a:ext cx="11274552" cy="192024"/>
          </a:xfrm>
        </p:spPr>
        <p:txBody>
          <a:bodyPr/>
          <a:lstStyle/>
          <a:p>
            <a:r>
              <a:rPr lang="en-US">
                <a:hlinkClick r:id="rId4"/>
              </a:rPr>
              <a:t>https://intensiveintervention.org/resource/social-emotional-learning-and-intensive-intervention</a:t>
            </a:r>
            <a:endParaRPr lang="en-US"/>
          </a:p>
        </p:txBody>
      </p:sp>
      <p:sp>
        <p:nvSpPr>
          <p:cNvPr id="4" name="Slide Number Placeholder 3">
            <a:extLst>
              <a:ext uri="{FF2B5EF4-FFF2-40B4-BE49-F238E27FC236}">
                <a16:creationId xmlns:a16="http://schemas.microsoft.com/office/drawing/2014/main" id="{079FE43E-752B-43AE-B205-B033D94CC762}"/>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6</a:t>
            </a:fld>
            <a:endParaRPr lang="en-US"/>
          </a:p>
        </p:txBody>
      </p:sp>
    </p:spTree>
    <p:extLst>
      <p:ext uri="{BB962C8B-B14F-4D97-AF65-F5344CB8AC3E}">
        <p14:creationId xmlns:p14="http://schemas.microsoft.com/office/powerpoint/2010/main" val="3239109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r>
              <a:rPr lang="en-US" dirty="0"/>
              <a:t>What is Intensive Intervention?</a:t>
            </a:r>
          </a:p>
        </p:txBody>
      </p:sp>
      <p:sp>
        <p:nvSpPr>
          <p:cNvPr id="3" name="Content Placeholder 2"/>
          <p:cNvSpPr>
            <a:spLocks noGrp="1"/>
          </p:cNvSpPr>
          <p:nvPr>
            <p:ph idx="1"/>
          </p:nvPr>
        </p:nvSpPr>
        <p:spPr>
          <a:xfrm>
            <a:off x="593822" y="1185437"/>
            <a:ext cx="11002835" cy="1073669"/>
          </a:xfrm>
        </p:spPr>
        <p:txBody>
          <a:bodyPr/>
          <a:lstStyle/>
          <a:p>
            <a:pPr marL="0" indent="0">
              <a:buNone/>
            </a:pPr>
            <a:r>
              <a:rPr lang="en-US" sz="2800" b="1"/>
              <a:t>Intensive intervention</a:t>
            </a:r>
            <a:r>
              <a:rPr lang="en-US" sz="2800"/>
              <a:t> addresses </a:t>
            </a:r>
            <a:r>
              <a:rPr lang="en-US" sz="2800" i="1"/>
              <a:t>severe and persistent </a:t>
            </a:r>
            <a:r>
              <a:rPr lang="en-US" sz="2800"/>
              <a:t>learning and behavioral difficulties. </a:t>
            </a:r>
          </a:p>
        </p:txBody>
      </p:sp>
      <p:sp>
        <p:nvSpPr>
          <p:cNvPr id="2" name="Rounded Rectangle 1"/>
          <p:cNvSpPr/>
          <p:nvPr/>
        </p:nvSpPr>
        <p:spPr>
          <a:xfrm>
            <a:off x="1193422" y="2711231"/>
            <a:ext cx="4462721" cy="71776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000">
                <a:solidFill>
                  <a:srgbClr val="FFFFFF"/>
                </a:solidFill>
              </a:rPr>
              <a:t>Driven by </a:t>
            </a:r>
            <a:r>
              <a:rPr lang="en-US" sz="3000" i="1">
                <a:solidFill>
                  <a:srgbClr val="FFFFFF"/>
                </a:solidFill>
              </a:rPr>
              <a:t>data </a:t>
            </a:r>
          </a:p>
        </p:txBody>
      </p:sp>
      <p:sp>
        <p:nvSpPr>
          <p:cNvPr id="8" name="Rounded Rectangle 7"/>
          <p:cNvSpPr/>
          <p:nvPr/>
        </p:nvSpPr>
        <p:spPr>
          <a:xfrm>
            <a:off x="6797948" y="2092361"/>
            <a:ext cx="4462721" cy="13931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US" sz="3000">
                <a:solidFill>
                  <a:srgbClr val="FFFFFF"/>
                </a:solidFill>
              </a:rPr>
              <a:t>Characterized </a:t>
            </a:r>
            <a:br>
              <a:rPr lang="en-US" sz="3000">
                <a:solidFill>
                  <a:srgbClr val="FFFFFF"/>
                </a:solidFill>
              </a:rPr>
            </a:br>
            <a:r>
              <a:rPr lang="en-US" sz="3000">
                <a:solidFill>
                  <a:srgbClr val="FFFFFF"/>
                </a:solidFill>
              </a:rPr>
              <a:t>by </a:t>
            </a:r>
            <a:r>
              <a:rPr lang="en-US" sz="3000" i="1">
                <a:solidFill>
                  <a:srgbClr val="FFFFFF"/>
                </a:solidFill>
              </a:rPr>
              <a:t>increased intensity</a:t>
            </a:r>
            <a:r>
              <a:rPr lang="en-US" sz="3000">
                <a:solidFill>
                  <a:srgbClr val="FFFFFF"/>
                </a:solidFill>
              </a:rPr>
              <a:t> and </a:t>
            </a:r>
            <a:r>
              <a:rPr lang="en-US" sz="3000" i="1">
                <a:solidFill>
                  <a:srgbClr val="FFFFFF"/>
                </a:solidFill>
              </a:rPr>
              <a:t>individualization</a:t>
            </a:r>
            <a:endParaRPr lang="en-US" sz="3000">
              <a:solidFill>
                <a:srgbClr val="FFFFFF"/>
              </a:solidFill>
            </a:endParaRPr>
          </a:p>
        </p:txBody>
      </p:sp>
      <p:pic>
        <p:nvPicPr>
          <p:cNvPr id="9" name="Graphic 8" descr="Upward trend">
            <a:extLst>
              <a:ext uri="{FF2B5EF4-FFF2-40B4-BE49-F238E27FC236}">
                <a16:creationId xmlns:a16="http://schemas.microsoft.com/office/drawing/2014/main" id="{7A3505AA-32B3-419F-8040-631766D1E7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79447" y="3252411"/>
            <a:ext cx="3090672" cy="3090672"/>
          </a:xfrm>
          <a:prstGeom prst="rect">
            <a:avLst/>
          </a:prstGeom>
        </p:spPr>
      </p:pic>
      <p:pic>
        <p:nvPicPr>
          <p:cNvPr id="6" name="Graphic 5" descr="Gauge">
            <a:extLst>
              <a:ext uri="{FF2B5EF4-FFF2-40B4-BE49-F238E27FC236}">
                <a16:creationId xmlns:a16="http://schemas.microsoft.com/office/drawing/2014/main" id="{49E5D97D-9AEF-4CE5-BF9E-9584581590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64334" y="3461884"/>
            <a:ext cx="3029885" cy="3029885"/>
          </a:xfrm>
          <a:prstGeom prst="rect">
            <a:avLst/>
          </a:prstGeom>
        </p:spPr>
      </p:pic>
      <p:sp>
        <p:nvSpPr>
          <p:cNvPr id="5" name="Slide Number Placeholder 4">
            <a:extLst>
              <a:ext uri="{FF2B5EF4-FFF2-40B4-BE49-F238E27FC236}">
                <a16:creationId xmlns:a16="http://schemas.microsoft.com/office/drawing/2014/main" id="{A85D8139-E804-4A4F-BC88-4C0B190D276C}"/>
              </a:ext>
            </a:extLst>
          </p:cNvPr>
          <p:cNvSpPr>
            <a:spLocks noGrp="1"/>
          </p:cNvSpPr>
          <p:nvPr>
            <p:ph type="sldNum" sz="quarter" idx="10"/>
          </p:nvPr>
        </p:nvSpPr>
        <p:spPr>
          <a:xfrm>
            <a:off x="11837449" y="6704112"/>
            <a:ext cx="70532" cy="153888"/>
          </a:xfrm>
        </p:spPr>
        <p:txBody>
          <a:bodyPr/>
          <a:lstStyle/>
          <a:p>
            <a:pPr algn="r"/>
            <a:fld id="{F3477EC8-074D-41C4-94AE-E9EA7CEEA348}" type="slidenum">
              <a:rPr lang="en-US" smtClean="0"/>
              <a:pPr algn="r"/>
              <a:t>7</a:t>
            </a:fld>
            <a:endParaRPr lang="en-US"/>
          </a:p>
        </p:txBody>
      </p:sp>
    </p:spTree>
    <p:extLst>
      <p:ext uri="{BB962C8B-B14F-4D97-AF65-F5344CB8AC3E}">
        <p14:creationId xmlns:p14="http://schemas.microsoft.com/office/powerpoint/2010/main" val="1176945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ea typeface="ＭＳ Ｐゴシック"/>
              </a:rPr>
              <a:t>Why Do We Need Intensive Intervention?</a:t>
            </a:r>
            <a:endParaRPr lang="en-US" dirty="0"/>
          </a:p>
        </p:txBody>
      </p:sp>
      <p:sp>
        <p:nvSpPr>
          <p:cNvPr id="2" name="Content Placeholder 1"/>
          <p:cNvSpPr>
            <a:spLocks noGrp="1"/>
          </p:cNvSpPr>
          <p:nvPr>
            <p:ph sz="quarter" idx="14"/>
          </p:nvPr>
        </p:nvSpPr>
        <p:spPr>
          <a:xfrm>
            <a:off x="457200" y="4302177"/>
            <a:ext cx="3669323" cy="1412822"/>
          </a:xfrm>
        </p:spPr>
        <p:txBody>
          <a:bodyPr vert="horz" lIns="0" tIns="0" rIns="0" bIns="0" rtlCol="0" anchor="t">
            <a:noAutofit/>
          </a:bodyPr>
          <a:lstStyle/>
          <a:p>
            <a:pPr marL="1905" algn="ctr">
              <a:tabLst>
                <a:tab pos="1154906" algn="l"/>
              </a:tabLst>
            </a:pPr>
            <a:r>
              <a:rPr lang="en-US" sz="2000"/>
              <a:t>Validated programs are not universally effective programs; 3% to 5% of students need more help (NCII, 2013).  </a:t>
            </a:r>
            <a:endParaRPr lang="en-US"/>
          </a:p>
        </p:txBody>
      </p:sp>
      <p:sp>
        <p:nvSpPr>
          <p:cNvPr id="5" name="Content Placeholder 4"/>
          <p:cNvSpPr>
            <a:spLocks noGrp="1"/>
          </p:cNvSpPr>
          <p:nvPr>
            <p:ph sz="quarter" idx="15"/>
          </p:nvPr>
        </p:nvSpPr>
        <p:spPr>
          <a:xfrm>
            <a:off x="4558748" y="4313708"/>
            <a:ext cx="3228228" cy="1412823"/>
          </a:xfrm>
        </p:spPr>
        <p:txBody>
          <a:bodyPr vert="horz" lIns="0" tIns="0" rIns="0" bIns="0" rtlCol="0" anchor="t">
            <a:noAutofit/>
          </a:bodyPr>
          <a:lstStyle/>
          <a:p>
            <a:pPr algn="ctr">
              <a:spcBef>
                <a:spcPts val="900"/>
              </a:spcBef>
            </a:pPr>
            <a:r>
              <a:rPr lang="en-US" sz="2000"/>
              <a:t>Students with intensive needs often require 10</a:t>
            </a:r>
            <a:r>
              <a:rPr lang="en-US" sz="2000">
                <a:cs typeface="Arial"/>
              </a:rPr>
              <a:t>–</a:t>
            </a:r>
            <a:r>
              <a:rPr lang="en-US" sz="2000"/>
              <a:t>30 times as much practice as their peers to learn new information (Gersten et al., 2009). </a:t>
            </a:r>
          </a:p>
          <a:p>
            <a:endParaRPr lang="en-US" sz="2000"/>
          </a:p>
        </p:txBody>
      </p:sp>
      <p:sp>
        <p:nvSpPr>
          <p:cNvPr id="11" name="Content Placeholder 4">
            <a:extLst>
              <a:ext uri="{FF2B5EF4-FFF2-40B4-BE49-F238E27FC236}">
                <a16:creationId xmlns:a16="http://schemas.microsoft.com/office/drawing/2014/main" id="{C7FA176E-3A98-4053-872D-50E6CDBA47F1}"/>
              </a:ext>
            </a:extLst>
          </p:cNvPr>
          <p:cNvSpPr txBox="1">
            <a:spLocks/>
          </p:cNvSpPr>
          <p:nvPr/>
        </p:nvSpPr>
        <p:spPr>
          <a:xfrm>
            <a:off x="8505049" y="4313708"/>
            <a:ext cx="3228228" cy="2901237"/>
          </a:xfrm>
          <a:prstGeom prst="rect">
            <a:avLst/>
          </a:prstGeom>
          <a:ln>
            <a:noFill/>
          </a:ln>
        </p:spPr>
        <p:txBody>
          <a:bodyPr vert="horz" lIns="0" tIns="0" rIns="0" bIns="0" rtlCol="0">
            <a:noAutofit/>
          </a:bodyPr>
          <a:lstStyle>
            <a:lvl1pPr marL="0" marR="0" indent="0" algn="l" defTabSz="685783" rtl="0" eaLnBrk="1" fontAlgn="auto" latinLnBrk="0" hangingPunct="1">
              <a:lnSpc>
                <a:spcPct val="125000"/>
              </a:lnSpc>
              <a:spcBef>
                <a:spcPts val="1800"/>
              </a:spcBef>
              <a:spcAft>
                <a:spcPts val="0"/>
              </a:spcAft>
              <a:buClr>
                <a:schemeClr val="tx1"/>
              </a:buClr>
              <a:buSzPct val="100000"/>
              <a:buFont typeface="Wingdings" panose="05000000000000000000" pitchFamily="2" charset="2"/>
              <a:buNone/>
              <a:tabLst/>
              <a:defRPr sz="2600" b="0" i="0" kern="1200">
                <a:solidFill>
                  <a:schemeClr val="tx1"/>
                </a:solidFill>
                <a:latin typeface="+mn-lt"/>
                <a:ea typeface="Calibri"/>
                <a:cs typeface="Calibri"/>
              </a:defRPr>
            </a:lvl1pPr>
            <a:lvl2pPr marL="320032" marR="0" indent="-320032" algn="l" defTabSz="685783" rtl="0" eaLnBrk="1" fontAlgn="auto" latinLnBrk="0" hangingPunct="1">
              <a:lnSpc>
                <a:spcPct val="125000"/>
              </a:lnSpc>
              <a:spcBef>
                <a:spcPts val="600"/>
              </a:spcBef>
              <a:spcAft>
                <a:spcPts val="0"/>
              </a:spcAft>
              <a:buClr>
                <a:schemeClr val="accent1"/>
              </a:buClr>
              <a:buSzTx/>
              <a:buFont typeface="Wingdings" panose="05000000000000000000" pitchFamily="2" charset="2"/>
              <a:buChar char="§"/>
              <a:tabLst/>
              <a:defRPr sz="2600" b="0" i="0" kern="1200">
                <a:solidFill>
                  <a:schemeClr val="tx1"/>
                </a:solidFill>
                <a:latin typeface="+mn-lt"/>
                <a:ea typeface="Calibri"/>
                <a:cs typeface="Calibri"/>
              </a:defRPr>
            </a:lvl2pPr>
            <a:lvl3pPr marL="640064" marR="0" indent="-320032" algn="l" defTabSz="685783"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960096" marR="0" indent="-320032" algn="l" defTabSz="685783"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280128" marR="0" indent="-320032" algn="l" defTabSz="685783"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5pPr>
            <a:lvl6pPr marL="1600160" indent="-320032" algn="l" defTabSz="685783" rtl="0" eaLnBrk="1" latinLnBrk="0" hangingPunct="1">
              <a:lnSpc>
                <a:spcPct val="125000"/>
              </a:lnSpc>
              <a:spcBef>
                <a:spcPts val="600"/>
              </a:spcBef>
              <a:buClr>
                <a:schemeClr val="accent1"/>
              </a:buClr>
              <a:buFont typeface="Arial Narrow" panose="020B0606020202030204" pitchFamily="34" charset="0"/>
              <a:buChar char="›"/>
              <a:defRPr sz="2600" kern="1200" baseline="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algn="ctr">
              <a:spcBef>
                <a:spcPts val="900"/>
              </a:spcBef>
            </a:pPr>
            <a:r>
              <a:rPr lang="en-US" sz="2000"/>
              <a:t>For students with intensive needs, co-occurring academic and behavioral needs are the rule not the exception (Kuchle &amp; Riley-Tillman, 2019) . </a:t>
            </a:r>
          </a:p>
        </p:txBody>
      </p:sp>
      <p:pic>
        <p:nvPicPr>
          <p:cNvPr id="1026" name="Picture 2" descr="A picture of a teacher helping a student with spelli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25650" y="1724590"/>
            <a:ext cx="2740700" cy="2210387"/>
          </a:xfrm>
          <a:prstGeom prst="rect">
            <a:avLst/>
          </a:prstGeom>
          <a:noFill/>
          <a:ln>
            <a:noFill/>
          </a:ln>
          <a:effectLst>
            <a:reflection blurRad="6350" stA="52000" endA="300" endPos="35000" dir="5400000" sy="-100000" algn="bl" rotWithShape="0"/>
          </a:effectLst>
          <a:extLst>
            <a:ext uri="{909E8E84-426E-40dd-AFC4-6F175D3DCCD1}">
              <a14:hiddenFill xmlns="" xmlns:a14="http://schemas.microsoft.com/office/drawing/2010/main">
                <a:solidFill>
                  <a:srgbClr val="FFFFFF"/>
                </a:solidFill>
              </a14:hiddenFill>
            </a:ext>
          </a:extLst>
        </p:spPr>
      </p:pic>
      <p:pic>
        <p:nvPicPr>
          <p:cNvPr id="1027" name="Picture 3" descr="A picture of a man stick figure helping another climb a wal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38067" y="1485401"/>
            <a:ext cx="1707587" cy="2210387"/>
          </a:xfrm>
          <a:prstGeom prst="rect">
            <a:avLst/>
          </a:prstGeom>
          <a:noFill/>
          <a:ln>
            <a:noFill/>
          </a:ln>
          <a:effectLst>
            <a:reflection blurRad="6350" stA="52000" endA="300" endPos="25000" dir="5400000" sy="-100000" algn="bl" rotWithShape="0"/>
          </a:effectLst>
          <a:extLst>
            <a:ext uri="{909E8E84-426E-40dd-AFC4-6F175D3DCCD1}">
              <a14:hiddenFill xmlns=""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50BB3A9E-0C89-4AA4-804E-E960D7F7FF83}"/>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5463" y="1724590"/>
            <a:ext cx="3377815" cy="173201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 xmlns:a14="http://schemas.microsoft.com/office/drawing/2010/main">
                <a:solidFill>
                  <a:srgbClr val="FFFFFF"/>
                </a:solidFill>
              </a14:hiddenFill>
            </a:ext>
          </a:extLst>
        </p:spPr>
      </p:pic>
      <p:sp>
        <p:nvSpPr>
          <p:cNvPr id="4" name="Slide Number Placeholder 3"/>
          <p:cNvSpPr>
            <a:spLocks noGrp="1"/>
          </p:cNvSpPr>
          <p:nvPr>
            <p:ph type="sldNum" sz="quarter" idx="12"/>
          </p:nvPr>
        </p:nvSpPr>
        <p:spPr>
          <a:xfrm>
            <a:off x="11826171" y="6704112"/>
            <a:ext cx="65723" cy="153888"/>
          </a:xfrm>
        </p:spPr>
        <p:txBody>
          <a:bodyPr/>
          <a:lstStyle/>
          <a:p>
            <a:pPr>
              <a:defRPr/>
            </a:pPr>
            <a:fld id="{DFB04262-1598-482E-9FD8-D5435614D1F0}" type="slidenum">
              <a:rPr/>
              <a:pPr>
                <a:defRPr/>
              </a:pPr>
              <a:t>8</a:t>
            </a:fld>
            <a:endParaRPr/>
          </a:p>
        </p:txBody>
      </p:sp>
    </p:spTree>
    <p:extLst>
      <p:ext uri="{BB962C8B-B14F-4D97-AF65-F5344CB8AC3E}">
        <p14:creationId xmlns:p14="http://schemas.microsoft.com/office/powerpoint/2010/main" val="10116152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E322B-D40C-42D0-851D-B94FC809DEC8}"/>
              </a:ext>
            </a:extLst>
          </p:cNvPr>
          <p:cNvSpPr>
            <a:spLocks noGrp="1"/>
          </p:cNvSpPr>
          <p:nvPr>
            <p:ph type="title"/>
          </p:nvPr>
        </p:nvSpPr>
        <p:spPr>
          <a:xfrm>
            <a:off x="457200" y="0"/>
            <a:ext cx="11276076" cy="1280160"/>
          </a:xfrm>
        </p:spPr>
        <p:txBody>
          <a:bodyPr anchor="ctr">
            <a:normAutofit/>
          </a:bodyPr>
          <a:lstStyle/>
          <a:p>
            <a:r>
              <a:rPr lang="en-US"/>
              <a:t>What is NCII’s Approach to Intensive Intervention? </a:t>
            </a:r>
          </a:p>
        </p:txBody>
      </p:sp>
      <p:sp>
        <p:nvSpPr>
          <p:cNvPr id="14" name="Content Placeholder 13">
            <a:extLst>
              <a:ext uri="{FF2B5EF4-FFF2-40B4-BE49-F238E27FC236}">
                <a16:creationId xmlns:a16="http://schemas.microsoft.com/office/drawing/2014/main" id="{6935C3B1-AF9C-48DB-9AA9-7B4BD2180D0D}"/>
              </a:ext>
            </a:extLst>
          </p:cNvPr>
          <p:cNvSpPr>
            <a:spLocks noGrp="1"/>
          </p:cNvSpPr>
          <p:nvPr>
            <p:ph sz="quarter" idx="14"/>
          </p:nvPr>
        </p:nvSpPr>
        <p:spPr>
          <a:xfrm>
            <a:off x="457200" y="1371600"/>
            <a:ext cx="6556786" cy="4343400"/>
          </a:xfrm>
        </p:spPr>
        <p:txBody>
          <a:bodyPr>
            <a:normAutofit/>
          </a:bodyPr>
          <a:lstStyle/>
          <a:p>
            <a:r>
              <a:rPr lang="en-US" sz="2400"/>
              <a:t>Data-based individualization (DBI) is a</a:t>
            </a:r>
            <a:r>
              <a:rPr lang="en-US" sz="2400" b="1"/>
              <a:t> research-based process </a:t>
            </a:r>
            <a:r>
              <a:rPr lang="en-US" sz="2400"/>
              <a:t>for individualizing and intensifying interventions </a:t>
            </a:r>
            <a:r>
              <a:rPr lang="en-US" sz="2400" b="1"/>
              <a:t>for students with severe and persistent learning and behavioral needs. </a:t>
            </a:r>
          </a:p>
          <a:p>
            <a:endParaRPr lang="en-US" sz="2400"/>
          </a:p>
          <a:p>
            <a:r>
              <a:rPr lang="en-US" sz="2400"/>
              <a:t>The </a:t>
            </a:r>
            <a:r>
              <a:rPr lang="en-US" sz="2400" i="1"/>
              <a:t>process</a:t>
            </a:r>
            <a:r>
              <a:rPr lang="en-US" sz="2400"/>
              <a:t> integrates </a:t>
            </a:r>
            <a:r>
              <a:rPr lang="en-US" sz="2400" b="1"/>
              <a:t>evidence-based intervention, assessment, and strategies.</a:t>
            </a:r>
          </a:p>
        </p:txBody>
      </p:sp>
      <p:pic>
        <p:nvPicPr>
          <p:cNvPr id="10" name="Content Placeholder 9" descr="A flow chart that shows a quick overview of the data-based individualization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sive pointing to diagnostic data to illustrate the cyclical process. ">
            <a:extLst>
              <a:ext uri="{FF2B5EF4-FFF2-40B4-BE49-F238E27FC236}">
                <a16:creationId xmlns:a16="http://schemas.microsoft.com/office/drawing/2014/main" id="{FC0013B0-7935-4FFE-9251-2B88EC0C3FCA}"/>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7439596" y="1371600"/>
            <a:ext cx="3018663" cy="4343400"/>
          </a:xfrm>
          <a:noFill/>
        </p:spPr>
      </p:pic>
      <p:sp>
        <p:nvSpPr>
          <p:cNvPr id="6" name="Slide Number Placeholder 5">
            <a:extLst>
              <a:ext uri="{FF2B5EF4-FFF2-40B4-BE49-F238E27FC236}">
                <a16:creationId xmlns:a16="http://schemas.microsoft.com/office/drawing/2014/main" id="{FE9818F1-3423-4BBA-A1D2-429679B5DC2E}"/>
              </a:ext>
            </a:extLst>
          </p:cNvPr>
          <p:cNvSpPr>
            <a:spLocks noGrp="1"/>
          </p:cNvSpPr>
          <p:nvPr>
            <p:ph type="sldNum" sz="quarter" idx="12"/>
          </p:nvPr>
        </p:nvSpPr>
        <p:spPr>
          <a:xfrm>
            <a:off x="11734800" y="6704112"/>
            <a:ext cx="157094" cy="153888"/>
          </a:xfrm>
        </p:spPr>
        <p:txBody>
          <a:bodyPr wrap="none" anchor="b">
            <a:normAutofit/>
          </a:bodyPr>
          <a:lstStyle/>
          <a:p>
            <a:pPr>
              <a:spcAft>
                <a:spcPts val="600"/>
              </a:spcAft>
            </a:pPr>
            <a:fld id="{99A20822-4A49-4D36-86E3-300BA48D3F00}" type="slidenum">
              <a:rPr lang="en-US" smtClean="0"/>
              <a:pPr>
                <a:spcAft>
                  <a:spcPts val="600"/>
                </a:spcAft>
              </a:pPr>
              <a:t>9</a:t>
            </a:fld>
            <a:endParaRPr lang="en-US"/>
          </a:p>
        </p:txBody>
      </p:sp>
    </p:spTree>
    <p:extLst>
      <p:ext uri="{BB962C8B-B14F-4D97-AF65-F5344CB8AC3E}">
        <p14:creationId xmlns:p14="http://schemas.microsoft.com/office/powerpoint/2010/main" val="3636375191"/>
      </p:ext>
    </p:extLst>
  </p:cSld>
  <p:clrMapOvr>
    <a:masterClrMapping/>
  </p:clrMapOvr>
</p:sld>
</file>

<file path=ppt/theme/theme1.xml><?xml version="1.0" encoding="utf-8"?>
<a:theme xmlns:a="http://schemas.openxmlformats.org/drawingml/2006/main" name="2018 NCII PPT">
  <a:themeElements>
    <a:clrScheme name="NCII PPT">
      <a:dk1>
        <a:srgbClr val="262626"/>
      </a:dk1>
      <a:lt1>
        <a:srgbClr val="FFFFFF"/>
      </a:lt1>
      <a:dk2>
        <a:srgbClr val="4D4D4F"/>
      </a:dk2>
      <a:lt2>
        <a:srgbClr val="F9EDEA"/>
      </a:lt2>
      <a:accent1>
        <a:srgbClr val="C25131"/>
      </a:accent1>
      <a:accent2>
        <a:srgbClr val="447939"/>
      </a:accent2>
      <a:accent3>
        <a:srgbClr val="2C517C"/>
      </a:accent3>
      <a:accent4>
        <a:srgbClr val="10719C"/>
      </a:accent4>
      <a:accent5>
        <a:srgbClr val="912B2A"/>
      </a:accent5>
      <a:accent6>
        <a:srgbClr val="672E6B"/>
      </a:accent6>
      <a:hlink>
        <a:srgbClr val="10719C"/>
      </a:hlink>
      <a:folHlink>
        <a:srgbClr val="800080"/>
      </a:folHlink>
    </a:clrScheme>
    <a:fontScheme name="2021 AIR Calibri">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9525">
          <a:solidFill>
            <a:schemeClr val="tx2"/>
          </a:solidFill>
        </a:ln>
      </a:spPr>
      <a:bodyPr rtlCol="0" anchor="ctr"/>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CII-PPT-030322" id="{7A65AD1A-45AB-40E7-99BE-DC5C824E9D77}" vid="{CECF2BCD-24F1-43BD-BA62-91AE57832FB3}"/>
    </a:ext>
  </a:extLst>
</a:theme>
</file>

<file path=ppt/theme/theme2.xml><?xml version="1.0" encoding="utf-8"?>
<a:theme xmlns:a="http://schemas.openxmlformats.org/drawingml/2006/main" name="AIR 2021 Dark">
  <a:themeElements>
    <a:clrScheme name="GMMB-SwapCement for Light Sage">
      <a:dk1>
        <a:srgbClr val="000000"/>
      </a:dk1>
      <a:lt1>
        <a:srgbClr val="FFFFFF"/>
      </a:lt1>
      <a:dk2>
        <a:srgbClr val="1C252D"/>
      </a:dk2>
      <a:lt2>
        <a:srgbClr val="D1EEFC"/>
      </a:lt2>
      <a:accent1>
        <a:srgbClr val="00507F"/>
      </a:accent1>
      <a:accent2>
        <a:srgbClr val="009DD7"/>
      </a:accent2>
      <a:accent3>
        <a:srgbClr val="006E9F"/>
      </a:accent3>
      <a:accent4>
        <a:srgbClr val="08A94F"/>
      </a:accent4>
      <a:accent5>
        <a:srgbClr val="028342"/>
      </a:accent5>
      <a:accent6>
        <a:srgbClr val="E2E6E8"/>
      </a:accent6>
      <a:hlink>
        <a:srgbClr val="00507F"/>
      </a:hlink>
      <a:folHlink>
        <a:srgbClr val="49134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AIR-PPT_Widescreen-AJ-052621-LKR-done.potx" id="{0952796C-6EA5-48B4-AE60-77A4C315F0F1}" vid="{864877BF-2A90-4677-AEF0-35102AFB9C3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A0D7E67984EF4ABEBACF74A4B1D294" ma:contentTypeVersion="13" ma:contentTypeDescription="Create a new document." ma:contentTypeScope="" ma:versionID="8aff12e1905811fe7176af6eec9842f6">
  <xsd:schema xmlns:xsd="http://www.w3.org/2001/XMLSchema" xmlns:xs="http://www.w3.org/2001/XMLSchema" xmlns:p="http://schemas.microsoft.com/office/2006/metadata/properties" xmlns:ns2="8ef39c64-a023-403b-b100-a285cfd6ef74" xmlns:ns3="89a51b02-0933-47a0-85eb-c3aa1e4e384a" targetNamespace="http://schemas.microsoft.com/office/2006/metadata/properties" ma:root="true" ma:fieldsID="1157b92db9ef48a8d7edef9a5875b00f" ns2:_="" ns3:_="">
    <xsd:import namespace="8ef39c64-a023-403b-b100-a285cfd6ef74"/>
    <xsd:import namespace="89a51b02-0933-47a0-85eb-c3aa1e4e38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f39c64-a023-403b-b100-a285cfd6ef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a51b02-0933-47a0-85eb-c3aa1e4e384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9a51b02-0933-47a0-85eb-c3aa1e4e384a">
      <UserInfo>
        <DisplayName>Weingarten, Zachary</DisplayName>
        <AccountId>16</AccountId>
        <AccountType/>
      </UserInfo>
      <UserInfo>
        <DisplayName>Laible, Elizabeth</DisplayName>
        <AccountId>12</AccountId>
        <AccountType/>
      </UserInfo>
      <UserInfo>
        <DisplayName>Schanfield, Mara</DisplayName>
        <AccountId>51</AccountId>
        <AccountType/>
      </UserInfo>
      <UserInfo>
        <DisplayName>Peterson, Amy</DisplayName>
        <AccountId>25</AccountId>
        <AccountType/>
      </UserInfo>
    </SharedWithUsers>
  </documentManagement>
</p:properties>
</file>

<file path=customXml/itemProps1.xml><?xml version="1.0" encoding="utf-8"?>
<ds:datastoreItem xmlns:ds="http://schemas.openxmlformats.org/officeDocument/2006/customXml" ds:itemID="{B2231547-3778-418C-9D98-1E1DA8387392}">
  <ds:schemaRefs>
    <ds:schemaRef ds:uri="89a51b02-0933-47a0-85eb-c3aa1e4e384a"/>
    <ds:schemaRef ds:uri="8ef39c64-a023-403b-b100-a285cfd6ef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3.xml><?xml version="1.0" encoding="utf-8"?>
<ds:datastoreItem xmlns:ds="http://schemas.openxmlformats.org/officeDocument/2006/customXml" ds:itemID="{91EAC94F-0CB7-47E2-B1CC-A0F105248E94}">
  <ds:schemaRefs>
    <ds:schemaRef ds:uri="8ef39c64-a023-403b-b100-a285cfd6ef74"/>
    <ds:schemaRef ds:uri="http://purl.org/dc/elements/1.1/"/>
    <ds:schemaRef ds:uri="http://purl.org/dc/terms/"/>
    <ds:schemaRef ds:uri="http://schemas.microsoft.com/office/infopath/2007/PartnerControls"/>
    <ds:schemaRef ds:uri="http://schemas.microsoft.com/office/2006/metadata/properties"/>
    <ds:schemaRef ds:uri="http://www.w3.org/XML/1998/namespace"/>
    <ds:schemaRef ds:uri="http://schemas.microsoft.com/office/2006/documentManagement/types"/>
    <ds:schemaRef ds:uri="http://schemas.openxmlformats.org/package/2006/metadata/core-properties"/>
    <ds:schemaRef ds:uri="89a51b02-0933-47a0-85eb-c3aa1e4e384a"/>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87</TotalTime>
  <Words>3480</Words>
  <Application>Microsoft Office PowerPoint</Application>
  <PresentationFormat>Widescreen</PresentationFormat>
  <Paragraphs>300</Paragraphs>
  <Slides>38</Slides>
  <Notes>34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38</vt:i4>
      </vt:variant>
    </vt:vector>
  </HeadingPairs>
  <TitlesOfParts>
    <vt:vector size="50" baseType="lpstr">
      <vt:lpstr>Arial</vt:lpstr>
      <vt:lpstr>Arial Narrow</vt:lpstr>
      <vt:lpstr>Calibri</vt:lpstr>
      <vt:lpstr>Cambria</vt:lpstr>
      <vt:lpstr>FranklinGothic URW Demi</vt:lpstr>
      <vt:lpstr>ITC Franklin Gothic Std Bk Cd</vt:lpstr>
      <vt:lpstr>Merriweather Sans</vt:lpstr>
      <vt:lpstr>Segoe UI</vt:lpstr>
      <vt:lpstr>Times New Roman</vt:lpstr>
      <vt:lpstr>Wingdings</vt:lpstr>
      <vt:lpstr>2018 NCII PPT</vt:lpstr>
      <vt:lpstr>AIR 2021 Dark</vt:lpstr>
      <vt:lpstr>Building Social and Emotional Competencies Among Students with Intensive Needs</vt:lpstr>
      <vt:lpstr>Presenters</vt:lpstr>
      <vt:lpstr>Agenda</vt:lpstr>
      <vt:lpstr>Feelings as a Function of Energy and Pleasantness </vt:lpstr>
      <vt:lpstr>Students Benefit from Adults’ Social and Emotional Competencies</vt:lpstr>
      <vt:lpstr>Connecting SEL and Intensive Intervention</vt:lpstr>
      <vt:lpstr>What is Intensive Intervention?</vt:lpstr>
      <vt:lpstr>Why Do We Need Intensive Intervention?</vt:lpstr>
      <vt:lpstr>What is NCII’s Approach to Intensive Intervention? </vt:lpstr>
      <vt:lpstr>What is SEL?</vt:lpstr>
      <vt:lpstr>Does SEL Really Improve Student Outcomes?</vt:lpstr>
      <vt:lpstr>CASEL SEL Definition</vt:lpstr>
      <vt:lpstr>THE CASEL 5 Five broad, interrelated areas of competence</vt:lpstr>
      <vt:lpstr>Connecting SEL and Intensive Intervention</vt:lpstr>
      <vt:lpstr>SEL and Intensive Intervention</vt:lpstr>
      <vt:lpstr>What Does SEL Look Like?</vt:lpstr>
      <vt:lpstr>How Can SEL Be Infused into the DBI Process?</vt:lpstr>
      <vt:lpstr>SEL Strategies to Support Students with Intensive Needs</vt:lpstr>
      <vt:lpstr>Example Strategies: Self-Awareness and  Self-Management</vt:lpstr>
      <vt:lpstr>Sample Tools from NCII</vt:lpstr>
      <vt:lpstr>Example Strategies: Social Awareness and Relationship Skills</vt:lpstr>
      <vt:lpstr>Foster Student Belonging</vt:lpstr>
      <vt:lpstr>Support and Enhance Peer Connections</vt:lpstr>
      <vt:lpstr>Partner with Families and Others to Support Intensive Intervention</vt:lpstr>
      <vt:lpstr>Example Strategies: Responsible Decision-Making</vt:lpstr>
      <vt:lpstr>Resources to Support SEL for Students with Intensive Needs</vt:lpstr>
      <vt:lpstr>NCII SEL Brief</vt:lpstr>
      <vt:lpstr>Resources to Learn More About Behavioral Principles and Strategies</vt:lpstr>
      <vt:lpstr>NCII Behavior Tools Charts</vt:lpstr>
      <vt:lpstr>Integrating MTSS and SEL</vt:lpstr>
      <vt:lpstr>PROGRESS Center Webinar on Belonging</vt:lpstr>
      <vt:lpstr>TIES Center Peer Engagement Resources </vt:lpstr>
      <vt:lpstr>Questions</vt:lpstr>
      <vt:lpstr>References</vt:lpstr>
      <vt:lpstr>References</vt:lpstr>
      <vt:lpstr>References</vt:lpstr>
      <vt:lpstr>Thank you</vt:lpstr>
      <vt:lpstr>NCII Disclaimer</vt:lpstr>
    </vt:vector>
  </TitlesOfParts>
  <Company>American Institutes for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Specify the subject of the presentation</dc:subject>
  <dc:creator>American Institutes for Research</dc:creator>
  <cp:keywords>Add appropriate tags for accessibility</cp:keywords>
  <cp:lastModifiedBy>Peterson, Amy</cp:lastModifiedBy>
  <cp:revision>3</cp:revision>
  <cp:lastPrinted>2022-04-18T04:43:59Z</cp:lastPrinted>
  <dcterms:created xsi:type="dcterms:W3CDTF">2018-06-05T15:06:11Z</dcterms:created>
  <dcterms:modified xsi:type="dcterms:W3CDTF">2022-04-20T16:47:51Z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0x010100CAA0D7E67984EF4ABEBACF74A4B1D294</vt:lpwstr>
  </property>
  <property fmtid="{D5CDD505-2E9C-101B-9397-08002B2CF9AE}" pid="4" name="TaxKeyword">
    <vt:lpwstr>1327;#Add appropriate tags for accessibility|eab204ad-ef36-4d01-a7c0-674086fd960c</vt:lpwstr>
  </property>
</Properties>
</file>