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8.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292" r:id="rId4"/>
    <p:sldMasterId id="2147484321" r:id="rId5"/>
    <p:sldMasterId id="2147483674" r:id="rId6"/>
    <p:sldMasterId id="2147484042" r:id="rId7"/>
    <p:sldMasterId id="2147484399" r:id="rId8"/>
    <p:sldMasterId id="2147484426" r:id="rId9"/>
    <p:sldMasterId id="2147484453" r:id="rId10"/>
    <p:sldMasterId id="2147484723" r:id="rId11"/>
    <p:sldMasterId id="2147484738" r:id="rId12"/>
    <p:sldMasterId id="2147484759" r:id="rId13"/>
    <p:sldMasterId id="2147484779" r:id="rId14"/>
  </p:sldMasterIdLst>
  <p:notesMasterIdLst>
    <p:notesMasterId r:id="rId91"/>
  </p:notesMasterIdLst>
  <p:handoutMasterIdLst>
    <p:handoutMasterId r:id="rId92"/>
  </p:handoutMasterIdLst>
  <p:sldIdLst>
    <p:sldId id="554" r:id="rId15"/>
    <p:sldId id="557" r:id="rId16"/>
    <p:sldId id="913" r:id="rId17"/>
    <p:sldId id="914" r:id="rId18"/>
    <p:sldId id="915" r:id="rId19"/>
    <p:sldId id="916" r:id="rId20"/>
    <p:sldId id="826" r:id="rId21"/>
    <p:sldId id="827" r:id="rId22"/>
    <p:sldId id="828" r:id="rId23"/>
    <p:sldId id="829" r:id="rId24"/>
    <p:sldId id="830" r:id="rId25"/>
    <p:sldId id="831" r:id="rId26"/>
    <p:sldId id="832" r:id="rId27"/>
    <p:sldId id="970" r:id="rId28"/>
    <p:sldId id="834" r:id="rId29"/>
    <p:sldId id="843" r:id="rId30"/>
    <p:sldId id="835" r:id="rId31"/>
    <p:sldId id="844" r:id="rId32"/>
    <p:sldId id="845" r:id="rId33"/>
    <p:sldId id="846" r:id="rId34"/>
    <p:sldId id="836" r:id="rId35"/>
    <p:sldId id="837" r:id="rId36"/>
    <p:sldId id="847" r:id="rId37"/>
    <p:sldId id="848" r:id="rId38"/>
    <p:sldId id="849" r:id="rId39"/>
    <p:sldId id="850" r:id="rId40"/>
    <p:sldId id="838" r:id="rId41"/>
    <p:sldId id="839" r:id="rId42"/>
    <p:sldId id="878" r:id="rId43"/>
    <p:sldId id="877" r:id="rId44"/>
    <p:sldId id="876" r:id="rId45"/>
    <p:sldId id="840" r:id="rId46"/>
    <p:sldId id="841" r:id="rId47"/>
    <p:sldId id="879" r:id="rId48"/>
    <p:sldId id="880" r:id="rId49"/>
    <p:sldId id="881" r:id="rId50"/>
    <p:sldId id="851" r:id="rId51"/>
    <p:sldId id="644" r:id="rId52"/>
    <p:sldId id="942" r:id="rId53"/>
    <p:sldId id="939" r:id="rId54"/>
    <p:sldId id="940" r:id="rId55"/>
    <p:sldId id="941" r:id="rId56"/>
    <p:sldId id="943" r:id="rId57"/>
    <p:sldId id="944" r:id="rId58"/>
    <p:sldId id="945" r:id="rId59"/>
    <p:sldId id="946" r:id="rId60"/>
    <p:sldId id="947" r:id="rId61"/>
    <p:sldId id="932" r:id="rId62"/>
    <p:sldId id="948" r:id="rId63"/>
    <p:sldId id="938" r:id="rId64"/>
    <p:sldId id="949" r:id="rId65"/>
    <p:sldId id="950" r:id="rId66"/>
    <p:sldId id="951" r:id="rId67"/>
    <p:sldId id="952" r:id="rId68"/>
    <p:sldId id="953" r:id="rId69"/>
    <p:sldId id="954" r:id="rId70"/>
    <p:sldId id="931" r:id="rId71"/>
    <p:sldId id="771" r:id="rId72"/>
    <p:sldId id="868" r:id="rId73"/>
    <p:sldId id="955" r:id="rId74"/>
    <p:sldId id="956" r:id="rId75"/>
    <p:sldId id="957" r:id="rId76"/>
    <p:sldId id="958" r:id="rId77"/>
    <p:sldId id="959" r:id="rId78"/>
    <p:sldId id="960" r:id="rId79"/>
    <p:sldId id="961" r:id="rId80"/>
    <p:sldId id="962" r:id="rId81"/>
    <p:sldId id="963" r:id="rId82"/>
    <p:sldId id="964" r:id="rId83"/>
    <p:sldId id="965" r:id="rId84"/>
    <p:sldId id="972" r:id="rId85"/>
    <p:sldId id="968" r:id="rId86"/>
    <p:sldId id="971" r:id="rId87"/>
    <p:sldId id="969" r:id="rId88"/>
    <p:sldId id="610" r:id="rId89"/>
    <p:sldId id="590" r:id="rId90"/>
  </p:sldIdLst>
  <p:sldSz cx="12192000" cy="6858000"/>
  <p:notesSz cx="7010400" cy="9236075"/>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09"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icrosoft Office User" initials="Office [7]" lastIdx="1" clrIdx="6"/>
  <p:cmAuthor id="1" name="Microsoft Office User" initials="Office" lastIdx="1" clrIdx="0"/>
  <p:cmAuthor id="8" name="Pfannenstiel, Kathleen" initials="PK" lastIdx="12" clrIdx="7"/>
  <p:cmAuthor id="2" name="Microsoft Office User" initials="Office [2]" lastIdx="1" clrIdx="1"/>
  <p:cmAuthor id="9" name="Microsoft Office User" initials="MOU" lastIdx="10" clrIdx="8"/>
  <p:cmAuthor id="3" name="Microsoft Office User" initials="Office [3]" lastIdx="1" clrIdx="2"/>
  <p:cmAuthor id="10" name="Microsoft Office User" initials="MOU [2]" lastIdx="1" clrIdx="9"/>
  <p:cmAuthor id="4" name="Microsoft Office User" initials="Office [4]" lastIdx="1" clrIdx="3"/>
  <p:cmAuthor id="11" name="Sarah Arden" initials="" lastIdx="92" clrIdx="10"/>
  <p:cmAuthor id="5" name="Microsoft Office User" initials="Office [5]" lastIdx="1" clrIdx="4"/>
  <p:cmAuthor id="12" name="Zumeta Edmonds, Rebecca" initials="ZER" lastIdx="109" clrIdx="11"/>
  <p:cmAuthor id="6" name="Microsoft Office User" initials="Office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990033"/>
    <a:srgbClr val="A50021"/>
    <a:srgbClr val="30558C"/>
    <a:srgbClr val="000000"/>
    <a:srgbClr val="2E4488"/>
    <a:srgbClr val="7098C2"/>
    <a:srgbClr val="336195"/>
    <a:srgbClr val="008080"/>
    <a:srgbClr val="9494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30" autoAdjust="0"/>
    <p:restoredTop sz="87123" autoAdjust="0"/>
  </p:normalViewPr>
  <p:slideViewPr>
    <p:cSldViewPr snapToGrid="0">
      <p:cViewPr varScale="1">
        <p:scale>
          <a:sx n="95" d="100"/>
          <a:sy n="95" d="100"/>
        </p:scale>
        <p:origin x="1448" y="176"/>
      </p:cViewPr>
      <p:guideLst>
        <p:guide orient="horz" pos="2160"/>
        <p:guide pos="3840"/>
      </p:guideLst>
    </p:cSldViewPr>
  </p:slideViewPr>
  <p:outlineViewPr>
    <p:cViewPr>
      <p:scale>
        <a:sx n="33" d="100"/>
        <a:sy n="33" d="100"/>
      </p:scale>
      <p:origin x="0" y="-63222"/>
    </p:cViewPr>
  </p:outlineViewPr>
  <p:notesTextViewPr>
    <p:cViewPr>
      <p:scale>
        <a:sx n="125" d="100"/>
        <a:sy n="125" d="100"/>
      </p:scale>
      <p:origin x="0" y="0"/>
    </p:cViewPr>
  </p:notesTextViewPr>
  <p:sorterViewPr>
    <p:cViewPr>
      <p:scale>
        <a:sx n="90" d="100"/>
        <a:sy n="90" d="100"/>
      </p:scale>
      <p:origin x="0" y="-4902"/>
    </p:cViewPr>
  </p:sorterViewPr>
  <p:notesViewPr>
    <p:cSldViewPr snapToGrid="0">
      <p:cViewPr varScale="1">
        <p:scale>
          <a:sx n="88" d="100"/>
          <a:sy n="88" d="100"/>
        </p:scale>
        <p:origin x="3780" y="66"/>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slide" Target="slides/slide54.xml"/><Relationship Id="rId84" Type="http://schemas.openxmlformats.org/officeDocument/2006/relationships/slide" Target="slides/slide70.xml"/><Relationship Id="rId89" Type="http://schemas.openxmlformats.org/officeDocument/2006/relationships/slide" Target="slides/slide75.xml"/><Relationship Id="rId16" Type="http://schemas.openxmlformats.org/officeDocument/2006/relationships/slide" Target="slides/slide2.xml"/><Relationship Id="rId11" Type="http://schemas.openxmlformats.org/officeDocument/2006/relationships/slideMaster" Target="slideMasters/slideMaster8.xml"/><Relationship Id="rId32" Type="http://schemas.openxmlformats.org/officeDocument/2006/relationships/slide" Target="slides/slide18.xml"/><Relationship Id="rId37" Type="http://schemas.openxmlformats.org/officeDocument/2006/relationships/slide" Target="slides/slide23.xml"/><Relationship Id="rId53" Type="http://schemas.openxmlformats.org/officeDocument/2006/relationships/slide" Target="slides/slide39.xml"/><Relationship Id="rId58" Type="http://schemas.openxmlformats.org/officeDocument/2006/relationships/slide" Target="slides/slide44.xml"/><Relationship Id="rId74" Type="http://schemas.openxmlformats.org/officeDocument/2006/relationships/slide" Target="slides/slide60.xml"/><Relationship Id="rId79" Type="http://schemas.openxmlformats.org/officeDocument/2006/relationships/slide" Target="slides/slide65.xml"/><Relationship Id="rId5" Type="http://schemas.openxmlformats.org/officeDocument/2006/relationships/slideMaster" Target="slideMasters/slideMaster2.xml"/><Relationship Id="rId90" Type="http://schemas.openxmlformats.org/officeDocument/2006/relationships/slide" Target="slides/slide76.xml"/><Relationship Id="rId95" Type="http://schemas.openxmlformats.org/officeDocument/2006/relationships/viewProps" Target="viewProps.xml"/><Relationship Id="rId22" Type="http://schemas.openxmlformats.org/officeDocument/2006/relationships/slide" Target="slides/slide8.xml"/><Relationship Id="rId27" Type="http://schemas.openxmlformats.org/officeDocument/2006/relationships/slide" Target="slides/slide13.xml"/><Relationship Id="rId43" Type="http://schemas.openxmlformats.org/officeDocument/2006/relationships/slide" Target="slides/slide29.xml"/><Relationship Id="rId48" Type="http://schemas.openxmlformats.org/officeDocument/2006/relationships/slide" Target="slides/slide34.xml"/><Relationship Id="rId64" Type="http://schemas.openxmlformats.org/officeDocument/2006/relationships/slide" Target="slides/slide50.xml"/><Relationship Id="rId69" Type="http://schemas.openxmlformats.org/officeDocument/2006/relationships/slide" Target="slides/slide55.xml"/><Relationship Id="rId80" Type="http://schemas.openxmlformats.org/officeDocument/2006/relationships/slide" Target="slides/slide66.xml"/><Relationship Id="rId85" Type="http://schemas.openxmlformats.org/officeDocument/2006/relationships/slide" Target="slides/slide71.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83" Type="http://schemas.openxmlformats.org/officeDocument/2006/relationships/slide" Target="slides/slide69.xml"/><Relationship Id="rId88" Type="http://schemas.openxmlformats.org/officeDocument/2006/relationships/slide" Target="slides/slide74.xml"/><Relationship Id="rId91" Type="http://schemas.openxmlformats.org/officeDocument/2006/relationships/notesMaster" Target="notesMasters/notesMaster1.xml"/><Relationship Id="rId9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7.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slide" Target="slides/slide67.xml"/><Relationship Id="rId86" Type="http://schemas.openxmlformats.org/officeDocument/2006/relationships/slide" Target="slides/slide72.xml"/><Relationship Id="rId9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 Target="slides/slide4.xml"/><Relationship Id="rId39" Type="http://schemas.openxmlformats.org/officeDocument/2006/relationships/slide" Target="slides/slide2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6" Type="http://schemas.openxmlformats.org/officeDocument/2006/relationships/slide" Target="slides/slide62.xml"/><Relationship Id="rId97" Type="http://schemas.openxmlformats.org/officeDocument/2006/relationships/tableStyles" Target="tableStyles.xml"/><Relationship Id="rId7" Type="http://schemas.openxmlformats.org/officeDocument/2006/relationships/slideMaster" Target="slideMasters/slideMaster4.xml"/><Relationship Id="rId71" Type="http://schemas.openxmlformats.org/officeDocument/2006/relationships/slide" Target="slides/slide57.xml"/><Relationship Id="rId92" Type="http://schemas.openxmlformats.org/officeDocument/2006/relationships/handoutMaster" Target="handoutMasters/handoutMaster1.xml"/><Relationship Id="rId2" Type="http://schemas.openxmlformats.org/officeDocument/2006/relationships/customXml" Target="../customXml/item2.xml"/><Relationship Id="rId29" Type="http://schemas.openxmlformats.org/officeDocument/2006/relationships/slide" Target="slides/slide15.xml"/><Relationship Id="rId24" Type="http://schemas.openxmlformats.org/officeDocument/2006/relationships/slide" Target="slides/slide10.xml"/><Relationship Id="rId40" Type="http://schemas.openxmlformats.org/officeDocument/2006/relationships/slide" Target="slides/slide26.xml"/><Relationship Id="rId45" Type="http://schemas.openxmlformats.org/officeDocument/2006/relationships/slide" Target="slides/slide31.xml"/><Relationship Id="rId66" Type="http://schemas.openxmlformats.org/officeDocument/2006/relationships/slide" Target="slides/slide52.xml"/><Relationship Id="rId87" Type="http://schemas.openxmlformats.org/officeDocument/2006/relationships/slide" Target="slides/slide73.xml"/><Relationship Id="rId61" Type="http://schemas.openxmlformats.org/officeDocument/2006/relationships/slide" Target="slides/slide47.xml"/><Relationship Id="rId82" Type="http://schemas.openxmlformats.org/officeDocument/2006/relationships/slide" Target="slides/slide68.xml"/><Relationship Id="rId19" Type="http://schemas.openxmlformats.org/officeDocument/2006/relationships/slide" Target="slides/slide5.xml"/><Relationship Id="rId14" Type="http://schemas.openxmlformats.org/officeDocument/2006/relationships/slideMaster" Target="slideMasters/slideMaster11.xml"/><Relationship Id="rId30" Type="http://schemas.openxmlformats.org/officeDocument/2006/relationships/slide" Target="slides/slide16.xml"/><Relationship Id="rId35" Type="http://schemas.openxmlformats.org/officeDocument/2006/relationships/slide" Target="slides/slide21.xml"/><Relationship Id="rId56" Type="http://schemas.openxmlformats.org/officeDocument/2006/relationships/slide" Target="slides/slide42.xml"/><Relationship Id="rId77" Type="http://schemas.openxmlformats.org/officeDocument/2006/relationships/slide" Target="slides/slide63.xml"/><Relationship Id="rId8" Type="http://schemas.openxmlformats.org/officeDocument/2006/relationships/slideMaster" Target="slideMasters/slideMaster5.xml"/><Relationship Id="rId51" Type="http://schemas.openxmlformats.org/officeDocument/2006/relationships/slide" Target="slides/slide37.xml"/><Relationship Id="rId72" Type="http://schemas.openxmlformats.org/officeDocument/2006/relationships/slide" Target="slides/slide58.xml"/><Relationship Id="rId93"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7BC02E-3010-CE41-9C28-439F79414D41}" type="doc">
      <dgm:prSet loTypeId="urn:microsoft.com/office/officeart/2005/8/layout/pyramid1" loCatId="" qsTypeId="urn:microsoft.com/office/officeart/2005/8/quickstyle/3D2" qsCatId="3D" csTypeId="urn:microsoft.com/office/officeart/2005/8/colors/accent1_3" csCatId="accent1" phldr="1"/>
      <dgm:spPr/>
    </dgm:pt>
    <dgm:pt modelId="{236E8111-70B9-194E-ABEA-989118D20859}">
      <dgm:prSet phldrT="[Text]"/>
      <dgm:spPr/>
      <dgm:t>
        <a:bodyPr/>
        <a:lstStyle/>
        <a:p>
          <a:endParaRPr lang="en-US" dirty="0"/>
        </a:p>
        <a:p>
          <a:r>
            <a:rPr lang="en-US" dirty="0"/>
            <a:t>DBI</a:t>
          </a:r>
        </a:p>
      </dgm:t>
    </dgm:pt>
    <dgm:pt modelId="{58F68A33-3D37-6443-8C7B-3F23CDD2B85E}" type="parTrans" cxnId="{1A84E945-5B4A-9745-A5D2-B0BB53820479}">
      <dgm:prSet/>
      <dgm:spPr/>
      <dgm:t>
        <a:bodyPr/>
        <a:lstStyle/>
        <a:p>
          <a:endParaRPr lang="en-US"/>
        </a:p>
      </dgm:t>
    </dgm:pt>
    <dgm:pt modelId="{BB1A2367-A6FB-5645-A54F-0596369AE7A4}" type="sibTrans" cxnId="{1A84E945-5B4A-9745-A5D2-B0BB53820479}">
      <dgm:prSet/>
      <dgm:spPr/>
      <dgm:t>
        <a:bodyPr/>
        <a:lstStyle/>
        <a:p>
          <a:endParaRPr lang="en-US"/>
        </a:p>
      </dgm:t>
    </dgm:pt>
    <dgm:pt modelId="{6F1AC225-D9A9-A948-B71F-BC6FED18C774}">
      <dgm:prSet phldrT="[Text]"/>
      <dgm:spPr/>
      <dgm:t>
        <a:bodyPr/>
        <a:lstStyle/>
        <a:p>
          <a:r>
            <a:rPr lang="en-US" dirty="0"/>
            <a:t>Tier 2</a:t>
          </a:r>
        </a:p>
      </dgm:t>
    </dgm:pt>
    <dgm:pt modelId="{61EA14EE-5128-3F44-9999-4148F96D69CA}" type="parTrans" cxnId="{23F24237-81E6-BE45-B5EA-80683244E54D}">
      <dgm:prSet/>
      <dgm:spPr/>
      <dgm:t>
        <a:bodyPr/>
        <a:lstStyle/>
        <a:p>
          <a:endParaRPr lang="en-US"/>
        </a:p>
      </dgm:t>
    </dgm:pt>
    <dgm:pt modelId="{494AC048-B7C8-7646-BF34-7C22E1C8EABE}" type="sibTrans" cxnId="{23F24237-81E6-BE45-B5EA-80683244E54D}">
      <dgm:prSet/>
      <dgm:spPr/>
      <dgm:t>
        <a:bodyPr/>
        <a:lstStyle/>
        <a:p>
          <a:endParaRPr lang="en-US"/>
        </a:p>
      </dgm:t>
    </dgm:pt>
    <dgm:pt modelId="{603B085D-7253-D540-A632-734579B14E42}">
      <dgm:prSet phldrT="[Text]"/>
      <dgm:spPr/>
      <dgm:t>
        <a:bodyPr/>
        <a:lstStyle/>
        <a:p>
          <a:r>
            <a:rPr lang="en-US" dirty="0"/>
            <a:t>Core Classroom Instruction</a:t>
          </a:r>
        </a:p>
      </dgm:t>
    </dgm:pt>
    <dgm:pt modelId="{F47D7D45-FD30-3246-A681-F7004FE14C59}" type="parTrans" cxnId="{0627FB75-4185-3D42-80F1-C0700490D6E0}">
      <dgm:prSet/>
      <dgm:spPr/>
      <dgm:t>
        <a:bodyPr/>
        <a:lstStyle/>
        <a:p>
          <a:endParaRPr lang="en-US"/>
        </a:p>
      </dgm:t>
    </dgm:pt>
    <dgm:pt modelId="{B183144A-21CE-C248-9077-25D12530D86D}" type="sibTrans" cxnId="{0627FB75-4185-3D42-80F1-C0700490D6E0}">
      <dgm:prSet/>
      <dgm:spPr/>
      <dgm:t>
        <a:bodyPr/>
        <a:lstStyle/>
        <a:p>
          <a:endParaRPr lang="en-US"/>
        </a:p>
      </dgm:t>
    </dgm:pt>
    <dgm:pt modelId="{62584F02-4221-0B4B-A364-CB7EC876CD39}" type="pres">
      <dgm:prSet presAssocID="{097BC02E-3010-CE41-9C28-439F79414D41}" presName="Name0" presStyleCnt="0">
        <dgm:presLayoutVars>
          <dgm:dir/>
          <dgm:animLvl val="lvl"/>
          <dgm:resizeHandles val="exact"/>
        </dgm:presLayoutVars>
      </dgm:prSet>
      <dgm:spPr/>
    </dgm:pt>
    <dgm:pt modelId="{DF0A9C0D-9584-5443-A0DC-1A3D04541E6B}" type="pres">
      <dgm:prSet presAssocID="{236E8111-70B9-194E-ABEA-989118D20859}" presName="Name8" presStyleCnt="0"/>
      <dgm:spPr/>
    </dgm:pt>
    <dgm:pt modelId="{F98224B4-B0F1-444C-A620-B97EF760EA7D}" type="pres">
      <dgm:prSet presAssocID="{236E8111-70B9-194E-ABEA-989118D20859}" presName="level" presStyleLbl="node1" presStyleIdx="0" presStyleCnt="3">
        <dgm:presLayoutVars>
          <dgm:chMax val="1"/>
          <dgm:bulletEnabled val="1"/>
        </dgm:presLayoutVars>
      </dgm:prSet>
      <dgm:spPr/>
    </dgm:pt>
    <dgm:pt modelId="{84D2B04E-E773-CD46-A664-C28229AB231D}" type="pres">
      <dgm:prSet presAssocID="{236E8111-70B9-194E-ABEA-989118D20859}" presName="levelTx" presStyleLbl="revTx" presStyleIdx="0" presStyleCnt="0">
        <dgm:presLayoutVars>
          <dgm:chMax val="1"/>
          <dgm:bulletEnabled val="1"/>
        </dgm:presLayoutVars>
      </dgm:prSet>
      <dgm:spPr/>
    </dgm:pt>
    <dgm:pt modelId="{FFFA3922-C2E2-A54A-BB60-D610FAD92977}" type="pres">
      <dgm:prSet presAssocID="{6F1AC225-D9A9-A948-B71F-BC6FED18C774}" presName="Name8" presStyleCnt="0"/>
      <dgm:spPr/>
    </dgm:pt>
    <dgm:pt modelId="{E6A76F70-A256-5A47-965E-D22AE5A71533}" type="pres">
      <dgm:prSet presAssocID="{6F1AC225-D9A9-A948-B71F-BC6FED18C774}" presName="level" presStyleLbl="node1" presStyleIdx="1" presStyleCnt="3">
        <dgm:presLayoutVars>
          <dgm:chMax val="1"/>
          <dgm:bulletEnabled val="1"/>
        </dgm:presLayoutVars>
      </dgm:prSet>
      <dgm:spPr/>
    </dgm:pt>
    <dgm:pt modelId="{23E2B911-3C41-A94D-B900-54CCB6DFBDDF}" type="pres">
      <dgm:prSet presAssocID="{6F1AC225-D9A9-A948-B71F-BC6FED18C774}" presName="levelTx" presStyleLbl="revTx" presStyleIdx="0" presStyleCnt="0">
        <dgm:presLayoutVars>
          <dgm:chMax val="1"/>
          <dgm:bulletEnabled val="1"/>
        </dgm:presLayoutVars>
      </dgm:prSet>
      <dgm:spPr/>
    </dgm:pt>
    <dgm:pt modelId="{5A611079-0E74-9642-A819-0067DC227684}" type="pres">
      <dgm:prSet presAssocID="{603B085D-7253-D540-A632-734579B14E42}" presName="Name8" presStyleCnt="0"/>
      <dgm:spPr/>
    </dgm:pt>
    <dgm:pt modelId="{BDD1815E-DBCB-364C-B6C8-7955FD973924}" type="pres">
      <dgm:prSet presAssocID="{603B085D-7253-D540-A632-734579B14E42}" presName="level" presStyleLbl="node1" presStyleIdx="2" presStyleCnt="3">
        <dgm:presLayoutVars>
          <dgm:chMax val="1"/>
          <dgm:bulletEnabled val="1"/>
        </dgm:presLayoutVars>
      </dgm:prSet>
      <dgm:spPr/>
    </dgm:pt>
    <dgm:pt modelId="{FC42CF54-18FE-8542-AFAB-A4955DC7F613}" type="pres">
      <dgm:prSet presAssocID="{603B085D-7253-D540-A632-734579B14E42}" presName="levelTx" presStyleLbl="revTx" presStyleIdx="0" presStyleCnt="0">
        <dgm:presLayoutVars>
          <dgm:chMax val="1"/>
          <dgm:bulletEnabled val="1"/>
        </dgm:presLayoutVars>
      </dgm:prSet>
      <dgm:spPr/>
    </dgm:pt>
  </dgm:ptLst>
  <dgm:cxnLst>
    <dgm:cxn modelId="{5A23A403-C6D9-614E-A8EF-4EBF2066466D}" type="presOf" srcId="{603B085D-7253-D540-A632-734579B14E42}" destId="{FC42CF54-18FE-8542-AFAB-A4955DC7F613}" srcOrd="1" destOrd="0" presId="urn:microsoft.com/office/officeart/2005/8/layout/pyramid1"/>
    <dgm:cxn modelId="{3C957126-0F69-C748-BE32-10B2B9D907B7}" type="presOf" srcId="{236E8111-70B9-194E-ABEA-989118D20859}" destId="{84D2B04E-E773-CD46-A664-C28229AB231D}" srcOrd="1" destOrd="0" presId="urn:microsoft.com/office/officeart/2005/8/layout/pyramid1"/>
    <dgm:cxn modelId="{23F24237-81E6-BE45-B5EA-80683244E54D}" srcId="{097BC02E-3010-CE41-9C28-439F79414D41}" destId="{6F1AC225-D9A9-A948-B71F-BC6FED18C774}" srcOrd="1" destOrd="0" parTransId="{61EA14EE-5128-3F44-9999-4148F96D69CA}" sibTransId="{494AC048-B7C8-7646-BF34-7C22E1C8EABE}"/>
    <dgm:cxn modelId="{1A84E945-5B4A-9745-A5D2-B0BB53820479}" srcId="{097BC02E-3010-CE41-9C28-439F79414D41}" destId="{236E8111-70B9-194E-ABEA-989118D20859}" srcOrd="0" destOrd="0" parTransId="{58F68A33-3D37-6443-8C7B-3F23CDD2B85E}" sibTransId="{BB1A2367-A6FB-5645-A54F-0596369AE7A4}"/>
    <dgm:cxn modelId="{0D778155-B128-F246-A705-848EA01AA515}" type="presOf" srcId="{603B085D-7253-D540-A632-734579B14E42}" destId="{BDD1815E-DBCB-364C-B6C8-7955FD973924}" srcOrd="0" destOrd="0" presId="urn:microsoft.com/office/officeart/2005/8/layout/pyramid1"/>
    <dgm:cxn modelId="{0627FB75-4185-3D42-80F1-C0700490D6E0}" srcId="{097BC02E-3010-CE41-9C28-439F79414D41}" destId="{603B085D-7253-D540-A632-734579B14E42}" srcOrd="2" destOrd="0" parTransId="{F47D7D45-FD30-3246-A681-F7004FE14C59}" sibTransId="{B183144A-21CE-C248-9077-25D12530D86D}"/>
    <dgm:cxn modelId="{0DD4E37B-C76F-B841-96D6-54C37493CC02}" type="presOf" srcId="{097BC02E-3010-CE41-9C28-439F79414D41}" destId="{62584F02-4221-0B4B-A364-CB7EC876CD39}" srcOrd="0" destOrd="0" presId="urn:microsoft.com/office/officeart/2005/8/layout/pyramid1"/>
    <dgm:cxn modelId="{5D180C9A-A01D-5749-BD3A-755E24456F47}" type="presOf" srcId="{6F1AC225-D9A9-A948-B71F-BC6FED18C774}" destId="{E6A76F70-A256-5A47-965E-D22AE5A71533}" srcOrd="0" destOrd="0" presId="urn:microsoft.com/office/officeart/2005/8/layout/pyramid1"/>
    <dgm:cxn modelId="{4CB5ACC1-5446-4C47-A26D-0204E1D62D00}" type="presOf" srcId="{6F1AC225-D9A9-A948-B71F-BC6FED18C774}" destId="{23E2B911-3C41-A94D-B900-54CCB6DFBDDF}" srcOrd="1" destOrd="0" presId="urn:microsoft.com/office/officeart/2005/8/layout/pyramid1"/>
    <dgm:cxn modelId="{79DDF6DE-69C3-234A-9F18-4BEFBB3B1536}" type="presOf" srcId="{236E8111-70B9-194E-ABEA-989118D20859}" destId="{F98224B4-B0F1-444C-A620-B97EF760EA7D}" srcOrd="0" destOrd="0" presId="urn:microsoft.com/office/officeart/2005/8/layout/pyramid1"/>
    <dgm:cxn modelId="{422474C9-C7AE-BE4D-AF79-A64A8A63F2FE}" type="presParOf" srcId="{62584F02-4221-0B4B-A364-CB7EC876CD39}" destId="{DF0A9C0D-9584-5443-A0DC-1A3D04541E6B}" srcOrd="0" destOrd="0" presId="urn:microsoft.com/office/officeart/2005/8/layout/pyramid1"/>
    <dgm:cxn modelId="{968FD680-FD60-FC49-8B39-B7D7FF7493BC}" type="presParOf" srcId="{DF0A9C0D-9584-5443-A0DC-1A3D04541E6B}" destId="{F98224B4-B0F1-444C-A620-B97EF760EA7D}" srcOrd="0" destOrd="0" presId="urn:microsoft.com/office/officeart/2005/8/layout/pyramid1"/>
    <dgm:cxn modelId="{563AB76A-69EA-4146-9EA1-89354216A7A7}" type="presParOf" srcId="{DF0A9C0D-9584-5443-A0DC-1A3D04541E6B}" destId="{84D2B04E-E773-CD46-A664-C28229AB231D}" srcOrd="1" destOrd="0" presId="urn:microsoft.com/office/officeart/2005/8/layout/pyramid1"/>
    <dgm:cxn modelId="{A9086028-81E9-644A-8F6E-0D02C32ED903}" type="presParOf" srcId="{62584F02-4221-0B4B-A364-CB7EC876CD39}" destId="{FFFA3922-C2E2-A54A-BB60-D610FAD92977}" srcOrd="1" destOrd="0" presId="urn:microsoft.com/office/officeart/2005/8/layout/pyramid1"/>
    <dgm:cxn modelId="{3EF7BA74-A86A-3044-BA03-1376AC4730A5}" type="presParOf" srcId="{FFFA3922-C2E2-A54A-BB60-D610FAD92977}" destId="{E6A76F70-A256-5A47-965E-D22AE5A71533}" srcOrd="0" destOrd="0" presId="urn:microsoft.com/office/officeart/2005/8/layout/pyramid1"/>
    <dgm:cxn modelId="{6F7FB5F6-B745-104E-B847-00BE1E08A51B}" type="presParOf" srcId="{FFFA3922-C2E2-A54A-BB60-D610FAD92977}" destId="{23E2B911-3C41-A94D-B900-54CCB6DFBDDF}" srcOrd="1" destOrd="0" presId="urn:microsoft.com/office/officeart/2005/8/layout/pyramid1"/>
    <dgm:cxn modelId="{E6DC6885-16D4-374F-AF0B-A5B2B75B338F}" type="presParOf" srcId="{62584F02-4221-0B4B-A364-CB7EC876CD39}" destId="{5A611079-0E74-9642-A819-0067DC227684}" srcOrd="2" destOrd="0" presId="urn:microsoft.com/office/officeart/2005/8/layout/pyramid1"/>
    <dgm:cxn modelId="{4D05853A-7E45-A24A-BFB6-BAB6981E3D03}" type="presParOf" srcId="{5A611079-0E74-9642-A819-0067DC227684}" destId="{BDD1815E-DBCB-364C-B6C8-7955FD973924}" srcOrd="0" destOrd="0" presId="urn:microsoft.com/office/officeart/2005/8/layout/pyramid1"/>
    <dgm:cxn modelId="{8AD60421-AF36-1044-96E8-79F953D81014}" type="presParOf" srcId="{5A611079-0E74-9642-A819-0067DC227684}" destId="{FC42CF54-18FE-8542-AFAB-A4955DC7F613}"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8224B4-B0F1-444C-A620-B97EF760EA7D}">
      <dsp:nvSpPr>
        <dsp:cNvPr id="0" name=""/>
        <dsp:cNvSpPr/>
      </dsp:nvSpPr>
      <dsp:spPr>
        <a:xfrm>
          <a:off x="1174261" y="0"/>
          <a:ext cx="1174261" cy="967154"/>
        </a:xfrm>
        <a:prstGeom prst="trapezoid">
          <a:avLst>
            <a:gd name="adj" fmla="val 60707"/>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p>
        <a:p>
          <a:pPr marL="0" lvl="0" indent="0" algn="ctr" defTabSz="1066800">
            <a:lnSpc>
              <a:spcPct val="90000"/>
            </a:lnSpc>
            <a:spcBef>
              <a:spcPct val="0"/>
            </a:spcBef>
            <a:spcAft>
              <a:spcPct val="35000"/>
            </a:spcAft>
            <a:buNone/>
          </a:pPr>
          <a:r>
            <a:rPr lang="en-US" sz="2400" kern="1200" dirty="0"/>
            <a:t>DBI</a:t>
          </a:r>
        </a:p>
      </dsp:txBody>
      <dsp:txXfrm>
        <a:off x="1174261" y="0"/>
        <a:ext cx="1174261" cy="967154"/>
      </dsp:txXfrm>
    </dsp:sp>
    <dsp:sp modelId="{E6A76F70-A256-5A47-965E-D22AE5A71533}">
      <dsp:nvSpPr>
        <dsp:cNvPr id="0" name=""/>
        <dsp:cNvSpPr/>
      </dsp:nvSpPr>
      <dsp:spPr>
        <a:xfrm>
          <a:off x="587130" y="967154"/>
          <a:ext cx="2348522" cy="967154"/>
        </a:xfrm>
        <a:prstGeom prst="trapezoid">
          <a:avLst>
            <a:gd name="adj" fmla="val 60707"/>
          </a:avLst>
        </a:prstGeom>
        <a:gradFill rotWithShape="0">
          <a:gsLst>
            <a:gs pos="0">
              <a:schemeClr val="accent1">
                <a:shade val="80000"/>
                <a:hueOff val="144218"/>
                <a:satOff val="-6868"/>
                <a:lumOff val="14013"/>
                <a:alphaOff val="0"/>
                <a:shade val="51000"/>
                <a:satMod val="130000"/>
              </a:schemeClr>
            </a:gs>
            <a:gs pos="80000">
              <a:schemeClr val="accent1">
                <a:shade val="80000"/>
                <a:hueOff val="144218"/>
                <a:satOff val="-6868"/>
                <a:lumOff val="14013"/>
                <a:alphaOff val="0"/>
                <a:shade val="93000"/>
                <a:satMod val="130000"/>
              </a:schemeClr>
            </a:gs>
            <a:gs pos="100000">
              <a:schemeClr val="accent1">
                <a:shade val="80000"/>
                <a:hueOff val="144218"/>
                <a:satOff val="-6868"/>
                <a:lumOff val="1401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Tier 2</a:t>
          </a:r>
        </a:p>
      </dsp:txBody>
      <dsp:txXfrm>
        <a:off x="998122" y="967154"/>
        <a:ext cx="1526539" cy="967154"/>
      </dsp:txXfrm>
    </dsp:sp>
    <dsp:sp modelId="{BDD1815E-DBCB-364C-B6C8-7955FD973924}">
      <dsp:nvSpPr>
        <dsp:cNvPr id="0" name=""/>
        <dsp:cNvSpPr/>
      </dsp:nvSpPr>
      <dsp:spPr>
        <a:xfrm>
          <a:off x="0" y="1934308"/>
          <a:ext cx="3522784" cy="967154"/>
        </a:xfrm>
        <a:prstGeom prst="trapezoid">
          <a:avLst>
            <a:gd name="adj" fmla="val 60707"/>
          </a:avLst>
        </a:prstGeom>
        <a:gradFill rotWithShape="0">
          <a:gsLst>
            <a:gs pos="0">
              <a:schemeClr val="accent1">
                <a:shade val="80000"/>
                <a:hueOff val="288437"/>
                <a:satOff val="-13736"/>
                <a:lumOff val="28027"/>
                <a:alphaOff val="0"/>
                <a:shade val="51000"/>
                <a:satMod val="130000"/>
              </a:schemeClr>
            </a:gs>
            <a:gs pos="80000">
              <a:schemeClr val="accent1">
                <a:shade val="80000"/>
                <a:hueOff val="288437"/>
                <a:satOff val="-13736"/>
                <a:lumOff val="28027"/>
                <a:alphaOff val="0"/>
                <a:shade val="93000"/>
                <a:satMod val="130000"/>
              </a:schemeClr>
            </a:gs>
            <a:gs pos="100000">
              <a:schemeClr val="accent1">
                <a:shade val="80000"/>
                <a:hueOff val="288437"/>
                <a:satOff val="-13736"/>
                <a:lumOff val="2802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Core Classroom Instruction</a:t>
          </a:r>
        </a:p>
      </dsp:txBody>
      <dsp:txXfrm>
        <a:off x="616487" y="1934308"/>
        <a:ext cx="2289809" cy="967154"/>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image" Target="../media/image29.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image" Target="../media/image31.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image" Target="../media/image34.emf"/><Relationship Id="rId4" Type="http://schemas.openxmlformats.org/officeDocument/2006/relationships/image" Target="../media/image3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2" y="2"/>
            <a:ext cx="3038475" cy="324452"/>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20483" name="Rectangle 3"/>
          <p:cNvSpPr>
            <a:spLocks noGrp="1" noChangeArrowheads="1"/>
          </p:cNvSpPr>
          <p:nvPr>
            <p:ph type="dt" sz="quarter" idx="1"/>
          </p:nvPr>
        </p:nvSpPr>
        <p:spPr bwMode="auto">
          <a:xfrm>
            <a:off x="3971926" y="2"/>
            <a:ext cx="3038475" cy="324452"/>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algn="r" eaLnBrk="0" hangingPunct="0">
              <a:defRPr sz="1200">
                <a:latin typeface="ITC Franklin Gothic Std Bk Cd"/>
                <a:ea typeface="ＭＳ Ｐゴシック" pitchFamily="-48" charset="-128"/>
                <a:cs typeface="+mn-cs"/>
              </a:defRPr>
            </a:lvl1pPr>
          </a:lstStyle>
          <a:p>
            <a:pPr>
              <a:defRPr/>
            </a:pPr>
            <a:endParaRPr lang="en-US" dirty="0"/>
          </a:p>
        </p:txBody>
      </p:sp>
      <p:sp>
        <p:nvSpPr>
          <p:cNvPr id="20484" name="Rectangle 4"/>
          <p:cNvSpPr>
            <a:spLocks noGrp="1" noChangeArrowheads="1"/>
          </p:cNvSpPr>
          <p:nvPr>
            <p:ph type="ftr" sz="quarter" idx="2"/>
          </p:nvPr>
        </p:nvSpPr>
        <p:spPr bwMode="auto">
          <a:xfrm>
            <a:off x="2" y="8965699"/>
            <a:ext cx="3038475" cy="270378"/>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20485" name="Rectangle 5"/>
          <p:cNvSpPr>
            <a:spLocks noGrp="1" noChangeArrowheads="1"/>
          </p:cNvSpPr>
          <p:nvPr>
            <p:ph type="sldNum" sz="quarter" idx="3"/>
          </p:nvPr>
        </p:nvSpPr>
        <p:spPr bwMode="auto">
          <a:xfrm>
            <a:off x="3971926" y="8965699"/>
            <a:ext cx="3038475" cy="270378"/>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algn="r" eaLnBrk="0" hangingPunct="0">
              <a:defRPr sz="1200">
                <a:latin typeface="ITC Franklin Gothic Std Bk Cd"/>
                <a:ea typeface="ＭＳ Ｐゴシック" charset="-128"/>
                <a:cs typeface="+mn-cs"/>
              </a:defRPr>
            </a:lvl1pPr>
          </a:lstStyle>
          <a:p>
            <a:pPr>
              <a:defRPr/>
            </a:pPr>
            <a:fld id="{7BCAE3DC-170E-4613-A0CC-4BE6EC59C3DC}" type="slidenum">
              <a:rPr lang="en-US"/>
              <a:pPr>
                <a:defRPr/>
              </a:pPr>
              <a:t>‹#›</a:t>
            </a:fld>
            <a:endParaRPr lang="en-US" dirty="0"/>
          </a:p>
        </p:txBody>
      </p:sp>
    </p:spTree>
    <p:extLst>
      <p:ext uri="{BB962C8B-B14F-4D97-AF65-F5344CB8AC3E}">
        <p14:creationId xmlns:p14="http://schemas.microsoft.com/office/powerpoint/2010/main" val="240476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0"/>
            <a:ext cx="3038475" cy="462120"/>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3075" name="Rectangle 3"/>
          <p:cNvSpPr>
            <a:spLocks noGrp="1" noChangeArrowheads="1"/>
          </p:cNvSpPr>
          <p:nvPr>
            <p:ph type="dt" idx="1"/>
          </p:nvPr>
        </p:nvSpPr>
        <p:spPr bwMode="auto">
          <a:xfrm>
            <a:off x="3971926" y="0"/>
            <a:ext cx="3038475" cy="462120"/>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algn="r" eaLnBrk="0" hangingPunct="0">
              <a:defRPr sz="1200">
                <a:latin typeface="ITC Franklin Gothic Std Bk Cd"/>
                <a:ea typeface="ＭＳ Ｐゴシック" pitchFamily="-48" charset="-128"/>
                <a:cs typeface="+mn-cs"/>
              </a:defRPr>
            </a:lvl1pPr>
          </a:lstStyle>
          <a:p>
            <a:pPr>
              <a:defRPr/>
            </a:pPr>
            <a:endParaRPr lang="en-US" dirty="0"/>
          </a:p>
        </p:txBody>
      </p:sp>
      <p:sp>
        <p:nvSpPr>
          <p:cNvPr id="12292" name="Rectangle 4"/>
          <p:cNvSpPr>
            <a:spLocks noGrp="1" noRot="1" noChangeAspect="1" noChangeArrowheads="1" noTextEdit="1"/>
          </p:cNvSpPr>
          <p:nvPr>
            <p:ph type="sldImg" idx="2"/>
          </p:nvPr>
        </p:nvSpPr>
        <p:spPr bwMode="auto">
          <a:xfrm>
            <a:off x="427038" y="692150"/>
            <a:ext cx="6157912" cy="346392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5040" y="4387770"/>
            <a:ext cx="5140325" cy="4155919"/>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078" name="Rectangle 6"/>
          <p:cNvSpPr>
            <a:spLocks noGrp="1" noChangeArrowheads="1"/>
          </p:cNvSpPr>
          <p:nvPr>
            <p:ph type="ftr" sz="quarter" idx="4"/>
          </p:nvPr>
        </p:nvSpPr>
        <p:spPr bwMode="auto">
          <a:xfrm>
            <a:off x="2" y="8773961"/>
            <a:ext cx="3038475" cy="462119"/>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3079" name="Rectangle 7"/>
          <p:cNvSpPr>
            <a:spLocks noGrp="1" noChangeArrowheads="1"/>
          </p:cNvSpPr>
          <p:nvPr>
            <p:ph type="sldNum" sz="quarter" idx="5"/>
          </p:nvPr>
        </p:nvSpPr>
        <p:spPr bwMode="auto">
          <a:xfrm>
            <a:off x="3971926" y="8773961"/>
            <a:ext cx="3038475" cy="462119"/>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algn="r" eaLnBrk="0" hangingPunct="0">
              <a:defRPr sz="1200">
                <a:latin typeface="ITC Franklin Gothic Std Bk Cd"/>
                <a:ea typeface="ＭＳ Ｐゴシック" charset="-128"/>
                <a:cs typeface="+mn-cs"/>
              </a:defRPr>
            </a:lvl1pPr>
          </a:lstStyle>
          <a:p>
            <a:pPr>
              <a:defRPr/>
            </a:pPr>
            <a:fld id="{DBA2C2E2-0E08-480B-A22D-C2F2EBF6A27D}" type="slidenum">
              <a:rPr lang="en-US"/>
              <a:pPr>
                <a:defRPr/>
              </a:pPr>
              <a:t>‹#›</a:t>
            </a:fld>
            <a:endParaRPr lang="en-US" dirty="0"/>
          </a:p>
        </p:txBody>
      </p:sp>
    </p:spTree>
    <p:extLst>
      <p:ext uri="{BB962C8B-B14F-4D97-AF65-F5344CB8AC3E}">
        <p14:creationId xmlns:p14="http://schemas.microsoft.com/office/powerpoint/2010/main" val="13995498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1pPr>
    <a:lvl2pPr marL="4572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2pPr>
    <a:lvl3pPr marL="9144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3pPr>
    <a:lvl4pPr marL="13716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4pPr>
    <a:lvl5pPr marL="18288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7912" cy="3463925"/>
          </a:xfrm>
        </p:spPr>
      </p:sp>
      <p:sp>
        <p:nvSpPr>
          <p:cNvPr id="3" name="Notes Placeholder 2"/>
          <p:cNvSpPr>
            <a:spLocks noGrp="1"/>
          </p:cNvSpPr>
          <p:nvPr>
            <p:ph type="body" idx="1"/>
          </p:nvPr>
        </p:nvSpPr>
        <p:spPr/>
        <p:txBody>
          <a:bodyPr>
            <a:normAutofit fontScale="92500" lnSpcReduction="20000"/>
          </a:bodyPr>
          <a:lstStyle/>
          <a:p>
            <a:r>
              <a:rPr lang="en-US" b="1" dirty="0"/>
              <a:t>Introduction</a:t>
            </a:r>
          </a:p>
          <a:p>
            <a:r>
              <a:rPr lang="en-US" dirty="0"/>
              <a:t>This module is focused on the evidence-based strategies necessary for students to be successful in solving word problems. Specific strategies and practice of the strategies are part of the professional development. This module is designed to be completed during a full-day professional development, but could be shortened to half-day, if needed. The module is designed for interventionist, special educators, general education math teachers and leaders. </a:t>
            </a:r>
          </a:p>
          <a:p>
            <a:endParaRPr lang="en-US" dirty="0"/>
          </a:p>
          <a:p>
            <a:r>
              <a:rPr lang="en-US" b="1" dirty="0"/>
              <a:t>Instructions for using the speaker notes </a:t>
            </a:r>
          </a:p>
          <a:p>
            <a:r>
              <a:rPr lang="en-US" dirty="0"/>
              <a:t>• Text formatted in standard font is intended to be read aloud or paraphrased by the facilitator. </a:t>
            </a:r>
          </a:p>
          <a:p>
            <a:r>
              <a:rPr lang="en-US" dirty="0"/>
              <a:t>• Text formatted in bold is excerpted directly from the presentation slides. </a:t>
            </a:r>
          </a:p>
          <a:p>
            <a:r>
              <a:rPr lang="en-US" dirty="0"/>
              <a:t>• Text formatted in italics is intended as directions or notes for the facilitator; italicized text is not meant to be read aloud. </a:t>
            </a:r>
          </a:p>
          <a:p>
            <a:r>
              <a:rPr lang="en-US" dirty="0"/>
              <a:t>• Text formatted in underline indicates an appropriate time to click to bring up the next stage of animation in an animated slide.</a:t>
            </a:r>
          </a:p>
          <a:p>
            <a:endParaRPr lang="en-US" dirty="0"/>
          </a:p>
          <a:p>
            <a:r>
              <a:rPr lang="en-US" i="1" dirty="0"/>
              <a:t>Welcome participants to the training. Introduce yourself (or selves) as the facilitator(s) and briefly cite your professional experience in regard to mathematics instruction and intensive academic intervention in mathematics.</a:t>
            </a:r>
          </a:p>
          <a:p>
            <a:endParaRPr lang="en-US" i="1" dirty="0"/>
          </a:p>
          <a:p>
            <a:r>
              <a:rPr lang="en-US" sz="1200" b="1" i="0" kern="1200" dirty="0">
                <a:solidFill>
                  <a:schemeClr val="tx1"/>
                </a:solidFill>
                <a:effectLst/>
                <a:latin typeface="ITC Franklin Gothic Std Bk Cd"/>
                <a:ea typeface="ＭＳ Ｐゴシック" pitchFamily="-48" charset="-128"/>
                <a:cs typeface="ＭＳ Ｐゴシック"/>
              </a:rPr>
              <a:t>Although permission to reprint this publication is not necessary, the citation should be</a:t>
            </a:r>
            <a:r>
              <a:rPr lang="en-US" sz="1200" b="0" i="0" kern="1200" dirty="0">
                <a:solidFill>
                  <a:schemeClr val="tx1"/>
                </a:solidFill>
                <a:effectLst/>
                <a:latin typeface="ITC Franklin Gothic Std Bk Cd"/>
                <a:ea typeface="ＭＳ Ｐゴシック" pitchFamily="-48" charset="-128"/>
                <a:cs typeface="ＭＳ Ｐゴシック"/>
              </a:rPr>
              <a:t>: i3 Intensive Intervention in Mathematics. (2020). </a:t>
            </a:r>
            <a:r>
              <a:rPr lang="en-US" sz="1200" b="0" i="1" kern="1200" dirty="0">
                <a:solidFill>
                  <a:schemeClr val="tx1"/>
                </a:solidFill>
                <a:effectLst/>
                <a:latin typeface="ITC Franklin Gothic Std Bk Cd"/>
                <a:ea typeface="ＭＳ Ｐゴシック" pitchFamily="-48" charset="-128"/>
                <a:cs typeface="ＭＳ Ｐゴシック"/>
              </a:rPr>
              <a:t>Mathematics word problem solving in middle schools. Evidence-based strategies and approaches for teaching problem solving. </a:t>
            </a:r>
            <a:r>
              <a:rPr lang="en-US" sz="1200" kern="1200" dirty="0">
                <a:solidFill>
                  <a:schemeClr val="tx1"/>
                </a:solidFill>
                <a:effectLst/>
                <a:latin typeface="ITC Franklin Gothic Std Bk Cd"/>
                <a:ea typeface="ＭＳ Ｐゴシック" pitchFamily="-48" charset="-128"/>
                <a:cs typeface="ＭＳ Ｐゴシック"/>
              </a:rPr>
              <a:t>Washington, DC: Education Innovation and Research Program, U.S. Department of Education.</a:t>
            </a: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a:t>
            </a:fld>
            <a:endParaRPr lang="en-US" dirty="0"/>
          </a:p>
        </p:txBody>
      </p:sp>
    </p:spTree>
    <p:extLst>
      <p:ext uri="{BB962C8B-B14F-4D97-AF65-F5344CB8AC3E}">
        <p14:creationId xmlns:p14="http://schemas.microsoft.com/office/powerpoint/2010/main" val="3605153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Now we will review each recommendation in more detail. </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10</a:t>
            </a:fld>
            <a:endParaRPr lang="en-US" dirty="0"/>
          </a:p>
        </p:txBody>
      </p:sp>
    </p:spTree>
    <p:extLst>
      <p:ext uri="{BB962C8B-B14F-4D97-AF65-F5344CB8AC3E}">
        <p14:creationId xmlns:p14="http://schemas.microsoft.com/office/powerpoint/2010/main" val="1386392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slide.]</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11</a:t>
            </a:fld>
            <a:endParaRPr lang="en-US" dirty="0"/>
          </a:p>
        </p:txBody>
      </p:sp>
    </p:spTree>
    <p:extLst>
      <p:ext uri="{BB962C8B-B14F-4D97-AF65-F5344CB8AC3E}">
        <p14:creationId xmlns:p14="http://schemas.microsoft.com/office/powerpoint/2010/main" val="14673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slide.]</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12</a:t>
            </a:fld>
            <a:endParaRPr lang="en-US" dirty="0"/>
          </a:p>
        </p:txBody>
      </p:sp>
    </p:spTree>
    <p:extLst>
      <p:ext uri="{BB962C8B-B14F-4D97-AF65-F5344CB8AC3E}">
        <p14:creationId xmlns:p14="http://schemas.microsoft.com/office/powerpoint/2010/main" val="20982239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slide.]</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13</a:t>
            </a:fld>
            <a:endParaRPr lang="en-US" dirty="0"/>
          </a:p>
        </p:txBody>
      </p:sp>
    </p:spTree>
    <p:extLst>
      <p:ext uri="{BB962C8B-B14F-4D97-AF65-F5344CB8AC3E}">
        <p14:creationId xmlns:p14="http://schemas.microsoft.com/office/powerpoint/2010/main" val="432168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15</a:t>
            </a:fld>
            <a:endParaRPr lang="en-US" dirty="0"/>
          </a:p>
        </p:txBody>
      </p:sp>
    </p:spTree>
    <p:extLst>
      <p:ext uri="{BB962C8B-B14F-4D97-AF65-F5344CB8AC3E}">
        <p14:creationId xmlns:p14="http://schemas.microsoft.com/office/powerpoint/2010/main" val="3003617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Recommendation number two is similar to what we know about explicit, systematic instruction that includes demonstrate or model,</a:t>
            </a:r>
            <a:r>
              <a:rPr lang="en-US" i="0" baseline="0" dirty="0"/>
              <a:t> guided practice, and then independent practice.</a:t>
            </a:r>
            <a:endParaRPr lang="en-US" i="0"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16</a:t>
            </a:fld>
            <a:endParaRPr lang="en-US" dirty="0"/>
          </a:p>
        </p:txBody>
      </p:sp>
    </p:spTree>
    <p:extLst>
      <p:ext uri="{BB962C8B-B14F-4D97-AF65-F5344CB8AC3E}">
        <p14:creationId xmlns:p14="http://schemas.microsoft.com/office/powerpoint/2010/main" val="3319945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slide.]</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17</a:t>
            </a:fld>
            <a:endParaRPr lang="en-US" dirty="0"/>
          </a:p>
        </p:txBody>
      </p:sp>
    </p:spTree>
    <p:extLst>
      <p:ext uri="{BB962C8B-B14F-4D97-AF65-F5344CB8AC3E}">
        <p14:creationId xmlns:p14="http://schemas.microsoft.com/office/powerpoint/2010/main" val="17529138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slide.]</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18</a:t>
            </a:fld>
            <a:endParaRPr lang="en-US" dirty="0"/>
          </a:p>
        </p:txBody>
      </p:sp>
    </p:spTree>
    <p:extLst>
      <p:ext uri="{BB962C8B-B14F-4D97-AF65-F5344CB8AC3E}">
        <p14:creationId xmlns:p14="http://schemas.microsoft.com/office/powerpoint/2010/main" val="14073489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slide.]</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19</a:t>
            </a:fld>
            <a:endParaRPr lang="en-US" dirty="0"/>
          </a:p>
        </p:txBody>
      </p:sp>
    </p:spTree>
    <p:extLst>
      <p:ext uri="{BB962C8B-B14F-4D97-AF65-F5344CB8AC3E}">
        <p14:creationId xmlns:p14="http://schemas.microsoft.com/office/powerpoint/2010/main" val="17070230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slide.]</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20</a:t>
            </a:fld>
            <a:endParaRPr lang="en-US" dirty="0"/>
          </a:p>
        </p:txBody>
      </p:sp>
    </p:spTree>
    <p:extLst>
      <p:ext uri="{BB962C8B-B14F-4D97-AF65-F5344CB8AC3E}">
        <p14:creationId xmlns:p14="http://schemas.microsoft.com/office/powerpoint/2010/main" val="276085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7912"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srgbClr val="000000"/>
                </a:solidFill>
              </a:rPr>
              <a:pPr>
                <a:defRPr/>
              </a:pPr>
              <a:t>2</a:t>
            </a:fld>
            <a:endParaRPr lang="en-US" dirty="0">
              <a:solidFill>
                <a:srgbClr val="000000"/>
              </a:solidFill>
            </a:endParaRPr>
          </a:p>
        </p:txBody>
      </p:sp>
    </p:spTree>
    <p:extLst>
      <p:ext uri="{BB962C8B-B14F-4D97-AF65-F5344CB8AC3E}">
        <p14:creationId xmlns:p14="http://schemas.microsoft.com/office/powerpoint/2010/main" val="34295139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21</a:t>
            </a:fld>
            <a:endParaRPr lang="en-US" dirty="0"/>
          </a:p>
        </p:txBody>
      </p:sp>
    </p:spTree>
    <p:extLst>
      <p:ext uri="{BB962C8B-B14F-4D97-AF65-F5344CB8AC3E}">
        <p14:creationId xmlns:p14="http://schemas.microsoft.com/office/powerpoint/2010/main" val="16451006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slide.] </a:t>
            </a:r>
            <a:r>
              <a:rPr lang="en-US" i="0" dirty="0"/>
              <a:t>Avoid</a:t>
            </a:r>
            <a:r>
              <a:rPr lang="en-US" i="0" baseline="0" dirty="0"/>
              <a:t> introducing a visual/manipulative when starting problem solving; it’s best if students have some experience before moving toward using these tools with word problems.</a:t>
            </a:r>
            <a:endParaRPr lang="en-US" i="0"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22</a:t>
            </a:fld>
            <a:endParaRPr lang="en-US" dirty="0"/>
          </a:p>
        </p:txBody>
      </p:sp>
    </p:spTree>
    <p:extLst>
      <p:ext uri="{BB962C8B-B14F-4D97-AF65-F5344CB8AC3E}">
        <p14:creationId xmlns:p14="http://schemas.microsoft.com/office/powerpoint/2010/main" val="248926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Examples of visual representations that can be used within word problems. </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23</a:t>
            </a:fld>
            <a:endParaRPr lang="en-US" dirty="0"/>
          </a:p>
        </p:txBody>
      </p:sp>
    </p:spTree>
    <p:extLst>
      <p:ext uri="{BB962C8B-B14F-4D97-AF65-F5344CB8AC3E}">
        <p14:creationId xmlns:p14="http://schemas.microsoft.com/office/powerpoint/2010/main" val="8055200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slide.]</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24</a:t>
            </a:fld>
            <a:endParaRPr lang="en-US" dirty="0"/>
          </a:p>
        </p:txBody>
      </p:sp>
    </p:spTree>
    <p:extLst>
      <p:ext uri="{BB962C8B-B14F-4D97-AF65-F5344CB8AC3E}">
        <p14:creationId xmlns:p14="http://schemas.microsoft.com/office/powerpoint/2010/main" val="13289648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Example word problem and visual representation. </a:t>
            </a:r>
            <a:r>
              <a:rPr lang="en-US" i="1" dirty="0"/>
              <a:t>[Read slide.]</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25</a:t>
            </a:fld>
            <a:endParaRPr lang="en-US" dirty="0"/>
          </a:p>
        </p:txBody>
      </p:sp>
    </p:spTree>
    <p:extLst>
      <p:ext uri="{BB962C8B-B14F-4D97-AF65-F5344CB8AC3E}">
        <p14:creationId xmlns:p14="http://schemas.microsoft.com/office/powerpoint/2010/main" val="1297679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26</a:t>
            </a:fld>
            <a:endParaRPr lang="en-US" dirty="0"/>
          </a:p>
        </p:txBody>
      </p:sp>
    </p:spTree>
    <p:extLst>
      <p:ext uri="{BB962C8B-B14F-4D97-AF65-F5344CB8AC3E}">
        <p14:creationId xmlns:p14="http://schemas.microsoft.com/office/powerpoint/2010/main" val="9665799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27</a:t>
            </a:fld>
            <a:endParaRPr lang="en-US" dirty="0"/>
          </a:p>
        </p:txBody>
      </p:sp>
    </p:spTree>
    <p:extLst>
      <p:ext uri="{BB962C8B-B14F-4D97-AF65-F5344CB8AC3E}">
        <p14:creationId xmlns:p14="http://schemas.microsoft.com/office/powerpoint/2010/main" val="11128247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slide.]</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28</a:t>
            </a:fld>
            <a:endParaRPr lang="en-US" dirty="0"/>
          </a:p>
        </p:txBody>
      </p:sp>
    </p:spTree>
    <p:extLst>
      <p:ext uri="{BB962C8B-B14F-4D97-AF65-F5344CB8AC3E}">
        <p14:creationId xmlns:p14="http://schemas.microsoft.com/office/powerpoint/2010/main" val="330003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slide.] Click for animations. First, have participants</a:t>
            </a:r>
            <a:r>
              <a:rPr lang="en-US" i="1" baseline="0" dirty="0"/>
              <a:t> complete these problems in two ways; then reveal the two solutions. </a:t>
            </a:r>
            <a:endParaRPr lang="en-US" i="1"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30</a:t>
            </a:fld>
            <a:endParaRPr lang="en-US" dirty="0"/>
          </a:p>
        </p:txBody>
      </p:sp>
    </p:spTree>
    <p:extLst>
      <p:ext uri="{BB962C8B-B14F-4D97-AF65-F5344CB8AC3E}">
        <p14:creationId xmlns:p14="http://schemas.microsoft.com/office/powerpoint/2010/main" val="12823960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slide.]</a:t>
            </a:r>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31</a:t>
            </a:fld>
            <a:endParaRPr lang="en-US" dirty="0"/>
          </a:p>
        </p:txBody>
      </p:sp>
    </p:spTree>
    <p:extLst>
      <p:ext uri="{BB962C8B-B14F-4D97-AF65-F5344CB8AC3E}">
        <p14:creationId xmlns:p14="http://schemas.microsoft.com/office/powerpoint/2010/main" val="3822225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a:t>
            </a:fld>
            <a:endParaRPr lang="en-US" dirty="0"/>
          </a:p>
        </p:txBody>
      </p:sp>
    </p:spTree>
    <p:extLst>
      <p:ext uri="{BB962C8B-B14F-4D97-AF65-F5344CB8AC3E}">
        <p14:creationId xmlns:p14="http://schemas.microsoft.com/office/powerpoint/2010/main" val="19952820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32</a:t>
            </a:fld>
            <a:endParaRPr lang="en-US" dirty="0"/>
          </a:p>
        </p:txBody>
      </p:sp>
    </p:spTree>
    <p:extLst>
      <p:ext uri="{BB962C8B-B14F-4D97-AF65-F5344CB8AC3E}">
        <p14:creationId xmlns:p14="http://schemas.microsoft.com/office/powerpoint/2010/main" val="15590267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slide.]</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33</a:t>
            </a:fld>
            <a:endParaRPr lang="en-US" dirty="0"/>
          </a:p>
        </p:txBody>
      </p:sp>
    </p:spTree>
    <p:extLst>
      <p:ext uri="{BB962C8B-B14F-4D97-AF65-F5344CB8AC3E}">
        <p14:creationId xmlns:p14="http://schemas.microsoft.com/office/powerpoint/2010/main" val="732014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t>[Read slide.]</a:t>
            </a:r>
          </a:p>
          <a:p>
            <a:endParaRPr lang="en-US" dirty="0"/>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34</a:t>
            </a:fld>
            <a:endParaRPr lang="en-US" dirty="0"/>
          </a:p>
        </p:txBody>
      </p:sp>
    </p:spTree>
    <p:extLst>
      <p:ext uri="{BB962C8B-B14F-4D97-AF65-F5344CB8AC3E}">
        <p14:creationId xmlns:p14="http://schemas.microsoft.com/office/powerpoint/2010/main" val="8713370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t>[Read slide. Have participants share out loud.]</a:t>
            </a:r>
          </a:p>
          <a:p>
            <a:endParaRPr lang="en-US" dirty="0"/>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35</a:t>
            </a:fld>
            <a:endParaRPr lang="en-US" dirty="0"/>
          </a:p>
        </p:txBody>
      </p:sp>
    </p:spTree>
    <p:extLst>
      <p:ext uri="{BB962C8B-B14F-4D97-AF65-F5344CB8AC3E}">
        <p14:creationId xmlns:p14="http://schemas.microsoft.com/office/powerpoint/2010/main" val="5744213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slide.]</a:t>
            </a:r>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36</a:t>
            </a:fld>
            <a:endParaRPr lang="en-US" dirty="0"/>
          </a:p>
        </p:txBody>
      </p:sp>
    </p:spTree>
    <p:extLst>
      <p:ext uri="{BB962C8B-B14F-4D97-AF65-F5344CB8AC3E}">
        <p14:creationId xmlns:p14="http://schemas.microsoft.com/office/powerpoint/2010/main" val="3207070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slide. Have participants first discuss at their tables and then share out.]</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37</a:t>
            </a:fld>
            <a:endParaRPr lang="en-US" dirty="0"/>
          </a:p>
        </p:txBody>
      </p:sp>
    </p:spTree>
    <p:extLst>
      <p:ext uri="{BB962C8B-B14F-4D97-AF65-F5344CB8AC3E}">
        <p14:creationId xmlns:p14="http://schemas.microsoft.com/office/powerpoint/2010/main" val="14387326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38</a:t>
            </a:fld>
            <a:endParaRPr lang="en-US" dirty="0"/>
          </a:p>
        </p:txBody>
      </p:sp>
    </p:spTree>
    <p:extLst>
      <p:ext uri="{BB962C8B-B14F-4D97-AF65-F5344CB8AC3E}">
        <p14:creationId xmlns:p14="http://schemas.microsoft.com/office/powerpoint/2010/main" val="20764532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t>[Read slide, referring to the handout. Have participants read the bullet points on the first handout. Any questions? Things to discuss?]</a:t>
            </a: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39</a:t>
            </a:fld>
            <a:endParaRPr lang="en-US" dirty="0"/>
          </a:p>
        </p:txBody>
      </p:sp>
    </p:spTree>
    <p:extLst>
      <p:ext uri="{BB962C8B-B14F-4D97-AF65-F5344CB8AC3E}">
        <p14:creationId xmlns:p14="http://schemas.microsoft.com/office/powerpoint/2010/main" val="37313630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ITC Franklin Gothic Std Bk Cd"/>
                <a:ea typeface="ＭＳ Ｐゴシック" pitchFamily="-48" charset="-128"/>
                <a:cs typeface="ＭＳ Ｐゴシック"/>
              </a:rPr>
              <a:t>Visuals help learners organize problem information.</a:t>
            </a:r>
          </a:p>
          <a:p>
            <a:pPr marL="171450" lvl="0" indent="-171450">
              <a:buFont typeface="Arial" panose="020B0604020202020204" pitchFamily="34" charset="0"/>
              <a:buChar char="•"/>
            </a:pPr>
            <a:r>
              <a:rPr lang="en-US" sz="1200" kern="1200" dirty="0">
                <a:solidFill>
                  <a:schemeClr val="tx1"/>
                </a:solidFill>
                <a:effectLst/>
                <a:latin typeface="ITC Franklin Gothic Std Bk Cd"/>
                <a:ea typeface="ＭＳ Ｐゴシック" pitchFamily="-48" charset="-128"/>
                <a:cs typeface="ＭＳ Ｐゴシック"/>
              </a:rPr>
              <a:t>Visuals help learners work with problem information by decreasing text (especially good with learners who struggle with reading).</a:t>
            </a:r>
          </a:p>
          <a:p>
            <a:pPr marL="171450" lvl="0" indent="-171450">
              <a:buFont typeface="Arial" panose="020B0604020202020204" pitchFamily="34" charset="0"/>
              <a:buChar char="•"/>
            </a:pPr>
            <a:r>
              <a:rPr lang="en-US" sz="1200" kern="1200" dirty="0">
                <a:solidFill>
                  <a:schemeClr val="tx1"/>
                </a:solidFill>
                <a:effectLst/>
                <a:latin typeface="ITC Franklin Gothic Std Bk Cd"/>
                <a:ea typeface="ＭＳ Ｐゴシック" pitchFamily="-48" charset="-128"/>
                <a:cs typeface="ＭＳ Ｐゴシック"/>
              </a:rPr>
              <a:t>Visuals offer learners a way to see mathematical patterns that demonstrate problem structure.</a:t>
            </a:r>
          </a:p>
          <a:p>
            <a:pPr marL="171450" lvl="0" indent="-171450">
              <a:buFont typeface="Arial" panose="020B0604020202020204" pitchFamily="34" charset="0"/>
              <a:buChar char="•"/>
            </a:pPr>
            <a:r>
              <a:rPr lang="en-US" sz="1200" kern="1200" dirty="0">
                <a:solidFill>
                  <a:schemeClr val="tx1"/>
                </a:solidFill>
                <a:effectLst/>
                <a:latin typeface="ITC Franklin Gothic Std Bk Cd"/>
                <a:ea typeface="ＭＳ Ｐゴシック" pitchFamily="-48" charset="-128"/>
                <a:cs typeface="ＭＳ Ｐゴシック"/>
              </a:rPr>
              <a:t>Using a visual instead of mathematical notation might increase students’ ability to engage in problem solving, especially for problems that translate to and can be solved by complicated equations.</a:t>
            </a: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40</a:t>
            </a:fld>
            <a:endParaRPr lang="en-US" dirty="0"/>
          </a:p>
        </p:txBody>
      </p:sp>
    </p:spTree>
    <p:extLst>
      <p:ext uri="{BB962C8B-B14F-4D97-AF65-F5344CB8AC3E}">
        <p14:creationId xmlns:p14="http://schemas.microsoft.com/office/powerpoint/2010/main" val="23961242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slide; refer to handout.]</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41</a:t>
            </a:fld>
            <a:endParaRPr lang="en-US" dirty="0"/>
          </a:p>
        </p:txBody>
      </p:sp>
    </p:spTree>
    <p:extLst>
      <p:ext uri="{BB962C8B-B14F-4D97-AF65-F5344CB8AC3E}">
        <p14:creationId xmlns:p14="http://schemas.microsoft.com/office/powerpoint/2010/main" val="2882783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often disagreements on how to teach word problem solving. In the area of special education, we often provide a systematic way to solve the problem versus math education research, which allows more freedom, more space for students to work it out on their own. We need to consider how to align the two frameworks together so that students with disabilities and those at risk can be successful and generalize skills across problem types and settings. </a:t>
            </a:r>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4</a:t>
            </a:fld>
            <a:endParaRPr lang="en-US" dirty="0"/>
          </a:p>
        </p:txBody>
      </p:sp>
    </p:spTree>
    <p:extLst>
      <p:ext uri="{BB962C8B-B14F-4D97-AF65-F5344CB8AC3E}">
        <p14:creationId xmlns:p14="http://schemas.microsoft.com/office/powerpoint/2010/main" val="39514794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i="1" kern="1200" dirty="0">
                    <a:solidFill>
                      <a:schemeClr val="tx1"/>
                    </a:solidFill>
                    <a:effectLst/>
                    <a:latin typeface="ITC Franklin Gothic Std Bk Cd"/>
                    <a:ea typeface="ＭＳ Ｐゴシック" pitchFamily="-48" charset="-128"/>
                    <a:cs typeface="ＭＳ Ｐゴシック"/>
                  </a:rPr>
                  <a:t>[Facilitator should accept participants’ comments and add the three listed below if they are not addressed by participants.]</a:t>
                </a:r>
              </a:p>
              <a:p>
                <a:pPr lvl="0"/>
                <a:endParaRPr lang="en-US" sz="1200" kern="1200" dirty="0">
                  <a:solidFill>
                    <a:schemeClr val="tx1"/>
                  </a:solidFill>
                  <a:effectLst/>
                  <a:latin typeface="ITC Franklin Gothic Std Bk Cd"/>
                  <a:ea typeface="ＭＳ Ｐゴシック" pitchFamily="-48" charset="-128"/>
                  <a:cs typeface="ＭＳ Ｐゴシック"/>
                </a:endParaRPr>
              </a:p>
              <a:p>
                <a:pPr lvl="0"/>
                <a:r>
                  <a:rPr lang="en-US" sz="1200" kern="1200" dirty="0">
                    <a:solidFill>
                      <a:schemeClr val="tx1"/>
                    </a:solidFill>
                    <a:effectLst/>
                    <a:latin typeface="ITC Franklin Gothic Std Bk Cd"/>
                    <a:ea typeface="ＭＳ Ｐゴシック" pitchFamily="-48" charset="-128"/>
                    <a:cs typeface="ＭＳ Ｐゴシック"/>
                  </a:rPr>
                  <a:t>The schema and strip representations demonstrate the temporal nature (i.e., the element of something happening over time) of the word problem. This is shown through the pattern: 15, 5, 15, 5, 15, 5, 15, 5, 15 and with the labels “start”/”end” in the schema and the labels “mile 1” and “break” in the strip diagram;</a:t>
                </a:r>
              </a:p>
              <a:p>
                <a:pPr lvl="0"/>
                <a:endParaRPr lang="en-US" sz="1200" kern="1200" dirty="0">
                  <a:solidFill>
                    <a:schemeClr val="tx1"/>
                  </a:solidFill>
                  <a:effectLst/>
                  <a:latin typeface="ITC Franklin Gothic Std Bk Cd"/>
                  <a:ea typeface="ＭＳ Ｐゴシック" pitchFamily="-48" charset="-128"/>
                  <a:cs typeface="ＭＳ Ｐゴシック"/>
                </a:endParaRPr>
              </a:p>
              <a:p>
                <a:pPr lvl="0"/>
                <a:r>
                  <a:rPr lang="en-US" sz="1200" kern="1200" dirty="0">
                    <a:solidFill>
                      <a:schemeClr val="tx1"/>
                    </a:solidFill>
                    <a:effectLst/>
                    <a:latin typeface="ITC Franklin Gothic Std Bk Cd"/>
                    <a:ea typeface="ＭＳ Ｐゴシック" pitchFamily="-48" charset="-128"/>
                    <a:cs typeface="ＭＳ Ｐゴシック"/>
                  </a:rPr>
                  <a:t>The table organizes and represents the pattern (by showing 20, 40, 60 . . . on the right-hand side), which leads to problem solving without requiring an equation or additional mathematical notation;</a:t>
                </a:r>
              </a:p>
              <a:p>
                <a:pPr lvl="0"/>
                <a:endParaRPr lang="en-US" sz="1200" kern="1200" dirty="0">
                  <a:solidFill>
                    <a:schemeClr val="tx1"/>
                  </a:solidFill>
                  <a:effectLst/>
                  <a:latin typeface="ITC Franklin Gothic Std Bk Cd"/>
                  <a:ea typeface="ＭＳ Ｐゴシック" pitchFamily="-48" charset="-128"/>
                  <a:cs typeface="ＭＳ Ｐゴシック"/>
                </a:endParaRPr>
              </a:p>
              <a:p>
                <a:pPr lvl="0"/>
                <a:r>
                  <a:rPr lang="en-US" sz="1200" kern="1200" dirty="0">
                    <a:solidFill>
                      <a:schemeClr val="tx1"/>
                    </a:solidFill>
                    <a:effectLst/>
                    <a:latin typeface="ITC Franklin Gothic Std Bk Cd"/>
                    <a:ea typeface="ＭＳ Ｐゴシック" pitchFamily="-48" charset="-128"/>
                    <a:cs typeface="ＭＳ Ｐゴシック"/>
                  </a:rPr>
                  <a:t>All three visuals display the problem information so that the visual representation can be translated into mathematical notation. Both of these equations demonstrate the problem structure and could be generated from the schema, strip, or table. </a:t>
                </a:r>
              </a:p>
              <a:p>
                <a:endParaRPr lang="en-US" sz="1200" i="1" kern="1200" dirty="0">
                  <a:solidFill>
                    <a:schemeClr val="tx1"/>
                  </a:solidFill>
                  <a:effectLst/>
                  <a:latin typeface="ITC Franklin Gothic Std Bk Cd"/>
                  <a:ea typeface="ＭＳ Ｐゴシック" pitchFamily="-48" charset="-128"/>
                  <a:cs typeface="ＭＳ Ｐゴシック"/>
                </a:endParaRPr>
              </a:p>
              <a:p>
                <a:r>
                  <a:rPr lang="en-US" sz="1200" i="1" kern="1200" dirty="0">
                    <a:solidFill>
                      <a:schemeClr val="tx1"/>
                    </a:solidFill>
                    <a:effectLst/>
                    <a:latin typeface="ITC Franklin Gothic Std Bk Cd"/>
                    <a:ea typeface="ＭＳ Ｐゴシック" pitchFamily="-48" charset="-128"/>
                    <a:cs typeface="ＭＳ Ｐゴシック"/>
                  </a:rPr>
                  <a:t>x</a:t>
                </a:r>
                <a:r>
                  <a:rPr lang="en-US" sz="1200" kern="1200" dirty="0">
                    <a:solidFill>
                      <a:schemeClr val="tx1"/>
                    </a:solidFill>
                    <a:effectLst/>
                    <a:latin typeface="ITC Franklin Gothic Std Bk Cd"/>
                    <a:ea typeface="ＭＳ Ｐゴシック" pitchFamily="-48" charset="-128"/>
                    <a:cs typeface="ＭＳ Ｐゴシック"/>
                  </a:rPr>
                  <a:t> = total time</a:t>
                </a:r>
              </a:p>
              <a:p>
                <a:r>
                  <a:rPr lang="en-US" sz="1200" kern="1200" dirty="0">
                    <a:solidFill>
                      <a:schemeClr val="tx1"/>
                    </a:solidFill>
                    <a:effectLst/>
                    <a:latin typeface="ITC Franklin Gothic Std Bk Cd"/>
                    <a:ea typeface="ＭＳ Ｐゴシック" pitchFamily="-48" charset="-128"/>
                    <a:cs typeface="ＭＳ Ｐゴシック"/>
                  </a:rPr>
                  <a:t>Equation 1: </a:t>
                </a:r>
                <a:r>
                  <a:rPr lang="en-US" sz="1200" i="1" kern="1200" dirty="0">
                    <a:solidFill>
                      <a:schemeClr val="tx1"/>
                    </a:solidFill>
                    <a:effectLst/>
                    <a:latin typeface="ITC Franklin Gothic Std Bk Cd"/>
                    <a:ea typeface="ＭＳ Ｐゴシック" pitchFamily="-48" charset="-128"/>
                    <a:cs typeface="ＭＳ Ｐゴシック"/>
                  </a:rPr>
                  <a:t>x</a:t>
                </a:r>
                <a:r>
                  <a:rPr lang="en-US" sz="1200" kern="1200" dirty="0">
                    <a:solidFill>
                      <a:schemeClr val="tx1"/>
                    </a:solidFill>
                    <a:effectLst/>
                    <a:latin typeface="ITC Franklin Gothic Std Bk Cd"/>
                    <a:ea typeface="ＭＳ Ｐゴシック" pitchFamily="-48" charset="-128"/>
                    <a:cs typeface="ＭＳ Ｐゴシック"/>
                  </a:rPr>
                  <a:t> = (5 </a:t>
                </a:r>
                <a14:m>
                  <m:oMath xmlns:m="http://schemas.openxmlformats.org/officeDocument/2006/math">
                    <m:r>
                      <a:rPr lang="en-US" sz="1200" i="1" kern="1200">
                        <a:solidFill>
                          <a:schemeClr val="tx1"/>
                        </a:solidFill>
                        <a:effectLst/>
                        <a:latin typeface="Cambria Math" panose="02040503050406030204" pitchFamily="18" charset="0"/>
                        <a:ea typeface="ＭＳ Ｐゴシック" pitchFamily="-48" charset="-128"/>
                        <a:cs typeface="ＭＳ Ｐゴシック"/>
                      </a:rPr>
                      <m:t>∙</m:t>
                    </m:r>
                  </m:oMath>
                </a14:m>
                <a:r>
                  <a:rPr lang="en-US" sz="1200" kern="1200" dirty="0">
                    <a:solidFill>
                      <a:schemeClr val="tx1"/>
                    </a:solidFill>
                    <a:effectLst/>
                    <a:latin typeface="ITC Franklin Gothic Std Bk Cd"/>
                    <a:ea typeface="ＭＳ Ｐゴシック" pitchFamily="-48" charset="-128"/>
                    <a:cs typeface="ＭＳ Ｐゴシック"/>
                  </a:rPr>
                  <a:t> 15) + (4 </a:t>
                </a:r>
                <a14:m>
                  <m:oMath xmlns:m="http://schemas.openxmlformats.org/officeDocument/2006/math">
                    <m:r>
                      <a:rPr lang="en-US" sz="1200" i="1" kern="1200">
                        <a:solidFill>
                          <a:schemeClr val="tx1"/>
                        </a:solidFill>
                        <a:effectLst/>
                        <a:latin typeface="Cambria Math" panose="02040503050406030204" pitchFamily="18" charset="0"/>
                        <a:ea typeface="ＭＳ Ｐゴシック" pitchFamily="-48" charset="-128"/>
                        <a:cs typeface="ＭＳ Ｐゴシック"/>
                      </a:rPr>
                      <m:t>∙</m:t>
                    </m:r>
                  </m:oMath>
                </a14:m>
                <a:r>
                  <a:rPr lang="en-US" sz="1200" kern="1200" dirty="0">
                    <a:solidFill>
                      <a:schemeClr val="tx1"/>
                    </a:solidFill>
                    <a:effectLst/>
                    <a:latin typeface="ITC Franklin Gothic Std Bk Cd"/>
                    <a:ea typeface="ＭＳ Ｐゴシック" pitchFamily="-48" charset="-128"/>
                    <a:cs typeface="ＭＳ Ｐゴシック"/>
                  </a:rPr>
                  <a:t> 5)</a:t>
                </a:r>
              </a:p>
              <a:p>
                <a:r>
                  <a:rPr lang="en-US" sz="1200" kern="1200" dirty="0">
                    <a:solidFill>
                      <a:schemeClr val="tx1"/>
                    </a:solidFill>
                    <a:effectLst/>
                    <a:latin typeface="ITC Franklin Gothic Std Bk Cd"/>
                    <a:ea typeface="ＭＳ Ｐゴシック" pitchFamily="-48" charset="-128"/>
                    <a:cs typeface="ＭＳ Ｐゴシック"/>
                  </a:rPr>
                  <a:t>Equation 2: 4 (15 + 5) + 15 = </a:t>
                </a:r>
                <a:r>
                  <a:rPr lang="en-US" sz="1200" i="1" kern="1200" dirty="0">
                    <a:solidFill>
                      <a:schemeClr val="tx1"/>
                    </a:solidFill>
                    <a:effectLst/>
                    <a:latin typeface="ITC Franklin Gothic Std Bk Cd"/>
                    <a:ea typeface="ＭＳ Ｐゴシック" pitchFamily="-48" charset="-128"/>
                    <a:cs typeface="ＭＳ Ｐゴシック"/>
                  </a:rPr>
                  <a:t>x</a:t>
                </a:r>
              </a:p>
              <a:p>
                <a:endParaRPr lang="en-US" sz="1200" i="1" kern="1200" dirty="0">
                  <a:solidFill>
                    <a:schemeClr val="tx1"/>
                  </a:solidFill>
                  <a:effectLst/>
                  <a:latin typeface="ITC Franklin Gothic Std Bk Cd"/>
                  <a:ea typeface="ＭＳ Ｐゴシック" pitchFamily="-48" charset="-128"/>
                  <a:cs typeface="ＭＳ Ｐゴシック"/>
                </a:endParaRPr>
              </a:p>
              <a:p>
                <a:r>
                  <a:rPr lang="en-US" sz="1200" u="sng" kern="1200" dirty="0">
                    <a:solidFill>
                      <a:schemeClr val="tx1"/>
                    </a:solidFill>
                    <a:effectLst/>
                    <a:latin typeface="ITC Franklin Gothic Std Bk Cd"/>
                    <a:ea typeface="ＭＳ Ｐゴシック" pitchFamily="-48" charset="-128"/>
                    <a:cs typeface="ＭＳ Ｐゴシック"/>
                  </a:rPr>
                  <a:t>Additional question prompts</a:t>
                </a:r>
                <a:r>
                  <a:rPr lang="en-US" sz="1200" kern="1200" dirty="0">
                    <a:solidFill>
                      <a:schemeClr val="tx1"/>
                    </a:solidFill>
                    <a:effectLst/>
                    <a:latin typeface="ITC Franklin Gothic Std Bk Cd"/>
                    <a:ea typeface="ＭＳ Ｐゴシック" pitchFamily="-48" charset="-128"/>
                    <a:cs typeface="ＭＳ Ｐゴシック"/>
                  </a:rPr>
                  <a:t>: </a:t>
                </a:r>
              </a:p>
              <a:p>
                <a:pPr marL="171450" lvl="0" indent="-171450">
                  <a:buFont typeface="Arial" panose="020B0604020202020204" pitchFamily="34" charset="0"/>
                  <a:buChar char="•"/>
                </a:pPr>
                <a:r>
                  <a:rPr lang="en-US" sz="1200" kern="1200" dirty="0">
                    <a:solidFill>
                      <a:schemeClr val="tx1"/>
                    </a:solidFill>
                    <a:effectLst/>
                    <a:latin typeface="ITC Franklin Gothic Std Bk Cd"/>
                    <a:ea typeface="ＭＳ Ｐゴシック" pitchFamily="-48" charset="-128"/>
                    <a:cs typeface="ＭＳ Ｐゴシック"/>
                  </a:rPr>
                  <a:t>What did you see as the advantages and/or disadvantages with regard to student learning for each of the three visuals presented?</a:t>
                </a:r>
              </a:p>
              <a:p>
                <a:pPr marL="171450" lvl="0" indent="-171450">
                  <a:buFont typeface="Arial" panose="020B0604020202020204" pitchFamily="34" charset="0"/>
                  <a:buChar char="•"/>
                </a:pPr>
                <a:r>
                  <a:rPr lang="en-US" sz="1200" kern="1200" dirty="0">
                    <a:solidFill>
                      <a:schemeClr val="tx1"/>
                    </a:solidFill>
                    <a:effectLst/>
                    <a:latin typeface="ITC Franklin Gothic Std Bk Cd"/>
                    <a:ea typeface="ＭＳ Ｐゴシック" pitchFamily="-48" charset="-128"/>
                    <a:cs typeface="ＭＳ Ｐゴシック"/>
                  </a:rPr>
                  <a:t>What did you see as the advantages and/or disadvantages with regard to your instruction for each of the three visuals presented?</a:t>
                </a:r>
              </a:p>
              <a:p>
                <a:pPr marL="171450" lvl="0" indent="-171450">
                  <a:buFont typeface="Arial" panose="020B0604020202020204" pitchFamily="34" charset="0"/>
                  <a:buChar char="•"/>
                </a:pPr>
                <a:r>
                  <a:rPr lang="en-US" sz="1200" kern="1200" dirty="0">
                    <a:solidFill>
                      <a:schemeClr val="tx1"/>
                    </a:solidFill>
                    <a:effectLst/>
                    <a:latin typeface="ITC Franklin Gothic Std Bk Cd"/>
                    <a:ea typeface="ＭＳ Ｐゴシック" pitchFamily="-48" charset="-128"/>
                    <a:cs typeface="ＭＳ Ｐゴシック"/>
                  </a:rPr>
                  <a:t>After viewing the three types of visuals selected today, ask, “Do you have a preference for which type of visual is best suited to organize the information in this problem, and if so, why?”</a:t>
                </a:r>
              </a:p>
              <a:p>
                <a:endParaRPr lang="en-US" sz="1200" kern="1200" dirty="0">
                  <a:solidFill>
                    <a:schemeClr val="tx1"/>
                  </a:solidFill>
                  <a:effectLst/>
                  <a:latin typeface="ITC Franklin Gothic Std Bk Cd"/>
                  <a:ea typeface="ＭＳ Ｐゴシック" pitchFamily="-48" charset="-128"/>
                  <a:cs typeface="ＭＳ Ｐゴシック"/>
                </a:endParaRPr>
              </a:p>
              <a:p>
                <a:endParaRPr lang="en-US" dirty="0"/>
              </a:p>
            </p:txBody>
          </p:sp>
        </mc:Choice>
        <mc:Fallback xmlns="">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Facilitator should accept participants comments and add the three listed below if they are not addressed by participants:</a:t>
                </a:r>
              </a:p>
              <a:p>
                <a:pPr lvl="0"/>
                <a:endParaRPr lang="en-US" sz="1200" kern="1200" dirty="0">
                  <a:solidFill>
                    <a:schemeClr val="tx1"/>
                  </a:solidFill>
                  <a:effectLst/>
                  <a:latin typeface="ITC Franklin Gothic Std Bk Cd"/>
                  <a:ea typeface="ＭＳ Ｐゴシック" pitchFamily="-48" charset="-128"/>
                  <a:cs typeface="ＭＳ Ｐゴシック"/>
                </a:endParaRPr>
              </a:p>
              <a:p>
                <a:pPr lvl="0"/>
                <a:r>
                  <a:rPr lang="en-US" sz="1200" kern="1200" dirty="0">
                    <a:solidFill>
                      <a:schemeClr val="tx1"/>
                    </a:solidFill>
                    <a:effectLst/>
                    <a:latin typeface="ITC Franklin Gothic Std Bk Cd"/>
                    <a:ea typeface="ＭＳ Ｐゴシック" pitchFamily="-48" charset="-128"/>
                    <a:cs typeface="ＭＳ Ｐゴシック"/>
                  </a:rPr>
                  <a:t>The schema and strip representations demonstrate the temporal nature (i.e., the element of something happening over time) of the word problem. This is shown through the pattern: 15, 5, 15, 5, 15, 5, 15, 5, 15 and with the labels, start/end in the schema and the labels mile 1 and break in the strip diagram;</a:t>
                </a:r>
              </a:p>
              <a:p>
                <a:pPr lvl="0"/>
                <a:endParaRPr lang="en-US" sz="1200" kern="1200" dirty="0">
                  <a:solidFill>
                    <a:schemeClr val="tx1"/>
                  </a:solidFill>
                  <a:effectLst/>
                  <a:latin typeface="ITC Franklin Gothic Std Bk Cd"/>
                  <a:ea typeface="ＭＳ Ｐゴシック" pitchFamily="-48" charset="-128"/>
                  <a:cs typeface="ＭＳ Ｐゴシック"/>
                </a:endParaRPr>
              </a:p>
              <a:p>
                <a:pPr lvl="0"/>
                <a:r>
                  <a:rPr lang="en-US" sz="1200" kern="1200" dirty="0">
                    <a:solidFill>
                      <a:schemeClr val="tx1"/>
                    </a:solidFill>
                    <a:effectLst/>
                    <a:latin typeface="ITC Franklin Gothic Std Bk Cd"/>
                    <a:ea typeface="ＭＳ Ｐゴシック" pitchFamily="-48" charset="-128"/>
                    <a:cs typeface="ＭＳ Ｐゴシック"/>
                  </a:rPr>
                  <a:t>The table organizes and represents the pattern (by showing 20, 40, 60…on the right-hand side), which leads to problem solving without requiring an equation or additional mathematical notation;</a:t>
                </a:r>
              </a:p>
              <a:p>
                <a:pPr lvl="0"/>
                <a:endParaRPr lang="en-US" sz="1200" kern="1200" dirty="0">
                  <a:solidFill>
                    <a:schemeClr val="tx1"/>
                  </a:solidFill>
                  <a:effectLst/>
                  <a:latin typeface="ITC Franklin Gothic Std Bk Cd"/>
                  <a:ea typeface="ＭＳ Ｐゴシック" pitchFamily="-48" charset="-128"/>
                  <a:cs typeface="ＭＳ Ｐゴシック"/>
                </a:endParaRPr>
              </a:p>
              <a:p>
                <a:pPr lvl="0"/>
                <a:r>
                  <a:rPr lang="en-US" sz="1200" kern="1200" dirty="0">
                    <a:solidFill>
                      <a:schemeClr val="tx1"/>
                    </a:solidFill>
                    <a:effectLst/>
                    <a:latin typeface="ITC Franklin Gothic Std Bk Cd"/>
                    <a:ea typeface="ＭＳ Ｐゴシック" pitchFamily="-48" charset="-128"/>
                    <a:cs typeface="ＭＳ Ｐゴシック"/>
                  </a:rPr>
                  <a:t>All three visuals display the problem information so that the visual representation can be translated into mathematical notation. Both of these equations demonstrate the problem structure and could be generated from the schema, strip, or table. </a:t>
                </a:r>
              </a:p>
              <a:p>
                <a:endParaRPr lang="en-US" sz="1200" i="1" kern="1200" dirty="0">
                  <a:solidFill>
                    <a:schemeClr val="tx1"/>
                  </a:solidFill>
                  <a:effectLst/>
                  <a:latin typeface="ITC Franklin Gothic Std Bk Cd"/>
                  <a:ea typeface="ＭＳ Ｐゴシック" pitchFamily="-48" charset="-128"/>
                  <a:cs typeface="ＭＳ Ｐゴシック"/>
                </a:endParaRPr>
              </a:p>
              <a:p>
                <a:r>
                  <a:rPr lang="en-US" sz="1200" i="1" kern="1200" dirty="0">
                    <a:solidFill>
                      <a:schemeClr val="tx1"/>
                    </a:solidFill>
                    <a:effectLst/>
                    <a:latin typeface="ITC Franklin Gothic Std Bk Cd"/>
                    <a:ea typeface="ＭＳ Ｐゴシック" pitchFamily="-48" charset="-128"/>
                    <a:cs typeface="ＭＳ Ｐゴシック"/>
                  </a:rPr>
                  <a:t>x</a:t>
                </a:r>
                <a:r>
                  <a:rPr lang="en-US" sz="1200" kern="1200" dirty="0">
                    <a:solidFill>
                      <a:schemeClr val="tx1"/>
                    </a:solidFill>
                    <a:effectLst/>
                    <a:latin typeface="ITC Franklin Gothic Std Bk Cd"/>
                    <a:ea typeface="ＭＳ Ｐゴシック" pitchFamily="-48" charset="-128"/>
                    <a:cs typeface="ＭＳ Ｐゴシック"/>
                  </a:rPr>
                  <a:t> = total time</a:t>
                </a:r>
              </a:p>
              <a:p>
                <a:r>
                  <a:rPr lang="en-US" sz="1200" kern="1200" dirty="0">
                    <a:solidFill>
                      <a:schemeClr val="tx1"/>
                    </a:solidFill>
                    <a:effectLst/>
                    <a:latin typeface="ITC Franklin Gothic Std Bk Cd"/>
                    <a:ea typeface="ＭＳ Ｐゴシック" pitchFamily="-48" charset="-128"/>
                    <a:cs typeface="ＭＳ Ｐゴシック"/>
                  </a:rPr>
                  <a:t>Equation 1: </a:t>
                </a:r>
                <a:r>
                  <a:rPr lang="en-US" sz="1200" i="1" kern="1200" dirty="0">
                    <a:solidFill>
                      <a:schemeClr val="tx1"/>
                    </a:solidFill>
                    <a:effectLst/>
                    <a:latin typeface="ITC Franklin Gothic Std Bk Cd"/>
                    <a:ea typeface="ＭＳ Ｐゴシック" pitchFamily="-48" charset="-128"/>
                    <a:cs typeface="ＭＳ Ｐゴシック"/>
                  </a:rPr>
                  <a:t>x</a:t>
                </a:r>
                <a:r>
                  <a:rPr lang="en-US" sz="1200" kern="1200" dirty="0">
                    <a:solidFill>
                      <a:schemeClr val="tx1"/>
                    </a:solidFill>
                    <a:effectLst/>
                    <a:latin typeface="ITC Franklin Gothic Std Bk Cd"/>
                    <a:ea typeface="ＭＳ Ｐゴシック" pitchFamily="-48" charset="-128"/>
                    <a:cs typeface="ＭＳ Ｐゴシック"/>
                  </a:rPr>
                  <a:t> = (5 </a:t>
                </a:r>
                <a:r>
                  <a:rPr lang="en-US" sz="1200" i="0" kern="1200">
                    <a:solidFill>
                      <a:schemeClr val="tx1"/>
                    </a:solidFill>
                    <a:effectLst/>
                    <a:latin typeface="ITC Franklin Gothic Std Bk Cd"/>
                    <a:ea typeface="ＭＳ Ｐゴシック" pitchFamily="-48" charset="-128"/>
                    <a:cs typeface="ＭＳ Ｐゴシック"/>
                  </a:rPr>
                  <a:t>∙</a:t>
                </a:r>
                <a:r>
                  <a:rPr lang="en-US" sz="1200" kern="1200" dirty="0">
                    <a:solidFill>
                      <a:schemeClr val="tx1"/>
                    </a:solidFill>
                    <a:effectLst/>
                    <a:latin typeface="ITC Franklin Gothic Std Bk Cd"/>
                    <a:ea typeface="ＭＳ Ｐゴシック" pitchFamily="-48" charset="-128"/>
                    <a:cs typeface="ＭＳ Ｐゴシック"/>
                  </a:rPr>
                  <a:t> 15) + (4 </a:t>
                </a:r>
                <a:r>
                  <a:rPr lang="en-US" sz="1200" i="0" kern="1200">
                    <a:solidFill>
                      <a:schemeClr val="tx1"/>
                    </a:solidFill>
                    <a:effectLst/>
                    <a:latin typeface="ITC Franklin Gothic Std Bk Cd"/>
                    <a:ea typeface="ＭＳ Ｐゴシック" pitchFamily="-48" charset="-128"/>
                    <a:cs typeface="ＭＳ Ｐゴシック"/>
                  </a:rPr>
                  <a:t>∙</a:t>
                </a:r>
                <a:r>
                  <a:rPr lang="en-US" sz="1200" kern="1200" dirty="0">
                    <a:solidFill>
                      <a:schemeClr val="tx1"/>
                    </a:solidFill>
                    <a:effectLst/>
                    <a:latin typeface="ITC Franklin Gothic Std Bk Cd"/>
                    <a:ea typeface="ＭＳ Ｐゴシック" pitchFamily="-48" charset="-128"/>
                    <a:cs typeface="ＭＳ Ｐゴシック"/>
                  </a:rPr>
                  <a:t> 5)</a:t>
                </a:r>
              </a:p>
              <a:p>
                <a:r>
                  <a:rPr lang="en-US" sz="1200" kern="1200" dirty="0">
                    <a:solidFill>
                      <a:schemeClr val="tx1"/>
                    </a:solidFill>
                    <a:effectLst/>
                    <a:latin typeface="ITC Franklin Gothic Std Bk Cd"/>
                    <a:ea typeface="ＭＳ Ｐゴシック" pitchFamily="-48" charset="-128"/>
                    <a:cs typeface="ＭＳ Ｐゴシック"/>
                  </a:rPr>
                  <a:t>Equation 2: 4 (15 + 5) + 15 = </a:t>
                </a:r>
                <a:r>
                  <a:rPr lang="en-US" sz="1200" i="1" kern="1200" dirty="0">
                    <a:solidFill>
                      <a:schemeClr val="tx1"/>
                    </a:solidFill>
                    <a:effectLst/>
                    <a:latin typeface="ITC Franklin Gothic Std Bk Cd"/>
                    <a:ea typeface="ＭＳ Ｐゴシック" pitchFamily="-48" charset="-128"/>
                    <a:cs typeface="ＭＳ Ｐゴシック"/>
                  </a:rPr>
                  <a:t>x</a:t>
                </a:r>
              </a:p>
              <a:p>
                <a:endParaRPr lang="en-US" sz="1200" i="1" kern="1200" dirty="0">
                  <a:solidFill>
                    <a:schemeClr val="tx1"/>
                  </a:solidFill>
                  <a:effectLst/>
                  <a:latin typeface="ITC Franklin Gothic Std Bk Cd"/>
                  <a:ea typeface="ＭＳ Ｐゴシック" pitchFamily="-48" charset="-128"/>
                  <a:cs typeface="ＭＳ Ｐゴシック"/>
                </a:endParaRPr>
              </a:p>
              <a:p>
                <a:r>
                  <a:rPr lang="en-US" sz="1200" u="sng" kern="1200" dirty="0">
                    <a:solidFill>
                      <a:schemeClr val="tx1"/>
                    </a:solidFill>
                    <a:effectLst/>
                    <a:latin typeface="ITC Franklin Gothic Std Bk Cd"/>
                    <a:ea typeface="ＭＳ Ｐゴシック" pitchFamily="-48" charset="-128"/>
                    <a:cs typeface="ＭＳ Ｐゴシック"/>
                  </a:rPr>
                  <a:t>Additional question prompts</a:t>
                </a:r>
                <a:r>
                  <a:rPr lang="en-US" sz="1200" kern="1200" dirty="0">
                    <a:solidFill>
                      <a:schemeClr val="tx1"/>
                    </a:solidFill>
                    <a:effectLst/>
                    <a:latin typeface="ITC Franklin Gothic Std Bk Cd"/>
                    <a:ea typeface="ＭＳ Ｐゴシック" pitchFamily="-48" charset="-128"/>
                    <a:cs typeface="ＭＳ Ｐゴシック"/>
                  </a:rPr>
                  <a:t>: </a:t>
                </a:r>
              </a:p>
              <a:p>
                <a:pPr lvl="3"/>
                <a:r>
                  <a:rPr lang="en-US" sz="1200" kern="1200" dirty="0">
                    <a:solidFill>
                      <a:schemeClr val="tx1"/>
                    </a:solidFill>
                    <a:effectLst/>
                    <a:latin typeface="ITC Franklin Gothic Std Bk Cd"/>
                    <a:ea typeface="ＭＳ Ｐゴシック" pitchFamily="-48" charset="-128"/>
                    <a:cs typeface="ＭＳ Ｐゴシック"/>
                  </a:rPr>
                  <a:t>What did you see as the advantages and/or disadvantages with regard to student learning for each of the three visuals presented?</a:t>
                </a:r>
              </a:p>
              <a:p>
                <a:pPr lvl="3"/>
                <a:r>
                  <a:rPr lang="en-US" sz="1200" kern="1200" dirty="0">
                    <a:solidFill>
                      <a:schemeClr val="tx1"/>
                    </a:solidFill>
                    <a:effectLst/>
                    <a:latin typeface="ITC Franklin Gothic Std Bk Cd"/>
                    <a:ea typeface="ＭＳ Ｐゴシック" pitchFamily="-48" charset="-128"/>
                    <a:cs typeface="ＭＳ Ｐゴシック"/>
                  </a:rPr>
                  <a:t>What did you see as the advantages and/or disadvantages with regard to your instruction for each of the three visuals presented?</a:t>
                </a:r>
              </a:p>
              <a:p>
                <a:pPr lvl="3"/>
                <a:r>
                  <a:rPr lang="en-US" sz="1200" kern="1200" dirty="0">
                    <a:solidFill>
                      <a:schemeClr val="tx1"/>
                    </a:solidFill>
                    <a:effectLst/>
                    <a:latin typeface="ITC Franklin Gothic Std Bk Cd"/>
                    <a:ea typeface="ＭＳ Ｐゴシック" pitchFamily="-48" charset="-128"/>
                    <a:cs typeface="ＭＳ Ｐゴシック"/>
                  </a:rPr>
                  <a:t>After viewing the three types of visuals selected today, ask, “Do you have a preference for which type of visual is best suited to organize the information in this problem, and if so, why?”</a:t>
                </a:r>
              </a:p>
              <a:p>
                <a:endParaRPr lang="en-US" sz="1200" kern="1200" dirty="0">
                  <a:solidFill>
                    <a:schemeClr val="tx1"/>
                  </a:solidFill>
                  <a:effectLst/>
                  <a:latin typeface="ITC Franklin Gothic Std Bk Cd"/>
                  <a:ea typeface="ＭＳ Ｐゴシック" pitchFamily="-48" charset="-128"/>
                  <a:cs typeface="ＭＳ Ｐゴシック"/>
                </a:endParaRPr>
              </a:p>
              <a:p>
                <a:endParaRPr lang="en-US" dirty="0"/>
              </a:p>
            </p:txBody>
          </p:sp>
        </mc:Fallback>
      </mc:AlternateContent>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42</a:t>
            </a:fld>
            <a:endParaRPr lang="en-US" dirty="0"/>
          </a:p>
        </p:txBody>
      </p:sp>
    </p:spTree>
    <p:extLst>
      <p:ext uri="{BB962C8B-B14F-4D97-AF65-F5344CB8AC3E}">
        <p14:creationId xmlns:p14="http://schemas.microsoft.com/office/powerpoint/2010/main" val="6760516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i="1" kern="1200" dirty="0">
                <a:solidFill>
                  <a:schemeClr val="tx1"/>
                </a:solidFill>
                <a:effectLst/>
                <a:latin typeface="ITC Franklin Gothic Std Bk Cd"/>
                <a:ea typeface="ＭＳ Ｐゴシック" pitchFamily="-48" charset="-128"/>
                <a:cs typeface="ＭＳ Ｐゴシック"/>
              </a:rPr>
              <a:t>[Remind participants: The schema and strip diagrams require mathematical notation to find the unknown, whereas the table can lead the problem solver to the unknown—thus, the answer to the problem. </a:t>
            </a:r>
            <a:r>
              <a:rPr lang="en-US" i="1" dirty="0"/>
              <a:t>When/Why might you choose a visual that does NOT lead to mathematical notation?]</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43</a:t>
            </a:fld>
            <a:endParaRPr lang="en-US" dirty="0"/>
          </a:p>
        </p:txBody>
      </p:sp>
    </p:spTree>
    <p:extLst>
      <p:ext uri="{BB962C8B-B14F-4D97-AF65-F5344CB8AC3E}">
        <p14:creationId xmlns:p14="http://schemas.microsoft.com/office/powerpoint/2010/main" val="11110780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u="none" dirty="0"/>
              <a:t>[Refer to the two handouts for this slide: </a:t>
            </a:r>
            <a:r>
              <a:rPr lang="en-US" i="1" dirty="0"/>
              <a:t>Guiding Question Handout and Money Handout. Change 3/8 to $24 if needed.]</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44</a:t>
            </a:fld>
            <a:endParaRPr lang="en-US" dirty="0"/>
          </a:p>
        </p:txBody>
      </p:sp>
    </p:spTree>
    <p:extLst>
      <p:ext uri="{BB962C8B-B14F-4D97-AF65-F5344CB8AC3E}">
        <p14:creationId xmlns:p14="http://schemas.microsoft.com/office/powerpoint/2010/main" val="32069756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slide.]</a:t>
            </a:r>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45</a:t>
            </a:fld>
            <a:endParaRPr lang="en-US" dirty="0"/>
          </a:p>
        </p:txBody>
      </p:sp>
    </p:spTree>
    <p:extLst>
      <p:ext uri="{BB962C8B-B14F-4D97-AF65-F5344CB8AC3E}">
        <p14:creationId xmlns:p14="http://schemas.microsoft.com/office/powerpoint/2010/main" val="42648094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u="sng" kern="1200" dirty="0">
                <a:solidFill>
                  <a:schemeClr val="tx1"/>
                </a:solidFill>
                <a:effectLst/>
                <a:latin typeface="ITC Franklin Gothic Std Bk Cd"/>
                <a:ea typeface="ＭＳ Ｐゴシック" pitchFamily="-48" charset="-128"/>
                <a:cs typeface="ＭＳ Ｐゴシック"/>
              </a:rPr>
              <a:t>[Note</a:t>
            </a:r>
            <a:r>
              <a:rPr lang="en-US" sz="1200" i="1" kern="1200" dirty="0">
                <a:solidFill>
                  <a:schemeClr val="tx1"/>
                </a:solidFill>
                <a:effectLst/>
                <a:latin typeface="ITC Franklin Gothic Std Bk Cd"/>
                <a:ea typeface="ＭＳ Ｐゴシック" pitchFamily="-48" charset="-128"/>
                <a:cs typeface="ＭＳ Ｐゴシック"/>
              </a:rPr>
              <a:t>: Facilitator can point out that </a:t>
            </a:r>
            <a:r>
              <a:rPr lang="en-US" sz="1200" i="1" u="sng" kern="1200" dirty="0">
                <a:solidFill>
                  <a:schemeClr val="tx1"/>
                </a:solidFill>
                <a:effectLst/>
                <a:latin typeface="ITC Franklin Gothic Std Bk Cd"/>
                <a:ea typeface="ＭＳ Ｐゴシック" pitchFamily="-48" charset="-128"/>
                <a:cs typeface="ＭＳ Ｐゴシック"/>
              </a:rPr>
              <a:t>numbers 8, 9, and 10 were not addressed</a:t>
            </a:r>
            <a:r>
              <a:rPr lang="en-US" sz="1200" i="1" u="none" kern="1200" dirty="0">
                <a:solidFill>
                  <a:schemeClr val="tx1"/>
                </a:solidFill>
                <a:effectLst/>
                <a:latin typeface="ITC Franklin Gothic Std Bk Cd"/>
                <a:ea typeface="ＭＳ Ｐゴシック" pitchFamily="-48" charset="-128"/>
                <a:cs typeface="ＭＳ Ｐゴシック"/>
              </a:rPr>
              <a:t> </a:t>
            </a:r>
            <a:r>
              <a:rPr lang="en-US" sz="1200" i="1" kern="1200" dirty="0">
                <a:solidFill>
                  <a:schemeClr val="tx1"/>
                </a:solidFill>
                <a:effectLst/>
                <a:latin typeface="ITC Franklin Gothic Std Bk Cd"/>
                <a:ea typeface="ＭＳ Ｐゴシック" pitchFamily="-48" charset="-128"/>
                <a:cs typeface="ＭＳ Ｐゴシック"/>
              </a:rPr>
              <a:t>in the think-aloud and are critical elements of a think-aloud that could summarize the teachers’ thinking when presenting visual representations to her students.]</a:t>
            </a: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46</a:t>
            </a:fld>
            <a:endParaRPr lang="en-US" dirty="0"/>
          </a:p>
        </p:txBody>
      </p:sp>
    </p:spTree>
    <p:extLst>
      <p:ext uri="{BB962C8B-B14F-4D97-AF65-F5344CB8AC3E}">
        <p14:creationId xmlns:p14="http://schemas.microsoft.com/office/powerpoint/2010/main" val="42240836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ITC Franklin Gothic Std Bk Cd"/>
                <a:ea typeface="ＭＳ Ｐゴシック" pitchFamily="-48" charset="-128"/>
                <a:cs typeface="ＭＳ Ｐゴシック"/>
              </a:rPr>
              <a:t>Does the alternative visual representation (table) lead to a mathematical notation/equation, and should it? </a:t>
            </a:r>
          </a:p>
          <a:p>
            <a:pPr lvl="0"/>
            <a:endParaRPr lang="en-US" sz="1200" kern="1200" dirty="0">
              <a:solidFill>
                <a:schemeClr val="tx1"/>
              </a:solidFill>
              <a:effectLst/>
              <a:latin typeface="ITC Franklin Gothic Std Bk Cd"/>
              <a:ea typeface="ＭＳ Ｐゴシック" pitchFamily="-48" charset="-128"/>
              <a:cs typeface="ＭＳ Ｐゴシック"/>
            </a:endParaRPr>
          </a:p>
          <a:p>
            <a:pPr lvl="0"/>
            <a:r>
              <a:rPr lang="en-US" sz="1200" kern="1200" dirty="0">
                <a:solidFill>
                  <a:schemeClr val="tx1"/>
                </a:solidFill>
                <a:effectLst/>
                <a:latin typeface="ITC Franklin Gothic Std Bk Cd"/>
                <a:ea typeface="ＭＳ Ｐゴシック" pitchFamily="-48" charset="-128"/>
                <a:cs typeface="ＭＳ Ｐゴシック"/>
              </a:rPr>
              <a:t>Would you agree or disagree with the teacher’s selection of the table visual representation for this problem, rather than the schema with proportions we viewed earlier? Why or why not? </a:t>
            </a:r>
          </a:p>
          <a:p>
            <a:pPr lvl="0"/>
            <a:endParaRPr lang="en-US" sz="1200" kern="1200" dirty="0">
              <a:solidFill>
                <a:schemeClr val="tx1"/>
              </a:solidFill>
              <a:effectLst/>
              <a:latin typeface="ITC Franklin Gothic Std Bk Cd"/>
              <a:ea typeface="ＭＳ Ｐゴシック" pitchFamily="-48" charset="-128"/>
              <a:cs typeface="ＭＳ Ｐゴシック"/>
            </a:endParaRPr>
          </a:p>
          <a:p>
            <a:pPr lvl="0"/>
            <a:r>
              <a:rPr lang="en-US" sz="1200" i="1" kern="1200" dirty="0">
                <a:solidFill>
                  <a:schemeClr val="tx1"/>
                </a:solidFill>
                <a:effectLst/>
                <a:latin typeface="ITC Franklin Gothic Std Bk Cd"/>
                <a:ea typeface="ＭＳ Ｐゴシック" pitchFamily="-48" charset="-128"/>
                <a:cs typeface="ＭＳ Ｐゴシック"/>
              </a:rPr>
              <a:t>[Facilitator to mention]:</a:t>
            </a:r>
            <a:r>
              <a:rPr lang="en-US" sz="1200" kern="1200" dirty="0">
                <a:solidFill>
                  <a:schemeClr val="tx1"/>
                </a:solidFill>
                <a:effectLst/>
                <a:latin typeface="ITC Franklin Gothic Std Bk Cd"/>
                <a:ea typeface="ＭＳ Ｐゴシック" pitchFamily="-48" charset="-128"/>
                <a:cs typeface="ＭＳ Ｐゴシック"/>
              </a:rPr>
              <a:t> The table displays the pattern for how the ratio of red/yellow roses builds to 24 roses using a pattern where a consistent amount is added each time; this could help students visualize the part-part relationship in the problem. </a:t>
            </a:r>
          </a:p>
          <a:p>
            <a:pPr lvl="0"/>
            <a:endParaRPr lang="en-US" sz="1200" kern="1200" dirty="0">
              <a:solidFill>
                <a:schemeClr val="tx1"/>
              </a:solidFill>
              <a:effectLst/>
              <a:latin typeface="ITC Franklin Gothic Std Bk Cd"/>
              <a:ea typeface="ＭＳ Ｐゴシック" pitchFamily="-48" charset="-128"/>
              <a:cs typeface="ＭＳ Ｐゴシック"/>
            </a:endParaRPr>
          </a:p>
          <a:p>
            <a:pPr lvl="0"/>
            <a:r>
              <a:rPr lang="en-US" sz="1200" kern="1200" dirty="0">
                <a:solidFill>
                  <a:schemeClr val="tx1"/>
                </a:solidFill>
                <a:effectLst/>
                <a:latin typeface="ITC Franklin Gothic Std Bk Cd"/>
                <a:ea typeface="ＭＳ Ｐゴシック" pitchFamily="-48" charset="-128"/>
                <a:cs typeface="ＭＳ Ｐゴシック"/>
              </a:rPr>
              <a:t>Potential benefits to schema:</a:t>
            </a:r>
          </a:p>
          <a:p>
            <a:pPr lvl="0"/>
            <a:r>
              <a:rPr lang="en-US" sz="1200" kern="1200" dirty="0">
                <a:solidFill>
                  <a:schemeClr val="tx1"/>
                </a:solidFill>
                <a:effectLst/>
                <a:latin typeface="ITC Franklin Gothic Std Bk Cd"/>
                <a:ea typeface="ＭＳ Ｐゴシック" pitchFamily="-48" charset="-128"/>
                <a:cs typeface="ＭＳ Ｐゴシック"/>
              </a:rPr>
              <a:t>The schema setup is a precursor for solving ratio/proportion problems when finding an unknown quantity, </a:t>
            </a:r>
            <a:r>
              <a:rPr lang="en-US" sz="1200" i="1" kern="1200" dirty="0">
                <a:solidFill>
                  <a:schemeClr val="tx1"/>
                </a:solidFill>
                <a:effectLst/>
                <a:latin typeface="ITC Franklin Gothic Std Bk Cd"/>
                <a:ea typeface="ＭＳ Ｐゴシック" pitchFamily="-48" charset="-128"/>
                <a:cs typeface="ＭＳ Ｐゴシック"/>
              </a:rPr>
              <a:t>x</a:t>
            </a:r>
            <a:r>
              <a:rPr lang="en-US" sz="1200" kern="1200" dirty="0">
                <a:solidFill>
                  <a:schemeClr val="tx1"/>
                </a:solidFill>
                <a:effectLst/>
                <a:latin typeface="ITC Franklin Gothic Std Bk Cd"/>
                <a:ea typeface="ＭＳ Ｐゴシック" pitchFamily="-48" charset="-128"/>
                <a:cs typeface="ＭＳ Ｐゴシック"/>
              </a:rPr>
              <a:t>. </a:t>
            </a: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47</a:t>
            </a:fld>
            <a:endParaRPr lang="en-US" dirty="0"/>
          </a:p>
        </p:txBody>
      </p:sp>
    </p:spTree>
    <p:extLst>
      <p:ext uri="{BB962C8B-B14F-4D97-AF65-F5344CB8AC3E}">
        <p14:creationId xmlns:p14="http://schemas.microsoft.com/office/powerpoint/2010/main" val="29137148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48</a:t>
            </a:fld>
            <a:endParaRPr lang="en-US" dirty="0"/>
          </a:p>
        </p:txBody>
      </p:sp>
    </p:spTree>
    <p:extLst>
      <p:ext uri="{BB962C8B-B14F-4D97-AF65-F5344CB8AC3E}">
        <p14:creationId xmlns:p14="http://schemas.microsoft.com/office/powerpoint/2010/main" val="41904956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slide.]</a:t>
            </a:r>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49</a:t>
            </a:fld>
            <a:endParaRPr lang="en-US" dirty="0"/>
          </a:p>
        </p:txBody>
      </p:sp>
    </p:spTree>
    <p:extLst>
      <p:ext uri="{BB962C8B-B14F-4D97-AF65-F5344CB8AC3E}">
        <p14:creationId xmlns:p14="http://schemas.microsoft.com/office/powerpoint/2010/main" val="15885833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slide.]</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50</a:t>
            </a:fld>
            <a:endParaRPr lang="en-US" dirty="0"/>
          </a:p>
        </p:txBody>
      </p:sp>
    </p:spTree>
    <p:extLst>
      <p:ext uri="{BB962C8B-B14F-4D97-AF65-F5344CB8AC3E}">
        <p14:creationId xmlns:p14="http://schemas.microsoft.com/office/powerpoint/2010/main" val="150407751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[Give each participant a copy of the recommendations and have them read practice guide recommendation 4, pages 32–39.]</a:t>
            </a:r>
          </a:p>
          <a:p>
            <a:endParaRPr lang="en-US" dirty="0"/>
          </a:p>
          <a:p>
            <a:r>
              <a:rPr lang="en-US" dirty="0"/>
              <a:t>Be sure to reinforce the last bullet—do not design worked examples with incorrect answers but, rather, demonstrate approaching nonroutine problems where you may have to revise your approach.</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51</a:t>
            </a:fld>
            <a:endParaRPr lang="en-US" dirty="0"/>
          </a:p>
        </p:txBody>
      </p:sp>
    </p:spTree>
    <p:extLst>
      <p:ext uri="{BB962C8B-B14F-4D97-AF65-F5344CB8AC3E}">
        <p14:creationId xmlns:p14="http://schemas.microsoft.com/office/powerpoint/2010/main" val="1279270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slide. Make a list of thoughts shared by participants.]</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a:t>
            </a:fld>
            <a:endParaRPr lang="en-US" dirty="0"/>
          </a:p>
        </p:txBody>
      </p:sp>
    </p:spTree>
    <p:extLst>
      <p:ext uri="{BB962C8B-B14F-4D97-AF65-F5344CB8AC3E}">
        <p14:creationId xmlns:p14="http://schemas.microsoft.com/office/powerpoint/2010/main" val="29508079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slide. Diagram Handout: Explain how it’s used.]</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52</a:t>
            </a:fld>
            <a:endParaRPr lang="en-US" dirty="0"/>
          </a:p>
        </p:txBody>
      </p:sp>
    </p:spTree>
    <p:extLst>
      <p:ext uri="{BB962C8B-B14F-4D97-AF65-F5344CB8AC3E}">
        <p14:creationId xmlns:p14="http://schemas.microsoft.com/office/powerpoint/2010/main" val="94738694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slide. Refer to the two handouts: Guiding Questions and Examining Example 15.]</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53</a:t>
            </a:fld>
            <a:endParaRPr lang="en-US" dirty="0"/>
          </a:p>
        </p:txBody>
      </p:sp>
    </p:spTree>
    <p:extLst>
      <p:ext uri="{BB962C8B-B14F-4D97-AF65-F5344CB8AC3E}">
        <p14:creationId xmlns:p14="http://schemas.microsoft.com/office/powerpoint/2010/main" val="189923759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slide. Have participants refer to the Fraction Division Handout.]</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54</a:t>
            </a:fld>
            <a:endParaRPr lang="en-US" dirty="0"/>
          </a:p>
        </p:txBody>
      </p:sp>
    </p:spTree>
    <p:extLst>
      <p:ext uri="{BB962C8B-B14F-4D97-AF65-F5344CB8AC3E}">
        <p14:creationId xmlns:p14="http://schemas.microsoft.com/office/powerpoint/2010/main" val="37097937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may focus on superficial parts of the problem (all have + and = signs).</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55</a:t>
            </a:fld>
            <a:endParaRPr lang="en-US" dirty="0"/>
          </a:p>
        </p:txBody>
      </p:sp>
    </p:spTree>
    <p:extLst>
      <p:ext uri="{BB962C8B-B14F-4D97-AF65-F5344CB8AC3E}">
        <p14:creationId xmlns:p14="http://schemas.microsoft.com/office/powerpoint/2010/main" val="144698868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not knowing where to focus on the solutions—choose superficial features rather than mathematical differences.</a:t>
            </a:r>
          </a:p>
          <a:p>
            <a:r>
              <a:rPr lang="en-US" dirty="0"/>
              <a:t>Teachers should have a plan for which aspects of a solution to highlight in their think-aloud and then when eliciting answers from students.</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56</a:t>
            </a:fld>
            <a:endParaRPr lang="en-US" dirty="0"/>
          </a:p>
        </p:txBody>
      </p:sp>
    </p:spTree>
    <p:extLst>
      <p:ext uri="{BB962C8B-B14F-4D97-AF65-F5344CB8AC3E}">
        <p14:creationId xmlns:p14="http://schemas.microsoft.com/office/powerpoint/2010/main" val="37668558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57</a:t>
            </a:fld>
            <a:endParaRPr lang="en-US" dirty="0"/>
          </a:p>
        </p:txBody>
      </p:sp>
    </p:spTree>
    <p:extLst>
      <p:ext uri="{BB962C8B-B14F-4D97-AF65-F5344CB8AC3E}">
        <p14:creationId xmlns:p14="http://schemas.microsoft.com/office/powerpoint/2010/main" val="14487694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ITC Franklin Gothic Std Bk Cd"/>
                <a:ea typeface="ＭＳ Ｐゴシック" pitchFamily="-48" charset="-128"/>
                <a:cs typeface="ＭＳ Ｐゴシック"/>
              </a:rPr>
              <a:t>The National Center on Intensive Intervention uses this graphic to illustrate the progression of DBI. We begin with a </a:t>
            </a:r>
            <a:r>
              <a:rPr lang="en-US" sz="1200" u="sng" kern="1200" dirty="0">
                <a:solidFill>
                  <a:schemeClr val="tx1"/>
                </a:solidFill>
                <a:effectLst/>
                <a:latin typeface="ITC Franklin Gothic Std Bk Cd"/>
                <a:ea typeface="ＭＳ Ｐゴシック" pitchFamily="-48" charset="-128"/>
                <a:cs typeface="ＭＳ Ｐゴシック"/>
              </a:rPr>
              <a:t>secondary</a:t>
            </a:r>
            <a:r>
              <a:rPr lang="en-US" sz="1200" kern="1200" dirty="0">
                <a:solidFill>
                  <a:schemeClr val="tx1"/>
                </a:solidFill>
                <a:effectLst/>
                <a:latin typeface="ITC Franklin Gothic Std Bk Cd"/>
                <a:ea typeface="ＭＳ Ｐゴシック" pitchFamily="-48" charset="-128"/>
                <a:cs typeface="ＭＳ Ｐゴシック"/>
              </a:rPr>
              <a:t> intervention program, delivered with greater intensity, and </a:t>
            </a:r>
            <a:r>
              <a:rPr lang="en-US" sz="1200" u="sng" kern="1200" dirty="0">
                <a:solidFill>
                  <a:schemeClr val="tx1"/>
                </a:solidFill>
                <a:effectLst/>
                <a:latin typeface="ITC Franklin Gothic Std Bk Cd"/>
                <a:ea typeface="ＭＳ Ｐゴシック" pitchFamily="-48" charset="-128"/>
                <a:cs typeface="ＭＳ Ｐゴシック"/>
              </a:rPr>
              <a:t>progress</a:t>
            </a:r>
            <a:r>
              <a:rPr lang="en-US" sz="1200" kern="1200" dirty="0">
                <a:solidFill>
                  <a:schemeClr val="tx1"/>
                </a:solidFill>
                <a:effectLst/>
                <a:latin typeface="ITC Franklin Gothic Std Bk Cd"/>
                <a:ea typeface="ＭＳ Ｐゴシック" pitchFamily="-48" charset="-128"/>
                <a:cs typeface="ＭＳ Ｐゴシック"/>
              </a:rPr>
              <a:t> monitor to determine the student’s response. If the student is </a:t>
            </a:r>
            <a:r>
              <a:rPr lang="en-US" sz="1200" u="sng" kern="1200" dirty="0">
                <a:solidFill>
                  <a:schemeClr val="tx1"/>
                </a:solidFill>
                <a:effectLst/>
                <a:latin typeface="ITC Franklin Gothic Std Bk Cd"/>
                <a:ea typeface="ＭＳ Ｐゴシック" pitchFamily="-48" charset="-128"/>
                <a:cs typeface="ＭＳ Ｐゴシック"/>
              </a:rPr>
              <a:t>responsive</a:t>
            </a:r>
            <a:r>
              <a:rPr lang="en-US" sz="1200" kern="1200" dirty="0">
                <a:solidFill>
                  <a:schemeClr val="tx1"/>
                </a:solidFill>
                <a:effectLst/>
                <a:latin typeface="ITC Franklin Gothic Std Bk Cd"/>
                <a:ea typeface="ＭＳ Ｐゴシック" pitchFamily="-48" charset="-128"/>
                <a:cs typeface="ＭＳ Ｐゴシック"/>
              </a:rPr>
              <a:t>, we can </a:t>
            </a:r>
            <a:r>
              <a:rPr lang="en-US" sz="1200" u="sng" kern="1200" dirty="0">
                <a:solidFill>
                  <a:schemeClr val="tx1"/>
                </a:solidFill>
                <a:effectLst/>
                <a:latin typeface="ITC Franklin Gothic Std Bk Cd"/>
                <a:ea typeface="ＭＳ Ｐゴシック" pitchFamily="-48" charset="-128"/>
                <a:cs typeface="ＭＳ Ｐゴシック"/>
              </a:rPr>
              <a:t>continue</a:t>
            </a:r>
            <a:r>
              <a:rPr lang="en-US" sz="1200" kern="1200" dirty="0">
                <a:solidFill>
                  <a:schemeClr val="tx1"/>
                </a:solidFill>
                <a:effectLst/>
                <a:latin typeface="ITC Franklin Gothic Std Bk Cd"/>
                <a:ea typeface="ＭＳ Ｐゴシック" pitchFamily="-48" charset="-128"/>
                <a:cs typeface="ＭＳ Ｐゴシック"/>
              </a:rPr>
              <a:t> the current intervention or consider reducing intensity as goals are met (depending on rate and duration of response and nature of skill deficits). If the student is </a:t>
            </a:r>
            <a:r>
              <a:rPr lang="en-US" sz="1200" u="sng" kern="1200" dirty="0">
                <a:solidFill>
                  <a:schemeClr val="tx1"/>
                </a:solidFill>
                <a:effectLst/>
                <a:latin typeface="ITC Franklin Gothic Std Bk Cd"/>
                <a:ea typeface="ＭＳ Ｐゴシック" pitchFamily="-48" charset="-128"/>
                <a:cs typeface="ＭＳ Ｐゴシック"/>
              </a:rPr>
              <a:t>not</a:t>
            </a:r>
            <a:r>
              <a:rPr lang="en-US" sz="1200" kern="1200" dirty="0">
                <a:solidFill>
                  <a:schemeClr val="tx1"/>
                </a:solidFill>
                <a:effectLst/>
                <a:latin typeface="ITC Franklin Gothic Std Bk Cd"/>
                <a:ea typeface="ＭＳ Ｐゴシック" pitchFamily="-48" charset="-128"/>
                <a:cs typeface="ＭＳ Ｐゴシック"/>
              </a:rPr>
              <a:t> sufficiently responsive, we gather additional information through informal </a:t>
            </a:r>
            <a:r>
              <a:rPr lang="en-US" sz="1200" u="sng" kern="1200" dirty="0">
                <a:solidFill>
                  <a:schemeClr val="tx1"/>
                </a:solidFill>
                <a:effectLst/>
                <a:latin typeface="ITC Franklin Gothic Std Bk Cd"/>
                <a:ea typeface="ＭＳ Ｐゴシック" pitchFamily="-48" charset="-128"/>
                <a:cs typeface="ＭＳ Ｐゴシック"/>
              </a:rPr>
              <a:t>diagnostic</a:t>
            </a:r>
            <a:r>
              <a:rPr lang="en-US" sz="1200" kern="1200" dirty="0">
                <a:solidFill>
                  <a:schemeClr val="tx1"/>
                </a:solidFill>
                <a:effectLst/>
                <a:latin typeface="ITC Franklin Gothic Std Bk Cd"/>
                <a:ea typeface="ＭＳ Ｐゴシック" pitchFamily="-48" charset="-128"/>
                <a:cs typeface="ＭＳ Ｐゴシック"/>
              </a:rPr>
              <a:t> assessment, which identifies student needs to guide intervention </a:t>
            </a:r>
            <a:r>
              <a:rPr lang="en-US" sz="1200" u="sng" kern="1200" dirty="0">
                <a:solidFill>
                  <a:schemeClr val="tx1"/>
                </a:solidFill>
                <a:effectLst/>
                <a:latin typeface="ITC Franklin Gothic Std Bk Cd"/>
                <a:ea typeface="ＭＳ Ｐゴシック" pitchFamily="-48" charset="-128"/>
                <a:cs typeface="ＭＳ Ｐゴシック"/>
              </a:rPr>
              <a:t>adaptations</a:t>
            </a:r>
            <a:r>
              <a:rPr lang="en-US" sz="1200" kern="1200" dirty="0">
                <a:solidFill>
                  <a:schemeClr val="tx1"/>
                </a:solidFill>
                <a:effectLst/>
                <a:latin typeface="ITC Franklin Gothic Std Bk Cd"/>
                <a:ea typeface="ＭＳ Ｐゴシック" pitchFamily="-48" charset="-128"/>
                <a:cs typeface="ＭＳ Ｐゴシック"/>
              </a:rPr>
              <a:t>. We continue </a:t>
            </a:r>
            <a:r>
              <a:rPr lang="en-US" sz="1200" u="sng" kern="1200" dirty="0">
                <a:solidFill>
                  <a:schemeClr val="tx1"/>
                </a:solidFill>
                <a:effectLst/>
                <a:latin typeface="ITC Franklin Gothic Std Bk Cd"/>
                <a:ea typeface="ＭＳ Ｐゴシック" pitchFamily="-48" charset="-128"/>
                <a:cs typeface="ＭＳ Ｐゴシック"/>
              </a:rPr>
              <a:t>progress</a:t>
            </a:r>
            <a:r>
              <a:rPr lang="en-US" sz="1200" kern="1200" dirty="0">
                <a:solidFill>
                  <a:schemeClr val="tx1"/>
                </a:solidFill>
                <a:effectLst/>
                <a:latin typeface="ITC Franklin Gothic Std Bk Cd"/>
                <a:ea typeface="ＭＳ Ｐゴシック" pitchFamily="-48" charset="-128"/>
                <a:cs typeface="ＭＳ Ｐゴシック"/>
              </a:rPr>
              <a:t> monitoring to make decisions about whether the student is responding to the adapted intervention.</a:t>
            </a: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58</a:t>
            </a:fld>
            <a:endParaRPr lang="en-US" dirty="0"/>
          </a:p>
        </p:txBody>
      </p:sp>
    </p:spTree>
    <p:extLst>
      <p:ext uri="{BB962C8B-B14F-4D97-AF65-F5344CB8AC3E}">
        <p14:creationId xmlns:p14="http://schemas.microsoft.com/office/powerpoint/2010/main" val="159466264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slide.]</a:t>
            </a:r>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59</a:t>
            </a:fld>
            <a:endParaRPr lang="en-US" dirty="0"/>
          </a:p>
        </p:txBody>
      </p:sp>
    </p:spTree>
    <p:extLst>
      <p:ext uri="{BB962C8B-B14F-4D97-AF65-F5344CB8AC3E}">
        <p14:creationId xmlns:p14="http://schemas.microsoft.com/office/powerpoint/2010/main" val="20612158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A schema is a way to organize information within a structured framework of known and unknown information. Schema-based instruction or schema-broadening instruction is a problem-solving strategy in which students identify the underlying structure or schema of the problem. Students then represent the schema using representation of diagrams or equations and then solve the word problem.</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60</a:t>
            </a:fld>
            <a:endParaRPr lang="en-US" dirty="0"/>
          </a:p>
        </p:txBody>
      </p:sp>
    </p:spTree>
    <p:extLst>
      <p:ext uri="{BB962C8B-B14F-4D97-AF65-F5344CB8AC3E}">
        <p14:creationId xmlns:p14="http://schemas.microsoft.com/office/powerpoint/2010/main" val="87505487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review just one type of word problem part of the Fraction Face-Off! intervention. </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61</a:t>
            </a:fld>
            <a:endParaRPr lang="en-US" dirty="0"/>
          </a:p>
        </p:txBody>
      </p:sp>
    </p:spTree>
    <p:extLst>
      <p:ext uri="{BB962C8B-B14F-4D97-AF65-F5344CB8AC3E}">
        <p14:creationId xmlns:p14="http://schemas.microsoft.com/office/powerpoint/2010/main" val="1401771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slide.] </a:t>
            </a:r>
            <a:r>
              <a:rPr lang="en-US" i="0" dirty="0"/>
              <a:t>Think about common key words that confuse students. For example, “more” or “together” means to add, “less” means to subtract, and “per” means to multiply. When students only look for these key words, for example, they lose the structure of the problem and often end up solving incorrectly due to overgeneralization. </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6</a:t>
            </a:fld>
            <a:endParaRPr lang="en-US" dirty="0"/>
          </a:p>
        </p:txBody>
      </p:sp>
    </p:spTree>
    <p:extLst>
      <p:ext uri="{BB962C8B-B14F-4D97-AF65-F5344CB8AC3E}">
        <p14:creationId xmlns:p14="http://schemas.microsoft.com/office/powerpoint/2010/main" val="44700702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slide.]</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62</a:t>
            </a:fld>
            <a:endParaRPr lang="en-US" dirty="0"/>
          </a:p>
        </p:txBody>
      </p:sp>
    </p:spTree>
    <p:extLst>
      <p:ext uri="{BB962C8B-B14F-4D97-AF65-F5344CB8AC3E}">
        <p14:creationId xmlns:p14="http://schemas.microsoft.com/office/powerpoint/2010/main" val="203840612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slide.]</a:t>
            </a:r>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63</a:t>
            </a:fld>
            <a:endParaRPr lang="en-US" dirty="0"/>
          </a:p>
        </p:txBody>
      </p:sp>
    </p:spTree>
    <p:extLst>
      <p:ext uri="{BB962C8B-B14F-4D97-AF65-F5344CB8AC3E}">
        <p14:creationId xmlns:p14="http://schemas.microsoft.com/office/powerpoint/2010/main" val="356519848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slide.]</a:t>
            </a:r>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64</a:t>
            </a:fld>
            <a:endParaRPr lang="en-US" dirty="0"/>
          </a:p>
        </p:txBody>
      </p:sp>
    </p:spTree>
    <p:extLst>
      <p:ext uri="{BB962C8B-B14F-4D97-AF65-F5344CB8AC3E}">
        <p14:creationId xmlns:p14="http://schemas.microsoft.com/office/powerpoint/2010/main" val="406458693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t>[Read slide.]</a:t>
            </a:r>
          </a:p>
          <a:p>
            <a:endParaRPr lang="en-US" dirty="0"/>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65</a:t>
            </a:fld>
            <a:endParaRPr lang="en-US" dirty="0"/>
          </a:p>
        </p:txBody>
      </p:sp>
    </p:spTree>
    <p:extLst>
      <p:ext uri="{BB962C8B-B14F-4D97-AF65-F5344CB8AC3E}">
        <p14:creationId xmlns:p14="http://schemas.microsoft.com/office/powerpoint/2010/main" val="403006542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66</a:t>
            </a:fld>
            <a:endParaRPr lang="en-US" dirty="0"/>
          </a:p>
        </p:txBody>
      </p:sp>
    </p:spTree>
    <p:extLst>
      <p:ext uri="{BB962C8B-B14F-4D97-AF65-F5344CB8AC3E}">
        <p14:creationId xmlns:p14="http://schemas.microsoft.com/office/powerpoint/2010/main" val="269487122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examples of the use of schema-based instruction. </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67</a:t>
            </a:fld>
            <a:endParaRPr lang="en-US" dirty="0"/>
          </a:p>
        </p:txBody>
      </p:sp>
    </p:spTree>
    <p:extLst>
      <p:ext uri="{BB962C8B-B14F-4D97-AF65-F5344CB8AC3E}">
        <p14:creationId xmlns:p14="http://schemas.microsoft.com/office/powerpoint/2010/main" val="38098175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slide. Refer to the handout.]</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68</a:t>
            </a:fld>
            <a:endParaRPr lang="en-US" dirty="0"/>
          </a:p>
        </p:txBody>
      </p:sp>
    </p:spTree>
    <p:extLst>
      <p:ext uri="{BB962C8B-B14F-4D97-AF65-F5344CB8AC3E}">
        <p14:creationId xmlns:p14="http://schemas.microsoft.com/office/powerpoint/2010/main" val="20527391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69</a:t>
            </a:fld>
            <a:endParaRPr lang="en-US" dirty="0"/>
          </a:p>
        </p:txBody>
      </p:sp>
    </p:spTree>
    <p:extLst>
      <p:ext uri="{BB962C8B-B14F-4D97-AF65-F5344CB8AC3E}">
        <p14:creationId xmlns:p14="http://schemas.microsoft.com/office/powerpoint/2010/main" val="234717844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Solve It! Is a curriculum that can be used in core mathematics as well as part of intervention and special education classrooms. It is explicit instruction that includes modeling, feedback, and assessment. </a:t>
            </a:r>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70</a:t>
            </a:fld>
            <a:endParaRPr lang="en-US" dirty="0"/>
          </a:p>
        </p:txBody>
      </p:sp>
    </p:spTree>
    <p:extLst>
      <p:ext uri="{BB962C8B-B14F-4D97-AF65-F5344CB8AC3E}">
        <p14:creationId xmlns:p14="http://schemas.microsoft.com/office/powerpoint/2010/main" val="385578256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72</a:t>
            </a:fld>
            <a:endParaRPr lang="en-US" dirty="0"/>
          </a:p>
        </p:txBody>
      </p:sp>
    </p:spTree>
    <p:extLst>
      <p:ext uri="{BB962C8B-B14F-4D97-AF65-F5344CB8AC3E}">
        <p14:creationId xmlns:p14="http://schemas.microsoft.com/office/powerpoint/2010/main" val="3592389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7</a:t>
            </a:fld>
            <a:endParaRPr lang="en-US" dirty="0"/>
          </a:p>
        </p:txBody>
      </p:sp>
    </p:spTree>
    <p:extLst>
      <p:ext uri="{BB962C8B-B14F-4D97-AF65-F5344CB8AC3E}">
        <p14:creationId xmlns:p14="http://schemas.microsoft.com/office/powerpoint/2010/main" val="62014982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BCF944E-AC27-4BEA-9C0A-695BFCE7C965}"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75</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396663381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76</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2059511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t>[Practice Guide is hyperlinked and available for free download.]</a:t>
            </a:r>
          </a:p>
          <a:p>
            <a:endParaRPr lang="en-US" dirty="0"/>
          </a:p>
          <a:p>
            <a:r>
              <a:rPr lang="en-US" dirty="0"/>
              <a:t>The Institute of Education Sciences (IES) publishes practice guides in education to bring the best available evidence and expertise to bear on current challenges in education. Authors of practice guides combine their expertise with the findings of rigorous research, when available, to develop specific recommendations for addressing these challenges. The authors rate the strength of the research evidence supporting each of their recommendations. </a:t>
            </a:r>
          </a:p>
          <a:p>
            <a:endParaRPr lang="en-US" dirty="0"/>
          </a:p>
          <a:p>
            <a:r>
              <a:rPr lang="en-US" dirty="0"/>
              <a:t>The goal of this practice guide is to offer educators specific, evidence-based recommendations that address the challenge of improving mathematical problem solving in grades 4 through 8. The guide provides practical, clear information on critical topics related to improving mathematical problem solving and is based on the best available evidence as judged by the authors. </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8</a:t>
            </a:fld>
            <a:endParaRPr lang="en-US" dirty="0"/>
          </a:p>
        </p:txBody>
      </p:sp>
    </p:spTree>
    <p:extLst>
      <p:ext uri="{BB962C8B-B14F-4D97-AF65-F5344CB8AC3E}">
        <p14:creationId xmlns:p14="http://schemas.microsoft.com/office/powerpoint/2010/main" val="74723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recommendations.]</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9</a:t>
            </a:fld>
            <a:endParaRPr lang="en-US" dirty="0"/>
          </a:p>
        </p:txBody>
      </p:sp>
    </p:spTree>
    <p:extLst>
      <p:ext uri="{BB962C8B-B14F-4D97-AF65-F5344CB8AC3E}">
        <p14:creationId xmlns:p14="http://schemas.microsoft.com/office/powerpoint/2010/main" val="281865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p:cNvSpPr>
            <a:spLocks noGrp="1"/>
          </p:cNvSpPr>
          <p:nvPr>
            <p:ph type="title"/>
          </p:nvPr>
        </p:nvSpPr>
        <p:spPr>
          <a:xfrm>
            <a:off x="911750" y="1151932"/>
            <a:ext cx="10971217" cy="1538883"/>
          </a:xfrm>
        </p:spPr>
        <p:txBody>
          <a:bodyPr>
            <a:normAutofit/>
          </a:bodyPr>
          <a:lstStyle>
            <a:lvl1pPr>
              <a:defRPr/>
            </a:lvl1pPr>
          </a:lstStyle>
          <a:p>
            <a:r>
              <a:rPr lang="en-US"/>
              <a:t>Click to edit Master title style</a:t>
            </a:r>
            <a:endParaRPr lang="en-US" dirty="0"/>
          </a:p>
        </p:txBody>
      </p:sp>
      <p:sp>
        <p:nvSpPr>
          <p:cNvPr id="15" name="Subtitle"/>
          <p:cNvSpPr>
            <a:spLocks noGrp="1"/>
          </p:cNvSpPr>
          <p:nvPr>
            <p:ph type="body" sz="quarter" idx="16" hasCustomPrompt="1"/>
          </p:nvPr>
        </p:nvSpPr>
        <p:spPr>
          <a:xfrm>
            <a:off x="912284" y="2935288"/>
            <a:ext cx="10970683" cy="1263650"/>
          </a:xfrm>
        </p:spPr>
        <p:txBody>
          <a:bodyPr/>
          <a:lstStyle>
            <a:lvl1pPr>
              <a:defRPr/>
            </a:lvl1pPr>
          </a:lstStyle>
          <a:p>
            <a:pPr lvl="0"/>
            <a:r>
              <a:rPr lang="en-US" dirty="0"/>
              <a:t>Subtitle</a:t>
            </a:r>
          </a:p>
        </p:txBody>
      </p:sp>
      <p:sp>
        <p:nvSpPr>
          <p:cNvPr id="13" name="Text Placeholder"/>
          <p:cNvSpPr>
            <a:spLocks noGrp="1"/>
          </p:cNvSpPr>
          <p:nvPr>
            <p:ph type="body" sz="quarter" idx="15" hasCustomPrompt="1"/>
          </p:nvPr>
        </p:nvSpPr>
        <p:spPr>
          <a:xfrm>
            <a:off x="912284" y="4427539"/>
            <a:ext cx="10970683" cy="904875"/>
          </a:xfrm>
        </p:spPr>
        <p:txBody>
          <a:bodyPr/>
          <a:lstStyle>
            <a:lvl2pPr>
              <a:defRPr/>
            </a:lvl2pPr>
            <a:lvl3pPr>
              <a:defRPr/>
            </a:lvl3pPr>
          </a:lstStyle>
          <a:p>
            <a:pPr lvl="1"/>
            <a:r>
              <a:rPr lang="en-US" dirty="0"/>
              <a:t>Name</a:t>
            </a:r>
          </a:p>
          <a:p>
            <a:pPr lvl="2"/>
            <a:r>
              <a:rPr lang="en-US" dirty="0"/>
              <a:t>Position</a:t>
            </a:r>
          </a:p>
        </p:txBody>
      </p:sp>
      <p:sp>
        <p:nvSpPr>
          <p:cNvPr id="8" name="Text Placeholder 7"/>
          <p:cNvSpPr>
            <a:spLocks noGrp="1"/>
          </p:cNvSpPr>
          <p:nvPr>
            <p:ph type="body" sz="quarter" idx="18" hasCustomPrompt="1"/>
          </p:nvPr>
        </p:nvSpPr>
        <p:spPr>
          <a:xfrm>
            <a:off x="11182455" y="6239292"/>
            <a:ext cx="700512" cy="153888"/>
          </a:xfrm>
        </p:spPr>
        <p:txBody>
          <a:bodyPr wrap="none">
            <a:spAutoFit/>
          </a:bodyPr>
          <a:lstStyle>
            <a:lvl1pPr algn="r">
              <a:defRPr sz="1000">
                <a:solidFill>
                  <a:schemeClr val="tx2"/>
                </a:solidFill>
              </a:defRPr>
            </a:lvl1pPr>
            <a:lvl2pPr>
              <a:defRPr sz="1000">
                <a:solidFill>
                  <a:schemeClr val="tx2"/>
                </a:solidFill>
              </a:defRPr>
            </a:lvl2pPr>
            <a:lvl3pPr>
              <a:defRPr sz="1000">
                <a:solidFill>
                  <a:schemeClr val="tx2"/>
                </a:solidFill>
              </a:defRPr>
            </a:lvl3pPr>
            <a:lvl4pPr>
              <a:defRPr sz="1000">
                <a:solidFill>
                  <a:schemeClr val="tx2"/>
                </a:solidFill>
              </a:defRPr>
            </a:lvl4pPr>
            <a:lvl5pPr>
              <a:defRPr sz="1000">
                <a:solidFill>
                  <a:schemeClr val="tx2"/>
                </a:solidFill>
              </a:defRPr>
            </a:lvl5pPr>
          </a:lstStyle>
          <a:p>
            <a:pPr lvl="0"/>
            <a:r>
              <a:rPr lang="en-US" dirty="0"/>
              <a:t>Month 20XX</a:t>
            </a:r>
          </a:p>
        </p:txBody>
      </p:sp>
      <p:sp>
        <p:nvSpPr>
          <p:cNvPr id="10" name="Text Placeholder 9"/>
          <p:cNvSpPr>
            <a:spLocks noGrp="1"/>
          </p:cNvSpPr>
          <p:nvPr>
            <p:ph type="body" sz="quarter" idx="19" hasCustomPrompt="1"/>
          </p:nvPr>
        </p:nvSpPr>
        <p:spPr>
          <a:xfrm>
            <a:off x="9220380" y="6567845"/>
            <a:ext cx="2662587" cy="123111"/>
          </a:xfrm>
        </p:spPr>
        <p:txBody>
          <a:bodyPr wrap="none">
            <a:spAutoFit/>
          </a:bodyPr>
          <a:lstStyle>
            <a:lvl1pPr algn="r">
              <a:defRPr sz="800">
                <a:solidFill>
                  <a:schemeClr val="bg2">
                    <a:lumMod val="90000"/>
                  </a:schemeClr>
                </a:solidFill>
                <a:latin typeface="Arial Narrow" panose="020B0606020202030204" pitchFamily="34" charset="0"/>
              </a:defRPr>
            </a:lvl1pPr>
            <a:lvl2pPr>
              <a:defRPr sz="800">
                <a:latin typeface="Arial Narrow" panose="020B0606020202030204" pitchFamily="34" charset="0"/>
              </a:defRPr>
            </a:lvl2pPr>
            <a:lvl3pPr>
              <a:defRPr sz="800">
                <a:latin typeface="Arial Narrow" panose="020B0606020202030204" pitchFamily="34" charset="0"/>
              </a:defRPr>
            </a:lvl3pPr>
            <a:lvl4pPr>
              <a:defRPr sz="800">
                <a:latin typeface="Arial Narrow" panose="020B0606020202030204" pitchFamily="34" charset="0"/>
              </a:defRPr>
            </a:lvl4pPr>
            <a:lvl5pPr>
              <a:defRPr sz="800">
                <a:latin typeface="Arial Narrow" panose="020B0606020202030204" pitchFamily="34" charset="0"/>
              </a:defRPr>
            </a:lvl5pPr>
          </a:lstStyle>
          <a:p>
            <a:pPr lvl="0"/>
            <a:r>
              <a:rPr lang="en-US" dirty="0"/>
              <a:t>Copyright © 20XX American Institutes for Research. All rights reserved.</a:t>
            </a:r>
          </a:p>
        </p:txBody>
      </p:sp>
    </p:spTree>
    <p:extLst>
      <p:ext uri="{BB962C8B-B14F-4D97-AF65-F5344CB8AC3E}">
        <p14:creationId xmlns:p14="http://schemas.microsoft.com/office/powerpoint/2010/main" val="385237429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ngle Line Title, First Level No Bullet">
    <p:spTree>
      <p:nvGrpSpPr>
        <p:cNvPr id="1" name=""/>
        <p:cNvGrpSpPr/>
        <p:nvPr/>
      </p:nvGrpSpPr>
      <p:grpSpPr>
        <a:xfrm>
          <a:off x="0" y="0"/>
          <a:ext cx="0" cy="0"/>
          <a:chOff x="0" y="0"/>
          <a:chExt cx="0" cy="0"/>
        </a:xfrm>
      </p:grpSpPr>
      <p:cxnSp>
        <p:nvCxnSpPr>
          <p:cNvPr id="20" name="Rule"/>
          <p:cNvCxnSpPr/>
          <p:nvPr userDrawn="1"/>
        </p:nvCxnSpPr>
        <p:spPr>
          <a:xfrm>
            <a:off x="916519" y="966735"/>
            <a:ext cx="1127548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title"/>
          </p:nvPr>
        </p:nvSpPr>
        <p:spPr>
          <a:xfrm>
            <a:off x="916518" y="360900"/>
            <a:ext cx="10966449" cy="492443"/>
          </a:xfrm>
        </p:spPr>
        <p:txBody>
          <a:bodyPr/>
          <a:lstStyle>
            <a:lvl1pPr>
              <a:defRPr>
                <a:solidFill>
                  <a:schemeClr val="bg2">
                    <a:lumMod val="75000"/>
                  </a:schemeClr>
                </a:solidFill>
              </a:defRPr>
            </a:lvl1pPr>
          </a:lstStyle>
          <a:p>
            <a:r>
              <a:rPr lang="en-US" dirty="0"/>
              <a:t>Click to edit Master title style</a:t>
            </a:r>
          </a:p>
        </p:txBody>
      </p:sp>
      <p:sp>
        <p:nvSpPr>
          <p:cNvPr id="3" name="Content"/>
          <p:cNvSpPr>
            <a:spLocks noGrp="1"/>
          </p:cNvSpPr>
          <p:nvPr userDrawn="1">
            <p:ph idx="1"/>
          </p:nvPr>
        </p:nvSpPr>
        <p:spPr>
          <a:xfrm>
            <a:off x="916518" y="1079186"/>
            <a:ext cx="10966449" cy="5246813"/>
          </a:xfrm>
        </p:spPr>
        <p:txBody>
          <a:bodyPr/>
          <a:lstStyle>
            <a:lvl1pPr marL="0" indent="0">
              <a:buNone/>
              <a:defRPr>
                <a:solidFill>
                  <a:schemeClr val="tx2"/>
                </a:solidFill>
                <a:latin typeface="+mn-lt"/>
                <a:cs typeface="Franklin Gothic Book" pitchFamily="34" charset="0"/>
              </a:defRPr>
            </a:lvl1pPr>
            <a:lvl2pPr marL="230188" indent="-230188">
              <a:buFont typeface="Arial" pitchFamily="34" charset="0"/>
              <a:buChar char="•"/>
              <a:defRPr>
                <a:solidFill>
                  <a:schemeClr val="tx2"/>
                </a:solidFill>
                <a:latin typeface="+mn-lt"/>
              </a:defRPr>
            </a:lvl2pPr>
            <a:lvl3pPr marL="465138" indent="-228600">
              <a:buFont typeface="Arial" panose="020B0604020202020204" pitchFamily="34" charset="0"/>
              <a:buChar char="–"/>
              <a:defRPr>
                <a:solidFill>
                  <a:schemeClr val="tx2"/>
                </a:solidFill>
                <a:latin typeface="+mn-lt"/>
              </a:defRPr>
            </a:lvl3pPr>
            <a:lvl4pPr marL="685800" indent="-228600">
              <a:buFont typeface="Arial" panose="020B0604020202020204" pitchFamily="34" charset="0"/>
              <a:buChar char="»"/>
              <a:defRPr>
                <a:solidFill>
                  <a:schemeClr val="tx2"/>
                </a:solidFill>
                <a:latin typeface="+mn-lt"/>
              </a:defRPr>
            </a:lvl4pPr>
            <a:lvl5pPr marL="912813" indent="-228600">
              <a:buFont typeface="Arial" panose="020B0604020202020204" pitchFamily="34" charset="0"/>
              <a:buChar char="•"/>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Second level</a:t>
            </a:r>
          </a:p>
          <a:p>
            <a:pPr lvl="2"/>
            <a:r>
              <a:rPr lang="en-US" dirty="0"/>
              <a:t>Third level</a:t>
            </a:r>
          </a:p>
          <a:p>
            <a:pPr lvl="3"/>
            <a:r>
              <a:rPr lang="en-US" dirty="0"/>
              <a:t>Fourth level</a:t>
            </a:r>
          </a:p>
        </p:txBody>
      </p:sp>
      <p:sp>
        <p:nvSpPr>
          <p:cNvPr id="4" name="Slide Number"/>
          <p:cNvSpPr>
            <a:spLocks noGrp="1"/>
          </p:cNvSpPr>
          <p:nvPr userDrawn="1">
            <p:ph type="sldNum" sz="quarter" idx="10"/>
          </p:nvPr>
        </p:nvSpPr>
        <p:spPr>
          <a:xfrm>
            <a:off x="11741903" y="6666758"/>
            <a:ext cx="141064" cy="138499"/>
          </a:xfrm>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9163538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Bulleted Text, Source">
    <p:spTree>
      <p:nvGrpSpPr>
        <p:cNvPr id="1" name=""/>
        <p:cNvGrpSpPr/>
        <p:nvPr/>
      </p:nvGrpSpPr>
      <p:grpSpPr>
        <a:xfrm>
          <a:off x="0" y="0"/>
          <a:ext cx="0" cy="0"/>
          <a:chOff x="0" y="0"/>
          <a:chExt cx="0" cy="0"/>
        </a:xfrm>
      </p:grpSpPr>
      <p:cxnSp>
        <p:nvCxnSpPr>
          <p:cNvPr id="37" name="Rule"/>
          <p:cNvCxnSpPr/>
          <p:nvPr userDrawn="1"/>
        </p:nvCxnSpPr>
        <p:spPr>
          <a:xfrm>
            <a:off x="916517" y="1487424"/>
            <a:ext cx="1127548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916518" y="882533"/>
            <a:ext cx="10966449" cy="492443"/>
          </a:xfrm>
        </p:spPr>
        <p:txBody>
          <a:bodyPr>
            <a:spAutoFit/>
          </a:bodyPr>
          <a:lstStyle>
            <a:lvl1pPr>
              <a:defRPr sz="3200"/>
            </a:lvl1pPr>
          </a:lstStyle>
          <a:p>
            <a:r>
              <a:rPr lang="en-US" dirty="0"/>
              <a:t>Click to edit Master title style</a:t>
            </a:r>
          </a:p>
        </p:txBody>
      </p:sp>
      <p:sp>
        <p:nvSpPr>
          <p:cNvPr id="3" name="Content"/>
          <p:cNvSpPr>
            <a:spLocks noGrp="1"/>
          </p:cNvSpPr>
          <p:nvPr>
            <p:ph idx="1"/>
          </p:nvPr>
        </p:nvSpPr>
        <p:spPr bwMode="gray">
          <a:xfrm>
            <a:off x="916702" y="1607853"/>
            <a:ext cx="10966265" cy="4726300"/>
          </a:xfrm>
        </p:spPr>
        <p:txBody>
          <a:bodyPr/>
          <a:lstStyle>
            <a:lvl1pPr marL="233363" indent="-233363">
              <a:buFont typeface="Arial" panose="020B0604020202020204" pitchFamily="34" charset="0"/>
              <a:buChar char="•"/>
              <a:defRPr>
                <a:solidFill>
                  <a:schemeClr val="tx2"/>
                </a:solidFill>
                <a:latin typeface="+mn-lt"/>
                <a:cs typeface="Franklin Gothic Book" pitchFamily="34" charset="0"/>
              </a:defRPr>
            </a:lvl1pPr>
            <a:lvl2pPr>
              <a:defRPr sz="1800">
                <a:solidFill>
                  <a:schemeClr val="tx2"/>
                </a:solidFill>
                <a:latin typeface="+mn-lt"/>
                <a:cs typeface="Franklin Gothic Book" pitchFamily="34" charset="0"/>
              </a:defRPr>
            </a:lvl2pPr>
            <a:lvl3pPr>
              <a:defRPr sz="1400" baseline="0">
                <a:solidFill>
                  <a:schemeClr val="tx2"/>
                </a:solidFill>
                <a:latin typeface="+mn-lt"/>
                <a:cs typeface="Franklin Gothic Book" pitchFamily="34" charset="0"/>
              </a:defRPr>
            </a:lvl3pPr>
            <a:lvl4pPr marL="915988" indent="-228600">
              <a:defRPr sz="1400" baseline="0">
                <a:solidFill>
                  <a:schemeClr val="tx2"/>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ource"/>
          <p:cNvSpPr>
            <a:spLocks noGrp="1"/>
          </p:cNvSpPr>
          <p:nvPr>
            <p:ph type="body" sz="quarter" idx="11" hasCustomPrompt="1"/>
          </p:nvPr>
        </p:nvSpPr>
        <p:spPr>
          <a:xfrm>
            <a:off x="916518" y="6026377"/>
            <a:ext cx="10966449" cy="307777"/>
          </a:xfrm>
        </p:spPr>
        <p:txBody>
          <a:bodyPr anchor="b" anchorCtr="0">
            <a:spAutoFit/>
          </a:bodyPr>
          <a:lstStyle>
            <a:lvl1pPr marL="0" indent="0">
              <a:buNone/>
              <a:defRPr sz="1000"/>
            </a:lvl1pPr>
            <a:lvl2pPr marL="228600" indent="0">
              <a:buNone/>
              <a:defRPr sz="1000"/>
            </a:lvl2pPr>
            <a:lvl3pPr marL="458788" indent="0">
              <a:buNone/>
              <a:defRPr sz="1000"/>
            </a:lvl3pPr>
            <a:lvl4pPr marL="685800" indent="0">
              <a:buNone/>
              <a:defRPr sz="1000"/>
            </a:lvl4pPr>
            <a:lvl5pPr marL="914400" indent="0">
              <a:buNone/>
              <a:defRPr sz="1000"/>
            </a:lvl5pPr>
          </a:lstStyle>
          <a:p>
            <a:pPr lvl="0"/>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4" name="Slide Number"/>
          <p:cNvSpPr>
            <a:spLocks noGrp="1"/>
          </p:cNvSpPr>
          <p:nvPr>
            <p:ph type="sldNum" sz="quarter" idx="10"/>
          </p:nvPr>
        </p:nvSpPr>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83941737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wo Column, Source">
    <p:spTree>
      <p:nvGrpSpPr>
        <p:cNvPr id="1" name=""/>
        <p:cNvGrpSpPr/>
        <p:nvPr/>
      </p:nvGrpSpPr>
      <p:grpSpPr>
        <a:xfrm>
          <a:off x="0" y="0"/>
          <a:ext cx="0" cy="0"/>
          <a:chOff x="0" y="0"/>
          <a:chExt cx="0" cy="0"/>
        </a:xfrm>
      </p:grpSpPr>
      <p:cxnSp>
        <p:nvCxnSpPr>
          <p:cNvPr id="66" name="Rule"/>
          <p:cNvCxnSpPr/>
          <p:nvPr userDrawn="1"/>
        </p:nvCxnSpPr>
        <p:spPr>
          <a:xfrm>
            <a:off x="916517" y="1487424"/>
            <a:ext cx="1127548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p:txBody>
          <a:bodyPr/>
          <a:lstStyle/>
          <a:p>
            <a:r>
              <a:rPr lang="en-US" dirty="0"/>
              <a:t>Click to edit Master title style</a:t>
            </a:r>
          </a:p>
        </p:txBody>
      </p:sp>
      <p:sp>
        <p:nvSpPr>
          <p:cNvPr id="40" name="Content Right"/>
          <p:cNvSpPr>
            <a:spLocks noGrp="1"/>
          </p:cNvSpPr>
          <p:nvPr>
            <p:ph sz="quarter" idx="12"/>
          </p:nvPr>
        </p:nvSpPr>
        <p:spPr>
          <a:xfrm>
            <a:off x="916517" y="1599874"/>
            <a:ext cx="5325535" cy="4723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 name="Content Left"/>
          <p:cNvSpPr>
            <a:spLocks noGrp="1"/>
          </p:cNvSpPr>
          <p:nvPr>
            <p:ph sz="quarter" idx="13"/>
          </p:nvPr>
        </p:nvSpPr>
        <p:spPr>
          <a:xfrm>
            <a:off x="6551085" y="1599874"/>
            <a:ext cx="5331883" cy="4723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ource"/>
          <p:cNvSpPr>
            <a:spLocks noGrp="1"/>
          </p:cNvSpPr>
          <p:nvPr>
            <p:ph type="body" sz="quarter" idx="14" hasCustomPrompt="1"/>
          </p:nvPr>
        </p:nvSpPr>
        <p:spPr>
          <a:xfrm>
            <a:off x="916518" y="6015237"/>
            <a:ext cx="10966449" cy="307777"/>
          </a:xfrm>
        </p:spPr>
        <p:txBody>
          <a:bodyPr anchor="b" anchorCtr="0">
            <a:spAutoFit/>
          </a:bodyPr>
          <a:lstStyle>
            <a:lvl1pPr marL="0" indent="0">
              <a:buNone/>
              <a:defRPr sz="2400"/>
            </a:lvl1pPr>
          </a:lstStyle>
          <a:p>
            <a:pPr lvl="0"/>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5" name="Slide Number"/>
          <p:cNvSpPr>
            <a:spLocks noGrp="1"/>
          </p:cNvSpPr>
          <p:nvPr>
            <p:ph type="sldNum" sz="quarter" idx="11"/>
          </p:nvPr>
        </p:nvSpPr>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18727761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Single Line Title, First Level No Bullet, Source">
    <p:spTree>
      <p:nvGrpSpPr>
        <p:cNvPr id="1" name=""/>
        <p:cNvGrpSpPr/>
        <p:nvPr/>
      </p:nvGrpSpPr>
      <p:grpSpPr>
        <a:xfrm>
          <a:off x="0" y="0"/>
          <a:ext cx="0" cy="0"/>
          <a:chOff x="0" y="0"/>
          <a:chExt cx="0" cy="0"/>
        </a:xfrm>
      </p:grpSpPr>
      <p:cxnSp>
        <p:nvCxnSpPr>
          <p:cNvPr id="20" name="Rule"/>
          <p:cNvCxnSpPr/>
          <p:nvPr userDrawn="1"/>
        </p:nvCxnSpPr>
        <p:spPr>
          <a:xfrm>
            <a:off x="916519" y="966735"/>
            <a:ext cx="1127548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title"/>
          </p:nvPr>
        </p:nvSpPr>
        <p:spPr>
          <a:xfrm>
            <a:off x="916518" y="360900"/>
            <a:ext cx="10966449" cy="492443"/>
          </a:xfrm>
        </p:spPr>
        <p:txBody>
          <a:bodyPr/>
          <a:lstStyle>
            <a:lvl1pPr>
              <a:defRPr>
                <a:solidFill>
                  <a:schemeClr val="bg2">
                    <a:lumMod val="75000"/>
                  </a:schemeClr>
                </a:solidFill>
              </a:defRPr>
            </a:lvl1pPr>
          </a:lstStyle>
          <a:p>
            <a:r>
              <a:rPr lang="en-US" dirty="0"/>
              <a:t>Click to edit Master title style</a:t>
            </a:r>
          </a:p>
        </p:txBody>
      </p:sp>
      <p:sp>
        <p:nvSpPr>
          <p:cNvPr id="3" name="Content"/>
          <p:cNvSpPr>
            <a:spLocks noGrp="1"/>
          </p:cNvSpPr>
          <p:nvPr userDrawn="1">
            <p:ph idx="1"/>
          </p:nvPr>
        </p:nvSpPr>
        <p:spPr>
          <a:xfrm>
            <a:off x="916518" y="1079186"/>
            <a:ext cx="10966449" cy="5246813"/>
          </a:xfrm>
        </p:spPr>
        <p:txBody>
          <a:bodyPr/>
          <a:lstStyle>
            <a:lvl1pPr marL="0" indent="0">
              <a:buNone/>
              <a:defRPr>
                <a:solidFill>
                  <a:schemeClr val="tx2"/>
                </a:solidFill>
                <a:latin typeface="+mn-lt"/>
                <a:cs typeface="Franklin Gothic Book" pitchFamily="34" charset="0"/>
              </a:defRPr>
            </a:lvl1pPr>
            <a:lvl2pPr marL="230188" indent="-230188">
              <a:buFont typeface="Arial" pitchFamily="34" charset="0"/>
              <a:buChar char="•"/>
              <a:defRPr>
                <a:solidFill>
                  <a:schemeClr val="tx2"/>
                </a:solidFill>
                <a:latin typeface="+mn-lt"/>
              </a:defRPr>
            </a:lvl2pPr>
            <a:lvl3pPr marL="465138" indent="-228600">
              <a:buFont typeface="Arial" panose="020B0604020202020204" pitchFamily="34" charset="0"/>
              <a:buChar char="–"/>
              <a:defRPr>
                <a:solidFill>
                  <a:schemeClr val="tx2"/>
                </a:solidFill>
                <a:latin typeface="+mn-lt"/>
              </a:defRPr>
            </a:lvl3pPr>
            <a:lvl4pPr marL="685800" indent="-228600">
              <a:buFont typeface="Arial" panose="020B0604020202020204" pitchFamily="34" charset="0"/>
              <a:buChar char="»"/>
              <a:defRPr>
                <a:solidFill>
                  <a:schemeClr val="tx2"/>
                </a:solidFill>
                <a:latin typeface="+mn-lt"/>
              </a:defRPr>
            </a:lvl4pPr>
            <a:lvl5pPr marL="912813" indent="-228600">
              <a:buFont typeface="Arial" panose="020B0604020202020204" pitchFamily="34" charset="0"/>
              <a:buChar char="•"/>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Second level</a:t>
            </a:r>
          </a:p>
          <a:p>
            <a:pPr lvl="2"/>
            <a:r>
              <a:rPr lang="en-US" dirty="0"/>
              <a:t>Third level</a:t>
            </a:r>
          </a:p>
          <a:p>
            <a:pPr lvl="3"/>
            <a:r>
              <a:rPr lang="en-US" dirty="0"/>
              <a:t>Fourth level</a:t>
            </a:r>
          </a:p>
        </p:txBody>
      </p:sp>
      <p:sp>
        <p:nvSpPr>
          <p:cNvPr id="6" name="Source"/>
          <p:cNvSpPr>
            <a:spLocks noGrp="1"/>
          </p:cNvSpPr>
          <p:nvPr>
            <p:ph type="body" sz="quarter" idx="11" hasCustomPrompt="1"/>
          </p:nvPr>
        </p:nvSpPr>
        <p:spPr>
          <a:xfrm>
            <a:off x="916518" y="6019610"/>
            <a:ext cx="10966449" cy="306388"/>
          </a:xfrm>
        </p:spPr>
        <p:txBody>
          <a:bodyPr anchor="b" anchorCtr="0">
            <a:spAutoFit/>
          </a:bodyPr>
          <a:lstStyle>
            <a:lvl1pPr marL="0" indent="0">
              <a:buNone/>
              <a:defRPr sz="2400"/>
            </a:lvl1pPr>
          </a:lstStyle>
          <a:p>
            <a:pPr lvl="0"/>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4" name="Slide Number"/>
          <p:cNvSpPr>
            <a:spLocks noGrp="1"/>
          </p:cNvSpPr>
          <p:nvPr userDrawn="1">
            <p:ph type="sldNum" sz="quarter" idx="10"/>
          </p:nvPr>
        </p:nvSpPr>
        <p:spPr>
          <a:xfrm>
            <a:off x="11741903" y="6666758"/>
            <a:ext cx="141064" cy="138499"/>
          </a:xfrm>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23006735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Single Line Title, Bulleted Text, Source">
    <p:spTree>
      <p:nvGrpSpPr>
        <p:cNvPr id="1" name=""/>
        <p:cNvGrpSpPr/>
        <p:nvPr/>
      </p:nvGrpSpPr>
      <p:grpSpPr>
        <a:xfrm>
          <a:off x="0" y="0"/>
          <a:ext cx="0" cy="0"/>
          <a:chOff x="0" y="0"/>
          <a:chExt cx="0" cy="0"/>
        </a:xfrm>
      </p:grpSpPr>
      <p:cxnSp>
        <p:nvCxnSpPr>
          <p:cNvPr id="64" name="Rule"/>
          <p:cNvCxnSpPr/>
          <p:nvPr userDrawn="1"/>
        </p:nvCxnSpPr>
        <p:spPr>
          <a:xfrm>
            <a:off x="916519" y="966735"/>
            <a:ext cx="1127548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tle"/>
          <p:cNvSpPr>
            <a:spLocks noGrp="1"/>
          </p:cNvSpPr>
          <p:nvPr userDrawn="1">
            <p:ph type="title"/>
          </p:nvPr>
        </p:nvSpPr>
        <p:spPr>
          <a:xfrm>
            <a:off x="916518" y="359994"/>
            <a:ext cx="10966449" cy="492443"/>
          </a:xfrm>
        </p:spPr>
        <p:txBody>
          <a:bodyPr/>
          <a:lstStyle/>
          <a:p>
            <a:r>
              <a:rPr lang="en-US" dirty="0"/>
              <a:t>Click to edit Master title style</a:t>
            </a:r>
          </a:p>
        </p:txBody>
      </p:sp>
      <p:sp>
        <p:nvSpPr>
          <p:cNvPr id="20" name="Content"/>
          <p:cNvSpPr>
            <a:spLocks noGrp="1"/>
          </p:cNvSpPr>
          <p:nvPr userDrawn="1">
            <p:ph sz="quarter" idx="11"/>
          </p:nvPr>
        </p:nvSpPr>
        <p:spPr>
          <a:xfrm>
            <a:off x="916518" y="1074694"/>
            <a:ext cx="10966449"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Source"/>
          <p:cNvSpPr>
            <a:spLocks noGrp="1"/>
          </p:cNvSpPr>
          <p:nvPr>
            <p:ph type="body" sz="quarter" idx="12" hasCustomPrompt="1"/>
          </p:nvPr>
        </p:nvSpPr>
        <p:spPr>
          <a:xfrm>
            <a:off x="916518" y="6018412"/>
            <a:ext cx="10966449" cy="307777"/>
          </a:xfrm>
        </p:spPr>
        <p:txBody>
          <a:bodyPr anchor="b" anchorCtr="0">
            <a:spAutoFit/>
          </a:bodyPr>
          <a:lstStyle>
            <a:lvl1pPr marL="0" indent="0">
              <a:buNone/>
              <a:defRPr sz="2400"/>
            </a:lvl1pPr>
          </a:lstStyle>
          <a:p>
            <a:pPr lvl="0"/>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2" name="Slide Number"/>
          <p:cNvSpPr>
            <a:spLocks noGrp="1"/>
          </p:cNvSpPr>
          <p:nvPr userDrawn="1">
            <p:ph type="sldNum" sz="quarter" idx="10"/>
          </p:nvPr>
        </p:nvSpPr>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404722341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Single Line Title, Two Column, Source">
    <p:spTree>
      <p:nvGrpSpPr>
        <p:cNvPr id="1" name=""/>
        <p:cNvGrpSpPr/>
        <p:nvPr/>
      </p:nvGrpSpPr>
      <p:grpSpPr>
        <a:xfrm>
          <a:off x="0" y="0"/>
          <a:ext cx="0" cy="0"/>
          <a:chOff x="0" y="0"/>
          <a:chExt cx="0" cy="0"/>
        </a:xfrm>
      </p:grpSpPr>
      <p:cxnSp>
        <p:nvCxnSpPr>
          <p:cNvPr id="64" name="Rule"/>
          <p:cNvCxnSpPr/>
          <p:nvPr userDrawn="1"/>
        </p:nvCxnSpPr>
        <p:spPr>
          <a:xfrm>
            <a:off x="916519" y="966735"/>
            <a:ext cx="1127548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tle"/>
          <p:cNvSpPr>
            <a:spLocks noGrp="1"/>
          </p:cNvSpPr>
          <p:nvPr userDrawn="1">
            <p:ph type="title"/>
          </p:nvPr>
        </p:nvSpPr>
        <p:spPr>
          <a:xfrm>
            <a:off x="916518" y="359994"/>
            <a:ext cx="10966449" cy="492443"/>
          </a:xfrm>
        </p:spPr>
        <p:txBody>
          <a:bodyPr/>
          <a:lstStyle/>
          <a:p>
            <a:r>
              <a:rPr lang="en-US" dirty="0"/>
              <a:t>Click to edit Master title style</a:t>
            </a:r>
          </a:p>
        </p:txBody>
      </p:sp>
      <p:sp>
        <p:nvSpPr>
          <p:cNvPr id="20" name="Content Left"/>
          <p:cNvSpPr>
            <a:spLocks noGrp="1"/>
          </p:cNvSpPr>
          <p:nvPr userDrawn="1">
            <p:ph sz="quarter" idx="11"/>
          </p:nvPr>
        </p:nvSpPr>
        <p:spPr>
          <a:xfrm>
            <a:off x="916518" y="1074694"/>
            <a:ext cx="5323417"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Content Right"/>
          <p:cNvSpPr>
            <a:spLocks noGrp="1"/>
          </p:cNvSpPr>
          <p:nvPr>
            <p:ph sz="quarter" idx="12"/>
          </p:nvPr>
        </p:nvSpPr>
        <p:spPr>
          <a:xfrm>
            <a:off x="6551084" y="1082676"/>
            <a:ext cx="5331883" cy="5243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ource"/>
          <p:cNvSpPr>
            <a:spLocks noGrp="1"/>
          </p:cNvSpPr>
          <p:nvPr>
            <p:ph type="body" sz="quarter" idx="13" hasCustomPrompt="1"/>
          </p:nvPr>
        </p:nvSpPr>
        <p:spPr>
          <a:xfrm>
            <a:off x="916518" y="6018412"/>
            <a:ext cx="10966449" cy="307777"/>
          </a:xfrm>
        </p:spPr>
        <p:txBody>
          <a:bodyPr anchor="b" anchorCtr="0">
            <a:spAutoFit/>
          </a:bodyPr>
          <a:lstStyle>
            <a:lvl1pPr marL="0" indent="0">
              <a:buNone/>
              <a:defRPr sz="2400"/>
            </a:lvl1pPr>
          </a:lstStyle>
          <a:p>
            <a:pPr lvl="0"/>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2" name="Slide Number"/>
          <p:cNvSpPr>
            <a:spLocks noGrp="1"/>
          </p:cNvSpPr>
          <p:nvPr userDrawn="1">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38672609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No Rule, Source">
    <p:spTree>
      <p:nvGrpSpPr>
        <p:cNvPr id="1" name=""/>
        <p:cNvGrpSpPr/>
        <p:nvPr/>
      </p:nvGrpSpPr>
      <p:grpSpPr>
        <a:xfrm>
          <a:off x="0" y="0"/>
          <a:ext cx="0" cy="0"/>
          <a:chOff x="0" y="0"/>
          <a:chExt cx="0" cy="0"/>
        </a:xfrm>
      </p:grpSpPr>
      <p:sp>
        <p:nvSpPr>
          <p:cNvPr id="3" name="Title"/>
          <p:cNvSpPr>
            <a:spLocks noGrp="1"/>
          </p:cNvSpPr>
          <p:nvPr userDrawn="1">
            <p:ph type="title"/>
          </p:nvPr>
        </p:nvSpPr>
        <p:spPr>
          <a:xfrm>
            <a:off x="916518" y="364089"/>
            <a:ext cx="10966449" cy="488348"/>
          </a:xfrm>
        </p:spPr>
        <p:txBody>
          <a:bodyPr/>
          <a:lstStyle/>
          <a:p>
            <a:r>
              <a:rPr lang="en-US" dirty="0"/>
              <a:t>Click to edit Master title style</a:t>
            </a:r>
          </a:p>
        </p:txBody>
      </p:sp>
      <p:sp>
        <p:nvSpPr>
          <p:cNvPr id="20" name="Content"/>
          <p:cNvSpPr>
            <a:spLocks noGrp="1"/>
          </p:cNvSpPr>
          <p:nvPr userDrawn="1">
            <p:ph sz="quarter" idx="11"/>
          </p:nvPr>
        </p:nvSpPr>
        <p:spPr>
          <a:xfrm>
            <a:off x="916518" y="1074694"/>
            <a:ext cx="10966449"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Source"/>
          <p:cNvSpPr>
            <a:spLocks noGrp="1"/>
          </p:cNvSpPr>
          <p:nvPr>
            <p:ph type="body" sz="quarter" idx="12" hasCustomPrompt="1"/>
          </p:nvPr>
        </p:nvSpPr>
        <p:spPr>
          <a:xfrm>
            <a:off x="916518" y="6018412"/>
            <a:ext cx="10966449" cy="307777"/>
          </a:xfrm>
        </p:spPr>
        <p:txBody>
          <a:bodyPr anchor="b" anchorCtr="0">
            <a:spAutoFit/>
          </a:bodyPr>
          <a:lstStyle>
            <a:lvl1pPr marL="0" indent="0">
              <a:buNone/>
              <a:defRPr sz="2400"/>
            </a:lvl1pPr>
          </a:lstStyle>
          <a:p>
            <a:pPr lvl="0"/>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2" name="Slide Number"/>
          <p:cNvSpPr>
            <a:spLocks noGrp="1"/>
          </p:cNvSpPr>
          <p:nvPr userDrawn="1">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35409862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Contac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916518" y="2362082"/>
            <a:ext cx="10966449" cy="2964023"/>
          </a:xfrm>
        </p:spPr>
        <p:txBody>
          <a:bodyPr/>
          <a:lstStyle>
            <a:lvl1pPr>
              <a:defRPr lang="en-US" sz="2000" kern="1200" dirty="0">
                <a:solidFill>
                  <a:schemeClr val="bg1"/>
                </a:solidFill>
                <a:latin typeface="+mn-lt"/>
                <a:ea typeface="Arial" pitchFamily="34" charset="0"/>
                <a:cs typeface="Arial" pitchFamily="34" charset="0"/>
              </a:defRPr>
            </a:lvl1pPr>
          </a:lstStyle>
          <a:p>
            <a:pPr marL="0" lvl="0" indent="0" algn="l" rtl="0" eaLnBrk="0" fontAlgn="base" hangingPunct="0">
              <a:spcBef>
                <a:spcPts val="0"/>
              </a:spcBef>
              <a:spcAft>
                <a:spcPts val="0"/>
              </a:spcAft>
              <a:buClr>
                <a:schemeClr val="tx2"/>
              </a:buClr>
              <a:buFont typeface="Arial" pitchFamily="34" charset="0"/>
              <a:buNone/>
            </a:pPr>
            <a:r>
              <a:rPr lang="en-US" dirty="0"/>
              <a:t>Click to edit Master text styles</a:t>
            </a:r>
          </a:p>
          <a:p>
            <a:pPr marL="0" lvl="0" indent="0" algn="l" rtl="0" eaLnBrk="0" fontAlgn="base" hangingPunct="0">
              <a:spcBef>
                <a:spcPts val="0"/>
              </a:spcBef>
              <a:spcAft>
                <a:spcPts val="0"/>
              </a:spcAft>
              <a:buClr>
                <a:schemeClr val="tx2"/>
              </a:buClr>
              <a:buFont typeface="Arial" pitchFamily="34" charset="0"/>
              <a:buNone/>
            </a:pPr>
            <a:r>
              <a:rPr lang="en-US" dirty="0"/>
              <a:t>Second level</a:t>
            </a:r>
          </a:p>
          <a:p>
            <a:pPr marL="0" lvl="0" indent="0" algn="l" rtl="0" eaLnBrk="0" fontAlgn="base" hangingPunct="0">
              <a:spcBef>
                <a:spcPts val="0"/>
              </a:spcBef>
              <a:spcAft>
                <a:spcPts val="0"/>
              </a:spcAft>
              <a:buClr>
                <a:schemeClr val="tx2"/>
              </a:buClr>
              <a:buFont typeface="Arial" pitchFamily="34" charset="0"/>
              <a:buNone/>
            </a:pPr>
            <a:r>
              <a:rPr lang="en-US" dirty="0"/>
              <a:t>Third level</a:t>
            </a:r>
          </a:p>
          <a:p>
            <a:pPr marL="0" lvl="0" indent="0" algn="l" rtl="0" eaLnBrk="0" fontAlgn="base" hangingPunct="0">
              <a:spcBef>
                <a:spcPts val="0"/>
              </a:spcBef>
              <a:spcAft>
                <a:spcPts val="0"/>
              </a:spcAft>
              <a:buClr>
                <a:schemeClr val="tx2"/>
              </a:buClr>
              <a:buFont typeface="Arial" pitchFamily="34" charset="0"/>
              <a:buNone/>
            </a:pPr>
            <a:r>
              <a:rPr lang="en-US" dirty="0"/>
              <a:t>Fourth level</a:t>
            </a:r>
          </a:p>
          <a:p>
            <a:pPr marL="0" lvl="0" indent="0" algn="l" rtl="0" eaLnBrk="0" fontAlgn="base" hangingPunct="0">
              <a:spcBef>
                <a:spcPts val="0"/>
              </a:spcBef>
              <a:spcAft>
                <a:spcPts val="0"/>
              </a:spcAft>
              <a:buClr>
                <a:schemeClr val="tx2"/>
              </a:buClr>
              <a:buFont typeface="Arial" pitchFamily="34" charset="0"/>
              <a:buNone/>
            </a:pPr>
            <a:r>
              <a:rPr lang="en-US" dirty="0"/>
              <a:t>Fifth level</a:t>
            </a:r>
          </a:p>
        </p:txBody>
      </p:sp>
      <p:sp>
        <p:nvSpPr>
          <p:cNvPr id="2" name="Slide Number Placeholder 1"/>
          <p:cNvSpPr>
            <a:spLocks noGrp="1"/>
          </p:cNvSpPr>
          <p:nvPr>
            <p:ph type="sldNum" sz="quarter" idx="11"/>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73823033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282" y="6459787"/>
            <a:ext cx="2472271" cy="365125"/>
          </a:xfrm>
          <a:prstGeom prst="rect">
            <a:avLst/>
          </a:prstGeom>
        </p:spPr>
        <p:txBody>
          <a:bodyPr/>
          <a:lstStyle/>
          <a:p>
            <a:fld id="{25389282-C8C3-497F-A46A-0146BFC6DA01}" type="datetime1">
              <a:rPr lang="en-US" smtClean="0"/>
              <a:t>3/6/20</a:t>
            </a:fld>
            <a:endParaRPr lang="en-US" dirty="0"/>
          </a:p>
        </p:txBody>
      </p:sp>
      <p:sp>
        <p:nvSpPr>
          <p:cNvPr id="5" name="Footer Placeholder 4"/>
          <p:cNvSpPr>
            <a:spLocks noGrp="1"/>
          </p:cNvSpPr>
          <p:nvPr>
            <p:ph type="ftr" sz="quarter" idx="11"/>
          </p:nvPr>
        </p:nvSpPr>
        <p:spPr>
          <a:xfrm>
            <a:off x="3686186" y="6459787"/>
            <a:ext cx="4822804"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56C903B-A9A8-9643-9413-B88BA9C2F039}" type="slidenum">
              <a:rPr lang="en-US" smtClean="0"/>
              <a:t>‹#›</a:t>
            </a:fld>
            <a:endParaRPr lang="en-US" dirty="0"/>
          </a:p>
        </p:txBody>
      </p:sp>
    </p:spTree>
    <p:extLst>
      <p:ext uri="{BB962C8B-B14F-4D97-AF65-F5344CB8AC3E}">
        <p14:creationId xmlns:p14="http://schemas.microsoft.com/office/powerpoint/2010/main" val="389365669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1_References">
    <p:spTree>
      <p:nvGrpSpPr>
        <p:cNvPr id="1" name=""/>
        <p:cNvGrpSpPr/>
        <p:nvPr/>
      </p:nvGrpSpPr>
      <p:grpSpPr>
        <a:xfrm>
          <a:off x="0" y="0"/>
          <a:ext cx="0" cy="0"/>
          <a:chOff x="0" y="0"/>
          <a:chExt cx="0" cy="0"/>
        </a:xfrm>
      </p:grpSpPr>
      <p:sp>
        <p:nvSpPr>
          <p:cNvPr id="5" name="Title 4"/>
          <p:cNvSpPr>
            <a:spLocks noGrp="1"/>
          </p:cNvSpPr>
          <p:nvPr>
            <p:ph type="title"/>
          </p:nvPr>
        </p:nvSpPr>
        <p:spPr>
          <a:xfrm>
            <a:off x="916518" y="357158"/>
            <a:ext cx="10966449" cy="492443"/>
          </a:xfrm>
        </p:spPr>
        <p:txBody>
          <a:bodyPr/>
          <a:lstStyle/>
          <a:p>
            <a:r>
              <a:rPr lang="en-US" dirty="0"/>
              <a:t>Click to edit Master title style</a:t>
            </a:r>
          </a:p>
        </p:txBody>
      </p:sp>
      <p:sp>
        <p:nvSpPr>
          <p:cNvPr id="3" name="Content Placeholder 2"/>
          <p:cNvSpPr>
            <a:spLocks noGrp="1"/>
          </p:cNvSpPr>
          <p:nvPr>
            <p:ph idx="1"/>
          </p:nvPr>
        </p:nvSpPr>
        <p:spPr bwMode="gray">
          <a:xfrm>
            <a:off x="916519" y="1087573"/>
            <a:ext cx="10966448" cy="5234678"/>
          </a:xfrm>
          <a:prstGeom prst="rect">
            <a:avLst/>
          </a:prstGeom>
        </p:spPr>
        <p:txBody>
          <a:bodyPr/>
          <a:lstStyle>
            <a:lvl1pPr marL="457200" indent="-457200">
              <a:buNone/>
              <a:defRPr sz="1800">
                <a:solidFill>
                  <a:schemeClr val="tx2"/>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dirty="0"/>
              <a:t>Click to edit Master text</a:t>
            </a:r>
          </a:p>
        </p:txBody>
      </p:sp>
      <p:sp>
        <p:nvSpPr>
          <p:cNvPr id="2" name="Slide Number Placeholder 1"/>
          <p:cNvSpPr>
            <a:spLocks noGrp="1"/>
          </p:cNvSpPr>
          <p:nvPr>
            <p:ph type="sldNum" sz="quarter" idx="10"/>
          </p:nvPr>
        </p:nvSpPr>
        <p:spPr/>
        <p:txBody>
          <a:bodyPr/>
          <a:lstStyle/>
          <a:p>
            <a:pPr algn="r"/>
            <a:fld id="{F3477EC8-074D-41C4-94AE-E9EA7CEEA348}" type="slidenum">
              <a:rPr lang="en-US" smtClean="0"/>
              <a:pPr algn="r"/>
              <a:t>‹#›</a:t>
            </a:fld>
            <a:endParaRPr lang="en-US" dirty="0"/>
          </a:p>
        </p:txBody>
      </p:sp>
      <p:cxnSp>
        <p:nvCxnSpPr>
          <p:cNvPr id="22" name="Straight Connector 21"/>
          <p:cNvCxnSpPr/>
          <p:nvPr userDrawn="1"/>
        </p:nvCxnSpPr>
        <p:spPr>
          <a:xfrm>
            <a:off x="916519" y="966735"/>
            <a:ext cx="1127548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436885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a:prstGeom prst="rect">
            <a:avLst/>
          </a:prstGeom>
        </p:spPr>
        <p:txBody>
          <a:bodyPr/>
          <a:lstStyle>
            <a:lvl1pPr algn="l">
              <a:defRPr/>
            </a:lvl1pPr>
          </a:lstStyle>
          <a:p>
            <a:fld id="{5ADAD1C4-EA32-48FD-A174-84E63B038F5A}" type="datetime1">
              <a:rPr lang="en-US" smtClean="0"/>
              <a:t>3/6/20</a:t>
            </a:fld>
            <a:endParaRPr lang="en-US" dirty="0"/>
          </a:p>
        </p:txBody>
      </p:sp>
      <p:sp>
        <p:nvSpPr>
          <p:cNvPr id="6" name="Footer Placeholder 5"/>
          <p:cNvSpPr>
            <a:spLocks noGrp="1"/>
          </p:cNvSpPr>
          <p:nvPr>
            <p:ph type="ftr" sz="quarter" idx="11"/>
          </p:nvPr>
        </p:nvSpPr>
        <p:spPr>
          <a:xfrm>
            <a:off x="4800600" y="6459785"/>
            <a:ext cx="4648200" cy="365125"/>
          </a:xfrm>
          <a:prstGeom prst="rect">
            <a:avLst/>
          </a:prstGeo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56C903B-A9A8-9643-9413-B88BA9C2F039}" type="slidenum">
              <a:rPr lang="en-US" smtClean="0"/>
              <a:t>‹#›</a:t>
            </a:fld>
            <a:endParaRPr lang="en-US" dirty="0"/>
          </a:p>
        </p:txBody>
      </p:sp>
    </p:spTree>
    <p:extLst>
      <p:ext uri="{BB962C8B-B14F-4D97-AF65-F5344CB8AC3E}">
        <p14:creationId xmlns:p14="http://schemas.microsoft.com/office/powerpoint/2010/main" val="3778596990"/>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ngle Line Title, Bulleted Text">
    <p:spTree>
      <p:nvGrpSpPr>
        <p:cNvPr id="1" name=""/>
        <p:cNvGrpSpPr/>
        <p:nvPr/>
      </p:nvGrpSpPr>
      <p:grpSpPr>
        <a:xfrm>
          <a:off x="0" y="0"/>
          <a:ext cx="0" cy="0"/>
          <a:chOff x="0" y="0"/>
          <a:chExt cx="0" cy="0"/>
        </a:xfrm>
      </p:grpSpPr>
      <p:cxnSp>
        <p:nvCxnSpPr>
          <p:cNvPr id="64" name="Rule"/>
          <p:cNvCxnSpPr/>
          <p:nvPr userDrawn="1"/>
        </p:nvCxnSpPr>
        <p:spPr>
          <a:xfrm>
            <a:off x="916519" y="966735"/>
            <a:ext cx="1127548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tle"/>
          <p:cNvSpPr>
            <a:spLocks noGrp="1"/>
          </p:cNvSpPr>
          <p:nvPr userDrawn="1">
            <p:ph type="title"/>
          </p:nvPr>
        </p:nvSpPr>
        <p:spPr>
          <a:xfrm>
            <a:off x="916518" y="359994"/>
            <a:ext cx="10966449" cy="492443"/>
          </a:xfrm>
        </p:spPr>
        <p:txBody>
          <a:bodyPr/>
          <a:lstStyle/>
          <a:p>
            <a:r>
              <a:rPr lang="en-US" dirty="0"/>
              <a:t>Click to edit Master title style</a:t>
            </a:r>
          </a:p>
        </p:txBody>
      </p:sp>
      <p:sp>
        <p:nvSpPr>
          <p:cNvPr id="20" name="Content"/>
          <p:cNvSpPr>
            <a:spLocks noGrp="1"/>
          </p:cNvSpPr>
          <p:nvPr userDrawn="1">
            <p:ph sz="quarter" idx="11"/>
          </p:nvPr>
        </p:nvSpPr>
        <p:spPr>
          <a:xfrm>
            <a:off x="916518" y="1074694"/>
            <a:ext cx="10966449"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Slide Number"/>
          <p:cNvSpPr>
            <a:spLocks noGrp="1"/>
          </p:cNvSpPr>
          <p:nvPr userDrawn="1">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91088377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a:xfrm>
            <a:off x="1097280" y="6459785"/>
            <a:ext cx="2472271" cy="365125"/>
          </a:xfrm>
          <a:prstGeom prst="rect">
            <a:avLst/>
          </a:prstGeom>
        </p:spPr>
        <p:txBody>
          <a:bodyPr/>
          <a:lstStyle/>
          <a:p>
            <a:fld id="{8C6EF12A-B457-4113-B960-1DD821995C2C}" type="datetime1">
              <a:rPr lang="en-US" smtClean="0"/>
              <a:t>3/6/20</a:t>
            </a:fld>
            <a:endParaRPr lang="en-US" dirty="0"/>
          </a:p>
        </p:txBody>
      </p:sp>
      <p:sp>
        <p:nvSpPr>
          <p:cNvPr id="8" name="Footer Placeholder 7"/>
          <p:cNvSpPr>
            <a:spLocks noGrp="1"/>
          </p:cNvSpPr>
          <p:nvPr>
            <p:ph type="ftr" sz="quarter" idx="11"/>
          </p:nvPr>
        </p:nvSpPr>
        <p:spPr>
          <a:xfrm>
            <a:off x="3686185" y="6459785"/>
            <a:ext cx="4822804" cy="365125"/>
          </a:xfrm>
          <a:prstGeom prst="rect">
            <a:avLst/>
          </a:prstGeom>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556C903B-A9A8-9643-9413-B88BA9C2F039}" type="slidenum">
              <a:rPr lang="en-US" smtClean="0"/>
              <a:t>‹#›</a:t>
            </a:fld>
            <a:endParaRPr lang="en-US" dirty="0"/>
          </a:p>
        </p:txBody>
      </p:sp>
    </p:spTree>
    <p:extLst>
      <p:ext uri="{BB962C8B-B14F-4D97-AF65-F5344CB8AC3E}">
        <p14:creationId xmlns:p14="http://schemas.microsoft.com/office/powerpoint/2010/main" val="4129269976"/>
      </p:ext>
    </p:extLst>
  </p:cSld>
  <p:clrMapOvr>
    <a:masterClrMapping/>
  </p:clrMapOvr>
  <p:extLst>
    <p:ext uri="{DCECCB84-F9BA-43D5-87BE-67443E8EF086}">
      <p15:sldGuideLst xmlns:p15="http://schemas.microsoft.com/office/powerpoint/2012/main"/>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a:xfrm>
            <a:off x="916517" y="3618528"/>
            <a:ext cx="10972800" cy="769441"/>
          </a:xfrm>
        </p:spPr>
        <p:txBody>
          <a:bodyPr/>
          <a:lstStyle>
            <a:lvl1pPr algn="l">
              <a:defRPr>
                <a:latin typeface="+mj-lt"/>
              </a:defRPr>
            </a:lvl1pPr>
          </a:lstStyle>
          <a:p>
            <a:r>
              <a:rPr lang="en-US" dirty="0"/>
              <a:t>Click to edit Master title style</a:t>
            </a:r>
          </a:p>
        </p:txBody>
      </p:sp>
      <p:sp>
        <p:nvSpPr>
          <p:cNvPr id="3" name="Content Placeholder 2"/>
          <p:cNvSpPr>
            <a:spLocks noGrp="1"/>
          </p:cNvSpPr>
          <p:nvPr>
            <p:ph idx="1"/>
          </p:nvPr>
        </p:nvSpPr>
        <p:spPr>
          <a:xfrm>
            <a:off x="916517" y="4616570"/>
            <a:ext cx="10972800" cy="1063752"/>
          </a:xfrm>
          <a:prstGeom prst="rect">
            <a:avLst/>
          </a:prstGeom>
        </p:spPr>
        <p:txBody>
          <a:bodyPr/>
          <a:lstStyle/>
          <a:p>
            <a:pPr lvl="0"/>
            <a:r>
              <a:rPr lang="en-US" dirty="0"/>
              <a:t>Click to edit Master text styles</a:t>
            </a:r>
          </a:p>
        </p:txBody>
      </p:sp>
      <p:sp>
        <p:nvSpPr>
          <p:cNvPr id="6" name="Slide Number Placeholder 5"/>
          <p:cNvSpPr>
            <a:spLocks noGrp="1"/>
          </p:cNvSpPr>
          <p:nvPr>
            <p:ph type="sldNum" sz="quarter" idx="12"/>
          </p:nvPr>
        </p:nvSpPr>
        <p:spPr>
          <a:xfrm>
            <a:off x="11725872" y="6507316"/>
            <a:ext cx="157094" cy="153888"/>
          </a:xfrm>
        </p:spPr>
        <p:txBody>
          <a:bodyPr wrap="none"/>
          <a:lstStyle>
            <a:lvl1pPr>
              <a:defRPr sz="1000"/>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102732163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916518" y="2362082"/>
            <a:ext cx="10966449" cy="2964023"/>
          </a:xfrm>
        </p:spPr>
        <p:txBody>
          <a:bodyPr/>
          <a:lstStyle>
            <a:lvl1pPr>
              <a:defRPr lang="en-US" sz="2000" kern="1200" dirty="0">
                <a:solidFill>
                  <a:schemeClr val="bg1"/>
                </a:solidFill>
                <a:latin typeface="+mn-lt"/>
                <a:ea typeface="Arial" pitchFamily="34" charset="0"/>
                <a:cs typeface="Arial" pitchFamily="34" charset="0"/>
              </a:defRPr>
            </a:lvl1pPr>
          </a:lstStyle>
          <a:p>
            <a:pPr marL="0" lvl="0" indent="0" algn="l" rtl="0" eaLnBrk="0" fontAlgn="base" hangingPunct="0">
              <a:spcBef>
                <a:spcPts val="0"/>
              </a:spcBef>
              <a:spcAft>
                <a:spcPts val="0"/>
              </a:spcAft>
              <a:buClr>
                <a:schemeClr val="tx2"/>
              </a:buClr>
              <a:buFont typeface="Arial" pitchFamily="34" charset="0"/>
              <a:buNone/>
            </a:pPr>
            <a:r>
              <a:rPr lang="en-US" dirty="0"/>
              <a:t>Click to edit Master text styles</a:t>
            </a:r>
          </a:p>
          <a:p>
            <a:pPr marL="0" lvl="0" indent="0" algn="l" rtl="0" eaLnBrk="0" fontAlgn="base" hangingPunct="0">
              <a:spcBef>
                <a:spcPts val="0"/>
              </a:spcBef>
              <a:spcAft>
                <a:spcPts val="0"/>
              </a:spcAft>
              <a:buClr>
                <a:schemeClr val="tx2"/>
              </a:buClr>
              <a:buFont typeface="Arial" pitchFamily="34" charset="0"/>
              <a:buNone/>
            </a:pPr>
            <a:r>
              <a:rPr lang="en-US" dirty="0"/>
              <a:t>Second level</a:t>
            </a:r>
          </a:p>
          <a:p>
            <a:pPr marL="0" lvl="0" indent="0" algn="l" rtl="0" eaLnBrk="0" fontAlgn="base" hangingPunct="0">
              <a:spcBef>
                <a:spcPts val="0"/>
              </a:spcBef>
              <a:spcAft>
                <a:spcPts val="0"/>
              </a:spcAft>
              <a:buClr>
                <a:schemeClr val="tx2"/>
              </a:buClr>
              <a:buFont typeface="Arial" pitchFamily="34" charset="0"/>
              <a:buNone/>
            </a:pPr>
            <a:r>
              <a:rPr lang="en-US" dirty="0"/>
              <a:t>Third level</a:t>
            </a:r>
          </a:p>
          <a:p>
            <a:pPr marL="0" lvl="0" indent="0" algn="l" rtl="0" eaLnBrk="0" fontAlgn="base" hangingPunct="0">
              <a:spcBef>
                <a:spcPts val="0"/>
              </a:spcBef>
              <a:spcAft>
                <a:spcPts val="0"/>
              </a:spcAft>
              <a:buClr>
                <a:schemeClr val="tx2"/>
              </a:buClr>
              <a:buFont typeface="Arial" pitchFamily="34" charset="0"/>
              <a:buNone/>
            </a:pPr>
            <a:r>
              <a:rPr lang="en-US" dirty="0"/>
              <a:t>Fourth level</a:t>
            </a:r>
          </a:p>
          <a:p>
            <a:pPr marL="0" lvl="0" indent="0" algn="l" rtl="0" eaLnBrk="0" fontAlgn="base" hangingPunct="0">
              <a:spcBef>
                <a:spcPts val="0"/>
              </a:spcBef>
              <a:spcAft>
                <a:spcPts val="0"/>
              </a:spcAft>
              <a:buClr>
                <a:schemeClr val="tx2"/>
              </a:buClr>
              <a:buFont typeface="Arial" pitchFamily="34" charset="0"/>
              <a:buNone/>
            </a:pPr>
            <a:r>
              <a:rPr lang="en-US" dirty="0"/>
              <a:t>Fifth level</a:t>
            </a:r>
          </a:p>
        </p:txBody>
      </p:sp>
      <p:sp>
        <p:nvSpPr>
          <p:cNvPr id="2" name="Slide Number Placeholder 1"/>
          <p:cNvSpPr>
            <a:spLocks noGrp="1"/>
          </p:cNvSpPr>
          <p:nvPr>
            <p:ph type="sldNum" sz="quarter" idx="11"/>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96633352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rgbClr val="7098C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a:prstGeom prst="rect">
            <a:avLst/>
          </a:prstGeom>
        </p:spPr>
        <p:txBody>
          <a:bodyPr/>
          <a:lstStyle>
            <a:lvl1pPr algn="l">
              <a:defRPr/>
            </a:lvl1pPr>
          </a:lstStyle>
          <a:p>
            <a:fld id="{8FD2C79B-1D50-467C-A4C2-97F8B4A37A73}" type="datetime1">
              <a:rPr lang="en-US" smtClean="0"/>
              <a:t>3/6/20</a:t>
            </a:fld>
            <a:endParaRPr lang="en-US" dirty="0"/>
          </a:p>
        </p:txBody>
      </p:sp>
      <p:sp>
        <p:nvSpPr>
          <p:cNvPr id="6" name="Footer Placeholder 5"/>
          <p:cNvSpPr>
            <a:spLocks noGrp="1"/>
          </p:cNvSpPr>
          <p:nvPr>
            <p:ph type="ftr" sz="quarter" idx="11"/>
          </p:nvPr>
        </p:nvSpPr>
        <p:spPr>
          <a:xfrm>
            <a:off x="4800600" y="6459785"/>
            <a:ext cx="4648200" cy="365125"/>
          </a:xfrm>
          <a:prstGeom prst="rect">
            <a:avLst/>
          </a:prstGeo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56C903B-A9A8-9643-9413-B88BA9C2F039}" type="slidenum">
              <a:rPr lang="en-US" smtClean="0"/>
              <a:t>‹#›</a:t>
            </a:fld>
            <a:endParaRPr lang="en-US" dirty="0"/>
          </a:p>
        </p:txBody>
      </p:sp>
    </p:spTree>
    <p:extLst>
      <p:ext uri="{BB962C8B-B14F-4D97-AF65-F5344CB8AC3E}">
        <p14:creationId xmlns:p14="http://schemas.microsoft.com/office/powerpoint/2010/main" val="3968923683"/>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ngle Line Title, Two Column">
    <p:spTree>
      <p:nvGrpSpPr>
        <p:cNvPr id="1" name=""/>
        <p:cNvGrpSpPr/>
        <p:nvPr/>
      </p:nvGrpSpPr>
      <p:grpSpPr>
        <a:xfrm>
          <a:off x="0" y="0"/>
          <a:ext cx="0" cy="0"/>
          <a:chOff x="0" y="0"/>
          <a:chExt cx="0" cy="0"/>
        </a:xfrm>
      </p:grpSpPr>
      <p:cxnSp>
        <p:nvCxnSpPr>
          <p:cNvPr id="64" name="Rule"/>
          <p:cNvCxnSpPr/>
          <p:nvPr userDrawn="1"/>
        </p:nvCxnSpPr>
        <p:spPr>
          <a:xfrm>
            <a:off x="916519" y="966735"/>
            <a:ext cx="1127548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tle"/>
          <p:cNvSpPr>
            <a:spLocks noGrp="1"/>
          </p:cNvSpPr>
          <p:nvPr userDrawn="1">
            <p:ph type="title"/>
          </p:nvPr>
        </p:nvSpPr>
        <p:spPr>
          <a:xfrm>
            <a:off x="916518" y="359994"/>
            <a:ext cx="10966449" cy="492443"/>
          </a:xfrm>
        </p:spPr>
        <p:txBody>
          <a:bodyPr/>
          <a:lstStyle/>
          <a:p>
            <a:r>
              <a:rPr lang="en-US" dirty="0"/>
              <a:t>Click to edit Master title style</a:t>
            </a:r>
          </a:p>
        </p:txBody>
      </p:sp>
      <p:sp>
        <p:nvSpPr>
          <p:cNvPr id="20" name="Content Left"/>
          <p:cNvSpPr>
            <a:spLocks noGrp="1"/>
          </p:cNvSpPr>
          <p:nvPr userDrawn="1">
            <p:ph sz="quarter" idx="11"/>
          </p:nvPr>
        </p:nvSpPr>
        <p:spPr>
          <a:xfrm>
            <a:off x="916518" y="1074694"/>
            <a:ext cx="5323417"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Content Right"/>
          <p:cNvSpPr>
            <a:spLocks noGrp="1"/>
          </p:cNvSpPr>
          <p:nvPr>
            <p:ph sz="quarter" idx="12"/>
          </p:nvPr>
        </p:nvSpPr>
        <p:spPr>
          <a:xfrm>
            <a:off x="6551084" y="1082676"/>
            <a:ext cx="5331883" cy="5243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cNvSpPr>
            <a:spLocks noGrp="1"/>
          </p:cNvSpPr>
          <p:nvPr userDrawn="1">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4150994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 Rule">
    <p:spTree>
      <p:nvGrpSpPr>
        <p:cNvPr id="1" name=""/>
        <p:cNvGrpSpPr/>
        <p:nvPr/>
      </p:nvGrpSpPr>
      <p:grpSpPr>
        <a:xfrm>
          <a:off x="0" y="0"/>
          <a:ext cx="0" cy="0"/>
          <a:chOff x="0" y="0"/>
          <a:chExt cx="0" cy="0"/>
        </a:xfrm>
      </p:grpSpPr>
      <p:sp>
        <p:nvSpPr>
          <p:cNvPr id="3" name="Title"/>
          <p:cNvSpPr>
            <a:spLocks noGrp="1"/>
          </p:cNvSpPr>
          <p:nvPr userDrawn="1">
            <p:ph type="title"/>
          </p:nvPr>
        </p:nvSpPr>
        <p:spPr>
          <a:xfrm>
            <a:off x="916518" y="364089"/>
            <a:ext cx="10966449" cy="488348"/>
          </a:xfrm>
        </p:spPr>
        <p:txBody>
          <a:bodyPr/>
          <a:lstStyle/>
          <a:p>
            <a:r>
              <a:rPr lang="en-US" dirty="0"/>
              <a:t>Click to edit Master title style</a:t>
            </a:r>
          </a:p>
        </p:txBody>
      </p:sp>
      <p:sp>
        <p:nvSpPr>
          <p:cNvPr id="20" name="Content"/>
          <p:cNvSpPr>
            <a:spLocks noGrp="1"/>
          </p:cNvSpPr>
          <p:nvPr userDrawn="1">
            <p:ph sz="quarter" idx="11"/>
          </p:nvPr>
        </p:nvSpPr>
        <p:spPr>
          <a:xfrm>
            <a:off x="916518" y="1074694"/>
            <a:ext cx="10966449"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Slide Number"/>
          <p:cNvSpPr>
            <a:spLocks noGrp="1"/>
          </p:cNvSpPr>
          <p:nvPr userDrawn="1">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8933276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rst Level No Bullet, Source">
    <p:spTree>
      <p:nvGrpSpPr>
        <p:cNvPr id="1" name=""/>
        <p:cNvGrpSpPr/>
        <p:nvPr/>
      </p:nvGrpSpPr>
      <p:grpSpPr>
        <a:xfrm>
          <a:off x="0" y="0"/>
          <a:ext cx="0" cy="0"/>
          <a:chOff x="0" y="0"/>
          <a:chExt cx="0" cy="0"/>
        </a:xfrm>
      </p:grpSpPr>
      <p:cxnSp>
        <p:nvCxnSpPr>
          <p:cNvPr id="45" name="Rule"/>
          <p:cNvCxnSpPr/>
          <p:nvPr userDrawn="1"/>
        </p:nvCxnSpPr>
        <p:spPr>
          <a:xfrm>
            <a:off x="916517" y="1487424"/>
            <a:ext cx="1127548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title"/>
          </p:nvPr>
        </p:nvSpPr>
        <p:spPr>
          <a:xfrm>
            <a:off x="916518" y="882533"/>
            <a:ext cx="10966449" cy="492443"/>
          </a:xfrm>
        </p:spPr>
        <p:txBody>
          <a:bodyPr/>
          <a:lstStyle>
            <a:lvl1pPr>
              <a:defRPr>
                <a:solidFill>
                  <a:schemeClr val="bg2">
                    <a:lumMod val="75000"/>
                  </a:schemeClr>
                </a:solidFill>
              </a:defRPr>
            </a:lvl1pPr>
          </a:lstStyle>
          <a:p>
            <a:r>
              <a:rPr lang="en-US" dirty="0"/>
              <a:t>Click to edit Master title style</a:t>
            </a:r>
          </a:p>
        </p:txBody>
      </p:sp>
      <p:sp>
        <p:nvSpPr>
          <p:cNvPr id="3" name="Content"/>
          <p:cNvSpPr>
            <a:spLocks noGrp="1"/>
          </p:cNvSpPr>
          <p:nvPr userDrawn="1">
            <p:ph idx="1"/>
          </p:nvPr>
        </p:nvSpPr>
        <p:spPr>
          <a:xfrm>
            <a:off x="916518" y="1611467"/>
            <a:ext cx="10966449" cy="4714531"/>
          </a:xfrm>
        </p:spPr>
        <p:txBody>
          <a:bodyPr/>
          <a:lstStyle>
            <a:lvl1pPr marL="0" indent="0">
              <a:buNone/>
              <a:defRPr>
                <a:solidFill>
                  <a:schemeClr val="tx2"/>
                </a:solidFill>
                <a:latin typeface="+mn-lt"/>
                <a:cs typeface="Franklin Gothic Book" pitchFamily="34" charset="0"/>
              </a:defRPr>
            </a:lvl1pPr>
            <a:lvl2pPr marL="230188" indent="-230188">
              <a:buFont typeface="Arial" pitchFamily="34" charset="0"/>
              <a:buChar char="•"/>
              <a:defRPr>
                <a:solidFill>
                  <a:schemeClr val="tx2"/>
                </a:solidFill>
                <a:latin typeface="+mn-lt"/>
              </a:defRPr>
            </a:lvl2pPr>
            <a:lvl3pPr marL="465138" indent="-228600">
              <a:buFont typeface="Arial" panose="020B0604020202020204" pitchFamily="34" charset="0"/>
              <a:buChar char="–"/>
              <a:defRPr>
                <a:solidFill>
                  <a:schemeClr val="tx2"/>
                </a:solidFill>
                <a:latin typeface="+mn-lt"/>
              </a:defRPr>
            </a:lvl3pPr>
            <a:lvl4pPr marL="685800" indent="-228600">
              <a:buFont typeface="Arial" panose="020B0604020202020204" pitchFamily="34" charset="0"/>
              <a:buChar char="»"/>
              <a:defRPr>
                <a:solidFill>
                  <a:schemeClr val="tx2"/>
                </a:solidFill>
                <a:latin typeface="+mn-lt"/>
              </a:defRPr>
            </a:lvl4pPr>
            <a:lvl5pPr marL="912813" indent="-228600">
              <a:buFont typeface="Arial" panose="020B0604020202020204" pitchFamily="34" charset="0"/>
              <a:buChar char="•"/>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Second level</a:t>
            </a:r>
          </a:p>
          <a:p>
            <a:pPr lvl="2"/>
            <a:r>
              <a:rPr lang="en-US" dirty="0"/>
              <a:t>Third level</a:t>
            </a:r>
          </a:p>
          <a:p>
            <a:pPr lvl="3"/>
            <a:r>
              <a:rPr lang="en-US" dirty="0"/>
              <a:t>Fourth level</a:t>
            </a:r>
          </a:p>
        </p:txBody>
      </p:sp>
      <p:sp>
        <p:nvSpPr>
          <p:cNvPr id="6" name="Source"/>
          <p:cNvSpPr>
            <a:spLocks noGrp="1"/>
          </p:cNvSpPr>
          <p:nvPr>
            <p:ph type="body" sz="quarter" idx="11" hasCustomPrompt="1"/>
          </p:nvPr>
        </p:nvSpPr>
        <p:spPr>
          <a:xfrm>
            <a:off x="916518" y="6018221"/>
            <a:ext cx="10966449" cy="307777"/>
          </a:xfrm>
        </p:spPr>
        <p:txBody>
          <a:bodyPr anchor="b" anchorCtr="0">
            <a:spAutoFit/>
          </a:bodyPr>
          <a:lstStyle>
            <a:lvl1pPr marL="0" indent="0">
              <a:buNone/>
              <a:defRPr sz="1000"/>
            </a:lvl1pPr>
            <a:lvl2pPr marL="228600" indent="0">
              <a:buNone/>
              <a:defRPr sz="1000"/>
            </a:lvl2pPr>
            <a:lvl3pPr marL="458788" indent="0">
              <a:buNone/>
              <a:defRPr sz="1000"/>
            </a:lvl3pPr>
            <a:lvl4pPr marL="685800" indent="0">
              <a:buNone/>
              <a:defRPr sz="1000"/>
            </a:lvl4pPr>
            <a:lvl5pPr marL="914400" indent="0">
              <a:buNone/>
              <a:defRPr sz="1000"/>
            </a:lvl5pPr>
          </a:lstStyle>
          <a:p>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p>
        </p:txBody>
      </p:sp>
      <p:sp>
        <p:nvSpPr>
          <p:cNvPr id="4" name="Slide Number"/>
          <p:cNvSpPr>
            <a:spLocks noGrp="1"/>
          </p:cNvSpPr>
          <p:nvPr userDrawn="1">
            <p:ph type="sldNum" sz="quarter" idx="10"/>
          </p:nvPr>
        </p:nvSpPr>
        <p:spPr>
          <a:xfrm>
            <a:off x="11741903" y="6666758"/>
            <a:ext cx="141064" cy="138499"/>
          </a:xfrm>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851540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ed Text, Source">
    <p:spTree>
      <p:nvGrpSpPr>
        <p:cNvPr id="1" name=""/>
        <p:cNvGrpSpPr/>
        <p:nvPr/>
      </p:nvGrpSpPr>
      <p:grpSpPr>
        <a:xfrm>
          <a:off x="0" y="0"/>
          <a:ext cx="0" cy="0"/>
          <a:chOff x="0" y="0"/>
          <a:chExt cx="0" cy="0"/>
        </a:xfrm>
      </p:grpSpPr>
      <p:cxnSp>
        <p:nvCxnSpPr>
          <p:cNvPr id="37" name="Rule"/>
          <p:cNvCxnSpPr/>
          <p:nvPr userDrawn="1"/>
        </p:nvCxnSpPr>
        <p:spPr>
          <a:xfrm>
            <a:off x="916517" y="1487424"/>
            <a:ext cx="1127548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916518" y="882533"/>
            <a:ext cx="10966449" cy="492443"/>
          </a:xfrm>
        </p:spPr>
        <p:txBody>
          <a:bodyPr>
            <a:spAutoFit/>
          </a:bodyPr>
          <a:lstStyle>
            <a:lvl1pPr>
              <a:defRPr sz="3200"/>
            </a:lvl1pPr>
          </a:lstStyle>
          <a:p>
            <a:r>
              <a:rPr lang="en-US" dirty="0"/>
              <a:t>Click to edit Master title style</a:t>
            </a:r>
          </a:p>
        </p:txBody>
      </p:sp>
      <p:sp>
        <p:nvSpPr>
          <p:cNvPr id="3" name="Content"/>
          <p:cNvSpPr>
            <a:spLocks noGrp="1"/>
          </p:cNvSpPr>
          <p:nvPr>
            <p:ph idx="1"/>
          </p:nvPr>
        </p:nvSpPr>
        <p:spPr bwMode="gray">
          <a:xfrm>
            <a:off x="916702" y="1607853"/>
            <a:ext cx="10966265" cy="4726300"/>
          </a:xfrm>
        </p:spPr>
        <p:txBody>
          <a:bodyPr/>
          <a:lstStyle>
            <a:lvl1pPr marL="233363" indent="-233363">
              <a:buFont typeface="Arial" panose="020B0604020202020204" pitchFamily="34" charset="0"/>
              <a:buChar char="•"/>
              <a:defRPr>
                <a:solidFill>
                  <a:schemeClr val="tx2"/>
                </a:solidFill>
                <a:latin typeface="+mn-lt"/>
                <a:cs typeface="Franklin Gothic Book" pitchFamily="34" charset="0"/>
              </a:defRPr>
            </a:lvl1pPr>
            <a:lvl2pPr>
              <a:defRPr sz="1800">
                <a:solidFill>
                  <a:schemeClr val="tx2"/>
                </a:solidFill>
                <a:latin typeface="+mn-lt"/>
                <a:cs typeface="Franklin Gothic Book" pitchFamily="34" charset="0"/>
              </a:defRPr>
            </a:lvl2pPr>
            <a:lvl3pPr>
              <a:defRPr sz="1400" baseline="0">
                <a:solidFill>
                  <a:schemeClr val="tx2"/>
                </a:solidFill>
                <a:latin typeface="+mn-lt"/>
                <a:cs typeface="Franklin Gothic Book" pitchFamily="34" charset="0"/>
              </a:defRPr>
            </a:lvl3pPr>
            <a:lvl4pPr marL="915988" indent="-228600">
              <a:defRPr sz="1400" baseline="0">
                <a:solidFill>
                  <a:schemeClr val="tx2"/>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ource"/>
          <p:cNvSpPr>
            <a:spLocks noGrp="1"/>
          </p:cNvSpPr>
          <p:nvPr>
            <p:ph type="body" sz="quarter" idx="11" hasCustomPrompt="1"/>
          </p:nvPr>
        </p:nvSpPr>
        <p:spPr>
          <a:xfrm>
            <a:off x="916518" y="6026377"/>
            <a:ext cx="10966449" cy="307777"/>
          </a:xfrm>
        </p:spPr>
        <p:txBody>
          <a:bodyPr anchor="b" anchorCtr="0">
            <a:spAutoFit/>
          </a:bodyPr>
          <a:lstStyle>
            <a:lvl1pPr marL="0" indent="0">
              <a:buNone/>
              <a:defRPr sz="1000"/>
            </a:lvl1pPr>
            <a:lvl2pPr marL="228600" indent="0">
              <a:buNone/>
              <a:defRPr sz="1000"/>
            </a:lvl2pPr>
            <a:lvl3pPr marL="458788" indent="0">
              <a:buNone/>
              <a:defRPr sz="1000"/>
            </a:lvl3pPr>
            <a:lvl4pPr marL="685800" indent="0">
              <a:buNone/>
              <a:defRPr sz="1000"/>
            </a:lvl4pPr>
            <a:lvl5pPr marL="914400" indent="0">
              <a:buNone/>
              <a:defRPr sz="1000"/>
            </a:lvl5pPr>
          </a:lstStyle>
          <a:p>
            <a:pPr lvl="0"/>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4" name="Slide Number"/>
          <p:cNvSpPr>
            <a:spLocks noGrp="1"/>
          </p:cNvSpPr>
          <p:nvPr>
            <p:ph type="sldNum" sz="quarter" idx="10"/>
          </p:nvPr>
        </p:nvSpPr>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5866916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Source">
    <p:spTree>
      <p:nvGrpSpPr>
        <p:cNvPr id="1" name=""/>
        <p:cNvGrpSpPr/>
        <p:nvPr/>
      </p:nvGrpSpPr>
      <p:grpSpPr>
        <a:xfrm>
          <a:off x="0" y="0"/>
          <a:ext cx="0" cy="0"/>
          <a:chOff x="0" y="0"/>
          <a:chExt cx="0" cy="0"/>
        </a:xfrm>
      </p:grpSpPr>
      <p:cxnSp>
        <p:nvCxnSpPr>
          <p:cNvPr id="66" name="Rule"/>
          <p:cNvCxnSpPr/>
          <p:nvPr userDrawn="1"/>
        </p:nvCxnSpPr>
        <p:spPr>
          <a:xfrm>
            <a:off x="916517" y="1487424"/>
            <a:ext cx="1127548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p:txBody>
          <a:bodyPr/>
          <a:lstStyle/>
          <a:p>
            <a:r>
              <a:rPr lang="en-US" dirty="0"/>
              <a:t>Click to edit Master title style</a:t>
            </a:r>
          </a:p>
        </p:txBody>
      </p:sp>
      <p:sp>
        <p:nvSpPr>
          <p:cNvPr id="40" name="Content Right"/>
          <p:cNvSpPr>
            <a:spLocks noGrp="1"/>
          </p:cNvSpPr>
          <p:nvPr>
            <p:ph sz="quarter" idx="12"/>
          </p:nvPr>
        </p:nvSpPr>
        <p:spPr>
          <a:xfrm>
            <a:off x="916517" y="1599874"/>
            <a:ext cx="5325535" cy="4723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 name="Content Left"/>
          <p:cNvSpPr>
            <a:spLocks noGrp="1"/>
          </p:cNvSpPr>
          <p:nvPr>
            <p:ph sz="quarter" idx="13"/>
          </p:nvPr>
        </p:nvSpPr>
        <p:spPr>
          <a:xfrm>
            <a:off x="6551085" y="1599874"/>
            <a:ext cx="5331883" cy="4723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ource"/>
          <p:cNvSpPr>
            <a:spLocks noGrp="1"/>
          </p:cNvSpPr>
          <p:nvPr>
            <p:ph type="body" sz="quarter" idx="14" hasCustomPrompt="1"/>
          </p:nvPr>
        </p:nvSpPr>
        <p:spPr>
          <a:xfrm>
            <a:off x="916518" y="6015237"/>
            <a:ext cx="10966449" cy="307777"/>
          </a:xfrm>
        </p:spPr>
        <p:txBody>
          <a:bodyPr anchor="b" anchorCtr="0">
            <a:spAutoFit/>
          </a:bodyPr>
          <a:lstStyle>
            <a:lvl1pPr marL="0" indent="0">
              <a:buNone/>
              <a:defRPr sz="2400"/>
            </a:lvl1pPr>
          </a:lstStyle>
          <a:p>
            <a:pPr lvl="0"/>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5" name="Slide Number"/>
          <p:cNvSpPr>
            <a:spLocks noGrp="1"/>
          </p:cNvSpPr>
          <p:nvPr>
            <p:ph type="sldNum" sz="quarter" idx="11"/>
          </p:nvPr>
        </p:nvSpPr>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4582289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ngle Line Title, First Level No Bullet, Source">
    <p:spTree>
      <p:nvGrpSpPr>
        <p:cNvPr id="1" name=""/>
        <p:cNvGrpSpPr/>
        <p:nvPr/>
      </p:nvGrpSpPr>
      <p:grpSpPr>
        <a:xfrm>
          <a:off x="0" y="0"/>
          <a:ext cx="0" cy="0"/>
          <a:chOff x="0" y="0"/>
          <a:chExt cx="0" cy="0"/>
        </a:xfrm>
      </p:grpSpPr>
      <p:cxnSp>
        <p:nvCxnSpPr>
          <p:cNvPr id="20" name="Rule"/>
          <p:cNvCxnSpPr/>
          <p:nvPr userDrawn="1"/>
        </p:nvCxnSpPr>
        <p:spPr>
          <a:xfrm>
            <a:off x="916519" y="966735"/>
            <a:ext cx="1127548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title"/>
          </p:nvPr>
        </p:nvSpPr>
        <p:spPr>
          <a:xfrm>
            <a:off x="916518" y="360900"/>
            <a:ext cx="10966449" cy="492443"/>
          </a:xfrm>
        </p:spPr>
        <p:txBody>
          <a:bodyPr/>
          <a:lstStyle>
            <a:lvl1pPr>
              <a:defRPr>
                <a:solidFill>
                  <a:schemeClr val="bg2">
                    <a:lumMod val="75000"/>
                  </a:schemeClr>
                </a:solidFill>
              </a:defRPr>
            </a:lvl1pPr>
          </a:lstStyle>
          <a:p>
            <a:r>
              <a:rPr lang="en-US" dirty="0"/>
              <a:t>Click to edit Master title style</a:t>
            </a:r>
          </a:p>
        </p:txBody>
      </p:sp>
      <p:sp>
        <p:nvSpPr>
          <p:cNvPr id="3" name="Content"/>
          <p:cNvSpPr>
            <a:spLocks noGrp="1"/>
          </p:cNvSpPr>
          <p:nvPr userDrawn="1">
            <p:ph idx="1"/>
          </p:nvPr>
        </p:nvSpPr>
        <p:spPr>
          <a:xfrm>
            <a:off x="916518" y="1079186"/>
            <a:ext cx="10966449" cy="5246813"/>
          </a:xfrm>
        </p:spPr>
        <p:txBody>
          <a:bodyPr/>
          <a:lstStyle>
            <a:lvl1pPr marL="0" indent="0">
              <a:buNone/>
              <a:defRPr>
                <a:solidFill>
                  <a:schemeClr val="tx2"/>
                </a:solidFill>
                <a:latin typeface="+mn-lt"/>
                <a:cs typeface="Franklin Gothic Book" pitchFamily="34" charset="0"/>
              </a:defRPr>
            </a:lvl1pPr>
            <a:lvl2pPr marL="230188" indent="-230188">
              <a:buFont typeface="Arial" pitchFamily="34" charset="0"/>
              <a:buChar char="•"/>
              <a:defRPr>
                <a:solidFill>
                  <a:schemeClr val="tx2"/>
                </a:solidFill>
                <a:latin typeface="+mn-lt"/>
              </a:defRPr>
            </a:lvl2pPr>
            <a:lvl3pPr marL="465138" indent="-228600">
              <a:buFont typeface="Arial" panose="020B0604020202020204" pitchFamily="34" charset="0"/>
              <a:buChar char="–"/>
              <a:defRPr>
                <a:solidFill>
                  <a:schemeClr val="tx2"/>
                </a:solidFill>
                <a:latin typeface="+mn-lt"/>
              </a:defRPr>
            </a:lvl3pPr>
            <a:lvl4pPr marL="685800" indent="-228600">
              <a:buFont typeface="Arial" panose="020B0604020202020204" pitchFamily="34" charset="0"/>
              <a:buChar char="»"/>
              <a:defRPr>
                <a:solidFill>
                  <a:schemeClr val="tx2"/>
                </a:solidFill>
                <a:latin typeface="+mn-lt"/>
              </a:defRPr>
            </a:lvl4pPr>
            <a:lvl5pPr marL="912813" indent="-228600">
              <a:buFont typeface="Arial" panose="020B0604020202020204" pitchFamily="34" charset="0"/>
              <a:buChar char="•"/>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Second level</a:t>
            </a:r>
          </a:p>
          <a:p>
            <a:pPr lvl="2"/>
            <a:r>
              <a:rPr lang="en-US" dirty="0"/>
              <a:t>Third level</a:t>
            </a:r>
          </a:p>
          <a:p>
            <a:pPr lvl="3"/>
            <a:r>
              <a:rPr lang="en-US" dirty="0"/>
              <a:t>Fourth level</a:t>
            </a:r>
          </a:p>
        </p:txBody>
      </p:sp>
      <p:sp>
        <p:nvSpPr>
          <p:cNvPr id="6" name="Source"/>
          <p:cNvSpPr>
            <a:spLocks noGrp="1"/>
          </p:cNvSpPr>
          <p:nvPr>
            <p:ph type="body" sz="quarter" idx="11" hasCustomPrompt="1"/>
          </p:nvPr>
        </p:nvSpPr>
        <p:spPr>
          <a:xfrm>
            <a:off x="916518" y="6019610"/>
            <a:ext cx="10966449" cy="306388"/>
          </a:xfrm>
        </p:spPr>
        <p:txBody>
          <a:bodyPr anchor="b" anchorCtr="0">
            <a:spAutoFit/>
          </a:bodyPr>
          <a:lstStyle>
            <a:lvl1pPr marL="0" indent="0">
              <a:buNone/>
              <a:defRPr sz="2400"/>
            </a:lvl1pPr>
          </a:lstStyle>
          <a:p>
            <a:pPr lvl="0"/>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4" name="Slide Number"/>
          <p:cNvSpPr>
            <a:spLocks noGrp="1"/>
          </p:cNvSpPr>
          <p:nvPr userDrawn="1">
            <p:ph type="sldNum" sz="quarter" idx="10"/>
          </p:nvPr>
        </p:nvSpPr>
        <p:spPr>
          <a:xfrm>
            <a:off x="11741903" y="6666758"/>
            <a:ext cx="141064" cy="138499"/>
          </a:xfrm>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959610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ngle Line Title, Bulleted Text, Source">
    <p:spTree>
      <p:nvGrpSpPr>
        <p:cNvPr id="1" name=""/>
        <p:cNvGrpSpPr/>
        <p:nvPr/>
      </p:nvGrpSpPr>
      <p:grpSpPr>
        <a:xfrm>
          <a:off x="0" y="0"/>
          <a:ext cx="0" cy="0"/>
          <a:chOff x="0" y="0"/>
          <a:chExt cx="0" cy="0"/>
        </a:xfrm>
      </p:grpSpPr>
      <p:cxnSp>
        <p:nvCxnSpPr>
          <p:cNvPr id="64" name="Rule"/>
          <p:cNvCxnSpPr/>
          <p:nvPr userDrawn="1"/>
        </p:nvCxnSpPr>
        <p:spPr>
          <a:xfrm>
            <a:off x="916519" y="966735"/>
            <a:ext cx="1127548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tle"/>
          <p:cNvSpPr>
            <a:spLocks noGrp="1"/>
          </p:cNvSpPr>
          <p:nvPr userDrawn="1">
            <p:ph type="title"/>
          </p:nvPr>
        </p:nvSpPr>
        <p:spPr>
          <a:xfrm>
            <a:off x="916518" y="359994"/>
            <a:ext cx="10966449" cy="492443"/>
          </a:xfrm>
        </p:spPr>
        <p:txBody>
          <a:bodyPr/>
          <a:lstStyle/>
          <a:p>
            <a:r>
              <a:rPr lang="en-US" dirty="0"/>
              <a:t>Click to edit Master title style</a:t>
            </a:r>
          </a:p>
        </p:txBody>
      </p:sp>
      <p:sp>
        <p:nvSpPr>
          <p:cNvPr id="20" name="Content"/>
          <p:cNvSpPr>
            <a:spLocks noGrp="1"/>
          </p:cNvSpPr>
          <p:nvPr userDrawn="1">
            <p:ph sz="quarter" idx="11"/>
          </p:nvPr>
        </p:nvSpPr>
        <p:spPr>
          <a:xfrm>
            <a:off x="916518" y="1074694"/>
            <a:ext cx="10966449"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Source"/>
          <p:cNvSpPr>
            <a:spLocks noGrp="1"/>
          </p:cNvSpPr>
          <p:nvPr>
            <p:ph type="body" sz="quarter" idx="12" hasCustomPrompt="1"/>
          </p:nvPr>
        </p:nvSpPr>
        <p:spPr>
          <a:xfrm>
            <a:off x="916518" y="6018412"/>
            <a:ext cx="10966449" cy="307777"/>
          </a:xfrm>
        </p:spPr>
        <p:txBody>
          <a:bodyPr anchor="b" anchorCtr="0">
            <a:spAutoFit/>
          </a:bodyPr>
          <a:lstStyle>
            <a:lvl1pPr marL="0" indent="0">
              <a:buNone/>
              <a:defRPr sz="2400"/>
            </a:lvl1pPr>
          </a:lstStyle>
          <a:p>
            <a:pPr lvl="0"/>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2" name="Slide Number"/>
          <p:cNvSpPr>
            <a:spLocks noGrp="1"/>
          </p:cNvSpPr>
          <p:nvPr userDrawn="1">
            <p:ph type="sldNum" sz="quarter" idx="10"/>
          </p:nvPr>
        </p:nvSpPr>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6525921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ngle Line Title, Two Column, Source">
    <p:spTree>
      <p:nvGrpSpPr>
        <p:cNvPr id="1" name=""/>
        <p:cNvGrpSpPr/>
        <p:nvPr/>
      </p:nvGrpSpPr>
      <p:grpSpPr>
        <a:xfrm>
          <a:off x="0" y="0"/>
          <a:ext cx="0" cy="0"/>
          <a:chOff x="0" y="0"/>
          <a:chExt cx="0" cy="0"/>
        </a:xfrm>
      </p:grpSpPr>
      <p:cxnSp>
        <p:nvCxnSpPr>
          <p:cNvPr id="64" name="Rule"/>
          <p:cNvCxnSpPr/>
          <p:nvPr userDrawn="1"/>
        </p:nvCxnSpPr>
        <p:spPr>
          <a:xfrm>
            <a:off x="916519" y="966735"/>
            <a:ext cx="1127548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tle"/>
          <p:cNvSpPr>
            <a:spLocks noGrp="1"/>
          </p:cNvSpPr>
          <p:nvPr userDrawn="1">
            <p:ph type="title"/>
          </p:nvPr>
        </p:nvSpPr>
        <p:spPr>
          <a:xfrm>
            <a:off x="916518" y="359994"/>
            <a:ext cx="10966449" cy="492443"/>
          </a:xfrm>
        </p:spPr>
        <p:txBody>
          <a:bodyPr/>
          <a:lstStyle/>
          <a:p>
            <a:r>
              <a:rPr lang="en-US" dirty="0"/>
              <a:t>Click to edit Master title style</a:t>
            </a:r>
          </a:p>
        </p:txBody>
      </p:sp>
      <p:sp>
        <p:nvSpPr>
          <p:cNvPr id="20" name="Content Left"/>
          <p:cNvSpPr>
            <a:spLocks noGrp="1"/>
          </p:cNvSpPr>
          <p:nvPr userDrawn="1">
            <p:ph sz="quarter" idx="11"/>
          </p:nvPr>
        </p:nvSpPr>
        <p:spPr>
          <a:xfrm>
            <a:off x="916518" y="1074694"/>
            <a:ext cx="5323417"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Content Right"/>
          <p:cNvSpPr>
            <a:spLocks noGrp="1"/>
          </p:cNvSpPr>
          <p:nvPr>
            <p:ph sz="quarter" idx="12"/>
          </p:nvPr>
        </p:nvSpPr>
        <p:spPr>
          <a:xfrm>
            <a:off x="6551084" y="1082676"/>
            <a:ext cx="5331883" cy="5243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ource"/>
          <p:cNvSpPr>
            <a:spLocks noGrp="1"/>
          </p:cNvSpPr>
          <p:nvPr>
            <p:ph type="body" sz="quarter" idx="13" hasCustomPrompt="1"/>
          </p:nvPr>
        </p:nvSpPr>
        <p:spPr>
          <a:xfrm>
            <a:off x="916518" y="6018412"/>
            <a:ext cx="10966449" cy="307777"/>
          </a:xfrm>
        </p:spPr>
        <p:txBody>
          <a:bodyPr anchor="b" anchorCtr="0">
            <a:spAutoFit/>
          </a:bodyPr>
          <a:lstStyle>
            <a:lvl1pPr marL="0" indent="0">
              <a:buNone/>
              <a:defRPr sz="2400"/>
            </a:lvl1pPr>
          </a:lstStyle>
          <a:p>
            <a:pPr lvl="0"/>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2" name="Slide Number"/>
          <p:cNvSpPr>
            <a:spLocks noGrp="1"/>
          </p:cNvSpPr>
          <p:nvPr userDrawn="1">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947573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a:xfrm>
            <a:off x="916517" y="3618528"/>
            <a:ext cx="10972800" cy="769441"/>
          </a:xfrm>
        </p:spPr>
        <p:txBody>
          <a:bodyPr/>
          <a:lstStyle>
            <a:lvl1pPr algn="l">
              <a:defRPr>
                <a:latin typeface="+mj-lt"/>
              </a:defRPr>
            </a:lvl1pPr>
          </a:lstStyle>
          <a:p>
            <a:r>
              <a:rPr lang="en-US" dirty="0"/>
              <a:t>Click to edit Master title style</a:t>
            </a:r>
          </a:p>
        </p:txBody>
      </p:sp>
      <p:sp>
        <p:nvSpPr>
          <p:cNvPr id="3" name="Content Placeholder 2"/>
          <p:cNvSpPr>
            <a:spLocks noGrp="1"/>
          </p:cNvSpPr>
          <p:nvPr>
            <p:ph idx="1"/>
          </p:nvPr>
        </p:nvSpPr>
        <p:spPr>
          <a:xfrm>
            <a:off x="916517" y="4616570"/>
            <a:ext cx="10972800" cy="1063752"/>
          </a:xfrm>
          <a:prstGeom prst="rect">
            <a:avLst/>
          </a:prstGeom>
        </p:spPr>
        <p:txBody>
          <a:bodyPr/>
          <a:lstStyle/>
          <a:p>
            <a:pPr lvl="0"/>
            <a:r>
              <a:rPr lang="en-US" dirty="0"/>
              <a:t>Click to edit Master text styles</a:t>
            </a:r>
          </a:p>
        </p:txBody>
      </p:sp>
      <p:sp>
        <p:nvSpPr>
          <p:cNvPr id="6" name="Slide Number Placeholder 5"/>
          <p:cNvSpPr>
            <a:spLocks noGrp="1"/>
          </p:cNvSpPr>
          <p:nvPr>
            <p:ph type="sldNum" sz="quarter" idx="12"/>
          </p:nvPr>
        </p:nvSpPr>
        <p:spPr>
          <a:xfrm>
            <a:off x="11725872" y="6507316"/>
            <a:ext cx="157094" cy="153888"/>
          </a:xfrm>
        </p:spPr>
        <p:txBody>
          <a:bodyPr wrap="none"/>
          <a:lstStyle>
            <a:lvl1pPr>
              <a:defRPr sz="1000"/>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29802532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 Rule, Source">
    <p:spTree>
      <p:nvGrpSpPr>
        <p:cNvPr id="1" name=""/>
        <p:cNvGrpSpPr/>
        <p:nvPr/>
      </p:nvGrpSpPr>
      <p:grpSpPr>
        <a:xfrm>
          <a:off x="0" y="0"/>
          <a:ext cx="0" cy="0"/>
          <a:chOff x="0" y="0"/>
          <a:chExt cx="0" cy="0"/>
        </a:xfrm>
      </p:grpSpPr>
      <p:sp>
        <p:nvSpPr>
          <p:cNvPr id="3" name="Title"/>
          <p:cNvSpPr>
            <a:spLocks noGrp="1"/>
          </p:cNvSpPr>
          <p:nvPr userDrawn="1">
            <p:ph type="title"/>
          </p:nvPr>
        </p:nvSpPr>
        <p:spPr>
          <a:xfrm>
            <a:off x="916518" y="364089"/>
            <a:ext cx="10966449" cy="488348"/>
          </a:xfrm>
        </p:spPr>
        <p:txBody>
          <a:bodyPr/>
          <a:lstStyle/>
          <a:p>
            <a:r>
              <a:rPr lang="en-US" dirty="0"/>
              <a:t>Click to edit Master title style</a:t>
            </a:r>
          </a:p>
        </p:txBody>
      </p:sp>
      <p:sp>
        <p:nvSpPr>
          <p:cNvPr id="20" name="Content"/>
          <p:cNvSpPr>
            <a:spLocks noGrp="1"/>
          </p:cNvSpPr>
          <p:nvPr userDrawn="1">
            <p:ph sz="quarter" idx="11"/>
          </p:nvPr>
        </p:nvSpPr>
        <p:spPr>
          <a:xfrm>
            <a:off x="916518" y="1074694"/>
            <a:ext cx="10966449"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Source"/>
          <p:cNvSpPr>
            <a:spLocks noGrp="1"/>
          </p:cNvSpPr>
          <p:nvPr>
            <p:ph type="body" sz="quarter" idx="12" hasCustomPrompt="1"/>
          </p:nvPr>
        </p:nvSpPr>
        <p:spPr>
          <a:xfrm>
            <a:off x="916518" y="6018412"/>
            <a:ext cx="10966449" cy="307777"/>
          </a:xfrm>
        </p:spPr>
        <p:txBody>
          <a:bodyPr anchor="b" anchorCtr="0">
            <a:spAutoFit/>
          </a:bodyPr>
          <a:lstStyle>
            <a:lvl1pPr marL="0" indent="0">
              <a:buNone/>
              <a:defRPr sz="2400"/>
            </a:lvl1pPr>
          </a:lstStyle>
          <a:p>
            <a:pPr lvl="0"/>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2" name="Slide Number"/>
          <p:cNvSpPr>
            <a:spLocks noGrp="1"/>
          </p:cNvSpPr>
          <p:nvPr userDrawn="1">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937660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ntac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916518" y="2362082"/>
            <a:ext cx="10966449" cy="2964023"/>
          </a:xfrm>
        </p:spPr>
        <p:txBody>
          <a:bodyPr/>
          <a:lstStyle>
            <a:lvl1pPr>
              <a:defRPr lang="en-US" sz="2000" kern="1200" dirty="0">
                <a:solidFill>
                  <a:schemeClr val="bg1"/>
                </a:solidFill>
                <a:latin typeface="+mn-lt"/>
                <a:ea typeface="Arial" pitchFamily="34" charset="0"/>
                <a:cs typeface="Arial" pitchFamily="34" charset="0"/>
              </a:defRPr>
            </a:lvl1pPr>
          </a:lstStyle>
          <a:p>
            <a:pPr marL="0" lvl="0" indent="0" algn="l" rtl="0" eaLnBrk="0" fontAlgn="base" hangingPunct="0">
              <a:spcBef>
                <a:spcPts val="0"/>
              </a:spcBef>
              <a:spcAft>
                <a:spcPts val="0"/>
              </a:spcAft>
              <a:buClr>
                <a:schemeClr val="tx2"/>
              </a:buClr>
              <a:buFont typeface="Arial" pitchFamily="34" charset="0"/>
              <a:buNone/>
            </a:pPr>
            <a:r>
              <a:rPr lang="en-US" dirty="0"/>
              <a:t>Click to edit Master text styles</a:t>
            </a:r>
          </a:p>
          <a:p>
            <a:pPr marL="0" lvl="0" indent="0" algn="l" rtl="0" eaLnBrk="0" fontAlgn="base" hangingPunct="0">
              <a:spcBef>
                <a:spcPts val="0"/>
              </a:spcBef>
              <a:spcAft>
                <a:spcPts val="0"/>
              </a:spcAft>
              <a:buClr>
                <a:schemeClr val="tx2"/>
              </a:buClr>
              <a:buFont typeface="Arial" pitchFamily="34" charset="0"/>
              <a:buNone/>
            </a:pPr>
            <a:r>
              <a:rPr lang="en-US" dirty="0"/>
              <a:t>Second level</a:t>
            </a:r>
          </a:p>
          <a:p>
            <a:pPr marL="0" lvl="0" indent="0" algn="l" rtl="0" eaLnBrk="0" fontAlgn="base" hangingPunct="0">
              <a:spcBef>
                <a:spcPts val="0"/>
              </a:spcBef>
              <a:spcAft>
                <a:spcPts val="0"/>
              </a:spcAft>
              <a:buClr>
                <a:schemeClr val="tx2"/>
              </a:buClr>
              <a:buFont typeface="Arial" pitchFamily="34" charset="0"/>
              <a:buNone/>
            </a:pPr>
            <a:r>
              <a:rPr lang="en-US" dirty="0"/>
              <a:t>Third level</a:t>
            </a:r>
          </a:p>
          <a:p>
            <a:pPr marL="0" lvl="0" indent="0" algn="l" rtl="0" eaLnBrk="0" fontAlgn="base" hangingPunct="0">
              <a:spcBef>
                <a:spcPts val="0"/>
              </a:spcBef>
              <a:spcAft>
                <a:spcPts val="0"/>
              </a:spcAft>
              <a:buClr>
                <a:schemeClr val="tx2"/>
              </a:buClr>
              <a:buFont typeface="Arial" pitchFamily="34" charset="0"/>
              <a:buNone/>
            </a:pPr>
            <a:r>
              <a:rPr lang="en-US" dirty="0"/>
              <a:t>Fourth level</a:t>
            </a:r>
          </a:p>
          <a:p>
            <a:pPr marL="0" lvl="0" indent="0" algn="l" rtl="0" eaLnBrk="0" fontAlgn="base" hangingPunct="0">
              <a:spcBef>
                <a:spcPts val="0"/>
              </a:spcBef>
              <a:spcAft>
                <a:spcPts val="0"/>
              </a:spcAft>
              <a:buClr>
                <a:schemeClr val="tx2"/>
              </a:buClr>
              <a:buFont typeface="Arial" pitchFamily="34" charset="0"/>
              <a:buNone/>
            </a:pPr>
            <a:r>
              <a:rPr lang="en-US" dirty="0"/>
              <a:t>Fifth level</a:t>
            </a:r>
          </a:p>
        </p:txBody>
      </p:sp>
      <p:sp>
        <p:nvSpPr>
          <p:cNvPr id="2" name="Slide Number Placeholder 1"/>
          <p:cNvSpPr>
            <a:spLocks noGrp="1"/>
          </p:cNvSpPr>
          <p:nvPr>
            <p:ph type="sldNum" sz="quarter" idx="11"/>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8890593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References">
    <p:spTree>
      <p:nvGrpSpPr>
        <p:cNvPr id="1" name=""/>
        <p:cNvGrpSpPr/>
        <p:nvPr/>
      </p:nvGrpSpPr>
      <p:grpSpPr>
        <a:xfrm>
          <a:off x="0" y="0"/>
          <a:ext cx="0" cy="0"/>
          <a:chOff x="0" y="0"/>
          <a:chExt cx="0" cy="0"/>
        </a:xfrm>
      </p:grpSpPr>
      <p:sp>
        <p:nvSpPr>
          <p:cNvPr id="5" name="Title 4"/>
          <p:cNvSpPr>
            <a:spLocks noGrp="1"/>
          </p:cNvSpPr>
          <p:nvPr>
            <p:ph type="title"/>
          </p:nvPr>
        </p:nvSpPr>
        <p:spPr>
          <a:xfrm>
            <a:off x="916518" y="357158"/>
            <a:ext cx="10966449" cy="492443"/>
          </a:xfrm>
        </p:spPr>
        <p:txBody>
          <a:bodyPr/>
          <a:lstStyle/>
          <a:p>
            <a:r>
              <a:rPr lang="en-US" dirty="0"/>
              <a:t>Click to edit Master title style</a:t>
            </a:r>
          </a:p>
        </p:txBody>
      </p:sp>
      <p:sp>
        <p:nvSpPr>
          <p:cNvPr id="3" name="Content Placeholder 2"/>
          <p:cNvSpPr>
            <a:spLocks noGrp="1"/>
          </p:cNvSpPr>
          <p:nvPr>
            <p:ph idx="1"/>
          </p:nvPr>
        </p:nvSpPr>
        <p:spPr bwMode="gray">
          <a:xfrm>
            <a:off x="916519" y="1087573"/>
            <a:ext cx="10966448" cy="5234678"/>
          </a:xfrm>
          <a:prstGeom prst="rect">
            <a:avLst/>
          </a:prstGeom>
        </p:spPr>
        <p:txBody>
          <a:bodyPr/>
          <a:lstStyle>
            <a:lvl1pPr marL="457200" indent="-457200">
              <a:buNone/>
              <a:defRPr sz="1800">
                <a:solidFill>
                  <a:schemeClr val="tx2"/>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dirty="0"/>
              <a:t>Click to edit Master text</a:t>
            </a:r>
          </a:p>
        </p:txBody>
      </p:sp>
      <p:sp>
        <p:nvSpPr>
          <p:cNvPr id="2" name="Slide Number Placeholder 1"/>
          <p:cNvSpPr>
            <a:spLocks noGrp="1"/>
          </p:cNvSpPr>
          <p:nvPr>
            <p:ph type="sldNum" sz="quarter" idx="10"/>
          </p:nvPr>
        </p:nvSpPr>
        <p:spPr/>
        <p:txBody>
          <a:bodyPr/>
          <a:lstStyle/>
          <a:p>
            <a:pPr algn="r"/>
            <a:fld id="{F3477EC8-074D-41C4-94AE-E9EA7CEEA348}" type="slidenum">
              <a:rPr lang="en-US" smtClean="0"/>
              <a:pPr algn="r"/>
              <a:t>‹#›</a:t>
            </a:fld>
            <a:endParaRPr lang="en-US" dirty="0"/>
          </a:p>
        </p:txBody>
      </p:sp>
      <p:cxnSp>
        <p:nvCxnSpPr>
          <p:cNvPr id="22" name="Straight Connector 21"/>
          <p:cNvCxnSpPr/>
          <p:nvPr userDrawn="1"/>
        </p:nvCxnSpPr>
        <p:spPr>
          <a:xfrm>
            <a:off x="916519" y="966735"/>
            <a:ext cx="1127548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41338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a:prstGeom prst="rect">
            <a:avLst/>
          </a:prstGeom>
        </p:spPr>
        <p:txBody>
          <a:bodyPr/>
          <a:lstStyle>
            <a:lvl1pPr algn="l">
              <a:defRPr/>
            </a:lvl1pPr>
          </a:lstStyle>
          <a:p>
            <a:fld id="{3E7D2A4E-4B8E-45AA-8703-C2EACDD22A86}" type="datetime1">
              <a:rPr lang="en-US" smtClean="0"/>
              <a:t>3/6/20</a:t>
            </a:fld>
            <a:endParaRPr lang="en-US" dirty="0"/>
          </a:p>
        </p:txBody>
      </p:sp>
      <p:sp>
        <p:nvSpPr>
          <p:cNvPr id="6" name="Footer Placeholder 5"/>
          <p:cNvSpPr>
            <a:spLocks noGrp="1"/>
          </p:cNvSpPr>
          <p:nvPr>
            <p:ph type="ftr" sz="quarter" idx="11"/>
          </p:nvPr>
        </p:nvSpPr>
        <p:spPr>
          <a:xfrm>
            <a:off x="4800600" y="6459785"/>
            <a:ext cx="4648200" cy="365125"/>
          </a:xfrm>
          <a:prstGeom prst="rect">
            <a:avLst/>
          </a:prstGeo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56C903B-A9A8-9643-9413-B88BA9C2F039}" type="slidenum">
              <a:rPr lang="en-US" smtClean="0"/>
              <a:t>‹#›</a:t>
            </a:fld>
            <a:endParaRPr lang="en-US" dirty="0"/>
          </a:p>
        </p:txBody>
      </p:sp>
    </p:spTree>
    <p:extLst>
      <p:ext uri="{BB962C8B-B14F-4D97-AF65-F5344CB8AC3E}">
        <p14:creationId xmlns:p14="http://schemas.microsoft.com/office/powerpoint/2010/main" val="910443185"/>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a:xfrm>
            <a:off x="1097280" y="6459785"/>
            <a:ext cx="2472271" cy="365125"/>
          </a:xfrm>
          <a:prstGeom prst="rect">
            <a:avLst/>
          </a:prstGeom>
        </p:spPr>
        <p:txBody>
          <a:bodyPr/>
          <a:lstStyle/>
          <a:p>
            <a:fld id="{3DC3874E-BF0A-4FEE-B00F-DCB4F3A6E5E9}" type="datetime1">
              <a:rPr lang="en-US" smtClean="0"/>
              <a:t>3/6/20</a:t>
            </a:fld>
            <a:endParaRPr lang="en-US" dirty="0"/>
          </a:p>
        </p:txBody>
      </p:sp>
      <p:sp>
        <p:nvSpPr>
          <p:cNvPr id="8" name="Footer Placeholder 7"/>
          <p:cNvSpPr>
            <a:spLocks noGrp="1"/>
          </p:cNvSpPr>
          <p:nvPr>
            <p:ph type="ftr" sz="quarter" idx="11"/>
          </p:nvPr>
        </p:nvSpPr>
        <p:spPr>
          <a:xfrm>
            <a:off x="3686185" y="6459785"/>
            <a:ext cx="4822804" cy="365125"/>
          </a:xfrm>
          <a:prstGeom prst="rect">
            <a:avLst/>
          </a:prstGeom>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556C903B-A9A8-9643-9413-B88BA9C2F039}" type="slidenum">
              <a:rPr lang="en-US" smtClean="0"/>
              <a:t>‹#›</a:t>
            </a:fld>
            <a:endParaRPr lang="en-US" dirty="0"/>
          </a:p>
        </p:txBody>
      </p:sp>
    </p:spTree>
    <p:extLst>
      <p:ext uri="{BB962C8B-B14F-4D97-AF65-F5344CB8AC3E}">
        <p14:creationId xmlns:p14="http://schemas.microsoft.com/office/powerpoint/2010/main" val="1369138999"/>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grpSp>
        <p:nvGrpSpPr>
          <p:cNvPr id="12" name="Group 11"/>
          <p:cNvGrpSpPr/>
          <p:nvPr/>
        </p:nvGrpSpPr>
        <p:grpSpPr>
          <a:xfrm>
            <a:off x="243840" y="173699"/>
            <a:ext cx="1170432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dirty="0"/>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dirty="0"/>
              </a:p>
            </p:txBody>
          </p:sp>
        </p:grpSp>
      </p:gr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a:xfrm>
            <a:off x="325120" y="6371592"/>
            <a:ext cx="2844800" cy="259317"/>
          </a:xfrm>
          <a:prstGeom prst="rect">
            <a:avLst/>
          </a:prstGeom>
        </p:spPr>
        <p:txBody>
          <a:bodyPr/>
          <a:lstStyle/>
          <a:p>
            <a:fld id="{0E211B3D-9572-4260-8691-375F69D370AD}" type="datetime1">
              <a:rPr lang="en-US" smtClean="0"/>
              <a:t>3/6/20</a:t>
            </a:fld>
            <a:endParaRPr lang="en-US" dirty="0"/>
          </a:p>
        </p:txBody>
      </p:sp>
      <p:sp>
        <p:nvSpPr>
          <p:cNvPr id="4" name="Footer Placeholder 3"/>
          <p:cNvSpPr>
            <a:spLocks noGrp="1"/>
          </p:cNvSpPr>
          <p:nvPr>
            <p:ph type="ftr" sz="quarter" idx="11"/>
          </p:nvPr>
        </p:nvSpPr>
        <p:spPr>
          <a:xfrm>
            <a:off x="7945120" y="6371591"/>
            <a:ext cx="3860800" cy="257810"/>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16849872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282" y="6459787"/>
            <a:ext cx="2472271" cy="365125"/>
          </a:xfrm>
          <a:prstGeom prst="rect">
            <a:avLst/>
          </a:prstGeom>
        </p:spPr>
        <p:txBody>
          <a:bodyPr/>
          <a:lstStyle/>
          <a:p>
            <a:fld id="{A8750B79-3554-4784-A279-B057040211C4}" type="datetime1">
              <a:rPr lang="en-US" smtClean="0"/>
              <a:t>3/6/20</a:t>
            </a:fld>
            <a:endParaRPr lang="en-US" dirty="0"/>
          </a:p>
        </p:txBody>
      </p:sp>
      <p:sp>
        <p:nvSpPr>
          <p:cNvPr id="5" name="Footer Placeholder 4"/>
          <p:cNvSpPr>
            <a:spLocks noGrp="1"/>
          </p:cNvSpPr>
          <p:nvPr>
            <p:ph type="ftr" sz="quarter" idx="11"/>
          </p:nvPr>
        </p:nvSpPr>
        <p:spPr>
          <a:xfrm>
            <a:off x="3686186" y="6459787"/>
            <a:ext cx="4822804"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56C903B-A9A8-9643-9413-B88BA9C2F039}" type="slidenum">
              <a:rPr lang="en-US" smtClean="0"/>
              <a:t>‹#›</a:t>
            </a:fld>
            <a:endParaRPr lang="en-US" dirty="0"/>
          </a:p>
        </p:txBody>
      </p:sp>
    </p:spTree>
    <p:extLst>
      <p:ext uri="{BB962C8B-B14F-4D97-AF65-F5344CB8AC3E}">
        <p14:creationId xmlns:p14="http://schemas.microsoft.com/office/powerpoint/2010/main" val="40741912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916518" y="2362082"/>
            <a:ext cx="10966449" cy="2964023"/>
          </a:xfrm>
        </p:spPr>
        <p:txBody>
          <a:bodyPr/>
          <a:lstStyle>
            <a:lvl1pPr>
              <a:defRPr lang="en-US" sz="2000" kern="1200" dirty="0">
                <a:solidFill>
                  <a:schemeClr val="bg1"/>
                </a:solidFill>
                <a:latin typeface="+mn-lt"/>
                <a:ea typeface="Arial" pitchFamily="34" charset="0"/>
                <a:cs typeface="Arial" pitchFamily="34" charset="0"/>
              </a:defRPr>
            </a:lvl1pPr>
          </a:lstStyle>
          <a:p>
            <a:pPr marL="0" lvl="0" indent="0" algn="l" rtl="0" eaLnBrk="0" fontAlgn="base" hangingPunct="0">
              <a:spcBef>
                <a:spcPts val="0"/>
              </a:spcBef>
              <a:spcAft>
                <a:spcPts val="0"/>
              </a:spcAft>
              <a:buClr>
                <a:schemeClr val="tx2"/>
              </a:buClr>
              <a:buFont typeface="Arial" pitchFamily="34" charset="0"/>
              <a:buNone/>
            </a:pPr>
            <a:r>
              <a:rPr lang="en-US" dirty="0"/>
              <a:t>Click to edit Master text styles</a:t>
            </a:r>
          </a:p>
          <a:p>
            <a:pPr marL="0" lvl="0" indent="0" algn="l" rtl="0" eaLnBrk="0" fontAlgn="base" hangingPunct="0">
              <a:spcBef>
                <a:spcPts val="0"/>
              </a:spcBef>
              <a:spcAft>
                <a:spcPts val="0"/>
              </a:spcAft>
              <a:buClr>
                <a:schemeClr val="tx2"/>
              </a:buClr>
              <a:buFont typeface="Arial" pitchFamily="34" charset="0"/>
              <a:buNone/>
            </a:pPr>
            <a:r>
              <a:rPr lang="en-US" dirty="0"/>
              <a:t>Second level</a:t>
            </a:r>
          </a:p>
          <a:p>
            <a:pPr marL="0" lvl="0" indent="0" algn="l" rtl="0" eaLnBrk="0" fontAlgn="base" hangingPunct="0">
              <a:spcBef>
                <a:spcPts val="0"/>
              </a:spcBef>
              <a:spcAft>
                <a:spcPts val="0"/>
              </a:spcAft>
              <a:buClr>
                <a:schemeClr val="tx2"/>
              </a:buClr>
              <a:buFont typeface="Arial" pitchFamily="34" charset="0"/>
              <a:buNone/>
            </a:pPr>
            <a:r>
              <a:rPr lang="en-US" dirty="0"/>
              <a:t>Third level</a:t>
            </a:r>
          </a:p>
          <a:p>
            <a:pPr marL="0" lvl="0" indent="0" algn="l" rtl="0" eaLnBrk="0" fontAlgn="base" hangingPunct="0">
              <a:spcBef>
                <a:spcPts val="0"/>
              </a:spcBef>
              <a:spcAft>
                <a:spcPts val="0"/>
              </a:spcAft>
              <a:buClr>
                <a:schemeClr val="tx2"/>
              </a:buClr>
              <a:buFont typeface="Arial" pitchFamily="34" charset="0"/>
              <a:buNone/>
            </a:pPr>
            <a:r>
              <a:rPr lang="en-US" dirty="0"/>
              <a:t>Fourth level</a:t>
            </a:r>
          </a:p>
          <a:p>
            <a:pPr marL="0" lvl="0" indent="0" algn="l" rtl="0" eaLnBrk="0" fontAlgn="base" hangingPunct="0">
              <a:spcBef>
                <a:spcPts val="0"/>
              </a:spcBef>
              <a:spcAft>
                <a:spcPts val="0"/>
              </a:spcAft>
              <a:buClr>
                <a:schemeClr val="tx2"/>
              </a:buClr>
              <a:buFont typeface="Arial" pitchFamily="34" charset="0"/>
              <a:buNone/>
            </a:pPr>
            <a:r>
              <a:rPr lang="en-US" dirty="0"/>
              <a:t>Fifth level</a:t>
            </a:r>
          </a:p>
        </p:txBody>
      </p:sp>
      <p:sp>
        <p:nvSpPr>
          <p:cNvPr id="2" name="Slide Number Placeholder 1"/>
          <p:cNvSpPr>
            <a:spLocks noGrp="1"/>
          </p:cNvSpPr>
          <p:nvPr>
            <p:ph type="sldNum" sz="quarter" idx="11"/>
          </p:nvPr>
        </p:nvSpPr>
        <p:spPr/>
        <p:txBody>
          <a:bodyPr/>
          <a:lstStyle/>
          <a:p>
            <a:pPr algn="r"/>
            <a:fld id="{F3477EC8-074D-41C4-94AE-E9EA7CEEA348}" type="slidenum">
              <a:rPr lang="en-US" smtClean="0"/>
              <a:pPr algn="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cxnSp>
        <p:nvCxnSpPr>
          <p:cNvPr id="45" name="Rule"/>
          <p:cNvCxnSpPr/>
          <p:nvPr userDrawn="1"/>
        </p:nvCxnSpPr>
        <p:spPr>
          <a:xfrm>
            <a:off x="916517" y="1487424"/>
            <a:ext cx="1127548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title"/>
          </p:nvPr>
        </p:nvSpPr>
        <p:spPr>
          <a:xfrm>
            <a:off x="916518" y="882533"/>
            <a:ext cx="10966449" cy="492443"/>
          </a:xfrm>
        </p:spPr>
        <p:txBody>
          <a:bodyPr/>
          <a:lstStyle>
            <a:lvl1pPr>
              <a:defRPr>
                <a:solidFill>
                  <a:schemeClr val="bg2">
                    <a:lumMod val="75000"/>
                  </a:schemeClr>
                </a:solidFill>
              </a:defRPr>
            </a:lvl1pPr>
          </a:lstStyle>
          <a:p>
            <a:r>
              <a:rPr lang="en-US" dirty="0"/>
              <a:t>Click to edit Master title style</a:t>
            </a:r>
          </a:p>
        </p:txBody>
      </p:sp>
      <p:sp>
        <p:nvSpPr>
          <p:cNvPr id="3" name="Content"/>
          <p:cNvSpPr>
            <a:spLocks noGrp="1"/>
          </p:cNvSpPr>
          <p:nvPr userDrawn="1">
            <p:ph idx="1"/>
          </p:nvPr>
        </p:nvSpPr>
        <p:spPr>
          <a:xfrm>
            <a:off x="916518" y="1611467"/>
            <a:ext cx="10966449" cy="4714531"/>
          </a:xfrm>
        </p:spPr>
        <p:txBody>
          <a:bodyPr/>
          <a:lstStyle>
            <a:lvl1pPr marL="0" indent="0">
              <a:buNone/>
              <a:defRPr>
                <a:solidFill>
                  <a:schemeClr val="tx2"/>
                </a:solidFill>
                <a:latin typeface="+mn-lt"/>
                <a:cs typeface="Franklin Gothic Book" pitchFamily="34" charset="0"/>
              </a:defRPr>
            </a:lvl1pPr>
            <a:lvl2pPr marL="230188" indent="-230188">
              <a:buFont typeface="Arial" pitchFamily="34" charset="0"/>
              <a:buChar char="•"/>
              <a:defRPr>
                <a:solidFill>
                  <a:schemeClr val="tx2"/>
                </a:solidFill>
                <a:latin typeface="+mn-lt"/>
              </a:defRPr>
            </a:lvl2pPr>
            <a:lvl3pPr marL="465138" indent="-228600">
              <a:buFont typeface="Arial" panose="020B0604020202020204" pitchFamily="34" charset="0"/>
              <a:buChar char="–"/>
              <a:defRPr>
                <a:solidFill>
                  <a:schemeClr val="tx2"/>
                </a:solidFill>
                <a:latin typeface="+mn-lt"/>
              </a:defRPr>
            </a:lvl3pPr>
            <a:lvl4pPr marL="685800" indent="-228600">
              <a:buFont typeface="Arial" panose="020B0604020202020204" pitchFamily="34" charset="0"/>
              <a:buChar char="»"/>
              <a:defRPr>
                <a:solidFill>
                  <a:schemeClr val="tx2"/>
                </a:solidFill>
                <a:latin typeface="+mn-lt"/>
              </a:defRPr>
            </a:lvl4pPr>
            <a:lvl5pPr marL="912813" indent="-228600">
              <a:buFont typeface="Arial" panose="020B0604020202020204" pitchFamily="34" charset="0"/>
              <a:buChar char="•"/>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Second level</a:t>
            </a:r>
          </a:p>
          <a:p>
            <a:pPr lvl="2"/>
            <a:r>
              <a:rPr lang="en-US" dirty="0"/>
              <a:t>Third level</a:t>
            </a:r>
          </a:p>
          <a:p>
            <a:pPr lvl="3"/>
            <a:r>
              <a:rPr lang="en-US" dirty="0"/>
              <a:t>Fourth level</a:t>
            </a:r>
          </a:p>
        </p:txBody>
      </p:sp>
      <p:sp>
        <p:nvSpPr>
          <p:cNvPr id="4" name="Slide Number"/>
          <p:cNvSpPr>
            <a:spLocks noGrp="1"/>
          </p:cNvSpPr>
          <p:nvPr userDrawn="1">
            <p:ph type="sldNum" sz="quarter" idx="10"/>
          </p:nvPr>
        </p:nvSpPr>
        <p:spPr>
          <a:xfrm>
            <a:off x="11741903" y="6666758"/>
            <a:ext cx="141064" cy="138499"/>
          </a:xfrm>
        </p:spPr>
        <p:txBody>
          <a:bodyPr/>
          <a:lstStyle>
            <a:lvl1pPr>
              <a:defRPr>
                <a:solidFill>
                  <a:schemeClr val="bg2">
                    <a:lumMod val="75000"/>
                  </a:schemeClr>
                </a:solidFill>
              </a:defRPr>
            </a:lvl1pPr>
          </a:lstStyle>
          <a:p>
            <a:pPr algn="r"/>
            <a:fld id="{F3477EC8-074D-41C4-94AE-E9EA7CEEA348}" type="slidenum">
              <a:rPr smtClean="0">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28834139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cxnSp>
        <p:nvCxnSpPr>
          <p:cNvPr id="37" name="Rule"/>
          <p:cNvCxnSpPr/>
          <p:nvPr userDrawn="1"/>
        </p:nvCxnSpPr>
        <p:spPr>
          <a:xfrm>
            <a:off x="916517" y="1487424"/>
            <a:ext cx="1127548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916518" y="882533"/>
            <a:ext cx="10966449" cy="492443"/>
          </a:xfrm>
        </p:spPr>
        <p:txBody>
          <a:bodyPr>
            <a:spAutoFit/>
          </a:bodyPr>
          <a:lstStyle>
            <a:lvl1pPr>
              <a:defRPr sz="3200"/>
            </a:lvl1pPr>
          </a:lstStyle>
          <a:p>
            <a:r>
              <a:rPr lang="en-US" dirty="0"/>
              <a:t>Click to edit Master title style</a:t>
            </a:r>
          </a:p>
        </p:txBody>
      </p:sp>
      <p:sp>
        <p:nvSpPr>
          <p:cNvPr id="3" name="Content"/>
          <p:cNvSpPr>
            <a:spLocks noGrp="1"/>
          </p:cNvSpPr>
          <p:nvPr>
            <p:ph idx="1"/>
          </p:nvPr>
        </p:nvSpPr>
        <p:spPr bwMode="gray">
          <a:xfrm>
            <a:off x="916702" y="1607853"/>
            <a:ext cx="10966265" cy="4726300"/>
          </a:xfrm>
        </p:spPr>
        <p:txBody>
          <a:bodyPr/>
          <a:lstStyle>
            <a:lvl1pPr marL="233363" indent="-233363">
              <a:buFont typeface="Arial" panose="020B0604020202020204" pitchFamily="34" charset="0"/>
              <a:buChar char="•"/>
              <a:defRPr>
                <a:solidFill>
                  <a:schemeClr val="tx2"/>
                </a:solidFill>
                <a:latin typeface="+mn-lt"/>
                <a:cs typeface="Franklin Gothic Book" pitchFamily="34" charset="0"/>
              </a:defRPr>
            </a:lvl1pPr>
            <a:lvl2pPr>
              <a:defRPr sz="1800">
                <a:solidFill>
                  <a:schemeClr val="tx2"/>
                </a:solidFill>
                <a:latin typeface="+mn-lt"/>
                <a:cs typeface="Franklin Gothic Book" pitchFamily="34" charset="0"/>
              </a:defRPr>
            </a:lvl2pPr>
            <a:lvl3pPr>
              <a:defRPr sz="1400" baseline="0">
                <a:solidFill>
                  <a:schemeClr val="tx2"/>
                </a:solidFill>
                <a:latin typeface="+mn-lt"/>
                <a:cs typeface="Franklin Gothic Book" pitchFamily="34" charset="0"/>
              </a:defRPr>
            </a:lvl3pPr>
            <a:lvl4pPr marL="915988" indent="-228600">
              <a:defRPr sz="1400" baseline="0">
                <a:solidFill>
                  <a:schemeClr val="tx2"/>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Slide Number"/>
          <p:cNvSpPr>
            <a:spLocks noGrp="1"/>
          </p:cNvSpPr>
          <p:nvPr>
            <p:ph type="sldNum" sz="quarter" idx="10"/>
          </p:nvPr>
        </p:nvSpPr>
        <p:spPr/>
        <p:txBody>
          <a:bodyPr/>
          <a:lstStyle>
            <a:lvl1pPr>
              <a:defRPr>
                <a:solidFill>
                  <a:schemeClr val="bg2">
                    <a:lumMod val="75000"/>
                  </a:schemeClr>
                </a:solidFill>
              </a:defRPr>
            </a:lvl1pPr>
          </a:lstStyle>
          <a:p>
            <a:pPr algn="r"/>
            <a:fld id="{F3477EC8-074D-41C4-94AE-E9EA7CEEA348}" type="slidenum">
              <a:rPr smtClean="0">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4013378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First Level No Bullet">
    <p:spTree>
      <p:nvGrpSpPr>
        <p:cNvPr id="1" name=""/>
        <p:cNvGrpSpPr/>
        <p:nvPr/>
      </p:nvGrpSpPr>
      <p:grpSpPr>
        <a:xfrm>
          <a:off x="0" y="0"/>
          <a:ext cx="0" cy="0"/>
          <a:chOff x="0" y="0"/>
          <a:chExt cx="0" cy="0"/>
        </a:xfrm>
      </p:grpSpPr>
      <p:cxnSp>
        <p:nvCxnSpPr>
          <p:cNvPr id="45" name="Rule"/>
          <p:cNvCxnSpPr/>
          <p:nvPr userDrawn="1"/>
        </p:nvCxnSpPr>
        <p:spPr>
          <a:xfrm>
            <a:off x="916517" y="1487424"/>
            <a:ext cx="1127548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title"/>
          </p:nvPr>
        </p:nvSpPr>
        <p:spPr>
          <a:xfrm>
            <a:off x="916518" y="882533"/>
            <a:ext cx="10966449" cy="492443"/>
          </a:xfrm>
        </p:spPr>
        <p:txBody>
          <a:bodyPr/>
          <a:lstStyle>
            <a:lvl1pPr>
              <a:defRPr>
                <a:solidFill>
                  <a:schemeClr val="bg2">
                    <a:lumMod val="75000"/>
                  </a:schemeClr>
                </a:solidFill>
              </a:defRPr>
            </a:lvl1pPr>
          </a:lstStyle>
          <a:p>
            <a:r>
              <a:rPr lang="en-US" dirty="0"/>
              <a:t>Click to edit Master title style</a:t>
            </a:r>
          </a:p>
        </p:txBody>
      </p:sp>
      <p:sp>
        <p:nvSpPr>
          <p:cNvPr id="3" name="Content"/>
          <p:cNvSpPr>
            <a:spLocks noGrp="1"/>
          </p:cNvSpPr>
          <p:nvPr userDrawn="1">
            <p:ph idx="1"/>
          </p:nvPr>
        </p:nvSpPr>
        <p:spPr>
          <a:xfrm>
            <a:off x="916518" y="1611467"/>
            <a:ext cx="10966449" cy="4714531"/>
          </a:xfrm>
        </p:spPr>
        <p:txBody>
          <a:bodyPr/>
          <a:lstStyle>
            <a:lvl1pPr marL="0" indent="0">
              <a:buNone/>
              <a:defRPr>
                <a:solidFill>
                  <a:schemeClr val="tx2"/>
                </a:solidFill>
                <a:latin typeface="+mn-lt"/>
                <a:cs typeface="Franklin Gothic Book" pitchFamily="34" charset="0"/>
              </a:defRPr>
            </a:lvl1pPr>
            <a:lvl2pPr marL="230188" indent="-230188">
              <a:buFont typeface="Arial" pitchFamily="34" charset="0"/>
              <a:buChar char="•"/>
              <a:defRPr>
                <a:solidFill>
                  <a:schemeClr val="tx2"/>
                </a:solidFill>
                <a:latin typeface="+mn-lt"/>
              </a:defRPr>
            </a:lvl2pPr>
            <a:lvl3pPr marL="465138" indent="-228600">
              <a:buFont typeface="Arial" panose="020B0604020202020204" pitchFamily="34" charset="0"/>
              <a:buChar char="–"/>
              <a:defRPr>
                <a:solidFill>
                  <a:schemeClr val="tx2"/>
                </a:solidFill>
                <a:latin typeface="+mn-lt"/>
              </a:defRPr>
            </a:lvl3pPr>
            <a:lvl4pPr marL="685800" indent="-228600">
              <a:buFont typeface="Arial" panose="020B0604020202020204" pitchFamily="34" charset="0"/>
              <a:buChar char="»"/>
              <a:defRPr>
                <a:solidFill>
                  <a:schemeClr val="tx2"/>
                </a:solidFill>
                <a:latin typeface="+mn-lt"/>
              </a:defRPr>
            </a:lvl4pPr>
            <a:lvl5pPr marL="912813" indent="-228600">
              <a:buFont typeface="Arial" panose="020B0604020202020204" pitchFamily="34" charset="0"/>
              <a:buChar char="•"/>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Second level</a:t>
            </a:r>
          </a:p>
          <a:p>
            <a:pPr lvl="2"/>
            <a:r>
              <a:rPr lang="en-US" dirty="0"/>
              <a:t>Third level</a:t>
            </a:r>
          </a:p>
          <a:p>
            <a:pPr lvl="3"/>
            <a:r>
              <a:rPr lang="en-US" dirty="0"/>
              <a:t>Fourth level</a:t>
            </a:r>
          </a:p>
        </p:txBody>
      </p:sp>
      <p:sp>
        <p:nvSpPr>
          <p:cNvPr id="4" name="Slide Number"/>
          <p:cNvSpPr>
            <a:spLocks noGrp="1"/>
          </p:cNvSpPr>
          <p:nvPr userDrawn="1">
            <p:ph type="sldNum" sz="quarter" idx="10"/>
          </p:nvPr>
        </p:nvSpPr>
        <p:spPr>
          <a:xfrm>
            <a:off x="11741903" y="6666758"/>
            <a:ext cx="141064" cy="138499"/>
          </a:xfrm>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5527331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cxnSp>
        <p:nvCxnSpPr>
          <p:cNvPr id="66" name="Rule"/>
          <p:cNvCxnSpPr/>
          <p:nvPr userDrawn="1"/>
        </p:nvCxnSpPr>
        <p:spPr>
          <a:xfrm>
            <a:off x="916517" y="1487424"/>
            <a:ext cx="1127548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p:txBody>
          <a:bodyPr/>
          <a:lstStyle/>
          <a:p>
            <a:r>
              <a:rPr lang="en-US" dirty="0"/>
              <a:t>Click to edit Master title style</a:t>
            </a:r>
          </a:p>
        </p:txBody>
      </p:sp>
      <p:sp>
        <p:nvSpPr>
          <p:cNvPr id="40" name="Content Right"/>
          <p:cNvSpPr>
            <a:spLocks noGrp="1"/>
          </p:cNvSpPr>
          <p:nvPr>
            <p:ph sz="quarter" idx="12"/>
          </p:nvPr>
        </p:nvSpPr>
        <p:spPr>
          <a:xfrm>
            <a:off x="916517" y="1599874"/>
            <a:ext cx="5325535" cy="4723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 name="Content Left"/>
          <p:cNvSpPr>
            <a:spLocks noGrp="1"/>
          </p:cNvSpPr>
          <p:nvPr>
            <p:ph sz="quarter" idx="13"/>
          </p:nvPr>
        </p:nvSpPr>
        <p:spPr>
          <a:xfrm>
            <a:off x="6551085" y="1599874"/>
            <a:ext cx="5331883" cy="4723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cNvSpPr>
            <a:spLocks noGrp="1"/>
          </p:cNvSpPr>
          <p:nvPr>
            <p:ph type="sldNum" sz="quarter" idx="11"/>
          </p:nvPr>
        </p:nvSpPr>
        <p:spPr/>
        <p:txBody>
          <a:bodyPr/>
          <a:lstStyle>
            <a:lvl1pPr>
              <a:defRPr>
                <a:solidFill>
                  <a:schemeClr val="bg2">
                    <a:lumMod val="75000"/>
                  </a:schemeClr>
                </a:solidFill>
              </a:defRPr>
            </a:lvl1pPr>
          </a:lstStyle>
          <a:p>
            <a:pPr algn="r"/>
            <a:fld id="{F3477EC8-074D-41C4-94AE-E9EA7CEEA348}" type="slidenum">
              <a:rPr smtClean="0">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42307644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ngle Line Title, First Level No Bullet">
    <p:spTree>
      <p:nvGrpSpPr>
        <p:cNvPr id="1" name=""/>
        <p:cNvGrpSpPr/>
        <p:nvPr/>
      </p:nvGrpSpPr>
      <p:grpSpPr>
        <a:xfrm>
          <a:off x="0" y="0"/>
          <a:ext cx="0" cy="0"/>
          <a:chOff x="0" y="0"/>
          <a:chExt cx="0" cy="0"/>
        </a:xfrm>
      </p:grpSpPr>
      <p:cxnSp>
        <p:nvCxnSpPr>
          <p:cNvPr id="20" name="Rule"/>
          <p:cNvCxnSpPr/>
          <p:nvPr userDrawn="1"/>
        </p:nvCxnSpPr>
        <p:spPr>
          <a:xfrm>
            <a:off x="916519" y="966735"/>
            <a:ext cx="1127548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title"/>
          </p:nvPr>
        </p:nvSpPr>
        <p:spPr>
          <a:xfrm>
            <a:off x="916518" y="360900"/>
            <a:ext cx="10966449" cy="492443"/>
          </a:xfrm>
        </p:spPr>
        <p:txBody>
          <a:bodyPr/>
          <a:lstStyle>
            <a:lvl1pPr>
              <a:defRPr>
                <a:solidFill>
                  <a:schemeClr val="bg2">
                    <a:lumMod val="75000"/>
                  </a:schemeClr>
                </a:solidFill>
              </a:defRPr>
            </a:lvl1pPr>
          </a:lstStyle>
          <a:p>
            <a:r>
              <a:rPr lang="en-US" dirty="0"/>
              <a:t>Click to edit Master title style</a:t>
            </a:r>
          </a:p>
        </p:txBody>
      </p:sp>
      <p:sp>
        <p:nvSpPr>
          <p:cNvPr id="3" name="Content"/>
          <p:cNvSpPr>
            <a:spLocks noGrp="1"/>
          </p:cNvSpPr>
          <p:nvPr userDrawn="1">
            <p:ph idx="1"/>
          </p:nvPr>
        </p:nvSpPr>
        <p:spPr>
          <a:xfrm>
            <a:off x="916518" y="1079186"/>
            <a:ext cx="10966449" cy="5246813"/>
          </a:xfrm>
        </p:spPr>
        <p:txBody>
          <a:bodyPr/>
          <a:lstStyle>
            <a:lvl1pPr marL="0" indent="0">
              <a:buNone/>
              <a:defRPr>
                <a:solidFill>
                  <a:schemeClr val="tx2"/>
                </a:solidFill>
                <a:latin typeface="+mn-lt"/>
                <a:cs typeface="Franklin Gothic Book" pitchFamily="34" charset="0"/>
              </a:defRPr>
            </a:lvl1pPr>
            <a:lvl2pPr marL="230188" indent="-230188">
              <a:buFont typeface="Arial" pitchFamily="34" charset="0"/>
              <a:buChar char="•"/>
              <a:defRPr>
                <a:solidFill>
                  <a:schemeClr val="tx2"/>
                </a:solidFill>
                <a:latin typeface="+mn-lt"/>
              </a:defRPr>
            </a:lvl2pPr>
            <a:lvl3pPr marL="465138" indent="-228600">
              <a:buFont typeface="Arial" panose="020B0604020202020204" pitchFamily="34" charset="0"/>
              <a:buChar char="–"/>
              <a:defRPr>
                <a:solidFill>
                  <a:schemeClr val="tx2"/>
                </a:solidFill>
                <a:latin typeface="+mn-lt"/>
              </a:defRPr>
            </a:lvl3pPr>
            <a:lvl4pPr marL="685800" indent="-228600">
              <a:buFont typeface="Arial" panose="020B0604020202020204" pitchFamily="34" charset="0"/>
              <a:buChar char="»"/>
              <a:defRPr>
                <a:solidFill>
                  <a:schemeClr val="tx2"/>
                </a:solidFill>
                <a:latin typeface="+mn-lt"/>
              </a:defRPr>
            </a:lvl4pPr>
            <a:lvl5pPr marL="912813" indent="-228600">
              <a:buFont typeface="Arial" panose="020B0604020202020204" pitchFamily="34" charset="0"/>
              <a:buChar char="•"/>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Second level</a:t>
            </a:r>
          </a:p>
          <a:p>
            <a:pPr lvl="2"/>
            <a:r>
              <a:rPr lang="en-US" dirty="0"/>
              <a:t>Third level</a:t>
            </a:r>
          </a:p>
          <a:p>
            <a:pPr lvl="3"/>
            <a:r>
              <a:rPr lang="en-US" dirty="0"/>
              <a:t>Fourth level</a:t>
            </a:r>
          </a:p>
        </p:txBody>
      </p:sp>
      <p:sp>
        <p:nvSpPr>
          <p:cNvPr id="4" name="Slide Number"/>
          <p:cNvSpPr>
            <a:spLocks noGrp="1"/>
          </p:cNvSpPr>
          <p:nvPr userDrawn="1">
            <p:ph type="sldNum" sz="quarter" idx="10"/>
          </p:nvPr>
        </p:nvSpPr>
        <p:spPr>
          <a:xfrm>
            <a:off x="11741903" y="6666758"/>
            <a:ext cx="141064" cy="138499"/>
          </a:xfrm>
        </p:spPr>
        <p:txBody>
          <a:bodyPr/>
          <a:lstStyle>
            <a:lvl1pPr>
              <a:defRPr>
                <a:solidFill>
                  <a:schemeClr val="bg2">
                    <a:lumMod val="75000"/>
                  </a:schemeClr>
                </a:solidFill>
              </a:defRPr>
            </a:lvl1pPr>
          </a:lstStyle>
          <a:p>
            <a:pPr algn="r"/>
            <a:fld id="{F3477EC8-074D-41C4-94AE-E9EA7CEEA348}" type="slidenum">
              <a:rPr smtClean="0">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13566661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ingle Line Title, Bulleted Text">
    <p:spTree>
      <p:nvGrpSpPr>
        <p:cNvPr id="1" name=""/>
        <p:cNvGrpSpPr/>
        <p:nvPr/>
      </p:nvGrpSpPr>
      <p:grpSpPr>
        <a:xfrm>
          <a:off x="0" y="0"/>
          <a:ext cx="0" cy="0"/>
          <a:chOff x="0" y="0"/>
          <a:chExt cx="0" cy="0"/>
        </a:xfrm>
      </p:grpSpPr>
      <p:cxnSp>
        <p:nvCxnSpPr>
          <p:cNvPr id="64" name="Rule"/>
          <p:cNvCxnSpPr/>
          <p:nvPr userDrawn="1"/>
        </p:nvCxnSpPr>
        <p:spPr>
          <a:xfrm>
            <a:off x="916519" y="966735"/>
            <a:ext cx="1127548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tle"/>
          <p:cNvSpPr>
            <a:spLocks noGrp="1"/>
          </p:cNvSpPr>
          <p:nvPr userDrawn="1">
            <p:ph type="title"/>
          </p:nvPr>
        </p:nvSpPr>
        <p:spPr>
          <a:xfrm>
            <a:off x="916518" y="359994"/>
            <a:ext cx="10966449" cy="492443"/>
          </a:xfrm>
        </p:spPr>
        <p:txBody>
          <a:bodyPr/>
          <a:lstStyle/>
          <a:p>
            <a:r>
              <a:rPr lang="en-US" dirty="0"/>
              <a:t>Click to edit Master title style</a:t>
            </a:r>
          </a:p>
        </p:txBody>
      </p:sp>
      <p:sp>
        <p:nvSpPr>
          <p:cNvPr id="20" name="Content"/>
          <p:cNvSpPr>
            <a:spLocks noGrp="1"/>
          </p:cNvSpPr>
          <p:nvPr userDrawn="1">
            <p:ph sz="quarter" idx="11"/>
          </p:nvPr>
        </p:nvSpPr>
        <p:spPr>
          <a:xfrm>
            <a:off x="916518" y="1074694"/>
            <a:ext cx="10966449"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Slide Number"/>
          <p:cNvSpPr>
            <a:spLocks noGrp="1"/>
          </p:cNvSpPr>
          <p:nvPr userDrawn="1">
            <p:ph type="sldNum" sz="quarter" idx="10"/>
          </p:nvPr>
        </p:nvSpPr>
        <p:spPr/>
        <p:txBody>
          <a:bodyPr/>
          <a:lstStyle/>
          <a:p>
            <a:pPr algn="r"/>
            <a:fld id="{F3477EC8-074D-41C4-94AE-E9EA7CEEA348}" type="slidenum">
              <a:rPr>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13538003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ingle Line Title, Two Column">
    <p:spTree>
      <p:nvGrpSpPr>
        <p:cNvPr id="1" name=""/>
        <p:cNvGrpSpPr/>
        <p:nvPr/>
      </p:nvGrpSpPr>
      <p:grpSpPr>
        <a:xfrm>
          <a:off x="0" y="0"/>
          <a:ext cx="0" cy="0"/>
          <a:chOff x="0" y="0"/>
          <a:chExt cx="0" cy="0"/>
        </a:xfrm>
      </p:grpSpPr>
      <p:cxnSp>
        <p:nvCxnSpPr>
          <p:cNvPr id="64" name="Rule"/>
          <p:cNvCxnSpPr/>
          <p:nvPr userDrawn="1"/>
        </p:nvCxnSpPr>
        <p:spPr>
          <a:xfrm>
            <a:off x="916519" y="966735"/>
            <a:ext cx="1127548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tle"/>
          <p:cNvSpPr>
            <a:spLocks noGrp="1"/>
          </p:cNvSpPr>
          <p:nvPr userDrawn="1">
            <p:ph type="title"/>
          </p:nvPr>
        </p:nvSpPr>
        <p:spPr>
          <a:xfrm>
            <a:off x="916518" y="359994"/>
            <a:ext cx="10966449" cy="492443"/>
          </a:xfrm>
        </p:spPr>
        <p:txBody>
          <a:bodyPr/>
          <a:lstStyle/>
          <a:p>
            <a:r>
              <a:rPr lang="en-US" dirty="0"/>
              <a:t>Click to edit Master title style</a:t>
            </a:r>
          </a:p>
        </p:txBody>
      </p:sp>
      <p:sp>
        <p:nvSpPr>
          <p:cNvPr id="20" name="Content Left"/>
          <p:cNvSpPr>
            <a:spLocks noGrp="1"/>
          </p:cNvSpPr>
          <p:nvPr userDrawn="1">
            <p:ph sz="quarter" idx="11"/>
          </p:nvPr>
        </p:nvSpPr>
        <p:spPr>
          <a:xfrm>
            <a:off x="916518" y="1074694"/>
            <a:ext cx="5323417"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Content Right"/>
          <p:cNvSpPr>
            <a:spLocks noGrp="1"/>
          </p:cNvSpPr>
          <p:nvPr>
            <p:ph sz="quarter" idx="12"/>
          </p:nvPr>
        </p:nvSpPr>
        <p:spPr>
          <a:xfrm>
            <a:off x="6551084" y="1082676"/>
            <a:ext cx="5331883" cy="5243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cNvSpPr>
            <a:spLocks noGrp="1"/>
          </p:cNvSpPr>
          <p:nvPr userDrawn="1">
            <p:ph type="sldNum" sz="quarter" idx="10"/>
          </p:nvPr>
        </p:nvSpPr>
        <p:spPr/>
        <p:txBody>
          <a:bodyPr/>
          <a:lstStyle/>
          <a:p>
            <a:pPr algn="r"/>
            <a:fld id="{F3477EC8-074D-41C4-94AE-E9EA7CEEA348}" type="slidenum">
              <a:rPr>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27516691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No Rule">
    <p:spTree>
      <p:nvGrpSpPr>
        <p:cNvPr id="1" name=""/>
        <p:cNvGrpSpPr/>
        <p:nvPr/>
      </p:nvGrpSpPr>
      <p:grpSpPr>
        <a:xfrm>
          <a:off x="0" y="0"/>
          <a:ext cx="0" cy="0"/>
          <a:chOff x="0" y="0"/>
          <a:chExt cx="0" cy="0"/>
        </a:xfrm>
      </p:grpSpPr>
      <p:sp>
        <p:nvSpPr>
          <p:cNvPr id="3" name="Title"/>
          <p:cNvSpPr>
            <a:spLocks noGrp="1"/>
          </p:cNvSpPr>
          <p:nvPr userDrawn="1">
            <p:ph type="title"/>
          </p:nvPr>
        </p:nvSpPr>
        <p:spPr>
          <a:xfrm>
            <a:off x="916518" y="364089"/>
            <a:ext cx="10966449" cy="488348"/>
          </a:xfrm>
        </p:spPr>
        <p:txBody>
          <a:bodyPr/>
          <a:lstStyle/>
          <a:p>
            <a:r>
              <a:rPr lang="en-US" dirty="0"/>
              <a:t>Click to edit Master title style</a:t>
            </a:r>
          </a:p>
        </p:txBody>
      </p:sp>
      <p:sp>
        <p:nvSpPr>
          <p:cNvPr id="20" name="Content"/>
          <p:cNvSpPr>
            <a:spLocks noGrp="1"/>
          </p:cNvSpPr>
          <p:nvPr userDrawn="1">
            <p:ph sz="quarter" idx="11"/>
          </p:nvPr>
        </p:nvSpPr>
        <p:spPr>
          <a:xfrm>
            <a:off x="916518" y="1074694"/>
            <a:ext cx="10966449"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Slide Number"/>
          <p:cNvSpPr>
            <a:spLocks noGrp="1"/>
          </p:cNvSpPr>
          <p:nvPr userDrawn="1">
            <p:ph type="sldNum" sz="quarter" idx="10"/>
          </p:nvPr>
        </p:nvSpPr>
        <p:spPr/>
        <p:txBody>
          <a:bodyPr/>
          <a:lstStyle/>
          <a:p>
            <a:pPr algn="r"/>
            <a:fld id="{F3477EC8-074D-41C4-94AE-E9EA7CEEA348}" type="slidenum">
              <a:rPr>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14254100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irst Level No Bullet, Source">
    <p:spTree>
      <p:nvGrpSpPr>
        <p:cNvPr id="1" name=""/>
        <p:cNvGrpSpPr/>
        <p:nvPr/>
      </p:nvGrpSpPr>
      <p:grpSpPr>
        <a:xfrm>
          <a:off x="0" y="0"/>
          <a:ext cx="0" cy="0"/>
          <a:chOff x="0" y="0"/>
          <a:chExt cx="0" cy="0"/>
        </a:xfrm>
      </p:grpSpPr>
      <p:cxnSp>
        <p:nvCxnSpPr>
          <p:cNvPr id="45" name="Rule"/>
          <p:cNvCxnSpPr/>
          <p:nvPr userDrawn="1"/>
        </p:nvCxnSpPr>
        <p:spPr>
          <a:xfrm>
            <a:off x="916517" y="1487424"/>
            <a:ext cx="1127548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title"/>
          </p:nvPr>
        </p:nvSpPr>
        <p:spPr>
          <a:xfrm>
            <a:off x="916518" y="882533"/>
            <a:ext cx="10966449" cy="492443"/>
          </a:xfrm>
        </p:spPr>
        <p:txBody>
          <a:bodyPr/>
          <a:lstStyle>
            <a:lvl1pPr>
              <a:defRPr>
                <a:solidFill>
                  <a:schemeClr val="bg2">
                    <a:lumMod val="75000"/>
                  </a:schemeClr>
                </a:solidFill>
              </a:defRPr>
            </a:lvl1pPr>
          </a:lstStyle>
          <a:p>
            <a:r>
              <a:rPr lang="en-US" dirty="0"/>
              <a:t>Click to edit Master title style</a:t>
            </a:r>
          </a:p>
        </p:txBody>
      </p:sp>
      <p:sp>
        <p:nvSpPr>
          <p:cNvPr id="3" name="Content"/>
          <p:cNvSpPr>
            <a:spLocks noGrp="1"/>
          </p:cNvSpPr>
          <p:nvPr userDrawn="1">
            <p:ph idx="1"/>
          </p:nvPr>
        </p:nvSpPr>
        <p:spPr>
          <a:xfrm>
            <a:off x="916518" y="1611467"/>
            <a:ext cx="10966449" cy="4714531"/>
          </a:xfrm>
        </p:spPr>
        <p:txBody>
          <a:bodyPr/>
          <a:lstStyle>
            <a:lvl1pPr marL="0" indent="0">
              <a:buNone/>
              <a:defRPr>
                <a:solidFill>
                  <a:schemeClr val="tx2"/>
                </a:solidFill>
                <a:latin typeface="+mn-lt"/>
                <a:cs typeface="Franklin Gothic Book" pitchFamily="34" charset="0"/>
              </a:defRPr>
            </a:lvl1pPr>
            <a:lvl2pPr marL="230188" indent="-230188">
              <a:buFont typeface="Arial" pitchFamily="34" charset="0"/>
              <a:buChar char="•"/>
              <a:defRPr>
                <a:solidFill>
                  <a:schemeClr val="tx2"/>
                </a:solidFill>
                <a:latin typeface="+mn-lt"/>
              </a:defRPr>
            </a:lvl2pPr>
            <a:lvl3pPr marL="465138" indent="-228600">
              <a:buFont typeface="Arial" panose="020B0604020202020204" pitchFamily="34" charset="0"/>
              <a:buChar char="–"/>
              <a:defRPr>
                <a:solidFill>
                  <a:schemeClr val="tx2"/>
                </a:solidFill>
                <a:latin typeface="+mn-lt"/>
              </a:defRPr>
            </a:lvl3pPr>
            <a:lvl4pPr marL="685800" indent="-228600">
              <a:buFont typeface="Arial" panose="020B0604020202020204" pitchFamily="34" charset="0"/>
              <a:buChar char="»"/>
              <a:defRPr>
                <a:solidFill>
                  <a:schemeClr val="tx2"/>
                </a:solidFill>
                <a:latin typeface="+mn-lt"/>
              </a:defRPr>
            </a:lvl4pPr>
            <a:lvl5pPr marL="912813" indent="-228600">
              <a:buFont typeface="Arial" panose="020B0604020202020204" pitchFamily="34" charset="0"/>
              <a:buChar char="•"/>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Second level</a:t>
            </a:r>
          </a:p>
          <a:p>
            <a:pPr lvl="2"/>
            <a:r>
              <a:rPr lang="en-US" dirty="0"/>
              <a:t>Third level</a:t>
            </a:r>
          </a:p>
          <a:p>
            <a:pPr lvl="3"/>
            <a:r>
              <a:rPr lang="en-US" dirty="0"/>
              <a:t>Fourth level</a:t>
            </a:r>
          </a:p>
        </p:txBody>
      </p:sp>
      <p:sp>
        <p:nvSpPr>
          <p:cNvPr id="6" name="Source"/>
          <p:cNvSpPr>
            <a:spLocks noGrp="1"/>
          </p:cNvSpPr>
          <p:nvPr>
            <p:ph type="body" sz="quarter" idx="11" hasCustomPrompt="1"/>
          </p:nvPr>
        </p:nvSpPr>
        <p:spPr>
          <a:xfrm>
            <a:off x="916518" y="6018221"/>
            <a:ext cx="10966449" cy="307777"/>
          </a:xfrm>
        </p:spPr>
        <p:txBody>
          <a:bodyPr anchor="b" anchorCtr="0">
            <a:spAutoFit/>
          </a:bodyPr>
          <a:lstStyle>
            <a:lvl1pPr marL="0" indent="0">
              <a:buNone/>
              <a:defRPr sz="1000"/>
            </a:lvl1pPr>
            <a:lvl2pPr marL="228600" indent="0">
              <a:buNone/>
              <a:defRPr sz="1000"/>
            </a:lvl2pPr>
            <a:lvl3pPr marL="458788" indent="0">
              <a:buNone/>
              <a:defRPr sz="1000"/>
            </a:lvl3pPr>
            <a:lvl4pPr marL="685800" indent="0">
              <a:buNone/>
              <a:defRPr sz="1000"/>
            </a:lvl4pPr>
            <a:lvl5pPr marL="914400" indent="0">
              <a:buNone/>
              <a:defRPr sz="1000"/>
            </a:lvl5pPr>
          </a:lstStyle>
          <a:p>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p>
        </p:txBody>
      </p:sp>
      <p:sp>
        <p:nvSpPr>
          <p:cNvPr id="4" name="Slide Number"/>
          <p:cNvSpPr>
            <a:spLocks noGrp="1"/>
          </p:cNvSpPr>
          <p:nvPr userDrawn="1">
            <p:ph type="sldNum" sz="quarter" idx="10"/>
          </p:nvPr>
        </p:nvSpPr>
        <p:spPr>
          <a:xfrm>
            <a:off x="11741903" y="6666758"/>
            <a:ext cx="141064" cy="138499"/>
          </a:xfrm>
        </p:spPr>
        <p:txBody>
          <a:bodyPr/>
          <a:lstStyle>
            <a:lvl1pPr>
              <a:defRPr>
                <a:solidFill>
                  <a:schemeClr val="bg2">
                    <a:lumMod val="75000"/>
                  </a:schemeClr>
                </a:solidFill>
              </a:defRPr>
            </a:lvl1pPr>
          </a:lstStyle>
          <a:p>
            <a:pPr algn="r"/>
            <a:fld id="{F3477EC8-074D-41C4-94AE-E9EA7CEEA348}" type="slidenum">
              <a:rPr smtClean="0">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17306491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ulleted Text, Source">
    <p:spTree>
      <p:nvGrpSpPr>
        <p:cNvPr id="1" name=""/>
        <p:cNvGrpSpPr/>
        <p:nvPr/>
      </p:nvGrpSpPr>
      <p:grpSpPr>
        <a:xfrm>
          <a:off x="0" y="0"/>
          <a:ext cx="0" cy="0"/>
          <a:chOff x="0" y="0"/>
          <a:chExt cx="0" cy="0"/>
        </a:xfrm>
      </p:grpSpPr>
      <p:cxnSp>
        <p:nvCxnSpPr>
          <p:cNvPr id="37" name="Rule"/>
          <p:cNvCxnSpPr/>
          <p:nvPr userDrawn="1"/>
        </p:nvCxnSpPr>
        <p:spPr>
          <a:xfrm>
            <a:off x="916517" y="1487424"/>
            <a:ext cx="1127548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916518" y="882533"/>
            <a:ext cx="10966449" cy="492443"/>
          </a:xfrm>
        </p:spPr>
        <p:txBody>
          <a:bodyPr>
            <a:spAutoFit/>
          </a:bodyPr>
          <a:lstStyle>
            <a:lvl1pPr>
              <a:defRPr sz="3200"/>
            </a:lvl1pPr>
          </a:lstStyle>
          <a:p>
            <a:r>
              <a:rPr lang="en-US" dirty="0"/>
              <a:t>Click to edit Master title style</a:t>
            </a:r>
          </a:p>
        </p:txBody>
      </p:sp>
      <p:sp>
        <p:nvSpPr>
          <p:cNvPr id="3" name="Content"/>
          <p:cNvSpPr>
            <a:spLocks noGrp="1"/>
          </p:cNvSpPr>
          <p:nvPr>
            <p:ph idx="1"/>
          </p:nvPr>
        </p:nvSpPr>
        <p:spPr bwMode="gray">
          <a:xfrm>
            <a:off x="916702" y="1607853"/>
            <a:ext cx="10966265" cy="4726300"/>
          </a:xfrm>
        </p:spPr>
        <p:txBody>
          <a:bodyPr/>
          <a:lstStyle>
            <a:lvl1pPr marL="233363" indent="-233363">
              <a:buFont typeface="Arial" panose="020B0604020202020204" pitchFamily="34" charset="0"/>
              <a:buChar char="•"/>
              <a:defRPr>
                <a:solidFill>
                  <a:schemeClr val="tx2"/>
                </a:solidFill>
                <a:latin typeface="+mn-lt"/>
                <a:cs typeface="Franklin Gothic Book" pitchFamily="34" charset="0"/>
              </a:defRPr>
            </a:lvl1pPr>
            <a:lvl2pPr>
              <a:defRPr sz="1800">
                <a:solidFill>
                  <a:schemeClr val="tx2"/>
                </a:solidFill>
                <a:latin typeface="+mn-lt"/>
                <a:cs typeface="Franklin Gothic Book" pitchFamily="34" charset="0"/>
              </a:defRPr>
            </a:lvl2pPr>
            <a:lvl3pPr>
              <a:defRPr sz="1400" baseline="0">
                <a:solidFill>
                  <a:schemeClr val="tx2"/>
                </a:solidFill>
                <a:latin typeface="+mn-lt"/>
                <a:cs typeface="Franklin Gothic Book" pitchFamily="34" charset="0"/>
              </a:defRPr>
            </a:lvl3pPr>
            <a:lvl4pPr marL="915988" indent="-228600">
              <a:defRPr sz="1400" baseline="0">
                <a:solidFill>
                  <a:schemeClr val="tx2"/>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ource"/>
          <p:cNvSpPr>
            <a:spLocks noGrp="1"/>
          </p:cNvSpPr>
          <p:nvPr>
            <p:ph type="body" sz="quarter" idx="11" hasCustomPrompt="1"/>
          </p:nvPr>
        </p:nvSpPr>
        <p:spPr>
          <a:xfrm>
            <a:off x="916518" y="6026377"/>
            <a:ext cx="10966449" cy="307777"/>
          </a:xfrm>
        </p:spPr>
        <p:txBody>
          <a:bodyPr anchor="b" anchorCtr="0">
            <a:spAutoFit/>
          </a:bodyPr>
          <a:lstStyle>
            <a:lvl1pPr marL="0" indent="0">
              <a:buNone/>
              <a:defRPr sz="1000"/>
            </a:lvl1pPr>
            <a:lvl2pPr marL="228600" indent="0">
              <a:buNone/>
              <a:defRPr sz="1000"/>
            </a:lvl2pPr>
            <a:lvl3pPr marL="458788" indent="0">
              <a:buNone/>
              <a:defRPr sz="1000"/>
            </a:lvl3pPr>
            <a:lvl4pPr marL="685800" indent="0">
              <a:buNone/>
              <a:defRPr sz="1000"/>
            </a:lvl4pPr>
            <a:lvl5pPr marL="914400" indent="0">
              <a:buNone/>
              <a:defRPr sz="1000"/>
            </a:lvl5pPr>
          </a:lstStyle>
          <a:p>
            <a:pPr lvl="0"/>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4" name="Slide Number"/>
          <p:cNvSpPr>
            <a:spLocks noGrp="1"/>
          </p:cNvSpPr>
          <p:nvPr>
            <p:ph type="sldNum" sz="quarter" idx="10"/>
          </p:nvPr>
        </p:nvSpPr>
        <p:spPr/>
        <p:txBody>
          <a:bodyPr/>
          <a:lstStyle>
            <a:lvl1pPr>
              <a:defRPr>
                <a:solidFill>
                  <a:schemeClr val="bg2">
                    <a:lumMod val="75000"/>
                  </a:schemeClr>
                </a:solidFill>
              </a:defRPr>
            </a:lvl1pPr>
          </a:lstStyle>
          <a:p>
            <a:pPr algn="r"/>
            <a:fld id="{F3477EC8-074D-41C4-94AE-E9EA7CEEA348}" type="slidenum">
              <a:rPr smtClean="0">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28530684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Source">
    <p:spTree>
      <p:nvGrpSpPr>
        <p:cNvPr id="1" name=""/>
        <p:cNvGrpSpPr/>
        <p:nvPr/>
      </p:nvGrpSpPr>
      <p:grpSpPr>
        <a:xfrm>
          <a:off x="0" y="0"/>
          <a:ext cx="0" cy="0"/>
          <a:chOff x="0" y="0"/>
          <a:chExt cx="0" cy="0"/>
        </a:xfrm>
      </p:grpSpPr>
      <p:cxnSp>
        <p:nvCxnSpPr>
          <p:cNvPr id="66" name="Rule"/>
          <p:cNvCxnSpPr/>
          <p:nvPr userDrawn="1"/>
        </p:nvCxnSpPr>
        <p:spPr>
          <a:xfrm>
            <a:off x="916517" y="1487424"/>
            <a:ext cx="1127548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p:txBody>
          <a:bodyPr/>
          <a:lstStyle/>
          <a:p>
            <a:r>
              <a:rPr lang="en-US" dirty="0"/>
              <a:t>Click to edit Master title style</a:t>
            </a:r>
          </a:p>
        </p:txBody>
      </p:sp>
      <p:sp>
        <p:nvSpPr>
          <p:cNvPr id="40" name="Content Right"/>
          <p:cNvSpPr>
            <a:spLocks noGrp="1"/>
          </p:cNvSpPr>
          <p:nvPr>
            <p:ph sz="quarter" idx="12"/>
          </p:nvPr>
        </p:nvSpPr>
        <p:spPr>
          <a:xfrm>
            <a:off x="916517" y="1599874"/>
            <a:ext cx="5325535" cy="4723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 name="Content Left"/>
          <p:cNvSpPr>
            <a:spLocks noGrp="1"/>
          </p:cNvSpPr>
          <p:nvPr>
            <p:ph sz="quarter" idx="13"/>
          </p:nvPr>
        </p:nvSpPr>
        <p:spPr>
          <a:xfrm>
            <a:off x="6551085" y="1599874"/>
            <a:ext cx="5331883" cy="4723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ource"/>
          <p:cNvSpPr>
            <a:spLocks noGrp="1"/>
          </p:cNvSpPr>
          <p:nvPr>
            <p:ph type="body" sz="quarter" idx="14" hasCustomPrompt="1"/>
          </p:nvPr>
        </p:nvSpPr>
        <p:spPr>
          <a:xfrm>
            <a:off x="916518" y="6015237"/>
            <a:ext cx="10966449" cy="307777"/>
          </a:xfrm>
        </p:spPr>
        <p:txBody>
          <a:bodyPr anchor="b" anchorCtr="0">
            <a:spAutoFit/>
          </a:bodyPr>
          <a:lstStyle>
            <a:lvl1pPr marL="0" indent="0">
              <a:buNone/>
              <a:defRPr sz="2400"/>
            </a:lvl1pPr>
          </a:lstStyle>
          <a:p>
            <a:pPr lvl="0"/>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5" name="Slide Number"/>
          <p:cNvSpPr>
            <a:spLocks noGrp="1"/>
          </p:cNvSpPr>
          <p:nvPr>
            <p:ph type="sldNum" sz="quarter" idx="11"/>
          </p:nvPr>
        </p:nvSpPr>
        <p:spPr/>
        <p:txBody>
          <a:bodyPr/>
          <a:lstStyle>
            <a:lvl1pPr>
              <a:defRPr>
                <a:solidFill>
                  <a:schemeClr val="bg2">
                    <a:lumMod val="75000"/>
                  </a:schemeClr>
                </a:solidFill>
              </a:defRPr>
            </a:lvl1pPr>
          </a:lstStyle>
          <a:p>
            <a:pPr algn="r"/>
            <a:fld id="{F3477EC8-074D-41C4-94AE-E9EA7CEEA348}" type="slidenum">
              <a:rPr smtClean="0">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15222368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ingle Line Title, First Level No Bullet, Source">
    <p:spTree>
      <p:nvGrpSpPr>
        <p:cNvPr id="1" name=""/>
        <p:cNvGrpSpPr/>
        <p:nvPr/>
      </p:nvGrpSpPr>
      <p:grpSpPr>
        <a:xfrm>
          <a:off x="0" y="0"/>
          <a:ext cx="0" cy="0"/>
          <a:chOff x="0" y="0"/>
          <a:chExt cx="0" cy="0"/>
        </a:xfrm>
      </p:grpSpPr>
      <p:cxnSp>
        <p:nvCxnSpPr>
          <p:cNvPr id="20" name="Rule"/>
          <p:cNvCxnSpPr/>
          <p:nvPr userDrawn="1"/>
        </p:nvCxnSpPr>
        <p:spPr>
          <a:xfrm>
            <a:off x="916519" y="966735"/>
            <a:ext cx="1127548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title"/>
          </p:nvPr>
        </p:nvSpPr>
        <p:spPr>
          <a:xfrm>
            <a:off x="916518" y="360900"/>
            <a:ext cx="10966449" cy="492443"/>
          </a:xfrm>
        </p:spPr>
        <p:txBody>
          <a:bodyPr/>
          <a:lstStyle>
            <a:lvl1pPr>
              <a:defRPr>
                <a:solidFill>
                  <a:schemeClr val="bg2">
                    <a:lumMod val="75000"/>
                  </a:schemeClr>
                </a:solidFill>
              </a:defRPr>
            </a:lvl1pPr>
          </a:lstStyle>
          <a:p>
            <a:r>
              <a:rPr lang="en-US" dirty="0"/>
              <a:t>Click to edit Master title style</a:t>
            </a:r>
          </a:p>
        </p:txBody>
      </p:sp>
      <p:sp>
        <p:nvSpPr>
          <p:cNvPr id="3" name="Content"/>
          <p:cNvSpPr>
            <a:spLocks noGrp="1"/>
          </p:cNvSpPr>
          <p:nvPr userDrawn="1">
            <p:ph idx="1"/>
          </p:nvPr>
        </p:nvSpPr>
        <p:spPr>
          <a:xfrm>
            <a:off x="916518" y="1079186"/>
            <a:ext cx="10966449" cy="5246813"/>
          </a:xfrm>
        </p:spPr>
        <p:txBody>
          <a:bodyPr/>
          <a:lstStyle>
            <a:lvl1pPr marL="0" indent="0">
              <a:buNone/>
              <a:defRPr>
                <a:solidFill>
                  <a:schemeClr val="tx2"/>
                </a:solidFill>
                <a:latin typeface="+mn-lt"/>
                <a:cs typeface="Franklin Gothic Book" pitchFamily="34" charset="0"/>
              </a:defRPr>
            </a:lvl1pPr>
            <a:lvl2pPr marL="230188" indent="-230188">
              <a:buFont typeface="Arial" pitchFamily="34" charset="0"/>
              <a:buChar char="•"/>
              <a:defRPr>
                <a:solidFill>
                  <a:schemeClr val="tx2"/>
                </a:solidFill>
                <a:latin typeface="+mn-lt"/>
              </a:defRPr>
            </a:lvl2pPr>
            <a:lvl3pPr marL="465138" indent="-228600">
              <a:buFont typeface="Arial" panose="020B0604020202020204" pitchFamily="34" charset="0"/>
              <a:buChar char="–"/>
              <a:defRPr>
                <a:solidFill>
                  <a:schemeClr val="tx2"/>
                </a:solidFill>
                <a:latin typeface="+mn-lt"/>
              </a:defRPr>
            </a:lvl3pPr>
            <a:lvl4pPr marL="685800" indent="-228600">
              <a:buFont typeface="Arial" panose="020B0604020202020204" pitchFamily="34" charset="0"/>
              <a:buChar char="»"/>
              <a:defRPr>
                <a:solidFill>
                  <a:schemeClr val="tx2"/>
                </a:solidFill>
                <a:latin typeface="+mn-lt"/>
              </a:defRPr>
            </a:lvl4pPr>
            <a:lvl5pPr marL="912813" indent="-228600">
              <a:buFont typeface="Arial" panose="020B0604020202020204" pitchFamily="34" charset="0"/>
              <a:buChar char="•"/>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Second level</a:t>
            </a:r>
          </a:p>
          <a:p>
            <a:pPr lvl="2"/>
            <a:r>
              <a:rPr lang="en-US" dirty="0"/>
              <a:t>Third level</a:t>
            </a:r>
          </a:p>
          <a:p>
            <a:pPr lvl="3"/>
            <a:r>
              <a:rPr lang="en-US" dirty="0"/>
              <a:t>Fourth level</a:t>
            </a:r>
          </a:p>
        </p:txBody>
      </p:sp>
      <p:sp>
        <p:nvSpPr>
          <p:cNvPr id="6" name="Source"/>
          <p:cNvSpPr>
            <a:spLocks noGrp="1"/>
          </p:cNvSpPr>
          <p:nvPr>
            <p:ph type="body" sz="quarter" idx="11" hasCustomPrompt="1"/>
          </p:nvPr>
        </p:nvSpPr>
        <p:spPr>
          <a:xfrm>
            <a:off x="916518" y="6019610"/>
            <a:ext cx="10966449" cy="306388"/>
          </a:xfrm>
        </p:spPr>
        <p:txBody>
          <a:bodyPr anchor="b" anchorCtr="0">
            <a:spAutoFit/>
          </a:bodyPr>
          <a:lstStyle>
            <a:lvl1pPr marL="0" indent="0">
              <a:buNone/>
              <a:defRPr sz="2400"/>
            </a:lvl1pPr>
          </a:lstStyle>
          <a:p>
            <a:pPr lvl="0"/>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4" name="Slide Number"/>
          <p:cNvSpPr>
            <a:spLocks noGrp="1"/>
          </p:cNvSpPr>
          <p:nvPr userDrawn="1">
            <p:ph type="sldNum" sz="quarter" idx="10"/>
          </p:nvPr>
        </p:nvSpPr>
        <p:spPr>
          <a:xfrm>
            <a:off x="11741903" y="6666758"/>
            <a:ext cx="141064" cy="138499"/>
          </a:xfrm>
        </p:spPr>
        <p:txBody>
          <a:bodyPr/>
          <a:lstStyle>
            <a:lvl1pPr>
              <a:defRPr>
                <a:solidFill>
                  <a:schemeClr val="bg2">
                    <a:lumMod val="75000"/>
                  </a:schemeClr>
                </a:solidFill>
              </a:defRPr>
            </a:lvl1pPr>
          </a:lstStyle>
          <a:p>
            <a:pPr algn="r"/>
            <a:fld id="{F3477EC8-074D-41C4-94AE-E9EA7CEEA348}" type="slidenum">
              <a:rPr smtClean="0">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20165353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ngle Line Title, Bulleted Text, Source">
    <p:spTree>
      <p:nvGrpSpPr>
        <p:cNvPr id="1" name=""/>
        <p:cNvGrpSpPr/>
        <p:nvPr/>
      </p:nvGrpSpPr>
      <p:grpSpPr>
        <a:xfrm>
          <a:off x="0" y="0"/>
          <a:ext cx="0" cy="0"/>
          <a:chOff x="0" y="0"/>
          <a:chExt cx="0" cy="0"/>
        </a:xfrm>
      </p:grpSpPr>
      <p:cxnSp>
        <p:nvCxnSpPr>
          <p:cNvPr id="64" name="Rule"/>
          <p:cNvCxnSpPr/>
          <p:nvPr userDrawn="1"/>
        </p:nvCxnSpPr>
        <p:spPr>
          <a:xfrm>
            <a:off x="916519" y="966735"/>
            <a:ext cx="1127548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tle"/>
          <p:cNvSpPr>
            <a:spLocks noGrp="1"/>
          </p:cNvSpPr>
          <p:nvPr userDrawn="1">
            <p:ph type="title"/>
          </p:nvPr>
        </p:nvSpPr>
        <p:spPr>
          <a:xfrm>
            <a:off x="916518" y="359994"/>
            <a:ext cx="10966449" cy="492443"/>
          </a:xfrm>
        </p:spPr>
        <p:txBody>
          <a:bodyPr/>
          <a:lstStyle/>
          <a:p>
            <a:r>
              <a:rPr lang="en-US" dirty="0"/>
              <a:t>Click to edit Master title style</a:t>
            </a:r>
          </a:p>
        </p:txBody>
      </p:sp>
      <p:sp>
        <p:nvSpPr>
          <p:cNvPr id="20" name="Content"/>
          <p:cNvSpPr>
            <a:spLocks noGrp="1"/>
          </p:cNvSpPr>
          <p:nvPr userDrawn="1">
            <p:ph sz="quarter" idx="11"/>
          </p:nvPr>
        </p:nvSpPr>
        <p:spPr>
          <a:xfrm>
            <a:off x="916518" y="1074694"/>
            <a:ext cx="10966449"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Source"/>
          <p:cNvSpPr>
            <a:spLocks noGrp="1"/>
          </p:cNvSpPr>
          <p:nvPr>
            <p:ph type="body" sz="quarter" idx="12" hasCustomPrompt="1"/>
          </p:nvPr>
        </p:nvSpPr>
        <p:spPr>
          <a:xfrm>
            <a:off x="916518" y="6018412"/>
            <a:ext cx="10966449" cy="307777"/>
          </a:xfrm>
        </p:spPr>
        <p:txBody>
          <a:bodyPr anchor="b" anchorCtr="0">
            <a:spAutoFit/>
          </a:bodyPr>
          <a:lstStyle>
            <a:lvl1pPr marL="0" indent="0">
              <a:buNone/>
              <a:defRPr sz="2400"/>
            </a:lvl1pPr>
          </a:lstStyle>
          <a:p>
            <a:pPr lvl="0"/>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2" name="Slide Number"/>
          <p:cNvSpPr>
            <a:spLocks noGrp="1"/>
          </p:cNvSpPr>
          <p:nvPr userDrawn="1">
            <p:ph type="sldNum" sz="quarter" idx="10"/>
          </p:nvPr>
        </p:nvSpPr>
        <p:spPr/>
        <p:txBody>
          <a:bodyPr/>
          <a:lstStyle>
            <a:lvl1pPr>
              <a:defRPr>
                <a:solidFill>
                  <a:schemeClr val="bg2">
                    <a:lumMod val="75000"/>
                  </a:schemeClr>
                </a:solidFill>
              </a:defRPr>
            </a:lvl1pPr>
          </a:lstStyle>
          <a:p>
            <a:pPr algn="r"/>
            <a:fld id="{F3477EC8-074D-41C4-94AE-E9EA7CEEA348}" type="slidenum">
              <a:rPr smtClean="0">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526710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ingle Line Title, Two Column">
    <p:spTree>
      <p:nvGrpSpPr>
        <p:cNvPr id="1" name=""/>
        <p:cNvGrpSpPr/>
        <p:nvPr/>
      </p:nvGrpSpPr>
      <p:grpSpPr>
        <a:xfrm>
          <a:off x="0" y="0"/>
          <a:ext cx="0" cy="0"/>
          <a:chOff x="0" y="0"/>
          <a:chExt cx="0" cy="0"/>
        </a:xfrm>
      </p:grpSpPr>
      <p:cxnSp>
        <p:nvCxnSpPr>
          <p:cNvPr id="64" name="Rule"/>
          <p:cNvCxnSpPr/>
          <p:nvPr userDrawn="1"/>
        </p:nvCxnSpPr>
        <p:spPr>
          <a:xfrm>
            <a:off x="916519" y="966735"/>
            <a:ext cx="1127548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tle"/>
          <p:cNvSpPr>
            <a:spLocks noGrp="1"/>
          </p:cNvSpPr>
          <p:nvPr userDrawn="1">
            <p:ph type="title"/>
          </p:nvPr>
        </p:nvSpPr>
        <p:spPr>
          <a:xfrm>
            <a:off x="916518" y="359994"/>
            <a:ext cx="10966449" cy="492443"/>
          </a:xfrm>
        </p:spPr>
        <p:txBody>
          <a:bodyPr/>
          <a:lstStyle/>
          <a:p>
            <a:r>
              <a:rPr lang="en-US" dirty="0"/>
              <a:t>Click to edit Master title style</a:t>
            </a:r>
          </a:p>
        </p:txBody>
      </p:sp>
      <p:sp>
        <p:nvSpPr>
          <p:cNvPr id="20" name="Content Left"/>
          <p:cNvSpPr>
            <a:spLocks noGrp="1"/>
          </p:cNvSpPr>
          <p:nvPr userDrawn="1">
            <p:ph sz="quarter" idx="11"/>
          </p:nvPr>
        </p:nvSpPr>
        <p:spPr>
          <a:xfrm>
            <a:off x="916518" y="1074694"/>
            <a:ext cx="5323417"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Content Right"/>
          <p:cNvSpPr>
            <a:spLocks noGrp="1"/>
          </p:cNvSpPr>
          <p:nvPr>
            <p:ph sz="quarter" idx="12"/>
          </p:nvPr>
        </p:nvSpPr>
        <p:spPr>
          <a:xfrm>
            <a:off x="6551084" y="1082676"/>
            <a:ext cx="5331883" cy="5243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cNvSpPr>
            <a:spLocks noGrp="1"/>
          </p:cNvSpPr>
          <p:nvPr userDrawn="1">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832103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ingle Line Title, Two Column, Source">
    <p:spTree>
      <p:nvGrpSpPr>
        <p:cNvPr id="1" name=""/>
        <p:cNvGrpSpPr/>
        <p:nvPr/>
      </p:nvGrpSpPr>
      <p:grpSpPr>
        <a:xfrm>
          <a:off x="0" y="0"/>
          <a:ext cx="0" cy="0"/>
          <a:chOff x="0" y="0"/>
          <a:chExt cx="0" cy="0"/>
        </a:xfrm>
      </p:grpSpPr>
      <p:cxnSp>
        <p:nvCxnSpPr>
          <p:cNvPr id="64" name="Rule"/>
          <p:cNvCxnSpPr/>
          <p:nvPr userDrawn="1"/>
        </p:nvCxnSpPr>
        <p:spPr>
          <a:xfrm>
            <a:off x="916519" y="966735"/>
            <a:ext cx="1127548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tle"/>
          <p:cNvSpPr>
            <a:spLocks noGrp="1"/>
          </p:cNvSpPr>
          <p:nvPr userDrawn="1">
            <p:ph type="title"/>
          </p:nvPr>
        </p:nvSpPr>
        <p:spPr>
          <a:xfrm>
            <a:off x="916518" y="359994"/>
            <a:ext cx="10966449" cy="492443"/>
          </a:xfrm>
        </p:spPr>
        <p:txBody>
          <a:bodyPr/>
          <a:lstStyle/>
          <a:p>
            <a:r>
              <a:rPr lang="en-US" dirty="0"/>
              <a:t>Click to edit Master title style</a:t>
            </a:r>
          </a:p>
        </p:txBody>
      </p:sp>
      <p:sp>
        <p:nvSpPr>
          <p:cNvPr id="20" name="Content Left"/>
          <p:cNvSpPr>
            <a:spLocks noGrp="1"/>
          </p:cNvSpPr>
          <p:nvPr userDrawn="1">
            <p:ph sz="quarter" idx="11"/>
          </p:nvPr>
        </p:nvSpPr>
        <p:spPr>
          <a:xfrm>
            <a:off x="916518" y="1074694"/>
            <a:ext cx="5323417"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Content Right"/>
          <p:cNvSpPr>
            <a:spLocks noGrp="1"/>
          </p:cNvSpPr>
          <p:nvPr>
            <p:ph sz="quarter" idx="12"/>
          </p:nvPr>
        </p:nvSpPr>
        <p:spPr>
          <a:xfrm>
            <a:off x="6551084" y="1082676"/>
            <a:ext cx="5331883" cy="5243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ource"/>
          <p:cNvSpPr>
            <a:spLocks noGrp="1"/>
          </p:cNvSpPr>
          <p:nvPr>
            <p:ph type="body" sz="quarter" idx="13" hasCustomPrompt="1"/>
          </p:nvPr>
        </p:nvSpPr>
        <p:spPr>
          <a:xfrm>
            <a:off x="916518" y="6018412"/>
            <a:ext cx="10966449" cy="307777"/>
          </a:xfrm>
        </p:spPr>
        <p:txBody>
          <a:bodyPr anchor="b" anchorCtr="0">
            <a:spAutoFit/>
          </a:bodyPr>
          <a:lstStyle>
            <a:lvl1pPr marL="0" indent="0">
              <a:buNone/>
              <a:defRPr sz="2400"/>
            </a:lvl1pPr>
          </a:lstStyle>
          <a:p>
            <a:pPr lvl="0"/>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2" name="Slide Number"/>
          <p:cNvSpPr>
            <a:spLocks noGrp="1"/>
          </p:cNvSpPr>
          <p:nvPr userDrawn="1">
            <p:ph type="sldNum" sz="quarter" idx="10"/>
          </p:nvPr>
        </p:nvSpPr>
        <p:spPr/>
        <p:txBody>
          <a:bodyPr/>
          <a:lstStyle/>
          <a:p>
            <a:pPr algn="r"/>
            <a:fld id="{F3477EC8-074D-41C4-94AE-E9EA7CEEA348}" type="slidenum">
              <a:rPr>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34423741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o Rule, Source">
    <p:spTree>
      <p:nvGrpSpPr>
        <p:cNvPr id="1" name=""/>
        <p:cNvGrpSpPr/>
        <p:nvPr/>
      </p:nvGrpSpPr>
      <p:grpSpPr>
        <a:xfrm>
          <a:off x="0" y="0"/>
          <a:ext cx="0" cy="0"/>
          <a:chOff x="0" y="0"/>
          <a:chExt cx="0" cy="0"/>
        </a:xfrm>
      </p:grpSpPr>
      <p:sp>
        <p:nvSpPr>
          <p:cNvPr id="3" name="Title"/>
          <p:cNvSpPr>
            <a:spLocks noGrp="1"/>
          </p:cNvSpPr>
          <p:nvPr userDrawn="1">
            <p:ph type="title"/>
          </p:nvPr>
        </p:nvSpPr>
        <p:spPr>
          <a:xfrm>
            <a:off x="916518" y="364089"/>
            <a:ext cx="10966449" cy="488348"/>
          </a:xfrm>
        </p:spPr>
        <p:txBody>
          <a:bodyPr/>
          <a:lstStyle/>
          <a:p>
            <a:r>
              <a:rPr lang="en-US" dirty="0"/>
              <a:t>Click to edit Master title style</a:t>
            </a:r>
          </a:p>
        </p:txBody>
      </p:sp>
      <p:sp>
        <p:nvSpPr>
          <p:cNvPr id="20" name="Content"/>
          <p:cNvSpPr>
            <a:spLocks noGrp="1"/>
          </p:cNvSpPr>
          <p:nvPr userDrawn="1">
            <p:ph sz="quarter" idx="11"/>
          </p:nvPr>
        </p:nvSpPr>
        <p:spPr>
          <a:xfrm>
            <a:off x="916518" y="1074694"/>
            <a:ext cx="10966449"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Source"/>
          <p:cNvSpPr>
            <a:spLocks noGrp="1"/>
          </p:cNvSpPr>
          <p:nvPr>
            <p:ph type="body" sz="quarter" idx="12" hasCustomPrompt="1"/>
          </p:nvPr>
        </p:nvSpPr>
        <p:spPr>
          <a:xfrm>
            <a:off x="916518" y="6018412"/>
            <a:ext cx="10966449" cy="307777"/>
          </a:xfrm>
        </p:spPr>
        <p:txBody>
          <a:bodyPr anchor="b" anchorCtr="0">
            <a:spAutoFit/>
          </a:bodyPr>
          <a:lstStyle>
            <a:lvl1pPr marL="0" indent="0">
              <a:buNone/>
              <a:defRPr sz="2400"/>
            </a:lvl1pPr>
          </a:lstStyle>
          <a:p>
            <a:pPr lvl="0"/>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2" name="Slide Number"/>
          <p:cNvSpPr>
            <a:spLocks noGrp="1"/>
          </p:cNvSpPr>
          <p:nvPr userDrawn="1">
            <p:ph type="sldNum" sz="quarter" idx="10"/>
          </p:nvPr>
        </p:nvSpPr>
        <p:spPr/>
        <p:txBody>
          <a:bodyPr/>
          <a:lstStyle/>
          <a:p>
            <a:pPr algn="r"/>
            <a:fld id="{F3477EC8-074D-41C4-94AE-E9EA7CEEA348}" type="slidenum">
              <a:rPr>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27838939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References">
    <p:spTree>
      <p:nvGrpSpPr>
        <p:cNvPr id="1" name=""/>
        <p:cNvGrpSpPr/>
        <p:nvPr/>
      </p:nvGrpSpPr>
      <p:grpSpPr>
        <a:xfrm>
          <a:off x="0" y="0"/>
          <a:ext cx="0" cy="0"/>
          <a:chOff x="0" y="0"/>
          <a:chExt cx="0" cy="0"/>
        </a:xfrm>
      </p:grpSpPr>
      <p:sp>
        <p:nvSpPr>
          <p:cNvPr id="5" name="Title 4"/>
          <p:cNvSpPr>
            <a:spLocks noGrp="1"/>
          </p:cNvSpPr>
          <p:nvPr>
            <p:ph type="title"/>
          </p:nvPr>
        </p:nvSpPr>
        <p:spPr>
          <a:xfrm>
            <a:off x="916518" y="357158"/>
            <a:ext cx="10966449" cy="492443"/>
          </a:xfrm>
        </p:spPr>
        <p:txBody>
          <a:bodyPr/>
          <a:lstStyle/>
          <a:p>
            <a:r>
              <a:rPr lang="en-US" dirty="0"/>
              <a:t>Click to edit Master title style</a:t>
            </a:r>
          </a:p>
        </p:txBody>
      </p:sp>
      <p:sp>
        <p:nvSpPr>
          <p:cNvPr id="3" name="Content Placeholder 2"/>
          <p:cNvSpPr>
            <a:spLocks noGrp="1"/>
          </p:cNvSpPr>
          <p:nvPr>
            <p:ph idx="1"/>
          </p:nvPr>
        </p:nvSpPr>
        <p:spPr bwMode="gray">
          <a:xfrm>
            <a:off x="916519" y="1087573"/>
            <a:ext cx="10966448" cy="5234678"/>
          </a:xfrm>
          <a:prstGeom prst="rect">
            <a:avLst/>
          </a:prstGeom>
        </p:spPr>
        <p:txBody>
          <a:bodyPr/>
          <a:lstStyle>
            <a:lvl1pPr marL="457200" indent="-457200">
              <a:buNone/>
              <a:defRPr sz="1800">
                <a:solidFill>
                  <a:schemeClr val="tx2"/>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dirty="0"/>
              <a:t>Click to edit Master text</a:t>
            </a:r>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D4D4D4">
                    <a:lumMod val="75000"/>
                  </a:srgbClr>
                </a:solidFill>
              </a:rPr>
              <a:pPr algn="r"/>
              <a:t>‹#›</a:t>
            </a:fld>
            <a:endParaRPr dirty="0">
              <a:solidFill>
                <a:srgbClr val="D4D4D4">
                  <a:lumMod val="75000"/>
                </a:srgbClr>
              </a:solidFill>
            </a:endParaRPr>
          </a:p>
        </p:txBody>
      </p:sp>
      <p:cxnSp>
        <p:nvCxnSpPr>
          <p:cNvPr id="22" name="Straight Connector 21"/>
          <p:cNvCxnSpPr/>
          <p:nvPr userDrawn="1"/>
        </p:nvCxnSpPr>
        <p:spPr>
          <a:xfrm>
            <a:off x="916519" y="966735"/>
            <a:ext cx="1127548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33037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a:xfrm>
            <a:off x="1097280" y="6459785"/>
            <a:ext cx="2472271" cy="365125"/>
          </a:xfrm>
          <a:prstGeom prst="rect">
            <a:avLst/>
          </a:prstGeom>
        </p:spPr>
        <p:txBody>
          <a:bodyPr/>
          <a:lstStyle/>
          <a:p>
            <a:fld id="{5FF60103-6EB8-428C-BF06-66796911D25E}" type="datetime1">
              <a:rPr lang="en-US" smtClean="0">
                <a:solidFill>
                  <a:srgbClr val="000000"/>
                </a:solidFill>
              </a:rPr>
              <a:t>3/6/20</a:t>
            </a:fld>
            <a:endParaRPr lang="en-US" dirty="0">
              <a:solidFill>
                <a:srgbClr val="000000"/>
              </a:solidFill>
            </a:endParaRPr>
          </a:p>
        </p:txBody>
      </p:sp>
      <p:sp>
        <p:nvSpPr>
          <p:cNvPr id="8" name="Footer Placeholder 7"/>
          <p:cNvSpPr>
            <a:spLocks noGrp="1"/>
          </p:cNvSpPr>
          <p:nvPr>
            <p:ph type="ftr" sz="quarter" idx="11"/>
          </p:nvPr>
        </p:nvSpPr>
        <p:spPr>
          <a:xfrm>
            <a:off x="3686185" y="6459785"/>
            <a:ext cx="4822804" cy="365125"/>
          </a:xfrm>
          <a:prstGeom prst="rect">
            <a:avLst/>
          </a:prstGeom>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556C903B-A9A8-9643-9413-B88BA9C2F039}" type="slidenum">
              <a:rPr>
                <a:solidFill>
                  <a:srgbClr val="D4D4D4">
                    <a:lumMod val="75000"/>
                  </a:srgbClr>
                </a:solidFill>
              </a:rPr>
              <a:pPr/>
              <a:t>‹#›</a:t>
            </a:fld>
            <a:endParaRPr dirty="0">
              <a:solidFill>
                <a:srgbClr val="D4D4D4">
                  <a:lumMod val="75000"/>
                </a:srgbClr>
              </a:solidFill>
            </a:endParaRPr>
          </a:p>
        </p:txBody>
      </p:sp>
    </p:spTree>
    <p:extLst>
      <p:ext uri="{BB962C8B-B14F-4D97-AF65-F5344CB8AC3E}">
        <p14:creationId xmlns:p14="http://schemas.microsoft.com/office/powerpoint/2010/main" val="2962554478"/>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916518" y="2055814"/>
            <a:ext cx="1096644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Slide Number Placeholder 3"/>
          <p:cNvSpPr>
            <a:spLocks noGrp="1"/>
          </p:cNvSpPr>
          <p:nvPr>
            <p:ph type="sldNum" sz="quarter" idx="10"/>
          </p:nvPr>
        </p:nvSpPr>
        <p:spPr bwMode="gray">
          <a:xfrm>
            <a:off x="11673508" y="6522705"/>
            <a:ext cx="141064" cy="138499"/>
          </a:xfrm>
        </p:spPr>
        <p:txBody>
          <a:bodyPr wrap="none" anchor="b" anchorCtr="0"/>
          <a:lstStyle/>
          <a:p>
            <a:fld id="{4DBB3109-6B36-4C42-ABE5-993D6B0A452A}" type="slidenum">
              <a:rPr>
                <a:solidFill>
                  <a:srgbClr val="D4D4D4">
                    <a:lumMod val="75000"/>
                  </a:srgbClr>
                </a:solidFill>
              </a:rPr>
              <a:pPr/>
              <a:t>‹#›</a:t>
            </a:fld>
            <a:endParaRPr dirty="0">
              <a:solidFill>
                <a:srgbClr val="D4D4D4">
                  <a:lumMod val="75000"/>
                </a:srgbClr>
              </a:solidFill>
            </a:endParaRPr>
          </a:p>
        </p:txBody>
      </p:sp>
    </p:spTree>
    <p:extLst>
      <p:ext uri="{BB962C8B-B14F-4D97-AF65-F5344CB8AC3E}">
        <p14:creationId xmlns:p14="http://schemas.microsoft.com/office/powerpoint/2010/main" val="2139123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E25B91A-B7C5-46EB-B8FE-2EE14CE23A75}" type="datetime1">
              <a:rPr lang="en-US" smtClean="0">
                <a:solidFill>
                  <a:srgbClr val="000000"/>
                </a:solidFill>
              </a:rPr>
              <a:t>3/6/20</a:t>
            </a:fld>
            <a:endParaRPr lang="en-US" dirty="0">
              <a:solidFill>
                <a:srgbClr val="000000"/>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A2C485E7-E96C-ED40-A789-019AD283CB0B}" type="slidenum">
              <a:rPr>
                <a:solidFill>
                  <a:srgbClr val="D4D4D4">
                    <a:lumMod val="75000"/>
                  </a:srgbClr>
                </a:solidFill>
              </a:rPr>
              <a:pPr/>
              <a:t>‹#›</a:t>
            </a:fld>
            <a:endParaRPr dirty="0">
              <a:solidFill>
                <a:srgbClr val="D4D4D4">
                  <a:lumMod val="75000"/>
                </a:srgbClr>
              </a:solidFill>
            </a:endParaRPr>
          </a:p>
        </p:txBody>
      </p:sp>
    </p:spTree>
    <p:extLst>
      <p:ext uri="{BB962C8B-B14F-4D97-AF65-F5344CB8AC3E}">
        <p14:creationId xmlns:p14="http://schemas.microsoft.com/office/powerpoint/2010/main" val="7056448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cxnSp>
        <p:nvCxnSpPr>
          <p:cNvPr id="45" name="Rule"/>
          <p:cNvCxnSpPr/>
          <p:nvPr userDrawn="1"/>
        </p:nvCxnSpPr>
        <p:spPr>
          <a:xfrm>
            <a:off x="916517" y="1487424"/>
            <a:ext cx="1127548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title"/>
          </p:nvPr>
        </p:nvSpPr>
        <p:spPr>
          <a:xfrm>
            <a:off x="916518" y="882533"/>
            <a:ext cx="10966449" cy="492443"/>
          </a:xfrm>
        </p:spPr>
        <p:txBody>
          <a:bodyPr/>
          <a:lstStyle>
            <a:lvl1pPr>
              <a:defRPr>
                <a:solidFill>
                  <a:schemeClr val="bg2">
                    <a:lumMod val="75000"/>
                  </a:schemeClr>
                </a:solidFill>
              </a:defRPr>
            </a:lvl1pPr>
          </a:lstStyle>
          <a:p>
            <a:r>
              <a:rPr lang="en-US" dirty="0"/>
              <a:t>Click to edit Master title style</a:t>
            </a:r>
          </a:p>
        </p:txBody>
      </p:sp>
      <p:sp>
        <p:nvSpPr>
          <p:cNvPr id="3" name="Content"/>
          <p:cNvSpPr>
            <a:spLocks noGrp="1"/>
          </p:cNvSpPr>
          <p:nvPr userDrawn="1">
            <p:ph idx="1"/>
          </p:nvPr>
        </p:nvSpPr>
        <p:spPr>
          <a:xfrm>
            <a:off x="916518" y="1611467"/>
            <a:ext cx="10966449" cy="4714531"/>
          </a:xfrm>
        </p:spPr>
        <p:txBody>
          <a:bodyPr/>
          <a:lstStyle>
            <a:lvl1pPr marL="0" indent="0">
              <a:buNone/>
              <a:defRPr>
                <a:solidFill>
                  <a:schemeClr val="tx2"/>
                </a:solidFill>
                <a:latin typeface="+mn-lt"/>
                <a:cs typeface="Franklin Gothic Book" pitchFamily="34" charset="0"/>
              </a:defRPr>
            </a:lvl1pPr>
            <a:lvl2pPr marL="230188" indent="-230188">
              <a:buFont typeface="Arial" pitchFamily="34" charset="0"/>
              <a:buChar char="•"/>
              <a:defRPr>
                <a:solidFill>
                  <a:schemeClr val="tx2"/>
                </a:solidFill>
                <a:latin typeface="+mn-lt"/>
              </a:defRPr>
            </a:lvl2pPr>
            <a:lvl3pPr marL="465138" indent="-228600">
              <a:buFont typeface="Arial" panose="020B0604020202020204" pitchFamily="34" charset="0"/>
              <a:buChar char="–"/>
              <a:defRPr>
                <a:solidFill>
                  <a:schemeClr val="tx2"/>
                </a:solidFill>
                <a:latin typeface="+mn-lt"/>
              </a:defRPr>
            </a:lvl3pPr>
            <a:lvl4pPr marL="685800" indent="-228600">
              <a:buFont typeface="Arial" panose="020B0604020202020204" pitchFamily="34" charset="0"/>
              <a:buChar char="»"/>
              <a:defRPr>
                <a:solidFill>
                  <a:schemeClr val="tx2"/>
                </a:solidFill>
                <a:latin typeface="+mn-lt"/>
              </a:defRPr>
            </a:lvl4pPr>
            <a:lvl5pPr marL="912813" indent="-228600">
              <a:buFont typeface="Arial" panose="020B0604020202020204" pitchFamily="34" charset="0"/>
              <a:buChar char="•"/>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Second level</a:t>
            </a:r>
          </a:p>
          <a:p>
            <a:pPr lvl="2"/>
            <a:r>
              <a:rPr lang="en-US" dirty="0"/>
              <a:t>Third level</a:t>
            </a:r>
          </a:p>
          <a:p>
            <a:pPr lvl="3"/>
            <a:r>
              <a:rPr lang="en-US" dirty="0"/>
              <a:t>Fourth level</a:t>
            </a:r>
          </a:p>
        </p:txBody>
      </p:sp>
      <p:sp>
        <p:nvSpPr>
          <p:cNvPr id="4" name="Slide Number"/>
          <p:cNvSpPr>
            <a:spLocks noGrp="1"/>
          </p:cNvSpPr>
          <p:nvPr userDrawn="1">
            <p:ph type="sldNum" sz="quarter" idx="10"/>
          </p:nvPr>
        </p:nvSpPr>
        <p:spPr>
          <a:xfrm>
            <a:off x="11741903" y="6666758"/>
            <a:ext cx="141064" cy="138499"/>
          </a:xfrm>
        </p:spPr>
        <p:txBody>
          <a:bodyPr/>
          <a:lstStyle>
            <a:lvl1pPr>
              <a:defRPr>
                <a:solidFill>
                  <a:schemeClr val="bg2">
                    <a:lumMod val="75000"/>
                  </a:schemeClr>
                </a:solidFill>
              </a:defRPr>
            </a:lvl1pPr>
          </a:lstStyle>
          <a:p>
            <a:pPr algn="r"/>
            <a:fld id="{F3477EC8-074D-41C4-94AE-E9EA7CEEA348}" type="slidenum">
              <a:rPr smtClean="0">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15986221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cxnSp>
        <p:nvCxnSpPr>
          <p:cNvPr id="37" name="Rule"/>
          <p:cNvCxnSpPr/>
          <p:nvPr userDrawn="1"/>
        </p:nvCxnSpPr>
        <p:spPr>
          <a:xfrm>
            <a:off x="916517" y="1487424"/>
            <a:ext cx="1127548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916518" y="882533"/>
            <a:ext cx="10966449" cy="492443"/>
          </a:xfrm>
        </p:spPr>
        <p:txBody>
          <a:bodyPr>
            <a:spAutoFit/>
          </a:bodyPr>
          <a:lstStyle>
            <a:lvl1pPr>
              <a:defRPr sz="3200"/>
            </a:lvl1pPr>
          </a:lstStyle>
          <a:p>
            <a:r>
              <a:rPr lang="en-US" dirty="0"/>
              <a:t>Click to edit Master title style</a:t>
            </a:r>
          </a:p>
        </p:txBody>
      </p:sp>
      <p:sp>
        <p:nvSpPr>
          <p:cNvPr id="3" name="Content"/>
          <p:cNvSpPr>
            <a:spLocks noGrp="1"/>
          </p:cNvSpPr>
          <p:nvPr>
            <p:ph idx="1"/>
          </p:nvPr>
        </p:nvSpPr>
        <p:spPr bwMode="gray">
          <a:xfrm>
            <a:off x="916702" y="1607853"/>
            <a:ext cx="10966265" cy="4726300"/>
          </a:xfrm>
        </p:spPr>
        <p:txBody>
          <a:bodyPr/>
          <a:lstStyle>
            <a:lvl1pPr marL="233363" indent="-233363">
              <a:buFont typeface="Arial" panose="020B0604020202020204" pitchFamily="34" charset="0"/>
              <a:buChar char="•"/>
              <a:defRPr>
                <a:solidFill>
                  <a:schemeClr val="tx2"/>
                </a:solidFill>
                <a:latin typeface="+mn-lt"/>
                <a:cs typeface="Franklin Gothic Book" pitchFamily="34" charset="0"/>
              </a:defRPr>
            </a:lvl1pPr>
            <a:lvl2pPr>
              <a:defRPr sz="1800">
                <a:solidFill>
                  <a:schemeClr val="tx2"/>
                </a:solidFill>
                <a:latin typeface="+mn-lt"/>
                <a:cs typeface="Franklin Gothic Book" pitchFamily="34" charset="0"/>
              </a:defRPr>
            </a:lvl2pPr>
            <a:lvl3pPr>
              <a:defRPr sz="1400" baseline="0">
                <a:solidFill>
                  <a:schemeClr val="tx2"/>
                </a:solidFill>
                <a:latin typeface="+mn-lt"/>
                <a:cs typeface="Franklin Gothic Book" pitchFamily="34" charset="0"/>
              </a:defRPr>
            </a:lvl3pPr>
            <a:lvl4pPr marL="915988" indent="-228600">
              <a:defRPr sz="1400" baseline="0">
                <a:solidFill>
                  <a:schemeClr val="tx2"/>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Slide Number"/>
          <p:cNvSpPr>
            <a:spLocks noGrp="1"/>
          </p:cNvSpPr>
          <p:nvPr>
            <p:ph type="sldNum" sz="quarter" idx="10"/>
          </p:nvPr>
        </p:nvSpPr>
        <p:spPr/>
        <p:txBody>
          <a:bodyPr/>
          <a:lstStyle>
            <a:lvl1pPr>
              <a:defRPr>
                <a:solidFill>
                  <a:schemeClr val="bg2">
                    <a:lumMod val="75000"/>
                  </a:schemeClr>
                </a:solidFill>
              </a:defRPr>
            </a:lvl1pPr>
          </a:lstStyle>
          <a:p>
            <a:pPr algn="r"/>
            <a:fld id="{F3477EC8-074D-41C4-94AE-E9EA7CEEA348}" type="slidenum">
              <a:rPr smtClean="0">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17208175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cxnSp>
        <p:nvCxnSpPr>
          <p:cNvPr id="66" name="Rule"/>
          <p:cNvCxnSpPr/>
          <p:nvPr userDrawn="1"/>
        </p:nvCxnSpPr>
        <p:spPr>
          <a:xfrm>
            <a:off x="916517" y="1487424"/>
            <a:ext cx="1127548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p:txBody>
          <a:bodyPr/>
          <a:lstStyle/>
          <a:p>
            <a:r>
              <a:rPr lang="en-US" dirty="0"/>
              <a:t>Click to edit Master title style</a:t>
            </a:r>
          </a:p>
        </p:txBody>
      </p:sp>
      <p:sp>
        <p:nvSpPr>
          <p:cNvPr id="40" name="Content Right"/>
          <p:cNvSpPr>
            <a:spLocks noGrp="1"/>
          </p:cNvSpPr>
          <p:nvPr>
            <p:ph sz="quarter" idx="12"/>
          </p:nvPr>
        </p:nvSpPr>
        <p:spPr>
          <a:xfrm>
            <a:off x="916517" y="1599874"/>
            <a:ext cx="5325535" cy="4723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 name="Content Left"/>
          <p:cNvSpPr>
            <a:spLocks noGrp="1"/>
          </p:cNvSpPr>
          <p:nvPr>
            <p:ph sz="quarter" idx="13"/>
          </p:nvPr>
        </p:nvSpPr>
        <p:spPr>
          <a:xfrm>
            <a:off x="6551085" y="1599874"/>
            <a:ext cx="5331883" cy="4723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cNvSpPr>
            <a:spLocks noGrp="1"/>
          </p:cNvSpPr>
          <p:nvPr>
            <p:ph type="sldNum" sz="quarter" idx="11"/>
          </p:nvPr>
        </p:nvSpPr>
        <p:spPr/>
        <p:txBody>
          <a:bodyPr/>
          <a:lstStyle>
            <a:lvl1pPr>
              <a:defRPr>
                <a:solidFill>
                  <a:schemeClr val="bg2">
                    <a:lumMod val="75000"/>
                  </a:schemeClr>
                </a:solidFill>
              </a:defRPr>
            </a:lvl1pPr>
          </a:lstStyle>
          <a:p>
            <a:pPr algn="r"/>
            <a:fld id="{F3477EC8-074D-41C4-94AE-E9EA7CEEA348}" type="slidenum">
              <a:rPr smtClean="0">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25520656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ingle Line Title, First Level No Bullet">
    <p:spTree>
      <p:nvGrpSpPr>
        <p:cNvPr id="1" name=""/>
        <p:cNvGrpSpPr/>
        <p:nvPr/>
      </p:nvGrpSpPr>
      <p:grpSpPr>
        <a:xfrm>
          <a:off x="0" y="0"/>
          <a:ext cx="0" cy="0"/>
          <a:chOff x="0" y="0"/>
          <a:chExt cx="0" cy="0"/>
        </a:xfrm>
      </p:grpSpPr>
      <p:cxnSp>
        <p:nvCxnSpPr>
          <p:cNvPr id="20" name="Rule"/>
          <p:cNvCxnSpPr/>
          <p:nvPr userDrawn="1"/>
        </p:nvCxnSpPr>
        <p:spPr>
          <a:xfrm>
            <a:off x="916519" y="966735"/>
            <a:ext cx="1127548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title"/>
          </p:nvPr>
        </p:nvSpPr>
        <p:spPr>
          <a:xfrm>
            <a:off x="916518" y="360900"/>
            <a:ext cx="10966449" cy="492443"/>
          </a:xfrm>
        </p:spPr>
        <p:txBody>
          <a:bodyPr/>
          <a:lstStyle>
            <a:lvl1pPr>
              <a:defRPr>
                <a:solidFill>
                  <a:schemeClr val="bg2">
                    <a:lumMod val="75000"/>
                  </a:schemeClr>
                </a:solidFill>
              </a:defRPr>
            </a:lvl1pPr>
          </a:lstStyle>
          <a:p>
            <a:r>
              <a:rPr lang="en-US" dirty="0"/>
              <a:t>Click to edit Master title style</a:t>
            </a:r>
          </a:p>
        </p:txBody>
      </p:sp>
      <p:sp>
        <p:nvSpPr>
          <p:cNvPr id="3" name="Content"/>
          <p:cNvSpPr>
            <a:spLocks noGrp="1"/>
          </p:cNvSpPr>
          <p:nvPr userDrawn="1">
            <p:ph idx="1"/>
          </p:nvPr>
        </p:nvSpPr>
        <p:spPr>
          <a:xfrm>
            <a:off x="916518" y="1079186"/>
            <a:ext cx="10966449" cy="5246813"/>
          </a:xfrm>
        </p:spPr>
        <p:txBody>
          <a:bodyPr/>
          <a:lstStyle>
            <a:lvl1pPr marL="0" indent="0">
              <a:buNone/>
              <a:defRPr>
                <a:solidFill>
                  <a:schemeClr val="tx2"/>
                </a:solidFill>
                <a:latin typeface="+mn-lt"/>
                <a:cs typeface="Franklin Gothic Book" pitchFamily="34" charset="0"/>
              </a:defRPr>
            </a:lvl1pPr>
            <a:lvl2pPr marL="230188" indent="-230188">
              <a:buFont typeface="Arial" pitchFamily="34" charset="0"/>
              <a:buChar char="•"/>
              <a:defRPr>
                <a:solidFill>
                  <a:schemeClr val="tx2"/>
                </a:solidFill>
                <a:latin typeface="+mn-lt"/>
              </a:defRPr>
            </a:lvl2pPr>
            <a:lvl3pPr marL="465138" indent="-228600">
              <a:buFont typeface="Arial" panose="020B0604020202020204" pitchFamily="34" charset="0"/>
              <a:buChar char="–"/>
              <a:defRPr>
                <a:solidFill>
                  <a:schemeClr val="tx2"/>
                </a:solidFill>
                <a:latin typeface="+mn-lt"/>
              </a:defRPr>
            </a:lvl3pPr>
            <a:lvl4pPr marL="685800" indent="-228600">
              <a:buFont typeface="Arial" panose="020B0604020202020204" pitchFamily="34" charset="0"/>
              <a:buChar char="»"/>
              <a:defRPr>
                <a:solidFill>
                  <a:schemeClr val="tx2"/>
                </a:solidFill>
                <a:latin typeface="+mn-lt"/>
              </a:defRPr>
            </a:lvl4pPr>
            <a:lvl5pPr marL="912813" indent="-228600">
              <a:buFont typeface="Arial" panose="020B0604020202020204" pitchFamily="34" charset="0"/>
              <a:buChar char="•"/>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Second level</a:t>
            </a:r>
          </a:p>
          <a:p>
            <a:pPr lvl="2"/>
            <a:r>
              <a:rPr lang="en-US" dirty="0"/>
              <a:t>Third level</a:t>
            </a:r>
          </a:p>
          <a:p>
            <a:pPr lvl="3"/>
            <a:r>
              <a:rPr lang="en-US" dirty="0"/>
              <a:t>Fourth level</a:t>
            </a:r>
          </a:p>
        </p:txBody>
      </p:sp>
      <p:sp>
        <p:nvSpPr>
          <p:cNvPr id="4" name="Slide Number"/>
          <p:cNvSpPr>
            <a:spLocks noGrp="1"/>
          </p:cNvSpPr>
          <p:nvPr userDrawn="1">
            <p:ph type="sldNum" sz="quarter" idx="10"/>
          </p:nvPr>
        </p:nvSpPr>
        <p:spPr>
          <a:xfrm>
            <a:off x="11741903" y="6666758"/>
            <a:ext cx="141064" cy="138499"/>
          </a:xfrm>
        </p:spPr>
        <p:txBody>
          <a:bodyPr/>
          <a:lstStyle>
            <a:lvl1pPr>
              <a:defRPr>
                <a:solidFill>
                  <a:schemeClr val="bg2">
                    <a:lumMod val="75000"/>
                  </a:schemeClr>
                </a:solidFill>
              </a:defRPr>
            </a:lvl1pPr>
          </a:lstStyle>
          <a:p>
            <a:pPr algn="r"/>
            <a:fld id="{F3477EC8-074D-41C4-94AE-E9EA7CEEA348}" type="slidenum">
              <a:rPr smtClean="0">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2534266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cxnSp>
        <p:nvCxnSpPr>
          <p:cNvPr id="37" name="Rule"/>
          <p:cNvCxnSpPr/>
          <p:nvPr userDrawn="1"/>
        </p:nvCxnSpPr>
        <p:spPr>
          <a:xfrm>
            <a:off x="916517" y="1487424"/>
            <a:ext cx="1127548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916518" y="882533"/>
            <a:ext cx="10966449" cy="492443"/>
          </a:xfrm>
        </p:spPr>
        <p:txBody>
          <a:bodyPr>
            <a:spAutoFit/>
          </a:bodyPr>
          <a:lstStyle>
            <a:lvl1pPr>
              <a:defRPr sz="3200"/>
            </a:lvl1pPr>
          </a:lstStyle>
          <a:p>
            <a:r>
              <a:rPr lang="en-US" dirty="0"/>
              <a:t>Click to edit Master title style</a:t>
            </a:r>
          </a:p>
        </p:txBody>
      </p:sp>
      <p:sp>
        <p:nvSpPr>
          <p:cNvPr id="3" name="Content"/>
          <p:cNvSpPr>
            <a:spLocks noGrp="1"/>
          </p:cNvSpPr>
          <p:nvPr>
            <p:ph idx="1"/>
          </p:nvPr>
        </p:nvSpPr>
        <p:spPr bwMode="gray">
          <a:xfrm>
            <a:off x="916702" y="1607853"/>
            <a:ext cx="10966265" cy="4726300"/>
          </a:xfrm>
        </p:spPr>
        <p:txBody>
          <a:bodyPr/>
          <a:lstStyle>
            <a:lvl1pPr marL="233363" indent="-233363">
              <a:buFont typeface="Arial" panose="020B0604020202020204" pitchFamily="34" charset="0"/>
              <a:buChar char="•"/>
              <a:defRPr>
                <a:solidFill>
                  <a:schemeClr val="tx2"/>
                </a:solidFill>
                <a:latin typeface="+mn-lt"/>
                <a:cs typeface="Franklin Gothic Book" pitchFamily="34" charset="0"/>
              </a:defRPr>
            </a:lvl1pPr>
            <a:lvl2pPr>
              <a:defRPr sz="1800">
                <a:solidFill>
                  <a:schemeClr val="tx2"/>
                </a:solidFill>
                <a:latin typeface="+mn-lt"/>
                <a:cs typeface="Franklin Gothic Book" pitchFamily="34" charset="0"/>
              </a:defRPr>
            </a:lvl2pPr>
            <a:lvl3pPr>
              <a:defRPr sz="1400" baseline="0">
                <a:solidFill>
                  <a:schemeClr val="tx2"/>
                </a:solidFill>
                <a:latin typeface="+mn-lt"/>
                <a:cs typeface="Franklin Gothic Book" pitchFamily="34" charset="0"/>
              </a:defRPr>
            </a:lvl3pPr>
            <a:lvl4pPr marL="915988" indent="-228600">
              <a:defRPr sz="1400" baseline="0">
                <a:solidFill>
                  <a:schemeClr val="tx2"/>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Slide Number"/>
          <p:cNvSpPr>
            <a:spLocks noGrp="1"/>
          </p:cNvSpPr>
          <p:nvPr>
            <p:ph type="sldNum" sz="quarter" idx="10"/>
          </p:nvPr>
        </p:nvSpPr>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5198809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ingle Line Title, Bulleted Text">
    <p:spTree>
      <p:nvGrpSpPr>
        <p:cNvPr id="1" name=""/>
        <p:cNvGrpSpPr/>
        <p:nvPr/>
      </p:nvGrpSpPr>
      <p:grpSpPr>
        <a:xfrm>
          <a:off x="0" y="0"/>
          <a:ext cx="0" cy="0"/>
          <a:chOff x="0" y="0"/>
          <a:chExt cx="0" cy="0"/>
        </a:xfrm>
      </p:grpSpPr>
      <p:cxnSp>
        <p:nvCxnSpPr>
          <p:cNvPr id="64" name="Rule"/>
          <p:cNvCxnSpPr/>
          <p:nvPr userDrawn="1"/>
        </p:nvCxnSpPr>
        <p:spPr>
          <a:xfrm>
            <a:off x="916519" y="966735"/>
            <a:ext cx="1127548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tle"/>
          <p:cNvSpPr>
            <a:spLocks noGrp="1"/>
          </p:cNvSpPr>
          <p:nvPr userDrawn="1">
            <p:ph type="title"/>
          </p:nvPr>
        </p:nvSpPr>
        <p:spPr>
          <a:xfrm>
            <a:off x="916518" y="359994"/>
            <a:ext cx="10966449" cy="492443"/>
          </a:xfrm>
        </p:spPr>
        <p:txBody>
          <a:bodyPr/>
          <a:lstStyle/>
          <a:p>
            <a:r>
              <a:rPr lang="en-US" dirty="0"/>
              <a:t>Click to edit Master title style</a:t>
            </a:r>
          </a:p>
        </p:txBody>
      </p:sp>
      <p:sp>
        <p:nvSpPr>
          <p:cNvPr id="20" name="Content"/>
          <p:cNvSpPr>
            <a:spLocks noGrp="1"/>
          </p:cNvSpPr>
          <p:nvPr userDrawn="1">
            <p:ph sz="quarter" idx="11"/>
          </p:nvPr>
        </p:nvSpPr>
        <p:spPr>
          <a:xfrm>
            <a:off x="916518" y="1074694"/>
            <a:ext cx="10966449"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Slide Number"/>
          <p:cNvSpPr>
            <a:spLocks noGrp="1"/>
          </p:cNvSpPr>
          <p:nvPr userDrawn="1">
            <p:ph type="sldNum" sz="quarter" idx="10"/>
          </p:nvPr>
        </p:nvSpPr>
        <p:spPr/>
        <p:txBody>
          <a:bodyPr/>
          <a:lstStyle/>
          <a:p>
            <a:pPr algn="r"/>
            <a:fld id="{F3477EC8-074D-41C4-94AE-E9EA7CEEA348}" type="slidenum">
              <a:rPr>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16077303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ingle Line Title, Two Column">
    <p:spTree>
      <p:nvGrpSpPr>
        <p:cNvPr id="1" name=""/>
        <p:cNvGrpSpPr/>
        <p:nvPr/>
      </p:nvGrpSpPr>
      <p:grpSpPr>
        <a:xfrm>
          <a:off x="0" y="0"/>
          <a:ext cx="0" cy="0"/>
          <a:chOff x="0" y="0"/>
          <a:chExt cx="0" cy="0"/>
        </a:xfrm>
      </p:grpSpPr>
      <p:cxnSp>
        <p:nvCxnSpPr>
          <p:cNvPr id="64" name="Rule"/>
          <p:cNvCxnSpPr/>
          <p:nvPr userDrawn="1"/>
        </p:nvCxnSpPr>
        <p:spPr>
          <a:xfrm>
            <a:off x="916519" y="966735"/>
            <a:ext cx="1127548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tle"/>
          <p:cNvSpPr>
            <a:spLocks noGrp="1"/>
          </p:cNvSpPr>
          <p:nvPr userDrawn="1">
            <p:ph type="title"/>
          </p:nvPr>
        </p:nvSpPr>
        <p:spPr>
          <a:xfrm>
            <a:off x="916518" y="359994"/>
            <a:ext cx="10966449" cy="492443"/>
          </a:xfrm>
        </p:spPr>
        <p:txBody>
          <a:bodyPr/>
          <a:lstStyle/>
          <a:p>
            <a:r>
              <a:rPr lang="en-US" dirty="0"/>
              <a:t>Click to edit Master title style</a:t>
            </a:r>
          </a:p>
        </p:txBody>
      </p:sp>
      <p:sp>
        <p:nvSpPr>
          <p:cNvPr id="20" name="Content Left"/>
          <p:cNvSpPr>
            <a:spLocks noGrp="1"/>
          </p:cNvSpPr>
          <p:nvPr userDrawn="1">
            <p:ph sz="quarter" idx="11"/>
          </p:nvPr>
        </p:nvSpPr>
        <p:spPr>
          <a:xfrm>
            <a:off x="916518" y="1074694"/>
            <a:ext cx="5323417"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Content Right"/>
          <p:cNvSpPr>
            <a:spLocks noGrp="1"/>
          </p:cNvSpPr>
          <p:nvPr>
            <p:ph sz="quarter" idx="12"/>
          </p:nvPr>
        </p:nvSpPr>
        <p:spPr>
          <a:xfrm>
            <a:off x="6551084" y="1082676"/>
            <a:ext cx="5331883" cy="5243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cNvSpPr>
            <a:spLocks noGrp="1"/>
          </p:cNvSpPr>
          <p:nvPr userDrawn="1">
            <p:ph type="sldNum" sz="quarter" idx="10"/>
          </p:nvPr>
        </p:nvSpPr>
        <p:spPr/>
        <p:txBody>
          <a:bodyPr/>
          <a:lstStyle/>
          <a:p>
            <a:pPr algn="r"/>
            <a:fld id="{F3477EC8-074D-41C4-94AE-E9EA7CEEA348}" type="slidenum">
              <a:rPr>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14966938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No Rule">
    <p:spTree>
      <p:nvGrpSpPr>
        <p:cNvPr id="1" name=""/>
        <p:cNvGrpSpPr/>
        <p:nvPr/>
      </p:nvGrpSpPr>
      <p:grpSpPr>
        <a:xfrm>
          <a:off x="0" y="0"/>
          <a:ext cx="0" cy="0"/>
          <a:chOff x="0" y="0"/>
          <a:chExt cx="0" cy="0"/>
        </a:xfrm>
      </p:grpSpPr>
      <p:sp>
        <p:nvSpPr>
          <p:cNvPr id="3" name="Title"/>
          <p:cNvSpPr>
            <a:spLocks noGrp="1"/>
          </p:cNvSpPr>
          <p:nvPr userDrawn="1">
            <p:ph type="title"/>
          </p:nvPr>
        </p:nvSpPr>
        <p:spPr>
          <a:xfrm>
            <a:off x="916518" y="364089"/>
            <a:ext cx="10966449" cy="488348"/>
          </a:xfrm>
        </p:spPr>
        <p:txBody>
          <a:bodyPr/>
          <a:lstStyle/>
          <a:p>
            <a:r>
              <a:rPr lang="en-US" dirty="0"/>
              <a:t>Click to edit Master title style</a:t>
            </a:r>
          </a:p>
        </p:txBody>
      </p:sp>
      <p:sp>
        <p:nvSpPr>
          <p:cNvPr id="20" name="Content"/>
          <p:cNvSpPr>
            <a:spLocks noGrp="1"/>
          </p:cNvSpPr>
          <p:nvPr userDrawn="1">
            <p:ph sz="quarter" idx="11"/>
          </p:nvPr>
        </p:nvSpPr>
        <p:spPr>
          <a:xfrm>
            <a:off x="916518" y="1074694"/>
            <a:ext cx="10966449"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Slide Number"/>
          <p:cNvSpPr>
            <a:spLocks noGrp="1"/>
          </p:cNvSpPr>
          <p:nvPr userDrawn="1">
            <p:ph type="sldNum" sz="quarter" idx="10"/>
          </p:nvPr>
        </p:nvSpPr>
        <p:spPr/>
        <p:txBody>
          <a:bodyPr/>
          <a:lstStyle/>
          <a:p>
            <a:pPr algn="r"/>
            <a:fld id="{F3477EC8-074D-41C4-94AE-E9EA7CEEA348}" type="slidenum">
              <a:rPr>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4743850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irst Level No Bullet, Source">
    <p:spTree>
      <p:nvGrpSpPr>
        <p:cNvPr id="1" name=""/>
        <p:cNvGrpSpPr/>
        <p:nvPr/>
      </p:nvGrpSpPr>
      <p:grpSpPr>
        <a:xfrm>
          <a:off x="0" y="0"/>
          <a:ext cx="0" cy="0"/>
          <a:chOff x="0" y="0"/>
          <a:chExt cx="0" cy="0"/>
        </a:xfrm>
      </p:grpSpPr>
      <p:cxnSp>
        <p:nvCxnSpPr>
          <p:cNvPr id="45" name="Rule"/>
          <p:cNvCxnSpPr/>
          <p:nvPr userDrawn="1"/>
        </p:nvCxnSpPr>
        <p:spPr>
          <a:xfrm>
            <a:off x="916517" y="1487424"/>
            <a:ext cx="1127548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title"/>
          </p:nvPr>
        </p:nvSpPr>
        <p:spPr>
          <a:xfrm>
            <a:off x="916518" y="882533"/>
            <a:ext cx="10966449" cy="492443"/>
          </a:xfrm>
        </p:spPr>
        <p:txBody>
          <a:bodyPr/>
          <a:lstStyle>
            <a:lvl1pPr>
              <a:defRPr>
                <a:solidFill>
                  <a:schemeClr val="bg2">
                    <a:lumMod val="75000"/>
                  </a:schemeClr>
                </a:solidFill>
              </a:defRPr>
            </a:lvl1pPr>
          </a:lstStyle>
          <a:p>
            <a:r>
              <a:rPr lang="en-US" dirty="0"/>
              <a:t>Click to edit Master title style</a:t>
            </a:r>
          </a:p>
        </p:txBody>
      </p:sp>
      <p:sp>
        <p:nvSpPr>
          <p:cNvPr id="3" name="Content"/>
          <p:cNvSpPr>
            <a:spLocks noGrp="1"/>
          </p:cNvSpPr>
          <p:nvPr userDrawn="1">
            <p:ph idx="1"/>
          </p:nvPr>
        </p:nvSpPr>
        <p:spPr>
          <a:xfrm>
            <a:off x="916518" y="1611467"/>
            <a:ext cx="10966449" cy="4714531"/>
          </a:xfrm>
        </p:spPr>
        <p:txBody>
          <a:bodyPr/>
          <a:lstStyle>
            <a:lvl1pPr marL="0" indent="0">
              <a:buNone/>
              <a:defRPr>
                <a:solidFill>
                  <a:schemeClr val="tx2"/>
                </a:solidFill>
                <a:latin typeface="+mn-lt"/>
                <a:cs typeface="Franklin Gothic Book" pitchFamily="34" charset="0"/>
              </a:defRPr>
            </a:lvl1pPr>
            <a:lvl2pPr marL="230188" indent="-230188">
              <a:buFont typeface="Arial" pitchFamily="34" charset="0"/>
              <a:buChar char="•"/>
              <a:defRPr>
                <a:solidFill>
                  <a:schemeClr val="tx2"/>
                </a:solidFill>
                <a:latin typeface="+mn-lt"/>
              </a:defRPr>
            </a:lvl2pPr>
            <a:lvl3pPr marL="465138" indent="-228600">
              <a:buFont typeface="Arial" panose="020B0604020202020204" pitchFamily="34" charset="0"/>
              <a:buChar char="–"/>
              <a:defRPr>
                <a:solidFill>
                  <a:schemeClr val="tx2"/>
                </a:solidFill>
                <a:latin typeface="+mn-lt"/>
              </a:defRPr>
            </a:lvl3pPr>
            <a:lvl4pPr marL="685800" indent="-228600">
              <a:buFont typeface="Arial" panose="020B0604020202020204" pitchFamily="34" charset="0"/>
              <a:buChar char="»"/>
              <a:defRPr>
                <a:solidFill>
                  <a:schemeClr val="tx2"/>
                </a:solidFill>
                <a:latin typeface="+mn-lt"/>
              </a:defRPr>
            </a:lvl4pPr>
            <a:lvl5pPr marL="912813" indent="-228600">
              <a:buFont typeface="Arial" panose="020B0604020202020204" pitchFamily="34" charset="0"/>
              <a:buChar char="•"/>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Second level</a:t>
            </a:r>
          </a:p>
          <a:p>
            <a:pPr lvl="2"/>
            <a:r>
              <a:rPr lang="en-US" dirty="0"/>
              <a:t>Third level</a:t>
            </a:r>
          </a:p>
          <a:p>
            <a:pPr lvl="3"/>
            <a:r>
              <a:rPr lang="en-US" dirty="0"/>
              <a:t>Fourth level</a:t>
            </a:r>
          </a:p>
        </p:txBody>
      </p:sp>
      <p:sp>
        <p:nvSpPr>
          <p:cNvPr id="6" name="Source"/>
          <p:cNvSpPr>
            <a:spLocks noGrp="1"/>
          </p:cNvSpPr>
          <p:nvPr>
            <p:ph type="body" sz="quarter" idx="11" hasCustomPrompt="1"/>
          </p:nvPr>
        </p:nvSpPr>
        <p:spPr>
          <a:xfrm>
            <a:off x="916518" y="6018221"/>
            <a:ext cx="10966449" cy="307777"/>
          </a:xfrm>
        </p:spPr>
        <p:txBody>
          <a:bodyPr anchor="b" anchorCtr="0">
            <a:spAutoFit/>
          </a:bodyPr>
          <a:lstStyle>
            <a:lvl1pPr marL="0" indent="0">
              <a:buNone/>
              <a:defRPr sz="1000"/>
            </a:lvl1pPr>
            <a:lvl2pPr marL="228600" indent="0">
              <a:buNone/>
              <a:defRPr sz="1000"/>
            </a:lvl2pPr>
            <a:lvl3pPr marL="458788" indent="0">
              <a:buNone/>
              <a:defRPr sz="1000"/>
            </a:lvl3pPr>
            <a:lvl4pPr marL="685800" indent="0">
              <a:buNone/>
              <a:defRPr sz="1000"/>
            </a:lvl4pPr>
            <a:lvl5pPr marL="914400" indent="0">
              <a:buNone/>
              <a:defRPr sz="1000"/>
            </a:lvl5pPr>
          </a:lstStyle>
          <a:p>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p>
        </p:txBody>
      </p:sp>
      <p:sp>
        <p:nvSpPr>
          <p:cNvPr id="4" name="Slide Number"/>
          <p:cNvSpPr>
            <a:spLocks noGrp="1"/>
          </p:cNvSpPr>
          <p:nvPr userDrawn="1">
            <p:ph type="sldNum" sz="quarter" idx="10"/>
          </p:nvPr>
        </p:nvSpPr>
        <p:spPr>
          <a:xfrm>
            <a:off x="11741903" y="6666758"/>
            <a:ext cx="141064" cy="138499"/>
          </a:xfrm>
        </p:spPr>
        <p:txBody>
          <a:bodyPr/>
          <a:lstStyle>
            <a:lvl1pPr>
              <a:defRPr>
                <a:solidFill>
                  <a:schemeClr val="bg2">
                    <a:lumMod val="75000"/>
                  </a:schemeClr>
                </a:solidFill>
              </a:defRPr>
            </a:lvl1pPr>
          </a:lstStyle>
          <a:p>
            <a:pPr algn="r"/>
            <a:fld id="{F3477EC8-074D-41C4-94AE-E9EA7CEEA348}" type="slidenum">
              <a:rPr smtClean="0">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38474449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ulleted Text, Source">
    <p:spTree>
      <p:nvGrpSpPr>
        <p:cNvPr id="1" name=""/>
        <p:cNvGrpSpPr/>
        <p:nvPr/>
      </p:nvGrpSpPr>
      <p:grpSpPr>
        <a:xfrm>
          <a:off x="0" y="0"/>
          <a:ext cx="0" cy="0"/>
          <a:chOff x="0" y="0"/>
          <a:chExt cx="0" cy="0"/>
        </a:xfrm>
      </p:grpSpPr>
      <p:cxnSp>
        <p:nvCxnSpPr>
          <p:cNvPr id="37" name="Rule"/>
          <p:cNvCxnSpPr/>
          <p:nvPr userDrawn="1"/>
        </p:nvCxnSpPr>
        <p:spPr>
          <a:xfrm>
            <a:off x="916517" y="1487424"/>
            <a:ext cx="1127548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916518" y="882533"/>
            <a:ext cx="10966449" cy="492443"/>
          </a:xfrm>
        </p:spPr>
        <p:txBody>
          <a:bodyPr>
            <a:spAutoFit/>
          </a:bodyPr>
          <a:lstStyle>
            <a:lvl1pPr>
              <a:defRPr sz="3200"/>
            </a:lvl1pPr>
          </a:lstStyle>
          <a:p>
            <a:r>
              <a:rPr lang="en-US" dirty="0"/>
              <a:t>Click to edit Master title style</a:t>
            </a:r>
          </a:p>
        </p:txBody>
      </p:sp>
      <p:sp>
        <p:nvSpPr>
          <p:cNvPr id="3" name="Content"/>
          <p:cNvSpPr>
            <a:spLocks noGrp="1"/>
          </p:cNvSpPr>
          <p:nvPr>
            <p:ph idx="1"/>
          </p:nvPr>
        </p:nvSpPr>
        <p:spPr bwMode="gray">
          <a:xfrm>
            <a:off x="916702" y="1607853"/>
            <a:ext cx="10966265" cy="4726300"/>
          </a:xfrm>
        </p:spPr>
        <p:txBody>
          <a:bodyPr/>
          <a:lstStyle>
            <a:lvl1pPr marL="233363" indent="-233363">
              <a:buFont typeface="Arial" panose="020B0604020202020204" pitchFamily="34" charset="0"/>
              <a:buChar char="•"/>
              <a:defRPr>
                <a:solidFill>
                  <a:schemeClr val="tx2"/>
                </a:solidFill>
                <a:latin typeface="+mn-lt"/>
                <a:cs typeface="Franklin Gothic Book" pitchFamily="34" charset="0"/>
              </a:defRPr>
            </a:lvl1pPr>
            <a:lvl2pPr>
              <a:defRPr sz="1800">
                <a:solidFill>
                  <a:schemeClr val="tx2"/>
                </a:solidFill>
                <a:latin typeface="+mn-lt"/>
                <a:cs typeface="Franklin Gothic Book" pitchFamily="34" charset="0"/>
              </a:defRPr>
            </a:lvl2pPr>
            <a:lvl3pPr>
              <a:defRPr sz="1400" baseline="0">
                <a:solidFill>
                  <a:schemeClr val="tx2"/>
                </a:solidFill>
                <a:latin typeface="+mn-lt"/>
                <a:cs typeface="Franklin Gothic Book" pitchFamily="34" charset="0"/>
              </a:defRPr>
            </a:lvl3pPr>
            <a:lvl4pPr marL="915988" indent="-228600">
              <a:defRPr sz="1400" baseline="0">
                <a:solidFill>
                  <a:schemeClr val="tx2"/>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ource"/>
          <p:cNvSpPr>
            <a:spLocks noGrp="1"/>
          </p:cNvSpPr>
          <p:nvPr>
            <p:ph type="body" sz="quarter" idx="11" hasCustomPrompt="1"/>
          </p:nvPr>
        </p:nvSpPr>
        <p:spPr>
          <a:xfrm>
            <a:off x="916518" y="6026377"/>
            <a:ext cx="10966449" cy="307777"/>
          </a:xfrm>
        </p:spPr>
        <p:txBody>
          <a:bodyPr anchor="b" anchorCtr="0">
            <a:spAutoFit/>
          </a:bodyPr>
          <a:lstStyle>
            <a:lvl1pPr marL="0" indent="0">
              <a:buNone/>
              <a:defRPr sz="1000"/>
            </a:lvl1pPr>
            <a:lvl2pPr marL="228600" indent="0">
              <a:buNone/>
              <a:defRPr sz="1000"/>
            </a:lvl2pPr>
            <a:lvl3pPr marL="458788" indent="0">
              <a:buNone/>
              <a:defRPr sz="1000"/>
            </a:lvl3pPr>
            <a:lvl4pPr marL="685800" indent="0">
              <a:buNone/>
              <a:defRPr sz="1000"/>
            </a:lvl4pPr>
            <a:lvl5pPr marL="914400" indent="0">
              <a:buNone/>
              <a:defRPr sz="1000"/>
            </a:lvl5pPr>
          </a:lstStyle>
          <a:p>
            <a:pPr lvl="0"/>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4" name="Slide Number"/>
          <p:cNvSpPr>
            <a:spLocks noGrp="1"/>
          </p:cNvSpPr>
          <p:nvPr>
            <p:ph type="sldNum" sz="quarter" idx="10"/>
          </p:nvPr>
        </p:nvSpPr>
        <p:spPr/>
        <p:txBody>
          <a:bodyPr/>
          <a:lstStyle>
            <a:lvl1pPr>
              <a:defRPr>
                <a:solidFill>
                  <a:schemeClr val="bg2">
                    <a:lumMod val="75000"/>
                  </a:schemeClr>
                </a:solidFill>
              </a:defRPr>
            </a:lvl1pPr>
          </a:lstStyle>
          <a:p>
            <a:pPr algn="r"/>
            <a:fld id="{F3477EC8-074D-41C4-94AE-E9EA7CEEA348}" type="slidenum">
              <a:rPr smtClean="0">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17216756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Column, Source">
    <p:spTree>
      <p:nvGrpSpPr>
        <p:cNvPr id="1" name=""/>
        <p:cNvGrpSpPr/>
        <p:nvPr/>
      </p:nvGrpSpPr>
      <p:grpSpPr>
        <a:xfrm>
          <a:off x="0" y="0"/>
          <a:ext cx="0" cy="0"/>
          <a:chOff x="0" y="0"/>
          <a:chExt cx="0" cy="0"/>
        </a:xfrm>
      </p:grpSpPr>
      <p:cxnSp>
        <p:nvCxnSpPr>
          <p:cNvPr id="66" name="Rule"/>
          <p:cNvCxnSpPr/>
          <p:nvPr userDrawn="1"/>
        </p:nvCxnSpPr>
        <p:spPr>
          <a:xfrm>
            <a:off x="916517" y="1487424"/>
            <a:ext cx="1127548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p:txBody>
          <a:bodyPr/>
          <a:lstStyle/>
          <a:p>
            <a:r>
              <a:rPr lang="en-US" dirty="0"/>
              <a:t>Click to edit Master title style</a:t>
            </a:r>
          </a:p>
        </p:txBody>
      </p:sp>
      <p:sp>
        <p:nvSpPr>
          <p:cNvPr id="40" name="Content Right"/>
          <p:cNvSpPr>
            <a:spLocks noGrp="1"/>
          </p:cNvSpPr>
          <p:nvPr>
            <p:ph sz="quarter" idx="12"/>
          </p:nvPr>
        </p:nvSpPr>
        <p:spPr>
          <a:xfrm>
            <a:off x="916517" y="1599874"/>
            <a:ext cx="5325535" cy="4723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 name="Content Left"/>
          <p:cNvSpPr>
            <a:spLocks noGrp="1"/>
          </p:cNvSpPr>
          <p:nvPr>
            <p:ph sz="quarter" idx="13"/>
          </p:nvPr>
        </p:nvSpPr>
        <p:spPr>
          <a:xfrm>
            <a:off x="6551085" y="1599874"/>
            <a:ext cx="5331883" cy="4723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ource"/>
          <p:cNvSpPr>
            <a:spLocks noGrp="1"/>
          </p:cNvSpPr>
          <p:nvPr>
            <p:ph type="body" sz="quarter" idx="14" hasCustomPrompt="1"/>
          </p:nvPr>
        </p:nvSpPr>
        <p:spPr>
          <a:xfrm>
            <a:off x="916518" y="6015237"/>
            <a:ext cx="10966449" cy="307777"/>
          </a:xfrm>
        </p:spPr>
        <p:txBody>
          <a:bodyPr anchor="b" anchorCtr="0">
            <a:spAutoFit/>
          </a:bodyPr>
          <a:lstStyle>
            <a:lvl1pPr marL="0" indent="0">
              <a:buNone/>
              <a:defRPr sz="2400"/>
            </a:lvl1pPr>
          </a:lstStyle>
          <a:p>
            <a:pPr lvl="0"/>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5" name="Slide Number"/>
          <p:cNvSpPr>
            <a:spLocks noGrp="1"/>
          </p:cNvSpPr>
          <p:nvPr>
            <p:ph type="sldNum" sz="quarter" idx="11"/>
          </p:nvPr>
        </p:nvSpPr>
        <p:spPr/>
        <p:txBody>
          <a:bodyPr/>
          <a:lstStyle>
            <a:lvl1pPr>
              <a:defRPr>
                <a:solidFill>
                  <a:schemeClr val="bg2">
                    <a:lumMod val="75000"/>
                  </a:schemeClr>
                </a:solidFill>
              </a:defRPr>
            </a:lvl1pPr>
          </a:lstStyle>
          <a:p>
            <a:pPr algn="r"/>
            <a:fld id="{F3477EC8-074D-41C4-94AE-E9EA7CEEA348}" type="slidenum">
              <a:rPr smtClean="0">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35437847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ingle Line Title, First Level No Bullet, Source">
    <p:spTree>
      <p:nvGrpSpPr>
        <p:cNvPr id="1" name=""/>
        <p:cNvGrpSpPr/>
        <p:nvPr/>
      </p:nvGrpSpPr>
      <p:grpSpPr>
        <a:xfrm>
          <a:off x="0" y="0"/>
          <a:ext cx="0" cy="0"/>
          <a:chOff x="0" y="0"/>
          <a:chExt cx="0" cy="0"/>
        </a:xfrm>
      </p:grpSpPr>
      <p:cxnSp>
        <p:nvCxnSpPr>
          <p:cNvPr id="20" name="Rule"/>
          <p:cNvCxnSpPr/>
          <p:nvPr userDrawn="1"/>
        </p:nvCxnSpPr>
        <p:spPr>
          <a:xfrm>
            <a:off x="916519" y="966735"/>
            <a:ext cx="1127548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title"/>
          </p:nvPr>
        </p:nvSpPr>
        <p:spPr>
          <a:xfrm>
            <a:off x="916518" y="360900"/>
            <a:ext cx="10966449" cy="492443"/>
          </a:xfrm>
        </p:spPr>
        <p:txBody>
          <a:bodyPr/>
          <a:lstStyle>
            <a:lvl1pPr>
              <a:defRPr>
                <a:solidFill>
                  <a:schemeClr val="bg2">
                    <a:lumMod val="75000"/>
                  </a:schemeClr>
                </a:solidFill>
              </a:defRPr>
            </a:lvl1pPr>
          </a:lstStyle>
          <a:p>
            <a:r>
              <a:rPr lang="en-US" dirty="0"/>
              <a:t>Click to edit Master title style</a:t>
            </a:r>
          </a:p>
        </p:txBody>
      </p:sp>
      <p:sp>
        <p:nvSpPr>
          <p:cNvPr id="3" name="Content"/>
          <p:cNvSpPr>
            <a:spLocks noGrp="1"/>
          </p:cNvSpPr>
          <p:nvPr userDrawn="1">
            <p:ph idx="1"/>
          </p:nvPr>
        </p:nvSpPr>
        <p:spPr>
          <a:xfrm>
            <a:off x="916518" y="1079186"/>
            <a:ext cx="10966449" cy="5246813"/>
          </a:xfrm>
        </p:spPr>
        <p:txBody>
          <a:bodyPr/>
          <a:lstStyle>
            <a:lvl1pPr marL="0" indent="0">
              <a:buNone/>
              <a:defRPr>
                <a:solidFill>
                  <a:schemeClr val="tx2"/>
                </a:solidFill>
                <a:latin typeface="+mn-lt"/>
                <a:cs typeface="Franklin Gothic Book" pitchFamily="34" charset="0"/>
              </a:defRPr>
            </a:lvl1pPr>
            <a:lvl2pPr marL="230188" indent="-230188">
              <a:buFont typeface="Arial" pitchFamily="34" charset="0"/>
              <a:buChar char="•"/>
              <a:defRPr>
                <a:solidFill>
                  <a:schemeClr val="tx2"/>
                </a:solidFill>
                <a:latin typeface="+mn-lt"/>
              </a:defRPr>
            </a:lvl2pPr>
            <a:lvl3pPr marL="465138" indent="-228600">
              <a:buFont typeface="Arial" panose="020B0604020202020204" pitchFamily="34" charset="0"/>
              <a:buChar char="–"/>
              <a:defRPr>
                <a:solidFill>
                  <a:schemeClr val="tx2"/>
                </a:solidFill>
                <a:latin typeface="+mn-lt"/>
              </a:defRPr>
            </a:lvl3pPr>
            <a:lvl4pPr marL="685800" indent="-228600">
              <a:buFont typeface="Arial" panose="020B0604020202020204" pitchFamily="34" charset="0"/>
              <a:buChar char="»"/>
              <a:defRPr>
                <a:solidFill>
                  <a:schemeClr val="tx2"/>
                </a:solidFill>
                <a:latin typeface="+mn-lt"/>
              </a:defRPr>
            </a:lvl4pPr>
            <a:lvl5pPr marL="912813" indent="-228600">
              <a:buFont typeface="Arial" panose="020B0604020202020204" pitchFamily="34" charset="0"/>
              <a:buChar char="•"/>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Second level</a:t>
            </a:r>
          </a:p>
          <a:p>
            <a:pPr lvl="2"/>
            <a:r>
              <a:rPr lang="en-US" dirty="0"/>
              <a:t>Third level</a:t>
            </a:r>
          </a:p>
          <a:p>
            <a:pPr lvl="3"/>
            <a:r>
              <a:rPr lang="en-US" dirty="0"/>
              <a:t>Fourth level</a:t>
            </a:r>
          </a:p>
        </p:txBody>
      </p:sp>
      <p:sp>
        <p:nvSpPr>
          <p:cNvPr id="6" name="Source"/>
          <p:cNvSpPr>
            <a:spLocks noGrp="1"/>
          </p:cNvSpPr>
          <p:nvPr>
            <p:ph type="body" sz="quarter" idx="11" hasCustomPrompt="1"/>
          </p:nvPr>
        </p:nvSpPr>
        <p:spPr>
          <a:xfrm>
            <a:off x="916518" y="6019610"/>
            <a:ext cx="10966449" cy="306388"/>
          </a:xfrm>
        </p:spPr>
        <p:txBody>
          <a:bodyPr anchor="b" anchorCtr="0">
            <a:spAutoFit/>
          </a:bodyPr>
          <a:lstStyle>
            <a:lvl1pPr marL="0" indent="0">
              <a:buNone/>
              <a:defRPr sz="2400"/>
            </a:lvl1pPr>
          </a:lstStyle>
          <a:p>
            <a:pPr lvl="0"/>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4" name="Slide Number"/>
          <p:cNvSpPr>
            <a:spLocks noGrp="1"/>
          </p:cNvSpPr>
          <p:nvPr userDrawn="1">
            <p:ph type="sldNum" sz="quarter" idx="10"/>
          </p:nvPr>
        </p:nvSpPr>
        <p:spPr>
          <a:xfrm>
            <a:off x="11741903" y="6666758"/>
            <a:ext cx="141064" cy="138499"/>
          </a:xfrm>
        </p:spPr>
        <p:txBody>
          <a:bodyPr/>
          <a:lstStyle>
            <a:lvl1pPr>
              <a:defRPr>
                <a:solidFill>
                  <a:schemeClr val="bg2">
                    <a:lumMod val="75000"/>
                  </a:schemeClr>
                </a:solidFill>
              </a:defRPr>
            </a:lvl1pPr>
          </a:lstStyle>
          <a:p>
            <a:pPr algn="r"/>
            <a:fld id="{F3477EC8-074D-41C4-94AE-E9EA7CEEA348}" type="slidenum">
              <a:rPr smtClean="0">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4248231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ingle Line Title, Bulleted Text, Source">
    <p:spTree>
      <p:nvGrpSpPr>
        <p:cNvPr id="1" name=""/>
        <p:cNvGrpSpPr/>
        <p:nvPr/>
      </p:nvGrpSpPr>
      <p:grpSpPr>
        <a:xfrm>
          <a:off x="0" y="0"/>
          <a:ext cx="0" cy="0"/>
          <a:chOff x="0" y="0"/>
          <a:chExt cx="0" cy="0"/>
        </a:xfrm>
      </p:grpSpPr>
      <p:cxnSp>
        <p:nvCxnSpPr>
          <p:cNvPr id="64" name="Rule"/>
          <p:cNvCxnSpPr/>
          <p:nvPr userDrawn="1"/>
        </p:nvCxnSpPr>
        <p:spPr>
          <a:xfrm>
            <a:off x="916519" y="966735"/>
            <a:ext cx="1127548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tle"/>
          <p:cNvSpPr>
            <a:spLocks noGrp="1"/>
          </p:cNvSpPr>
          <p:nvPr userDrawn="1">
            <p:ph type="title"/>
          </p:nvPr>
        </p:nvSpPr>
        <p:spPr>
          <a:xfrm>
            <a:off x="916518" y="359994"/>
            <a:ext cx="10966449" cy="492443"/>
          </a:xfrm>
        </p:spPr>
        <p:txBody>
          <a:bodyPr/>
          <a:lstStyle/>
          <a:p>
            <a:r>
              <a:rPr lang="en-US" dirty="0"/>
              <a:t>Click to edit Master title style</a:t>
            </a:r>
          </a:p>
        </p:txBody>
      </p:sp>
      <p:sp>
        <p:nvSpPr>
          <p:cNvPr id="20" name="Content"/>
          <p:cNvSpPr>
            <a:spLocks noGrp="1"/>
          </p:cNvSpPr>
          <p:nvPr userDrawn="1">
            <p:ph sz="quarter" idx="11"/>
          </p:nvPr>
        </p:nvSpPr>
        <p:spPr>
          <a:xfrm>
            <a:off x="916518" y="1074694"/>
            <a:ext cx="10966449"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Source"/>
          <p:cNvSpPr>
            <a:spLocks noGrp="1"/>
          </p:cNvSpPr>
          <p:nvPr>
            <p:ph type="body" sz="quarter" idx="12" hasCustomPrompt="1"/>
          </p:nvPr>
        </p:nvSpPr>
        <p:spPr>
          <a:xfrm>
            <a:off x="916518" y="6018412"/>
            <a:ext cx="10966449" cy="307777"/>
          </a:xfrm>
        </p:spPr>
        <p:txBody>
          <a:bodyPr anchor="b" anchorCtr="0">
            <a:spAutoFit/>
          </a:bodyPr>
          <a:lstStyle>
            <a:lvl1pPr marL="0" indent="0">
              <a:buNone/>
              <a:defRPr sz="2400"/>
            </a:lvl1pPr>
          </a:lstStyle>
          <a:p>
            <a:pPr lvl="0"/>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2" name="Slide Number"/>
          <p:cNvSpPr>
            <a:spLocks noGrp="1"/>
          </p:cNvSpPr>
          <p:nvPr userDrawn="1">
            <p:ph type="sldNum" sz="quarter" idx="10"/>
          </p:nvPr>
        </p:nvSpPr>
        <p:spPr/>
        <p:txBody>
          <a:bodyPr/>
          <a:lstStyle>
            <a:lvl1pPr>
              <a:defRPr>
                <a:solidFill>
                  <a:schemeClr val="bg2">
                    <a:lumMod val="75000"/>
                  </a:schemeClr>
                </a:solidFill>
              </a:defRPr>
            </a:lvl1pPr>
          </a:lstStyle>
          <a:p>
            <a:pPr algn="r"/>
            <a:fld id="{F3477EC8-074D-41C4-94AE-E9EA7CEEA348}" type="slidenum">
              <a:rPr smtClean="0">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32084717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ingle Line Title, Two Column, Source">
    <p:spTree>
      <p:nvGrpSpPr>
        <p:cNvPr id="1" name=""/>
        <p:cNvGrpSpPr/>
        <p:nvPr/>
      </p:nvGrpSpPr>
      <p:grpSpPr>
        <a:xfrm>
          <a:off x="0" y="0"/>
          <a:ext cx="0" cy="0"/>
          <a:chOff x="0" y="0"/>
          <a:chExt cx="0" cy="0"/>
        </a:xfrm>
      </p:grpSpPr>
      <p:cxnSp>
        <p:nvCxnSpPr>
          <p:cNvPr id="64" name="Rule"/>
          <p:cNvCxnSpPr/>
          <p:nvPr userDrawn="1"/>
        </p:nvCxnSpPr>
        <p:spPr>
          <a:xfrm>
            <a:off x="916519" y="966735"/>
            <a:ext cx="1127548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tle"/>
          <p:cNvSpPr>
            <a:spLocks noGrp="1"/>
          </p:cNvSpPr>
          <p:nvPr userDrawn="1">
            <p:ph type="title"/>
          </p:nvPr>
        </p:nvSpPr>
        <p:spPr>
          <a:xfrm>
            <a:off x="916518" y="359994"/>
            <a:ext cx="10966449" cy="492443"/>
          </a:xfrm>
        </p:spPr>
        <p:txBody>
          <a:bodyPr/>
          <a:lstStyle/>
          <a:p>
            <a:r>
              <a:rPr lang="en-US" dirty="0"/>
              <a:t>Click to edit Master title style</a:t>
            </a:r>
          </a:p>
        </p:txBody>
      </p:sp>
      <p:sp>
        <p:nvSpPr>
          <p:cNvPr id="20" name="Content Left"/>
          <p:cNvSpPr>
            <a:spLocks noGrp="1"/>
          </p:cNvSpPr>
          <p:nvPr userDrawn="1">
            <p:ph sz="quarter" idx="11"/>
          </p:nvPr>
        </p:nvSpPr>
        <p:spPr>
          <a:xfrm>
            <a:off x="916518" y="1074694"/>
            <a:ext cx="5323417"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Content Right"/>
          <p:cNvSpPr>
            <a:spLocks noGrp="1"/>
          </p:cNvSpPr>
          <p:nvPr>
            <p:ph sz="quarter" idx="12"/>
          </p:nvPr>
        </p:nvSpPr>
        <p:spPr>
          <a:xfrm>
            <a:off x="6551084" y="1082676"/>
            <a:ext cx="5331883" cy="5243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ource"/>
          <p:cNvSpPr>
            <a:spLocks noGrp="1"/>
          </p:cNvSpPr>
          <p:nvPr>
            <p:ph type="body" sz="quarter" idx="13" hasCustomPrompt="1"/>
          </p:nvPr>
        </p:nvSpPr>
        <p:spPr>
          <a:xfrm>
            <a:off x="916518" y="6018412"/>
            <a:ext cx="10966449" cy="307777"/>
          </a:xfrm>
        </p:spPr>
        <p:txBody>
          <a:bodyPr anchor="b" anchorCtr="0">
            <a:spAutoFit/>
          </a:bodyPr>
          <a:lstStyle>
            <a:lvl1pPr marL="0" indent="0">
              <a:buNone/>
              <a:defRPr sz="2400"/>
            </a:lvl1pPr>
          </a:lstStyle>
          <a:p>
            <a:pPr lvl="0"/>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2" name="Slide Number"/>
          <p:cNvSpPr>
            <a:spLocks noGrp="1"/>
          </p:cNvSpPr>
          <p:nvPr userDrawn="1">
            <p:ph type="sldNum" sz="quarter" idx="10"/>
          </p:nvPr>
        </p:nvSpPr>
        <p:spPr/>
        <p:txBody>
          <a:bodyPr/>
          <a:lstStyle/>
          <a:p>
            <a:pPr algn="r"/>
            <a:fld id="{F3477EC8-074D-41C4-94AE-E9EA7CEEA348}" type="slidenum">
              <a:rPr>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100909130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No Rule, Source">
    <p:spTree>
      <p:nvGrpSpPr>
        <p:cNvPr id="1" name=""/>
        <p:cNvGrpSpPr/>
        <p:nvPr/>
      </p:nvGrpSpPr>
      <p:grpSpPr>
        <a:xfrm>
          <a:off x="0" y="0"/>
          <a:ext cx="0" cy="0"/>
          <a:chOff x="0" y="0"/>
          <a:chExt cx="0" cy="0"/>
        </a:xfrm>
      </p:grpSpPr>
      <p:sp>
        <p:nvSpPr>
          <p:cNvPr id="3" name="Title"/>
          <p:cNvSpPr>
            <a:spLocks noGrp="1"/>
          </p:cNvSpPr>
          <p:nvPr userDrawn="1">
            <p:ph type="title"/>
          </p:nvPr>
        </p:nvSpPr>
        <p:spPr>
          <a:xfrm>
            <a:off x="916518" y="364089"/>
            <a:ext cx="10966449" cy="488348"/>
          </a:xfrm>
        </p:spPr>
        <p:txBody>
          <a:bodyPr/>
          <a:lstStyle/>
          <a:p>
            <a:r>
              <a:rPr lang="en-US" dirty="0"/>
              <a:t>Click to edit Master title style</a:t>
            </a:r>
          </a:p>
        </p:txBody>
      </p:sp>
      <p:sp>
        <p:nvSpPr>
          <p:cNvPr id="20" name="Content"/>
          <p:cNvSpPr>
            <a:spLocks noGrp="1"/>
          </p:cNvSpPr>
          <p:nvPr userDrawn="1">
            <p:ph sz="quarter" idx="11"/>
          </p:nvPr>
        </p:nvSpPr>
        <p:spPr>
          <a:xfrm>
            <a:off x="916518" y="1074694"/>
            <a:ext cx="10966449"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Source"/>
          <p:cNvSpPr>
            <a:spLocks noGrp="1"/>
          </p:cNvSpPr>
          <p:nvPr>
            <p:ph type="body" sz="quarter" idx="12" hasCustomPrompt="1"/>
          </p:nvPr>
        </p:nvSpPr>
        <p:spPr>
          <a:xfrm>
            <a:off x="916518" y="6018412"/>
            <a:ext cx="10966449" cy="307777"/>
          </a:xfrm>
        </p:spPr>
        <p:txBody>
          <a:bodyPr anchor="b" anchorCtr="0">
            <a:spAutoFit/>
          </a:bodyPr>
          <a:lstStyle>
            <a:lvl1pPr marL="0" indent="0">
              <a:buNone/>
              <a:defRPr sz="2400"/>
            </a:lvl1pPr>
          </a:lstStyle>
          <a:p>
            <a:pPr lvl="0"/>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2" name="Slide Number"/>
          <p:cNvSpPr>
            <a:spLocks noGrp="1"/>
          </p:cNvSpPr>
          <p:nvPr userDrawn="1">
            <p:ph type="sldNum" sz="quarter" idx="10"/>
          </p:nvPr>
        </p:nvSpPr>
        <p:spPr/>
        <p:txBody>
          <a:bodyPr/>
          <a:lstStyle/>
          <a:p>
            <a:pPr algn="r"/>
            <a:fld id="{F3477EC8-074D-41C4-94AE-E9EA7CEEA348}" type="slidenum">
              <a:rPr>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4117847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ingle Line Title, First Level No Bullet">
    <p:spTree>
      <p:nvGrpSpPr>
        <p:cNvPr id="1" name=""/>
        <p:cNvGrpSpPr/>
        <p:nvPr/>
      </p:nvGrpSpPr>
      <p:grpSpPr>
        <a:xfrm>
          <a:off x="0" y="0"/>
          <a:ext cx="0" cy="0"/>
          <a:chOff x="0" y="0"/>
          <a:chExt cx="0" cy="0"/>
        </a:xfrm>
      </p:grpSpPr>
      <p:cxnSp>
        <p:nvCxnSpPr>
          <p:cNvPr id="20" name="Rule"/>
          <p:cNvCxnSpPr/>
          <p:nvPr userDrawn="1"/>
        </p:nvCxnSpPr>
        <p:spPr>
          <a:xfrm>
            <a:off x="916519" y="966735"/>
            <a:ext cx="1127548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title"/>
          </p:nvPr>
        </p:nvSpPr>
        <p:spPr>
          <a:xfrm>
            <a:off x="916518" y="360900"/>
            <a:ext cx="10966449" cy="492443"/>
          </a:xfrm>
        </p:spPr>
        <p:txBody>
          <a:bodyPr/>
          <a:lstStyle>
            <a:lvl1pPr>
              <a:defRPr>
                <a:solidFill>
                  <a:schemeClr val="bg2">
                    <a:lumMod val="75000"/>
                  </a:schemeClr>
                </a:solidFill>
              </a:defRPr>
            </a:lvl1pPr>
          </a:lstStyle>
          <a:p>
            <a:r>
              <a:rPr lang="en-US" dirty="0"/>
              <a:t>Click to edit Master title style</a:t>
            </a:r>
          </a:p>
        </p:txBody>
      </p:sp>
      <p:sp>
        <p:nvSpPr>
          <p:cNvPr id="3" name="Content"/>
          <p:cNvSpPr>
            <a:spLocks noGrp="1"/>
          </p:cNvSpPr>
          <p:nvPr userDrawn="1">
            <p:ph idx="1"/>
          </p:nvPr>
        </p:nvSpPr>
        <p:spPr>
          <a:xfrm>
            <a:off x="916518" y="1079186"/>
            <a:ext cx="10966449" cy="5246813"/>
          </a:xfrm>
        </p:spPr>
        <p:txBody>
          <a:bodyPr/>
          <a:lstStyle>
            <a:lvl1pPr marL="0" indent="0">
              <a:buNone/>
              <a:defRPr>
                <a:solidFill>
                  <a:schemeClr val="tx2"/>
                </a:solidFill>
                <a:latin typeface="+mn-lt"/>
                <a:cs typeface="Franklin Gothic Book" pitchFamily="34" charset="0"/>
              </a:defRPr>
            </a:lvl1pPr>
            <a:lvl2pPr marL="230188" indent="-230188">
              <a:buFont typeface="Arial" pitchFamily="34" charset="0"/>
              <a:buChar char="•"/>
              <a:defRPr>
                <a:solidFill>
                  <a:schemeClr val="tx2"/>
                </a:solidFill>
                <a:latin typeface="+mn-lt"/>
              </a:defRPr>
            </a:lvl2pPr>
            <a:lvl3pPr marL="465138" indent="-228600">
              <a:buFont typeface="Arial" panose="020B0604020202020204" pitchFamily="34" charset="0"/>
              <a:buChar char="–"/>
              <a:defRPr>
                <a:solidFill>
                  <a:schemeClr val="tx2"/>
                </a:solidFill>
                <a:latin typeface="+mn-lt"/>
              </a:defRPr>
            </a:lvl3pPr>
            <a:lvl4pPr marL="685800" indent="-228600">
              <a:buFont typeface="Arial" panose="020B0604020202020204" pitchFamily="34" charset="0"/>
              <a:buChar char="»"/>
              <a:defRPr>
                <a:solidFill>
                  <a:schemeClr val="tx2"/>
                </a:solidFill>
                <a:latin typeface="+mn-lt"/>
              </a:defRPr>
            </a:lvl4pPr>
            <a:lvl5pPr marL="912813" indent="-228600">
              <a:buFont typeface="Arial" panose="020B0604020202020204" pitchFamily="34" charset="0"/>
              <a:buChar char="•"/>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Second level</a:t>
            </a:r>
          </a:p>
          <a:p>
            <a:pPr lvl="2"/>
            <a:r>
              <a:rPr lang="en-US" dirty="0"/>
              <a:t>Third level</a:t>
            </a:r>
          </a:p>
          <a:p>
            <a:pPr lvl="3"/>
            <a:r>
              <a:rPr lang="en-US" dirty="0"/>
              <a:t>Fourth level</a:t>
            </a:r>
          </a:p>
        </p:txBody>
      </p:sp>
      <p:sp>
        <p:nvSpPr>
          <p:cNvPr id="4" name="Slide Number"/>
          <p:cNvSpPr>
            <a:spLocks noGrp="1"/>
          </p:cNvSpPr>
          <p:nvPr userDrawn="1">
            <p:ph type="sldNum" sz="quarter" idx="10"/>
          </p:nvPr>
        </p:nvSpPr>
        <p:spPr>
          <a:xfrm>
            <a:off x="11741903" y="6666758"/>
            <a:ext cx="141064" cy="138499"/>
          </a:xfrm>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23186654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References">
    <p:spTree>
      <p:nvGrpSpPr>
        <p:cNvPr id="1" name=""/>
        <p:cNvGrpSpPr/>
        <p:nvPr/>
      </p:nvGrpSpPr>
      <p:grpSpPr>
        <a:xfrm>
          <a:off x="0" y="0"/>
          <a:ext cx="0" cy="0"/>
          <a:chOff x="0" y="0"/>
          <a:chExt cx="0" cy="0"/>
        </a:xfrm>
      </p:grpSpPr>
      <p:sp>
        <p:nvSpPr>
          <p:cNvPr id="5" name="Title 4"/>
          <p:cNvSpPr>
            <a:spLocks noGrp="1"/>
          </p:cNvSpPr>
          <p:nvPr>
            <p:ph type="title"/>
          </p:nvPr>
        </p:nvSpPr>
        <p:spPr>
          <a:xfrm>
            <a:off x="916518" y="357158"/>
            <a:ext cx="10966449" cy="492443"/>
          </a:xfrm>
        </p:spPr>
        <p:txBody>
          <a:bodyPr/>
          <a:lstStyle/>
          <a:p>
            <a:r>
              <a:rPr lang="en-US" dirty="0"/>
              <a:t>Click to edit Master title style</a:t>
            </a:r>
          </a:p>
        </p:txBody>
      </p:sp>
      <p:sp>
        <p:nvSpPr>
          <p:cNvPr id="3" name="Content Placeholder 2"/>
          <p:cNvSpPr>
            <a:spLocks noGrp="1"/>
          </p:cNvSpPr>
          <p:nvPr>
            <p:ph idx="1"/>
          </p:nvPr>
        </p:nvSpPr>
        <p:spPr bwMode="gray">
          <a:xfrm>
            <a:off x="916519" y="1087573"/>
            <a:ext cx="10966448" cy="5234678"/>
          </a:xfrm>
          <a:prstGeom prst="rect">
            <a:avLst/>
          </a:prstGeom>
        </p:spPr>
        <p:txBody>
          <a:bodyPr/>
          <a:lstStyle>
            <a:lvl1pPr marL="457200" indent="-457200">
              <a:buNone/>
              <a:defRPr sz="1800">
                <a:solidFill>
                  <a:schemeClr val="tx2"/>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dirty="0"/>
              <a:t>Click to edit Master text</a:t>
            </a:r>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D4D4D4">
                    <a:lumMod val="75000"/>
                  </a:srgbClr>
                </a:solidFill>
              </a:rPr>
              <a:pPr algn="r"/>
              <a:t>‹#›</a:t>
            </a:fld>
            <a:endParaRPr dirty="0">
              <a:solidFill>
                <a:srgbClr val="D4D4D4">
                  <a:lumMod val="75000"/>
                </a:srgbClr>
              </a:solidFill>
            </a:endParaRPr>
          </a:p>
        </p:txBody>
      </p:sp>
      <p:cxnSp>
        <p:nvCxnSpPr>
          <p:cNvPr id="22" name="Straight Connector 21"/>
          <p:cNvCxnSpPr/>
          <p:nvPr userDrawn="1"/>
        </p:nvCxnSpPr>
        <p:spPr>
          <a:xfrm>
            <a:off x="916519" y="966735"/>
            <a:ext cx="1127548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56967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a:xfrm>
            <a:off x="1097280" y="6459785"/>
            <a:ext cx="2472271" cy="365125"/>
          </a:xfrm>
          <a:prstGeom prst="rect">
            <a:avLst/>
          </a:prstGeom>
        </p:spPr>
        <p:txBody>
          <a:bodyPr/>
          <a:lstStyle/>
          <a:p>
            <a:fld id="{526E6670-CC62-4965-90FE-C7FE812E80FE}" type="datetime1">
              <a:rPr lang="en-US" smtClean="0">
                <a:solidFill>
                  <a:srgbClr val="000000"/>
                </a:solidFill>
              </a:rPr>
              <a:t>3/6/20</a:t>
            </a:fld>
            <a:endParaRPr lang="en-US" dirty="0">
              <a:solidFill>
                <a:srgbClr val="000000"/>
              </a:solidFill>
            </a:endParaRPr>
          </a:p>
        </p:txBody>
      </p:sp>
      <p:sp>
        <p:nvSpPr>
          <p:cNvPr id="8" name="Footer Placeholder 7"/>
          <p:cNvSpPr>
            <a:spLocks noGrp="1"/>
          </p:cNvSpPr>
          <p:nvPr>
            <p:ph type="ftr" sz="quarter" idx="11"/>
          </p:nvPr>
        </p:nvSpPr>
        <p:spPr>
          <a:xfrm>
            <a:off x="3686185" y="6459785"/>
            <a:ext cx="4822804" cy="365125"/>
          </a:xfrm>
          <a:prstGeom prst="rect">
            <a:avLst/>
          </a:prstGeom>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556C903B-A9A8-9643-9413-B88BA9C2F039}" type="slidenum">
              <a:rPr>
                <a:solidFill>
                  <a:srgbClr val="D4D4D4">
                    <a:lumMod val="75000"/>
                  </a:srgbClr>
                </a:solidFill>
              </a:rPr>
              <a:pPr/>
              <a:t>‹#›</a:t>
            </a:fld>
            <a:endParaRPr dirty="0">
              <a:solidFill>
                <a:srgbClr val="D4D4D4">
                  <a:lumMod val="75000"/>
                </a:srgbClr>
              </a:solidFill>
            </a:endParaRPr>
          </a:p>
        </p:txBody>
      </p:sp>
    </p:spTree>
    <p:extLst>
      <p:ext uri="{BB962C8B-B14F-4D97-AF65-F5344CB8AC3E}">
        <p14:creationId xmlns:p14="http://schemas.microsoft.com/office/powerpoint/2010/main" val="4058934907"/>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916518" y="2055814"/>
            <a:ext cx="1096644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Slide Number Placeholder 3"/>
          <p:cNvSpPr>
            <a:spLocks noGrp="1"/>
          </p:cNvSpPr>
          <p:nvPr>
            <p:ph type="sldNum" sz="quarter" idx="10"/>
          </p:nvPr>
        </p:nvSpPr>
        <p:spPr bwMode="gray">
          <a:xfrm>
            <a:off x="11673508" y="6522705"/>
            <a:ext cx="141064" cy="138499"/>
          </a:xfrm>
        </p:spPr>
        <p:txBody>
          <a:bodyPr wrap="none" anchor="b" anchorCtr="0"/>
          <a:lstStyle/>
          <a:p>
            <a:fld id="{4DBB3109-6B36-4C42-ABE5-993D6B0A452A}" type="slidenum">
              <a:rPr>
                <a:solidFill>
                  <a:srgbClr val="D4D4D4">
                    <a:lumMod val="75000"/>
                  </a:srgbClr>
                </a:solidFill>
              </a:rPr>
              <a:pPr/>
              <a:t>‹#›</a:t>
            </a:fld>
            <a:endParaRPr dirty="0">
              <a:solidFill>
                <a:srgbClr val="D4D4D4">
                  <a:lumMod val="75000"/>
                </a:srgbClr>
              </a:solidFill>
            </a:endParaRPr>
          </a:p>
        </p:txBody>
      </p:sp>
    </p:spTree>
    <p:extLst>
      <p:ext uri="{BB962C8B-B14F-4D97-AF65-F5344CB8AC3E}">
        <p14:creationId xmlns:p14="http://schemas.microsoft.com/office/powerpoint/2010/main" val="178849502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Org Chart">
    <p:spTree>
      <p:nvGrpSpPr>
        <p:cNvPr id="1" name=""/>
        <p:cNvGrpSpPr/>
        <p:nvPr/>
      </p:nvGrpSpPr>
      <p:grpSpPr>
        <a:xfrm>
          <a:off x="0" y="0"/>
          <a:ext cx="0" cy="0"/>
          <a:chOff x="0" y="0"/>
          <a:chExt cx="0" cy="0"/>
        </a:xfrm>
      </p:grpSpPr>
      <p:sp>
        <p:nvSpPr>
          <p:cNvPr id="4" name="SmartArt Placeholder 3"/>
          <p:cNvSpPr>
            <a:spLocks noGrp="1"/>
          </p:cNvSpPr>
          <p:nvPr>
            <p:ph type="dgm" sz="quarter" idx="10"/>
          </p:nvPr>
        </p:nvSpPr>
        <p:spPr>
          <a:xfrm>
            <a:off x="163713" y="747423"/>
            <a:ext cx="11873947" cy="5096787"/>
          </a:xfrm>
        </p:spPr>
        <p:txBody>
          <a:bodyPr/>
          <a:lstStyle/>
          <a:p>
            <a:r>
              <a:rPr lang="en-US" dirty="0"/>
              <a:t>Click icon to add SmartArt graphic</a:t>
            </a:r>
          </a:p>
        </p:txBody>
      </p:sp>
      <p:sp>
        <p:nvSpPr>
          <p:cNvPr id="2" name="Slide Number Placeholder 1"/>
          <p:cNvSpPr>
            <a:spLocks noGrp="1"/>
          </p:cNvSpPr>
          <p:nvPr>
            <p:ph type="sldNum" sz="quarter" idx="11"/>
          </p:nvPr>
        </p:nvSpPr>
        <p:spPr/>
        <p:txBody>
          <a:bodyPr/>
          <a:lstStyle/>
          <a:p>
            <a:pPr algn="r"/>
            <a:fld id="{F3477EC8-074D-41C4-94AE-E9EA7CEEA348}" type="slidenum">
              <a:rPr>
                <a:solidFill>
                  <a:srgbClr val="D4D4D4">
                    <a:lumMod val="75000"/>
                  </a:srgbClr>
                </a:solidFill>
              </a:rPr>
              <a:pPr algn="r"/>
              <a:t>‹#›</a:t>
            </a:fld>
            <a:endParaRPr dirty="0">
              <a:solidFill>
                <a:srgbClr val="D4D4D4">
                  <a:lumMod val="75000"/>
                </a:srgbClr>
              </a:solidFill>
            </a:endParaRPr>
          </a:p>
        </p:txBody>
      </p:sp>
      <p:sp>
        <p:nvSpPr>
          <p:cNvPr id="3" name="Title 2"/>
          <p:cNvSpPr>
            <a:spLocks noGrp="1"/>
          </p:cNvSpPr>
          <p:nvPr>
            <p:ph type="title"/>
          </p:nvPr>
        </p:nvSpPr>
        <p:spPr>
          <a:xfrm>
            <a:off x="163183" y="314394"/>
            <a:ext cx="11875008" cy="361468"/>
          </a:xfrm>
        </p:spPr>
        <p:txBody>
          <a:bodyPr>
            <a:normAutofit/>
          </a:bodyPr>
          <a:lstStyle>
            <a:lvl1pPr algn="ctr">
              <a:defRPr sz="2200" b="1"/>
            </a:lvl1pPr>
          </a:lstStyle>
          <a:p>
            <a:r>
              <a:rPr lang="en-US"/>
              <a:t>Click to edit Master title style</a:t>
            </a:r>
            <a:endParaRPr lang="en-US" dirty="0"/>
          </a:p>
        </p:txBody>
      </p:sp>
    </p:spTree>
    <p:extLst>
      <p:ext uri="{BB962C8B-B14F-4D97-AF65-F5344CB8AC3E}">
        <p14:creationId xmlns:p14="http://schemas.microsoft.com/office/powerpoint/2010/main" val="148328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cxnSp>
        <p:nvCxnSpPr>
          <p:cNvPr id="45" name="Rule"/>
          <p:cNvCxnSpPr/>
          <p:nvPr userDrawn="1"/>
        </p:nvCxnSpPr>
        <p:spPr>
          <a:xfrm>
            <a:off x="916517" y="1487424"/>
            <a:ext cx="1127548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title"/>
          </p:nvPr>
        </p:nvSpPr>
        <p:spPr>
          <a:xfrm>
            <a:off x="916518" y="882533"/>
            <a:ext cx="10966449" cy="492443"/>
          </a:xfrm>
        </p:spPr>
        <p:txBody>
          <a:bodyPr/>
          <a:lstStyle>
            <a:lvl1pPr>
              <a:defRPr>
                <a:solidFill>
                  <a:schemeClr val="bg2">
                    <a:lumMod val="75000"/>
                  </a:schemeClr>
                </a:solidFill>
              </a:defRPr>
            </a:lvl1pPr>
          </a:lstStyle>
          <a:p>
            <a:r>
              <a:rPr lang="en-US" dirty="0"/>
              <a:t>Click to edit Master title style</a:t>
            </a:r>
          </a:p>
        </p:txBody>
      </p:sp>
      <p:sp>
        <p:nvSpPr>
          <p:cNvPr id="3" name="Content"/>
          <p:cNvSpPr>
            <a:spLocks noGrp="1"/>
          </p:cNvSpPr>
          <p:nvPr userDrawn="1">
            <p:ph idx="1"/>
          </p:nvPr>
        </p:nvSpPr>
        <p:spPr>
          <a:xfrm>
            <a:off x="916518" y="1611467"/>
            <a:ext cx="10966449" cy="4714531"/>
          </a:xfrm>
        </p:spPr>
        <p:txBody>
          <a:bodyPr/>
          <a:lstStyle>
            <a:lvl1pPr marL="0" indent="0">
              <a:buNone/>
              <a:defRPr>
                <a:solidFill>
                  <a:schemeClr val="tx2"/>
                </a:solidFill>
                <a:latin typeface="+mn-lt"/>
                <a:cs typeface="Franklin Gothic Book" pitchFamily="34" charset="0"/>
              </a:defRPr>
            </a:lvl1pPr>
            <a:lvl2pPr marL="230188" indent="-230188">
              <a:buFont typeface="Arial" pitchFamily="34" charset="0"/>
              <a:buChar char="•"/>
              <a:defRPr>
                <a:solidFill>
                  <a:schemeClr val="tx2"/>
                </a:solidFill>
                <a:latin typeface="+mn-lt"/>
              </a:defRPr>
            </a:lvl2pPr>
            <a:lvl3pPr marL="465138" indent="-228600">
              <a:buFont typeface="Arial" panose="020B0604020202020204" pitchFamily="34" charset="0"/>
              <a:buChar char="–"/>
              <a:defRPr>
                <a:solidFill>
                  <a:schemeClr val="tx2"/>
                </a:solidFill>
                <a:latin typeface="+mn-lt"/>
              </a:defRPr>
            </a:lvl3pPr>
            <a:lvl4pPr marL="685800" indent="-228600">
              <a:buFont typeface="Arial" panose="020B0604020202020204" pitchFamily="34" charset="0"/>
              <a:buChar char="»"/>
              <a:defRPr>
                <a:solidFill>
                  <a:schemeClr val="tx2"/>
                </a:solidFill>
                <a:latin typeface="+mn-lt"/>
              </a:defRPr>
            </a:lvl4pPr>
            <a:lvl5pPr marL="912813" indent="-228600">
              <a:buFont typeface="Arial" panose="020B0604020202020204" pitchFamily="34" charset="0"/>
              <a:buChar char="•"/>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Second level</a:t>
            </a:r>
          </a:p>
          <a:p>
            <a:pPr lvl="2"/>
            <a:r>
              <a:rPr lang="en-US" dirty="0"/>
              <a:t>Third level</a:t>
            </a:r>
          </a:p>
          <a:p>
            <a:pPr lvl="3"/>
            <a:r>
              <a:rPr lang="en-US" dirty="0"/>
              <a:t>Fourth level</a:t>
            </a:r>
          </a:p>
        </p:txBody>
      </p:sp>
      <p:sp>
        <p:nvSpPr>
          <p:cNvPr id="4" name="Slide Number"/>
          <p:cNvSpPr>
            <a:spLocks noGrp="1"/>
          </p:cNvSpPr>
          <p:nvPr userDrawn="1">
            <p:ph type="sldNum" sz="quarter" idx="10"/>
          </p:nvPr>
        </p:nvSpPr>
        <p:spPr>
          <a:xfrm>
            <a:off x="11741903" y="6666758"/>
            <a:ext cx="141064" cy="138499"/>
          </a:xfrm>
        </p:spPr>
        <p:txBody>
          <a:bodyPr/>
          <a:lstStyle>
            <a:lvl1pPr>
              <a:defRPr>
                <a:solidFill>
                  <a:schemeClr val="bg2">
                    <a:lumMod val="75000"/>
                  </a:schemeClr>
                </a:solidFill>
              </a:defRPr>
            </a:lvl1pPr>
          </a:lstStyle>
          <a:p>
            <a:pPr algn="r"/>
            <a:fld id="{F3477EC8-074D-41C4-94AE-E9EA7CEEA348}" type="slidenum">
              <a:rPr smtClean="0">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8834593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cxnSp>
        <p:nvCxnSpPr>
          <p:cNvPr id="37" name="Rule"/>
          <p:cNvCxnSpPr/>
          <p:nvPr userDrawn="1"/>
        </p:nvCxnSpPr>
        <p:spPr>
          <a:xfrm>
            <a:off x="916517" y="1487424"/>
            <a:ext cx="1127548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916518" y="882533"/>
            <a:ext cx="10966449" cy="492443"/>
          </a:xfrm>
        </p:spPr>
        <p:txBody>
          <a:bodyPr>
            <a:spAutoFit/>
          </a:bodyPr>
          <a:lstStyle>
            <a:lvl1pPr>
              <a:defRPr sz="3200"/>
            </a:lvl1pPr>
          </a:lstStyle>
          <a:p>
            <a:r>
              <a:rPr lang="en-US" dirty="0"/>
              <a:t>Click to edit Master title style</a:t>
            </a:r>
          </a:p>
        </p:txBody>
      </p:sp>
      <p:sp>
        <p:nvSpPr>
          <p:cNvPr id="3" name="Content"/>
          <p:cNvSpPr>
            <a:spLocks noGrp="1"/>
          </p:cNvSpPr>
          <p:nvPr>
            <p:ph idx="1"/>
          </p:nvPr>
        </p:nvSpPr>
        <p:spPr bwMode="gray">
          <a:xfrm>
            <a:off x="916702" y="1607853"/>
            <a:ext cx="10966265" cy="4726300"/>
          </a:xfrm>
        </p:spPr>
        <p:txBody>
          <a:bodyPr/>
          <a:lstStyle>
            <a:lvl1pPr marL="233363" indent="-233363">
              <a:buFont typeface="Arial" panose="020B0604020202020204" pitchFamily="34" charset="0"/>
              <a:buChar char="•"/>
              <a:defRPr>
                <a:solidFill>
                  <a:schemeClr val="tx2"/>
                </a:solidFill>
                <a:latin typeface="+mn-lt"/>
                <a:cs typeface="Franklin Gothic Book" pitchFamily="34" charset="0"/>
              </a:defRPr>
            </a:lvl1pPr>
            <a:lvl2pPr>
              <a:defRPr sz="1800">
                <a:solidFill>
                  <a:schemeClr val="tx2"/>
                </a:solidFill>
                <a:latin typeface="+mn-lt"/>
                <a:cs typeface="Franklin Gothic Book" pitchFamily="34" charset="0"/>
              </a:defRPr>
            </a:lvl2pPr>
            <a:lvl3pPr>
              <a:defRPr sz="1400" baseline="0">
                <a:solidFill>
                  <a:schemeClr val="tx2"/>
                </a:solidFill>
                <a:latin typeface="+mn-lt"/>
                <a:cs typeface="Franklin Gothic Book" pitchFamily="34" charset="0"/>
              </a:defRPr>
            </a:lvl3pPr>
            <a:lvl4pPr marL="915988" indent="-228600">
              <a:defRPr sz="1400" baseline="0">
                <a:solidFill>
                  <a:schemeClr val="tx2"/>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Slide Number"/>
          <p:cNvSpPr>
            <a:spLocks noGrp="1"/>
          </p:cNvSpPr>
          <p:nvPr>
            <p:ph type="sldNum" sz="quarter" idx="10"/>
          </p:nvPr>
        </p:nvSpPr>
        <p:spPr/>
        <p:txBody>
          <a:bodyPr/>
          <a:lstStyle>
            <a:lvl1pPr>
              <a:defRPr>
                <a:solidFill>
                  <a:schemeClr val="bg2">
                    <a:lumMod val="75000"/>
                  </a:schemeClr>
                </a:solidFill>
              </a:defRPr>
            </a:lvl1pPr>
          </a:lstStyle>
          <a:p>
            <a:pPr algn="r"/>
            <a:fld id="{F3477EC8-074D-41C4-94AE-E9EA7CEEA348}" type="slidenum">
              <a:rPr smtClean="0">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338341439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cxnSp>
        <p:nvCxnSpPr>
          <p:cNvPr id="66" name="Rule"/>
          <p:cNvCxnSpPr/>
          <p:nvPr userDrawn="1"/>
        </p:nvCxnSpPr>
        <p:spPr>
          <a:xfrm>
            <a:off x="916517" y="1487424"/>
            <a:ext cx="1127548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p:txBody>
          <a:bodyPr/>
          <a:lstStyle/>
          <a:p>
            <a:r>
              <a:rPr lang="en-US" dirty="0"/>
              <a:t>Click to edit Master title style</a:t>
            </a:r>
          </a:p>
        </p:txBody>
      </p:sp>
      <p:sp>
        <p:nvSpPr>
          <p:cNvPr id="40" name="Content Right"/>
          <p:cNvSpPr>
            <a:spLocks noGrp="1"/>
          </p:cNvSpPr>
          <p:nvPr>
            <p:ph sz="quarter" idx="12"/>
          </p:nvPr>
        </p:nvSpPr>
        <p:spPr>
          <a:xfrm>
            <a:off x="916517" y="1599874"/>
            <a:ext cx="5325535" cy="4723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 name="Content Left"/>
          <p:cNvSpPr>
            <a:spLocks noGrp="1"/>
          </p:cNvSpPr>
          <p:nvPr>
            <p:ph sz="quarter" idx="13"/>
          </p:nvPr>
        </p:nvSpPr>
        <p:spPr>
          <a:xfrm>
            <a:off x="6551085" y="1599874"/>
            <a:ext cx="5331883" cy="4723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cNvSpPr>
            <a:spLocks noGrp="1"/>
          </p:cNvSpPr>
          <p:nvPr>
            <p:ph type="sldNum" sz="quarter" idx="11"/>
          </p:nvPr>
        </p:nvSpPr>
        <p:spPr/>
        <p:txBody>
          <a:bodyPr/>
          <a:lstStyle>
            <a:lvl1pPr>
              <a:defRPr>
                <a:solidFill>
                  <a:schemeClr val="bg2">
                    <a:lumMod val="75000"/>
                  </a:schemeClr>
                </a:solidFill>
              </a:defRPr>
            </a:lvl1pPr>
          </a:lstStyle>
          <a:p>
            <a:pPr algn="r"/>
            <a:fld id="{F3477EC8-074D-41C4-94AE-E9EA7CEEA348}" type="slidenum">
              <a:rPr smtClean="0">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32037514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ingle Line Title, First Level No Bullet">
    <p:spTree>
      <p:nvGrpSpPr>
        <p:cNvPr id="1" name=""/>
        <p:cNvGrpSpPr/>
        <p:nvPr/>
      </p:nvGrpSpPr>
      <p:grpSpPr>
        <a:xfrm>
          <a:off x="0" y="0"/>
          <a:ext cx="0" cy="0"/>
          <a:chOff x="0" y="0"/>
          <a:chExt cx="0" cy="0"/>
        </a:xfrm>
      </p:grpSpPr>
      <p:cxnSp>
        <p:nvCxnSpPr>
          <p:cNvPr id="20" name="Rule"/>
          <p:cNvCxnSpPr/>
          <p:nvPr userDrawn="1"/>
        </p:nvCxnSpPr>
        <p:spPr>
          <a:xfrm>
            <a:off x="916519" y="966735"/>
            <a:ext cx="1127548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title"/>
          </p:nvPr>
        </p:nvSpPr>
        <p:spPr>
          <a:xfrm>
            <a:off x="916518" y="360900"/>
            <a:ext cx="10966449" cy="492443"/>
          </a:xfrm>
        </p:spPr>
        <p:txBody>
          <a:bodyPr/>
          <a:lstStyle>
            <a:lvl1pPr>
              <a:defRPr>
                <a:solidFill>
                  <a:schemeClr val="bg2">
                    <a:lumMod val="75000"/>
                  </a:schemeClr>
                </a:solidFill>
              </a:defRPr>
            </a:lvl1pPr>
          </a:lstStyle>
          <a:p>
            <a:r>
              <a:rPr lang="en-US" dirty="0"/>
              <a:t>Click to edit Master title style</a:t>
            </a:r>
          </a:p>
        </p:txBody>
      </p:sp>
      <p:sp>
        <p:nvSpPr>
          <p:cNvPr id="3" name="Content"/>
          <p:cNvSpPr>
            <a:spLocks noGrp="1"/>
          </p:cNvSpPr>
          <p:nvPr userDrawn="1">
            <p:ph idx="1"/>
          </p:nvPr>
        </p:nvSpPr>
        <p:spPr>
          <a:xfrm>
            <a:off x="916518" y="1079186"/>
            <a:ext cx="10966449" cy="5246813"/>
          </a:xfrm>
        </p:spPr>
        <p:txBody>
          <a:bodyPr/>
          <a:lstStyle>
            <a:lvl1pPr marL="0" indent="0">
              <a:buNone/>
              <a:defRPr>
                <a:solidFill>
                  <a:schemeClr val="tx2"/>
                </a:solidFill>
                <a:latin typeface="+mn-lt"/>
                <a:cs typeface="Franklin Gothic Book" pitchFamily="34" charset="0"/>
              </a:defRPr>
            </a:lvl1pPr>
            <a:lvl2pPr marL="230188" indent="-230188">
              <a:buFont typeface="Arial" pitchFamily="34" charset="0"/>
              <a:buChar char="•"/>
              <a:defRPr>
                <a:solidFill>
                  <a:schemeClr val="tx2"/>
                </a:solidFill>
                <a:latin typeface="+mn-lt"/>
              </a:defRPr>
            </a:lvl2pPr>
            <a:lvl3pPr marL="465138" indent="-228600">
              <a:buFont typeface="Arial" panose="020B0604020202020204" pitchFamily="34" charset="0"/>
              <a:buChar char="–"/>
              <a:defRPr>
                <a:solidFill>
                  <a:schemeClr val="tx2"/>
                </a:solidFill>
                <a:latin typeface="+mn-lt"/>
              </a:defRPr>
            </a:lvl3pPr>
            <a:lvl4pPr marL="685800" indent="-228600">
              <a:buFont typeface="Arial" panose="020B0604020202020204" pitchFamily="34" charset="0"/>
              <a:buChar char="»"/>
              <a:defRPr>
                <a:solidFill>
                  <a:schemeClr val="tx2"/>
                </a:solidFill>
                <a:latin typeface="+mn-lt"/>
              </a:defRPr>
            </a:lvl4pPr>
            <a:lvl5pPr marL="912813" indent="-228600">
              <a:buFont typeface="Arial" panose="020B0604020202020204" pitchFamily="34" charset="0"/>
              <a:buChar char="•"/>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Second level</a:t>
            </a:r>
          </a:p>
          <a:p>
            <a:pPr lvl="2"/>
            <a:r>
              <a:rPr lang="en-US" dirty="0"/>
              <a:t>Third level</a:t>
            </a:r>
          </a:p>
          <a:p>
            <a:pPr lvl="3"/>
            <a:r>
              <a:rPr lang="en-US" dirty="0"/>
              <a:t>Fourth level</a:t>
            </a:r>
          </a:p>
        </p:txBody>
      </p:sp>
      <p:sp>
        <p:nvSpPr>
          <p:cNvPr id="4" name="Slide Number"/>
          <p:cNvSpPr>
            <a:spLocks noGrp="1"/>
          </p:cNvSpPr>
          <p:nvPr userDrawn="1">
            <p:ph type="sldNum" sz="quarter" idx="10"/>
          </p:nvPr>
        </p:nvSpPr>
        <p:spPr>
          <a:xfrm>
            <a:off x="11741903" y="6666758"/>
            <a:ext cx="141064" cy="138499"/>
          </a:xfrm>
        </p:spPr>
        <p:txBody>
          <a:bodyPr/>
          <a:lstStyle>
            <a:lvl1pPr>
              <a:defRPr>
                <a:solidFill>
                  <a:schemeClr val="bg2">
                    <a:lumMod val="75000"/>
                  </a:schemeClr>
                </a:solidFill>
              </a:defRPr>
            </a:lvl1pPr>
          </a:lstStyle>
          <a:p>
            <a:pPr algn="r"/>
            <a:fld id="{F3477EC8-074D-41C4-94AE-E9EA7CEEA348}" type="slidenum">
              <a:rPr smtClean="0">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22495233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ingle Line Title, Bulleted Text">
    <p:spTree>
      <p:nvGrpSpPr>
        <p:cNvPr id="1" name=""/>
        <p:cNvGrpSpPr/>
        <p:nvPr/>
      </p:nvGrpSpPr>
      <p:grpSpPr>
        <a:xfrm>
          <a:off x="0" y="0"/>
          <a:ext cx="0" cy="0"/>
          <a:chOff x="0" y="0"/>
          <a:chExt cx="0" cy="0"/>
        </a:xfrm>
      </p:grpSpPr>
      <p:cxnSp>
        <p:nvCxnSpPr>
          <p:cNvPr id="64" name="Rule"/>
          <p:cNvCxnSpPr/>
          <p:nvPr userDrawn="1"/>
        </p:nvCxnSpPr>
        <p:spPr>
          <a:xfrm>
            <a:off x="916519" y="966735"/>
            <a:ext cx="1127548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tle"/>
          <p:cNvSpPr>
            <a:spLocks noGrp="1"/>
          </p:cNvSpPr>
          <p:nvPr userDrawn="1">
            <p:ph type="title"/>
          </p:nvPr>
        </p:nvSpPr>
        <p:spPr>
          <a:xfrm>
            <a:off x="916518" y="359994"/>
            <a:ext cx="10966449" cy="492443"/>
          </a:xfrm>
        </p:spPr>
        <p:txBody>
          <a:bodyPr/>
          <a:lstStyle/>
          <a:p>
            <a:r>
              <a:rPr lang="en-US" dirty="0"/>
              <a:t>Click to edit Master title style</a:t>
            </a:r>
          </a:p>
        </p:txBody>
      </p:sp>
      <p:sp>
        <p:nvSpPr>
          <p:cNvPr id="20" name="Content"/>
          <p:cNvSpPr>
            <a:spLocks noGrp="1"/>
          </p:cNvSpPr>
          <p:nvPr userDrawn="1">
            <p:ph sz="quarter" idx="11"/>
          </p:nvPr>
        </p:nvSpPr>
        <p:spPr>
          <a:xfrm>
            <a:off x="916518" y="1074694"/>
            <a:ext cx="10966449"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Slide Number"/>
          <p:cNvSpPr>
            <a:spLocks noGrp="1"/>
          </p:cNvSpPr>
          <p:nvPr userDrawn="1">
            <p:ph type="sldNum" sz="quarter" idx="10"/>
          </p:nvPr>
        </p:nvSpPr>
        <p:spPr/>
        <p:txBody>
          <a:bodyPr/>
          <a:lstStyle/>
          <a:p>
            <a:pPr algn="r"/>
            <a:fld id="{F3477EC8-074D-41C4-94AE-E9EA7CEEA348}" type="slidenum">
              <a:rPr>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4839147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ingle Line Title, Two Column">
    <p:spTree>
      <p:nvGrpSpPr>
        <p:cNvPr id="1" name=""/>
        <p:cNvGrpSpPr/>
        <p:nvPr/>
      </p:nvGrpSpPr>
      <p:grpSpPr>
        <a:xfrm>
          <a:off x="0" y="0"/>
          <a:ext cx="0" cy="0"/>
          <a:chOff x="0" y="0"/>
          <a:chExt cx="0" cy="0"/>
        </a:xfrm>
      </p:grpSpPr>
      <p:cxnSp>
        <p:nvCxnSpPr>
          <p:cNvPr id="64" name="Rule"/>
          <p:cNvCxnSpPr/>
          <p:nvPr userDrawn="1"/>
        </p:nvCxnSpPr>
        <p:spPr>
          <a:xfrm>
            <a:off x="916519" y="966735"/>
            <a:ext cx="1127548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tle"/>
          <p:cNvSpPr>
            <a:spLocks noGrp="1"/>
          </p:cNvSpPr>
          <p:nvPr userDrawn="1">
            <p:ph type="title"/>
          </p:nvPr>
        </p:nvSpPr>
        <p:spPr>
          <a:xfrm>
            <a:off x="916518" y="359994"/>
            <a:ext cx="10966449" cy="492443"/>
          </a:xfrm>
        </p:spPr>
        <p:txBody>
          <a:bodyPr/>
          <a:lstStyle/>
          <a:p>
            <a:r>
              <a:rPr lang="en-US" dirty="0"/>
              <a:t>Click to edit Master title style</a:t>
            </a:r>
          </a:p>
        </p:txBody>
      </p:sp>
      <p:sp>
        <p:nvSpPr>
          <p:cNvPr id="20" name="Content Left"/>
          <p:cNvSpPr>
            <a:spLocks noGrp="1"/>
          </p:cNvSpPr>
          <p:nvPr userDrawn="1">
            <p:ph sz="quarter" idx="11"/>
          </p:nvPr>
        </p:nvSpPr>
        <p:spPr>
          <a:xfrm>
            <a:off x="916518" y="1074694"/>
            <a:ext cx="5323417"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Content Right"/>
          <p:cNvSpPr>
            <a:spLocks noGrp="1"/>
          </p:cNvSpPr>
          <p:nvPr>
            <p:ph sz="quarter" idx="12"/>
          </p:nvPr>
        </p:nvSpPr>
        <p:spPr>
          <a:xfrm>
            <a:off x="6551084" y="1082676"/>
            <a:ext cx="5331883" cy="5243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cNvSpPr>
            <a:spLocks noGrp="1"/>
          </p:cNvSpPr>
          <p:nvPr userDrawn="1">
            <p:ph type="sldNum" sz="quarter" idx="10"/>
          </p:nvPr>
        </p:nvSpPr>
        <p:spPr/>
        <p:txBody>
          <a:bodyPr/>
          <a:lstStyle/>
          <a:p>
            <a:pPr algn="r"/>
            <a:fld id="{F3477EC8-074D-41C4-94AE-E9EA7CEEA348}" type="slidenum">
              <a:rPr>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3605780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cxnSp>
        <p:nvCxnSpPr>
          <p:cNvPr id="45" name="Rule"/>
          <p:cNvCxnSpPr/>
          <p:nvPr userDrawn="1"/>
        </p:nvCxnSpPr>
        <p:spPr>
          <a:xfrm>
            <a:off x="916517" y="1487424"/>
            <a:ext cx="1127548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title"/>
          </p:nvPr>
        </p:nvSpPr>
        <p:spPr>
          <a:xfrm>
            <a:off x="916518" y="882533"/>
            <a:ext cx="10966449" cy="492443"/>
          </a:xfrm>
        </p:spPr>
        <p:txBody>
          <a:bodyPr/>
          <a:lstStyle>
            <a:lvl1pPr>
              <a:defRPr>
                <a:solidFill>
                  <a:schemeClr val="bg2">
                    <a:lumMod val="75000"/>
                  </a:schemeClr>
                </a:solidFill>
              </a:defRPr>
            </a:lvl1pPr>
          </a:lstStyle>
          <a:p>
            <a:r>
              <a:rPr lang="en-US" dirty="0"/>
              <a:t>Click to edit Master title style</a:t>
            </a:r>
          </a:p>
        </p:txBody>
      </p:sp>
      <p:sp>
        <p:nvSpPr>
          <p:cNvPr id="3" name="Content"/>
          <p:cNvSpPr>
            <a:spLocks noGrp="1"/>
          </p:cNvSpPr>
          <p:nvPr userDrawn="1">
            <p:ph idx="1"/>
          </p:nvPr>
        </p:nvSpPr>
        <p:spPr>
          <a:xfrm>
            <a:off x="916518" y="1611467"/>
            <a:ext cx="10966449" cy="4714531"/>
          </a:xfrm>
        </p:spPr>
        <p:txBody>
          <a:bodyPr/>
          <a:lstStyle>
            <a:lvl1pPr marL="0" indent="0">
              <a:buNone/>
              <a:defRPr>
                <a:solidFill>
                  <a:schemeClr val="tx2"/>
                </a:solidFill>
                <a:latin typeface="+mn-lt"/>
                <a:cs typeface="Franklin Gothic Book" pitchFamily="34" charset="0"/>
              </a:defRPr>
            </a:lvl1pPr>
            <a:lvl2pPr marL="230188" indent="-230188">
              <a:buFont typeface="Arial" pitchFamily="34" charset="0"/>
              <a:buChar char="•"/>
              <a:defRPr>
                <a:solidFill>
                  <a:schemeClr val="tx2"/>
                </a:solidFill>
                <a:latin typeface="+mn-lt"/>
              </a:defRPr>
            </a:lvl2pPr>
            <a:lvl3pPr marL="465138" indent="-228600">
              <a:buFont typeface="Arial" panose="020B0604020202020204" pitchFamily="34" charset="0"/>
              <a:buChar char="–"/>
              <a:defRPr>
                <a:solidFill>
                  <a:schemeClr val="tx2"/>
                </a:solidFill>
                <a:latin typeface="+mn-lt"/>
              </a:defRPr>
            </a:lvl3pPr>
            <a:lvl4pPr marL="685800" indent="-228600">
              <a:buFont typeface="Arial" panose="020B0604020202020204" pitchFamily="34" charset="0"/>
              <a:buChar char="»"/>
              <a:defRPr>
                <a:solidFill>
                  <a:schemeClr val="tx2"/>
                </a:solidFill>
                <a:latin typeface="+mn-lt"/>
              </a:defRPr>
            </a:lvl4pPr>
            <a:lvl5pPr marL="912813" indent="-228600">
              <a:buFont typeface="Arial" panose="020B0604020202020204" pitchFamily="34" charset="0"/>
              <a:buChar char="•"/>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Second level</a:t>
            </a:r>
          </a:p>
          <a:p>
            <a:pPr lvl="2"/>
            <a:r>
              <a:rPr lang="en-US" dirty="0"/>
              <a:t>Third level</a:t>
            </a:r>
          </a:p>
          <a:p>
            <a:pPr lvl="3"/>
            <a:r>
              <a:rPr lang="en-US" dirty="0"/>
              <a:t>Fourth level</a:t>
            </a:r>
          </a:p>
        </p:txBody>
      </p:sp>
      <p:sp>
        <p:nvSpPr>
          <p:cNvPr id="4" name="Slide Number"/>
          <p:cNvSpPr>
            <a:spLocks noGrp="1"/>
          </p:cNvSpPr>
          <p:nvPr userDrawn="1">
            <p:ph type="sldNum" sz="quarter" idx="10"/>
          </p:nvPr>
        </p:nvSpPr>
        <p:spPr>
          <a:xfrm>
            <a:off x="11741903" y="6666758"/>
            <a:ext cx="141064" cy="138499"/>
          </a:xfrm>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No Rule">
    <p:spTree>
      <p:nvGrpSpPr>
        <p:cNvPr id="1" name=""/>
        <p:cNvGrpSpPr/>
        <p:nvPr/>
      </p:nvGrpSpPr>
      <p:grpSpPr>
        <a:xfrm>
          <a:off x="0" y="0"/>
          <a:ext cx="0" cy="0"/>
          <a:chOff x="0" y="0"/>
          <a:chExt cx="0" cy="0"/>
        </a:xfrm>
      </p:grpSpPr>
      <p:sp>
        <p:nvSpPr>
          <p:cNvPr id="3" name="Title"/>
          <p:cNvSpPr>
            <a:spLocks noGrp="1"/>
          </p:cNvSpPr>
          <p:nvPr userDrawn="1">
            <p:ph type="title"/>
          </p:nvPr>
        </p:nvSpPr>
        <p:spPr>
          <a:xfrm>
            <a:off x="916518" y="364089"/>
            <a:ext cx="10966449" cy="488348"/>
          </a:xfrm>
        </p:spPr>
        <p:txBody>
          <a:bodyPr/>
          <a:lstStyle/>
          <a:p>
            <a:r>
              <a:rPr lang="en-US" dirty="0"/>
              <a:t>Click to edit Master title style</a:t>
            </a:r>
          </a:p>
        </p:txBody>
      </p:sp>
      <p:sp>
        <p:nvSpPr>
          <p:cNvPr id="20" name="Content"/>
          <p:cNvSpPr>
            <a:spLocks noGrp="1"/>
          </p:cNvSpPr>
          <p:nvPr userDrawn="1">
            <p:ph sz="quarter" idx="11"/>
          </p:nvPr>
        </p:nvSpPr>
        <p:spPr>
          <a:xfrm>
            <a:off x="916518" y="1074694"/>
            <a:ext cx="10966449"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Slide Number"/>
          <p:cNvSpPr>
            <a:spLocks noGrp="1"/>
          </p:cNvSpPr>
          <p:nvPr userDrawn="1">
            <p:ph type="sldNum" sz="quarter" idx="10"/>
          </p:nvPr>
        </p:nvSpPr>
        <p:spPr/>
        <p:txBody>
          <a:bodyPr/>
          <a:lstStyle/>
          <a:p>
            <a:pPr algn="r"/>
            <a:fld id="{F3477EC8-074D-41C4-94AE-E9EA7CEEA348}" type="slidenum">
              <a:rPr>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14385412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First Level No Bullet, Source">
    <p:spTree>
      <p:nvGrpSpPr>
        <p:cNvPr id="1" name=""/>
        <p:cNvGrpSpPr/>
        <p:nvPr/>
      </p:nvGrpSpPr>
      <p:grpSpPr>
        <a:xfrm>
          <a:off x="0" y="0"/>
          <a:ext cx="0" cy="0"/>
          <a:chOff x="0" y="0"/>
          <a:chExt cx="0" cy="0"/>
        </a:xfrm>
      </p:grpSpPr>
      <p:cxnSp>
        <p:nvCxnSpPr>
          <p:cNvPr id="45" name="Rule"/>
          <p:cNvCxnSpPr/>
          <p:nvPr userDrawn="1"/>
        </p:nvCxnSpPr>
        <p:spPr>
          <a:xfrm>
            <a:off x="916517" y="1487424"/>
            <a:ext cx="1127548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title"/>
          </p:nvPr>
        </p:nvSpPr>
        <p:spPr>
          <a:xfrm>
            <a:off x="916518" y="882533"/>
            <a:ext cx="10966449" cy="492443"/>
          </a:xfrm>
        </p:spPr>
        <p:txBody>
          <a:bodyPr/>
          <a:lstStyle>
            <a:lvl1pPr>
              <a:defRPr>
                <a:solidFill>
                  <a:schemeClr val="bg2">
                    <a:lumMod val="75000"/>
                  </a:schemeClr>
                </a:solidFill>
              </a:defRPr>
            </a:lvl1pPr>
          </a:lstStyle>
          <a:p>
            <a:r>
              <a:rPr lang="en-US" dirty="0"/>
              <a:t>Click to edit Master title style</a:t>
            </a:r>
          </a:p>
        </p:txBody>
      </p:sp>
      <p:sp>
        <p:nvSpPr>
          <p:cNvPr id="3" name="Content"/>
          <p:cNvSpPr>
            <a:spLocks noGrp="1"/>
          </p:cNvSpPr>
          <p:nvPr userDrawn="1">
            <p:ph idx="1"/>
          </p:nvPr>
        </p:nvSpPr>
        <p:spPr>
          <a:xfrm>
            <a:off x="916518" y="1611467"/>
            <a:ext cx="10966449" cy="4714531"/>
          </a:xfrm>
        </p:spPr>
        <p:txBody>
          <a:bodyPr/>
          <a:lstStyle>
            <a:lvl1pPr marL="0" indent="0">
              <a:buNone/>
              <a:defRPr>
                <a:solidFill>
                  <a:schemeClr val="tx2"/>
                </a:solidFill>
                <a:latin typeface="+mn-lt"/>
                <a:cs typeface="Franklin Gothic Book" pitchFamily="34" charset="0"/>
              </a:defRPr>
            </a:lvl1pPr>
            <a:lvl2pPr marL="230188" indent="-230188">
              <a:buFont typeface="Arial" pitchFamily="34" charset="0"/>
              <a:buChar char="•"/>
              <a:defRPr>
                <a:solidFill>
                  <a:schemeClr val="tx2"/>
                </a:solidFill>
                <a:latin typeface="+mn-lt"/>
              </a:defRPr>
            </a:lvl2pPr>
            <a:lvl3pPr marL="465138" indent="-228600">
              <a:buFont typeface="Arial" panose="020B0604020202020204" pitchFamily="34" charset="0"/>
              <a:buChar char="–"/>
              <a:defRPr>
                <a:solidFill>
                  <a:schemeClr val="tx2"/>
                </a:solidFill>
                <a:latin typeface="+mn-lt"/>
              </a:defRPr>
            </a:lvl3pPr>
            <a:lvl4pPr marL="685800" indent="-228600">
              <a:buFont typeface="Arial" panose="020B0604020202020204" pitchFamily="34" charset="0"/>
              <a:buChar char="»"/>
              <a:defRPr>
                <a:solidFill>
                  <a:schemeClr val="tx2"/>
                </a:solidFill>
                <a:latin typeface="+mn-lt"/>
              </a:defRPr>
            </a:lvl4pPr>
            <a:lvl5pPr marL="912813" indent="-228600">
              <a:buFont typeface="Arial" panose="020B0604020202020204" pitchFamily="34" charset="0"/>
              <a:buChar char="•"/>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Second level</a:t>
            </a:r>
          </a:p>
          <a:p>
            <a:pPr lvl="2"/>
            <a:r>
              <a:rPr lang="en-US" dirty="0"/>
              <a:t>Third level</a:t>
            </a:r>
          </a:p>
          <a:p>
            <a:pPr lvl="3"/>
            <a:r>
              <a:rPr lang="en-US" dirty="0"/>
              <a:t>Fourth level</a:t>
            </a:r>
          </a:p>
        </p:txBody>
      </p:sp>
      <p:sp>
        <p:nvSpPr>
          <p:cNvPr id="6" name="Source"/>
          <p:cNvSpPr>
            <a:spLocks noGrp="1"/>
          </p:cNvSpPr>
          <p:nvPr>
            <p:ph type="body" sz="quarter" idx="11" hasCustomPrompt="1"/>
          </p:nvPr>
        </p:nvSpPr>
        <p:spPr>
          <a:xfrm>
            <a:off x="916518" y="6018221"/>
            <a:ext cx="10966449" cy="307777"/>
          </a:xfrm>
        </p:spPr>
        <p:txBody>
          <a:bodyPr anchor="b" anchorCtr="0">
            <a:spAutoFit/>
          </a:bodyPr>
          <a:lstStyle>
            <a:lvl1pPr marL="0" indent="0">
              <a:buNone/>
              <a:defRPr sz="1000"/>
            </a:lvl1pPr>
            <a:lvl2pPr marL="228600" indent="0">
              <a:buNone/>
              <a:defRPr sz="1000"/>
            </a:lvl2pPr>
            <a:lvl3pPr marL="458788" indent="0">
              <a:buNone/>
              <a:defRPr sz="1000"/>
            </a:lvl3pPr>
            <a:lvl4pPr marL="685800" indent="0">
              <a:buNone/>
              <a:defRPr sz="1000"/>
            </a:lvl4pPr>
            <a:lvl5pPr marL="914400" indent="0">
              <a:buNone/>
              <a:defRPr sz="1000"/>
            </a:lvl5pPr>
          </a:lstStyle>
          <a:p>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p>
        </p:txBody>
      </p:sp>
      <p:sp>
        <p:nvSpPr>
          <p:cNvPr id="4" name="Slide Number"/>
          <p:cNvSpPr>
            <a:spLocks noGrp="1"/>
          </p:cNvSpPr>
          <p:nvPr userDrawn="1">
            <p:ph type="sldNum" sz="quarter" idx="10"/>
          </p:nvPr>
        </p:nvSpPr>
        <p:spPr>
          <a:xfrm>
            <a:off x="11741903" y="6666758"/>
            <a:ext cx="141064" cy="138499"/>
          </a:xfrm>
        </p:spPr>
        <p:txBody>
          <a:bodyPr/>
          <a:lstStyle>
            <a:lvl1pPr>
              <a:defRPr>
                <a:solidFill>
                  <a:schemeClr val="bg2">
                    <a:lumMod val="75000"/>
                  </a:schemeClr>
                </a:solidFill>
              </a:defRPr>
            </a:lvl1pPr>
          </a:lstStyle>
          <a:p>
            <a:pPr algn="r"/>
            <a:fld id="{F3477EC8-074D-41C4-94AE-E9EA7CEEA348}" type="slidenum">
              <a:rPr smtClean="0">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332914931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ulleted Text, Source">
    <p:spTree>
      <p:nvGrpSpPr>
        <p:cNvPr id="1" name=""/>
        <p:cNvGrpSpPr/>
        <p:nvPr/>
      </p:nvGrpSpPr>
      <p:grpSpPr>
        <a:xfrm>
          <a:off x="0" y="0"/>
          <a:ext cx="0" cy="0"/>
          <a:chOff x="0" y="0"/>
          <a:chExt cx="0" cy="0"/>
        </a:xfrm>
      </p:grpSpPr>
      <p:cxnSp>
        <p:nvCxnSpPr>
          <p:cNvPr id="37" name="Rule"/>
          <p:cNvCxnSpPr/>
          <p:nvPr userDrawn="1"/>
        </p:nvCxnSpPr>
        <p:spPr>
          <a:xfrm>
            <a:off x="916517" y="1487424"/>
            <a:ext cx="1127548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916518" y="882533"/>
            <a:ext cx="10966449" cy="492443"/>
          </a:xfrm>
        </p:spPr>
        <p:txBody>
          <a:bodyPr>
            <a:spAutoFit/>
          </a:bodyPr>
          <a:lstStyle>
            <a:lvl1pPr>
              <a:defRPr sz="3200"/>
            </a:lvl1pPr>
          </a:lstStyle>
          <a:p>
            <a:r>
              <a:rPr lang="en-US" dirty="0"/>
              <a:t>Click to edit Master title style</a:t>
            </a:r>
          </a:p>
        </p:txBody>
      </p:sp>
      <p:sp>
        <p:nvSpPr>
          <p:cNvPr id="3" name="Content"/>
          <p:cNvSpPr>
            <a:spLocks noGrp="1"/>
          </p:cNvSpPr>
          <p:nvPr>
            <p:ph idx="1"/>
          </p:nvPr>
        </p:nvSpPr>
        <p:spPr bwMode="gray">
          <a:xfrm>
            <a:off x="916702" y="1607853"/>
            <a:ext cx="10966265" cy="4726300"/>
          </a:xfrm>
        </p:spPr>
        <p:txBody>
          <a:bodyPr/>
          <a:lstStyle>
            <a:lvl1pPr marL="233363" indent="-233363">
              <a:buFont typeface="Arial" panose="020B0604020202020204" pitchFamily="34" charset="0"/>
              <a:buChar char="•"/>
              <a:defRPr>
                <a:solidFill>
                  <a:schemeClr val="tx2"/>
                </a:solidFill>
                <a:latin typeface="+mn-lt"/>
                <a:cs typeface="Franklin Gothic Book" pitchFamily="34" charset="0"/>
              </a:defRPr>
            </a:lvl1pPr>
            <a:lvl2pPr>
              <a:defRPr sz="1800">
                <a:solidFill>
                  <a:schemeClr val="tx2"/>
                </a:solidFill>
                <a:latin typeface="+mn-lt"/>
                <a:cs typeface="Franklin Gothic Book" pitchFamily="34" charset="0"/>
              </a:defRPr>
            </a:lvl2pPr>
            <a:lvl3pPr>
              <a:defRPr sz="1400" baseline="0">
                <a:solidFill>
                  <a:schemeClr val="tx2"/>
                </a:solidFill>
                <a:latin typeface="+mn-lt"/>
                <a:cs typeface="Franklin Gothic Book" pitchFamily="34" charset="0"/>
              </a:defRPr>
            </a:lvl3pPr>
            <a:lvl4pPr marL="915988" indent="-228600">
              <a:defRPr sz="1400" baseline="0">
                <a:solidFill>
                  <a:schemeClr val="tx2"/>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ource"/>
          <p:cNvSpPr>
            <a:spLocks noGrp="1"/>
          </p:cNvSpPr>
          <p:nvPr>
            <p:ph type="body" sz="quarter" idx="11" hasCustomPrompt="1"/>
          </p:nvPr>
        </p:nvSpPr>
        <p:spPr>
          <a:xfrm>
            <a:off x="916518" y="6026377"/>
            <a:ext cx="10966449" cy="307777"/>
          </a:xfrm>
        </p:spPr>
        <p:txBody>
          <a:bodyPr anchor="b" anchorCtr="0">
            <a:spAutoFit/>
          </a:bodyPr>
          <a:lstStyle>
            <a:lvl1pPr marL="0" indent="0">
              <a:buNone/>
              <a:defRPr sz="1000"/>
            </a:lvl1pPr>
            <a:lvl2pPr marL="228600" indent="0">
              <a:buNone/>
              <a:defRPr sz="1000"/>
            </a:lvl2pPr>
            <a:lvl3pPr marL="458788" indent="0">
              <a:buNone/>
              <a:defRPr sz="1000"/>
            </a:lvl3pPr>
            <a:lvl4pPr marL="685800" indent="0">
              <a:buNone/>
              <a:defRPr sz="1000"/>
            </a:lvl4pPr>
            <a:lvl5pPr marL="914400" indent="0">
              <a:buNone/>
              <a:defRPr sz="1000"/>
            </a:lvl5pPr>
          </a:lstStyle>
          <a:p>
            <a:pPr lvl="0"/>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4" name="Slide Number"/>
          <p:cNvSpPr>
            <a:spLocks noGrp="1"/>
          </p:cNvSpPr>
          <p:nvPr>
            <p:ph type="sldNum" sz="quarter" idx="10"/>
          </p:nvPr>
        </p:nvSpPr>
        <p:spPr/>
        <p:txBody>
          <a:bodyPr/>
          <a:lstStyle>
            <a:lvl1pPr>
              <a:defRPr>
                <a:solidFill>
                  <a:schemeClr val="bg2">
                    <a:lumMod val="75000"/>
                  </a:schemeClr>
                </a:solidFill>
              </a:defRPr>
            </a:lvl1pPr>
          </a:lstStyle>
          <a:p>
            <a:pPr algn="r"/>
            <a:fld id="{F3477EC8-074D-41C4-94AE-E9EA7CEEA348}" type="slidenum">
              <a:rPr smtClean="0">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30973815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wo Column, Source">
    <p:spTree>
      <p:nvGrpSpPr>
        <p:cNvPr id="1" name=""/>
        <p:cNvGrpSpPr/>
        <p:nvPr/>
      </p:nvGrpSpPr>
      <p:grpSpPr>
        <a:xfrm>
          <a:off x="0" y="0"/>
          <a:ext cx="0" cy="0"/>
          <a:chOff x="0" y="0"/>
          <a:chExt cx="0" cy="0"/>
        </a:xfrm>
      </p:grpSpPr>
      <p:cxnSp>
        <p:nvCxnSpPr>
          <p:cNvPr id="66" name="Rule"/>
          <p:cNvCxnSpPr/>
          <p:nvPr userDrawn="1"/>
        </p:nvCxnSpPr>
        <p:spPr>
          <a:xfrm>
            <a:off x="916517" y="1487424"/>
            <a:ext cx="1127548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p:txBody>
          <a:bodyPr/>
          <a:lstStyle/>
          <a:p>
            <a:r>
              <a:rPr lang="en-US" dirty="0"/>
              <a:t>Click to edit Master title style</a:t>
            </a:r>
          </a:p>
        </p:txBody>
      </p:sp>
      <p:sp>
        <p:nvSpPr>
          <p:cNvPr id="40" name="Content Right"/>
          <p:cNvSpPr>
            <a:spLocks noGrp="1"/>
          </p:cNvSpPr>
          <p:nvPr>
            <p:ph sz="quarter" idx="12"/>
          </p:nvPr>
        </p:nvSpPr>
        <p:spPr>
          <a:xfrm>
            <a:off x="916517" y="1599874"/>
            <a:ext cx="5325535" cy="4723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 name="Content Left"/>
          <p:cNvSpPr>
            <a:spLocks noGrp="1"/>
          </p:cNvSpPr>
          <p:nvPr>
            <p:ph sz="quarter" idx="13"/>
          </p:nvPr>
        </p:nvSpPr>
        <p:spPr>
          <a:xfrm>
            <a:off x="6551085" y="1599874"/>
            <a:ext cx="5331883" cy="4723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ource"/>
          <p:cNvSpPr>
            <a:spLocks noGrp="1"/>
          </p:cNvSpPr>
          <p:nvPr>
            <p:ph type="body" sz="quarter" idx="14" hasCustomPrompt="1"/>
          </p:nvPr>
        </p:nvSpPr>
        <p:spPr>
          <a:xfrm>
            <a:off x="916518" y="6015237"/>
            <a:ext cx="10966449" cy="307777"/>
          </a:xfrm>
        </p:spPr>
        <p:txBody>
          <a:bodyPr anchor="b" anchorCtr="0">
            <a:spAutoFit/>
          </a:bodyPr>
          <a:lstStyle>
            <a:lvl1pPr marL="0" indent="0">
              <a:buNone/>
              <a:defRPr sz="2400"/>
            </a:lvl1pPr>
          </a:lstStyle>
          <a:p>
            <a:pPr lvl="0"/>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5" name="Slide Number"/>
          <p:cNvSpPr>
            <a:spLocks noGrp="1"/>
          </p:cNvSpPr>
          <p:nvPr>
            <p:ph type="sldNum" sz="quarter" idx="11"/>
          </p:nvPr>
        </p:nvSpPr>
        <p:spPr/>
        <p:txBody>
          <a:bodyPr/>
          <a:lstStyle>
            <a:lvl1pPr>
              <a:defRPr>
                <a:solidFill>
                  <a:schemeClr val="bg2">
                    <a:lumMod val="75000"/>
                  </a:schemeClr>
                </a:solidFill>
              </a:defRPr>
            </a:lvl1pPr>
          </a:lstStyle>
          <a:p>
            <a:pPr algn="r"/>
            <a:fld id="{F3477EC8-074D-41C4-94AE-E9EA7CEEA348}" type="slidenum">
              <a:rPr smtClean="0">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32576629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ingle Line Title, First Level No Bullet, Source">
    <p:spTree>
      <p:nvGrpSpPr>
        <p:cNvPr id="1" name=""/>
        <p:cNvGrpSpPr/>
        <p:nvPr/>
      </p:nvGrpSpPr>
      <p:grpSpPr>
        <a:xfrm>
          <a:off x="0" y="0"/>
          <a:ext cx="0" cy="0"/>
          <a:chOff x="0" y="0"/>
          <a:chExt cx="0" cy="0"/>
        </a:xfrm>
      </p:grpSpPr>
      <p:cxnSp>
        <p:nvCxnSpPr>
          <p:cNvPr id="20" name="Rule"/>
          <p:cNvCxnSpPr/>
          <p:nvPr userDrawn="1"/>
        </p:nvCxnSpPr>
        <p:spPr>
          <a:xfrm>
            <a:off x="916519" y="966735"/>
            <a:ext cx="1127548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title"/>
          </p:nvPr>
        </p:nvSpPr>
        <p:spPr>
          <a:xfrm>
            <a:off x="916518" y="360900"/>
            <a:ext cx="10966449" cy="492443"/>
          </a:xfrm>
        </p:spPr>
        <p:txBody>
          <a:bodyPr/>
          <a:lstStyle>
            <a:lvl1pPr>
              <a:defRPr>
                <a:solidFill>
                  <a:schemeClr val="bg2">
                    <a:lumMod val="75000"/>
                  </a:schemeClr>
                </a:solidFill>
              </a:defRPr>
            </a:lvl1pPr>
          </a:lstStyle>
          <a:p>
            <a:r>
              <a:rPr lang="en-US" dirty="0"/>
              <a:t>Click to edit Master title style</a:t>
            </a:r>
          </a:p>
        </p:txBody>
      </p:sp>
      <p:sp>
        <p:nvSpPr>
          <p:cNvPr id="3" name="Content"/>
          <p:cNvSpPr>
            <a:spLocks noGrp="1"/>
          </p:cNvSpPr>
          <p:nvPr userDrawn="1">
            <p:ph idx="1"/>
          </p:nvPr>
        </p:nvSpPr>
        <p:spPr>
          <a:xfrm>
            <a:off x="916518" y="1079186"/>
            <a:ext cx="10966449" cy="5246813"/>
          </a:xfrm>
        </p:spPr>
        <p:txBody>
          <a:bodyPr/>
          <a:lstStyle>
            <a:lvl1pPr marL="0" indent="0">
              <a:buNone/>
              <a:defRPr>
                <a:solidFill>
                  <a:schemeClr val="tx2"/>
                </a:solidFill>
                <a:latin typeface="+mn-lt"/>
                <a:cs typeface="Franklin Gothic Book" pitchFamily="34" charset="0"/>
              </a:defRPr>
            </a:lvl1pPr>
            <a:lvl2pPr marL="230188" indent="-230188">
              <a:buFont typeface="Arial" pitchFamily="34" charset="0"/>
              <a:buChar char="•"/>
              <a:defRPr>
                <a:solidFill>
                  <a:schemeClr val="tx2"/>
                </a:solidFill>
                <a:latin typeface="+mn-lt"/>
              </a:defRPr>
            </a:lvl2pPr>
            <a:lvl3pPr marL="465138" indent="-228600">
              <a:buFont typeface="Arial" panose="020B0604020202020204" pitchFamily="34" charset="0"/>
              <a:buChar char="–"/>
              <a:defRPr>
                <a:solidFill>
                  <a:schemeClr val="tx2"/>
                </a:solidFill>
                <a:latin typeface="+mn-lt"/>
              </a:defRPr>
            </a:lvl3pPr>
            <a:lvl4pPr marL="685800" indent="-228600">
              <a:buFont typeface="Arial" panose="020B0604020202020204" pitchFamily="34" charset="0"/>
              <a:buChar char="»"/>
              <a:defRPr>
                <a:solidFill>
                  <a:schemeClr val="tx2"/>
                </a:solidFill>
                <a:latin typeface="+mn-lt"/>
              </a:defRPr>
            </a:lvl4pPr>
            <a:lvl5pPr marL="912813" indent="-228600">
              <a:buFont typeface="Arial" panose="020B0604020202020204" pitchFamily="34" charset="0"/>
              <a:buChar char="•"/>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Second level</a:t>
            </a:r>
          </a:p>
          <a:p>
            <a:pPr lvl="2"/>
            <a:r>
              <a:rPr lang="en-US" dirty="0"/>
              <a:t>Third level</a:t>
            </a:r>
          </a:p>
          <a:p>
            <a:pPr lvl="3"/>
            <a:r>
              <a:rPr lang="en-US" dirty="0"/>
              <a:t>Fourth level</a:t>
            </a:r>
          </a:p>
        </p:txBody>
      </p:sp>
      <p:sp>
        <p:nvSpPr>
          <p:cNvPr id="6" name="Source"/>
          <p:cNvSpPr>
            <a:spLocks noGrp="1"/>
          </p:cNvSpPr>
          <p:nvPr>
            <p:ph type="body" sz="quarter" idx="11" hasCustomPrompt="1"/>
          </p:nvPr>
        </p:nvSpPr>
        <p:spPr>
          <a:xfrm>
            <a:off x="916518" y="6019610"/>
            <a:ext cx="10966449" cy="306388"/>
          </a:xfrm>
        </p:spPr>
        <p:txBody>
          <a:bodyPr anchor="b" anchorCtr="0">
            <a:spAutoFit/>
          </a:bodyPr>
          <a:lstStyle>
            <a:lvl1pPr marL="0" indent="0">
              <a:buNone/>
              <a:defRPr sz="2400"/>
            </a:lvl1pPr>
          </a:lstStyle>
          <a:p>
            <a:pPr lvl="0"/>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4" name="Slide Number"/>
          <p:cNvSpPr>
            <a:spLocks noGrp="1"/>
          </p:cNvSpPr>
          <p:nvPr userDrawn="1">
            <p:ph type="sldNum" sz="quarter" idx="10"/>
          </p:nvPr>
        </p:nvSpPr>
        <p:spPr>
          <a:xfrm>
            <a:off x="11741903" y="6666758"/>
            <a:ext cx="141064" cy="138499"/>
          </a:xfrm>
        </p:spPr>
        <p:txBody>
          <a:bodyPr/>
          <a:lstStyle>
            <a:lvl1pPr>
              <a:defRPr>
                <a:solidFill>
                  <a:schemeClr val="bg2">
                    <a:lumMod val="75000"/>
                  </a:schemeClr>
                </a:solidFill>
              </a:defRPr>
            </a:lvl1pPr>
          </a:lstStyle>
          <a:p>
            <a:pPr algn="r"/>
            <a:fld id="{F3477EC8-074D-41C4-94AE-E9EA7CEEA348}" type="slidenum">
              <a:rPr smtClean="0">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115194935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ingle Line Title, Bulleted Text, Source">
    <p:spTree>
      <p:nvGrpSpPr>
        <p:cNvPr id="1" name=""/>
        <p:cNvGrpSpPr/>
        <p:nvPr/>
      </p:nvGrpSpPr>
      <p:grpSpPr>
        <a:xfrm>
          <a:off x="0" y="0"/>
          <a:ext cx="0" cy="0"/>
          <a:chOff x="0" y="0"/>
          <a:chExt cx="0" cy="0"/>
        </a:xfrm>
      </p:grpSpPr>
      <p:cxnSp>
        <p:nvCxnSpPr>
          <p:cNvPr id="64" name="Rule"/>
          <p:cNvCxnSpPr/>
          <p:nvPr userDrawn="1"/>
        </p:nvCxnSpPr>
        <p:spPr>
          <a:xfrm>
            <a:off x="916519" y="966735"/>
            <a:ext cx="1127548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tle"/>
          <p:cNvSpPr>
            <a:spLocks noGrp="1"/>
          </p:cNvSpPr>
          <p:nvPr userDrawn="1">
            <p:ph type="title"/>
          </p:nvPr>
        </p:nvSpPr>
        <p:spPr>
          <a:xfrm>
            <a:off x="916518" y="359994"/>
            <a:ext cx="10966449" cy="492443"/>
          </a:xfrm>
        </p:spPr>
        <p:txBody>
          <a:bodyPr/>
          <a:lstStyle/>
          <a:p>
            <a:r>
              <a:rPr lang="en-US" dirty="0"/>
              <a:t>Click to edit Master title style</a:t>
            </a:r>
          </a:p>
        </p:txBody>
      </p:sp>
      <p:sp>
        <p:nvSpPr>
          <p:cNvPr id="20" name="Content"/>
          <p:cNvSpPr>
            <a:spLocks noGrp="1"/>
          </p:cNvSpPr>
          <p:nvPr userDrawn="1">
            <p:ph sz="quarter" idx="11"/>
          </p:nvPr>
        </p:nvSpPr>
        <p:spPr>
          <a:xfrm>
            <a:off x="916518" y="1074694"/>
            <a:ext cx="10966449"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Source"/>
          <p:cNvSpPr>
            <a:spLocks noGrp="1"/>
          </p:cNvSpPr>
          <p:nvPr>
            <p:ph type="body" sz="quarter" idx="12" hasCustomPrompt="1"/>
          </p:nvPr>
        </p:nvSpPr>
        <p:spPr>
          <a:xfrm>
            <a:off x="916518" y="6018412"/>
            <a:ext cx="10966449" cy="307777"/>
          </a:xfrm>
        </p:spPr>
        <p:txBody>
          <a:bodyPr anchor="b" anchorCtr="0">
            <a:spAutoFit/>
          </a:bodyPr>
          <a:lstStyle>
            <a:lvl1pPr marL="0" indent="0">
              <a:buNone/>
              <a:defRPr sz="2400"/>
            </a:lvl1pPr>
          </a:lstStyle>
          <a:p>
            <a:pPr lvl="0"/>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2" name="Slide Number"/>
          <p:cNvSpPr>
            <a:spLocks noGrp="1"/>
          </p:cNvSpPr>
          <p:nvPr userDrawn="1">
            <p:ph type="sldNum" sz="quarter" idx="10"/>
          </p:nvPr>
        </p:nvSpPr>
        <p:spPr/>
        <p:txBody>
          <a:bodyPr/>
          <a:lstStyle>
            <a:lvl1pPr>
              <a:defRPr>
                <a:solidFill>
                  <a:schemeClr val="bg2">
                    <a:lumMod val="75000"/>
                  </a:schemeClr>
                </a:solidFill>
              </a:defRPr>
            </a:lvl1pPr>
          </a:lstStyle>
          <a:p>
            <a:pPr algn="r"/>
            <a:fld id="{F3477EC8-074D-41C4-94AE-E9EA7CEEA348}" type="slidenum">
              <a:rPr smtClean="0">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294494474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ingle Line Title, Two Column, Source">
    <p:spTree>
      <p:nvGrpSpPr>
        <p:cNvPr id="1" name=""/>
        <p:cNvGrpSpPr/>
        <p:nvPr/>
      </p:nvGrpSpPr>
      <p:grpSpPr>
        <a:xfrm>
          <a:off x="0" y="0"/>
          <a:ext cx="0" cy="0"/>
          <a:chOff x="0" y="0"/>
          <a:chExt cx="0" cy="0"/>
        </a:xfrm>
      </p:grpSpPr>
      <p:cxnSp>
        <p:nvCxnSpPr>
          <p:cNvPr id="64" name="Rule"/>
          <p:cNvCxnSpPr/>
          <p:nvPr userDrawn="1"/>
        </p:nvCxnSpPr>
        <p:spPr>
          <a:xfrm>
            <a:off x="916519" y="966735"/>
            <a:ext cx="1127548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tle"/>
          <p:cNvSpPr>
            <a:spLocks noGrp="1"/>
          </p:cNvSpPr>
          <p:nvPr userDrawn="1">
            <p:ph type="title"/>
          </p:nvPr>
        </p:nvSpPr>
        <p:spPr>
          <a:xfrm>
            <a:off x="916518" y="359994"/>
            <a:ext cx="10966449" cy="492443"/>
          </a:xfrm>
        </p:spPr>
        <p:txBody>
          <a:bodyPr/>
          <a:lstStyle/>
          <a:p>
            <a:r>
              <a:rPr lang="en-US" dirty="0"/>
              <a:t>Click to edit Master title style</a:t>
            </a:r>
          </a:p>
        </p:txBody>
      </p:sp>
      <p:sp>
        <p:nvSpPr>
          <p:cNvPr id="20" name="Content Left"/>
          <p:cNvSpPr>
            <a:spLocks noGrp="1"/>
          </p:cNvSpPr>
          <p:nvPr userDrawn="1">
            <p:ph sz="quarter" idx="11"/>
          </p:nvPr>
        </p:nvSpPr>
        <p:spPr>
          <a:xfrm>
            <a:off x="916518" y="1074694"/>
            <a:ext cx="5323417"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Content Right"/>
          <p:cNvSpPr>
            <a:spLocks noGrp="1"/>
          </p:cNvSpPr>
          <p:nvPr>
            <p:ph sz="quarter" idx="12"/>
          </p:nvPr>
        </p:nvSpPr>
        <p:spPr>
          <a:xfrm>
            <a:off x="6551084" y="1082676"/>
            <a:ext cx="5331883" cy="5243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ource"/>
          <p:cNvSpPr>
            <a:spLocks noGrp="1"/>
          </p:cNvSpPr>
          <p:nvPr>
            <p:ph type="body" sz="quarter" idx="13" hasCustomPrompt="1"/>
          </p:nvPr>
        </p:nvSpPr>
        <p:spPr>
          <a:xfrm>
            <a:off x="916518" y="6018412"/>
            <a:ext cx="10966449" cy="307777"/>
          </a:xfrm>
        </p:spPr>
        <p:txBody>
          <a:bodyPr anchor="b" anchorCtr="0">
            <a:spAutoFit/>
          </a:bodyPr>
          <a:lstStyle>
            <a:lvl1pPr marL="0" indent="0">
              <a:buNone/>
              <a:defRPr sz="2400"/>
            </a:lvl1pPr>
          </a:lstStyle>
          <a:p>
            <a:pPr lvl="0"/>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2" name="Slide Number"/>
          <p:cNvSpPr>
            <a:spLocks noGrp="1"/>
          </p:cNvSpPr>
          <p:nvPr userDrawn="1">
            <p:ph type="sldNum" sz="quarter" idx="10"/>
          </p:nvPr>
        </p:nvSpPr>
        <p:spPr/>
        <p:txBody>
          <a:bodyPr/>
          <a:lstStyle/>
          <a:p>
            <a:pPr algn="r"/>
            <a:fld id="{F3477EC8-074D-41C4-94AE-E9EA7CEEA348}" type="slidenum">
              <a:rPr>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416345665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No Rule, Source">
    <p:spTree>
      <p:nvGrpSpPr>
        <p:cNvPr id="1" name=""/>
        <p:cNvGrpSpPr/>
        <p:nvPr/>
      </p:nvGrpSpPr>
      <p:grpSpPr>
        <a:xfrm>
          <a:off x="0" y="0"/>
          <a:ext cx="0" cy="0"/>
          <a:chOff x="0" y="0"/>
          <a:chExt cx="0" cy="0"/>
        </a:xfrm>
      </p:grpSpPr>
      <p:sp>
        <p:nvSpPr>
          <p:cNvPr id="3" name="Title"/>
          <p:cNvSpPr>
            <a:spLocks noGrp="1"/>
          </p:cNvSpPr>
          <p:nvPr userDrawn="1">
            <p:ph type="title"/>
          </p:nvPr>
        </p:nvSpPr>
        <p:spPr>
          <a:xfrm>
            <a:off x="916518" y="364089"/>
            <a:ext cx="10966449" cy="488348"/>
          </a:xfrm>
        </p:spPr>
        <p:txBody>
          <a:bodyPr/>
          <a:lstStyle/>
          <a:p>
            <a:r>
              <a:rPr lang="en-US" dirty="0"/>
              <a:t>Click to edit Master title style</a:t>
            </a:r>
          </a:p>
        </p:txBody>
      </p:sp>
      <p:sp>
        <p:nvSpPr>
          <p:cNvPr id="20" name="Content"/>
          <p:cNvSpPr>
            <a:spLocks noGrp="1"/>
          </p:cNvSpPr>
          <p:nvPr userDrawn="1">
            <p:ph sz="quarter" idx="11"/>
          </p:nvPr>
        </p:nvSpPr>
        <p:spPr>
          <a:xfrm>
            <a:off x="916518" y="1074694"/>
            <a:ext cx="10966449"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Source"/>
          <p:cNvSpPr>
            <a:spLocks noGrp="1"/>
          </p:cNvSpPr>
          <p:nvPr>
            <p:ph type="body" sz="quarter" idx="12" hasCustomPrompt="1"/>
          </p:nvPr>
        </p:nvSpPr>
        <p:spPr>
          <a:xfrm>
            <a:off x="916518" y="6018412"/>
            <a:ext cx="10966449" cy="307777"/>
          </a:xfrm>
        </p:spPr>
        <p:txBody>
          <a:bodyPr anchor="b" anchorCtr="0">
            <a:spAutoFit/>
          </a:bodyPr>
          <a:lstStyle>
            <a:lvl1pPr marL="0" indent="0">
              <a:buNone/>
              <a:defRPr sz="2400"/>
            </a:lvl1pPr>
          </a:lstStyle>
          <a:p>
            <a:pPr lvl="0"/>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2" name="Slide Number"/>
          <p:cNvSpPr>
            <a:spLocks noGrp="1"/>
          </p:cNvSpPr>
          <p:nvPr userDrawn="1">
            <p:ph type="sldNum" sz="quarter" idx="10"/>
          </p:nvPr>
        </p:nvSpPr>
        <p:spPr/>
        <p:txBody>
          <a:bodyPr/>
          <a:lstStyle/>
          <a:p>
            <a:pPr algn="r"/>
            <a:fld id="{F3477EC8-074D-41C4-94AE-E9EA7CEEA348}" type="slidenum">
              <a:rPr>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198105050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_References">
    <p:spTree>
      <p:nvGrpSpPr>
        <p:cNvPr id="1" name=""/>
        <p:cNvGrpSpPr/>
        <p:nvPr/>
      </p:nvGrpSpPr>
      <p:grpSpPr>
        <a:xfrm>
          <a:off x="0" y="0"/>
          <a:ext cx="0" cy="0"/>
          <a:chOff x="0" y="0"/>
          <a:chExt cx="0" cy="0"/>
        </a:xfrm>
      </p:grpSpPr>
      <p:sp>
        <p:nvSpPr>
          <p:cNvPr id="5" name="Title 4"/>
          <p:cNvSpPr>
            <a:spLocks noGrp="1"/>
          </p:cNvSpPr>
          <p:nvPr>
            <p:ph type="title"/>
          </p:nvPr>
        </p:nvSpPr>
        <p:spPr>
          <a:xfrm>
            <a:off x="916518" y="357158"/>
            <a:ext cx="10966449" cy="492443"/>
          </a:xfrm>
        </p:spPr>
        <p:txBody>
          <a:bodyPr/>
          <a:lstStyle/>
          <a:p>
            <a:r>
              <a:rPr lang="en-US" dirty="0"/>
              <a:t>Click to edit Master title style</a:t>
            </a:r>
          </a:p>
        </p:txBody>
      </p:sp>
      <p:sp>
        <p:nvSpPr>
          <p:cNvPr id="3" name="Content Placeholder 2"/>
          <p:cNvSpPr>
            <a:spLocks noGrp="1"/>
          </p:cNvSpPr>
          <p:nvPr>
            <p:ph idx="1"/>
          </p:nvPr>
        </p:nvSpPr>
        <p:spPr bwMode="gray">
          <a:xfrm>
            <a:off x="916519" y="1087573"/>
            <a:ext cx="10966448" cy="5234678"/>
          </a:xfrm>
          <a:prstGeom prst="rect">
            <a:avLst/>
          </a:prstGeom>
        </p:spPr>
        <p:txBody>
          <a:bodyPr/>
          <a:lstStyle>
            <a:lvl1pPr marL="457200" indent="-457200">
              <a:buNone/>
              <a:defRPr sz="1800">
                <a:solidFill>
                  <a:schemeClr val="tx2"/>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dirty="0"/>
              <a:t>Click to edit Master text</a:t>
            </a:r>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D4D4D4">
                    <a:lumMod val="75000"/>
                  </a:srgbClr>
                </a:solidFill>
              </a:rPr>
              <a:pPr algn="r"/>
              <a:t>‹#›</a:t>
            </a:fld>
            <a:endParaRPr dirty="0">
              <a:solidFill>
                <a:srgbClr val="D4D4D4">
                  <a:lumMod val="75000"/>
                </a:srgbClr>
              </a:solidFill>
            </a:endParaRPr>
          </a:p>
        </p:txBody>
      </p:sp>
      <p:cxnSp>
        <p:nvCxnSpPr>
          <p:cNvPr id="22" name="Straight Connector 21"/>
          <p:cNvCxnSpPr/>
          <p:nvPr userDrawn="1"/>
        </p:nvCxnSpPr>
        <p:spPr>
          <a:xfrm>
            <a:off x="916519" y="966735"/>
            <a:ext cx="1127548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368344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a:xfrm>
            <a:off x="1097280" y="6459785"/>
            <a:ext cx="2472271" cy="365125"/>
          </a:xfrm>
          <a:prstGeom prst="rect">
            <a:avLst/>
          </a:prstGeom>
        </p:spPr>
        <p:txBody>
          <a:bodyPr/>
          <a:lstStyle/>
          <a:p>
            <a:fld id="{9C6233B3-9615-4F05-8DEE-0DC6F7605E24}" type="datetime1">
              <a:rPr lang="en-US" smtClean="0">
                <a:solidFill>
                  <a:srgbClr val="000000"/>
                </a:solidFill>
              </a:rPr>
              <a:t>3/6/20</a:t>
            </a:fld>
            <a:endParaRPr lang="en-US" dirty="0">
              <a:solidFill>
                <a:srgbClr val="000000"/>
              </a:solidFill>
            </a:endParaRPr>
          </a:p>
        </p:txBody>
      </p:sp>
      <p:sp>
        <p:nvSpPr>
          <p:cNvPr id="8" name="Footer Placeholder 7"/>
          <p:cNvSpPr>
            <a:spLocks noGrp="1"/>
          </p:cNvSpPr>
          <p:nvPr>
            <p:ph type="ftr" sz="quarter" idx="11"/>
          </p:nvPr>
        </p:nvSpPr>
        <p:spPr>
          <a:xfrm>
            <a:off x="3686185" y="6459785"/>
            <a:ext cx="4822804" cy="365125"/>
          </a:xfrm>
          <a:prstGeom prst="rect">
            <a:avLst/>
          </a:prstGeom>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556C903B-A9A8-9643-9413-B88BA9C2F039}" type="slidenum">
              <a:rPr>
                <a:solidFill>
                  <a:srgbClr val="D4D4D4">
                    <a:lumMod val="75000"/>
                  </a:srgbClr>
                </a:solidFill>
              </a:rPr>
              <a:pPr/>
              <a:t>‹#›</a:t>
            </a:fld>
            <a:endParaRPr dirty="0">
              <a:solidFill>
                <a:srgbClr val="D4D4D4">
                  <a:lumMod val="75000"/>
                </a:srgbClr>
              </a:solidFill>
            </a:endParaRPr>
          </a:p>
        </p:txBody>
      </p:sp>
    </p:spTree>
    <p:extLst>
      <p:ext uri="{BB962C8B-B14F-4D97-AF65-F5344CB8AC3E}">
        <p14:creationId xmlns:p14="http://schemas.microsoft.com/office/powerpoint/2010/main" val="99422830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cxnSp>
        <p:nvCxnSpPr>
          <p:cNvPr id="37" name="Rule"/>
          <p:cNvCxnSpPr/>
          <p:nvPr userDrawn="1"/>
        </p:nvCxnSpPr>
        <p:spPr>
          <a:xfrm>
            <a:off x="916517" y="1487424"/>
            <a:ext cx="1127548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916518" y="882533"/>
            <a:ext cx="10966449" cy="492443"/>
          </a:xfrm>
        </p:spPr>
        <p:txBody>
          <a:bodyPr>
            <a:spAutoFit/>
          </a:bodyPr>
          <a:lstStyle>
            <a:lvl1pPr>
              <a:defRPr sz="3200"/>
            </a:lvl1pPr>
          </a:lstStyle>
          <a:p>
            <a:r>
              <a:rPr lang="en-US" dirty="0"/>
              <a:t>Click to edit Master title style</a:t>
            </a:r>
          </a:p>
        </p:txBody>
      </p:sp>
      <p:sp>
        <p:nvSpPr>
          <p:cNvPr id="3" name="Content"/>
          <p:cNvSpPr>
            <a:spLocks noGrp="1"/>
          </p:cNvSpPr>
          <p:nvPr>
            <p:ph idx="1"/>
          </p:nvPr>
        </p:nvSpPr>
        <p:spPr bwMode="gray">
          <a:xfrm>
            <a:off x="916702" y="1607853"/>
            <a:ext cx="10966265" cy="4726300"/>
          </a:xfrm>
        </p:spPr>
        <p:txBody>
          <a:bodyPr/>
          <a:lstStyle>
            <a:lvl1pPr marL="233363" indent="-233363">
              <a:buFont typeface="Arial" panose="020B0604020202020204" pitchFamily="34" charset="0"/>
              <a:buChar char="•"/>
              <a:defRPr>
                <a:solidFill>
                  <a:schemeClr val="tx2"/>
                </a:solidFill>
                <a:latin typeface="+mn-lt"/>
                <a:cs typeface="Franklin Gothic Book" pitchFamily="34" charset="0"/>
              </a:defRPr>
            </a:lvl1pPr>
            <a:lvl2pPr>
              <a:defRPr sz="1800">
                <a:solidFill>
                  <a:schemeClr val="tx2"/>
                </a:solidFill>
                <a:latin typeface="+mn-lt"/>
                <a:cs typeface="Franklin Gothic Book" pitchFamily="34" charset="0"/>
              </a:defRPr>
            </a:lvl2pPr>
            <a:lvl3pPr>
              <a:defRPr sz="1400" baseline="0">
                <a:solidFill>
                  <a:schemeClr val="tx2"/>
                </a:solidFill>
                <a:latin typeface="+mn-lt"/>
                <a:cs typeface="Franklin Gothic Book" pitchFamily="34" charset="0"/>
              </a:defRPr>
            </a:lvl3pPr>
            <a:lvl4pPr marL="915988" indent="-228600">
              <a:defRPr sz="1400" baseline="0">
                <a:solidFill>
                  <a:schemeClr val="tx2"/>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Slide Number"/>
          <p:cNvSpPr>
            <a:spLocks noGrp="1"/>
          </p:cNvSpPr>
          <p:nvPr>
            <p:ph type="sldNum" sz="quarter" idx="10"/>
          </p:nvPr>
        </p:nvSpPr>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916518" y="2055814"/>
            <a:ext cx="1096644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Slide Number Placeholder 3"/>
          <p:cNvSpPr>
            <a:spLocks noGrp="1"/>
          </p:cNvSpPr>
          <p:nvPr>
            <p:ph type="sldNum" sz="quarter" idx="10"/>
          </p:nvPr>
        </p:nvSpPr>
        <p:spPr bwMode="gray">
          <a:xfrm>
            <a:off x="11673508" y="6522705"/>
            <a:ext cx="141064" cy="138499"/>
          </a:xfrm>
        </p:spPr>
        <p:txBody>
          <a:bodyPr wrap="none" anchor="b" anchorCtr="0"/>
          <a:lstStyle/>
          <a:p>
            <a:fld id="{4DBB3109-6B36-4C42-ABE5-993D6B0A452A}" type="slidenum">
              <a:rPr>
                <a:solidFill>
                  <a:srgbClr val="D4D4D4">
                    <a:lumMod val="75000"/>
                  </a:srgbClr>
                </a:solidFill>
              </a:rPr>
              <a:pPr/>
              <a:t>‹#›</a:t>
            </a:fld>
            <a:endParaRPr dirty="0">
              <a:solidFill>
                <a:srgbClr val="D4D4D4">
                  <a:lumMod val="75000"/>
                </a:srgbClr>
              </a:solidFill>
            </a:endParaRPr>
          </a:p>
        </p:txBody>
      </p:sp>
    </p:spTree>
    <p:extLst>
      <p:ext uri="{BB962C8B-B14F-4D97-AF65-F5344CB8AC3E}">
        <p14:creationId xmlns:p14="http://schemas.microsoft.com/office/powerpoint/2010/main" val="232923283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D1CC3C54-6DB1-404E-9FA6-20BAB1B316FC}" type="datetime1">
              <a:rPr lang="en-US" smtClean="0">
                <a:solidFill>
                  <a:srgbClr val="000000"/>
                </a:solidFill>
              </a:rPr>
              <a:t>3/6/20</a:t>
            </a:fld>
            <a:endParaRPr lang="en-US" dirty="0">
              <a:solidFill>
                <a:srgbClr val="000000"/>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A2C485E7-E96C-ED40-A789-019AD283CB0B}" type="slidenum">
              <a:rPr>
                <a:solidFill>
                  <a:srgbClr val="D4D4D4">
                    <a:lumMod val="75000"/>
                  </a:srgbClr>
                </a:solidFill>
              </a:rPr>
              <a:pPr/>
              <a:t>‹#›</a:t>
            </a:fld>
            <a:endParaRPr dirty="0">
              <a:solidFill>
                <a:srgbClr val="D4D4D4">
                  <a:lumMod val="75000"/>
                </a:srgbClr>
              </a:solidFill>
            </a:endParaRPr>
          </a:p>
        </p:txBody>
      </p:sp>
    </p:spTree>
    <p:extLst>
      <p:ext uri="{BB962C8B-B14F-4D97-AF65-F5344CB8AC3E}">
        <p14:creationId xmlns:p14="http://schemas.microsoft.com/office/powerpoint/2010/main" val="52810680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Org Chart">
    <p:spTree>
      <p:nvGrpSpPr>
        <p:cNvPr id="1" name=""/>
        <p:cNvGrpSpPr/>
        <p:nvPr/>
      </p:nvGrpSpPr>
      <p:grpSpPr>
        <a:xfrm>
          <a:off x="0" y="0"/>
          <a:ext cx="0" cy="0"/>
          <a:chOff x="0" y="0"/>
          <a:chExt cx="0" cy="0"/>
        </a:xfrm>
      </p:grpSpPr>
      <p:sp>
        <p:nvSpPr>
          <p:cNvPr id="4" name="SmartArt Placeholder 3"/>
          <p:cNvSpPr>
            <a:spLocks noGrp="1"/>
          </p:cNvSpPr>
          <p:nvPr>
            <p:ph type="dgm" sz="quarter" idx="10"/>
          </p:nvPr>
        </p:nvSpPr>
        <p:spPr>
          <a:xfrm>
            <a:off x="163713" y="747423"/>
            <a:ext cx="11873947" cy="5096787"/>
          </a:xfrm>
        </p:spPr>
        <p:txBody>
          <a:bodyPr/>
          <a:lstStyle/>
          <a:p>
            <a:r>
              <a:rPr lang="en-US" dirty="0"/>
              <a:t>Click icon to add SmartArt graphic</a:t>
            </a:r>
          </a:p>
        </p:txBody>
      </p:sp>
      <p:sp>
        <p:nvSpPr>
          <p:cNvPr id="2" name="Slide Number Placeholder 1"/>
          <p:cNvSpPr>
            <a:spLocks noGrp="1"/>
          </p:cNvSpPr>
          <p:nvPr>
            <p:ph type="sldNum" sz="quarter" idx="11"/>
          </p:nvPr>
        </p:nvSpPr>
        <p:spPr/>
        <p:txBody>
          <a:bodyPr/>
          <a:lstStyle/>
          <a:p>
            <a:pPr algn="r"/>
            <a:fld id="{F3477EC8-074D-41C4-94AE-E9EA7CEEA348}" type="slidenum">
              <a:rPr>
                <a:solidFill>
                  <a:srgbClr val="D4D4D4">
                    <a:lumMod val="75000"/>
                  </a:srgbClr>
                </a:solidFill>
              </a:rPr>
              <a:pPr algn="r"/>
              <a:t>‹#›</a:t>
            </a:fld>
            <a:endParaRPr dirty="0">
              <a:solidFill>
                <a:srgbClr val="D4D4D4">
                  <a:lumMod val="75000"/>
                </a:srgbClr>
              </a:solidFill>
            </a:endParaRPr>
          </a:p>
        </p:txBody>
      </p:sp>
      <p:sp>
        <p:nvSpPr>
          <p:cNvPr id="3" name="Title 2"/>
          <p:cNvSpPr>
            <a:spLocks noGrp="1"/>
          </p:cNvSpPr>
          <p:nvPr>
            <p:ph type="title"/>
          </p:nvPr>
        </p:nvSpPr>
        <p:spPr>
          <a:xfrm>
            <a:off x="163183" y="314394"/>
            <a:ext cx="11875008" cy="361468"/>
          </a:xfrm>
        </p:spPr>
        <p:txBody>
          <a:bodyPr>
            <a:normAutofit/>
          </a:bodyPr>
          <a:lstStyle>
            <a:lvl1pPr algn="ctr">
              <a:defRPr sz="2200" b="1"/>
            </a:lvl1pPr>
          </a:lstStyle>
          <a:p>
            <a:r>
              <a:rPr lang="en-US"/>
              <a:t>Click to edit Master title style</a:t>
            </a:r>
            <a:endParaRPr lang="en-US" dirty="0"/>
          </a:p>
        </p:txBody>
      </p:sp>
    </p:spTree>
    <p:extLst>
      <p:ext uri="{BB962C8B-B14F-4D97-AF65-F5344CB8AC3E}">
        <p14:creationId xmlns:p14="http://schemas.microsoft.com/office/powerpoint/2010/main" val="130395707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916518" y="2362082"/>
            <a:ext cx="10966449" cy="2964023"/>
          </a:xfrm>
        </p:spPr>
        <p:txBody>
          <a:bodyPr/>
          <a:lstStyle>
            <a:lvl1pPr>
              <a:defRPr lang="en-US" sz="2000" kern="1200" dirty="0">
                <a:solidFill>
                  <a:schemeClr val="bg1"/>
                </a:solidFill>
                <a:latin typeface="+mn-lt"/>
                <a:ea typeface="Arial" pitchFamily="34" charset="0"/>
                <a:cs typeface="Arial" pitchFamily="34" charset="0"/>
              </a:defRPr>
            </a:lvl1pPr>
          </a:lstStyle>
          <a:p>
            <a:pPr marL="0" lvl="0" indent="0" algn="l" rtl="0" eaLnBrk="0" fontAlgn="base" hangingPunct="0">
              <a:spcBef>
                <a:spcPts val="0"/>
              </a:spcBef>
              <a:spcAft>
                <a:spcPts val="0"/>
              </a:spcAft>
              <a:buClr>
                <a:schemeClr val="tx2"/>
              </a:buClr>
              <a:buFont typeface="Arial" pitchFamily="34" charset="0"/>
              <a:buNone/>
            </a:pPr>
            <a:r>
              <a:rPr lang="en-US" dirty="0"/>
              <a:t>Click to edit Master text styles</a:t>
            </a:r>
          </a:p>
          <a:p>
            <a:pPr marL="0" lvl="0" indent="0" algn="l" rtl="0" eaLnBrk="0" fontAlgn="base" hangingPunct="0">
              <a:spcBef>
                <a:spcPts val="0"/>
              </a:spcBef>
              <a:spcAft>
                <a:spcPts val="0"/>
              </a:spcAft>
              <a:buClr>
                <a:schemeClr val="tx2"/>
              </a:buClr>
              <a:buFont typeface="Arial" pitchFamily="34" charset="0"/>
              <a:buNone/>
            </a:pPr>
            <a:r>
              <a:rPr lang="en-US" dirty="0"/>
              <a:t>Second level</a:t>
            </a:r>
          </a:p>
          <a:p>
            <a:pPr marL="0" lvl="0" indent="0" algn="l" rtl="0" eaLnBrk="0" fontAlgn="base" hangingPunct="0">
              <a:spcBef>
                <a:spcPts val="0"/>
              </a:spcBef>
              <a:spcAft>
                <a:spcPts val="0"/>
              </a:spcAft>
              <a:buClr>
                <a:schemeClr val="tx2"/>
              </a:buClr>
              <a:buFont typeface="Arial" pitchFamily="34" charset="0"/>
              <a:buNone/>
            </a:pPr>
            <a:r>
              <a:rPr lang="en-US" dirty="0"/>
              <a:t>Third level</a:t>
            </a:r>
          </a:p>
          <a:p>
            <a:pPr marL="0" lvl="0" indent="0" algn="l" rtl="0" eaLnBrk="0" fontAlgn="base" hangingPunct="0">
              <a:spcBef>
                <a:spcPts val="0"/>
              </a:spcBef>
              <a:spcAft>
                <a:spcPts val="0"/>
              </a:spcAft>
              <a:buClr>
                <a:schemeClr val="tx2"/>
              </a:buClr>
              <a:buFont typeface="Arial" pitchFamily="34" charset="0"/>
              <a:buNone/>
            </a:pPr>
            <a:r>
              <a:rPr lang="en-US" dirty="0"/>
              <a:t>Fourth level</a:t>
            </a:r>
          </a:p>
          <a:p>
            <a:pPr marL="0" lvl="0" indent="0" algn="l" rtl="0" eaLnBrk="0" fontAlgn="base" hangingPunct="0">
              <a:spcBef>
                <a:spcPts val="0"/>
              </a:spcBef>
              <a:spcAft>
                <a:spcPts val="0"/>
              </a:spcAft>
              <a:buClr>
                <a:schemeClr val="tx2"/>
              </a:buClr>
              <a:buFont typeface="Arial" pitchFamily="34" charset="0"/>
              <a:buNone/>
            </a:pPr>
            <a:r>
              <a:rPr lang="en-US" dirty="0"/>
              <a:t>Fifth level</a:t>
            </a:r>
          </a:p>
        </p:txBody>
      </p:sp>
      <p:sp>
        <p:nvSpPr>
          <p:cNvPr id="2" name="Slide Number Placeholder 1"/>
          <p:cNvSpPr>
            <a:spLocks noGrp="1"/>
          </p:cNvSpPr>
          <p:nvPr>
            <p:ph type="sldNum" sz="quarter" idx="11"/>
          </p:nvPr>
        </p:nvSpPr>
        <p:spPr/>
        <p:txBody>
          <a:bodyPr/>
          <a:lstStyle/>
          <a:p>
            <a:pPr algn="r"/>
            <a:fld id="{F3477EC8-074D-41C4-94AE-E9EA7CEEA348}" type="slidenum">
              <a:rPr>
                <a:solidFill>
                  <a:srgbClr val="003462">
                    <a:lumMod val="75000"/>
                  </a:srgbClr>
                </a:solidFill>
              </a:rPr>
              <a:pPr algn="r"/>
              <a:t>‹#›</a:t>
            </a:fld>
            <a:endParaRPr dirty="0">
              <a:solidFill>
                <a:srgbClr val="003462">
                  <a:lumMod val="75000"/>
                </a:srgbClr>
              </a:solidFill>
            </a:endParaRPr>
          </a:p>
        </p:txBody>
      </p:sp>
    </p:spTree>
    <p:extLst>
      <p:ext uri="{BB962C8B-B14F-4D97-AF65-F5344CB8AC3E}">
        <p14:creationId xmlns:p14="http://schemas.microsoft.com/office/powerpoint/2010/main" val="140011310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2055813"/>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11726236" y="6507316"/>
            <a:ext cx="156731" cy="153888"/>
          </a:xfrm>
        </p:spPr>
        <p:txBody>
          <a:bodyPr wrap="none" anchor="b" anchorCtr="0"/>
          <a:lstStyle/>
          <a:p>
            <a:pPr algn="r"/>
            <a:fld id="{F3477EC8-074D-41C4-94AE-E9EA7CEEA348}" type="slidenum">
              <a:rPr>
                <a:solidFill>
                  <a:srgbClr val="003462">
                    <a:lumMod val="75000"/>
                  </a:srgbClr>
                </a:solidFill>
              </a:rPr>
              <a:pPr algn="r"/>
              <a:t>‹#›</a:t>
            </a:fld>
            <a:endParaRPr dirty="0">
              <a:solidFill>
                <a:srgbClr val="003462">
                  <a:lumMod val="75000"/>
                </a:srgbClr>
              </a:solidFill>
            </a:endParaRPr>
          </a:p>
        </p:txBody>
      </p:sp>
    </p:spTree>
    <p:extLst>
      <p:ext uri="{BB962C8B-B14F-4D97-AF65-F5344CB8AC3E}">
        <p14:creationId xmlns:p14="http://schemas.microsoft.com/office/powerpoint/2010/main" val="118446584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916518" y="2055814"/>
            <a:ext cx="1096644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Slide Number Placeholder 3"/>
          <p:cNvSpPr>
            <a:spLocks noGrp="1"/>
          </p:cNvSpPr>
          <p:nvPr>
            <p:ph type="sldNum" sz="quarter" idx="10"/>
          </p:nvPr>
        </p:nvSpPr>
        <p:spPr bwMode="gray">
          <a:xfrm>
            <a:off x="11726236" y="6507316"/>
            <a:ext cx="156731"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90610681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519" y="2055814"/>
            <a:ext cx="10966448"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a:t>Click to edit Master text styles</a:t>
            </a:r>
          </a:p>
        </p:txBody>
      </p:sp>
      <p:sp>
        <p:nvSpPr>
          <p:cNvPr id="5" name="Title 4"/>
          <p:cNvSpPr>
            <a:spLocks noGrp="1"/>
          </p:cNvSpPr>
          <p:nvPr>
            <p:ph type="title"/>
          </p:nvPr>
        </p:nvSpPr>
        <p:spPr/>
        <p:txBody>
          <a:bodyPr/>
          <a:lstStyle/>
          <a:p>
            <a:r>
              <a:rPr lang="en-US"/>
              <a:t>Click to edit Master title style</a:t>
            </a:r>
            <a:endParaRPr lang="en-US" dirty="0"/>
          </a:p>
        </p:txBody>
      </p:sp>
      <p:sp>
        <p:nvSpPr>
          <p:cNvPr id="6" name="Slide Number Placeholder 3"/>
          <p:cNvSpPr>
            <a:spLocks noGrp="1"/>
          </p:cNvSpPr>
          <p:nvPr>
            <p:ph type="sldNum" sz="quarter" idx="10"/>
          </p:nvPr>
        </p:nvSpPr>
        <p:spPr bwMode="gray">
          <a:xfrm>
            <a:off x="11673508" y="6507316"/>
            <a:ext cx="156731" cy="153888"/>
          </a:xfrm>
        </p:spPr>
        <p:txBody>
          <a:bodyPr wrap="none" anchor="b" anchorCtr="0"/>
          <a:lstStyle/>
          <a:p>
            <a:fld id="{C9050EB5-2D55-4DFB-AE68-E2EAFCAF9C7A}"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258560029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916518" y="2055814"/>
            <a:ext cx="1096644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11725873"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414765295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2055813"/>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11725873"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0093633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2055813"/>
            <a:ext cx="529683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6586129" y="2055813"/>
            <a:ext cx="529683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a:t>Click to edit Master title style</a:t>
            </a:r>
          </a:p>
        </p:txBody>
      </p:sp>
      <p:sp>
        <p:nvSpPr>
          <p:cNvPr id="6" name="Slide Number Placeholder 3"/>
          <p:cNvSpPr>
            <a:spLocks noGrp="1"/>
          </p:cNvSpPr>
          <p:nvPr>
            <p:ph type="sldNum" sz="quarter" idx="11"/>
          </p:nvPr>
        </p:nvSpPr>
        <p:spPr bwMode="gray">
          <a:xfrm>
            <a:off x="11725873"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943865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cxnSp>
        <p:nvCxnSpPr>
          <p:cNvPr id="66" name="Rule"/>
          <p:cNvCxnSpPr/>
          <p:nvPr userDrawn="1"/>
        </p:nvCxnSpPr>
        <p:spPr>
          <a:xfrm>
            <a:off x="916517" y="1487424"/>
            <a:ext cx="1127548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p:txBody>
          <a:bodyPr/>
          <a:lstStyle/>
          <a:p>
            <a:r>
              <a:rPr lang="en-US" dirty="0"/>
              <a:t>Click to edit Master title style</a:t>
            </a:r>
          </a:p>
        </p:txBody>
      </p:sp>
      <p:sp>
        <p:nvSpPr>
          <p:cNvPr id="40" name="Content Right"/>
          <p:cNvSpPr>
            <a:spLocks noGrp="1"/>
          </p:cNvSpPr>
          <p:nvPr>
            <p:ph sz="quarter" idx="12"/>
          </p:nvPr>
        </p:nvSpPr>
        <p:spPr>
          <a:xfrm>
            <a:off x="916517" y="1599874"/>
            <a:ext cx="5325535" cy="4723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 name="Content Left"/>
          <p:cNvSpPr>
            <a:spLocks noGrp="1"/>
          </p:cNvSpPr>
          <p:nvPr>
            <p:ph sz="quarter" idx="13"/>
          </p:nvPr>
        </p:nvSpPr>
        <p:spPr>
          <a:xfrm>
            <a:off x="6551085" y="1599874"/>
            <a:ext cx="5331883" cy="4723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cNvSpPr>
            <a:spLocks noGrp="1"/>
          </p:cNvSpPr>
          <p:nvPr>
            <p:ph type="sldNum" sz="quarter" idx="11"/>
          </p:nvPr>
        </p:nvSpPr>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404184935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11725873"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53635671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519" y="2055814"/>
            <a:ext cx="10966448"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dirty="0"/>
              <a:t>Click to edit Master text</a:t>
            </a:r>
          </a:p>
        </p:txBody>
      </p:sp>
      <p:sp>
        <p:nvSpPr>
          <p:cNvPr id="5" name="Title 4"/>
          <p:cNvSpPr>
            <a:spLocks noGrp="1"/>
          </p:cNvSpPr>
          <p:nvPr>
            <p:ph type="title"/>
          </p:nvPr>
        </p:nvSpPr>
        <p:spPr/>
        <p:txBody>
          <a:bodyPr/>
          <a:lstStyle/>
          <a:p>
            <a:r>
              <a:rPr lang="en-US" dirty="0"/>
              <a:t>Click to edit Master title style</a:t>
            </a:r>
          </a:p>
        </p:txBody>
      </p:sp>
      <p:sp>
        <p:nvSpPr>
          <p:cNvPr id="6" name="Slide Number Placeholder 3"/>
          <p:cNvSpPr>
            <a:spLocks noGrp="1"/>
          </p:cNvSpPr>
          <p:nvPr>
            <p:ph type="sldNum" sz="quarter" idx="10"/>
          </p:nvPr>
        </p:nvSpPr>
        <p:spPr bwMode="gray">
          <a:xfrm>
            <a:off x="11725873"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55169170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cxnSp>
        <p:nvCxnSpPr>
          <p:cNvPr id="45" name="Rule"/>
          <p:cNvCxnSpPr/>
          <p:nvPr userDrawn="1"/>
        </p:nvCxnSpPr>
        <p:spPr>
          <a:xfrm>
            <a:off x="916517" y="1487424"/>
            <a:ext cx="1127548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title"/>
          </p:nvPr>
        </p:nvSpPr>
        <p:spPr>
          <a:xfrm>
            <a:off x="916518" y="882533"/>
            <a:ext cx="10966449" cy="492443"/>
          </a:xfrm>
        </p:spPr>
        <p:txBody>
          <a:bodyPr/>
          <a:lstStyle>
            <a:lvl1pPr>
              <a:defRPr>
                <a:solidFill>
                  <a:schemeClr val="bg2">
                    <a:lumMod val="75000"/>
                  </a:schemeClr>
                </a:solidFill>
              </a:defRPr>
            </a:lvl1pPr>
          </a:lstStyle>
          <a:p>
            <a:r>
              <a:rPr lang="en-US" dirty="0"/>
              <a:t>Click to edit Master title style</a:t>
            </a:r>
          </a:p>
        </p:txBody>
      </p:sp>
      <p:sp>
        <p:nvSpPr>
          <p:cNvPr id="3" name="Content"/>
          <p:cNvSpPr>
            <a:spLocks noGrp="1"/>
          </p:cNvSpPr>
          <p:nvPr userDrawn="1">
            <p:ph idx="1"/>
          </p:nvPr>
        </p:nvSpPr>
        <p:spPr>
          <a:xfrm>
            <a:off x="916518" y="1611467"/>
            <a:ext cx="10966449" cy="4714531"/>
          </a:xfrm>
        </p:spPr>
        <p:txBody>
          <a:bodyPr/>
          <a:lstStyle>
            <a:lvl1pPr marL="0" indent="0">
              <a:buNone/>
              <a:defRPr>
                <a:solidFill>
                  <a:schemeClr val="tx2"/>
                </a:solidFill>
                <a:latin typeface="+mn-lt"/>
                <a:cs typeface="Franklin Gothic Book" pitchFamily="34" charset="0"/>
              </a:defRPr>
            </a:lvl1pPr>
            <a:lvl2pPr marL="230188" indent="-230188">
              <a:buFont typeface="Arial" pitchFamily="34" charset="0"/>
              <a:buChar char="•"/>
              <a:defRPr>
                <a:solidFill>
                  <a:schemeClr val="tx2"/>
                </a:solidFill>
                <a:latin typeface="+mn-lt"/>
              </a:defRPr>
            </a:lvl2pPr>
            <a:lvl3pPr marL="465138" indent="-228600">
              <a:buFont typeface="Arial" panose="020B0604020202020204" pitchFamily="34" charset="0"/>
              <a:buChar char="–"/>
              <a:defRPr>
                <a:solidFill>
                  <a:schemeClr val="tx2"/>
                </a:solidFill>
                <a:latin typeface="+mn-lt"/>
              </a:defRPr>
            </a:lvl3pPr>
            <a:lvl4pPr marL="685800" indent="-228600">
              <a:buFont typeface="Arial" panose="020B0604020202020204" pitchFamily="34" charset="0"/>
              <a:buChar char="»"/>
              <a:defRPr>
                <a:solidFill>
                  <a:schemeClr val="tx2"/>
                </a:solidFill>
                <a:latin typeface="+mn-lt"/>
              </a:defRPr>
            </a:lvl4pPr>
            <a:lvl5pPr marL="912813" indent="-228600">
              <a:buFont typeface="Arial" panose="020B0604020202020204" pitchFamily="34" charset="0"/>
              <a:buChar char="•"/>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Second level</a:t>
            </a:r>
          </a:p>
          <a:p>
            <a:pPr lvl="2"/>
            <a:r>
              <a:rPr lang="en-US" dirty="0"/>
              <a:t>Third level</a:t>
            </a:r>
          </a:p>
          <a:p>
            <a:pPr lvl="3"/>
            <a:r>
              <a:rPr lang="en-US" dirty="0"/>
              <a:t>Fourth level</a:t>
            </a:r>
          </a:p>
        </p:txBody>
      </p:sp>
      <p:sp>
        <p:nvSpPr>
          <p:cNvPr id="4" name="Slide Number"/>
          <p:cNvSpPr>
            <a:spLocks noGrp="1"/>
          </p:cNvSpPr>
          <p:nvPr userDrawn="1">
            <p:ph type="sldNum" sz="quarter" idx="10"/>
          </p:nvPr>
        </p:nvSpPr>
        <p:spPr>
          <a:xfrm>
            <a:off x="11741903" y="6666758"/>
            <a:ext cx="141064" cy="138499"/>
          </a:xfrm>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78969246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cxnSp>
        <p:nvCxnSpPr>
          <p:cNvPr id="37" name="Rule"/>
          <p:cNvCxnSpPr/>
          <p:nvPr userDrawn="1"/>
        </p:nvCxnSpPr>
        <p:spPr>
          <a:xfrm>
            <a:off x="916517" y="1487424"/>
            <a:ext cx="1127548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916518" y="882533"/>
            <a:ext cx="10966449" cy="492443"/>
          </a:xfrm>
        </p:spPr>
        <p:txBody>
          <a:bodyPr>
            <a:spAutoFit/>
          </a:bodyPr>
          <a:lstStyle>
            <a:lvl1pPr>
              <a:defRPr sz="3200"/>
            </a:lvl1pPr>
          </a:lstStyle>
          <a:p>
            <a:r>
              <a:rPr lang="en-US" dirty="0"/>
              <a:t>Click to edit Master title style</a:t>
            </a:r>
          </a:p>
        </p:txBody>
      </p:sp>
      <p:sp>
        <p:nvSpPr>
          <p:cNvPr id="3" name="Content"/>
          <p:cNvSpPr>
            <a:spLocks noGrp="1"/>
          </p:cNvSpPr>
          <p:nvPr>
            <p:ph idx="1"/>
          </p:nvPr>
        </p:nvSpPr>
        <p:spPr bwMode="gray">
          <a:xfrm>
            <a:off x="916702" y="1607853"/>
            <a:ext cx="10966265" cy="4726300"/>
          </a:xfrm>
        </p:spPr>
        <p:txBody>
          <a:bodyPr/>
          <a:lstStyle>
            <a:lvl1pPr marL="233363" indent="-233363">
              <a:buFont typeface="Arial" panose="020B0604020202020204" pitchFamily="34" charset="0"/>
              <a:buChar char="•"/>
              <a:defRPr>
                <a:solidFill>
                  <a:schemeClr val="tx2"/>
                </a:solidFill>
                <a:latin typeface="+mn-lt"/>
                <a:cs typeface="Franklin Gothic Book" pitchFamily="34" charset="0"/>
              </a:defRPr>
            </a:lvl1pPr>
            <a:lvl2pPr>
              <a:defRPr sz="1800">
                <a:solidFill>
                  <a:schemeClr val="tx2"/>
                </a:solidFill>
                <a:latin typeface="+mn-lt"/>
                <a:cs typeface="Franklin Gothic Book" pitchFamily="34" charset="0"/>
              </a:defRPr>
            </a:lvl2pPr>
            <a:lvl3pPr>
              <a:defRPr sz="1400" baseline="0">
                <a:solidFill>
                  <a:schemeClr val="tx2"/>
                </a:solidFill>
                <a:latin typeface="+mn-lt"/>
                <a:cs typeface="Franklin Gothic Book" pitchFamily="34" charset="0"/>
              </a:defRPr>
            </a:lvl3pPr>
            <a:lvl4pPr marL="915988" indent="-228600">
              <a:defRPr sz="1400" baseline="0">
                <a:solidFill>
                  <a:schemeClr val="tx2"/>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Slide Number"/>
          <p:cNvSpPr>
            <a:spLocks noGrp="1"/>
          </p:cNvSpPr>
          <p:nvPr>
            <p:ph type="sldNum" sz="quarter" idx="10"/>
          </p:nvPr>
        </p:nvSpPr>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2019249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cxnSp>
        <p:nvCxnSpPr>
          <p:cNvPr id="66" name="Rule"/>
          <p:cNvCxnSpPr/>
          <p:nvPr userDrawn="1"/>
        </p:nvCxnSpPr>
        <p:spPr>
          <a:xfrm>
            <a:off x="916517" y="1487424"/>
            <a:ext cx="1127548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p:txBody>
          <a:bodyPr/>
          <a:lstStyle/>
          <a:p>
            <a:r>
              <a:rPr lang="en-US" dirty="0"/>
              <a:t>Click to edit Master title style</a:t>
            </a:r>
          </a:p>
        </p:txBody>
      </p:sp>
      <p:sp>
        <p:nvSpPr>
          <p:cNvPr id="40" name="Content Right"/>
          <p:cNvSpPr>
            <a:spLocks noGrp="1"/>
          </p:cNvSpPr>
          <p:nvPr>
            <p:ph sz="quarter" idx="12"/>
          </p:nvPr>
        </p:nvSpPr>
        <p:spPr>
          <a:xfrm>
            <a:off x="916517" y="1599874"/>
            <a:ext cx="5325535" cy="4723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 name="Content Left"/>
          <p:cNvSpPr>
            <a:spLocks noGrp="1"/>
          </p:cNvSpPr>
          <p:nvPr>
            <p:ph sz="quarter" idx="13"/>
          </p:nvPr>
        </p:nvSpPr>
        <p:spPr>
          <a:xfrm>
            <a:off x="6551085" y="1599874"/>
            <a:ext cx="5331883" cy="4723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cNvSpPr>
            <a:spLocks noGrp="1"/>
          </p:cNvSpPr>
          <p:nvPr>
            <p:ph type="sldNum" sz="quarter" idx="11"/>
          </p:nvPr>
        </p:nvSpPr>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79570114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ingle Line Title, First Level No Bullet">
    <p:spTree>
      <p:nvGrpSpPr>
        <p:cNvPr id="1" name=""/>
        <p:cNvGrpSpPr/>
        <p:nvPr/>
      </p:nvGrpSpPr>
      <p:grpSpPr>
        <a:xfrm>
          <a:off x="0" y="0"/>
          <a:ext cx="0" cy="0"/>
          <a:chOff x="0" y="0"/>
          <a:chExt cx="0" cy="0"/>
        </a:xfrm>
      </p:grpSpPr>
      <p:cxnSp>
        <p:nvCxnSpPr>
          <p:cNvPr id="20" name="Rule"/>
          <p:cNvCxnSpPr/>
          <p:nvPr userDrawn="1"/>
        </p:nvCxnSpPr>
        <p:spPr>
          <a:xfrm>
            <a:off x="916519" y="966735"/>
            <a:ext cx="1127548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title"/>
          </p:nvPr>
        </p:nvSpPr>
        <p:spPr>
          <a:xfrm>
            <a:off x="916518" y="360900"/>
            <a:ext cx="10966449" cy="492443"/>
          </a:xfrm>
        </p:spPr>
        <p:txBody>
          <a:bodyPr/>
          <a:lstStyle>
            <a:lvl1pPr>
              <a:defRPr>
                <a:solidFill>
                  <a:schemeClr val="bg2">
                    <a:lumMod val="75000"/>
                  </a:schemeClr>
                </a:solidFill>
              </a:defRPr>
            </a:lvl1pPr>
          </a:lstStyle>
          <a:p>
            <a:r>
              <a:rPr lang="en-US" dirty="0"/>
              <a:t>Click to edit Master title style</a:t>
            </a:r>
          </a:p>
        </p:txBody>
      </p:sp>
      <p:sp>
        <p:nvSpPr>
          <p:cNvPr id="3" name="Content"/>
          <p:cNvSpPr>
            <a:spLocks noGrp="1"/>
          </p:cNvSpPr>
          <p:nvPr userDrawn="1">
            <p:ph idx="1"/>
          </p:nvPr>
        </p:nvSpPr>
        <p:spPr>
          <a:xfrm>
            <a:off x="916518" y="1079186"/>
            <a:ext cx="10966449" cy="5246813"/>
          </a:xfrm>
        </p:spPr>
        <p:txBody>
          <a:bodyPr/>
          <a:lstStyle>
            <a:lvl1pPr marL="0" indent="0">
              <a:buNone/>
              <a:defRPr>
                <a:solidFill>
                  <a:schemeClr val="tx2"/>
                </a:solidFill>
                <a:latin typeface="+mn-lt"/>
                <a:cs typeface="Franklin Gothic Book" pitchFamily="34" charset="0"/>
              </a:defRPr>
            </a:lvl1pPr>
            <a:lvl2pPr marL="230188" indent="-230188">
              <a:buFont typeface="Arial" pitchFamily="34" charset="0"/>
              <a:buChar char="•"/>
              <a:defRPr>
                <a:solidFill>
                  <a:schemeClr val="tx2"/>
                </a:solidFill>
                <a:latin typeface="+mn-lt"/>
              </a:defRPr>
            </a:lvl2pPr>
            <a:lvl3pPr marL="465138" indent="-228600">
              <a:buFont typeface="Arial" panose="020B0604020202020204" pitchFamily="34" charset="0"/>
              <a:buChar char="–"/>
              <a:defRPr>
                <a:solidFill>
                  <a:schemeClr val="tx2"/>
                </a:solidFill>
                <a:latin typeface="+mn-lt"/>
              </a:defRPr>
            </a:lvl3pPr>
            <a:lvl4pPr marL="685800" indent="-228600">
              <a:buFont typeface="Arial" panose="020B0604020202020204" pitchFamily="34" charset="0"/>
              <a:buChar char="»"/>
              <a:defRPr>
                <a:solidFill>
                  <a:schemeClr val="tx2"/>
                </a:solidFill>
                <a:latin typeface="+mn-lt"/>
              </a:defRPr>
            </a:lvl4pPr>
            <a:lvl5pPr marL="912813" indent="-228600">
              <a:buFont typeface="Arial" panose="020B0604020202020204" pitchFamily="34" charset="0"/>
              <a:buChar char="•"/>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Second level</a:t>
            </a:r>
          </a:p>
          <a:p>
            <a:pPr lvl="2"/>
            <a:r>
              <a:rPr lang="en-US" dirty="0"/>
              <a:t>Third level</a:t>
            </a:r>
          </a:p>
          <a:p>
            <a:pPr lvl="3"/>
            <a:r>
              <a:rPr lang="en-US" dirty="0"/>
              <a:t>Fourth level</a:t>
            </a:r>
          </a:p>
        </p:txBody>
      </p:sp>
      <p:sp>
        <p:nvSpPr>
          <p:cNvPr id="4" name="Slide Number"/>
          <p:cNvSpPr>
            <a:spLocks noGrp="1"/>
          </p:cNvSpPr>
          <p:nvPr userDrawn="1">
            <p:ph type="sldNum" sz="quarter" idx="10"/>
          </p:nvPr>
        </p:nvSpPr>
        <p:spPr>
          <a:xfrm>
            <a:off x="11741903" y="6666758"/>
            <a:ext cx="141064" cy="138499"/>
          </a:xfrm>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65097857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Single Line Title, Bulleted Text">
    <p:spTree>
      <p:nvGrpSpPr>
        <p:cNvPr id="1" name=""/>
        <p:cNvGrpSpPr/>
        <p:nvPr/>
      </p:nvGrpSpPr>
      <p:grpSpPr>
        <a:xfrm>
          <a:off x="0" y="0"/>
          <a:ext cx="0" cy="0"/>
          <a:chOff x="0" y="0"/>
          <a:chExt cx="0" cy="0"/>
        </a:xfrm>
      </p:grpSpPr>
      <p:cxnSp>
        <p:nvCxnSpPr>
          <p:cNvPr id="64" name="Rule"/>
          <p:cNvCxnSpPr/>
          <p:nvPr userDrawn="1"/>
        </p:nvCxnSpPr>
        <p:spPr>
          <a:xfrm>
            <a:off x="916519" y="966735"/>
            <a:ext cx="1127548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tle"/>
          <p:cNvSpPr>
            <a:spLocks noGrp="1"/>
          </p:cNvSpPr>
          <p:nvPr userDrawn="1">
            <p:ph type="title"/>
          </p:nvPr>
        </p:nvSpPr>
        <p:spPr>
          <a:xfrm>
            <a:off x="916518" y="359994"/>
            <a:ext cx="10966449" cy="492443"/>
          </a:xfrm>
        </p:spPr>
        <p:txBody>
          <a:bodyPr/>
          <a:lstStyle/>
          <a:p>
            <a:r>
              <a:rPr lang="en-US" dirty="0"/>
              <a:t>Click to edit Master title style</a:t>
            </a:r>
          </a:p>
        </p:txBody>
      </p:sp>
      <p:sp>
        <p:nvSpPr>
          <p:cNvPr id="20" name="Content"/>
          <p:cNvSpPr>
            <a:spLocks noGrp="1"/>
          </p:cNvSpPr>
          <p:nvPr userDrawn="1">
            <p:ph sz="quarter" idx="11"/>
          </p:nvPr>
        </p:nvSpPr>
        <p:spPr>
          <a:xfrm>
            <a:off x="916518" y="1074694"/>
            <a:ext cx="10966449"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Slide Number"/>
          <p:cNvSpPr>
            <a:spLocks noGrp="1"/>
          </p:cNvSpPr>
          <p:nvPr userDrawn="1">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46358560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ingle Line Title, Two Column">
    <p:spTree>
      <p:nvGrpSpPr>
        <p:cNvPr id="1" name=""/>
        <p:cNvGrpSpPr/>
        <p:nvPr/>
      </p:nvGrpSpPr>
      <p:grpSpPr>
        <a:xfrm>
          <a:off x="0" y="0"/>
          <a:ext cx="0" cy="0"/>
          <a:chOff x="0" y="0"/>
          <a:chExt cx="0" cy="0"/>
        </a:xfrm>
      </p:grpSpPr>
      <p:cxnSp>
        <p:nvCxnSpPr>
          <p:cNvPr id="64" name="Rule"/>
          <p:cNvCxnSpPr/>
          <p:nvPr userDrawn="1"/>
        </p:nvCxnSpPr>
        <p:spPr>
          <a:xfrm>
            <a:off x="916519" y="966735"/>
            <a:ext cx="1127548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tle"/>
          <p:cNvSpPr>
            <a:spLocks noGrp="1"/>
          </p:cNvSpPr>
          <p:nvPr userDrawn="1">
            <p:ph type="title"/>
          </p:nvPr>
        </p:nvSpPr>
        <p:spPr>
          <a:xfrm>
            <a:off x="916518" y="359994"/>
            <a:ext cx="10966449" cy="492443"/>
          </a:xfrm>
        </p:spPr>
        <p:txBody>
          <a:bodyPr/>
          <a:lstStyle/>
          <a:p>
            <a:r>
              <a:rPr lang="en-US" dirty="0"/>
              <a:t>Click to edit Master title style</a:t>
            </a:r>
          </a:p>
        </p:txBody>
      </p:sp>
      <p:sp>
        <p:nvSpPr>
          <p:cNvPr id="20" name="Content Left"/>
          <p:cNvSpPr>
            <a:spLocks noGrp="1"/>
          </p:cNvSpPr>
          <p:nvPr userDrawn="1">
            <p:ph sz="quarter" idx="11"/>
          </p:nvPr>
        </p:nvSpPr>
        <p:spPr>
          <a:xfrm>
            <a:off x="916518" y="1074694"/>
            <a:ext cx="5323417"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Content Right"/>
          <p:cNvSpPr>
            <a:spLocks noGrp="1"/>
          </p:cNvSpPr>
          <p:nvPr>
            <p:ph sz="quarter" idx="12"/>
          </p:nvPr>
        </p:nvSpPr>
        <p:spPr>
          <a:xfrm>
            <a:off x="6551084" y="1082676"/>
            <a:ext cx="5331883" cy="5243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cNvSpPr>
            <a:spLocks noGrp="1"/>
          </p:cNvSpPr>
          <p:nvPr userDrawn="1">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05905303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No Rule">
    <p:spTree>
      <p:nvGrpSpPr>
        <p:cNvPr id="1" name=""/>
        <p:cNvGrpSpPr/>
        <p:nvPr/>
      </p:nvGrpSpPr>
      <p:grpSpPr>
        <a:xfrm>
          <a:off x="0" y="0"/>
          <a:ext cx="0" cy="0"/>
          <a:chOff x="0" y="0"/>
          <a:chExt cx="0" cy="0"/>
        </a:xfrm>
      </p:grpSpPr>
      <p:sp>
        <p:nvSpPr>
          <p:cNvPr id="3" name="Title"/>
          <p:cNvSpPr>
            <a:spLocks noGrp="1"/>
          </p:cNvSpPr>
          <p:nvPr userDrawn="1">
            <p:ph type="title"/>
          </p:nvPr>
        </p:nvSpPr>
        <p:spPr>
          <a:xfrm>
            <a:off x="916518" y="364089"/>
            <a:ext cx="10966449" cy="488348"/>
          </a:xfrm>
        </p:spPr>
        <p:txBody>
          <a:bodyPr/>
          <a:lstStyle/>
          <a:p>
            <a:r>
              <a:rPr lang="en-US" dirty="0"/>
              <a:t>Click to edit Master title style</a:t>
            </a:r>
          </a:p>
        </p:txBody>
      </p:sp>
      <p:sp>
        <p:nvSpPr>
          <p:cNvPr id="20" name="Content"/>
          <p:cNvSpPr>
            <a:spLocks noGrp="1"/>
          </p:cNvSpPr>
          <p:nvPr userDrawn="1">
            <p:ph sz="quarter" idx="11"/>
          </p:nvPr>
        </p:nvSpPr>
        <p:spPr>
          <a:xfrm>
            <a:off x="916518" y="1074694"/>
            <a:ext cx="10966449"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Slide Number"/>
          <p:cNvSpPr>
            <a:spLocks noGrp="1"/>
          </p:cNvSpPr>
          <p:nvPr userDrawn="1">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37154194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First Level No Bullet, Source">
    <p:spTree>
      <p:nvGrpSpPr>
        <p:cNvPr id="1" name=""/>
        <p:cNvGrpSpPr/>
        <p:nvPr/>
      </p:nvGrpSpPr>
      <p:grpSpPr>
        <a:xfrm>
          <a:off x="0" y="0"/>
          <a:ext cx="0" cy="0"/>
          <a:chOff x="0" y="0"/>
          <a:chExt cx="0" cy="0"/>
        </a:xfrm>
      </p:grpSpPr>
      <p:cxnSp>
        <p:nvCxnSpPr>
          <p:cNvPr id="45" name="Rule"/>
          <p:cNvCxnSpPr/>
          <p:nvPr userDrawn="1"/>
        </p:nvCxnSpPr>
        <p:spPr>
          <a:xfrm>
            <a:off x="916517" y="1487424"/>
            <a:ext cx="1127548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title"/>
          </p:nvPr>
        </p:nvSpPr>
        <p:spPr>
          <a:xfrm>
            <a:off x="916518" y="882533"/>
            <a:ext cx="10966449" cy="492443"/>
          </a:xfrm>
        </p:spPr>
        <p:txBody>
          <a:bodyPr/>
          <a:lstStyle>
            <a:lvl1pPr>
              <a:defRPr>
                <a:solidFill>
                  <a:schemeClr val="bg2">
                    <a:lumMod val="75000"/>
                  </a:schemeClr>
                </a:solidFill>
              </a:defRPr>
            </a:lvl1pPr>
          </a:lstStyle>
          <a:p>
            <a:r>
              <a:rPr lang="en-US" dirty="0"/>
              <a:t>Click to edit Master title style</a:t>
            </a:r>
          </a:p>
        </p:txBody>
      </p:sp>
      <p:sp>
        <p:nvSpPr>
          <p:cNvPr id="3" name="Content"/>
          <p:cNvSpPr>
            <a:spLocks noGrp="1"/>
          </p:cNvSpPr>
          <p:nvPr userDrawn="1">
            <p:ph idx="1"/>
          </p:nvPr>
        </p:nvSpPr>
        <p:spPr>
          <a:xfrm>
            <a:off x="916518" y="1611467"/>
            <a:ext cx="10966449" cy="4714531"/>
          </a:xfrm>
        </p:spPr>
        <p:txBody>
          <a:bodyPr/>
          <a:lstStyle>
            <a:lvl1pPr marL="0" indent="0">
              <a:buNone/>
              <a:defRPr>
                <a:solidFill>
                  <a:schemeClr val="tx2"/>
                </a:solidFill>
                <a:latin typeface="+mn-lt"/>
                <a:cs typeface="Franklin Gothic Book" pitchFamily="34" charset="0"/>
              </a:defRPr>
            </a:lvl1pPr>
            <a:lvl2pPr marL="230188" indent="-230188">
              <a:buFont typeface="Arial" pitchFamily="34" charset="0"/>
              <a:buChar char="•"/>
              <a:defRPr>
                <a:solidFill>
                  <a:schemeClr val="tx2"/>
                </a:solidFill>
                <a:latin typeface="+mn-lt"/>
              </a:defRPr>
            </a:lvl2pPr>
            <a:lvl3pPr marL="465138" indent="-228600">
              <a:buFont typeface="Arial" panose="020B0604020202020204" pitchFamily="34" charset="0"/>
              <a:buChar char="–"/>
              <a:defRPr>
                <a:solidFill>
                  <a:schemeClr val="tx2"/>
                </a:solidFill>
                <a:latin typeface="+mn-lt"/>
              </a:defRPr>
            </a:lvl3pPr>
            <a:lvl4pPr marL="685800" indent="-228600">
              <a:buFont typeface="Arial" panose="020B0604020202020204" pitchFamily="34" charset="0"/>
              <a:buChar char="»"/>
              <a:defRPr>
                <a:solidFill>
                  <a:schemeClr val="tx2"/>
                </a:solidFill>
                <a:latin typeface="+mn-lt"/>
              </a:defRPr>
            </a:lvl4pPr>
            <a:lvl5pPr marL="912813" indent="-228600">
              <a:buFont typeface="Arial" panose="020B0604020202020204" pitchFamily="34" charset="0"/>
              <a:buChar char="•"/>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Second level</a:t>
            </a:r>
          </a:p>
          <a:p>
            <a:pPr lvl="2"/>
            <a:r>
              <a:rPr lang="en-US" dirty="0"/>
              <a:t>Third level</a:t>
            </a:r>
          </a:p>
          <a:p>
            <a:pPr lvl="3"/>
            <a:r>
              <a:rPr lang="en-US" dirty="0"/>
              <a:t>Fourth level</a:t>
            </a:r>
          </a:p>
        </p:txBody>
      </p:sp>
      <p:sp>
        <p:nvSpPr>
          <p:cNvPr id="6" name="Source"/>
          <p:cNvSpPr>
            <a:spLocks noGrp="1"/>
          </p:cNvSpPr>
          <p:nvPr>
            <p:ph type="body" sz="quarter" idx="11" hasCustomPrompt="1"/>
          </p:nvPr>
        </p:nvSpPr>
        <p:spPr>
          <a:xfrm>
            <a:off x="916518" y="6018221"/>
            <a:ext cx="10966449" cy="307777"/>
          </a:xfrm>
        </p:spPr>
        <p:txBody>
          <a:bodyPr anchor="b" anchorCtr="0">
            <a:spAutoFit/>
          </a:bodyPr>
          <a:lstStyle>
            <a:lvl1pPr marL="0" indent="0">
              <a:buNone/>
              <a:defRPr sz="1000"/>
            </a:lvl1pPr>
            <a:lvl2pPr marL="228600" indent="0">
              <a:buNone/>
              <a:defRPr sz="1000"/>
            </a:lvl2pPr>
            <a:lvl3pPr marL="458788" indent="0">
              <a:buNone/>
              <a:defRPr sz="1000"/>
            </a:lvl3pPr>
            <a:lvl4pPr marL="685800" indent="0">
              <a:buNone/>
              <a:defRPr sz="1000"/>
            </a:lvl4pPr>
            <a:lvl5pPr marL="914400" indent="0">
              <a:buNone/>
              <a:defRPr sz="1000"/>
            </a:lvl5pPr>
          </a:lstStyle>
          <a:p>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p>
        </p:txBody>
      </p:sp>
      <p:sp>
        <p:nvSpPr>
          <p:cNvPr id="4" name="Slide Number"/>
          <p:cNvSpPr>
            <a:spLocks noGrp="1"/>
          </p:cNvSpPr>
          <p:nvPr userDrawn="1">
            <p:ph type="sldNum" sz="quarter" idx="10"/>
          </p:nvPr>
        </p:nvSpPr>
        <p:spPr>
          <a:xfrm>
            <a:off x="11741903" y="6666758"/>
            <a:ext cx="141064" cy="138499"/>
          </a:xfrm>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3989504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18" Type="http://schemas.openxmlformats.org/officeDocument/2006/relationships/slideLayout" Target="../slideLayouts/slideLayout109.xml"/><Relationship Id="rId3" Type="http://schemas.openxmlformats.org/officeDocument/2006/relationships/slideLayout" Target="../slideLayouts/slideLayout94.xml"/><Relationship Id="rId21" Type="http://schemas.openxmlformats.org/officeDocument/2006/relationships/image" Target="../media/image6.jpeg"/><Relationship Id="rId7" Type="http://schemas.openxmlformats.org/officeDocument/2006/relationships/slideLayout" Target="../slideLayouts/slideLayout98.xml"/><Relationship Id="rId12" Type="http://schemas.openxmlformats.org/officeDocument/2006/relationships/slideLayout" Target="../slideLayouts/slideLayout103.xml"/><Relationship Id="rId17" Type="http://schemas.openxmlformats.org/officeDocument/2006/relationships/slideLayout" Target="../slideLayouts/slideLayout108.xml"/><Relationship Id="rId2" Type="http://schemas.openxmlformats.org/officeDocument/2006/relationships/slideLayout" Target="../slideLayouts/slideLayout93.xml"/><Relationship Id="rId16" Type="http://schemas.openxmlformats.org/officeDocument/2006/relationships/slideLayout" Target="../slideLayouts/slideLayout107.xml"/><Relationship Id="rId20" Type="http://schemas.openxmlformats.org/officeDocument/2006/relationships/theme" Target="../theme/theme10.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5" Type="http://schemas.openxmlformats.org/officeDocument/2006/relationships/slideLayout" Target="../slideLayouts/slideLayout106.xml"/><Relationship Id="rId10" Type="http://schemas.openxmlformats.org/officeDocument/2006/relationships/slideLayout" Target="../slideLayouts/slideLayout101.xml"/><Relationship Id="rId19" Type="http://schemas.openxmlformats.org/officeDocument/2006/relationships/slideLayout" Target="../slideLayouts/slideLayout110.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slideLayout" Target="../slideLayouts/slideLayout105.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113.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5" Type="http://schemas.openxmlformats.org/officeDocument/2006/relationships/image" Target="../media/image7.jpeg"/><Relationship Id="rId4"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21" Type="http://schemas.openxmlformats.org/officeDocument/2006/relationships/theme" Target="../theme/theme3.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slideLayout" Target="../slideLayouts/slideLayout26.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 Id="rId22"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image" Target="../media/image3.jpe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theme" Target="../theme/theme5.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image" Target="../media/image3.jpeg"/><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slideLayout" Target="../slideLayouts/slideLayout81.xml"/><Relationship Id="rId3" Type="http://schemas.openxmlformats.org/officeDocument/2006/relationships/slideLayout" Target="../slideLayouts/slideLayout66.xml"/><Relationship Id="rId21" Type="http://schemas.openxmlformats.org/officeDocument/2006/relationships/image" Target="../media/image3.jpeg"/><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20" Type="http://schemas.openxmlformats.org/officeDocument/2006/relationships/theme" Target="../theme/theme7.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10" Type="http://schemas.openxmlformats.org/officeDocument/2006/relationships/slideLayout" Target="../slideLayouts/slideLayout73.xml"/><Relationship Id="rId19" Type="http://schemas.openxmlformats.org/officeDocument/2006/relationships/slideLayout" Target="../slideLayouts/slideLayout82.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85.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image" Target="../media/image4.jpeg"/><Relationship Id="rId5" Type="http://schemas.openxmlformats.org/officeDocument/2006/relationships/theme" Target="../theme/theme8.xml"/><Relationship Id="rId4"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89.xml"/><Relationship Id="rId7" Type="http://schemas.openxmlformats.org/officeDocument/2006/relationships/image" Target="../media/image5.jpeg"/><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theme" Target="../theme/theme9.xml"/><Relationship Id="rId5" Type="http://schemas.openxmlformats.org/officeDocument/2006/relationships/slideLayout" Target="../slideLayouts/slideLayout91.xml"/><Relationship Id="rId4"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51" name="Title"/>
          <p:cNvSpPr>
            <a:spLocks noGrp="1"/>
          </p:cNvSpPr>
          <p:nvPr>
            <p:ph type="title"/>
          </p:nvPr>
        </p:nvSpPr>
        <p:spPr bwMode="gray">
          <a:xfrm>
            <a:off x="911749" y="1921374"/>
            <a:ext cx="10971223" cy="769441"/>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a:t>Click to edit Master title style</a:t>
            </a:r>
            <a:endParaRPr lang="en-US" dirty="0"/>
          </a:p>
        </p:txBody>
      </p:sp>
      <p:sp>
        <p:nvSpPr>
          <p:cNvPr id="2052" name="Text"/>
          <p:cNvSpPr>
            <a:spLocks noGrp="1"/>
          </p:cNvSpPr>
          <p:nvPr>
            <p:ph type="body" idx="1"/>
          </p:nvPr>
        </p:nvSpPr>
        <p:spPr bwMode="gray">
          <a:xfrm>
            <a:off x="911858" y="2935823"/>
            <a:ext cx="10971108" cy="1646605"/>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3" name="Footer Placeholder 2"/>
          <p:cNvSpPr>
            <a:spLocks noGrp="1"/>
          </p:cNvSpPr>
          <p:nvPr>
            <p:ph type="ftr" sz="quarter" idx="3"/>
          </p:nvPr>
        </p:nvSpPr>
        <p:spPr bwMode="gray">
          <a:xfrm>
            <a:off x="7104454" y="6567845"/>
            <a:ext cx="4778513" cy="123111"/>
          </a:xfrm>
          <a:prstGeom prst="rect">
            <a:avLst/>
          </a:prstGeom>
        </p:spPr>
        <p:txBody>
          <a:bodyPr vert="horz" lIns="0" tIns="0" rIns="0" bIns="0" rtlCol="0" anchor="ctr">
            <a:spAutoFit/>
          </a:bodyPr>
          <a:lstStyle>
            <a:lvl1pPr algn="r">
              <a:defRPr sz="800">
                <a:solidFill>
                  <a:schemeClr val="bg1"/>
                </a:solidFill>
                <a:latin typeface="Arial Narrow" pitchFamily="34" charset="0"/>
              </a:defRPr>
            </a:lvl1pPr>
          </a:lstStyle>
          <a:p>
            <a:endParaRPr lang="en-US" dirty="0"/>
          </a:p>
        </p:txBody>
      </p:sp>
      <p:cxnSp>
        <p:nvCxnSpPr>
          <p:cNvPr id="6" name="Straight Connector 5"/>
          <p:cNvCxnSpPr/>
          <p:nvPr userDrawn="1"/>
        </p:nvCxnSpPr>
        <p:spPr>
          <a:xfrm>
            <a:off x="911749" y="4309872"/>
            <a:ext cx="11280251"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316" r:id="rId1"/>
  </p:sldLayoutIdLst>
  <p:hf hdr="0" ftr="0" dt="0"/>
  <p:txStyles>
    <p:titleStyle>
      <a:lvl1pPr algn="l" rtl="0" eaLnBrk="1" fontAlgn="base" hangingPunct="1">
        <a:spcBef>
          <a:spcPct val="0"/>
        </a:spcBef>
        <a:spcAft>
          <a:spcPct val="0"/>
        </a:spcAft>
        <a:defRPr sz="50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p:titleStyle>
    <p:bodyStyle>
      <a:lvl1pPr indent="0" algn="l" rtl="0" eaLnBrk="1" fontAlgn="base" hangingPunct="1">
        <a:spcBef>
          <a:spcPts val="600"/>
        </a:spcBef>
        <a:spcAft>
          <a:spcPct val="0"/>
        </a:spcAft>
        <a:defRPr sz="3200" kern="1200">
          <a:solidFill>
            <a:schemeClr val="bg2">
              <a:lumMod val="75000"/>
            </a:schemeClr>
          </a:solidFill>
          <a:latin typeface="+mn-lt"/>
          <a:ea typeface="+mn-ea"/>
          <a:cs typeface="Arial" pitchFamily="34" charset="0"/>
        </a:defRPr>
      </a:lvl1pPr>
      <a:lvl2pPr marL="0" indent="0" algn="l" rtl="0" eaLnBrk="1" fontAlgn="base" hangingPunct="1">
        <a:spcBef>
          <a:spcPts val="600"/>
        </a:spcBef>
        <a:spcAft>
          <a:spcPct val="0"/>
        </a:spcAft>
        <a:defRPr sz="2400" kern="1200">
          <a:solidFill>
            <a:schemeClr val="bg1"/>
          </a:solidFill>
          <a:latin typeface="+mn-lt"/>
          <a:ea typeface="+mn-ea"/>
          <a:cs typeface="Arial" pitchFamily="34" charset="0"/>
        </a:defRPr>
      </a:lvl2pPr>
      <a:lvl3pPr marL="0" indent="0" algn="l" rtl="0" eaLnBrk="1" fontAlgn="base" hangingPunct="1">
        <a:spcBef>
          <a:spcPts val="600"/>
        </a:spcBef>
        <a:spcAft>
          <a:spcPct val="0"/>
        </a:spcAft>
        <a:defRPr sz="2000" kern="1200">
          <a:solidFill>
            <a:schemeClr val="bg1"/>
          </a:solidFill>
          <a:latin typeface="+mn-lt"/>
          <a:ea typeface="+mn-ea"/>
          <a:cs typeface="Arial" pitchFamily="34" charset="0"/>
        </a:defRPr>
      </a:lvl3pPr>
      <a:lvl4pPr marL="0" indent="0" algn="l" rtl="0" eaLnBrk="1" fontAlgn="base" hangingPunct="1">
        <a:spcBef>
          <a:spcPts val="600"/>
        </a:spcBef>
        <a:spcAft>
          <a:spcPct val="0"/>
        </a:spcAft>
        <a:defRPr sz="1600" kern="1200">
          <a:solidFill>
            <a:schemeClr val="bg1"/>
          </a:solidFill>
          <a:latin typeface="+mn-lt"/>
          <a:ea typeface="+mn-ea"/>
          <a:cs typeface="+mn-cs"/>
        </a:defRPr>
      </a:lvl4pPr>
      <a:lvl5pPr marL="2057400" indent="-228600" algn="l" rtl="0" eaLnBrk="1" fontAlgn="base" hangingPunct="1">
        <a:spcBef>
          <a:spcPct val="20000"/>
        </a:spcBef>
        <a:spcAft>
          <a:spcPct val="0"/>
        </a:spcAf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9" name="AIR Identifier"/>
          <p:cNvSpPr txBox="1"/>
          <p:nvPr userDrawn="1"/>
        </p:nvSpPr>
        <p:spPr>
          <a:xfrm>
            <a:off x="304801" y="6675976"/>
            <a:ext cx="4150175" cy="138499"/>
          </a:xfrm>
          <a:prstGeom prst="rect">
            <a:avLst/>
          </a:prstGeom>
          <a:noFill/>
        </p:spPr>
        <p:txBody>
          <a:bodyPr wrap="none" lIns="0" tIns="0" rIns="0" bIns="0" rtlCol="0">
            <a:spAutoFit/>
          </a:bodyPr>
          <a:lstStyle/>
          <a:p>
            <a:r>
              <a:rPr lang="en-US" sz="900" cap="small" baseline="0" dirty="0">
                <a:solidFill>
                  <a:schemeClr val="bg2">
                    <a:lumMod val="75000"/>
                  </a:schemeClr>
                </a:solidFill>
                <a:latin typeface="Garamond" panose="02020404030301010803" pitchFamily="18" charset="0"/>
              </a:rPr>
              <a:t>i3 Intensive Intervention in Mathematics at American Institutes for Research</a:t>
            </a:r>
          </a:p>
        </p:txBody>
      </p:sp>
      <p:sp>
        <p:nvSpPr>
          <p:cNvPr id="5123" name="Title"/>
          <p:cNvSpPr>
            <a:spLocks noGrp="1"/>
          </p:cNvSpPr>
          <p:nvPr>
            <p:ph type="title"/>
          </p:nvPr>
        </p:nvSpPr>
        <p:spPr bwMode="gray">
          <a:xfrm>
            <a:off x="916518" y="882533"/>
            <a:ext cx="10966449" cy="49244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dirty="0"/>
              <a:t>Click to edit Master title style</a:t>
            </a:r>
          </a:p>
        </p:txBody>
      </p:sp>
      <p:sp>
        <p:nvSpPr>
          <p:cNvPr id="5124" name="Text"/>
          <p:cNvSpPr>
            <a:spLocks noGrp="1"/>
          </p:cNvSpPr>
          <p:nvPr>
            <p:ph type="body" idx="1"/>
          </p:nvPr>
        </p:nvSpPr>
        <p:spPr bwMode="gray">
          <a:xfrm>
            <a:off x="916518" y="1611466"/>
            <a:ext cx="10966449" cy="4722687"/>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Slide Number"/>
          <p:cNvSpPr>
            <a:spLocks noGrp="1"/>
          </p:cNvSpPr>
          <p:nvPr>
            <p:ph type="sldNum" sz="quarter" idx="4"/>
          </p:nvPr>
        </p:nvSpPr>
        <p:spPr bwMode="gray">
          <a:xfrm>
            <a:off x="11741903" y="6675976"/>
            <a:ext cx="141064" cy="138499"/>
          </a:xfrm>
          <a:prstGeom prst="rect">
            <a:avLst/>
          </a:prstGeom>
          <a:noFill/>
        </p:spPr>
        <p:txBody>
          <a:bodyPr wrap="none" lIns="0" tIns="0" rIns="0" bIns="0">
            <a:spAutoFit/>
          </a:bodyPr>
          <a:lstStyle>
            <a:lvl1pPr>
              <a:defRPr lang="en-US" sz="900" smtClean="0">
                <a:solidFill>
                  <a:schemeClr val="bg2">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940481610"/>
      </p:ext>
    </p:extLst>
  </p:cSld>
  <p:clrMap bg1="lt1" tx1="dk1" bg2="lt2" tx2="dk2" accent1="accent1" accent2="accent2" accent3="accent3" accent4="accent4" accent5="accent5" accent6="accent6" hlink="hlink" folHlink="folHlink"/>
  <p:sldLayoutIdLst>
    <p:sldLayoutId id="2147484760" r:id="rId1"/>
    <p:sldLayoutId id="2147484761" r:id="rId2"/>
    <p:sldLayoutId id="2147484762" r:id="rId3"/>
    <p:sldLayoutId id="2147484763" r:id="rId4"/>
    <p:sldLayoutId id="2147484764" r:id="rId5"/>
    <p:sldLayoutId id="2147484765" r:id="rId6"/>
    <p:sldLayoutId id="2147484766" r:id="rId7"/>
    <p:sldLayoutId id="2147484767" r:id="rId8"/>
    <p:sldLayoutId id="2147484768" r:id="rId9"/>
    <p:sldLayoutId id="2147484769" r:id="rId10"/>
    <p:sldLayoutId id="2147484770" r:id="rId11"/>
    <p:sldLayoutId id="2147484771" r:id="rId12"/>
    <p:sldLayoutId id="2147484772" r:id="rId13"/>
    <p:sldLayoutId id="2147484773" r:id="rId14"/>
    <p:sldLayoutId id="2147484774" r:id="rId15"/>
    <p:sldLayoutId id="2147484775" r:id="rId16"/>
    <p:sldLayoutId id="2147484776" r:id="rId17"/>
    <p:sldLayoutId id="2147484777" r:id="rId18"/>
    <p:sldLayoutId id="2147484778" r:id="rId19"/>
  </p:sldLayoutIdLst>
  <p:hf hdr="0" ftr="0" dt="0"/>
  <p:txStyles>
    <p:titleStyle>
      <a:lvl1pPr algn="l" rtl="0" eaLnBrk="0" fontAlgn="base" hangingPunct="0">
        <a:spcBef>
          <a:spcPct val="0"/>
        </a:spcBef>
        <a:spcAft>
          <a:spcPct val="0"/>
        </a:spcAft>
        <a:defRPr lang="en-US" sz="3200" b="0" kern="1200" dirty="0">
          <a:solidFill>
            <a:schemeClr val="bg2">
              <a:lumMod val="7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28600" indent="-228600" algn="l" rtl="0" eaLnBrk="0" fontAlgn="base" hangingPunct="0">
        <a:spcBef>
          <a:spcPts val="600"/>
        </a:spcBef>
        <a:spcAft>
          <a:spcPts val="0"/>
        </a:spcAft>
        <a:buClr>
          <a:schemeClr val="bg2">
            <a:lumMod val="75000"/>
          </a:schemeClr>
        </a:buClr>
        <a:buFont typeface="Arial" panose="020B0604020202020204" pitchFamily="34" charset="0"/>
        <a:buChar char="•"/>
        <a:defRPr sz="2400" kern="1200">
          <a:solidFill>
            <a:schemeClr val="tx2"/>
          </a:solidFill>
          <a:latin typeface="+mn-lt"/>
          <a:ea typeface="Arial" pitchFamily="34" charset="0"/>
          <a:cs typeface="Arial" pitchFamily="34" charset="0"/>
        </a:defRPr>
      </a:lvl1pPr>
      <a:lvl2pPr marL="457200" indent="-228600" algn="l" rtl="0" eaLnBrk="0" fontAlgn="base" hangingPunct="0">
        <a:spcBef>
          <a:spcPts val="600"/>
        </a:spcBef>
        <a:spcAft>
          <a:spcPts val="0"/>
        </a:spcAft>
        <a:buClr>
          <a:schemeClr val="bg2">
            <a:lumMod val="75000"/>
          </a:schemeClr>
        </a:buClr>
        <a:buFont typeface="Arial" pitchFamily="34" charset="0"/>
        <a:buChar char="–"/>
        <a:defRPr sz="1800" kern="1200">
          <a:solidFill>
            <a:schemeClr val="tx2"/>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2">
            <a:lumMod val="75000"/>
          </a:schemeClr>
        </a:buClr>
        <a:buFont typeface="Arial" panose="020B0604020202020204" pitchFamily="34" charset="0"/>
        <a:buChar char="»"/>
        <a:defRPr sz="1600" kern="1200">
          <a:solidFill>
            <a:schemeClr val="tx2"/>
          </a:solidFill>
          <a:latin typeface="+mn-lt"/>
          <a:ea typeface="Arial" pitchFamily="34" charset="0"/>
          <a:cs typeface="Arial" pitchFamily="34" charset="0"/>
        </a:defRPr>
      </a:lvl3pPr>
      <a:lvl4pPr marL="914400" indent="-228600" algn="l" rtl="0" eaLnBrk="0" fontAlgn="base" hangingPunct="0">
        <a:spcBef>
          <a:spcPts val="600"/>
        </a:spcBef>
        <a:spcAft>
          <a:spcPts val="0"/>
        </a:spcAft>
        <a:buClr>
          <a:schemeClr val="bg2">
            <a:lumMod val="75000"/>
          </a:schemeClr>
        </a:buClr>
        <a:buSzPct val="100000"/>
        <a:buFont typeface="Arial" panose="020B0604020202020204" pitchFamily="34" charset="0"/>
        <a:buChar char="•"/>
        <a:defRPr sz="1400" kern="1200">
          <a:solidFill>
            <a:schemeClr val="tx2"/>
          </a:solidFill>
          <a:latin typeface="+mn-lt"/>
          <a:ea typeface="Arial" pitchFamily="34" charset="0"/>
          <a:cs typeface="Arial" pitchFamily="34" charset="0"/>
        </a:defRPr>
      </a:lvl4pPr>
      <a:lvl5pPr marL="1143000" indent="-228600" algn="l" rtl="0" eaLnBrk="0" fontAlgn="base" hangingPunct="0">
        <a:spcBef>
          <a:spcPts val="600"/>
        </a:spcBef>
        <a:spcAft>
          <a:spcPts val="0"/>
        </a:spcAft>
        <a:buClr>
          <a:schemeClr val="bg2">
            <a:lumMod val="75000"/>
          </a:schemeClr>
        </a:buClr>
        <a:buFont typeface="Arial" pitchFamily="34" charset="0"/>
        <a:buChar char="•"/>
        <a:defRPr sz="1400" kern="1200" baseline="0">
          <a:solidFill>
            <a:schemeClr val="tx2"/>
          </a:solidFill>
          <a:latin typeface="+mn-lt"/>
          <a:ea typeface="Arial" pitchFamily="34" charset="0"/>
          <a:cs typeface="Arial" pitchFamily="34" charset="0"/>
        </a:defRPr>
      </a:lvl5pPr>
      <a:lvl6pPr marL="1371600" indent="-228600" algn="l" defTabSz="914400" rtl="0" eaLnBrk="1" latinLnBrk="0" hangingPunct="1">
        <a:spcBef>
          <a:spcPts val="600"/>
        </a:spcBef>
        <a:spcAft>
          <a:spcPts val="0"/>
        </a:spcAft>
        <a:buClr>
          <a:schemeClr val="bg2">
            <a:lumMod val="75000"/>
          </a:schemeClr>
        </a:buClr>
        <a:buFont typeface="Arial" pitchFamily="34" charset="0"/>
        <a:buChar char="•"/>
        <a:defRPr sz="1400" kern="1200">
          <a:solidFill>
            <a:schemeClr val="tx2"/>
          </a:solidFill>
          <a:latin typeface="+mn-lt"/>
          <a:ea typeface="+mn-ea"/>
          <a:cs typeface="+mn-cs"/>
        </a:defRPr>
      </a:lvl6pPr>
      <a:lvl7pPr marL="1600200" indent="-228600" algn="l" defTabSz="914400" rtl="0" eaLnBrk="1" latinLnBrk="0" hangingPunct="1">
        <a:spcBef>
          <a:spcPts val="600"/>
        </a:spcBef>
        <a:spcAft>
          <a:spcPts val="0"/>
        </a:spcAft>
        <a:buClr>
          <a:schemeClr val="bg2">
            <a:lumMod val="75000"/>
          </a:schemeClr>
        </a:buClr>
        <a:buFont typeface="Arial" pitchFamily="34" charset="0"/>
        <a:buChar char="•"/>
        <a:defRPr sz="1400" kern="1200">
          <a:solidFill>
            <a:schemeClr val="tx2"/>
          </a:solidFill>
          <a:latin typeface="+mn-lt"/>
          <a:ea typeface="+mn-ea"/>
          <a:cs typeface="+mn-cs"/>
        </a:defRPr>
      </a:lvl7pPr>
      <a:lvl8pPr marL="1828800" indent="-228600" algn="l" defTabSz="914400" rtl="0" eaLnBrk="1" latinLnBrk="0" hangingPunct="1">
        <a:spcBef>
          <a:spcPts val="600"/>
        </a:spcBef>
        <a:spcAft>
          <a:spcPts val="0"/>
        </a:spcAft>
        <a:buClr>
          <a:schemeClr val="bg2">
            <a:lumMod val="75000"/>
          </a:schemeClr>
        </a:buClr>
        <a:buFont typeface="Arial" pitchFamily="34" charset="0"/>
        <a:buChar char="•"/>
        <a:defRPr sz="1400" kern="1200">
          <a:solidFill>
            <a:schemeClr val="tx2"/>
          </a:solidFill>
          <a:latin typeface="+mn-lt"/>
          <a:ea typeface="+mn-ea"/>
          <a:cs typeface="+mn-cs"/>
        </a:defRPr>
      </a:lvl8pPr>
      <a:lvl9pPr marL="2057400" indent="-228600" algn="l" defTabSz="914400" rtl="0" eaLnBrk="1" latinLnBrk="0" hangingPunct="1">
        <a:spcBef>
          <a:spcPts val="600"/>
        </a:spcBef>
        <a:spcAft>
          <a:spcPts val="0"/>
        </a:spcAft>
        <a:buClr>
          <a:schemeClr val="bg2">
            <a:lumMod val="75000"/>
          </a:schemeClr>
        </a:buClr>
        <a:buFont typeface="Arial"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916517" y="3612544"/>
            <a:ext cx="109728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a:t>Click to edit Master title style</a:t>
            </a:r>
          </a:p>
        </p:txBody>
      </p:sp>
      <p:sp>
        <p:nvSpPr>
          <p:cNvPr id="4" name="Text Placeholder 3"/>
          <p:cNvSpPr>
            <a:spLocks noGrp="1"/>
          </p:cNvSpPr>
          <p:nvPr>
            <p:ph type="body" idx="1"/>
          </p:nvPr>
        </p:nvSpPr>
        <p:spPr>
          <a:xfrm>
            <a:off x="916517" y="4616569"/>
            <a:ext cx="10972800" cy="1063752"/>
          </a:xfrm>
          <a:prstGeom prst="rect">
            <a:avLst/>
          </a:prstGeom>
        </p:spPr>
        <p:txBody>
          <a:bodyPr vert="horz" lIns="0" tIns="0" rIns="0" bIns="0" rtlCol="0">
            <a:no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11725872"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991870859"/>
      </p:ext>
    </p:extLst>
  </p:cSld>
  <p:clrMap bg1="lt1" tx1="dk1" bg2="lt2" tx2="dk2" accent1="accent1" accent2="accent2" accent3="accent3" accent4="accent4" accent5="accent5" accent6="accent6" hlink="hlink" folHlink="folHlink"/>
  <p:sldLayoutIdLst>
    <p:sldLayoutId id="2147484780" r:id="rId1"/>
    <p:sldLayoutId id="2147484781" r:id="rId2"/>
    <p:sldLayoutId id="2147484782" r:id="rId3"/>
  </p:sldLayoutIdLst>
  <p:hf hdr="0" ftr="0" dt="0"/>
  <p:txStyles>
    <p:titleStyle>
      <a:lvl1pPr algn="ctr" defTabSz="914400" rtl="0" eaLnBrk="1" latinLnBrk="0" hangingPunct="1">
        <a:spcBef>
          <a:spcPct val="0"/>
        </a:spcBef>
        <a:buNone/>
        <a:defRPr lang="en-US" sz="4400" b="1" kern="1200" dirty="0" smtClean="0">
          <a:solidFill>
            <a:schemeClr val="bg1"/>
          </a:solidFill>
          <a:latin typeface="+mj-lt"/>
          <a:ea typeface="ＭＳ Ｐゴシック" charset="0"/>
          <a:cs typeface="+mj-cs"/>
        </a:defRPr>
      </a:lvl1pPr>
    </p:titleStyle>
    <p:bodyStyle>
      <a:lvl1pPr marL="0" indent="0" algn="l" defTabSz="914400" rtl="0" eaLnBrk="1" latinLnBrk="0" hangingPunct="1">
        <a:spcBef>
          <a:spcPct val="20000"/>
        </a:spcBef>
        <a:buFont typeface="Arial" pitchFamily="34" charset="0"/>
        <a:buNone/>
        <a:defRPr lang="en-US" sz="3200" kern="1200" smtClean="0">
          <a:solidFill>
            <a:schemeClr val="bg2">
              <a:lumMod val="75000"/>
            </a:schemeClr>
          </a:solidFill>
          <a:latin typeface="+mn-lt"/>
          <a:ea typeface="ＭＳ Ｐゴシック" charset="0"/>
          <a:cs typeface="+mn-cs"/>
        </a:defRPr>
      </a:lvl1pPr>
      <a:lvl2pPr marL="2857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916517" y="3612544"/>
            <a:ext cx="109728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a:t>Click to edit Master title style</a:t>
            </a:r>
          </a:p>
        </p:txBody>
      </p:sp>
      <p:sp>
        <p:nvSpPr>
          <p:cNvPr id="4" name="Text Placeholder 3"/>
          <p:cNvSpPr>
            <a:spLocks noGrp="1"/>
          </p:cNvSpPr>
          <p:nvPr>
            <p:ph type="body" idx="1"/>
          </p:nvPr>
        </p:nvSpPr>
        <p:spPr>
          <a:xfrm>
            <a:off x="916517" y="4616569"/>
            <a:ext cx="10972800" cy="1063752"/>
          </a:xfrm>
          <a:prstGeom prst="rect">
            <a:avLst/>
          </a:prstGeom>
        </p:spPr>
        <p:txBody>
          <a:bodyPr vert="horz" lIns="0" tIns="0" rIns="0" bIns="0" rtlCol="0">
            <a:no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11725872"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2564931730"/>
      </p:ext>
    </p:extLst>
  </p:cSld>
  <p:clrMap bg1="lt1" tx1="dk1" bg2="lt2" tx2="dk2" accent1="accent1" accent2="accent2" accent3="accent3" accent4="accent4" accent5="accent5" accent6="accent6" hlink="hlink" folHlink="folHlink"/>
  <p:sldLayoutIdLst>
    <p:sldLayoutId id="2147484323" r:id="rId1"/>
    <p:sldLayoutId id="2147484729" r:id="rId2"/>
    <p:sldLayoutId id="2147484731" r:id="rId3"/>
    <p:sldLayoutId id="2147484756" r:id="rId4"/>
    <p:sldLayoutId id="2147484757" r:id="rId5"/>
  </p:sldLayoutIdLst>
  <p:hf hdr="0" ftr="0" dt="0"/>
  <p:txStyles>
    <p:titleStyle>
      <a:lvl1pPr algn="ctr" defTabSz="914400" rtl="0" eaLnBrk="1" latinLnBrk="0" hangingPunct="1">
        <a:spcBef>
          <a:spcPct val="0"/>
        </a:spcBef>
        <a:buNone/>
        <a:defRPr lang="en-US" sz="4400" b="1" kern="1200" dirty="0" smtClean="0">
          <a:solidFill>
            <a:schemeClr val="bg1"/>
          </a:solidFill>
          <a:latin typeface="+mj-lt"/>
          <a:ea typeface="ＭＳ Ｐゴシック" charset="0"/>
          <a:cs typeface="+mj-cs"/>
        </a:defRPr>
      </a:lvl1pPr>
    </p:titleStyle>
    <p:bodyStyle>
      <a:lvl1pPr marL="0" indent="0" algn="l" defTabSz="914400" rtl="0" eaLnBrk="1" latinLnBrk="0" hangingPunct="1">
        <a:spcBef>
          <a:spcPct val="20000"/>
        </a:spcBef>
        <a:buFont typeface="Arial" pitchFamily="34" charset="0"/>
        <a:buNone/>
        <a:defRPr lang="en-US" sz="3200" kern="1200" smtClean="0">
          <a:solidFill>
            <a:schemeClr val="bg2">
              <a:lumMod val="75000"/>
            </a:schemeClr>
          </a:solidFill>
          <a:latin typeface="+mn-lt"/>
          <a:ea typeface="ＭＳ Ｐゴシック" charset="0"/>
          <a:cs typeface="+mn-cs"/>
        </a:defRPr>
      </a:lvl1pPr>
      <a:lvl2pPr marL="2857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9" name="AIR Identifier"/>
          <p:cNvSpPr txBox="1"/>
          <p:nvPr userDrawn="1"/>
        </p:nvSpPr>
        <p:spPr>
          <a:xfrm>
            <a:off x="304801" y="6675976"/>
            <a:ext cx="4150175" cy="138499"/>
          </a:xfrm>
          <a:prstGeom prst="rect">
            <a:avLst/>
          </a:prstGeom>
          <a:noFill/>
        </p:spPr>
        <p:txBody>
          <a:bodyPr wrap="none" lIns="0" tIns="0" rIns="0" bIns="0" rtlCol="0">
            <a:spAutoFit/>
          </a:bodyPr>
          <a:lstStyle/>
          <a:p>
            <a:r>
              <a:rPr lang="en-US" sz="900" cap="small" baseline="0" dirty="0">
                <a:solidFill>
                  <a:schemeClr val="bg2">
                    <a:lumMod val="75000"/>
                  </a:schemeClr>
                </a:solidFill>
                <a:latin typeface="Garamond" panose="02020404030301010803" pitchFamily="18" charset="0"/>
              </a:rPr>
              <a:t>i3 Intensive Intervention in Mathematics at American Institutes for Research</a:t>
            </a:r>
          </a:p>
        </p:txBody>
      </p:sp>
      <p:sp>
        <p:nvSpPr>
          <p:cNvPr id="5123" name="Title"/>
          <p:cNvSpPr>
            <a:spLocks noGrp="1"/>
          </p:cNvSpPr>
          <p:nvPr>
            <p:ph type="title"/>
          </p:nvPr>
        </p:nvSpPr>
        <p:spPr bwMode="gray">
          <a:xfrm>
            <a:off x="916518" y="882533"/>
            <a:ext cx="10966449" cy="49244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dirty="0"/>
              <a:t>Click to edit Master title style</a:t>
            </a:r>
          </a:p>
        </p:txBody>
      </p:sp>
      <p:sp>
        <p:nvSpPr>
          <p:cNvPr id="5124" name="Text"/>
          <p:cNvSpPr>
            <a:spLocks noGrp="1"/>
          </p:cNvSpPr>
          <p:nvPr>
            <p:ph type="body" idx="1"/>
          </p:nvPr>
        </p:nvSpPr>
        <p:spPr bwMode="gray">
          <a:xfrm>
            <a:off x="916518" y="1611466"/>
            <a:ext cx="10966449" cy="4722687"/>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Slide Number"/>
          <p:cNvSpPr>
            <a:spLocks noGrp="1"/>
          </p:cNvSpPr>
          <p:nvPr>
            <p:ph type="sldNum" sz="quarter" idx="4"/>
          </p:nvPr>
        </p:nvSpPr>
        <p:spPr bwMode="gray">
          <a:xfrm>
            <a:off x="11741903" y="6675976"/>
            <a:ext cx="141064" cy="138499"/>
          </a:xfrm>
          <a:prstGeom prst="rect">
            <a:avLst/>
          </a:prstGeom>
          <a:noFill/>
        </p:spPr>
        <p:txBody>
          <a:bodyPr wrap="none" lIns="0" tIns="0" rIns="0" bIns="0">
            <a:spAutoFit/>
          </a:bodyPr>
          <a:lstStyle>
            <a:lvl1pPr>
              <a:defRPr lang="en-US" sz="900" smtClean="0">
                <a:solidFill>
                  <a:schemeClr val="bg2">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4299" r:id="rId1"/>
    <p:sldLayoutId id="2147484298" r:id="rId2"/>
    <p:sldLayoutId id="2147484318" r:id="rId3"/>
    <p:sldLayoutId id="2147484329" r:id="rId4"/>
    <p:sldLayoutId id="2147484327" r:id="rId5"/>
    <p:sldLayoutId id="2147484328" r:id="rId6"/>
    <p:sldLayoutId id="2147484326" r:id="rId7"/>
    <p:sldLayoutId id="2147484330" r:id="rId8"/>
    <p:sldLayoutId id="2147484331" r:id="rId9"/>
    <p:sldLayoutId id="2147484332" r:id="rId10"/>
    <p:sldLayoutId id="2147484333" r:id="rId11"/>
    <p:sldLayoutId id="2147484334" r:id="rId12"/>
    <p:sldLayoutId id="2147484335" r:id="rId13"/>
    <p:sldLayoutId id="2147484336" r:id="rId14"/>
    <p:sldLayoutId id="2147484337" r:id="rId15"/>
    <p:sldLayoutId id="2147484394" r:id="rId16"/>
    <p:sldLayoutId id="2147484396" r:id="rId17"/>
    <p:sldLayoutId id="2147484397" r:id="rId18"/>
    <p:sldLayoutId id="2147484730" r:id="rId19"/>
    <p:sldLayoutId id="2147484758" r:id="rId20"/>
  </p:sldLayoutIdLst>
  <p:hf hdr="0" ftr="0" dt="0"/>
  <p:txStyles>
    <p:titleStyle>
      <a:lvl1pPr algn="l" rtl="0" eaLnBrk="0" fontAlgn="base" hangingPunct="0">
        <a:spcBef>
          <a:spcPct val="0"/>
        </a:spcBef>
        <a:spcAft>
          <a:spcPct val="0"/>
        </a:spcAft>
        <a:defRPr lang="en-US" sz="3200" b="0" kern="1200" dirty="0">
          <a:solidFill>
            <a:schemeClr val="bg2">
              <a:lumMod val="7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28600" indent="-228600" algn="l" rtl="0" eaLnBrk="0" fontAlgn="base" hangingPunct="0">
        <a:spcBef>
          <a:spcPts val="600"/>
        </a:spcBef>
        <a:spcAft>
          <a:spcPts val="0"/>
        </a:spcAft>
        <a:buClr>
          <a:schemeClr val="bg2">
            <a:lumMod val="75000"/>
          </a:schemeClr>
        </a:buClr>
        <a:buFont typeface="Arial" panose="020B0604020202020204" pitchFamily="34" charset="0"/>
        <a:buChar char="•"/>
        <a:defRPr sz="2400" kern="1200">
          <a:solidFill>
            <a:schemeClr val="tx2"/>
          </a:solidFill>
          <a:latin typeface="+mn-lt"/>
          <a:ea typeface="Arial" pitchFamily="34" charset="0"/>
          <a:cs typeface="Arial" pitchFamily="34" charset="0"/>
        </a:defRPr>
      </a:lvl1pPr>
      <a:lvl2pPr marL="457200" indent="-228600" algn="l" rtl="0" eaLnBrk="0" fontAlgn="base" hangingPunct="0">
        <a:spcBef>
          <a:spcPts val="600"/>
        </a:spcBef>
        <a:spcAft>
          <a:spcPts val="0"/>
        </a:spcAft>
        <a:buClr>
          <a:schemeClr val="bg2">
            <a:lumMod val="75000"/>
          </a:schemeClr>
        </a:buClr>
        <a:buFont typeface="Arial" pitchFamily="34" charset="0"/>
        <a:buChar char="–"/>
        <a:defRPr sz="1800" kern="1200">
          <a:solidFill>
            <a:schemeClr val="tx2"/>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2">
            <a:lumMod val="75000"/>
          </a:schemeClr>
        </a:buClr>
        <a:buFont typeface="Arial" panose="020B0604020202020204" pitchFamily="34" charset="0"/>
        <a:buChar char="»"/>
        <a:defRPr sz="1600" kern="1200">
          <a:solidFill>
            <a:schemeClr val="tx2"/>
          </a:solidFill>
          <a:latin typeface="+mn-lt"/>
          <a:ea typeface="Arial" pitchFamily="34" charset="0"/>
          <a:cs typeface="Arial" pitchFamily="34" charset="0"/>
        </a:defRPr>
      </a:lvl3pPr>
      <a:lvl4pPr marL="914400" indent="-228600" algn="l" rtl="0" eaLnBrk="0" fontAlgn="base" hangingPunct="0">
        <a:spcBef>
          <a:spcPts val="600"/>
        </a:spcBef>
        <a:spcAft>
          <a:spcPts val="0"/>
        </a:spcAft>
        <a:buClr>
          <a:schemeClr val="bg2">
            <a:lumMod val="75000"/>
          </a:schemeClr>
        </a:buClr>
        <a:buSzPct val="100000"/>
        <a:buFont typeface="Arial" panose="020B0604020202020204" pitchFamily="34" charset="0"/>
        <a:buChar char="•"/>
        <a:defRPr sz="1400" kern="1200">
          <a:solidFill>
            <a:schemeClr val="tx2"/>
          </a:solidFill>
          <a:latin typeface="+mn-lt"/>
          <a:ea typeface="Arial" pitchFamily="34" charset="0"/>
          <a:cs typeface="Arial" pitchFamily="34" charset="0"/>
        </a:defRPr>
      </a:lvl4pPr>
      <a:lvl5pPr marL="1143000" indent="-228600" algn="l" rtl="0" eaLnBrk="0" fontAlgn="base" hangingPunct="0">
        <a:spcBef>
          <a:spcPts val="600"/>
        </a:spcBef>
        <a:spcAft>
          <a:spcPts val="0"/>
        </a:spcAft>
        <a:buClr>
          <a:schemeClr val="bg2">
            <a:lumMod val="75000"/>
          </a:schemeClr>
        </a:buClr>
        <a:buFont typeface="Arial" pitchFamily="34" charset="0"/>
        <a:buChar char="•"/>
        <a:defRPr sz="1400" kern="1200" baseline="0">
          <a:solidFill>
            <a:schemeClr val="tx2"/>
          </a:solidFill>
          <a:latin typeface="+mn-lt"/>
          <a:ea typeface="Arial" pitchFamily="34" charset="0"/>
          <a:cs typeface="Arial" pitchFamily="34" charset="0"/>
        </a:defRPr>
      </a:lvl5pPr>
      <a:lvl6pPr marL="1371600" indent="-228600" algn="l" defTabSz="914400" rtl="0" eaLnBrk="1" latinLnBrk="0" hangingPunct="1">
        <a:spcBef>
          <a:spcPts val="600"/>
        </a:spcBef>
        <a:spcAft>
          <a:spcPts val="0"/>
        </a:spcAft>
        <a:buClr>
          <a:schemeClr val="bg2">
            <a:lumMod val="75000"/>
          </a:schemeClr>
        </a:buClr>
        <a:buFont typeface="Arial" pitchFamily="34" charset="0"/>
        <a:buChar char="•"/>
        <a:defRPr sz="1400" kern="1200">
          <a:solidFill>
            <a:schemeClr val="tx2"/>
          </a:solidFill>
          <a:latin typeface="+mn-lt"/>
          <a:ea typeface="+mn-ea"/>
          <a:cs typeface="+mn-cs"/>
        </a:defRPr>
      </a:lvl6pPr>
      <a:lvl7pPr marL="1600200" indent="-228600" algn="l" defTabSz="914400" rtl="0" eaLnBrk="1" latinLnBrk="0" hangingPunct="1">
        <a:spcBef>
          <a:spcPts val="600"/>
        </a:spcBef>
        <a:spcAft>
          <a:spcPts val="0"/>
        </a:spcAft>
        <a:buClr>
          <a:schemeClr val="bg2">
            <a:lumMod val="75000"/>
          </a:schemeClr>
        </a:buClr>
        <a:buFont typeface="Arial" pitchFamily="34" charset="0"/>
        <a:buChar char="•"/>
        <a:defRPr sz="1400" kern="1200">
          <a:solidFill>
            <a:schemeClr val="tx2"/>
          </a:solidFill>
          <a:latin typeface="+mn-lt"/>
          <a:ea typeface="+mn-ea"/>
          <a:cs typeface="+mn-cs"/>
        </a:defRPr>
      </a:lvl7pPr>
      <a:lvl8pPr marL="1828800" indent="-228600" algn="l" defTabSz="914400" rtl="0" eaLnBrk="1" latinLnBrk="0" hangingPunct="1">
        <a:spcBef>
          <a:spcPts val="600"/>
        </a:spcBef>
        <a:spcAft>
          <a:spcPts val="0"/>
        </a:spcAft>
        <a:buClr>
          <a:schemeClr val="bg2">
            <a:lumMod val="75000"/>
          </a:schemeClr>
        </a:buClr>
        <a:buFont typeface="Arial" pitchFamily="34" charset="0"/>
        <a:buChar char="•"/>
        <a:defRPr sz="1400" kern="1200">
          <a:solidFill>
            <a:schemeClr val="tx2"/>
          </a:solidFill>
          <a:latin typeface="+mn-lt"/>
          <a:ea typeface="+mn-ea"/>
          <a:cs typeface="+mn-cs"/>
        </a:defRPr>
      </a:lvl8pPr>
      <a:lvl9pPr marL="2057400" indent="-228600" algn="l" defTabSz="914400" rtl="0" eaLnBrk="1" latinLnBrk="0" hangingPunct="1">
        <a:spcBef>
          <a:spcPts val="600"/>
        </a:spcBef>
        <a:spcAft>
          <a:spcPts val="0"/>
        </a:spcAft>
        <a:buClr>
          <a:schemeClr val="bg2">
            <a:lumMod val="75000"/>
          </a:schemeClr>
        </a:buClr>
        <a:buFont typeface="Arial"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Placeholder 2"/>
          <p:cNvSpPr>
            <a:spLocks noGrp="1"/>
          </p:cNvSpPr>
          <p:nvPr>
            <p:ph type="title"/>
          </p:nvPr>
        </p:nvSpPr>
        <p:spPr>
          <a:xfrm>
            <a:off x="916516" y="2054305"/>
            <a:ext cx="10972800" cy="307777"/>
          </a:xfrm>
          <a:prstGeom prst="rect">
            <a:avLst/>
          </a:prstGeom>
        </p:spPr>
        <p:txBody>
          <a:bodyPr vert="horz" lIns="0" tIns="0" rIns="0" bIns="0" rtlCol="0" anchor="t" anchorCtr="0">
            <a:spAutoFit/>
          </a:bodyPr>
          <a:lstStyle/>
          <a:p>
            <a:r>
              <a:rPr lang="en-US" dirty="0"/>
              <a:t>Click to edit Master title style</a:t>
            </a:r>
          </a:p>
        </p:txBody>
      </p:sp>
      <p:sp>
        <p:nvSpPr>
          <p:cNvPr id="2" name="Text Placeholder 1"/>
          <p:cNvSpPr>
            <a:spLocks noGrp="1"/>
          </p:cNvSpPr>
          <p:nvPr>
            <p:ph type="body" idx="1"/>
          </p:nvPr>
        </p:nvSpPr>
        <p:spPr bwMode="gray">
          <a:xfrm>
            <a:off x="916517" y="2362081"/>
            <a:ext cx="10966449" cy="3164076"/>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1"/>
          <p:cNvSpPr>
            <a:spLocks noGrp="1"/>
          </p:cNvSpPr>
          <p:nvPr>
            <p:ph type="sldNum" sz="quarter" idx="4"/>
          </p:nvPr>
        </p:nvSpPr>
        <p:spPr bwMode="gray">
          <a:xfrm>
            <a:off x="11725872" y="6110288"/>
            <a:ext cx="157094" cy="153888"/>
          </a:xfrm>
          <a:prstGeom prst="rect">
            <a:avLst/>
          </a:prstGeom>
          <a:noFill/>
        </p:spPr>
        <p:txBody>
          <a:bodyPr wrap="none" lIns="0" tIns="0" rIns="0" bIns="0">
            <a:spAutoFit/>
          </a:bodyPr>
          <a:lstStyle>
            <a:lvl1pPr>
              <a:defRPr lang="en-US" sz="1000" smtClean="0">
                <a:solidFill>
                  <a:schemeClr val="tx2">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4302" r:id="rId1"/>
  </p:sldLayoutIdLst>
  <p:hf hdr="0" ftr="0" dt="0"/>
  <p:txStyles>
    <p:titleStyle>
      <a:lvl1pPr algn="l" rtl="0" eaLnBrk="0" fontAlgn="base" hangingPunct="0">
        <a:spcBef>
          <a:spcPct val="0"/>
        </a:spcBef>
        <a:spcAft>
          <a:spcPct val="0"/>
        </a:spcAft>
        <a:defRPr sz="2000" kern="1200">
          <a:solidFill>
            <a:schemeClr val="bg1"/>
          </a:solidFill>
          <a:latin typeface="+mj-lt"/>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0" indent="0" algn="l" rtl="0" eaLnBrk="0" fontAlgn="base" hangingPunct="0">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9" name="AIR Identifier"/>
          <p:cNvSpPr txBox="1"/>
          <p:nvPr userDrawn="1"/>
        </p:nvSpPr>
        <p:spPr>
          <a:xfrm>
            <a:off x="304801" y="6675976"/>
            <a:ext cx="4150175" cy="138499"/>
          </a:xfrm>
          <a:prstGeom prst="rect">
            <a:avLst/>
          </a:prstGeom>
          <a:noFill/>
        </p:spPr>
        <p:txBody>
          <a:bodyPr wrap="none" lIns="0" tIns="0" rIns="0" bIns="0" rtlCol="0">
            <a:spAutoFit/>
          </a:bodyPr>
          <a:lstStyle/>
          <a:p>
            <a:r>
              <a:rPr lang="en-US" sz="900" cap="small" dirty="0">
                <a:solidFill>
                  <a:srgbClr val="D4D4D4">
                    <a:lumMod val="75000"/>
                  </a:srgbClr>
                </a:solidFill>
                <a:latin typeface="Garamond" panose="02020404030301010803" pitchFamily="18" charset="0"/>
              </a:rPr>
              <a:t>i3 Intensive Intervention in Mathematics at American Institutes for Research</a:t>
            </a:r>
          </a:p>
        </p:txBody>
      </p:sp>
      <p:sp>
        <p:nvSpPr>
          <p:cNvPr id="5123" name="Title"/>
          <p:cNvSpPr>
            <a:spLocks noGrp="1"/>
          </p:cNvSpPr>
          <p:nvPr>
            <p:ph type="title"/>
          </p:nvPr>
        </p:nvSpPr>
        <p:spPr bwMode="gray">
          <a:xfrm>
            <a:off x="916518" y="882533"/>
            <a:ext cx="10966449" cy="49244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dirty="0"/>
              <a:t>Click to edit Master title style</a:t>
            </a:r>
          </a:p>
        </p:txBody>
      </p:sp>
      <p:sp>
        <p:nvSpPr>
          <p:cNvPr id="5124" name="Text"/>
          <p:cNvSpPr>
            <a:spLocks noGrp="1"/>
          </p:cNvSpPr>
          <p:nvPr>
            <p:ph type="body" idx="1"/>
          </p:nvPr>
        </p:nvSpPr>
        <p:spPr bwMode="gray">
          <a:xfrm>
            <a:off x="916518" y="1611466"/>
            <a:ext cx="10966449" cy="4722687"/>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Slide Number"/>
          <p:cNvSpPr>
            <a:spLocks noGrp="1"/>
          </p:cNvSpPr>
          <p:nvPr>
            <p:ph type="sldNum" sz="quarter" idx="4"/>
          </p:nvPr>
        </p:nvSpPr>
        <p:spPr bwMode="gray">
          <a:xfrm>
            <a:off x="11741903" y="6675976"/>
            <a:ext cx="141064" cy="138499"/>
          </a:xfrm>
          <a:prstGeom prst="rect">
            <a:avLst/>
          </a:prstGeom>
          <a:noFill/>
        </p:spPr>
        <p:txBody>
          <a:bodyPr wrap="none" lIns="0" tIns="0" rIns="0" bIns="0">
            <a:spAutoFit/>
          </a:bodyPr>
          <a:lstStyle>
            <a:lvl1pPr>
              <a:defRPr lang="en-US" sz="900" smtClean="0">
                <a:solidFill>
                  <a:schemeClr val="bg2">
                    <a:lumMod val="75000"/>
                  </a:schemeClr>
                </a:solidFill>
                <a:latin typeface="+mn-lt"/>
                <a:ea typeface="ＭＳ Ｐゴシック" charset="-128"/>
                <a:cs typeface="+mn-cs"/>
              </a:defRPr>
            </a:lvl1pPr>
          </a:lstStyle>
          <a:p>
            <a:pPr algn="r"/>
            <a:fld id="{F3477EC8-074D-41C4-94AE-E9EA7CEEA348}" type="slidenum">
              <a:rPr>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454128696"/>
      </p:ext>
    </p:extLst>
  </p:cSld>
  <p:clrMap bg1="lt1" tx1="dk1" bg2="lt2" tx2="dk2" accent1="accent1" accent2="accent2" accent3="accent3" accent4="accent4" accent5="accent5" accent6="accent6" hlink="hlink" folHlink="folHlink"/>
  <p:sldLayoutIdLst>
    <p:sldLayoutId id="2147484400" r:id="rId1"/>
    <p:sldLayoutId id="2147484401" r:id="rId2"/>
    <p:sldLayoutId id="2147484402" r:id="rId3"/>
    <p:sldLayoutId id="2147484403" r:id="rId4"/>
    <p:sldLayoutId id="2147484404" r:id="rId5"/>
    <p:sldLayoutId id="2147484405" r:id="rId6"/>
    <p:sldLayoutId id="2147484406" r:id="rId7"/>
    <p:sldLayoutId id="2147484407" r:id="rId8"/>
    <p:sldLayoutId id="2147484408" r:id="rId9"/>
    <p:sldLayoutId id="2147484409" r:id="rId10"/>
    <p:sldLayoutId id="2147484410" r:id="rId11"/>
    <p:sldLayoutId id="2147484411" r:id="rId12"/>
    <p:sldLayoutId id="2147484412" r:id="rId13"/>
    <p:sldLayoutId id="2147484413" r:id="rId14"/>
    <p:sldLayoutId id="2147484421" r:id="rId15"/>
    <p:sldLayoutId id="2147484422" r:id="rId16"/>
    <p:sldLayoutId id="2147484423" r:id="rId17"/>
    <p:sldLayoutId id="2147484424" r:id="rId18"/>
  </p:sldLayoutIdLst>
  <p:hf hdr="0" ftr="0" dt="0"/>
  <p:txStyles>
    <p:titleStyle>
      <a:lvl1pPr algn="l" rtl="0" eaLnBrk="0" fontAlgn="base" hangingPunct="0">
        <a:spcBef>
          <a:spcPct val="0"/>
        </a:spcBef>
        <a:spcAft>
          <a:spcPct val="0"/>
        </a:spcAft>
        <a:defRPr lang="en-US" sz="3200" b="0" kern="1200" dirty="0">
          <a:solidFill>
            <a:schemeClr val="bg2">
              <a:lumMod val="7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28600" indent="-228600" algn="l" rtl="0" eaLnBrk="0" fontAlgn="base" hangingPunct="0">
        <a:spcBef>
          <a:spcPts val="600"/>
        </a:spcBef>
        <a:spcAft>
          <a:spcPts val="0"/>
        </a:spcAft>
        <a:buClr>
          <a:schemeClr val="bg2">
            <a:lumMod val="75000"/>
          </a:schemeClr>
        </a:buClr>
        <a:buFont typeface="Arial" panose="020B0604020202020204" pitchFamily="34" charset="0"/>
        <a:buChar char="•"/>
        <a:defRPr sz="2400" kern="1200">
          <a:solidFill>
            <a:schemeClr val="tx2"/>
          </a:solidFill>
          <a:latin typeface="+mn-lt"/>
          <a:ea typeface="Arial" pitchFamily="34" charset="0"/>
          <a:cs typeface="Arial" pitchFamily="34" charset="0"/>
        </a:defRPr>
      </a:lvl1pPr>
      <a:lvl2pPr marL="457200" indent="-228600" algn="l" rtl="0" eaLnBrk="0" fontAlgn="base" hangingPunct="0">
        <a:spcBef>
          <a:spcPts val="600"/>
        </a:spcBef>
        <a:spcAft>
          <a:spcPts val="0"/>
        </a:spcAft>
        <a:buClr>
          <a:schemeClr val="bg2">
            <a:lumMod val="75000"/>
          </a:schemeClr>
        </a:buClr>
        <a:buFont typeface="Arial" pitchFamily="34" charset="0"/>
        <a:buChar char="–"/>
        <a:defRPr sz="1800" kern="1200">
          <a:solidFill>
            <a:schemeClr val="tx2"/>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2">
            <a:lumMod val="75000"/>
          </a:schemeClr>
        </a:buClr>
        <a:buFont typeface="Arial" panose="020B0604020202020204" pitchFamily="34" charset="0"/>
        <a:buChar char="»"/>
        <a:defRPr sz="1600" kern="1200">
          <a:solidFill>
            <a:schemeClr val="tx2"/>
          </a:solidFill>
          <a:latin typeface="+mn-lt"/>
          <a:ea typeface="Arial" pitchFamily="34" charset="0"/>
          <a:cs typeface="Arial" pitchFamily="34" charset="0"/>
        </a:defRPr>
      </a:lvl3pPr>
      <a:lvl4pPr marL="914400" indent="-228600" algn="l" rtl="0" eaLnBrk="0" fontAlgn="base" hangingPunct="0">
        <a:spcBef>
          <a:spcPts val="600"/>
        </a:spcBef>
        <a:spcAft>
          <a:spcPts val="0"/>
        </a:spcAft>
        <a:buClr>
          <a:schemeClr val="bg2">
            <a:lumMod val="75000"/>
          </a:schemeClr>
        </a:buClr>
        <a:buSzPct val="100000"/>
        <a:buFont typeface="Arial" panose="020B0604020202020204" pitchFamily="34" charset="0"/>
        <a:buChar char="•"/>
        <a:defRPr sz="1400" kern="1200">
          <a:solidFill>
            <a:schemeClr val="tx2"/>
          </a:solidFill>
          <a:latin typeface="+mn-lt"/>
          <a:ea typeface="Arial" pitchFamily="34" charset="0"/>
          <a:cs typeface="Arial" pitchFamily="34" charset="0"/>
        </a:defRPr>
      </a:lvl4pPr>
      <a:lvl5pPr marL="1143000" indent="-228600" algn="l" rtl="0" eaLnBrk="0" fontAlgn="base" hangingPunct="0">
        <a:spcBef>
          <a:spcPts val="600"/>
        </a:spcBef>
        <a:spcAft>
          <a:spcPts val="0"/>
        </a:spcAft>
        <a:buClr>
          <a:schemeClr val="bg2">
            <a:lumMod val="75000"/>
          </a:schemeClr>
        </a:buClr>
        <a:buFont typeface="Arial" pitchFamily="34" charset="0"/>
        <a:buChar char="•"/>
        <a:defRPr sz="1400" kern="1200" baseline="0">
          <a:solidFill>
            <a:schemeClr val="tx2"/>
          </a:solidFill>
          <a:latin typeface="+mn-lt"/>
          <a:ea typeface="Arial" pitchFamily="34" charset="0"/>
          <a:cs typeface="Arial" pitchFamily="34" charset="0"/>
        </a:defRPr>
      </a:lvl5pPr>
      <a:lvl6pPr marL="1371600" indent="-228600" algn="l" defTabSz="914400" rtl="0" eaLnBrk="1" latinLnBrk="0" hangingPunct="1">
        <a:spcBef>
          <a:spcPts val="600"/>
        </a:spcBef>
        <a:spcAft>
          <a:spcPts val="0"/>
        </a:spcAft>
        <a:buClr>
          <a:schemeClr val="bg2">
            <a:lumMod val="75000"/>
          </a:schemeClr>
        </a:buClr>
        <a:buFont typeface="Arial" pitchFamily="34" charset="0"/>
        <a:buChar char="•"/>
        <a:defRPr sz="1400" kern="1200">
          <a:solidFill>
            <a:schemeClr val="tx2"/>
          </a:solidFill>
          <a:latin typeface="+mn-lt"/>
          <a:ea typeface="+mn-ea"/>
          <a:cs typeface="+mn-cs"/>
        </a:defRPr>
      </a:lvl6pPr>
      <a:lvl7pPr marL="1600200" indent="-228600" algn="l" defTabSz="914400" rtl="0" eaLnBrk="1" latinLnBrk="0" hangingPunct="1">
        <a:spcBef>
          <a:spcPts val="600"/>
        </a:spcBef>
        <a:spcAft>
          <a:spcPts val="0"/>
        </a:spcAft>
        <a:buClr>
          <a:schemeClr val="bg2">
            <a:lumMod val="75000"/>
          </a:schemeClr>
        </a:buClr>
        <a:buFont typeface="Arial" pitchFamily="34" charset="0"/>
        <a:buChar char="•"/>
        <a:defRPr sz="1400" kern="1200">
          <a:solidFill>
            <a:schemeClr val="tx2"/>
          </a:solidFill>
          <a:latin typeface="+mn-lt"/>
          <a:ea typeface="+mn-ea"/>
          <a:cs typeface="+mn-cs"/>
        </a:defRPr>
      </a:lvl7pPr>
      <a:lvl8pPr marL="1828800" indent="-228600" algn="l" defTabSz="914400" rtl="0" eaLnBrk="1" latinLnBrk="0" hangingPunct="1">
        <a:spcBef>
          <a:spcPts val="600"/>
        </a:spcBef>
        <a:spcAft>
          <a:spcPts val="0"/>
        </a:spcAft>
        <a:buClr>
          <a:schemeClr val="bg2">
            <a:lumMod val="75000"/>
          </a:schemeClr>
        </a:buClr>
        <a:buFont typeface="Arial" pitchFamily="34" charset="0"/>
        <a:buChar char="•"/>
        <a:defRPr sz="1400" kern="1200">
          <a:solidFill>
            <a:schemeClr val="tx2"/>
          </a:solidFill>
          <a:latin typeface="+mn-lt"/>
          <a:ea typeface="+mn-ea"/>
          <a:cs typeface="+mn-cs"/>
        </a:defRPr>
      </a:lvl8pPr>
      <a:lvl9pPr marL="2057400" indent="-228600" algn="l" defTabSz="914400" rtl="0" eaLnBrk="1" latinLnBrk="0" hangingPunct="1">
        <a:spcBef>
          <a:spcPts val="600"/>
        </a:spcBef>
        <a:spcAft>
          <a:spcPts val="0"/>
        </a:spcAft>
        <a:buClr>
          <a:schemeClr val="bg2">
            <a:lumMod val="75000"/>
          </a:schemeClr>
        </a:buClr>
        <a:buFont typeface="Arial"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9" name="AIR Identifier"/>
          <p:cNvSpPr txBox="1"/>
          <p:nvPr userDrawn="1"/>
        </p:nvSpPr>
        <p:spPr>
          <a:xfrm>
            <a:off x="304801" y="6675976"/>
            <a:ext cx="4150175" cy="138499"/>
          </a:xfrm>
          <a:prstGeom prst="rect">
            <a:avLst/>
          </a:prstGeom>
          <a:noFill/>
        </p:spPr>
        <p:txBody>
          <a:bodyPr wrap="none" lIns="0" tIns="0" rIns="0" bIns="0" rtlCol="0">
            <a:spAutoFit/>
          </a:bodyPr>
          <a:lstStyle/>
          <a:p>
            <a:r>
              <a:rPr lang="en-US" sz="900" cap="small" dirty="0">
                <a:solidFill>
                  <a:srgbClr val="D4D4D4">
                    <a:lumMod val="75000"/>
                  </a:srgbClr>
                </a:solidFill>
                <a:latin typeface="Garamond" panose="02020404030301010803" pitchFamily="18" charset="0"/>
              </a:rPr>
              <a:t>i3 Intensive Intervention in Mathematics at American Institutes for Research</a:t>
            </a:r>
          </a:p>
        </p:txBody>
      </p:sp>
      <p:sp>
        <p:nvSpPr>
          <p:cNvPr id="5123" name="Title"/>
          <p:cNvSpPr>
            <a:spLocks noGrp="1"/>
          </p:cNvSpPr>
          <p:nvPr>
            <p:ph type="title"/>
          </p:nvPr>
        </p:nvSpPr>
        <p:spPr bwMode="gray">
          <a:xfrm>
            <a:off x="916518" y="882533"/>
            <a:ext cx="10966449" cy="49244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dirty="0"/>
              <a:t>Click to edit Master title style</a:t>
            </a:r>
          </a:p>
        </p:txBody>
      </p:sp>
      <p:sp>
        <p:nvSpPr>
          <p:cNvPr id="5124" name="Text"/>
          <p:cNvSpPr>
            <a:spLocks noGrp="1"/>
          </p:cNvSpPr>
          <p:nvPr>
            <p:ph type="body" idx="1"/>
          </p:nvPr>
        </p:nvSpPr>
        <p:spPr bwMode="gray">
          <a:xfrm>
            <a:off x="916518" y="1611466"/>
            <a:ext cx="10966449" cy="4722687"/>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Slide Number"/>
          <p:cNvSpPr>
            <a:spLocks noGrp="1"/>
          </p:cNvSpPr>
          <p:nvPr>
            <p:ph type="sldNum" sz="quarter" idx="4"/>
          </p:nvPr>
        </p:nvSpPr>
        <p:spPr bwMode="gray">
          <a:xfrm>
            <a:off x="11741903" y="6675976"/>
            <a:ext cx="141064" cy="138499"/>
          </a:xfrm>
          <a:prstGeom prst="rect">
            <a:avLst/>
          </a:prstGeom>
          <a:noFill/>
        </p:spPr>
        <p:txBody>
          <a:bodyPr wrap="none" lIns="0" tIns="0" rIns="0" bIns="0">
            <a:spAutoFit/>
          </a:bodyPr>
          <a:lstStyle>
            <a:lvl1pPr>
              <a:defRPr lang="en-US" sz="900" smtClean="0">
                <a:solidFill>
                  <a:schemeClr val="bg2">
                    <a:lumMod val="75000"/>
                  </a:schemeClr>
                </a:solidFill>
                <a:latin typeface="+mn-lt"/>
                <a:ea typeface="ＭＳ Ｐゴシック" charset="-128"/>
                <a:cs typeface="+mn-cs"/>
              </a:defRPr>
            </a:lvl1pPr>
          </a:lstStyle>
          <a:p>
            <a:pPr algn="r"/>
            <a:fld id="{F3477EC8-074D-41C4-94AE-E9EA7CEEA348}" type="slidenum">
              <a:rPr>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2379856943"/>
      </p:ext>
    </p:extLst>
  </p:cSld>
  <p:clrMap bg1="lt1" tx1="dk1" bg2="lt2" tx2="dk2" accent1="accent1" accent2="accent2" accent3="accent3" accent4="accent4" accent5="accent5" accent6="accent6" hlink="hlink" folHlink="folHlink"/>
  <p:sldLayoutIdLst>
    <p:sldLayoutId id="2147484427" r:id="rId1"/>
    <p:sldLayoutId id="2147484428" r:id="rId2"/>
    <p:sldLayoutId id="2147484429" r:id="rId3"/>
    <p:sldLayoutId id="2147484430" r:id="rId4"/>
    <p:sldLayoutId id="2147484431" r:id="rId5"/>
    <p:sldLayoutId id="2147484432" r:id="rId6"/>
    <p:sldLayoutId id="2147484433" r:id="rId7"/>
    <p:sldLayoutId id="2147484434" r:id="rId8"/>
    <p:sldLayoutId id="2147484435" r:id="rId9"/>
    <p:sldLayoutId id="2147484436" r:id="rId10"/>
    <p:sldLayoutId id="2147484437" r:id="rId11"/>
    <p:sldLayoutId id="2147484438" r:id="rId12"/>
    <p:sldLayoutId id="2147484439" r:id="rId13"/>
    <p:sldLayoutId id="2147484440" r:id="rId14"/>
    <p:sldLayoutId id="2147484448" r:id="rId15"/>
    <p:sldLayoutId id="2147484449" r:id="rId16"/>
    <p:sldLayoutId id="2147484450" r:id="rId17"/>
    <p:sldLayoutId id="2147484452" r:id="rId18"/>
  </p:sldLayoutIdLst>
  <p:hf hdr="0" ftr="0" dt="0"/>
  <p:txStyles>
    <p:titleStyle>
      <a:lvl1pPr algn="l" rtl="0" eaLnBrk="0" fontAlgn="base" hangingPunct="0">
        <a:spcBef>
          <a:spcPct val="0"/>
        </a:spcBef>
        <a:spcAft>
          <a:spcPct val="0"/>
        </a:spcAft>
        <a:defRPr lang="en-US" sz="3200" b="0" kern="1200" dirty="0">
          <a:solidFill>
            <a:schemeClr val="bg2">
              <a:lumMod val="7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28600" indent="-228600" algn="l" rtl="0" eaLnBrk="0" fontAlgn="base" hangingPunct="0">
        <a:spcBef>
          <a:spcPts val="600"/>
        </a:spcBef>
        <a:spcAft>
          <a:spcPts val="0"/>
        </a:spcAft>
        <a:buClr>
          <a:schemeClr val="bg2">
            <a:lumMod val="75000"/>
          </a:schemeClr>
        </a:buClr>
        <a:buFont typeface="Arial" panose="020B0604020202020204" pitchFamily="34" charset="0"/>
        <a:buChar char="•"/>
        <a:defRPr sz="2400" kern="1200">
          <a:solidFill>
            <a:schemeClr val="tx2"/>
          </a:solidFill>
          <a:latin typeface="+mn-lt"/>
          <a:ea typeface="Arial" pitchFamily="34" charset="0"/>
          <a:cs typeface="Arial" pitchFamily="34" charset="0"/>
        </a:defRPr>
      </a:lvl1pPr>
      <a:lvl2pPr marL="457200" indent="-228600" algn="l" rtl="0" eaLnBrk="0" fontAlgn="base" hangingPunct="0">
        <a:spcBef>
          <a:spcPts val="600"/>
        </a:spcBef>
        <a:spcAft>
          <a:spcPts val="0"/>
        </a:spcAft>
        <a:buClr>
          <a:schemeClr val="bg2">
            <a:lumMod val="75000"/>
          </a:schemeClr>
        </a:buClr>
        <a:buFont typeface="Arial" pitchFamily="34" charset="0"/>
        <a:buChar char="–"/>
        <a:defRPr sz="1800" kern="1200">
          <a:solidFill>
            <a:schemeClr val="tx2"/>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2">
            <a:lumMod val="75000"/>
          </a:schemeClr>
        </a:buClr>
        <a:buFont typeface="Arial" panose="020B0604020202020204" pitchFamily="34" charset="0"/>
        <a:buChar char="»"/>
        <a:defRPr sz="1600" kern="1200">
          <a:solidFill>
            <a:schemeClr val="tx2"/>
          </a:solidFill>
          <a:latin typeface="+mn-lt"/>
          <a:ea typeface="Arial" pitchFamily="34" charset="0"/>
          <a:cs typeface="Arial" pitchFamily="34" charset="0"/>
        </a:defRPr>
      </a:lvl3pPr>
      <a:lvl4pPr marL="914400" indent="-228600" algn="l" rtl="0" eaLnBrk="0" fontAlgn="base" hangingPunct="0">
        <a:spcBef>
          <a:spcPts val="600"/>
        </a:spcBef>
        <a:spcAft>
          <a:spcPts val="0"/>
        </a:spcAft>
        <a:buClr>
          <a:schemeClr val="bg2">
            <a:lumMod val="75000"/>
          </a:schemeClr>
        </a:buClr>
        <a:buSzPct val="100000"/>
        <a:buFont typeface="Arial" panose="020B0604020202020204" pitchFamily="34" charset="0"/>
        <a:buChar char="•"/>
        <a:defRPr sz="1400" kern="1200">
          <a:solidFill>
            <a:schemeClr val="tx2"/>
          </a:solidFill>
          <a:latin typeface="+mn-lt"/>
          <a:ea typeface="Arial" pitchFamily="34" charset="0"/>
          <a:cs typeface="Arial" pitchFamily="34" charset="0"/>
        </a:defRPr>
      </a:lvl4pPr>
      <a:lvl5pPr marL="1143000" indent="-228600" algn="l" rtl="0" eaLnBrk="0" fontAlgn="base" hangingPunct="0">
        <a:spcBef>
          <a:spcPts val="600"/>
        </a:spcBef>
        <a:spcAft>
          <a:spcPts val="0"/>
        </a:spcAft>
        <a:buClr>
          <a:schemeClr val="bg2">
            <a:lumMod val="75000"/>
          </a:schemeClr>
        </a:buClr>
        <a:buFont typeface="Arial" pitchFamily="34" charset="0"/>
        <a:buChar char="•"/>
        <a:defRPr sz="1400" kern="1200" baseline="0">
          <a:solidFill>
            <a:schemeClr val="tx2"/>
          </a:solidFill>
          <a:latin typeface="+mn-lt"/>
          <a:ea typeface="Arial" pitchFamily="34" charset="0"/>
          <a:cs typeface="Arial" pitchFamily="34" charset="0"/>
        </a:defRPr>
      </a:lvl5pPr>
      <a:lvl6pPr marL="1371600" indent="-228600" algn="l" defTabSz="914400" rtl="0" eaLnBrk="1" latinLnBrk="0" hangingPunct="1">
        <a:spcBef>
          <a:spcPts val="600"/>
        </a:spcBef>
        <a:spcAft>
          <a:spcPts val="0"/>
        </a:spcAft>
        <a:buClr>
          <a:schemeClr val="bg2">
            <a:lumMod val="75000"/>
          </a:schemeClr>
        </a:buClr>
        <a:buFont typeface="Arial" pitchFamily="34" charset="0"/>
        <a:buChar char="•"/>
        <a:defRPr sz="1400" kern="1200">
          <a:solidFill>
            <a:schemeClr val="tx2"/>
          </a:solidFill>
          <a:latin typeface="+mn-lt"/>
          <a:ea typeface="+mn-ea"/>
          <a:cs typeface="+mn-cs"/>
        </a:defRPr>
      </a:lvl6pPr>
      <a:lvl7pPr marL="1600200" indent="-228600" algn="l" defTabSz="914400" rtl="0" eaLnBrk="1" latinLnBrk="0" hangingPunct="1">
        <a:spcBef>
          <a:spcPts val="600"/>
        </a:spcBef>
        <a:spcAft>
          <a:spcPts val="0"/>
        </a:spcAft>
        <a:buClr>
          <a:schemeClr val="bg2">
            <a:lumMod val="75000"/>
          </a:schemeClr>
        </a:buClr>
        <a:buFont typeface="Arial" pitchFamily="34" charset="0"/>
        <a:buChar char="•"/>
        <a:defRPr sz="1400" kern="1200">
          <a:solidFill>
            <a:schemeClr val="tx2"/>
          </a:solidFill>
          <a:latin typeface="+mn-lt"/>
          <a:ea typeface="+mn-ea"/>
          <a:cs typeface="+mn-cs"/>
        </a:defRPr>
      </a:lvl7pPr>
      <a:lvl8pPr marL="1828800" indent="-228600" algn="l" defTabSz="914400" rtl="0" eaLnBrk="1" latinLnBrk="0" hangingPunct="1">
        <a:spcBef>
          <a:spcPts val="600"/>
        </a:spcBef>
        <a:spcAft>
          <a:spcPts val="0"/>
        </a:spcAft>
        <a:buClr>
          <a:schemeClr val="bg2">
            <a:lumMod val="75000"/>
          </a:schemeClr>
        </a:buClr>
        <a:buFont typeface="Arial" pitchFamily="34" charset="0"/>
        <a:buChar char="•"/>
        <a:defRPr sz="1400" kern="1200">
          <a:solidFill>
            <a:schemeClr val="tx2"/>
          </a:solidFill>
          <a:latin typeface="+mn-lt"/>
          <a:ea typeface="+mn-ea"/>
          <a:cs typeface="+mn-cs"/>
        </a:defRPr>
      </a:lvl8pPr>
      <a:lvl9pPr marL="2057400" indent="-228600" algn="l" defTabSz="914400" rtl="0" eaLnBrk="1" latinLnBrk="0" hangingPunct="1">
        <a:spcBef>
          <a:spcPts val="600"/>
        </a:spcBef>
        <a:spcAft>
          <a:spcPts val="0"/>
        </a:spcAft>
        <a:buClr>
          <a:schemeClr val="bg2">
            <a:lumMod val="75000"/>
          </a:schemeClr>
        </a:buClr>
        <a:buFont typeface="Arial"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9" name="AIR Identifier"/>
          <p:cNvSpPr txBox="1"/>
          <p:nvPr userDrawn="1"/>
        </p:nvSpPr>
        <p:spPr>
          <a:xfrm>
            <a:off x="304801" y="6675976"/>
            <a:ext cx="4150175" cy="138499"/>
          </a:xfrm>
          <a:prstGeom prst="rect">
            <a:avLst/>
          </a:prstGeom>
          <a:noFill/>
        </p:spPr>
        <p:txBody>
          <a:bodyPr wrap="none" lIns="0" tIns="0" rIns="0" bIns="0" rtlCol="0">
            <a:spAutoFit/>
          </a:bodyPr>
          <a:lstStyle/>
          <a:p>
            <a:r>
              <a:rPr lang="en-US" sz="900" cap="small" dirty="0">
                <a:solidFill>
                  <a:srgbClr val="D4D4D4">
                    <a:lumMod val="75000"/>
                  </a:srgbClr>
                </a:solidFill>
                <a:latin typeface="Garamond" panose="02020404030301010803" pitchFamily="18" charset="0"/>
              </a:rPr>
              <a:t>i3 Intensive Intervention in Mathematics at American Institutes for Research</a:t>
            </a:r>
          </a:p>
        </p:txBody>
      </p:sp>
      <p:sp>
        <p:nvSpPr>
          <p:cNvPr id="5123" name="Title"/>
          <p:cNvSpPr>
            <a:spLocks noGrp="1"/>
          </p:cNvSpPr>
          <p:nvPr>
            <p:ph type="title"/>
          </p:nvPr>
        </p:nvSpPr>
        <p:spPr bwMode="gray">
          <a:xfrm>
            <a:off x="916518" y="882533"/>
            <a:ext cx="10966449" cy="49244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dirty="0"/>
              <a:t>Click to edit Master title style</a:t>
            </a:r>
          </a:p>
        </p:txBody>
      </p:sp>
      <p:sp>
        <p:nvSpPr>
          <p:cNvPr id="5124" name="Text"/>
          <p:cNvSpPr>
            <a:spLocks noGrp="1"/>
          </p:cNvSpPr>
          <p:nvPr>
            <p:ph type="body" idx="1"/>
          </p:nvPr>
        </p:nvSpPr>
        <p:spPr bwMode="gray">
          <a:xfrm>
            <a:off x="916518" y="1611466"/>
            <a:ext cx="10966449" cy="4722687"/>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Slide Number"/>
          <p:cNvSpPr>
            <a:spLocks noGrp="1"/>
          </p:cNvSpPr>
          <p:nvPr>
            <p:ph type="sldNum" sz="quarter" idx="4"/>
          </p:nvPr>
        </p:nvSpPr>
        <p:spPr bwMode="gray">
          <a:xfrm>
            <a:off x="11741903" y="6675976"/>
            <a:ext cx="141064" cy="138499"/>
          </a:xfrm>
          <a:prstGeom prst="rect">
            <a:avLst/>
          </a:prstGeom>
          <a:noFill/>
        </p:spPr>
        <p:txBody>
          <a:bodyPr wrap="none" lIns="0" tIns="0" rIns="0" bIns="0">
            <a:spAutoFit/>
          </a:bodyPr>
          <a:lstStyle>
            <a:lvl1pPr>
              <a:defRPr lang="en-US" sz="900" smtClean="0">
                <a:solidFill>
                  <a:schemeClr val="bg2">
                    <a:lumMod val="75000"/>
                  </a:schemeClr>
                </a:solidFill>
                <a:latin typeface="+mn-lt"/>
                <a:ea typeface="ＭＳ Ｐゴシック" charset="-128"/>
                <a:cs typeface="+mn-cs"/>
              </a:defRPr>
            </a:lvl1pPr>
          </a:lstStyle>
          <a:p>
            <a:pPr algn="r"/>
            <a:fld id="{F3477EC8-074D-41C4-94AE-E9EA7CEEA348}" type="slidenum">
              <a:rPr>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3041084566"/>
      </p:ext>
    </p:extLst>
  </p:cSld>
  <p:clrMap bg1="lt1" tx1="dk1" bg2="lt2" tx2="dk2" accent1="accent1" accent2="accent2" accent3="accent3" accent4="accent4" accent5="accent5" accent6="accent6" hlink="hlink" folHlink="folHlink"/>
  <p:sldLayoutIdLst>
    <p:sldLayoutId id="2147484454" r:id="rId1"/>
    <p:sldLayoutId id="2147484455" r:id="rId2"/>
    <p:sldLayoutId id="2147484456" r:id="rId3"/>
    <p:sldLayoutId id="2147484457" r:id="rId4"/>
    <p:sldLayoutId id="2147484458" r:id="rId5"/>
    <p:sldLayoutId id="2147484459" r:id="rId6"/>
    <p:sldLayoutId id="2147484460" r:id="rId7"/>
    <p:sldLayoutId id="2147484461" r:id="rId8"/>
    <p:sldLayoutId id="2147484462" r:id="rId9"/>
    <p:sldLayoutId id="2147484463" r:id="rId10"/>
    <p:sldLayoutId id="2147484464" r:id="rId11"/>
    <p:sldLayoutId id="2147484465" r:id="rId12"/>
    <p:sldLayoutId id="2147484466" r:id="rId13"/>
    <p:sldLayoutId id="2147484467" r:id="rId14"/>
    <p:sldLayoutId id="2147484475" r:id="rId15"/>
    <p:sldLayoutId id="2147484476" r:id="rId16"/>
    <p:sldLayoutId id="2147484477" r:id="rId17"/>
    <p:sldLayoutId id="2147484478" r:id="rId18"/>
    <p:sldLayoutId id="2147484479" r:id="rId19"/>
  </p:sldLayoutIdLst>
  <p:hf hdr="0" ftr="0" dt="0"/>
  <p:txStyles>
    <p:titleStyle>
      <a:lvl1pPr algn="l" rtl="0" eaLnBrk="0" fontAlgn="base" hangingPunct="0">
        <a:spcBef>
          <a:spcPct val="0"/>
        </a:spcBef>
        <a:spcAft>
          <a:spcPct val="0"/>
        </a:spcAft>
        <a:defRPr lang="en-US" sz="3200" b="0" kern="1200" dirty="0">
          <a:solidFill>
            <a:schemeClr val="bg2">
              <a:lumMod val="7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28600" indent="-228600" algn="l" rtl="0" eaLnBrk="0" fontAlgn="base" hangingPunct="0">
        <a:spcBef>
          <a:spcPts val="600"/>
        </a:spcBef>
        <a:spcAft>
          <a:spcPts val="0"/>
        </a:spcAft>
        <a:buClr>
          <a:schemeClr val="bg2">
            <a:lumMod val="75000"/>
          </a:schemeClr>
        </a:buClr>
        <a:buFont typeface="Arial" panose="020B0604020202020204" pitchFamily="34" charset="0"/>
        <a:buChar char="•"/>
        <a:defRPr sz="2400" kern="1200">
          <a:solidFill>
            <a:schemeClr val="tx2"/>
          </a:solidFill>
          <a:latin typeface="+mn-lt"/>
          <a:ea typeface="Arial" pitchFamily="34" charset="0"/>
          <a:cs typeface="Arial" pitchFamily="34" charset="0"/>
        </a:defRPr>
      </a:lvl1pPr>
      <a:lvl2pPr marL="457200" indent="-228600" algn="l" rtl="0" eaLnBrk="0" fontAlgn="base" hangingPunct="0">
        <a:spcBef>
          <a:spcPts val="600"/>
        </a:spcBef>
        <a:spcAft>
          <a:spcPts val="0"/>
        </a:spcAft>
        <a:buClr>
          <a:schemeClr val="bg2">
            <a:lumMod val="75000"/>
          </a:schemeClr>
        </a:buClr>
        <a:buFont typeface="Arial" pitchFamily="34" charset="0"/>
        <a:buChar char="–"/>
        <a:defRPr sz="1800" kern="1200">
          <a:solidFill>
            <a:schemeClr val="tx2"/>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2">
            <a:lumMod val="75000"/>
          </a:schemeClr>
        </a:buClr>
        <a:buFont typeface="Arial" panose="020B0604020202020204" pitchFamily="34" charset="0"/>
        <a:buChar char="»"/>
        <a:defRPr sz="1600" kern="1200">
          <a:solidFill>
            <a:schemeClr val="tx2"/>
          </a:solidFill>
          <a:latin typeface="+mn-lt"/>
          <a:ea typeface="Arial" pitchFamily="34" charset="0"/>
          <a:cs typeface="Arial" pitchFamily="34" charset="0"/>
        </a:defRPr>
      </a:lvl3pPr>
      <a:lvl4pPr marL="914400" indent="-228600" algn="l" rtl="0" eaLnBrk="0" fontAlgn="base" hangingPunct="0">
        <a:spcBef>
          <a:spcPts val="600"/>
        </a:spcBef>
        <a:spcAft>
          <a:spcPts val="0"/>
        </a:spcAft>
        <a:buClr>
          <a:schemeClr val="bg2">
            <a:lumMod val="75000"/>
          </a:schemeClr>
        </a:buClr>
        <a:buSzPct val="100000"/>
        <a:buFont typeface="Arial" panose="020B0604020202020204" pitchFamily="34" charset="0"/>
        <a:buChar char="•"/>
        <a:defRPr sz="1400" kern="1200">
          <a:solidFill>
            <a:schemeClr val="tx2"/>
          </a:solidFill>
          <a:latin typeface="+mn-lt"/>
          <a:ea typeface="Arial" pitchFamily="34" charset="0"/>
          <a:cs typeface="Arial" pitchFamily="34" charset="0"/>
        </a:defRPr>
      </a:lvl4pPr>
      <a:lvl5pPr marL="1143000" indent="-228600" algn="l" rtl="0" eaLnBrk="0" fontAlgn="base" hangingPunct="0">
        <a:spcBef>
          <a:spcPts val="600"/>
        </a:spcBef>
        <a:spcAft>
          <a:spcPts val="0"/>
        </a:spcAft>
        <a:buClr>
          <a:schemeClr val="bg2">
            <a:lumMod val="75000"/>
          </a:schemeClr>
        </a:buClr>
        <a:buFont typeface="Arial" pitchFamily="34" charset="0"/>
        <a:buChar char="•"/>
        <a:defRPr sz="1400" kern="1200" baseline="0">
          <a:solidFill>
            <a:schemeClr val="tx2"/>
          </a:solidFill>
          <a:latin typeface="+mn-lt"/>
          <a:ea typeface="Arial" pitchFamily="34" charset="0"/>
          <a:cs typeface="Arial" pitchFamily="34" charset="0"/>
        </a:defRPr>
      </a:lvl5pPr>
      <a:lvl6pPr marL="1371600" indent="-228600" algn="l" defTabSz="914400" rtl="0" eaLnBrk="1" latinLnBrk="0" hangingPunct="1">
        <a:spcBef>
          <a:spcPts val="600"/>
        </a:spcBef>
        <a:spcAft>
          <a:spcPts val="0"/>
        </a:spcAft>
        <a:buClr>
          <a:schemeClr val="bg2">
            <a:lumMod val="75000"/>
          </a:schemeClr>
        </a:buClr>
        <a:buFont typeface="Arial" pitchFamily="34" charset="0"/>
        <a:buChar char="•"/>
        <a:defRPr sz="1400" kern="1200">
          <a:solidFill>
            <a:schemeClr val="tx2"/>
          </a:solidFill>
          <a:latin typeface="+mn-lt"/>
          <a:ea typeface="+mn-ea"/>
          <a:cs typeface="+mn-cs"/>
        </a:defRPr>
      </a:lvl6pPr>
      <a:lvl7pPr marL="1600200" indent="-228600" algn="l" defTabSz="914400" rtl="0" eaLnBrk="1" latinLnBrk="0" hangingPunct="1">
        <a:spcBef>
          <a:spcPts val="600"/>
        </a:spcBef>
        <a:spcAft>
          <a:spcPts val="0"/>
        </a:spcAft>
        <a:buClr>
          <a:schemeClr val="bg2">
            <a:lumMod val="75000"/>
          </a:schemeClr>
        </a:buClr>
        <a:buFont typeface="Arial" pitchFamily="34" charset="0"/>
        <a:buChar char="•"/>
        <a:defRPr sz="1400" kern="1200">
          <a:solidFill>
            <a:schemeClr val="tx2"/>
          </a:solidFill>
          <a:latin typeface="+mn-lt"/>
          <a:ea typeface="+mn-ea"/>
          <a:cs typeface="+mn-cs"/>
        </a:defRPr>
      </a:lvl7pPr>
      <a:lvl8pPr marL="1828800" indent="-228600" algn="l" defTabSz="914400" rtl="0" eaLnBrk="1" latinLnBrk="0" hangingPunct="1">
        <a:spcBef>
          <a:spcPts val="600"/>
        </a:spcBef>
        <a:spcAft>
          <a:spcPts val="0"/>
        </a:spcAft>
        <a:buClr>
          <a:schemeClr val="bg2">
            <a:lumMod val="75000"/>
          </a:schemeClr>
        </a:buClr>
        <a:buFont typeface="Arial" pitchFamily="34" charset="0"/>
        <a:buChar char="•"/>
        <a:defRPr sz="1400" kern="1200">
          <a:solidFill>
            <a:schemeClr val="tx2"/>
          </a:solidFill>
          <a:latin typeface="+mn-lt"/>
          <a:ea typeface="+mn-ea"/>
          <a:cs typeface="+mn-cs"/>
        </a:defRPr>
      </a:lvl8pPr>
      <a:lvl9pPr marL="2057400" indent="-228600" algn="l" defTabSz="914400" rtl="0" eaLnBrk="1" latinLnBrk="0" hangingPunct="1">
        <a:spcBef>
          <a:spcPts val="600"/>
        </a:spcBef>
        <a:spcAft>
          <a:spcPts val="0"/>
        </a:spcAft>
        <a:buClr>
          <a:schemeClr val="bg2">
            <a:lumMod val="75000"/>
          </a:schemeClr>
        </a:buClr>
        <a:buFont typeface="Arial"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Placeholder 2"/>
          <p:cNvSpPr>
            <a:spLocks noGrp="1"/>
          </p:cNvSpPr>
          <p:nvPr>
            <p:ph type="title"/>
          </p:nvPr>
        </p:nvSpPr>
        <p:spPr>
          <a:xfrm>
            <a:off x="916516" y="2054305"/>
            <a:ext cx="10972800" cy="307777"/>
          </a:xfrm>
          <a:prstGeom prst="rect">
            <a:avLst/>
          </a:prstGeom>
        </p:spPr>
        <p:txBody>
          <a:bodyPr vert="horz" lIns="0" tIns="0" rIns="0" bIns="0" rtlCol="0" anchor="t" anchorCtr="0">
            <a:spAutoFit/>
          </a:bodyPr>
          <a:lstStyle/>
          <a:p>
            <a:r>
              <a:rPr lang="en-US" dirty="0"/>
              <a:t>Click to edit Master title style</a:t>
            </a:r>
          </a:p>
        </p:txBody>
      </p:sp>
      <p:sp>
        <p:nvSpPr>
          <p:cNvPr id="2" name="Text Placeholder 1"/>
          <p:cNvSpPr>
            <a:spLocks noGrp="1"/>
          </p:cNvSpPr>
          <p:nvPr>
            <p:ph type="body" idx="1"/>
          </p:nvPr>
        </p:nvSpPr>
        <p:spPr bwMode="gray">
          <a:xfrm>
            <a:off x="916517" y="2362081"/>
            <a:ext cx="10966449" cy="3164076"/>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1"/>
          <p:cNvSpPr>
            <a:spLocks noGrp="1"/>
          </p:cNvSpPr>
          <p:nvPr>
            <p:ph type="sldNum" sz="quarter" idx="4"/>
          </p:nvPr>
        </p:nvSpPr>
        <p:spPr bwMode="gray">
          <a:xfrm>
            <a:off x="11725872" y="6110288"/>
            <a:ext cx="157094" cy="153888"/>
          </a:xfrm>
          <a:prstGeom prst="rect">
            <a:avLst/>
          </a:prstGeom>
          <a:noFill/>
        </p:spPr>
        <p:txBody>
          <a:bodyPr wrap="none" lIns="0" tIns="0" rIns="0" bIns="0">
            <a:spAutoFit/>
          </a:bodyPr>
          <a:lstStyle>
            <a:lvl1pPr>
              <a:defRPr lang="en-US" sz="1000" smtClean="0">
                <a:solidFill>
                  <a:schemeClr val="tx2">
                    <a:lumMod val="75000"/>
                  </a:schemeClr>
                </a:solidFill>
                <a:latin typeface="+mn-lt"/>
                <a:ea typeface="ＭＳ Ｐゴシック" charset="-128"/>
                <a:cs typeface="+mn-cs"/>
              </a:defRPr>
            </a:lvl1pPr>
          </a:lstStyle>
          <a:p>
            <a:pPr algn="r"/>
            <a:fld id="{F3477EC8-074D-41C4-94AE-E9EA7CEEA348}" type="slidenum">
              <a:rPr>
                <a:solidFill>
                  <a:srgbClr val="003462">
                    <a:lumMod val="75000"/>
                  </a:srgbClr>
                </a:solidFill>
              </a:rPr>
              <a:pPr algn="r"/>
              <a:t>‹#›</a:t>
            </a:fld>
            <a:endParaRPr dirty="0">
              <a:solidFill>
                <a:srgbClr val="003462">
                  <a:lumMod val="75000"/>
                </a:srgbClr>
              </a:solidFill>
            </a:endParaRPr>
          </a:p>
        </p:txBody>
      </p:sp>
    </p:spTree>
    <p:extLst>
      <p:ext uri="{BB962C8B-B14F-4D97-AF65-F5344CB8AC3E}">
        <p14:creationId xmlns:p14="http://schemas.microsoft.com/office/powerpoint/2010/main" val="2167826527"/>
      </p:ext>
    </p:extLst>
  </p:cSld>
  <p:clrMap bg1="lt1" tx1="dk1" bg2="lt2" tx2="dk2" accent1="accent1" accent2="accent2" accent3="accent3" accent4="accent4" accent5="accent5" accent6="accent6" hlink="hlink" folHlink="folHlink"/>
  <p:sldLayoutIdLst>
    <p:sldLayoutId id="2147484724" r:id="rId1"/>
    <p:sldLayoutId id="2147484725" r:id="rId2"/>
    <p:sldLayoutId id="2147484726" r:id="rId3"/>
    <p:sldLayoutId id="2147484727" r:id="rId4"/>
  </p:sldLayoutIdLst>
  <p:hf hdr="0" ftr="0" dt="0"/>
  <p:txStyles>
    <p:titleStyle>
      <a:lvl1pPr algn="l" rtl="0" eaLnBrk="0" fontAlgn="base" hangingPunct="0">
        <a:spcBef>
          <a:spcPct val="0"/>
        </a:spcBef>
        <a:spcAft>
          <a:spcPct val="0"/>
        </a:spcAft>
        <a:defRPr sz="2000" kern="1200">
          <a:solidFill>
            <a:schemeClr val="bg1"/>
          </a:solidFill>
          <a:latin typeface="+mj-lt"/>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0" indent="0" algn="l" rtl="0" eaLnBrk="0" fontAlgn="base" hangingPunct="0">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bwMode="gray">
          <a:xfrm>
            <a:off x="0" y="1"/>
            <a:ext cx="12241520" cy="6885855"/>
          </a:xfrm>
          <a:prstGeom prst="rect">
            <a:avLst/>
          </a:prstGeom>
        </p:spPr>
      </p:pic>
      <p:sp>
        <p:nvSpPr>
          <p:cNvPr id="5123" name="Title Placeholder 1"/>
          <p:cNvSpPr>
            <a:spLocks noGrp="1"/>
          </p:cNvSpPr>
          <p:nvPr>
            <p:ph type="title"/>
          </p:nvPr>
        </p:nvSpPr>
        <p:spPr bwMode="gray">
          <a:xfrm>
            <a:off x="916518" y="318053"/>
            <a:ext cx="10966449"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916518" y="2055812"/>
            <a:ext cx="10966449"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11725873"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785989317"/>
      </p:ext>
    </p:extLst>
  </p:cSld>
  <p:clrMap bg1="lt1" tx1="dk1" bg2="lt2" tx2="dk2" accent1="accent1" accent2="accent2" accent3="accent3" accent4="accent4" accent5="accent5" accent6="accent6" hlink="hlink" folHlink="folHlink"/>
  <p:sldLayoutIdLst>
    <p:sldLayoutId id="2147484739" r:id="rId1"/>
    <p:sldLayoutId id="2147484740" r:id="rId2"/>
    <p:sldLayoutId id="2147484741" r:id="rId3"/>
    <p:sldLayoutId id="2147484742" r:id="rId4"/>
    <p:sldLayoutId id="2147484743" r:id="rId5"/>
  </p:sldLayoutIdLst>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7.xm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5.emf"/><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6.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3.xml"/></Relationships>
</file>

<file path=ppt/slides/_rels/slide6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60.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notesSlide" Target="../notesSlides/notesSlide61.xml"/><Relationship Id="rId7" Type="http://schemas.openxmlformats.org/officeDocument/2006/relationships/oleObject" Target="../embeddings/oleObject3.bin"/><Relationship Id="rId2" Type="http://schemas.openxmlformats.org/officeDocument/2006/relationships/slideLayout" Target="../slideLayouts/slideLayout10.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9.emf"/><Relationship Id="rId4" Type="http://schemas.openxmlformats.org/officeDocument/2006/relationships/oleObject" Target="../embeddings/oleObject1.bin"/></Relationships>
</file>

<file path=ppt/slides/_rels/slide64.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62.xml"/><Relationship Id="rId7" Type="http://schemas.openxmlformats.org/officeDocument/2006/relationships/image" Target="../media/image32.emf"/><Relationship Id="rId2" Type="http://schemas.openxmlformats.org/officeDocument/2006/relationships/slideLayout" Target="../slideLayouts/slideLayout10.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31.emf"/><Relationship Id="rId4" Type="http://schemas.openxmlformats.org/officeDocument/2006/relationships/oleObject" Target="../embeddings/oleObject4.bin"/><Relationship Id="rId9" Type="http://schemas.openxmlformats.org/officeDocument/2006/relationships/image" Target="../media/image33.emf"/></Relationships>
</file>

<file path=ppt/slides/_rels/slide65.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63.xml"/><Relationship Id="rId7" Type="http://schemas.openxmlformats.org/officeDocument/2006/relationships/image" Target="../media/image35.emf"/><Relationship Id="rId2" Type="http://schemas.openxmlformats.org/officeDocument/2006/relationships/slideLayout" Target="../slideLayouts/slideLayout26.xml"/><Relationship Id="rId1" Type="http://schemas.openxmlformats.org/officeDocument/2006/relationships/vmlDrawing" Target="../drawings/vmlDrawing3.vml"/><Relationship Id="rId6" Type="http://schemas.openxmlformats.org/officeDocument/2006/relationships/oleObject" Target="../embeddings/oleObject8.bin"/><Relationship Id="rId11" Type="http://schemas.openxmlformats.org/officeDocument/2006/relationships/image" Target="../media/image37.emf"/><Relationship Id="rId5" Type="http://schemas.openxmlformats.org/officeDocument/2006/relationships/image" Target="../media/image34.emf"/><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36.emf"/></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3.xml"/></Relationships>
</file>

<file path=ppt/slides/_rels/slide67.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65.xml"/><Relationship Id="rId1" Type="http://schemas.openxmlformats.org/officeDocument/2006/relationships/slideLayout" Target="../slideLayouts/slideLayout14.xml"/><Relationship Id="rId4" Type="http://schemas.openxmlformats.org/officeDocument/2006/relationships/image" Target="../media/image39.emf"/></Relationships>
</file>

<file path=ppt/slides/_rels/slide68.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66.xml"/><Relationship Id="rId1" Type="http://schemas.openxmlformats.org/officeDocument/2006/relationships/slideLayout" Target="../slideLayouts/slideLayout14.xml"/><Relationship Id="rId4" Type="http://schemas.openxmlformats.org/officeDocument/2006/relationships/image" Target="../media/image41.emf"/></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3" Type="http://schemas.openxmlformats.org/officeDocument/2006/relationships/image" Target="../media/image42.tiff"/><Relationship Id="rId2" Type="http://schemas.openxmlformats.org/officeDocument/2006/relationships/notesSlide" Target="../notesSlides/notesSlide69.xml"/><Relationship Id="rId1" Type="http://schemas.openxmlformats.org/officeDocument/2006/relationships/slideLayout" Target="../slideLayouts/slideLayout2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9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12.xml"/></Relationships>
</file>

<file path=ppt/slides/_rels/slide8.xml.rels><?xml version="1.0" encoding="UTF-8" standalone="yes"?>
<Relationships xmlns="http://schemas.openxmlformats.org/package/2006/relationships"><Relationship Id="rId3" Type="http://schemas.openxmlformats.org/officeDocument/2006/relationships/hyperlink" Target="https://ies.ed.gov/ncee/wwc/PracticeGuide/16" TargetMode="External"/><Relationship Id="rId2" Type="http://schemas.openxmlformats.org/officeDocument/2006/relationships/notesSlide" Target="../notesSlides/notesSlide8.xml"/><Relationship Id="rId1" Type="http://schemas.openxmlformats.org/officeDocument/2006/relationships/slideLayout" Target="../slideLayouts/slideLayout20.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fontScale="90000"/>
          </a:bodyPr>
          <a:lstStyle/>
          <a:p>
            <a:r>
              <a:rPr lang="en-US" dirty="0"/>
              <a:t>Mathematics Word Problem Solving </a:t>
            </a:r>
            <a:br>
              <a:rPr lang="en-US" dirty="0"/>
            </a:br>
            <a:r>
              <a:rPr lang="en-US" dirty="0"/>
              <a:t>in Late Elementary and Middle School</a:t>
            </a:r>
          </a:p>
        </p:txBody>
      </p:sp>
      <p:sp>
        <p:nvSpPr>
          <p:cNvPr id="7171" name="Subtitle 2"/>
          <p:cNvSpPr>
            <a:spLocks noGrp="1"/>
          </p:cNvSpPr>
          <p:nvPr>
            <p:ph type="body" sz="quarter" idx="16"/>
          </p:nvPr>
        </p:nvSpPr>
        <p:spPr/>
        <p:txBody>
          <a:bodyPr/>
          <a:lstStyle/>
          <a:p>
            <a:r>
              <a:rPr lang="en-US" b="1" dirty="0"/>
              <a:t>Evidence-Based Strategies and Approaches </a:t>
            </a:r>
            <a:br>
              <a:rPr lang="en-US" b="1" dirty="0"/>
            </a:br>
            <a:r>
              <a:rPr lang="en-US" b="1" dirty="0"/>
              <a:t>for Teaching Problem Solving</a:t>
            </a:r>
          </a:p>
          <a:p>
            <a:endParaRPr lang="en-US" dirty="0"/>
          </a:p>
        </p:txBody>
      </p:sp>
      <p:sp>
        <p:nvSpPr>
          <p:cNvPr id="16" name="Text Placeholder 15"/>
          <p:cNvSpPr>
            <a:spLocks noGrp="1"/>
          </p:cNvSpPr>
          <p:nvPr>
            <p:ph type="body" sz="quarter" idx="19"/>
          </p:nvPr>
        </p:nvSpPr>
        <p:spPr/>
        <p:txBody>
          <a:bodyPr/>
          <a:lstStyle/>
          <a:p>
            <a:r>
              <a:rPr lang="en-US" dirty="0"/>
              <a:t>Copyright © 20XX American Institutes for Research. All rights reserved.</a:t>
            </a:r>
          </a:p>
        </p:txBody>
      </p:sp>
      <p:sp>
        <p:nvSpPr>
          <p:cNvPr id="5" name="Text Placeholder 4">
            <a:extLst>
              <a:ext uri="{FF2B5EF4-FFF2-40B4-BE49-F238E27FC236}">
                <a16:creationId xmlns:a16="http://schemas.microsoft.com/office/drawing/2014/main" id="{4FFF24C9-4E5E-7C4B-8DBA-808BAC1689D9}"/>
              </a:ext>
            </a:extLst>
          </p:cNvPr>
          <p:cNvSpPr>
            <a:spLocks noGrp="1"/>
          </p:cNvSpPr>
          <p:nvPr>
            <p:ph type="body" sz="quarter" idx="18"/>
          </p:nvPr>
        </p:nvSpPr>
        <p:spPr/>
        <p:txBody>
          <a:bodyPr/>
          <a:lstStyle/>
          <a:p>
            <a:endParaRPr lang="en-US" dirty="0"/>
          </a:p>
        </p:txBody>
      </p:sp>
    </p:spTree>
    <p:extLst>
      <p:ext uri="{BB962C8B-B14F-4D97-AF65-F5344CB8AC3E}">
        <p14:creationId xmlns:p14="http://schemas.microsoft.com/office/powerpoint/2010/main" val="1910119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 y="640080"/>
            <a:ext cx="4061636" cy="1407795"/>
          </a:xfrm>
        </p:spPr>
        <p:txBody>
          <a:bodyPr>
            <a:normAutofit/>
          </a:bodyPr>
          <a:lstStyle/>
          <a:p>
            <a:pPr algn="ctr"/>
            <a:r>
              <a:rPr lang="en-US" sz="3000" b="1" dirty="0">
                <a:latin typeface="Arial" charset="0"/>
              </a:rPr>
              <a:t>Recommendation 1 </a:t>
            </a:r>
            <a:endParaRPr lang="en-US" sz="3000" dirty="0"/>
          </a:p>
        </p:txBody>
      </p:sp>
      <p:sp>
        <p:nvSpPr>
          <p:cNvPr id="6" name="Text Placeholder 5">
            <a:extLst>
              <a:ext uri="{C183D7F6-B498-43B3-948B-1728B52AA6E4}">
                <adec:decorative xmlns:adec="http://schemas.microsoft.com/office/drawing/2017/decorative" val="1"/>
              </a:ext>
            </a:extLst>
          </p:cNvPr>
          <p:cNvSpPr>
            <a:spLocks noGrp="1"/>
          </p:cNvSpPr>
          <p:nvPr>
            <p:ph type="body" sz="half" idx="2"/>
          </p:nvPr>
        </p:nvSpPr>
        <p:spPr>
          <a:xfrm>
            <a:off x="152401" y="2926080"/>
            <a:ext cx="3505200" cy="3379124"/>
          </a:xfrm>
        </p:spPr>
        <p:txBody>
          <a:bodyPr>
            <a:normAutofit/>
          </a:bodyPr>
          <a:lstStyle/>
          <a:p>
            <a:pPr lvl="0" algn="r"/>
            <a:endParaRPr lang="en-US" sz="3200" i="1" dirty="0">
              <a:solidFill>
                <a:schemeClr val="bg2"/>
              </a:solidFill>
              <a:latin typeface="Abadi MT Condensed Light" charset="0"/>
              <a:ea typeface="Abadi MT Condensed Light" charset="0"/>
              <a:cs typeface="Abadi MT Condensed Light" charset="0"/>
            </a:endParaRPr>
          </a:p>
          <a:p>
            <a:pPr algn="r"/>
            <a:endParaRPr lang="en-US" sz="3200" dirty="0">
              <a:solidFill>
                <a:schemeClr val="bg2"/>
              </a:solidFill>
              <a:latin typeface="Arial" charset="0"/>
            </a:endParaRPr>
          </a:p>
        </p:txBody>
      </p:sp>
      <p:sp>
        <p:nvSpPr>
          <p:cNvPr id="2" name="Content Placeholder 1"/>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i="1" dirty="0">
              <a:solidFill>
                <a:schemeClr val="tx2"/>
              </a:solidFill>
              <a:latin typeface="Abadi MT Condensed Light" charset="0"/>
              <a:ea typeface="Abadi MT Condensed Light" charset="0"/>
              <a:cs typeface="Abadi MT Condensed Light"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i="1" dirty="0">
              <a:solidFill>
                <a:schemeClr val="tx2"/>
              </a:solidFill>
              <a:latin typeface="Abadi MT Condensed Light" charset="0"/>
              <a:ea typeface="Abadi MT Condensed Light" charset="0"/>
              <a:cs typeface="Abadi MT Condensed Light" charset="0"/>
            </a:endParaRPr>
          </a:p>
          <a:p>
            <a:pPr marL="0" indent="0">
              <a:spcBef>
                <a:spcPts val="0"/>
              </a:spcBef>
              <a:buNone/>
              <a:defRPr/>
            </a:pPr>
            <a:r>
              <a:rPr lang="en-US" sz="4400" dirty="0">
                <a:solidFill>
                  <a:schemeClr val="tx2"/>
                </a:solidFill>
                <a:latin typeface="Abadi MT Condensed Light" charset="0"/>
                <a:ea typeface="Abadi MT Condensed Light" charset="0"/>
                <a:cs typeface="Abadi MT Condensed Light" charset="0"/>
              </a:rPr>
              <a:t>Prepare problems and use them in whole-class instruction.</a:t>
            </a:r>
            <a:endParaRPr lang="en-US" dirty="0">
              <a:latin typeface="Abadi MT Condensed Light" charset="0"/>
              <a:ea typeface="Abadi MT Condensed Light" charset="0"/>
              <a:cs typeface="Abadi MT Condensed Light" charset="0"/>
            </a:endParaRPr>
          </a:p>
          <a:p>
            <a:pPr marL="0" indent="0">
              <a:spcBef>
                <a:spcPts val="0"/>
              </a:spcBef>
              <a:buNone/>
              <a:defRPr/>
            </a:pPr>
            <a:endParaRPr lang="en-US" sz="3200" i="1" dirty="0">
              <a:solidFill>
                <a:schemeClr val="tx2"/>
              </a:solidFill>
              <a:latin typeface="Abadi MT Condensed Light" charset="0"/>
              <a:ea typeface="Abadi MT Condensed Light" charset="0"/>
              <a:cs typeface="Abadi MT Condensed Light" charset="0"/>
            </a:endParaRPr>
          </a:p>
          <a:p>
            <a:pPr marL="0" indent="0" algn="ctr">
              <a:spcBef>
                <a:spcPts val="0"/>
              </a:spcBef>
              <a:buNone/>
              <a:defRPr/>
            </a:pPr>
            <a:r>
              <a:rPr lang="en-US" sz="3200" i="1" dirty="0">
                <a:latin typeface="Abadi MT Condensed Light" charset="0"/>
                <a:ea typeface="Abadi MT Condensed Light" charset="0"/>
                <a:cs typeface="Abadi MT Condensed Light" charset="0"/>
              </a:rPr>
              <a:t>How to incorporate problems </a:t>
            </a:r>
            <a:br>
              <a:rPr lang="en-US" sz="3200" i="1" dirty="0">
                <a:latin typeface="Abadi MT Condensed Light" charset="0"/>
                <a:ea typeface="Abadi MT Condensed Light" charset="0"/>
                <a:cs typeface="Abadi MT Condensed Light" charset="0"/>
              </a:rPr>
            </a:br>
            <a:r>
              <a:rPr lang="en-US" sz="3200" i="1" dirty="0">
                <a:latin typeface="Abadi MT Condensed Light" charset="0"/>
                <a:ea typeface="Abadi MT Condensed Light" charset="0"/>
                <a:cs typeface="Abadi MT Condensed Light" charset="0"/>
              </a:rPr>
              <a:t>into instruction</a:t>
            </a:r>
            <a:endParaRPr lang="en-US" sz="3200" i="1" dirty="0">
              <a:solidFill>
                <a:schemeClr val="tx2"/>
              </a:solidFill>
              <a:latin typeface="Abadi MT Condensed Light" charset="0"/>
              <a:ea typeface="Abadi MT Condensed Light" charset="0"/>
              <a:cs typeface="Abadi MT Condensed Light" charset="0"/>
            </a:endParaRPr>
          </a:p>
        </p:txBody>
      </p:sp>
      <p:sp>
        <p:nvSpPr>
          <p:cNvPr id="3" name="Slide Number Placeholder 2">
            <a:extLst>
              <a:ext uri="{FF2B5EF4-FFF2-40B4-BE49-F238E27FC236}">
                <a16:creationId xmlns:a16="http://schemas.microsoft.com/office/drawing/2014/main" id="{9FDEE59A-EF61-4371-88E7-25137134BDFA}"/>
              </a:ext>
            </a:extLst>
          </p:cNvPr>
          <p:cNvSpPr>
            <a:spLocks noGrp="1"/>
          </p:cNvSpPr>
          <p:nvPr>
            <p:ph type="sldNum" sz="quarter" idx="12"/>
          </p:nvPr>
        </p:nvSpPr>
        <p:spPr/>
        <p:txBody>
          <a:bodyPr/>
          <a:lstStyle/>
          <a:p>
            <a:fld id="{556C903B-A9A8-9643-9413-B88BA9C2F039}" type="slidenum">
              <a:rPr lang="en-US" smtClean="0"/>
              <a:t>10</a:t>
            </a:fld>
            <a:endParaRPr lang="en-US" dirty="0"/>
          </a:p>
        </p:txBody>
      </p:sp>
    </p:spTree>
    <p:extLst>
      <p:ext uri="{BB962C8B-B14F-4D97-AF65-F5344CB8AC3E}">
        <p14:creationId xmlns:p14="http://schemas.microsoft.com/office/powerpoint/2010/main" val="2107445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4000" b="1" dirty="0">
                <a:latin typeface="Arial" charset="0"/>
              </a:rPr>
              <a:t>Recommendation 1</a:t>
            </a:r>
            <a:endParaRPr lang="en-US" sz="4000" dirty="0"/>
          </a:p>
        </p:txBody>
      </p:sp>
      <p:sp>
        <p:nvSpPr>
          <p:cNvPr id="3" name="Content Placeholder 2"/>
          <p:cNvSpPr>
            <a:spLocks noGrp="1"/>
          </p:cNvSpPr>
          <p:nvPr>
            <p:ph idx="1"/>
          </p:nvPr>
        </p:nvSpPr>
        <p:spPr>
          <a:xfrm>
            <a:off x="916518" y="1611467"/>
            <a:ext cx="10825385" cy="4714531"/>
          </a:xfrm>
        </p:spPr>
        <p:txBody>
          <a:bodyPr>
            <a:normAutofit/>
          </a:bodyPr>
          <a:lstStyle/>
          <a:p>
            <a:pPr marL="457200" indent="-457200">
              <a:buAutoNum type="arabicPeriod"/>
            </a:pPr>
            <a:r>
              <a:rPr lang="en-US" sz="3200" dirty="0"/>
              <a:t>Include both </a:t>
            </a:r>
            <a:r>
              <a:rPr lang="en-US" sz="3200" dirty="0">
                <a:solidFill>
                  <a:srgbClr val="C00000"/>
                </a:solidFill>
              </a:rPr>
              <a:t>routine and non-routine problems </a:t>
            </a:r>
            <a:r>
              <a:rPr lang="en-US" sz="3200" dirty="0"/>
              <a:t>in problem-solving activities.</a:t>
            </a:r>
          </a:p>
          <a:p>
            <a:pPr marL="457200" indent="-457200">
              <a:buAutoNum type="arabicPeriod"/>
            </a:pPr>
            <a:endParaRPr lang="en-US" sz="3200" dirty="0"/>
          </a:p>
          <a:p>
            <a:pPr marL="457200" indent="-457200">
              <a:buAutoNum type="arabicPeriod"/>
            </a:pPr>
            <a:r>
              <a:rPr lang="en-US" sz="3200" dirty="0"/>
              <a:t>Ensure that students will </a:t>
            </a:r>
            <a:r>
              <a:rPr lang="en-US" sz="3200" dirty="0">
                <a:solidFill>
                  <a:srgbClr val="C00000"/>
                </a:solidFill>
              </a:rPr>
              <a:t>understand the problem </a:t>
            </a:r>
            <a:r>
              <a:rPr lang="en-US" sz="3200" dirty="0"/>
              <a:t>by addressing issues that students might encounter with the problem’s </a:t>
            </a:r>
            <a:r>
              <a:rPr lang="en-US" sz="3200" dirty="0">
                <a:solidFill>
                  <a:srgbClr val="C00000"/>
                </a:solidFill>
              </a:rPr>
              <a:t>context or language</a:t>
            </a:r>
            <a:r>
              <a:rPr lang="en-US" sz="3200" dirty="0"/>
              <a:t>.</a:t>
            </a:r>
          </a:p>
          <a:p>
            <a:pPr marL="457200" indent="-457200">
              <a:buAutoNum type="arabicPeriod"/>
            </a:pPr>
            <a:endParaRPr lang="en-US" sz="3200" dirty="0"/>
          </a:p>
          <a:p>
            <a:pPr marL="457200" indent="-457200">
              <a:buAutoNum type="arabicPeriod"/>
            </a:pPr>
            <a:r>
              <a:rPr lang="en-US" sz="3200" dirty="0"/>
              <a:t>Consider students’ knowledge of </a:t>
            </a:r>
            <a:r>
              <a:rPr lang="en-US" sz="3200" dirty="0">
                <a:solidFill>
                  <a:srgbClr val="C00000"/>
                </a:solidFill>
              </a:rPr>
              <a:t>mathematical content </a:t>
            </a:r>
            <a:r>
              <a:rPr lang="en-US" sz="3200" dirty="0"/>
              <a:t>when planning lessons.</a:t>
            </a:r>
          </a:p>
        </p:txBody>
      </p:sp>
      <p:sp>
        <p:nvSpPr>
          <p:cNvPr id="2" name="Slide Number Placeholder 1">
            <a:extLst>
              <a:ext uri="{FF2B5EF4-FFF2-40B4-BE49-F238E27FC236}">
                <a16:creationId xmlns:a16="http://schemas.microsoft.com/office/drawing/2014/main" id="{8FFCDE56-993C-4778-8098-876AC6E02917}"/>
              </a:ext>
            </a:extLst>
          </p:cNvPr>
          <p:cNvSpPr>
            <a:spLocks noGrp="1"/>
          </p:cNvSpPr>
          <p:nvPr>
            <p:ph type="sldNum" sz="quarter" idx="10"/>
          </p:nvPr>
        </p:nvSpPr>
        <p:spPr/>
        <p:txBody>
          <a:bodyPr/>
          <a:lstStyle/>
          <a:p>
            <a:pPr algn="r"/>
            <a:fld id="{F3477EC8-074D-41C4-94AE-E9EA7CEEA348}" type="slidenum">
              <a:rPr lang="en-US" smtClean="0"/>
              <a:pPr algn="r"/>
              <a:t>11</a:t>
            </a:fld>
            <a:endParaRPr lang="en-US" dirty="0"/>
          </a:p>
        </p:txBody>
      </p:sp>
    </p:spTree>
    <p:extLst>
      <p:ext uri="{BB962C8B-B14F-4D97-AF65-F5344CB8AC3E}">
        <p14:creationId xmlns:p14="http://schemas.microsoft.com/office/powerpoint/2010/main" val="898757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4000" b="1" dirty="0">
                <a:latin typeface="Arial" charset="0"/>
              </a:rPr>
              <a:t>Recommendation 1</a:t>
            </a:r>
            <a:endParaRPr lang="en-US" sz="4000" dirty="0"/>
          </a:p>
        </p:txBody>
      </p:sp>
      <p:sp>
        <p:nvSpPr>
          <p:cNvPr id="13" name="Content Placeholder 12"/>
          <p:cNvSpPr>
            <a:spLocks noGrp="1"/>
          </p:cNvSpPr>
          <p:nvPr>
            <p:ph sz="quarter" idx="12"/>
          </p:nvPr>
        </p:nvSpPr>
        <p:spPr>
          <a:xfrm>
            <a:off x="916517" y="1599874"/>
            <a:ext cx="5179483" cy="4723139"/>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dirty="0"/>
              <a:t>Routine</a:t>
            </a:r>
          </a:p>
          <a:p>
            <a:pPr marL="0" marR="0" lvl="0" indent="0" defTabSz="914400" eaLnBrk="1" fontAlgn="auto" latinLnBrk="0" hangingPunct="1">
              <a:lnSpc>
                <a:spcPct val="100000"/>
              </a:lnSpc>
              <a:spcBef>
                <a:spcPts val="0"/>
              </a:spcBef>
              <a:spcAft>
                <a:spcPts val="0"/>
              </a:spcAft>
              <a:buClrTx/>
              <a:buSzTx/>
              <a:buFontTx/>
              <a:buNone/>
              <a:tabLst/>
              <a:defRPr/>
            </a:pPr>
            <a:r>
              <a:rPr lang="en-US" dirty="0"/>
              <a:t>Problems can be solved using methods familiar to students by replicating previously learned methods in a step-by-step fashion.</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b="1" dirty="0"/>
              <a:t>Procedural</a:t>
            </a:r>
          </a:p>
          <a:p>
            <a:pPr marL="0" marR="0" lvl="0" indent="0" defTabSz="914400" eaLnBrk="1" fontAlgn="auto" latinLnBrk="0" hangingPunct="1">
              <a:lnSpc>
                <a:spcPct val="100000"/>
              </a:lnSpc>
              <a:spcBef>
                <a:spcPts val="0"/>
              </a:spcBef>
              <a:spcAft>
                <a:spcPts val="0"/>
              </a:spcAft>
              <a:buClrTx/>
              <a:buSzTx/>
              <a:buFontTx/>
              <a:buNone/>
              <a:tabLst/>
              <a:defRPr/>
            </a:pPr>
            <a:r>
              <a:rPr lang="en-US" dirty="0"/>
              <a:t>Straightforward symbolic notation that may require multiple steps for solving word problems.</a:t>
            </a:r>
          </a:p>
        </p:txBody>
      </p:sp>
      <p:sp>
        <p:nvSpPr>
          <p:cNvPr id="14" name="Content Placeholder 13"/>
          <p:cNvSpPr>
            <a:spLocks noGrp="1"/>
          </p:cNvSpPr>
          <p:nvPr>
            <p:ph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dirty="0"/>
              <a:t>Non-routine</a:t>
            </a:r>
          </a:p>
          <a:p>
            <a:pPr marL="0" marR="0" lvl="0" indent="0" defTabSz="914400" eaLnBrk="1" fontAlgn="auto" latinLnBrk="0" hangingPunct="1">
              <a:lnSpc>
                <a:spcPct val="100000"/>
              </a:lnSpc>
              <a:spcBef>
                <a:spcPts val="0"/>
              </a:spcBef>
              <a:spcAft>
                <a:spcPts val="0"/>
              </a:spcAft>
              <a:buClrTx/>
              <a:buSzTx/>
              <a:buFontTx/>
              <a:buNone/>
              <a:tabLst/>
              <a:defRPr/>
            </a:pPr>
            <a:r>
              <a:rPr lang="en-US" dirty="0"/>
              <a:t>Problems for which there is not a predictable, well-rehearsed approach or pathway explicitly suggested by the task, task instructions, or a worked-out example. </a:t>
            </a:r>
          </a:p>
        </p:txBody>
      </p:sp>
      <p:sp>
        <p:nvSpPr>
          <p:cNvPr id="2" name="Slide Number Placeholder 1">
            <a:extLst>
              <a:ext uri="{FF2B5EF4-FFF2-40B4-BE49-F238E27FC236}">
                <a16:creationId xmlns:a16="http://schemas.microsoft.com/office/drawing/2014/main" id="{BBF6DC76-B02E-4B1A-B295-AF23570EC7AB}"/>
              </a:ext>
            </a:extLst>
          </p:cNvPr>
          <p:cNvSpPr>
            <a:spLocks noGrp="1"/>
          </p:cNvSpPr>
          <p:nvPr>
            <p:ph type="sldNum" sz="quarter" idx="11"/>
          </p:nvPr>
        </p:nvSpPr>
        <p:spPr/>
        <p:txBody>
          <a:bodyPr/>
          <a:lstStyle/>
          <a:p>
            <a:pPr algn="r"/>
            <a:fld id="{F3477EC8-074D-41C4-94AE-E9EA7CEEA348}" type="slidenum">
              <a:rPr lang="en-US" smtClean="0"/>
              <a:pPr algn="r"/>
              <a:t>12</a:t>
            </a:fld>
            <a:endParaRPr lang="en-US" dirty="0"/>
          </a:p>
        </p:txBody>
      </p:sp>
    </p:spTree>
    <p:extLst>
      <p:ext uri="{BB962C8B-B14F-4D97-AF65-F5344CB8AC3E}">
        <p14:creationId xmlns:p14="http://schemas.microsoft.com/office/powerpoint/2010/main" val="1812715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6518" y="820978"/>
            <a:ext cx="10966449" cy="553998"/>
          </a:xfrm>
        </p:spPr>
        <p:txBody>
          <a:bodyPr/>
          <a:lstStyle/>
          <a:p>
            <a:r>
              <a:rPr lang="en-US" sz="3600" b="1" dirty="0">
                <a:latin typeface="Arial" charset="0"/>
              </a:rPr>
              <a:t>Recommendation 1</a:t>
            </a:r>
          </a:p>
        </p:txBody>
      </p:sp>
      <p:sp>
        <p:nvSpPr>
          <p:cNvPr id="13" name="Content Placeholder 12"/>
          <p:cNvSpPr>
            <a:spLocks noGrp="1"/>
          </p:cNvSpPr>
          <p:nvPr>
            <p:ph idx="1"/>
          </p:nvPr>
        </p:nvSpPr>
        <p:spPr/>
        <p:txBody>
          <a:bodyPr/>
          <a:lstStyle/>
          <a:p>
            <a:pPr lvl="0"/>
            <a:r>
              <a:rPr lang="en-US" dirty="0"/>
              <a:t>Understand the problem, context, and language (vocabulary).</a:t>
            </a:r>
          </a:p>
          <a:p>
            <a:pPr lvl="1"/>
            <a:r>
              <a:rPr lang="en-US" sz="2100" dirty="0"/>
              <a:t>Choose problems with familiar contexts.</a:t>
            </a:r>
          </a:p>
          <a:p>
            <a:pPr lvl="1"/>
            <a:r>
              <a:rPr lang="en-US" sz="2100" dirty="0"/>
              <a:t>Clarify unfamiliar language.</a:t>
            </a:r>
          </a:p>
          <a:p>
            <a:pPr lvl="1"/>
            <a:r>
              <a:rPr lang="en-US" sz="2100" dirty="0"/>
              <a:t>Reword problems, drawing upon students’ experiences.</a:t>
            </a:r>
          </a:p>
        </p:txBody>
      </p:sp>
      <p:sp>
        <p:nvSpPr>
          <p:cNvPr id="2" name="Slide Number Placeholder 1">
            <a:extLst>
              <a:ext uri="{FF2B5EF4-FFF2-40B4-BE49-F238E27FC236}">
                <a16:creationId xmlns:a16="http://schemas.microsoft.com/office/drawing/2014/main" id="{955514B4-14B7-4110-8305-2B304466EEEE}"/>
              </a:ext>
            </a:extLst>
          </p:cNvPr>
          <p:cNvSpPr>
            <a:spLocks noGrp="1"/>
          </p:cNvSpPr>
          <p:nvPr>
            <p:ph type="sldNum" sz="quarter" idx="10"/>
          </p:nvPr>
        </p:nvSpPr>
        <p:spPr/>
        <p:txBody>
          <a:bodyPr/>
          <a:lstStyle/>
          <a:p>
            <a:fld id="{F3477EC8-074D-41C4-94AE-E9EA7CEEA348}" type="slidenum">
              <a:rPr lang="en-US" smtClean="0"/>
              <a:pPr/>
              <a:t>13</a:t>
            </a:fld>
            <a:endParaRPr lang="en-US" dirty="0"/>
          </a:p>
        </p:txBody>
      </p:sp>
      <p:pic>
        <p:nvPicPr>
          <p:cNvPr id="3" name="Picture 2" descr="An example problem is shown. This problem states, &quot;In a factory, fifty-four thousand six hundred fifty parts were made. When they were tested four percent were found to be defective. How many parts were working?&quot;&#10;&#10;The vocabulary demands of this problem were also highlighted. Students need to understand the term defective as being the opposite of working, and also need to understand the percentage symbol to correct solve the problem. Students also need to know the context of what a factory is, and what parts means in this context."/>
          <p:cNvPicPr>
            <a:picLocks noChangeAspect="1"/>
          </p:cNvPicPr>
          <p:nvPr/>
        </p:nvPicPr>
        <p:blipFill rotWithShape="1">
          <a:blip r:embed="rId3"/>
          <a:srcRect b="2919"/>
          <a:stretch/>
        </p:blipFill>
        <p:spPr>
          <a:xfrm>
            <a:off x="1091353" y="3640338"/>
            <a:ext cx="10279894" cy="1976003"/>
          </a:xfrm>
          <a:prstGeom prst="rect">
            <a:avLst/>
          </a:prstGeom>
        </p:spPr>
      </p:pic>
    </p:spTree>
    <p:extLst>
      <p:ext uri="{BB962C8B-B14F-4D97-AF65-F5344CB8AC3E}">
        <p14:creationId xmlns:p14="http://schemas.microsoft.com/office/powerpoint/2010/main" val="1021061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8E0B6-9D5D-174B-A22A-60C40AC6CD71}"/>
              </a:ext>
            </a:extLst>
          </p:cNvPr>
          <p:cNvSpPr>
            <a:spLocks noGrp="1"/>
          </p:cNvSpPr>
          <p:nvPr>
            <p:ph type="title"/>
          </p:nvPr>
        </p:nvSpPr>
        <p:spPr>
          <a:xfrm>
            <a:off x="916518" y="820978"/>
            <a:ext cx="10966449" cy="553998"/>
          </a:xfrm>
        </p:spPr>
        <p:txBody>
          <a:bodyPr/>
          <a:lstStyle/>
          <a:p>
            <a:r>
              <a:rPr lang="en-US" sz="3600" b="1" dirty="0">
                <a:latin typeface="Arial" charset="0"/>
              </a:rPr>
              <a:t>Recommendation 1</a:t>
            </a:r>
          </a:p>
        </p:txBody>
      </p:sp>
      <p:sp>
        <p:nvSpPr>
          <p:cNvPr id="3" name="Content Placeholder 2">
            <a:extLst>
              <a:ext uri="{FF2B5EF4-FFF2-40B4-BE49-F238E27FC236}">
                <a16:creationId xmlns:a16="http://schemas.microsoft.com/office/drawing/2014/main" id="{40E9EA72-481A-FF46-826A-63B761B782D0}"/>
              </a:ext>
            </a:extLst>
          </p:cNvPr>
          <p:cNvSpPr>
            <a:spLocks noGrp="1"/>
          </p:cNvSpPr>
          <p:nvPr>
            <p:ph idx="1"/>
          </p:nvPr>
        </p:nvSpPr>
        <p:spPr/>
        <p:txBody>
          <a:bodyPr/>
          <a:lstStyle/>
          <a:p>
            <a:r>
              <a:rPr lang="en-US" sz="2800" b="1" dirty="0"/>
              <a:t>Mathematical Content</a:t>
            </a:r>
          </a:p>
          <a:p>
            <a:pPr lvl="1"/>
            <a:r>
              <a:rPr lang="en-US" sz="2400" dirty="0"/>
              <a:t>Consider operations needed to solve the problem.</a:t>
            </a:r>
          </a:p>
          <a:p>
            <a:pPr lvl="1"/>
            <a:r>
              <a:rPr lang="en-US" sz="2400" dirty="0"/>
              <a:t>Mathematical vocabulary: especially important when solving problems related to geometry or other “math-oriented” scenarios.</a:t>
            </a:r>
          </a:p>
          <a:p>
            <a:pPr lvl="2"/>
            <a:r>
              <a:rPr lang="en-US" sz="1800" dirty="0"/>
              <a:t>Perimeter</a:t>
            </a:r>
          </a:p>
          <a:p>
            <a:pPr lvl="2"/>
            <a:r>
              <a:rPr lang="en-US" sz="1800" dirty="0"/>
              <a:t>Area</a:t>
            </a:r>
          </a:p>
          <a:p>
            <a:pPr lvl="2"/>
            <a:r>
              <a:rPr lang="en-US" sz="1800" dirty="0"/>
              <a:t>Opposite sides of a rectangle are equal</a:t>
            </a:r>
          </a:p>
          <a:p>
            <a:pPr lvl="2"/>
            <a:r>
              <a:rPr lang="en-US" sz="1800" dirty="0"/>
              <a:t>90 degrees in a triangle</a:t>
            </a:r>
          </a:p>
          <a:p>
            <a:endParaRPr lang="en-US" dirty="0"/>
          </a:p>
        </p:txBody>
      </p:sp>
      <p:sp>
        <p:nvSpPr>
          <p:cNvPr id="4" name="Slide Number Placeholder 3">
            <a:extLst>
              <a:ext uri="{FF2B5EF4-FFF2-40B4-BE49-F238E27FC236}">
                <a16:creationId xmlns:a16="http://schemas.microsoft.com/office/drawing/2014/main" id="{A2DEA1ED-487D-F74B-9197-9ECB3A3F439F}"/>
              </a:ext>
            </a:extLst>
          </p:cNvPr>
          <p:cNvSpPr>
            <a:spLocks noGrp="1"/>
          </p:cNvSpPr>
          <p:nvPr>
            <p:ph type="sldNum" sz="quarter" idx="10"/>
          </p:nvPr>
        </p:nvSpPr>
        <p:spPr/>
        <p:txBody>
          <a:bodyPr/>
          <a:lstStyle/>
          <a:p>
            <a:fld id="{F3477EC8-074D-41C4-94AE-E9EA7CEEA348}" type="slidenum">
              <a:rPr lang="en-US" smtClean="0"/>
              <a:pPr/>
              <a:t>14</a:t>
            </a:fld>
            <a:endParaRPr lang="en-US" dirty="0"/>
          </a:p>
        </p:txBody>
      </p:sp>
    </p:spTree>
    <p:extLst>
      <p:ext uri="{BB962C8B-B14F-4D97-AF65-F5344CB8AC3E}">
        <p14:creationId xmlns:p14="http://schemas.microsoft.com/office/powerpoint/2010/main" val="1388501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399" y="640080"/>
            <a:ext cx="3724275" cy="1045845"/>
          </a:xfrm>
        </p:spPr>
        <p:txBody>
          <a:bodyPr>
            <a:normAutofit/>
          </a:bodyPr>
          <a:lstStyle/>
          <a:p>
            <a:pPr algn="ctr"/>
            <a:r>
              <a:rPr lang="en-US" sz="3000" b="1" dirty="0">
                <a:latin typeface="Arial" charset="0"/>
              </a:rPr>
              <a:t>Recommendation 2 </a:t>
            </a:r>
            <a:endParaRPr lang="en-US" sz="3000" dirty="0"/>
          </a:p>
        </p:txBody>
      </p:sp>
      <p:sp>
        <p:nvSpPr>
          <p:cNvPr id="6" name="Text Placeholder 5">
            <a:extLst>
              <a:ext uri="{C183D7F6-B498-43B3-948B-1728B52AA6E4}">
                <adec:decorative xmlns:adec="http://schemas.microsoft.com/office/drawing/2017/decorative" val="1"/>
              </a:ext>
            </a:extLst>
          </p:cNvPr>
          <p:cNvSpPr>
            <a:spLocks noGrp="1"/>
          </p:cNvSpPr>
          <p:nvPr>
            <p:ph type="body" sz="half" idx="2"/>
          </p:nvPr>
        </p:nvSpPr>
        <p:spPr>
          <a:xfrm>
            <a:off x="152401" y="2926080"/>
            <a:ext cx="3505200" cy="3379124"/>
          </a:xfrm>
        </p:spPr>
        <p:txBody>
          <a:bodyPr>
            <a:normAutofit/>
          </a:bodyPr>
          <a:lstStyle/>
          <a:p>
            <a:pPr lvl="0" algn="r"/>
            <a:endParaRPr lang="en-US" sz="3200" i="1" dirty="0">
              <a:solidFill>
                <a:schemeClr val="bg2"/>
              </a:solidFill>
              <a:latin typeface="Abadi MT Condensed Light" charset="0"/>
              <a:ea typeface="Abadi MT Condensed Light" charset="0"/>
              <a:cs typeface="Abadi MT Condensed Light" charset="0"/>
            </a:endParaRPr>
          </a:p>
          <a:p>
            <a:pPr algn="r"/>
            <a:endParaRPr lang="en-US" sz="3200" dirty="0">
              <a:solidFill>
                <a:schemeClr val="bg2"/>
              </a:solidFill>
              <a:latin typeface="Arial" charset="0"/>
            </a:endParaRPr>
          </a:p>
        </p:txBody>
      </p:sp>
      <p:sp>
        <p:nvSpPr>
          <p:cNvPr id="2" name="Content Placeholder 1"/>
          <p:cNvSpPr>
            <a:spLocks noGrp="1"/>
          </p:cNvSpPr>
          <p:nvPr>
            <p:ph idx="1"/>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i="1" dirty="0">
              <a:solidFill>
                <a:schemeClr val="tx2"/>
              </a:solidFill>
              <a:latin typeface="Abadi MT Condensed Light" charset="0"/>
              <a:ea typeface="Abadi MT Condensed Light" charset="0"/>
              <a:cs typeface="Abadi MT Condensed Light" charset="0"/>
            </a:endParaRPr>
          </a:p>
          <a:p>
            <a:pPr marL="0" indent="0">
              <a:spcBef>
                <a:spcPts val="0"/>
              </a:spcBef>
              <a:buNone/>
              <a:defRPr/>
            </a:pPr>
            <a:r>
              <a:rPr lang="en-US" sz="4400" dirty="0">
                <a:solidFill>
                  <a:schemeClr val="tx2"/>
                </a:solidFill>
                <a:latin typeface="Abadi MT Condensed Light" charset="0"/>
                <a:ea typeface="Abadi MT Condensed Light" charset="0"/>
                <a:cs typeface="Abadi MT Condensed Light" charset="0"/>
              </a:rPr>
              <a:t>Assist students in monitoring and reflecting on the problem-solving process.</a:t>
            </a:r>
          </a:p>
          <a:p>
            <a:pPr marL="0" indent="0">
              <a:spcBef>
                <a:spcPts val="0"/>
              </a:spcBef>
              <a:buNone/>
              <a:defRPr/>
            </a:pPr>
            <a:endParaRPr lang="en-US" sz="4400" i="1" dirty="0">
              <a:latin typeface="Abadi MT Condensed Light" charset="0"/>
              <a:ea typeface="Abadi MT Condensed Light" charset="0"/>
              <a:cs typeface="Abadi MT Condensed Light" charset="0"/>
            </a:endParaRPr>
          </a:p>
          <a:p>
            <a:pPr marL="0" indent="0" algn="ctr">
              <a:spcBef>
                <a:spcPts val="0"/>
              </a:spcBef>
              <a:buNone/>
              <a:defRPr/>
            </a:pPr>
            <a:r>
              <a:rPr lang="en-US" sz="3200" i="1" dirty="0">
                <a:solidFill>
                  <a:schemeClr val="tx2"/>
                </a:solidFill>
                <a:latin typeface="Abadi MT Condensed Light" charset="0"/>
                <a:ea typeface="Abadi MT Condensed Light" charset="0"/>
                <a:cs typeface="Abadi MT Condensed Light" charset="0"/>
              </a:rPr>
              <a:t>Thinking through and reflecting on solving word problems and how to approach them</a:t>
            </a:r>
          </a:p>
        </p:txBody>
      </p:sp>
      <p:sp>
        <p:nvSpPr>
          <p:cNvPr id="3" name="Slide Number Placeholder 2">
            <a:extLst>
              <a:ext uri="{FF2B5EF4-FFF2-40B4-BE49-F238E27FC236}">
                <a16:creationId xmlns:a16="http://schemas.microsoft.com/office/drawing/2014/main" id="{811EB3A0-CE7B-4AF4-A382-E6738323367F}"/>
              </a:ext>
            </a:extLst>
          </p:cNvPr>
          <p:cNvSpPr>
            <a:spLocks noGrp="1"/>
          </p:cNvSpPr>
          <p:nvPr>
            <p:ph type="sldNum" sz="quarter" idx="12"/>
          </p:nvPr>
        </p:nvSpPr>
        <p:spPr/>
        <p:txBody>
          <a:bodyPr/>
          <a:lstStyle/>
          <a:p>
            <a:fld id="{556C903B-A9A8-9643-9413-B88BA9C2F039}" type="slidenum">
              <a:rPr lang="en-US" smtClean="0"/>
              <a:t>15</a:t>
            </a:fld>
            <a:endParaRPr lang="en-US" dirty="0"/>
          </a:p>
        </p:txBody>
      </p:sp>
    </p:spTree>
    <p:extLst>
      <p:ext uri="{BB962C8B-B14F-4D97-AF65-F5344CB8AC3E}">
        <p14:creationId xmlns:p14="http://schemas.microsoft.com/office/powerpoint/2010/main" val="1095545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4000" b="1" dirty="0">
                <a:latin typeface="Arial" charset="0"/>
              </a:rPr>
              <a:t>Recommendation 2</a:t>
            </a:r>
            <a:endParaRPr lang="en-US" sz="4000" dirty="0"/>
          </a:p>
        </p:txBody>
      </p:sp>
      <p:sp>
        <p:nvSpPr>
          <p:cNvPr id="3" name="Content Placeholder 2"/>
          <p:cNvSpPr>
            <a:spLocks noGrp="1"/>
          </p:cNvSpPr>
          <p:nvPr>
            <p:ph idx="1"/>
          </p:nvPr>
        </p:nvSpPr>
        <p:spPr/>
        <p:txBody>
          <a:bodyPr>
            <a:normAutofit/>
          </a:bodyPr>
          <a:lstStyle/>
          <a:p>
            <a:pPr marL="457200" indent="-457200">
              <a:buAutoNum type="arabicPeriod"/>
            </a:pPr>
            <a:r>
              <a:rPr lang="en-US" sz="3200" dirty="0"/>
              <a:t>Provide students with a </a:t>
            </a:r>
            <a:r>
              <a:rPr lang="en-US" sz="3200" dirty="0">
                <a:solidFill>
                  <a:srgbClr val="C00000"/>
                </a:solidFill>
              </a:rPr>
              <a:t>list of prompts </a:t>
            </a:r>
            <a:r>
              <a:rPr lang="en-US" sz="3200" dirty="0"/>
              <a:t>to help them </a:t>
            </a:r>
            <a:r>
              <a:rPr lang="en-US" sz="3200" dirty="0">
                <a:solidFill>
                  <a:srgbClr val="C00000"/>
                </a:solidFill>
              </a:rPr>
              <a:t>monitor and reflect </a:t>
            </a:r>
            <a:r>
              <a:rPr lang="en-US" sz="3200" dirty="0"/>
              <a:t>during the problem-solving process.</a:t>
            </a:r>
          </a:p>
          <a:p>
            <a:pPr marL="457200" indent="-457200">
              <a:buAutoNum type="arabicPeriod"/>
            </a:pPr>
            <a:endParaRPr lang="en-US" sz="3200" dirty="0"/>
          </a:p>
          <a:p>
            <a:pPr marL="457200" indent="-457200">
              <a:buAutoNum type="arabicPeriod"/>
            </a:pPr>
            <a:r>
              <a:rPr lang="en-US" sz="3200" dirty="0">
                <a:solidFill>
                  <a:srgbClr val="C00000"/>
                </a:solidFill>
              </a:rPr>
              <a:t>Model</a:t>
            </a:r>
            <a:r>
              <a:rPr lang="en-US" sz="3200" dirty="0"/>
              <a:t> how to monitor and reflect on the problem-solving process.</a:t>
            </a:r>
          </a:p>
          <a:p>
            <a:pPr marL="457200" indent="-457200">
              <a:buAutoNum type="arabicPeriod"/>
            </a:pPr>
            <a:endParaRPr lang="en-US" sz="3200" dirty="0"/>
          </a:p>
          <a:p>
            <a:pPr marL="457200" indent="-457200">
              <a:buAutoNum type="arabicPeriod"/>
            </a:pPr>
            <a:r>
              <a:rPr lang="en-US" sz="3200" dirty="0"/>
              <a:t>Use </a:t>
            </a:r>
            <a:r>
              <a:rPr lang="en-US" sz="3200" dirty="0">
                <a:solidFill>
                  <a:srgbClr val="C00000"/>
                </a:solidFill>
              </a:rPr>
              <a:t>student thinking </a:t>
            </a:r>
            <a:r>
              <a:rPr lang="en-US" sz="3200" dirty="0"/>
              <a:t>about a problem to develop students’ ability to monitor and reflect.</a:t>
            </a:r>
          </a:p>
        </p:txBody>
      </p:sp>
      <p:sp>
        <p:nvSpPr>
          <p:cNvPr id="2" name="Slide Number Placeholder 1">
            <a:extLst>
              <a:ext uri="{FF2B5EF4-FFF2-40B4-BE49-F238E27FC236}">
                <a16:creationId xmlns:a16="http://schemas.microsoft.com/office/drawing/2014/main" id="{62AD2B3F-6224-44BE-B599-6715164A6742}"/>
              </a:ext>
            </a:extLst>
          </p:cNvPr>
          <p:cNvSpPr>
            <a:spLocks noGrp="1"/>
          </p:cNvSpPr>
          <p:nvPr>
            <p:ph type="sldNum" sz="quarter" idx="10"/>
          </p:nvPr>
        </p:nvSpPr>
        <p:spPr/>
        <p:txBody>
          <a:bodyPr/>
          <a:lstStyle/>
          <a:p>
            <a:pPr algn="r"/>
            <a:fld id="{F3477EC8-074D-41C4-94AE-E9EA7CEEA348}" type="slidenum">
              <a:rPr lang="en-US" smtClean="0"/>
              <a:pPr algn="r"/>
              <a:t>16</a:t>
            </a:fld>
            <a:endParaRPr lang="en-US" dirty="0"/>
          </a:p>
        </p:txBody>
      </p:sp>
    </p:spTree>
    <p:extLst>
      <p:ext uri="{BB962C8B-B14F-4D97-AF65-F5344CB8AC3E}">
        <p14:creationId xmlns:p14="http://schemas.microsoft.com/office/powerpoint/2010/main" val="522995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4000" b="1" dirty="0">
                <a:latin typeface="Arial" charset="0"/>
              </a:rPr>
              <a:t>Recommendation 2: Sample Questions (Part 1)</a:t>
            </a:r>
            <a:endParaRPr lang="en-US" sz="4000" dirty="0"/>
          </a:p>
        </p:txBody>
      </p:sp>
      <p:sp>
        <p:nvSpPr>
          <p:cNvPr id="3" name="Content Placeholder 2"/>
          <p:cNvSpPr>
            <a:spLocks noGrp="1"/>
          </p:cNvSpPr>
          <p:nvPr>
            <p:ph sz="quarter" idx="12"/>
          </p:nvPr>
        </p:nvSpPr>
        <p:spPr>
          <a:xfrm>
            <a:off x="916518" y="1599874"/>
            <a:ext cx="5093758" cy="4723139"/>
          </a:xfrm>
        </p:spPr>
        <p:txBody>
          <a:bodyPr/>
          <a:lstStyle/>
          <a:p>
            <a:pPr marL="457200" indent="-457200">
              <a:buFont typeface="+mj-lt"/>
              <a:buAutoNum type="arabicPeriod"/>
            </a:pPr>
            <a:r>
              <a:rPr lang="en-US" sz="2600" dirty="0"/>
              <a:t>What is the story about? </a:t>
            </a:r>
          </a:p>
          <a:p>
            <a:pPr marL="457200" indent="-457200">
              <a:buFont typeface="+mj-lt"/>
              <a:buAutoNum type="arabicPeriod"/>
            </a:pPr>
            <a:r>
              <a:rPr lang="en-US" sz="2600" dirty="0"/>
              <a:t>What is the problem asking? </a:t>
            </a:r>
          </a:p>
          <a:p>
            <a:pPr marL="457200" indent="-457200">
              <a:buFont typeface="+mj-lt"/>
              <a:buAutoNum type="arabicPeriod"/>
            </a:pPr>
            <a:r>
              <a:rPr lang="en-US" sz="2600" dirty="0"/>
              <a:t>What do I know about the problem so far? What information is given to me? How can this help me? </a:t>
            </a:r>
          </a:p>
          <a:p>
            <a:pPr marL="457200" indent="-457200">
              <a:buFont typeface="+mj-lt"/>
              <a:buAutoNum type="arabicPeriod"/>
            </a:pPr>
            <a:r>
              <a:rPr lang="en-US" sz="2600" dirty="0"/>
              <a:t>Which information in the problem is relevant? </a:t>
            </a:r>
          </a:p>
          <a:p>
            <a:pPr marL="457200" marR="0" lvl="0" indent="-457200" defTabSz="914400" eaLnBrk="1" fontAlgn="auto" latinLnBrk="0" hangingPunct="1">
              <a:lnSpc>
                <a:spcPct val="100000"/>
              </a:lnSpc>
              <a:spcBef>
                <a:spcPts val="0"/>
              </a:spcBef>
              <a:spcAft>
                <a:spcPts val="0"/>
              </a:spcAft>
              <a:buClrTx/>
              <a:buSzTx/>
              <a:buFont typeface="+mj-lt"/>
              <a:buAutoNum type="arabicPeriod"/>
              <a:tabLst/>
              <a:defRPr/>
            </a:pPr>
            <a:endParaRPr lang="en-US" dirty="0"/>
          </a:p>
        </p:txBody>
      </p:sp>
      <p:sp>
        <p:nvSpPr>
          <p:cNvPr id="6" name="Content Placeholder 5">
            <a:extLst>
              <a:ext uri="{FF2B5EF4-FFF2-40B4-BE49-F238E27FC236}">
                <a16:creationId xmlns:a16="http://schemas.microsoft.com/office/drawing/2014/main" id="{8202B649-DDBA-0D43-8336-E7897026CCB9}"/>
              </a:ext>
            </a:extLst>
          </p:cNvPr>
          <p:cNvSpPr>
            <a:spLocks noGrp="1"/>
          </p:cNvSpPr>
          <p:nvPr>
            <p:ph sz="quarter" idx="13"/>
          </p:nvPr>
        </p:nvSpPr>
        <p:spPr/>
        <p:txBody>
          <a:bodyPr/>
          <a:lstStyle/>
          <a:p>
            <a:pPr marL="457200" indent="-457200">
              <a:buFont typeface="+mj-lt"/>
              <a:buAutoNum type="arabicPeriod" startAt="5"/>
            </a:pPr>
            <a:r>
              <a:rPr lang="en-US" sz="2600" dirty="0"/>
              <a:t>In what way is this problem similar to problems I have previously solved? </a:t>
            </a:r>
          </a:p>
          <a:p>
            <a:pPr marL="457200" indent="-457200">
              <a:buFont typeface="+mj-lt"/>
              <a:buAutoNum type="arabicPeriod" startAt="5"/>
            </a:pPr>
            <a:r>
              <a:rPr lang="en-US" sz="2600" dirty="0"/>
              <a:t>What are the various ways that I might approach the problem? </a:t>
            </a:r>
          </a:p>
          <a:p>
            <a:pPr marL="457200" indent="-457200">
              <a:buFont typeface="+mj-lt"/>
              <a:buAutoNum type="arabicPeriod" startAt="5"/>
            </a:pPr>
            <a:r>
              <a:rPr lang="en-US" sz="2600" dirty="0"/>
              <a:t>Is my approach working? </a:t>
            </a:r>
          </a:p>
          <a:p>
            <a:pPr marL="457200" indent="-457200">
              <a:buFont typeface="+mj-lt"/>
              <a:buAutoNum type="arabicPeriod" startAt="5"/>
            </a:pPr>
            <a:r>
              <a:rPr lang="en-US" sz="2600" dirty="0"/>
              <a:t>Does the solution make sense? </a:t>
            </a:r>
          </a:p>
          <a:p>
            <a:pPr marL="457200" indent="-457200">
              <a:buFont typeface="+mj-lt"/>
              <a:buAutoNum type="arabicPeriod" startAt="5"/>
            </a:pPr>
            <a:r>
              <a:rPr lang="en-US" sz="2600" dirty="0"/>
              <a:t>What would I do differently next time? </a:t>
            </a:r>
          </a:p>
          <a:p>
            <a:endParaRPr lang="en-US" dirty="0"/>
          </a:p>
        </p:txBody>
      </p:sp>
      <p:sp>
        <p:nvSpPr>
          <p:cNvPr id="2" name="Slide Number Placeholder 1">
            <a:extLst>
              <a:ext uri="{FF2B5EF4-FFF2-40B4-BE49-F238E27FC236}">
                <a16:creationId xmlns:a16="http://schemas.microsoft.com/office/drawing/2014/main" id="{E97681C7-44AD-4080-962B-CD038F8D1D40}"/>
              </a:ext>
            </a:extLst>
          </p:cNvPr>
          <p:cNvSpPr>
            <a:spLocks noGrp="1"/>
          </p:cNvSpPr>
          <p:nvPr>
            <p:ph type="sldNum" sz="quarter" idx="11"/>
          </p:nvPr>
        </p:nvSpPr>
        <p:spPr/>
        <p:txBody>
          <a:bodyPr/>
          <a:lstStyle/>
          <a:p>
            <a:pPr algn="r"/>
            <a:fld id="{F3477EC8-074D-41C4-94AE-E9EA7CEEA348}" type="slidenum">
              <a:rPr lang="en-US" smtClean="0"/>
              <a:pPr algn="r"/>
              <a:t>17</a:t>
            </a:fld>
            <a:endParaRPr lang="en-US" dirty="0"/>
          </a:p>
        </p:txBody>
      </p:sp>
    </p:spTree>
    <p:extLst>
      <p:ext uri="{BB962C8B-B14F-4D97-AF65-F5344CB8AC3E}">
        <p14:creationId xmlns:p14="http://schemas.microsoft.com/office/powerpoint/2010/main" val="1593563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4000" b="1" dirty="0">
                <a:latin typeface="Arial" charset="0"/>
              </a:rPr>
              <a:t>Recommendation 2: Sample Task List (Part 2)</a:t>
            </a:r>
            <a:endParaRPr lang="en-US" sz="4000" dirty="0"/>
          </a:p>
        </p:txBody>
      </p:sp>
      <p:sp>
        <p:nvSpPr>
          <p:cNvPr id="6" name="Content Placeholder 5"/>
          <p:cNvSpPr>
            <a:spLocks noGrp="1"/>
          </p:cNvSpPr>
          <p:nvPr>
            <p:ph idx="1"/>
          </p:nvPr>
        </p:nvSpPr>
        <p:spPr/>
        <p:txBody>
          <a:bodyPr/>
          <a:lstStyle/>
          <a:p>
            <a:pPr marL="457200" indent="-457200">
              <a:spcBef>
                <a:spcPts val="1200"/>
              </a:spcBef>
              <a:buFont typeface="+mj-lt"/>
              <a:buAutoNum type="arabicPeriod"/>
            </a:pPr>
            <a:r>
              <a:rPr lang="en-US" sz="3200" dirty="0"/>
              <a:t>Identify the “givens” and goals of the problem. </a:t>
            </a:r>
          </a:p>
          <a:p>
            <a:pPr marL="457200" indent="-457200">
              <a:spcBef>
                <a:spcPts val="1200"/>
              </a:spcBef>
              <a:buFont typeface="+mj-lt"/>
              <a:buAutoNum type="arabicPeriod"/>
            </a:pPr>
            <a:r>
              <a:rPr lang="en-US" sz="3200" dirty="0"/>
              <a:t>Identify the problem type. </a:t>
            </a:r>
          </a:p>
          <a:p>
            <a:pPr marL="457200" indent="-457200">
              <a:spcBef>
                <a:spcPts val="1200"/>
              </a:spcBef>
              <a:buFont typeface="+mj-lt"/>
              <a:buAutoNum type="arabicPeriod"/>
            </a:pPr>
            <a:r>
              <a:rPr lang="en-US" sz="3200" dirty="0"/>
              <a:t>Recall similar problems to help solve the current problem. </a:t>
            </a:r>
          </a:p>
          <a:p>
            <a:pPr marL="514350" indent="-514350">
              <a:spcBef>
                <a:spcPts val="1200"/>
              </a:spcBef>
              <a:buFont typeface="+mj-lt"/>
              <a:buAutoNum type="arabicPeriod" startAt="4"/>
            </a:pPr>
            <a:r>
              <a:rPr lang="en-US" sz="3200" dirty="0"/>
              <a:t>Use a visual to represent and solve the problem. </a:t>
            </a:r>
          </a:p>
          <a:p>
            <a:pPr marL="457200" indent="-457200">
              <a:spcBef>
                <a:spcPts val="1200"/>
              </a:spcBef>
              <a:buFont typeface="+mj-lt"/>
              <a:buAutoNum type="arabicPeriod" startAt="4"/>
            </a:pPr>
            <a:r>
              <a:rPr lang="en-US" sz="3200" dirty="0"/>
              <a:t>Solve the problem. </a:t>
            </a:r>
          </a:p>
          <a:p>
            <a:pPr marL="457200" indent="-457200">
              <a:spcBef>
                <a:spcPts val="1200"/>
              </a:spcBef>
              <a:buFont typeface="+mj-lt"/>
              <a:buAutoNum type="arabicPeriod" startAt="4"/>
            </a:pPr>
            <a:r>
              <a:rPr lang="en-US" sz="3200" dirty="0"/>
              <a:t>Check the solution. </a:t>
            </a:r>
          </a:p>
          <a:p>
            <a:pPr marL="457200" indent="-457200">
              <a:spcBef>
                <a:spcPts val="1200"/>
              </a:spcBef>
              <a:buFont typeface="+mj-lt"/>
              <a:buAutoNum type="arabicPeriod"/>
            </a:pPr>
            <a:endParaRPr lang="en-US" sz="3200" dirty="0"/>
          </a:p>
        </p:txBody>
      </p:sp>
      <p:sp>
        <p:nvSpPr>
          <p:cNvPr id="2" name="Slide Number Placeholder 1">
            <a:extLst>
              <a:ext uri="{FF2B5EF4-FFF2-40B4-BE49-F238E27FC236}">
                <a16:creationId xmlns:a16="http://schemas.microsoft.com/office/drawing/2014/main" id="{D96138EA-3BF1-4926-9E80-1AF74CDF3CE8}"/>
              </a:ext>
            </a:extLst>
          </p:cNvPr>
          <p:cNvSpPr>
            <a:spLocks noGrp="1"/>
          </p:cNvSpPr>
          <p:nvPr>
            <p:ph type="sldNum" sz="quarter" idx="10"/>
          </p:nvPr>
        </p:nvSpPr>
        <p:spPr/>
        <p:txBody>
          <a:bodyPr/>
          <a:lstStyle/>
          <a:p>
            <a:pPr algn="r"/>
            <a:fld id="{F3477EC8-074D-41C4-94AE-E9EA7CEEA348}" type="slidenum">
              <a:rPr lang="en-US" smtClean="0"/>
              <a:pPr algn="r"/>
              <a:t>18</a:t>
            </a:fld>
            <a:endParaRPr lang="en-US" dirty="0"/>
          </a:p>
        </p:txBody>
      </p:sp>
    </p:spTree>
    <p:extLst>
      <p:ext uri="{BB962C8B-B14F-4D97-AF65-F5344CB8AC3E}">
        <p14:creationId xmlns:p14="http://schemas.microsoft.com/office/powerpoint/2010/main" val="2124184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4000" b="1" dirty="0">
                <a:latin typeface="Arial" charset="0"/>
              </a:rPr>
              <a:t>Recommendation 2: Model</a:t>
            </a:r>
            <a:endParaRPr lang="en-US" sz="4000" dirty="0"/>
          </a:p>
        </p:txBody>
      </p:sp>
      <p:sp>
        <p:nvSpPr>
          <p:cNvPr id="6" name="Content Placeholder 5"/>
          <p:cNvSpPr>
            <a:spLocks noGrp="1"/>
          </p:cNvSpPr>
          <p:nvPr>
            <p:ph idx="1"/>
          </p:nvPr>
        </p:nvSpPr>
        <p:spPr/>
        <p:txBody>
          <a:bodyPr/>
          <a:lstStyle/>
          <a:p>
            <a:pPr marL="457200" indent="-457200">
              <a:buFont typeface="+mj-lt"/>
              <a:buAutoNum type="arabicPeriod"/>
            </a:pPr>
            <a:r>
              <a:rPr lang="en-US" sz="3200" dirty="0"/>
              <a:t>Talk aloud as you go through the problem-solving steps.</a:t>
            </a:r>
          </a:p>
          <a:p>
            <a:pPr marL="457200" indent="-457200">
              <a:buFont typeface="+mj-lt"/>
              <a:buAutoNum type="arabicPeriod"/>
            </a:pPr>
            <a:r>
              <a:rPr lang="en-US" sz="3200" dirty="0"/>
              <a:t>Use some of the questions or other tasks to guide this modeling.</a:t>
            </a:r>
          </a:p>
        </p:txBody>
      </p:sp>
      <p:sp>
        <p:nvSpPr>
          <p:cNvPr id="2" name="Slide Number Placeholder 1">
            <a:extLst>
              <a:ext uri="{FF2B5EF4-FFF2-40B4-BE49-F238E27FC236}">
                <a16:creationId xmlns:a16="http://schemas.microsoft.com/office/drawing/2014/main" id="{D363527E-B86D-4BFA-996E-F73A5ECCFDBD}"/>
              </a:ext>
            </a:extLst>
          </p:cNvPr>
          <p:cNvSpPr>
            <a:spLocks noGrp="1"/>
          </p:cNvSpPr>
          <p:nvPr>
            <p:ph type="sldNum" sz="quarter" idx="10"/>
          </p:nvPr>
        </p:nvSpPr>
        <p:spPr/>
        <p:txBody>
          <a:bodyPr/>
          <a:lstStyle/>
          <a:p>
            <a:pPr algn="r"/>
            <a:fld id="{F3477EC8-074D-41C4-94AE-E9EA7CEEA348}" type="slidenum">
              <a:rPr lang="en-US" smtClean="0"/>
              <a:pPr algn="r"/>
              <a:t>19</a:t>
            </a:fld>
            <a:endParaRPr lang="en-US" dirty="0"/>
          </a:p>
        </p:txBody>
      </p:sp>
    </p:spTree>
    <p:extLst>
      <p:ext uri="{BB962C8B-B14F-4D97-AF65-F5344CB8AC3E}">
        <p14:creationId xmlns:p14="http://schemas.microsoft.com/office/powerpoint/2010/main" val="450501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a:spLocks noGrp="1"/>
          </p:cNvSpPr>
          <p:nvPr>
            <p:ph type="title"/>
          </p:nvPr>
        </p:nvSpPr>
        <p:spPr/>
        <p:txBody>
          <a:bodyPr>
            <a:normAutofit/>
          </a:bodyPr>
          <a:lstStyle/>
          <a:p>
            <a:r>
              <a:rPr lang="en-US" b="1" dirty="0"/>
              <a:t>Agenda</a:t>
            </a:r>
          </a:p>
        </p:txBody>
      </p:sp>
      <p:sp>
        <p:nvSpPr>
          <p:cNvPr id="9218"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dirty="0"/>
              <a:t>Discuss competing ideologies from general and special education mathematics research </a:t>
            </a:r>
          </a:p>
          <a:p>
            <a:pPr marL="342900" indent="-342900">
              <a:buFont typeface="Arial" panose="020B0604020202020204" pitchFamily="34" charset="0"/>
              <a:buChar char="•"/>
            </a:pPr>
            <a:r>
              <a:rPr lang="en-US" dirty="0"/>
              <a:t>Address what NOT to do when teaching and solving word problems</a:t>
            </a:r>
          </a:p>
          <a:p>
            <a:pPr marL="342900" indent="-342900">
              <a:buFont typeface="Arial" panose="020B0604020202020204" pitchFamily="34" charset="0"/>
              <a:buChar char="•"/>
            </a:pPr>
            <a:r>
              <a:rPr lang="en-US" dirty="0"/>
              <a:t>Teaching how to solve word problems</a:t>
            </a:r>
          </a:p>
          <a:p>
            <a:pPr marL="573088" lvl="1" indent="-342900"/>
            <a:r>
              <a:rPr lang="en-US" sz="2200" dirty="0"/>
              <a:t>Specific evidence-based strategies </a:t>
            </a:r>
          </a:p>
          <a:p>
            <a:pPr marL="573088" lvl="1" indent="-342900"/>
            <a:r>
              <a:rPr lang="en-US" sz="2200" dirty="0"/>
              <a:t>Exploring visual representations</a:t>
            </a:r>
          </a:p>
          <a:p>
            <a:pPr marL="573088" lvl="1" indent="-342900"/>
            <a:r>
              <a:rPr lang="en-US" sz="2200" dirty="0"/>
              <a:t>Exploring multiple strategies through worked example comparisons</a:t>
            </a:r>
          </a:p>
          <a:p>
            <a:pPr marL="342900" indent="-342900">
              <a:buFont typeface="Arial" panose="020B0604020202020204" pitchFamily="34" charset="0"/>
              <a:buChar char="•"/>
            </a:pPr>
            <a:r>
              <a:rPr lang="en-US" dirty="0"/>
              <a:t>Intervention approaches for word problem solving </a:t>
            </a:r>
          </a:p>
        </p:txBody>
      </p:sp>
      <p:sp>
        <p:nvSpPr>
          <p:cNvPr id="2" name="Slide Number Placeholder 1"/>
          <p:cNvSpPr>
            <a:spLocks noGrp="1"/>
          </p:cNvSpPr>
          <p:nvPr>
            <p:ph type="sldNum" sz="quarter" idx="10"/>
          </p:nvPr>
        </p:nvSpPr>
        <p:spPr/>
        <p:txBody>
          <a:bodyPr/>
          <a:lstStyle/>
          <a:p>
            <a:pPr algn="r"/>
            <a:fld id="{F3477EC8-074D-41C4-94AE-E9EA7CEEA348}" type="slidenum">
              <a:rPr smtClean="0">
                <a:solidFill>
                  <a:srgbClr val="D4D4D4">
                    <a:lumMod val="75000"/>
                  </a:srgbClr>
                </a:solidFill>
              </a:rPr>
              <a:pPr algn="r"/>
              <a:t>2</a:t>
            </a:fld>
            <a:endParaRPr dirty="0">
              <a:solidFill>
                <a:srgbClr val="D4D4D4">
                  <a:lumMod val="75000"/>
                </a:srgbClr>
              </a:solidFill>
            </a:endParaRPr>
          </a:p>
        </p:txBody>
      </p:sp>
    </p:spTree>
    <p:extLst>
      <p:ext uri="{BB962C8B-B14F-4D97-AF65-F5344CB8AC3E}">
        <p14:creationId xmlns:p14="http://schemas.microsoft.com/office/powerpoint/2010/main" val="4245835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4000" b="1" dirty="0">
                <a:latin typeface="Arial" charset="0"/>
              </a:rPr>
              <a:t>Recommendation 2: Student Thinking</a:t>
            </a:r>
            <a:endParaRPr lang="en-US" sz="4000" dirty="0"/>
          </a:p>
        </p:txBody>
      </p:sp>
      <p:sp>
        <p:nvSpPr>
          <p:cNvPr id="6" name="Content Placeholder 5"/>
          <p:cNvSpPr>
            <a:spLocks noGrp="1"/>
          </p:cNvSpPr>
          <p:nvPr>
            <p:ph idx="1"/>
          </p:nvPr>
        </p:nvSpPr>
        <p:spPr/>
        <p:txBody>
          <a:bodyPr/>
          <a:lstStyle/>
          <a:p>
            <a:pPr marL="457200" indent="-457200">
              <a:buFont typeface="+mj-lt"/>
              <a:buAutoNum type="arabicPeriod"/>
            </a:pPr>
            <a:r>
              <a:rPr lang="en-US" sz="3200" dirty="0"/>
              <a:t>Assign a problem for students to work on.</a:t>
            </a:r>
          </a:p>
          <a:p>
            <a:pPr marL="457200" indent="-457200">
              <a:buFont typeface="+mj-lt"/>
              <a:buAutoNum type="arabicPeriod"/>
            </a:pPr>
            <a:r>
              <a:rPr lang="en-US" sz="3200" dirty="0"/>
              <a:t>Discuss the problem through solution methods the students chose.</a:t>
            </a:r>
          </a:p>
          <a:p>
            <a:pPr marL="457200" indent="-457200">
              <a:buFont typeface="+mj-lt"/>
              <a:buAutoNum type="arabicPeriod"/>
            </a:pPr>
            <a:r>
              <a:rPr lang="en-US" sz="3200" dirty="0"/>
              <a:t>Pull out information that addresses why a solution worked or didn’t work.</a:t>
            </a:r>
          </a:p>
          <a:p>
            <a:pPr marL="0" indent="0">
              <a:buNone/>
            </a:pPr>
            <a:endParaRPr lang="en-US" sz="3200" dirty="0">
              <a:solidFill>
                <a:srgbClr val="C00000"/>
              </a:solidFill>
            </a:endParaRPr>
          </a:p>
          <a:p>
            <a:pPr marL="0" indent="0" algn="ctr">
              <a:buNone/>
            </a:pPr>
            <a:r>
              <a:rPr lang="en-US" sz="2700" dirty="0">
                <a:solidFill>
                  <a:srgbClr val="C00000"/>
                </a:solidFill>
              </a:rPr>
              <a:t>This can be challenging because students who struggle often don’t want to discuss their specific approaches or don’t know how to explain them.</a:t>
            </a:r>
          </a:p>
        </p:txBody>
      </p:sp>
      <p:sp>
        <p:nvSpPr>
          <p:cNvPr id="2" name="Slide Number Placeholder 1">
            <a:extLst>
              <a:ext uri="{FF2B5EF4-FFF2-40B4-BE49-F238E27FC236}">
                <a16:creationId xmlns:a16="http://schemas.microsoft.com/office/drawing/2014/main" id="{0581074F-A564-4304-8289-6E6FCDF882D6}"/>
              </a:ext>
            </a:extLst>
          </p:cNvPr>
          <p:cNvSpPr>
            <a:spLocks noGrp="1"/>
          </p:cNvSpPr>
          <p:nvPr>
            <p:ph type="sldNum" sz="quarter" idx="10"/>
          </p:nvPr>
        </p:nvSpPr>
        <p:spPr/>
        <p:txBody>
          <a:bodyPr/>
          <a:lstStyle/>
          <a:p>
            <a:pPr algn="r"/>
            <a:fld id="{F3477EC8-074D-41C4-94AE-E9EA7CEEA348}" type="slidenum">
              <a:rPr lang="en-US" smtClean="0"/>
              <a:pPr algn="r"/>
              <a:t>20</a:t>
            </a:fld>
            <a:endParaRPr lang="en-US" dirty="0"/>
          </a:p>
        </p:txBody>
      </p:sp>
    </p:spTree>
    <p:extLst>
      <p:ext uri="{BB962C8B-B14F-4D97-AF65-F5344CB8AC3E}">
        <p14:creationId xmlns:p14="http://schemas.microsoft.com/office/powerpoint/2010/main" val="379502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1" y="625097"/>
            <a:ext cx="3675321" cy="1401371"/>
          </a:xfrm>
        </p:spPr>
        <p:txBody>
          <a:bodyPr>
            <a:normAutofit/>
          </a:bodyPr>
          <a:lstStyle/>
          <a:p>
            <a:pPr algn="ctr"/>
            <a:r>
              <a:rPr lang="en-US" sz="3000" b="1" dirty="0">
                <a:latin typeface="Arial" charset="0"/>
              </a:rPr>
              <a:t>Recommendation 3</a:t>
            </a:r>
            <a:endParaRPr lang="en-US" sz="3000" dirty="0"/>
          </a:p>
        </p:txBody>
      </p:sp>
      <p:sp>
        <p:nvSpPr>
          <p:cNvPr id="6" name="Text Placeholder 5">
            <a:extLst>
              <a:ext uri="{C183D7F6-B498-43B3-948B-1728B52AA6E4}">
                <adec:decorative xmlns:adec="http://schemas.microsoft.com/office/drawing/2017/decorative" val="1"/>
              </a:ext>
            </a:extLst>
          </p:cNvPr>
          <p:cNvSpPr>
            <a:spLocks noGrp="1"/>
          </p:cNvSpPr>
          <p:nvPr>
            <p:ph type="body" sz="half" idx="2"/>
          </p:nvPr>
        </p:nvSpPr>
        <p:spPr>
          <a:xfrm>
            <a:off x="152401" y="2926080"/>
            <a:ext cx="3505200" cy="3379124"/>
          </a:xfrm>
        </p:spPr>
        <p:txBody>
          <a:bodyPr>
            <a:normAutofit/>
          </a:bodyPr>
          <a:lstStyle/>
          <a:p>
            <a:pPr lvl="0" algn="r"/>
            <a:endParaRPr lang="en-US" sz="3200" i="1" dirty="0">
              <a:solidFill>
                <a:schemeClr val="bg2"/>
              </a:solidFill>
              <a:latin typeface="Abadi MT Condensed Light" charset="0"/>
              <a:ea typeface="Abadi MT Condensed Light" charset="0"/>
              <a:cs typeface="Abadi MT Condensed Light" charset="0"/>
            </a:endParaRPr>
          </a:p>
          <a:p>
            <a:pPr algn="r"/>
            <a:endParaRPr lang="en-US" sz="3200" dirty="0">
              <a:solidFill>
                <a:schemeClr val="bg2"/>
              </a:solidFill>
              <a:latin typeface="Arial" charset="0"/>
            </a:endParaRPr>
          </a:p>
        </p:txBody>
      </p:sp>
      <p:sp>
        <p:nvSpPr>
          <p:cNvPr id="2" name="Content Placeholder 1"/>
          <p:cNvSpPr>
            <a:spLocks noGrp="1"/>
          </p:cNvSpPr>
          <p:nvPr>
            <p:ph idx="1"/>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i="1" dirty="0">
              <a:solidFill>
                <a:schemeClr val="tx2"/>
              </a:solidFill>
              <a:latin typeface="Abadi MT Condensed Light" charset="0"/>
              <a:ea typeface="Abadi MT Condensed Light" charset="0"/>
              <a:cs typeface="Abadi MT Condensed Light"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i="1" dirty="0">
              <a:solidFill>
                <a:schemeClr val="tx2"/>
              </a:solidFill>
              <a:latin typeface="Abadi MT Condensed Light" charset="0"/>
              <a:ea typeface="Abadi MT Condensed Light" charset="0"/>
              <a:cs typeface="Abadi MT Condensed Light" charset="0"/>
            </a:endParaRPr>
          </a:p>
          <a:p>
            <a:pPr marL="0" indent="0">
              <a:spcBef>
                <a:spcPts val="0"/>
              </a:spcBef>
              <a:buNone/>
              <a:defRPr/>
            </a:pPr>
            <a:r>
              <a:rPr lang="en-US" sz="4400" dirty="0">
                <a:solidFill>
                  <a:schemeClr val="tx2"/>
                </a:solidFill>
                <a:latin typeface="Abadi MT Condensed Light" charset="0"/>
                <a:ea typeface="Abadi MT Condensed Light" charset="0"/>
                <a:cs typeface="Abadi MT Condensed Light" charset="0"/>
              </a:rPr>
              <a:t>Teach students how to use visual representations.</a:t>
            </a:r>
          </a:p>
        </p:txBody>
      </p:sp>
      <p:sp>
        <p:nvSpPr>
          <p:cNvPr id="3" name="Slide Number Placeholder 2">
            <a:extLst>
              <a:ext uri="{FF2B5EF4-FFF2-40B4-BE49-F238E27FC236}">
                <a16:creationId xmlns:a16="http://schemas.microsoft.com/office/drawing/2014/main" id="{236FC15F-4A7B-4B3A-99AB-2CFBAD551953}"/>
              </a:ext>
            </a:extLst>
          </p:cNvPr>
          <p:cNvSpPr>
            <a:spLocks noGrp="1"/>
          </p:cNvSpPr>
          <p:nvPr>
            <p:ph type="sldNum" sz="quarter" idx="12"/>
          </p:nvPr>
        </p:nvSpPr>
        <p:spPr/>
        <p:txBody>
          <a:bodyPr/>
          <a:lstStyle/>
          <a:p>
            <a:fld id="{556C903B-A9A8-9643-9413-B88BA9C2F039}" type="slidenum">
              <a:rPr lang="en-US" smtClean="0"/>
              <a:t>21</a:t>
            </a:fld>
            <a:endParaRPr lang="en-US" dirty="0"/>
          </a:p>
        </p:txBody>
      </p:sp>
    </p:spTree>
    <p:extLst>
      <p:ext uri="{BB962C8B-B14F-4D97-AF65-F5344CB8AC3E}">
        <p14:creationId xmlns:p14="http://schemas.microsoft.com/office/powerpoint/2010/main" val="2042424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4000" b="1" dirty="0">
                <a:latin typeface="Arial" charset="0"/>
              </a:rPr>
              <a:t>Recommendation 3</a:t>
            </a:r>
            <a:endParaRPr lang="en-US" sz="4000" dirty="0"/>
          </a:p>
        </p:txBody>
      </p:sp>
      <p:sp>
        <p:nvSpPr>
          <p:cNvPr id="5" name="Content Placeholder 2"/>
          <p:cNvSpPr>
            <a:spLocks noGrp="1"/>
          </p:cNvSpPr>
          <p:nvPr>
            <p:ph idx="1"/>
          </p:nvPr>
        </p:nvSpPr>
        <p:spPr/>
        <p:txBody>
          <a:bodyPr>
            <a:normAutofit/>
          </a:bodyPr>
          <a:lstStyle/>
          <a:p>
            <a:pPr marL="457200" indent="-457200">
              <a:buAutoNum type="arabicPeriod"/>
            </a:pPr>
            <a:r>
              <a:rPr lang="en-US" sz="3200" dirty="0">
                <a:solidFill>
                  <a:srgbClr val="C00000"/>
                </a:solidFill>
              </a:rPr>
              <a:t>Select visual representations </a:t>
            </a:r>
            <a:r>
              <a:rPr lang="en-US" sz="3200" dirty="0"/>
              <a:t>that are appropriate for students and the problems they are solving. </a:t>
            </a:r>
          </a:p>
          <a:p>
            <a:pPr marL="457200" indent="-457200">
              <a:buAutoNum type="arabicPeriod"/>
            </a:pPr>
            <a:endParaRPr lang="en-US" sz="3200" dirty="0"/>
          </a:p>
          <a:p>
            <a:pPr marL="457200" indent="-457200">
              <a:buAutoNum type="arabicPeriod"/>
            </a:pPr>
            <a:r>
              <a:rPr lang="en-US" sz="3200" dirty="0"/>
              <a:t>Use </a:t>
            </a:r>
            <a:r>
              <a:rPr lang="en-US" sz="3200" dirty="0">
                <a:solidFill>
                  <a:srgbClr val="C00000"/>
                </a:solidFill>
              </a:rPr>
              <a:t>think-alouds</a:t>
            </a:r>
            <a:r>
              <a:rPr lang="en-US" sz="3200" dirty="0"/>
              <a:t> and discussions to teach students how to represent problems </a:t>
            </a:r>
            <a:r>
              <a:rPr lang="en-US" sz="3200" dirty="0">
                <a:solidFill>
                  <a:srgbClr val="C00000"/>
                </a:solidFill>
              </a:rPr>
              <a:t>visually</a:t>
            </a:r>
            <a:r>
              <a:rPr lang="en-US" sz="3200" dirty="0"/>
              <a:t>.</a:t>
            </a:r>
          </a:p>
          <a:p>
            <a:pPr marL="457200" indent="-457200">
              <a:buAutoNum type="arabicPeriod"/>
            </a:pPr>
            <a:endParaRPr lang="en-US" sz="3200" dirty="0"/>
          </a:p>
          <a:p>
            <a:pPr marL="514350" indent="-514350">
              <a:buFont typeface="+mj-lt"/>
              <a:buAutoNum type="arabicPeriod"/>
            </a:pPr>
            <a:r>
              <a:rPr lang="en-US" sz="3200" dirty="0"/>
              <a:t>Show students how to </a:t>
            </a:r>
            <a:r>
              <a:rPr lang="en-US" sz="3200" dirty="0">
                <a:solidFill>
                  <a:srgbClr val="C00000"/>
                </a:solidFill>
              </a:rPr>
              <a:t>convert the visually represented information into mathematical notation</a:t>
            </a:r>
            <a:r>
              <a:rPr lang="en-US" sz="3200" dirty="0"/>
              <a:t>. </a:t>
            </a:r>
          </a:p>
        </p:txBody>
      </p:sp>
      <p:sp>
        <p:nvSpPr>
          <p:cNvPr id="2" name="Slide Number Placeholder 1">
            <a:extLst>
              <a:ext uri="{FF2B5EF4-FFF2-40B4-BE49-F238E27FC236}">
                <a16:creationId xmlns:a16="http://schemas.microsoft.com/office/drawing/2014/main" id="{301FD11F-5DC5-4DDC-832A-7E96712F1453}"/>
              </a:ext>
            </a:extLst>
          </p:cNvPr>
          <p:cNvSpPr>
            <a:spLocks noGrp="1"/>
          </p:cNvSpPr>
          <p:nvPr>
            <p:ph type="sldNum" sz="quarter" idx="10"/>
          </p:nvPr>
        </p:nvSpPr>
        <p:spPr/>
        <p:txBody>
          <a:bodyPr/>
          <a:lstStyle/>
          <a:p>
            <a:pPr algn="r"/>
            <a:fld id="{F3477EC8-074D-41C4-94AE-E9EA7CEEA348}" type="slidenum">
              <a:rPr lang="en-US" smtClean="0"/>
              <a:pPr algn="r"/>
              <a:t>22</a:t>
            </a:fld>
            <a:endParaRPr lang="en-US" dirty="0"/>
          </a:p>
        </p:txBody>
      </p:sp>
    </p:spTree>
    <p:extLst>
      <p:ext uri="{BB962C8B-B14F-4D97-AF65-F5344CB8AC3E}">
        <p14:creationId xmlns:p14="http://schemas.microsoft.com/office/powerpoint/2010/main" val="354316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4000" b="1" dirty="0">
                <a:latin typeface="Arial" charset="0"/>
              </a:rPr>
              <a:t>Recommendation 3: Visuals</a:t>
            </a:r>
            <a:endParaRPr lang="en-US" sz="4000" dirty="0"/>
          </a:p>
        </p:txBody>
      </p:sp>
      <p:sp>
        <p:nvSpPr>
          <p:cNvPr id="5" name="Content Placeholder 2"/>
          <p:cNvSpPr>
            <a:spLocks noGrp="1"/>
          </p:cNvSpPr>
          <p:nvPr>
            <p:ph idx="1"/>
          </p:nvPr>
        </p:nvSpPr>
        <p:spPr/>
        <p:txBody>
          <a:bodyPr>
            <a:normAutofit/>
          </a:bodyPr>
          <a:lstStyle/>
          <a:p>
            <a:pPr marL="457200" marR="0" lvl="0" indent="-457200" defTabSz="914400" eaLnBrk="1" fontAlgn="auto" latinLnBrk="0" hangingPunct="1">
              <a:lnSpc>
                <a:spcPct val="100000"/>
              </a:lnSpc>
              <a:spcBef>
                <a:spcPts val="0"/>
              </a:spcBef>
              <a:spcAft>
                <a:spcPts val="0"/>
              </a:spcAft>
              <a:buClrTx/>
              <a:buSzTx/>
              <a:buFontTx/>
              <a:buNone/>
              <a:tabLst/>
              <a:defRPr/>
            </a:pPr>
            <a:r>
              <a:rPr lang="en-US" sz="3200" dirty="0"/>
              <a:t>Strip diagrams</a:t>
            </a:r>
          </a:p>
          <a:p>
            <a:pPr marL="457200" marR="0" lvl="0" indent="-457200" defTabSz="914400" eaLnBrk="1" fontAlgn="auto" latinLnBrk="0" hangingPunct="1">
              <a:lnSpc>
                <a:spcPct val="100000"/>
              </a:lnSpc>
              <a:spcBef>
                <a:spcPts val="0"/>
              </a:spcBef>
              <a:spcAft>
                <a:spcPts val="0"/>
              </a:spcAft>
              <a:buClrTx/>
              <a:buSzTx/>
              <a:buFontTx/>
              <a:buNone/>
              <a:tabLst/>
              <a:defRPr/>
            </a:pPr>
            <a:endParaRPr lang="en-US" sz="3200" dirty="0"/>
          </a:p>
          <a:p>
            <a:pPr marL="457200" marR="0" lvl="0" indent="-457200" defTabSz="914400" eaLnBrk="1" fontAlgn="auto" latinLnBrk="0" hangingPunct="1">
              <a:lnSpc>
                <a:spcPct val="100000"/>
              </a:lnSpc>
              <a:spcBef>
                <a:spcPts val="0"/>
              </a:spcBef>
              <a:spcAft>
                <a:spcPts val="0"/>
              </a:spcAft>
              <a:buClrTx/>
              <a:buSzTx/>
              <a:buFontTx/>
              <a:buNone/>
              <a:tabLst/>
              <a:defRPr/>
            </a:pPr>
            <a:r>
              <a:rPr lang="en-US" sz="3200" dirty="0"/>
              <a:t>Graphic organizers</a:t>
            </a:r>
          </a:p>
          <a:p>
            <a:pPr marL="457200" marR="0" lvl="0" indent="-457200" defTabSz="914400" eaLnBrk="1" fontAlgn="auto" latinLnBrk="0" hangingPunct="1">
              <a:lnSpc>
                <a:spcPct val="100000"/>
              </a:lnSpc>
              <a:spcBef>
                <a:spcPts val="0"/>
              </a:spcBef>
              <a:spcAft>
                <a:spcPts val="0"/>
              </a:spcAft>
              <a:buClrTx/>
              <a:buSzTx/>
              <a:buFontTx/>
              <a:buNone/>
              <a:tabLst/>
              <a:defRPr/>
            </a:pPr>
            <a:endParaRPr lang="en-US" sz="3200" dirty="0"/>
          </a:p>
          <a:p>
            <a:pPr marL="457200" marR="0" lvl="0" indent="-457200" defTabSz="914400" eaLnBrk="1" fontAlgn="auto" latinLnBrk="0" hangingPunct="1">
              <a:lnSpc>
                <a:spcPct val="100000"/>
              </a:lnSpc>
              <a:spcBef>
                <a:spcPts val="0"/>
              </a:spcBef>
              <a:spcAft>
                <a:spcPts val="0"/>
              </a:spcAft>
              <a:buClrTx/>
              <a:buSzTx/>
              <a:buFontTx/>
              <a:buNone/>
              <a:tabLst/>
              <a:defRPr/>
            </a:pPr>
            <a:r>
              <a:rPr lang="en-US" sz="3200" dirty="0"/>
              <a:t>Schematic diagram</a:t>
            </a:r>
          </a:p>
          <a:p>
            <a:pPr marL="457200" marR="0" lvl="0" indent="-457200" defTabSz="914400" eaLnBrk="1" fontAlgn="auto" latinLnBrk="0" hangingPunct="1">
              <a:lnSpc>
                <a:spcPct val="100000"/>
              </a:lnSpc>
              <a:spcBef>
                <a:spcPts val="0"/>
              </a:spcBef>
              <a:spcAft>
                <a:spcPts val="0"/>
              </a:spcAft>
              <a:buClrTx/>
              <a:buSzTx/>
              <a:buFontTx/>
              <a:buNone/>
              <a:tabLst/>
              <a:defRPr/>
            </a:pPr>
            <a:endParaRPr lang="en-US" sz="3200" dirty="0"/>
          </a:p>
          <a:p>
            <a:pPr marL="457200" marR="0" lvl="0" indent="-457200" defTabSz="914400" eaLnBrk="1" fontAlgn="auto" latinLnBrk="0" hangingPunct="1">
              <a:lnSpc>
                <a:spcPct val="100000"/>
              </a:lnSpc>
              <a:spcBef>
                <a:spcPts val="0"/>
              </a:spcBef>
              <a:spcAft>
                <a:spcPts val="0"/>
              </a:spcAft>
              <a:buClrTx/>
              <a:buSzTx/>
              <a:buFontTx/>
              <a:buNone/>
              <a:tabLst/>
              <a:defRPr/>
            </a:pPr>
            <a:r>
              <a:rPr lang="en-US" sz="3200" dirty="0"/>
              <a:t>Base 10 blocks</a:t>
            </a:r>
          </a:p>
          <a:p>
            <a:pPr marL="457200" marR="0" lvl="0" indent="-457200" defTabSz="914400" eaLnBrk="1" fontAlgn="auto" latinLnBrk="0" hangingPunct="1">
              <a:lnSpc>
                <a:spcPct val="100000"/>
              </a:lnSpc>
              <a:spcBef>
                <a:spcPts val="0"/>
              </a:spcBef>
              <a:spcAft>
                <a:spcPts val="0"/>
              </a:spcAft>
              <a:buClrTx/>
              <a:buSzTx/>
              <a:buFontTx/>
              <a:buNone/>
              <a:tabLst/>
              <a:defRPr/>
            </a:pPr>
            <a:endParaRPr lang="en-US" sz="3200" dirty="0"/>
          </a:p>
          <a:p>
            <a:pPr marL="457200" marR="0" lvl="0" indent="-457200" defTabSz="914400" eaLnBrk="1" fontAlgn="auto" latinLnBrk="0" hangingPunct="1">
              <a:lnSpc>
                <a:spcPct val="100000"/>
              </a:lnSpc>
              <a:spcBef>
                <a:spcPts val="0"/>
              </a:spcBef>
              <a:spcAft>
                <a:spcPts val="0"/>
              </a:spcAft>
              <a:buClrTx/>
              <a:buSzTx/>
              <a:buFontTx/>
              <a:buNone/>
              <a:tabLst/>
              <a:defRPr/>
            </a:pPr>
            <a:r>
              <a:rPr lang="en-US" sz="3200" dirty="0"/>
              <a:t>Counters</a:t>
            </a:r>
          </a:p>
        </p:txBody>
      </p:sp>
      <p:sp>
        <p:nvSpPr>
          <p:cNvPr id="7" name="Slide Number Placeholder 6">
            <a:extLst>
              <a:ext uri="{FF2B5EF4-FFF2-40B4-BE49-F238E27FC236}">
                <a16:creationId xmlns:a16="http://schemas.microsoft.com/office/drawing/2014/main" id="{B0F94B88-B835-4EF2-95E7-E10BE2C8147C}"/>
              </a:ext>
            </a:extLst>
          </p:cNvPr>
          <p:cNvSpPr>
            <a:spLocks noGrp="1"/>
          </p:cNvSpPr>
          <p:nvPr>
            <p:ph type="sldNum" sz="quarter" idx="10"/>
          </p:nvPr>
        </p:nvSpPr>
        <p:spPr/>
        <p:txBody>
          <a:bodyPr/>
          <a:lstStyle/>
          <a:p>
            <a:pPr algn="r"/>
            <a:fld id="{F3477EC8-074D-41C4-94AE-E9EA7CEEA348}" type="slidenum">
              <a:rPr lang="en-US" smtClean="0"/>
              <a:pPr algn="r"/>
              <a:t>23</a:t>
            </a:fld>
            <a:endParaRPr lang="en-US" dirty="0"/>
          </a:p>
        </p:txBody>
      </p:sp>
      <p:pic>
        <p:nvPicPr>
          <p:cNvPr id="2" name="Picture 1" descr="Example of a strip diagram."/>
          <p:cNvPicPr>
            <a:picLocks noChangeAspect="1"/>
          </p:cNvPicPr>
          <p:nvPr/>
        </p:nvPicPr>
        <p:blipFill>
          <a:blip r:embed="rId3"/>
          <a:stretch>
            <a:fillRect/>
          </a:stretch>
        </p:blipFill>
        <p:spPr>
          <a:xfrm>
            <a:off x="5281082" y="1611467"/>
            <a:ext cx="5994400" cy="952500"/>
          </a:xfrm>
          <a:prstGeom prst="rect">
            <a:avLst/>
          </a:prstGeom>
        </p:spPr>
      </p:pic>
      <p:pic>
        <p:nvPicPr>
          <p:cNvPr id="3" name="Picture 2" descr="Example of a graphic organizer that highlights that a compared value over a base is equal to the ratio value."/>
          <p:cNvPicPr>
            <a:picLocks noChangeAspect="1"/>
          </p:cNvPicPr>
          <p:nvPr/>
        </p:nvPicPr>
        <p:blipFill>
          <a:blip r:embed="rId4"/>
          <a:stretch>
            <a:fillRect/>
          </a:stretch>
        </p:blipFill>
        <p:spPr>
          <a:xfrm>
            <a:off x="6563782" y="2573562"/>
            <a:ext cx="3429000" cy="1587500"/>
          </a:xfrm>
          <a:prstGeom prst="rect">
            <a:avLst/>
          </a:prstGeom>
        </p:spPr>
      </p:pic>
      <p:pic>
        <p:nvPicPr>
          <p:cNvPr id="6" name="Picture 5" descr="Visual example of Base 10 blocks."/>
          <p:cNvPicPr>
            <a:picLocks noChangeAspect="1"/>
          </p:cNvPicPr>
          <p:nvPr/>
        </p:nvPicPr>
        <p:blipFill>
          <a:blip r:embed="rId5"/>
          <a:stretch>
            <a:fillRect/>
          </a:stretch>
        </p:blipFill>
        <p:spPr>
          <a:xfrm>
            <a:off x="5025129" y="4170657"/>
            <a:ext cx="5943600" cy="914400"/>
          </a:xfrm>
          <a:prstGeom prst="rect">
            <a:avLst/>
          </a:prstGeom>
        </p:spPr>
      </p:pic>
    </p:spTree>
    <p:extLst>
      <p:ext uri="{BB962C8B-B14F-4D97-AF65-F5344CB8AC3E}">
        <p14:creationId xmlns:p14="http://schemas.microsoft.com/office/powerpoint/2010/main" val="11618893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b="1" dirty="0">
                <a:latin typeface="Arial" charset="0"/>
              </a:rPr>
              <a:t>Recommendation 3: Think-Alouds With Visuals</a:t>
            </a:r>
          </a:p>
        </p:txBody>
      </p:sp>
      <p:sp>
        <p:nvSpPr>
          <p:cNvPr id="5" name="Content Placeholder 2"/>
          <p:cNvSpPr>
            <a:spLocks noGrp="1"/>
          </p:cNvSpPr>
          <p:nvPr>
            <p:ph idx="1"/>
          </p:nvPr>
        </p:nvSpPr>
        <p:spPr/>
        <p:txBody>
          <a:bodyPr>
            <a:normAutofit/>
          </a:bodyPr>
          <a:lstStyle/>
          <a:p>
            <a:pPr marL="457200" indent="-457200">
              <a:buAutoNum type="arabicPeriod"/>
            </a:pPr>
            <a:r>
              <a:rPr lang="en-US" sz="3200" dirty="0"/>
              <a:t>Model the approach and selection of which visual you’re applying and why.</a:t>
            </a:r>
          </a:p>
          <a:p>
            <a:pPr marL="457200" indent="-457200">
              <a:buAutoNum type="arabicPeriod"/>
            </a:pPr>
            <a:r>
              <a:rPr lang="en-US" sz="3200" dirty="0"/>
              <a:t>Include rereading the problem throughout as a way to “check” that the problem is being solved correctly.</a:t>
            </a:r>
          </a:p>
          <a:p>
            <a:pPr marL="457200" indent="-457200">
              <a:buAutoNum type="arabicPeriod"/>
            </a:pPr>
            <a:r>
              <a:rPr lang="en-US" sz="3200" dirty="0"/>
              <a:t>Reinforce what the question is asking; remind students that the goal is to answer that question.</a:t>
            </a:r>
          </a:p>
        </p:txBody>
      </p:sp>
      <p:sp>
        <p:nvSpPr>
          <p:cNvPr id="2" name="Slide Number Placeholder 1">
            <a:extLst>
              <a:ext uri="{FF2B5EF4-FFF2-40B4-BE49-F238E27FC236}">
                <a16:creationId xmlns:a16="http://schemas.microsoft.com/office/drawing/2014/main" id="{7513503A-F6DE-4294-A17E-AE7B431BA2B4}"/>
              </a:ext>
            </a:extLst>
          </p:cNvPr>
          <p:cNvSpPr>
            <a:spLocks noGrp="1"/>
          </p:cNvSpPr>
          <p:nvPr>
            <p:ph type="sldNum" sz="quarter" idx="10"/>
          </p:nvPr>
        </p:nvSpPr>
        <p:spPr/>
        <p:txBody>
          <a:bodyPr/>
          <a:lstStyle/>
          <a:p>
            <a:pPr algn="r"/>
            <a:fld id="{F3477EC8-074D-41C4-94AE-E9EA7CEEA348}" type="slidenum">
              <a:rPr lang="en-US" smtClean="0"/>
              <a:pPr algn="r"/>
              <a:t>24</a:t>
            </a:fld>
            <a:endParaRPr lang="en-US" dirty="0"/>
          </a:p>
        </p:txBody>
      </p:sp>
    </p:spTree>
    <p:extLst>
      <p:ext uri="{BB962C8B-B14F-4D97-AF65-F5344CB8AC3E}">
        <p14:creationId xmlns:p14="http://schemas.microsoft.com/office/powerpoint/2010/main" val="12471451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4000" b="1" dirty="0">
                <a:latin typeface="Arial" charset="0"/>
              </a:rPr>
              <a:t>Recommendation 3: Visual to Equation</a:t>
            </a:r>
            <a:endParaRPr lang="en-US" sz="4000" b="1" dirty="0"/>
          </a:p>
        </p:txBody>
      </p:sp>
      <p:sp>
        <p:nvSpPr>
          <p:cNvPr id="10" name="Content Placeholder 9">
            <a:extLst>
              <a:ext uri="{FF2B5EF4-FFF2-40B4-BE49-F238E27FC236}">
                <a16:creationId xmlns:a16="http://schemas.microsoft.com/office/drawing/2014/main" id="{CF376C1B-7293-44E9-A4D2-8D63A6140B24}"/>
              </a:ext>
            </a:extLst>
          </p:cNvPr>
          <p:cNvSpPr>
            <a:spLocks noGrp="1"/>
          </p:cNvSpPr>
          <p:nvPr>
            <p:ph idx="1"/>
          </p:nvPr>
        </p:nvSpPr>
        <p:spPr/>
        <p:txBody>
          <a:bodyPr/>
          <a:lstStyle/>
          <a:p>
            <a:r>
              <a:rPr lang="en-US" dirty="0"/>
              <a:t>Monica and Bianca went to a flower shop to buy some roses. Bianca bought a bouquet with 5 pink roses. Monica bought a bouquet with two dozen roses, some red and some yellow. She has 3 red roses in her bouquet for every 5 yellow roses. How many red roses are in Monica’s bouquet?</a:t>
            </a:r>
          </a:p>
          <a:p>
            <a:endParaRPr lang="en-US" dirty="0"/>
          </a:p>
        </p:txBody>
      </p:sp>
      <p:sp>
        <p:nvSpPr>
          <p:cNvPr id="7" name="Slide Number Placeholder 6">
            <a:extLst>
              <a:ext uri="{FF2B5EF4-FFF2-40B4-BE49-F238E27FC236}">
                <a16:creationId xmlns:a16="http://schemas.microsoft.com/office/drawing/2014/main" id="{9C2F2120-6C45-473D-9C2A-2366AE9B4BAD}"/>
              </a:ext>
            </a:extLst>
          </p:cNvPr>
          <p:cNvSpPr>
            <a:spLocks noGrp="1"/>
          </p:cNvSpPr>
          <p:nvPr>
            <p:ph type="sldNum" sz="quarter" idx="10"/>
          </p:nvPr>
        </p:nvSpPr>
        <p:spPr/>
        <p:txBody>
          <a:bodyPr/>
          <a:lstStyle/>
          <a:p>
            <a:pPr algn="r"/>
            <a:fld id="{F3477EC8-074D-41C4-94AE-E9EA7CEEA348}" type="slidenum">
              <a:rPr lang="en-US" smtClean="0"/>
              <a:pPr algn="r"/>
              <a:t>25</a:t>
            </a:fld>
            <a:endParaRPr lang="en-US" dirty="0"/>
          </a:p>
        </p:txBody>
      </p:sp>
      <p:pic>
        <p:nvPicPr>
          <p:cNvPr id="11" name="Content Placeholder 1" descr="Graphic organizer that highlights that a compared value over a base is equal to the ratio value. The compared value is listed as x red roses, and the base value is listed as 24 red and yellow roses. The ratio value is three-eighths.">
            <a:extLst>
              <a:ext uri="{FF2B5EF4-FFF2-40B4-BE49-F238E27FC236}">
                <a16:creationId xmlns:a16="http://schemas.microsoft.com/office/drawing/2014/main" id="{055A35F6-BD8C-42C6-B398-E18B59DB90B7}"/>
              </a:ext>
            </a:extLst>
          </p:cNvPr>
          <p:cNvPicPr>
            <a:picLocks noChangeAspect="1"/>
          </p:cNvPicPr>
          <p:nvPr/>
        </p:nvPicPr>
        <p:blipFill>
          <a:blip r:embed="rId3"/>
          <a:stretch>
            <a:fillRect/>
          </a:stretch>
        </p:blipFill>
        <p:spPr bwMode="gray">
          <a:xfrm>
            <a:off x="460486" y="3283555"/>
            <a:ext cx="5818003" cy="2691912"/>
          </a:xfrm>
          <a:prstGeom prst="rect">
            <a:avLst/>
          </a:prstGeom>
          <a:noFill/>
          <a:ln w="9525">
            <a:noFill/>
            <a:miter lim="800000"/>
            <a:headEnd/>
            <a:tailEnd/>
          </a:ln>
        </p:spPr>
      </p:pic>
      <p:pic>
        <p:nvPicPr>
          <p:cNvPr id="13" name="Picture 12" descr="Visual representation of the problem solving process for the word problem. At the top, &quot;x twenty-fourths is equal to three-eighths&quot; is written, and the problem is eventually found to be x equals nine. ">
            <a:extLst>
              <a:ext uri="{FF2B5EF4-FFF2-40B4-BE49-F238E27FC236}">
                <a16:creationId xmlns:a16="http://schemas.microsoft.com/office/drawing/2014/main" id="{CFDDDAF4-77C4-448E-9A93-DDBA3ED2BD07}"/>
              </a:ext>
            </a:extLst>
          </p:cNvPr>
          <p:cNvPicPr>
            <a:picLocks noChangeAspect="1"/>
          </p:cNvPicPr>
          <p:nvPr/>
        </p:nvPicPr>
        <p:blipFill>
          <a:blip r:embed="rId4"/>
          <a:stretch>
            <a:fillRect/>
          </a:stretch>
        </p:blipFill>
        <p:spPr>
          <a:xfrm>
            <a:off x="7859122" y="3110825"/>
            <a:ext cx="3693531" cy="3423930"/>
          </a:xfrm>
          <a:prstGeom prst="rect">
            <a:avLst/>
          </a:prstGeom>
        </p:spPr>
      </p:pic>
      <p:grpSp>
        <p:nvGrpSpPr>
          <p:cNvPr id="9" name="Group 8">
            <a:extLst>
              <a:ext uri="{FF2B5EF4-FFF2-40B4-BE49-F238E27FC236}">
                <a16:creationId xmlns:a16="http://schemas.microsoft.com/office/drawing/2014/main" id="{C071659D-0324-944B-B013-29575C8F0F98}"/>
              </a:ext>
              <a:ext uri="{C183D7F6-B498-43B3-948B-1728B52AA6E4}">
                <adec:decorative xmlns:adec="http://schemas.microsoft.com/office/drawing/2017/decorative" val="1"/>
              </a:ext>
            </a:extLst>
          </p:cNvPr>
          <p:cNvGrpSpPr/>
          <p:nvPr/>
        </p:nvGrpSpPr>
        <p:grpSpPr>
          <a:xfrm>
            <a:off x="3679139" y="5599379"/>
            <a:ext cx="4833721" cy="830997"/>
            <a:chOff x="3324148" y="5586559"/>
            <a:chExt cx="4833721" cy="830997"/>
          </a:xfrm>
        </p:grpSpPr>
        <p:sp>
          <p:nvSpPr>
            <p:cNvPr id="2" name="TextBox 1">
              <a:extLst>
                <a:ext uri="{FF2B5EF4-FFF2-40B4-BE49-F238E27FC236}">
                  <a16:creationId xmlns:a16="http://schemas.microsoft.com/office/drawing/2014/main" id="{DAA80286-F5B4-3A4B-AF7C-90E001D0F0F7}"/>
                </a:ext>
              </a:extLst>
            </p:cNvPr>
            <p:cNvSpPr txBox="1"/>
            <p:nvPr/>
          </p:nvSpPr>
          <p:spPr>
            <a:xfrm>
              <a:off x="3324148" y="5586559"/>
              <a:ext cx="3693532" cy="830997"/>
            </a:xfrm>
            <a:prstGeom prst="rect">
              <a:avLst/>
            </a:prstGeom>
            <a:noFill/>
          </p:spPr>
          <p:txBody>
            <a:bodyPr wrap="square" rtlCol="0">
              <a:spAutoFit/>
            </a:bodyPr>
            <a:lstStyle/>
            <a:p>
              <a:pPr algn="ctr"/>
              <a:r>
                <a:rPr lang="en-US" i="1" dirty="0"/>
                <a:t>x</a:t>
              </a:r>
              <a:r>
                <a:rPr lang="en-US" dirty="0"/>
                <a:t> red roses</a:t>
              </a:r>
            </a:p>
            <a:p>
              <a:pPr algn="ctr"/>
              <a:r>
                <a:rPr lang="en-US" dirty="0"/>
                <a:t>24 red and yellow roses</a:t>
              </a:r>
            </a:p>
          </p:txBody>
        </p:sp>
        <p:cxnSp>
          <p:nvCxnSpPr>
            <p:cNvPr id="5" name="Straight Connector 4">
              <a:extLst>
                <a:ext uri="{FF2B5EF4-FFF2-40B4-BE49-F238E27FC236}">
                  <a16:creationId xmlns:a16="http://schemas.microsoft.com/office/drawing/2014/main" id="{26600724-3E0A-364A-9F72-3C0553750CF5}"/>
                </a:ext>
              </a:extLst>
            </p:cNvPr>
            <p:cNvCxnSpPr>
              <a:stCxn id="2" idx="1"/>
              <a:endCxn id="2" idx="3"/>
            </p:cNvCxnSpPr>
            <p:nvPr/>
          </p:nvCxnSpPr>
          <p:spPr>
            <a:xfrm>
              <a:off x="3324148" y="6002058"/>
              <a:ext cx="3693532" cy="0"/>
            </a:xfrm>
            <a:prstGeom prst="line">
              <a:avLst/>
            </a:prstGeom>
            <a:ln>
              <a:solidFill>
                <a:schemeClr val="accent3">
                  <a:lumMod val="75000"/>
                </a:schemeClr>
              </a:solidFill>
            </a:ln>
          </p:spPr>
          <p:style>
            <a:lnRef idx="2">
              <a:schemeClr val="accent3"/>
            </a:lnRef>
            <a:fillRef idx="0">
              <a:schemeClr val="accent3"/>
            </a:fillRef>
            <a:effectRef idx="1">
              <a:schemeClr val="accent3"/>
            </a:effectRef>
            <a:fontRef idx="minor">
              <a:schemeClr val="tx1"/>
            </a:fontRef>
          </p:style>
        </p:cxn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76EBC76-A725-BA48-AB8D-1042158E1DFC}"/>
                    </a:ext>
                  </a:extLst>
                </p:cNvPr>
                <p:cNvSpPr txBox="1"/>
                <p:nvPr/>
              </p:nvSpPr>
              <p:spPr>
                <a:xfrm>
                  <a:off x="7119931" y="5641349"/>
                  <a:ext cx="1037938" cy="748410"/>
                </a:xfrm>
                <a:prstGeom prst="rect">
                  <a:avLst/>
                </a:prstGeom>
                <a:noFill/>
              </p:spPr>
              <p:txBody>
                <a:bodyPr wrap="square" rtlCol="0">
                  <a:spAutoFit/>
                </a:bodyPr>
                <a:lstStyle/>
                <a:p>
                  <a:r>
                    <a:rPr lang="en-US" sz="4000" dirty="0">
                      <a:solidFill>
                        <a:schemeClr val="accent3">
                          <a:lumMod val="50000"/>
                        </a:schemeClr>
                      </a:solidFill>
                    </a:rPr>
                    <a:t>=</a:t>
                  </a:r>
                  <a:r>
                    <a:rPr lang="en-US" sz="3000" dirty="0"/>
                    <a:t> </a:t>
                  </a:r>
                  <a14:m>
                    <m:oMath xmlns:m="http://schemas.openxmlformats.org/officeDocument/2006/math">
                      <m:f>
                        <m:fPr>
                          <m:ctrlPr>
                            <a:rPr lang="en-US" sz="3000" i="1" smtClean="0">
                              <a:latin typeface="Cambria Math" panose="02040503050406030204" pitchFamily="18" charset="0"/>
                            </a:rPr>
                          </m:ctrlPr>
                        </m:fPr>
                        <m:num>
                          <m:r>
                            <a:rPr lang="en-US" sz="3000" b="0" i="1" smtClean="0">
                              <a:latin typeface="Cambria Math" panose="02040503050406030204" pitchFamily="18" charset="0"/>
                            </a:rPr>
                            <m:t>3</m:t>
                          </m:r>
                        </m:num>
                        <m:den>
                          <m:r>
                            <a:rPr lang="en-US" sz="3000" b="0" i="1" smtClean="0">
                              <a:latin typeface="Cambria Math" panose="02040503050406030204" pitchFamily="18" charset="0"/>
                            </a:rPr>
                            <m:t>8</m:t>
                          </m:r>
                        </m:den>
                      </m:f>
                    </m:oMath>
                  </a14:m>
                  <a:endParaRPr lang="en-US" sz="3000" dirty="0"/>
                </a:p>
              </p:txBody>
            </p:sp>
          </mc:Choice>
          <mc:Fallback xmlns="">
            <p:sp>
              <p:nvSpPr>
                <p:cNvPr id="6" name="TextBox 5">
                  <a:extLst>
                    <a:ext uri="{FF2B5EF4-FFF2-40B4-BE49-F238E27FC236}">
                      <a16:creationId xmlns:a16="http://schemas.microsoft.com/office/drawing/2014/main" id="{A76EBC76-A725-BA48-AB8D-1042158E1DFC}"/>
                    </a:ext>
                  </a:extLst>
                </p:cNvPr>
                <p:cNvSpPr txBox="1">
                  <a:spLocks noRot="1" noChangeAspect="1" noMove="1" noResize="1" noEditPoints="1" noAdjustHandles="1" noChangeArrowheads="1" noChangeShapeType="1" noTextEdit="1"/>
                </p:cNvSpPr>
                <p:nvPr/>
              </p:nvSpPr>
              <p:spPr>
                <a:xfrm>
                  <a:off x="7119931" y="5641349"/>
                  <a:ext cx="1037938" cy="748410"/>
                </a:xfrm>
                <a:prstGeom prst="rect">
                  <a:avLst/>
                </a:prstGeom>
                <a:blipFill>
                  <a:blip r:embed="rId5"/>
                  <a:stretch>
                    <a:fillRect l="-20732" t="-16667" b="-23333"/>
                  </a:stretch>
                </a:blipFill>
              </p:spPr>
              <p:txBody>
                <a:bodyPr/>
                <a:lstStyle/>
                <a:p>
                  <a:r>
                    <a:rPr lang="en-US">
                      <a:noFill/>
                    </a:rPr>
                    <a:t> </a:t>
                  </a:r>
                </a:p>
              </p:txBody>
            </p:sp>
          </mc:Fallback>
        </mc:AlternateContent>
      </p:grpSp>
    </p:spTree>
    <p:extLst>
      <p:ext uri="{BB962C8B-B14F-4D97-AF65-F5344CB8AC3E}">
        <p14:creationId xmlns:p14="http://schemas.microsoft.com/office/powerpoint/2010/main" val="20921655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500" b="1" dirty="0">
                <a:latin typeface="Arial" charset="0"/>
              </a:rPr>
              <a:t>Recommendation 3: Example From Practice Guide </a:t>
            </a:r>
            <a:endParaRPr lang="en-US" sz="3500" b="1" dirty="0"/>
          </a:p>
        </p:txBody>
      </p:sp>
      <p:sp>
        <p:nvSpPr>
          <p:cNvPr id="6" name="Slide Number Placeholder 5">
            <a:extLst>
              <a:ext uri="{FF2B5EF4-FFF2-40B4-BE49-F238E27FC236}">
                <a16:creationId xmlns:a16="http://schemas.microsoft.com/office/drawing/2014/main" id="{6B0F6343-FD18-4A50-AAC4-0570B456EB1D}"/>
              </a:ext>
            </a:extLst>
          </p:cNvPr>
          <p:cNvSpPr>
            <a:spLocks noGrp="1"/>
          </p:cNvSpPr>
          <p:nvPr>
            <p:ph type="sldNum" sz="quarter" idx="10"/>
          </p:nvPr>
        </p:nvSpPr>
        <p:spPr/>
        <p:txBody>
          <a:bodyPr/>
          <a:lstStyle/>
          <a:p>
            <a:pPr algn="r"/>
            <a:fld id="{F3477EC8-074D-41C4-94AE-E9EA7CEEA348}" type="slidenum">
              <a:rPr lang="en-US" smtClean="0"/>
              <a:pPr algn="r"/>
              <a:t>26</a:t>
            </a:fld>
            <a:endParaRPr lang="en-US" dirty="0"/>
          </a:p>
        </p:txBody>
      </p:sp>
      <p:pic>
        <p:nvPicPr>
          <p:cNvPr id="3" name="Picture 2" descr="Word problem that reads, &quot;There are 4 adults and 2 children who need to cross the river. A small boat is available that can hold either 1 adult or 1 or 2 small children. Everyone can row the boat. How many one-way trips does it take for all of them to cross the river?&quot;&#10;&#10;Below the problem is a hand-drawn visual representation of this problem. "/>
          <p:cNvPicPr>
            <a:picLocks noChangeAspect="1"/>
          </p:cNvPicPr>
          <p:nvPr/>
        </p:nvPicPr>
        <p:blipFill>
          <a:blip r:embed="rId3"/>
          <a:stretch>
            <a:fillRect/>
          </a:stretch>
        </p:blipFill>
        <p:spPr>
          <a:xfrm>
            <a:off x="1277672" y="1082675"/>
            <a:ext cx="3588105" cy="5309097"/>
          </a:xfrm>
          <a:prstGeom prst="rect">
            <a:avLst/>
          </a:prstGeom>
          <a:ln>
            <a:solidFill>
              <a:schemeClr val="tx1"/>
            </a:solidFill>
          </a:ln>
        </p:spPr>
      </p:pic>
      <p:pic>
        <p:nvPicPr>
          <p:cNvPr id="5" name="Picture 4" descr="Visual representation of a schematic diagram with relevant details and without irrelevant details to represent the problem. "/>
          <p:cNvPicPr>
            <a:picLocks noChangeAspect="1"/>
          </p:cNvPicPr>
          <p:nvPr/>
        </p:nvPicPr>
        <p:blipFill>
          <a:blip r:embed="rId4"/>
          <a:stretch>
            <a:fillRect/>
          </a:stretch>
        </p:blipFill>
        <p:spPr>
          <a:xfrm>
            <a:off x="5554869" y="1082675"/>
            <a:ext cx="3844954" cy="5303977"/>
          </a:xfrm>
          <a:prstGeom prst="rect">
            <a:avLst/>
          </a:prstGeom>
          <a:ln>
            <a:solidFill>
              <a:schemeClr val="tx1"/>
            </a:solidFill>
          </a:ln>
        </p:spPr>
      </p:pic>
      <p:sp>
        <p:nvSpPr>
          <p:cNvPr id="2" name="TextBox 1">
            <a:extLst>
              <a:ext uri="{FF2B5EF4-FFF2-40B4-BE49-F238E27FC236}">
                <a16:creationId xmlns:a16="http://schemas.microsoft.com/office/drawing/2014/main" id="{A19E640B-8121-8E46-A6DB-5A1697F2F642}"/>
              </a:ext>
            </a:extLst>
          </p:cNvPr>
          <p:cNvSpPr txBox="1"/>
          <p:nvPr/>
        </p:nvSpPr>
        <p:spPr>
          <a:xfrm>
            <a:off x="9901767" y="5650266"/>
            <a:ext cx="1981200" cy="646331"/>
          </a:xfrm>
          <a:prstGeom prst="rect">
            <a:avLst/>
          </a:prstGeom>
          <a:noFill/>
        </p:spPr>
        <p:txBody>
          <a:bodyPr wrap="square" rtlCol="0">
            <a:spAutoFit/>
          </a:bodyPr>
          <a:lstStyle/>
          <a:p>
            <a:pPr algn="r"/>
            <a:r>
              <a:rPr lang="en-US" sz="1800" dirty="0"/>
              <a:t>(See p. 30 of practice guide.)</a:t>
            </a:r>
          </a:p>
        </p:txBody>
      </p:sp>
    </p:spTree>
    <p:extLst>
      <p:ext uri="{BB962C8B-B14F-4D97-AF65-F5344CB8AC3E}">
        <p14:creationId xmlns:p14="http://schemas.microsoft.com/office/powerpoint/2010/main" val="21440912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8125" y="640080"/>
            <a:ext cx="3581400" cy="1417320"/>
          </a:xfrm>
        </p:spPr>
        <p:txBody>
          <a:bodyPr>
            <a:normAutofit/>
          </a:bodyPr>
          <a:lstStyle/>
          <a:p>
            <a:pPr algn="ctr"/>
            <a:r>
              <a:rPr lang="en-US" sz="3000" b="1" dirty="0">
                <a:latin typeface="Arial" charset="0"/>
              </a:rPr>
              <a:t>Recommendation 4</a:t>
            </a:r>
            <a:endParaRPr lang="en-US" sz="3000" dirty="0"/>
          </a:p>
        </p:txBody>
      </p:sp>
      <p:sp>
        <p:nvSpPr>
          <p:cNvPr id="6" name="Text Placeholder 5">
            <a:extLst>
              <a:ext uri="{C183D7F6-B498-43B3-948B-1728B52AA6E4}">
                <adec:decorative xmlns:adec="http://schemas.microsoft.com/office/drawing/2017/decorative" val="1"/>
              </a:ext>
            </a:extLst>
          </p:cNvPr>
          <p:cNvSpPr>
            <a:spLocks noGrp="1"/>
          </p:cNvSpPr>
          <p:nvPr>
            <p:ph type="body" sz="half" idx="2"/>
          </p:nvPr>
        </p:nvSpPr>
        <p:spPr>
          <a:xfrm>
            <a:off x="152401" y="2926080"/>
            <a:ext cx="3505200" cy="3379124"/>
          </a:xfrm>
        </p:spPr>
        <p:txBody>
          <a:bodyPr>
            <a:normAutofit/>
          </a:bodyPr>
          <a:lstStyle/>
          <a:p>
            <a:pPr lvl="0" algn="r"/>
            <a:endParaRPr lang="en-US" sz="3200" i="1" dirty="0">
              <a:solidFill>
                <a:schemeClr val="bg2"/>
              </a:solidFill>
              <a:latin typeface="Abadi MT Condensed Light" charset="0"/>
              <a:ea typeface="Abadi MT Condensed Light" charset="0"/>
              <a:cs typeface="Abadi MT Condensed Light" charset="0"/>
            </a:endParaRPr>
          </a:p>
          <a:p>
            <a:pPr algn="r"/>
            <a:endParaRPr lang="en-US" sz="3200" dirty="0">
              <a:solidFill>
                <a:schemeClr val="bg2"/>
              </a:solidFill>
              <a:latin typeface="Arial" charset="0"/>
            </a:endParaRPr>
          </a:p>
        </p:txBody>
      </p:sp>
      <p:sp>
        <p:nvSpPr>
          <p:cNvPr id="2" name="Content Placeholder 1"/>
          <p:cNvSpPr>
            <a:spLocks noGrp="1"/>
          </p:cNvSpPr>
          <p:nvPr>
            <p:ph idx="1"/>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i="1" dirty="0">
              <a:solidFill>
                <a:schemeClr val="tx2"/>
              </a:solidFill>
              <a:latin typeface="Abadi MT Condensed Light" charset="0"/>
              <a:ea typeface="Abadi MT Condensed Light" charset="0"/>
              <a:cs typeface="Abadi MT Condensed Light"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i="1" dirty="0">
              <a:solidFill>
                <a:schemeClr val="tx2"/>
              </a:solidFill>
              <a:latin typeface="Abadi MT Condensed Light" charset="0"/>
              <a:ea typeface="Abadi MT Condensed Light" charset="0"/>
              <a:cs typeface="Abadi MT Condensed Light" charset="0"/>
            </a:endParaRPr>
          </a:p>
          <a:p>
            <a:pPr marL="0" indent="0">
              <a:spcBef>
                <a:spcPts val="0"/>
              </a:spcBef>
              <a:buNone/>
              <a:defRPr/>
            </a:pPr>
            <a:r>
              <a:rPr lang="en-US" sz="4400" dirty="0">
                <a:solidFill>
                  <a:schemeClr val="tx2"/>
                </a:solidFill>
                <a:latin typeface="Abadi MT Condensed Light" charset="0"/>
                <a:ea typeface="Abadi MT Condensed Light" charset="0"/>
                <a:cs typeface="Abadi MT Condensed Light" charset="0"/>
              </a:rPr>
              <a:t>Expose students to multiple problem-solving strategies.</a:t>
            </a:r>
          </a:p>
        </p:txBody>
      </p:sp>
      <p:sp>
        <p:nvSpPr>
          <p:cNvPr id="3" name="Slide Number Placeholder 2">
            <a:extLst>
              <a:ext uri="{FF2B5EF4-FFF2-40B4-BE49-F238E27FC236}">
                <a16:creationId xmlns:a16="http://schemas.microsoft.com/office/drawing/2014/main" id="{89A48E8F-2F16-495C-830B-B96CCBB5FB7F}"/>
              </a:ext>
            </a:extLst>
          </p:cNvPr>
          <p:cNvSpPr>
            <a:spLocks noGrp="1"/>
          </p:cNvSpPr>
          <p:nvPr>
            <p:ph type="sldNum" sz="quarter" idx="12"/>
          </p:nvPr>
        </p:nvSpPr>
        <p:spPr/>
        <p:txBody>
          <a:bodyPr/>
          <a:lstStyle/>
          <a:p>
            <a:fld id="{556C903B-A9A8-9643-9413-B88BA9C2F039}" type="slidenum">
              <a:rPr lang="en-US" smtClean="0"/>
              <a:t>27</a:t>
            </a:fld>
            <a:endParaRPr lang="en-US" dirty="0"/>
          </a:p>
        </p:txBody>
      </p:sp>
    </p:spTree>
    <p:extLst>
      <p:ext uri="{BB962C8B-B14F-4D97-AF65-F5344CB8AC3E}">
        <p14:creationId xmlns:p14="http://schemas.microsoft.com/office/powerpoint/2010/main" val="17583527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4000" b="1" dirty="0">
                <a:latin typeface="Arial" charset="0"/>
              </a:rPr>
              <a:t>Recommendation 4: Multiple Strategies</a:t>
            </a:r>
            <a:endParaRPr lang="en-US" sz="4000" dirty="0"/>
          </a:p>
        </p:txBody>
      </p:sp>
      <p:sp>
        <p:nvSpPr>
          <p:cNvPr id="3" name="Content Placeholder 2">
            <a:extLst>
              <a:ext uri="{FF2B5EF4-FFF2-40B4-BE49-F238E27FC236}">
                <a16:creationId xmlns:a16="http://schemas.microsoft.com/office/drawing/2014/main" id="{F8A5FDD5-6643-45C0-BA17-1F122E010302}"/>
              </a:ext>
            </a:extLst>
          </p:cNvPr>
          <p:cNvSpPr>
            <a:spLocks noGrp="1"/>
          </p:cNvSpPr>
          <p:nvPr>
            <p:ph idx="1"/>
          </p:nvPr>
        </p:nvSpPr>
        <p:spPr/>
        <p:txBody>
          <a:bodyPr/>
          <a:lstStyle/>
          <a:p>
            <a:pPr marL="457200" indent="-457200">
              <a:buFont typeface="Arial" panose="020B0604020202020204" pitchFamily="34" charset="0"/>
              <a:buAutoNum type="arabicPeriod"/>
            </a:pPr>
            <a:r>
              <a:rPr lang="en-US" sz="3200" dirty="0">
                <a:solidFill>
                  <a:srgbClr val="C00000"/>
                </a:solidFill>
              </a:rPr>
              <a:t>Provide instruction </a:t>
            </a:r>
            <a:r>
              <a:rPr lang="en-US" sz="3200" dirty="0"/>
              <a:t>in multiple strategies. </a:t>
            </a:r>
          </a:p>
          <a:p>
            <a:pPr marL="457200" indent="-457200">
              <a:buFont typeface="Arial" panose="020B0604020202020204" pitchFamily="34" charset="0"/>
              <a:buAutoNum type="arabicPeriod"/>
            </a:pPr>
            <a:endParaRPr lang="en-US" sz="3200" dirty="0"/>
          </a:p>
          <a:p>
            <a:pPr marL="457200" indent="-457200">
              <a:buFont typeface="Arial" panose="020B0604020202020204" pitchFamily="34" charset="0"/>
              <a:buAutoNum type="arabicPeriod"/>
            </a:pPr>
            <a:r>
              <a:rPr lang="en-US" sz="3200" dirty="0"/>
              <a:t>Provide opportunities for students to </a:t>
            </a:r>
            <a:r>
              <a:rPr lang="en-US" sz="3200" dirty="0">
                <a:solidFill>
                  <a:srgbClr val="C00000"/>
                </a:solidFill>
              </a:rPr>
              <a:t>compare</a:t>
            </a:r>
            <a:r>
              <a:rPr lang="en-US" sz="3200" dirty="0"/>
              <a:t> multiple strategies in </a:t>
            </a:r>
            <a:r>
              <a:rPr lang="en-US" sz="3200" dirty="0">
                <a:solidFill>
                  <a:srgbClr val="C00000"/>
                </a:solidFill>
              </a:rPr>
              <a:t>worked examples</a:t>
            </a:r>
            <a:r>
              <a:rPr lang="en-US" sz="3200" dirty="0"/>
              <a:t>.</a:t>
            </a:r>
          </a:p>
          <a:p>
            <a:pPr marL="457200" indent="-457200">
              <a:buFont typeface="Arial" panose="020B0604020202020204" pitchFamily="34" charset="0"/>
              <a:buAutoNum type="arabicPeriod"/>
            </a:pPr>
            <a:endParaRPr lang="en-US" sz="3200" dirty="0"/>
          </a:p>
          <a:p>
            <a:pPr marL="457200" indent="-457200">
              <a:buFont typeface="+mj-lt"/>
              <a:buAutoNum type="arabicPeriod"/>
            </a:pPr>
            <a:r>
              <a:rPr lang="en-US" sz="3200" dirty="0"/>
              <a:t>Ask </a:t>
            </a:r>
            <a:r>
              <a:rPr lang="en-US" sz="3200" dirty="0">
                <a:solidFill>
                  <a:srgbClr val="C00000"/>
                </a:solidFill>
              </a:rPr>
              <a:t>students to share and generate </a:t>
            </a:r>
            <a:r>
              <a:rPr lang="en-US" sz="3200" dirty="0"/>
              <a:t>multiple strategies for solving a problem.</a:t>
            </a:r>
          </a:p>
          <a:p>
            <a:endParaRPr lang="en-US" dirty="0"/>
          </a:p>
        </p:txBody>
      </p:sp>
      <p:sp>
        <p:nvSpPr>
          <p:cNvPr id="2" name="Slide Number Placeholder 1">
            <a:extLst>
              <a:ext uri="{FF2B5EF4-FFF2-40B4-BE49-F238E27FC236}">
                <a16:creationId xmlns:a16="http://schemas.microsoft.com/office/drawing/2014/main" id="{7E6E6DC1-6812-4D16-A932-2BB7F8B6BA25}"/>
              </a:ext>
            </a:extLst>
          </p:cNvPr>
          <p:cNvSpPr>
            <a:spLocks noGrp="1"/>
          </p:cNvSpPr>
          <p:nvPr>
            <p:ph type="sldNum" sz="quarter" idx="10"/>
          </p:nvPr>
        </p:nvSpPr>
        <p:spPr/>
        <p:txBody>
          <a:bodyPr/>
          <a:lstStyle/>
          <a:p>
            <a:pPr algn="r"/>
            <a:fld id="{F3477EC8-074D-41C4-94AE-E9EA7CEEA348}" type="slidenum">
              <a:rPr lang="en-US" smtClean="0"/>
              <a:pPr algn="r"/>
              <a:t>28</a:t>
            </a:fld>
            <a:endParaRPr lang="en-US" dirty="0"/>
          </a:p>
        </p:txBody>
      </p:sp>
    </p:spTree>
    <p:extLst>
      <p:ext uri="{BB962C8B-B14F-4D97-AF65-F5344CB8AC3E}">
        <p14:creationId xmlns:p14="http://schemas.microsoft.com/office/powerpoint/2010/main" val="8103570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6518" y="299345"/>
            <a:ext cx="10966449" cy="553998"/>
          </a:xfrm>
        </p:spPr>
        <p:txBody>
          <a:bodyPr/>
          <a:lstStyle/>
          <a:p>
            <a:r>
              <a:rPr lang="en-US" sz="3600" b="1" dirty="0"/>
              <a:t>Recommendation 4: Provide Instruction</a:t>
            </a:r>
          </a:p>
        </p:txBody>
      </p:sp>
      <p:sp>
        <p:nvSpPr>
          <p:cNvPr id="3" name="Content Placeholder 2"/>
          <p:cNvSpPr>
            <a:spLocks noGrp="1"/>
          </p:cNvSpPr>
          <p:nvPr>
            <p:ph idx="1"/>
          </p:nvPr>
        </p:nvSpPr>
        <p:spPr/>
        <p:txBody>
          <a:bodyPr/>
          <a:lstStyle/>
          <a:p>
            <a:r>
              <a:rPr lang="en-US" dirty="0"/>
              <a:t>Ramona’s furniture store has a choice of 3-legged stools and 4-legged stools. There are five more 3-legged stools than 4-legged stools. When you count the legs of the stools, there are exactly 29 legs. How many 3-legged and 4-legged stools are there in the store? </a:t>
            </a:r>
          </a:p>
        </p:txBody>
      </p:sp>
      <p:sp>
        <p:nvSpPr>
          <p:cNvPr id="5" name="Text Placeholder 4">
            <a:extLst>
              <a:ext uri="{FF2B5EF4-FFF2-40B4-BE49-F238E27FC236}">
                <a16:creationId xmlns:a16="http://schemas.microsoft.com/office/drawing/2014/main" id="{6539B573-51FE-4AD7-AB37-B085231E7A5F}"/>
              </a:ext>
            </a:extLst>
          </p:cNvPr>
          <p:cNvSpPr>
            <a:spLocks noGrp="1"/>
          </p:cNvSpPr>
          <p:nvPr>
            <p:ph type="body" sz="quarter" idx="11"/>
          </p:nvPr>
        </p:nvSpPr>
        <p:spPr>
          <a:xfrm>
            <a:off x="916518" y="6048999"/>
            <a:ext cx="10966449" cy="276999"/>
          </a:xfrm>
        </p:spPr>
        <p:txBody>
          <a:bodyPr/>
          <a:lstStyle/>
          <a:p>
            <a:r>
              <a:rPr lang="en-US" sz="1800" dirty="0"/>
              <a:t>(See p. 34 of practice guide.)</a:t>
            </a:r>
          </a:p>
        </p:txBody>
      </p:sp>
      <p:sp>
        <p:nvSpPr>
          <p:cNvPr id="4" name="Slide Number Placeholder 3"/>
          <p:cNvSpPr>
            <a:spLocks noGrp="1"/>
          </p:cNvSpPr>
          <p:nvPr>
            <p:ph type="sldNum" sz="quarter" idx="10"/>
          </p:nvPr>
        </p:nvSpPr>
        <p:spPr/>
        <p:txBody>
          <a:bodyPr/>
          <a:lstStyle/>
          <a:p>
            <a:fld id="{F3477EC8-074D-41C4-94AE-E9EA7CEEA348}" type="slidenum">
              <a:rPr lang="en-US" smtClean="0"/>
              <a:pPr/>
              <a:t>29</a:t>
            </a:fld>
            <a:endParaRPr lang="en-US" dirty="0"/>
          </a:p>
        </p:txBody>
      </p:sp>
      <p:pic>
        <p:nvPicPr>
          <p:cNvPr id="6" name="Picture 5" descr="One four-legged stool and six three-legged stools. Below the four-legged stool is the equal four times one equals four.&#10;Below the six three-legged stools is the equation three times six is equal to eighteen. &#10;Below those two equations is the equation four plus eighteen is equal to twenty-two."/>
          <p:cNvPicPr>
            <a:picLocks noChangeAspect="1"/>
          </p:cNvPicPr>
          <p:nvPr/>
        </p:nvPicPr>
        <p:blipFill>
          <a:blip r:embed="rId2"/>
          <a:stretch>
            <a:fillRect/>
          </a:stretch>
        </p:blipFill>
        <p:spPr>
          <a:xfrm>
            <a:off x="1168813" y="4136195"/>
            <a:ext cx="4656284" cy="1463040"/>
          </a:xfrm>
          <a:prstGeom prst="rect">
            <a:avLst/>
          </a:prstGeom>
        </p:spPr>
      </p:pic>
      <p:pic>
        <p:nvPicPr>
          <p:cNvPr id="7" name="Picture 6" descr="Two four-legged stools and seven three-legged stools. Below the two four-legged stools is the equation four times two is equal to eight. Below the seven three-legged stools is the equation three times seven is equal to twenty-one. Below those two equations is the equation eight plus twenty-one is equal to twenty-nine. "/>
          <p:cNvPicPr>
            <a:picLocks noChangeAspect="1"/>
          </p:cNvPicPr>
          <p:nvPr/>
        </p:nvPicPr>
        <p:blipFill>
          <a:blip r:embed="rId3"/>
          <a:stretch>
            <a:fillRect/>
          </a:stretch>
        </p:blipFill>
        <p:spPr>
          <a:xfrm>
            <a:off x="6589021" y="4135574"/>
            <a:ext cx="5293946" cy="1464283"/>
          </a:xfrm>
          <a:prstGeom prst="rect">
            <a:avLst/>
          </a:prstGeom>
        </p:spPr>
      </p:pic>
      <p:pic>
        <p:nvPicPr>
          <p:cNvPr id="8" name="Picture 7" descr="Four times four legs is equal to sixteen legs. Nine times three legs is equal to twenty-seven legs. In total, there are forty-three legs.&#10;&#10;Three times four legs is equal to twelve legs. Eight times three legs is equal to twenty-four legs. In total, there are thirty-six legs.&#10;&#10;Two times four legs is equal to eight legs. Three times seven legs is equal to twenty-one legs. In total, there are twenty-nine legs. "/>
          <p:cNvPicPr>
            <a:picLocks noChangeAspect="1"/>
          </p:cNvPicPr>
          <p:nvPr/>
        </p:nvPicPr>
        <p:blipFill>
          <a:blip r:embed="rId4"/>
          <a:stretch>
            <a:fillRect/>
          </a:stretch>
        </p:blipFill>
        <p:spPr>
          <a:xfrm>
            <a:off x="1119155" y="2684671"/>
            <a:ext cx="9613606" cy="1225060"/>
          </a:xfrm>
          <a:prstGeom prst="rect">
            <a:avLst/>
          </a:prstGeom>
        </p:spPr>
      </p:pic>
      <p:sp>
        <p:nvSpPr>
          <p:cNvPr id="9" name="TextBox 8"/>
          <p:cNvSpPr txBox="1"/>
          <p:nvPr/>
        </p:nvSpPr>
        <p:spPr>
          <a:xfrm>
            <a:off x="309033" y="2684671"/>
            <a:ext cx="527709" cy="461665"/>
          </a:xfrm>
          <a:prstGeom prst="rect">
            <a:avLst/>
          </a:prstGeom>
          <a:noFill/>
        </p:spPr>
        <p:txBody>
          <a:bodyPr wrap="none" rtlCol="0">
            <a:spAutoFit/>
          </a:bodyPr>
          <a:lstStyle/>
          <a:p>
            <a:r>
              <a:rPr lang="en-US" dirty="0"/>
              <a:t>#1</a:t>
            </a:r>
          </a:p>
        </p:txBody>
      </p:sp>
      <p:sp>
        <p:nvSpPr>
          <p:cNvPr id="10" name="TextBox 9"/>
          <p:cNvSpPr txBox="1"/>
          <p:nvPr/>
        </p:nvSpPr>
        <p:spPr>
          <a:xfrm>
            <a:off x="309033" y="5058940"/>
            <a:ext cx="527709" cy="461665"/>
          </a:xfrm>
          <a:prstGeom prst="rect">
            <a:avLst/>
          </a:prstGeom>
          <a:noFill/>
        </p:spPr>
        <p:txBody>
          <a:bodyPr wrap="none" rtlCol="0">
            <a:spAutoFit/>
          </a:bodyPr>
          <a:lstStyle/>
          <a:p>
            <a:r>
              <a:rPr lang="en-US" dirty="0"/>
              <a:t>#2</a:t>
            </a:r>
          </a:p>
        </p:txBody>
      </p:sp>
    </p:spTree>
    <p:extLst>
      <p:ext uri="{BB962C8B-B14F-4D97-AF65-F5344CB8AC3E}">
        <p14:creationId xmlns:p14="http://schemas.microsoft.com/office/powerpoint/2010/main" val="329049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dirty="0"/>
              <a:t>Competing Ideas</a:t>
            </a:r>
          </a:p>
        </p:txBody>
      </p:sp>
      <p:sp>
        <p:nvSpPr>
          <p:cNvPr id="5" name="Content Placeholder 4"/>
          <p:cNvSpPr>
            <a:spLocks noGrp="1"/>
          </p:cNvSpPr>
          <p:nvPr>
            <p:ph idx="1"/>
          </p:nvPr>
        </p:nvSpPr>
        <p:spPr/>
        <p:txBody>
          <a:bodyPr/>
          <a:lstStyle/>
          <a:p>
            <a:r>
              <a:rPr lang="en-US" b="1" dirty="0"/>
              <a:t>Word Problem Solving and Mathematics Instruction</a:t>
            </a:r>
          </a:p>
        </p:txBody>
      </p:sp>
      <p:sp>
        <p:nvSpPr>
          <p:cNvPr id="4" name="Slide Number Placeholder 3"/>
          <p:cNvSpPr>
            <a:spLocks noGrp="1"/>
          </p:cNvSpPr>
          <p:nvPr>
            <p:ph type="sldNum" sz="quarter" idx="12"/>
          </p:nvPr>
        </p:nvSpPr>
        <p:spPr/>
        <p:txBody>
          <a:bodyPr/>
          <a:lstStyle/>
          <a:p>
            <a:fld id="{A1A8B8B9-B651-4439-A868-E8F04EF81465}" type="slidenum">
              <a:rPr lang="en-US" smtClean="0"/>
              <a:pPr/>
              <a:t>3</a:t>
            </a:fld>
            <a:endParaRPr lang="en-US" dirty="0"/>
          </a:p>
        </p:txBody>
      </p:sp>
    </p:spTree>
    <p:extLst>
      <p:ext uri="{BB962C8B-B14F-4D97-AF65-F5344CB8AC3E}">
        <p14:creationId xmlns:p14="http://schemas.microsoft.com/office/powerpoint/2010/main" val="8434216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Recommendation 4: Compare Worked Examples</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1"/>
              </p:nvPr>
            </p:nvSpPr>
            <p:spPr>
              <a:xfrm>
                <a:off x="916518" y="1074694"/>
                <a:ext cx="5074707" cy="5251495"/>
              </a:xfrm>
            </p:spPr>
            <p:txBody>
              <a:bodyPr/>
              <a:lstStyle/>
              <a:p>
                <a:pPr marL="0" indent="0">
                  <a:buNone/>
                </a:pPr>
                <a:r>
                  <a:rPr lang="en-US" dirty="0"/>
                  <a:t>Suzi has a ribbon that is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3</m:t>
                        </m:r>
                      </m:den>
                    </m:f>
                  </m:oMath>
                </a14:m>
                <a:r>
                  <a:rPr lang="en-US" dirty="0"/>
                  <a:t> of a yard long. She cuts off</a:t>
                </a:r>
                <a:r>
                  <a:rPr lang="en-US" kern="0" spc="100" dirty="0"/>
                  <a:t> </a:t>
                </a:r>
                <a14:m>
                  <m:oMath xmlns:m="http://schemas.openxmlformats.org/officeDocument/2006/math">
                    <m:f>
                      <m:fPr>
                        <m:ctrlPr>
                          <a:rPr lang="en-US" i="1">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4</m:t>
                        </m:r>
                      </m:den>
                    </m:f>
                  </m:oMath>
                </a14:m>
                <a:r>
                  <a:rPr lang="en-US" dirty="0"/>
                  <a:t> of the ribbon to use for her art project. How long is the piece of ribbon she is using for her art project?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1"/>
              </p:nvPr>
            </p:nvSpPr>
            <p:spPr>
              <a:xfrm>
                <a:off x="916518" y="1074694"/>
                <a:ext cx="5074707" cy="5251495"/>
              </a:xfrm>
              <a:blipFill>
                <a:blip r:embed="rId3"/>
                <a:stretch>
                  <a:fillRect l="-3601" t="-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Content Placeholder 7"/>
              <p:cNvSpPr>
                <a:spLocks noGrp="1"/>
              </p:cNvSpPr>
              <p:nvPr>
                <p:ph sz="quarter" idx="12"/>
              </p:nvPr>
            </p:nvSpPr>
            <p:spPr/>
            <p:txBody>
              <a:bodyPr/>
              <a:lstStyle/>
              <a:p>
                <a:pPr marL="0" indent="0">
                  <a:buNone/>
                </a:pPr>
                <a:r>
                  <a:rPr lang="en-US" dirty="0"/>
                  <a:t>Jack needs 3 pieces of wood that are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3</m:t>
                        </m:r>
                      </m:num>
                      <m:den>
                        <m:r>
                          <a:rPr lang="en-US" i="1">
                            <a:latin typeface="Cambria Math" panose="02040503050406030204" pitchFamily="18" charset="0"/>
                          </a:rPr>
                          <m:t>4</m:t>
                        </m:r>
                      </m:den>
                    </m:f>
                  </m:oMath>
                </a14:m>
                <a:r>
                  <a:rPr lang="en-US" dirty="0"/>
                  <a:t> of a foot each to build a house for his pet turtle. How much wood does he need to buy at the store?</a:t>
                </a:r>
              </a:p>
              <a:p>
                <a:pPr marL="0" indent="0">
                  <a:buNone/>
                </a:pPr>
                <a:endParaRPr lang="en-US" dirty="0"/>
              </a:p>
              <a:p>
                <a:pPr marL="0" indent="0">
                  <a:buNone/>
                </a:pPr>
                <a:r>
                  <a:rPr lang="en-US" sz="1600" dirty="0"/>
                  <a:t>	Example 1		Example 2</a:t>
                </a:r>
              </a:p>
            </p:txBody>
          </p:sp>
        </mc:Choice>
        <mc:Fallback xmlns="">
          <p:sp>
            <p:nvSpPr>
              <p:cNvPr id="8" name="Content Placeholder 7"/>
              <p:cNvSpPr>
                <a:spLocks noGrp="1" noRot="1" noChangeAspect="1" noMove="1" noResize="1" noEditPoints="1" noAdjustHandles="1" noChangeArrowheads="1" noChangeShapeType="1" noTextEdit="1"/>
              </p:cNvSpPr>
              <p:nvPr>
                <p:ph sz="quarter" idx="12"/>
              </p:nvPr>
            </p:nvSpPr>
            <p:spPr>
              <a:blipFill>
                <a:blip r:embed="rId4"/>
                <a:stretch>
                  <a:fillRect l="-3571"/>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pPr algn="r"/>
            <a:fld id="{F3477EC8-074D-41C4-94AE-E9EA7CEEA348}" type="slidenum">
              <a:rPr lang="en-US" smtClean="0"/>
              <a:pPr algn="r"/>
              <a:t>30</a:t>
            </a:fld>
            <a:endParaRPr lang="en-US" dirty="0"/>
          </a:p>
        </p:txBody>
      </p:sp>
      <p:pic>
        <p:nvPicPr>
          <p:cNvPr id="5" name="Picture 4" descr="Strategy in which student could solve the problem, with symbols taking the places of where numbers would later be inserted into the graphic organizer."/>
          <p:cNvPicPr>
            <a:picLocks noChangeAspect="1"/>
          </p:cNvPicPr>
          <p:nvPr/>
        </p:nvPicPr>
        <p:blipFill>
          <a:blip r:embed="rId5"/>
          <a:stretch>
            <a:fillRect/>
          </a:stretch>
        </p:blipFill>
        <p:spPr>
          <a:xfrm>
            <a:off x="1424193" y="3451335"/>
            <a:ext cx="3558115" cy="2403705"/>
          </a:xfrm>
          <a:prstGeom prst="rect">
            <a:avLst/>
          </a:prstGeom>
        </p:spPr>
      </p:pic>
      <p:pic>
        <p:nvPicPr>
          <p:cNvPr id="6" name="Picture 5" descr="Example 1.&#10;Three-fourths plus three-fourths plus three-fourths is equal to nine-fourths.&#10;Nine-fourths is equal to four-fourths plus four-fourths plus one-fourth.&#10;This equals two and one-fourth."/>
          <p:cNvPicPr>
            <a:picLocks noChangeAspect="1"/>
          </p:cNvPicPr>
          <p:nvPr/>
        </p:nvPicPr>
        <p:blipFill>
          <a:blip r:embed="rId6"/>
          <a:stretch>
            <a:fillRect/>
          </a:stretch>
        </p:blipFill>
        <p:spPr>
          <a:xfrm>
            <a:off x="7136097" y="3491678"/>
            <a:ext cx="1549400" cy="2006600"/>
          </a:xfrm>
          <a:prstGeom prst="rect">
            <a:avLst/>
          </a:prstGeom>
          <a:ln>
            <a:solidFill>
              <a:schemeClr val="tx1"/>
            </a:solidFill>
          </a:ln>
        </p:spPr>
      </p:pic>
      <p:pic>
        <p:nvPicPr>
          <p:cNvPr id="7" name="Picture 6" descr="Example 2. &#10;&#10;Three times three-fourths is equal to nine-fourths. Nine-fourths is equal to two and one-fourth."/>
          <p:cNvPicPr>
            <a:picLocks noChangeAspect="1"/>
          </p:cNvPicPr>
          <p:nvPr/>
        </p:nvPicPr>
        <p:blipFill>
          <a:blip r:embed="rId7"/>
          <a:stretch>
            <a:fillRect/>
          </a:stretch>
        </p:blipFill>
        <p:spPr>
          <a:xfrm>
            <a:off x="9988142" y="3491678"/>
            <a:ext cx="1397000" cy="1549400"/>
          </a:xfrm>
          <a:prstGeom prst="rect">
            <a:avLst/>
          </a:prstGeom>
          <a:ln>
            <a:solidFill>
              <a:schemeClr val="tx1"/>
            </a:solidFill>
          </a:ln>
        </p:spPr>
      </p:pic>
    </p:spTree>
    <p:extLst>
      <p:ext uri="{BB962C8B-B14F-4D97-AF65-F5344CB8AC3E}">
        <p14:creationId xmlns:p14="http://schemas.microsoft.com/office/powerpoint/2010/main" val="48453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p:tgtEl>
                                          <p:spTgt spid="6"/>
                                        </p:tgtEl>
                                        <p:attrNameLst>
                                          <p:attrName>ppt_y</p:attrName>
                                        </p:attrNameLst>
                                      </p:cBhvr>
                                      <p:tavLst>
                                        <p:tav tm="0">
                                          <p:val>
                                            <p:strVal val="#ppt_y+#ppt_h*1.125000"/>
                                          </p:val>
                                        </p:tav>
                                        <p:tav tm="100000">
                                          <p:val>
                                            <p:strVal val="#ppt_y"/>
                                          </p:val>
                                        </p:tav>
                                      </p:tavLst>
                                    </p:anim>
                                    <p:animEffect transition="in" filter="wipe(up)">
                                      <p:cBhvr>
                                        <p:cTn id="16" dur="500"/>
                                        <p:tgtEl>
                                          <p:spTgt spid="6"/>
                                        </p:tgtEl>
                                      </p:cBhvr>
                                    </p:animEffect>
                                  </p:childTnLst>
                                </p:cTn>
                              </p:par>
                              <p:par>
                                <p:cTn id="17" presetID="1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p:tgtEl>
                                          <p:spTgt spid="7"/>
                                        </p:tgtEl>
                                        <p:attrNameLst>
                                          <p:attrName>ppt_y</p:attrName>
                                        </p:attrNameLst>
                                      </p:cBhvr>
                                      <p:tavLst>
                                        <p:tav tm="0">
                                          <p:val>
                                            <p:strVal val="#ppt_y+#ppt_h*1.125000"/>
                                          </p:val>
                                        </p:tav>
                                        <p:tav tm="100000">
                                          <p:val>
                                            <p:strVal val="#ppt_y"/>
                                          </p:val>
                                        </p:tav>
                                      </p:tavLst>
                                    </p:anim>
                                    <p:animEffect transition="in" filter="wipe(up)">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Recommendation 4: Share and Generate</a:t>
            </a:r>
          </a:p>
        </p:txBody>
      </p:sp>
      <p:sp>
        <p:nvSpPr>
          <p:cNvPr id="3" name="Content Placeholder 2"/>
          <p:cNvSpPr>
            <a:spLocks noGrp="1"/>
          </p:cNvSpPr>
          <p:nvPr>
            <p:ph idx="1"/>
          </p:nvPr>
        </p:nvSpPr>
        <p:spPr>
          <a:xfrm>
            <a:off x="916518" y="1611467"/>
            <a:ext cx="10880627" cy="4714531"/>
          </a:xfrm>
        </p:spPr>
        <p:txBody>
          <a:bodyPr/>
          <a:lstStyle/>
          <a:p>
            <a:pPr marL="457200" indent="-457200">
              <a:buFont typeface="+mj-lt"/>
              <a:buAutoNum type="arabicPeriod"/>
            </a:pPr>
            <a:r>
              <a:rPr lang="en-US" sz="2800" dirty="0"/>
              <a:t>This can be structured like the worked examples in which students share their solutions rather than the teacher presenting two separate methods.</a:t>
            </a:r>
          </a:p>
          <a:p>
            <a:pPr marL="457200" indent="-457200">
              <a:buFont typeface="+mj-lt"/>
              <a:buAutoNum type="arabicPeriod"/>
            </a:pPr>
            <a:r>
              <a:rPr lang="en-US" sz="2800" dirty="0"/>
              <a:t>Students must present and provide an explanation for their solution.</a:t>
            </a:r>
          </a:p>
          <a:p>
            <a:pPr marL="457200" indent="-457200">
              <a:buFont typeface="+mj-lt"/>
              <a:buAutoNum type="arabicPeriod"/>
            </a:pPr>
            <a:r>
              <a:rPr lang="en-US" sz="2800" dirty="0"/>
              <a:t>Challenges students to think about multiple ways to solve the problem before sharing.</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31</a:t>
            </a:fld>
            <a:endParaRPr lang="en-US" dirty="0"/>
          </a:p>
        </p:txBody>
      </p:sp>
    </p:spTree>
    <p:extLst>
      <p:ext uri="{BB962C8B-B14F-4D97-AF65-F5344CB8AC3E}">
        <p14:creationId xmlns:p14="http://schemas.microsoft.com/office/powerpoint/2010/main" val="11272437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064" y="641985"/>
            <a:ext cx="3781425" cy="1377315"/>
          </a:xfrm>
        </p:spPr>
        <p:txBody>
          <a:bodyPr>
            <a:normAutofit/>
          </a:bodyPr>
          <a:lstStyle/>
          <a:p>
            <a:pPr algn="ctr"/>
            <a:r>
              <a:rPr lang="en-US" sz="3000" b="1" dirty="0">
                <a:latin typeface="Arial" charset="0"/>
              </a:rPr>
              <a:t>Recommendation 5</a:t>
            </a:r>
            <a:endParaRPr lang="en-US" sz="3000" dirty="0"/>
          </a:p>
        </p:txBody>
      </p:sp>
      <p:sp>
        <p:nvSpPr>
          <p:cNvPr id="6" name="Text Placeholder 5">
            <a:extLst>
              <a:ext uri="{C183D7F6-B498-43B3-948B-1728B52AA6E4}">
                <adec:decorative xmlns:adec="http://schemas.microsoft.com/office/drawing/2017/decorative" val="1"/>
              </a:ext>
            </a:extLst>
          </p:cNvPr>
          <p:cNvSpPr>
            <a:spLocks noGrp="1"/>
          </p:cNvSpPr>
          <p:nvPr>
            <p:ph type="body" sz="half" idx="2"/>
          </p:nvPr>
        </p:nvSpPr>
        <p:spPr>
          <a:xfrm>
            <a:off x="152401" y="2926080"/>
            <a:ext cx="3505200" cy="3379124"/>
          </a:xfrm>
        </p:spPr>
        <p:txBody>
          <a:bodyPr>
            <a:normAutofit/>
          </a:bodyPr>
          <a:lstStyle/>
          <a:p>
            <a:pPr lvl="0" algn="r"/>
            <a:endParaRPr lang="en-US" sz="3200" i="1" dirty="0">
              <a:solidFill>
                <a:schemeClr val="bg2"/>
              </a:solidFill>
              <a:latin typeface="Abadi MT Condensed Light" charset="0"/>
              <a:ea typeface="Abadi MT Condensed Light" charset="0"/>
              <a:cs typeface="Abadi MT Condensed Light" charset="0"/>
            </a:endParaRPr>
          </a:p>
          <a:p>
            <a:pPr algn="r"/>
            <a:endParaRPr lang="en-US" sz="3200" dirty="0">
              <a:solidFill>
                <a:schemeClr val="bg2"/>
              </a:solidFill>
              <a:latin typeface="Arial" charset="0"/>
            </a:endParaRPr>
          </a:p>
        </p:txBody>
      </p:sp>
      <p:sp>
        <p:nvSpPr>
          <p:cNvPr id="2" name="Content Placeholder 1"/>
          <p:cNvSpPr>
            <a:spLocks noGrp="1"/>
          </p:cNvSpPr>
          <p:nvPr>
            <p:ph idx="1"/>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i="1" dirty="0">
              <a:solidFill>
                <a:schemeClr val="tx2"/>
              </a:solidFill>
              <a:latin typeface="Abadi MT Condensed Light" charset="0"/>
              <a:ea typeface="Abadi MT Condensed Light" charset="0"/>
              <a:cs typeface="Abadi MT Condensed Light"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i="1" dirty="0">
              <a:solidFill>
                <a:schemeClr val="tx2"/>
              </a:solidFill>
              <a:latin typeface="Abadi MT Condensed Light" charset="0"/>
              <a:ea typeface="Abadi MT Condensed Light" charset="0"/>
              <a:cs typeface="Abadi MT Condensed Light" charset="0"/>
            </a:endParaRPr>
          </a:p>
          <a:p>
            <a:pPr marL="0" indent="0">
              <a:spcBef>
                <a:spcPts val="0"/>
              </a:spcBef>
              <a:buNone/>
              <a:defRPr/>
            </a:pPr>
            <a:r>
              <a:rPr lang="en-US" sz="4400" dirty="0">
                <a:solidFill>
                  <a:schemeClr val="tx2"/>
                </a:solidFill>
                <a:latin typeface="Abadi MT Condensed Light" charset="0"/>
                <a:ea typeface="Abadi MT Condensed Light" charset="0"/>
                <a:cs typeface="Abadi MT Condensed Light" charset="0"/>
              </a:rPr>
              <a:t>Help students recognize and articulate mathematical concepts and notation. </a:t>
            </a:r>
          </a:p>
        </p:txBody>
      </p:sp>
      <p:sp>
        <p:nvSpPr>
          <p:cNvPr id="3" name="Slide Number Placeholder 2">
            <a:extLst>
              <a:ext uri="{FF2B5EF4-FFF2-40B4-BE49-F238E27FC236}">
                <a16:creationId xmlns:a16="http://schemas.microsoft.com/office/drawing/2014/main" id="{B1659C4F-0AC0-4C0F-A46F-339D0BBFB2F1}"/>
              </a:ext>
            </a:extLst>
          </p:cNvPr>
          <p:cNvSpPr>
            <a:spLocks noGrp="1"/>
          </p:cNvSpPr>
          <p:nvPr>
            <p:ph type="sldNum" sz="quarter" idx="12"/>
          </p:nvPr>
        </p:nvSpPr>
        <p:spPr/>
        <p:txBody>
          <a:bodyPr/>
          <a:lstStyle/>
          <a:p>
            <a:fld id="{556C903B-A9A8-9643-9413-B88BA9C2F039}" type="slidenum">
              <a:rPr lang="en-US" smtClean="0"/>
              <a:t>32</a:t>
            </a:fld>
            <a:endParaRPr lang="en-US" dirty="0"/>
          </a:p>
        </p:txBody>
      </p:sp>
    </p:spTree>
    <p:extLst>
      <p:ext uri="{BB962C8B-B14F-4D97-AF65-F5344CB8AC3E}">
        <p14:creationId xmlns:p14="http://schemas.microsoft.com/office/powerpoint/2010/main" val="15580310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4000" b="1" dirty="0">
                <a:latin typeface="Arial" charset="0"/>
              </a:rPr>
              <a:t>Recommendation 5</a:t>
            </a:r>
            <a:endParaRPr lang="en-US" sz="4000" dirty="0"/>
          </a:p>
        </p:txBody>
      </p:sp>
      <p:sp>
        <p:nvSpPr>
          <p:cNvPr id="3" name="Content Placeholder 2">
            <a:extLst>
              <a:ext uri="{FF2B5EF4-FFF2-40B4-BE49-F238E27FC236}">
                <a16:creationId xmlns:a16="http://schemas.microsoft.com/office/drawing/2014/main" id="{6EB5C340-8E46-4E1B-874F-E9FAB702978A}"/>
              </a:ext>
            </a:extLst>
          </p:cNvPr>
          <p:cNvSpPr>
            <a:spLocks noGrp="1"/>
          </p:cNvSpPr>
          <p:nvPr>
            <p:ph idx="1"/>
          </p:nvPr>
        </p:nvSpPr>
        <p:spPr>
          <a:xfrm>
            <a:off x="916518" y="1611467"/>
            <a:ext cx="10825385" cy="4714531"/>
          </a:xfrm>
        </p:spPr>
        <p:txBody>
          <a:bodyPr/>
          <a:lstStyle/>
          <a:p>
            <a:pPr marL="457200" indent="-457200">
              <a:buFont typeface="Arial" panose="020B0604020202020204" pitchFamily="34" charset="0"/>
              <a:buAutoNum type="arabicPeriod"/>
            </a:pPr>
            <a:r>
              <a:rPr lang="en-US" sz="3200" dirty="0"/>
              <a:t>Describe relevant </a:t>
            </a:r>
            <a:r>
              <a:rPr lang="en-US" sz="3200" dirty="0">
                <a:solidFill>
                  <a:srgbClr val="C00000"/>
                </a:solidFill>
              </a:rPr>
              <a:t>mathematical concepts and notation and</a:t>
            </a:r>
            <a:r>
              <a:rPr lang="en-US" sz="3200" dirty="0"/>
              <a:t> relate them to the problem-solving activity. </a:t>
            </a:r>
          </a:p>
          <a:p>
            <a:pPr marL="457200" indent="-457200">
              <a:buFont typeface="Arial" panose="020B0604020202020204" pitchFamily="34" charset="0"/>
              <a:buAutoNum type="arabicPeriod"/>
            </a:pPr>
            <a:endParaRPr lang="en-US" sz="3200" dirty="0"/>
          </a:p>
          <a:p>
            <a:pPr marL="457200" indent="-457200">
              <a:buFont typeface="Arial" panose="020B0604020202020204" pitchFamily="34" charset="0"/>
              <a:buAutoNum type="arabicPeriod"/>
            </a:pPr>
            <a:r>
              <a:rPr lang="en-US" sz="3200" dirty="0"/>
              <a:t>Ask students to </a:t>
            </a:r>
            <a:r>
              <a:rPr lang="en-US" sz="3200" dirty="0">
                <a:solidFill>
                  <a:srgbClr val="C00000"/>
                </a:solidFill>
              </a:rPr>
              <a:t>explain each step </a:t>
            </a:r>
            <a:r>
              <a:rPr lang="en-US" sz="3200" dirty="0"/>
              <a:t>used to solve a problem in a worked example. </a:t>
            </a:r>
          </a:p>
          <a:p>
            <a:pPr marL="457200" indent="-457200">
              <a:buFont typeface="Arial" panose="020B0604020202020204" pitchFamily="34" charset="0"/>
              <a:buAutoNum type="arabicPeriod"/>
            </a:pPr>
            <a:endParaRPr lang="en-US" sz="3200" dirty="0"/>
          </a:p>
          <a:p>
            <a:pPr marL="457200" indent="-457200">
              <a:buFont typeface="Arial" panose="020B0604020202020204" pitchFamily="34" charset="0"/>
              <a:buAutoNum type="arabicPeriod"/>
            </a:pPr>
            <a:r>
              <a:rPr lang="en-US" sz="3200" dirty="0"/>
              <a:t>Help students make sense of </a:t>
            </a:r>
            <a:r>
              <a:rPr lang="en-US" sz="3200" dirty="0">
                <a:solidFill>
                  <a:srgbClr val="C00000"/>
                </a:solidFill>
              </a:rPr>
              <a:t>algebraic notation</a:t>
            </a:r>
            <a:r>
              <a:rPr lang="en-US" sz="3200" dirty="0"/>
              <a:t>. </a:t>
            </a:r>
          </a:p>
          <a:p>
            <a:endParaRPr lang="en-US" dirty="0"/>
          </a:p>
        </p:txBody>
      </p:sp>
      <p:sp>
        <p:nvSpPr>
          <p:cNvPr id="2" name="Slide Number Placeholder 1">
            <a:extLst>
              <a:ext uri="{FF2B5EF4-FFF2-40B4-BE49-F238E27FC236}">
                <a16:creationId xmlns:a16="http://schemas.microsoft.com/office/drawing/2014/main" id="{F4F25214-8199-455F-AD78-C80AD9ECCCD3}"/>
              </a:ext>
            </a:extLst>
          </p:cNvPr>
          <p:cNvSpPr>
            <a:spLocks noGrp="1"/>
          </p:cNvSpPr>
          <p:nvPr>
            <p:ph type="sldNum" sz="quarter" idx="10"/>
          </p:nvPr>
        </p:nvSpPr>
        <p:spPr/>
        <p:txBody>
          <a:bodyPr/>
          <a:lstStyle/>
          <a:p>
            <a:pPr algn="r"/>
            <a:fld id="{F3477EC8-074D-41C4-94AE-E9EA7CEEA348}" type="slidenum">
              <a:rPr lang="en-US" smtClean="0"/>
              <a:pPr algn="r"/>
              <a:t>33</a:t>
            </a:fld>
            <a:endParaRPr lang="en-US" dirty="0"/>
          </a:p>
        </p:txBody>
      </p:sp>
    </p:spTree>
    <p:extLst>
      <p:ext uri="{BB962C8B-B14F-4D97-AF65-F5344CB8AC3E}">
        <p14:creationId xmlns:p14="http://schemas.microsoft.com/office/powerpoint/2010/main" val="11150807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6518" y="390091"/>
            <a:ext cx="10966449" cy="984885"/>
          </a:xfrm>
        </p:spPr>
        <p:txBody>
          <a:bodyPr/>
          <a:lstStyle/>
          <a:p>
            <a:r>
              <a:rPr lang="en-US" b="1" dirty="0"/>
              <a:t>Recommendation 5: Concepts and Notation Related to Word Problems</a:t>
            </a:r>
          </a:p>
        </p:txBody>
      </p:sp>
      <p:sp>
        <p:nvSpPr>
          <p:cNvPr id="3" name="Content Placeholder 2"/>
          <p:cNvSpPr>
            <a:spLocks noGrp="1"/>
          </p:cNvSpPr>
          <p:nvPr>
            <p:ph idx="1"/>
          </p:nvPr>
        </p:nvSpPr>
        <p:spPr/>
        <p:txBody>
          <a:bodyPr/>
          <a:lstStyle/>
          <a:p>
            <a:pPr marL="0" indent="0">
              <a:buNone/>
            </a:pPr>
            <a:r>
              <a:rPr lang="en-US" dirty="0"/>
              <a:t>This relates to Recommendation 3, which shows how to bridge from picture notation as it relates to the underlying concepts to more formal mathematical notation.</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34</a:t>
            </a:fld>
            <a:endParaRPr lang="en-US" dirty="0"/>
          </a:p>
        </p:txBody>
      </p:sp>
      <p:pic>
        <p:nvPicPr>
          <p:cNvPr id="5" name="Content Placeholder 1" descr="Graphic organizer that highlights that a compared value over a base is equal to the ratio value. The compared value is listed as x red roses, and the base value is listed as 24 red and yellow roses. The ratio value is three-eighths."/>
          <p:cNvPicPr>
            <a:picLocks noChangeAspect="1"/>
          </p:cNvPicPr>
          <p:nvPr/>
        </p:nvPicPr>
        <p:blipFill>
          <a:blip r:embed="rId3"/>
          <a:stretch>
            <a:fillRect/>
          </a:stretch>
        </p:blipFill>
        <p:spPr>
          <a:xfrm>
            <a:off x="581739" y="2973266"/>
            <a:ext cx="5818003" cy="2691912"/>
          </a:xfrm>
          <a:prstGeom prst="rect">
            <a:avLst/>
          </a:prstGeom>
        </p:spPr>
      </p:pic>
      <p:pic>
        <p:nvPicPr>
          <p:cNvPr id="6" name="Picture 5" descr="Visual representation of the problem solving process for the word problem. At the top, &quot;x twenty-fourths is equal to three-eighths&quot; is written, and the problem is eventually found to be x equals nine. "/>
          <p:cNvPicPr>
            <a:picLocks noChangeAspect="1"/>
          </p:cNvPicPr>
          <p:nvPr/>
        </p:nvPicPr>
        <p:blipFill>
          <a:blip r:embed="rId4"/>
          <a:stretch>
            <a:fillRect/>
          </a:stretch>
        </p:blipFill>
        <p:spPr>
          <a:xfrm>
            <a:off x="7859122" y="2630855"/>
            <a:ext cx="3882781" cy="3599366"/>
          </a:xfrm>
          <a:prstGeom prst="rect">
            <a:avLst/>
          </a:prstGeom>
        </p:spPr>
      </p:pic>
    </p:spTree>
    <p:extLst>
      <p:ext uri="{BB962C8B-B14F-4D97-AF65-F5344CB8AC3E}">
        <p14:creationId xmlns:p14="http://schemas.microsoft.com/office/powerpoint/2010/main" val="16703880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Recommendation 5: Explain Each Step</a:t>
            </a:r>
          </a:p>
        </p:txBody>
      </p:sp>
      <p:sp>
        <p:nvSpPr>
          <p:cNvPr id="3" name="Content Placeholder 2"/>
          <p:cNvSpPr>
            <a:spLocks noGrp="1"/>
          </p:cNvSpPr>
          <p:nvPr>
            <p:ph idx="1"/>
          </p:nvPr>
        </p:nvSpPr>
        <p:spPr/>
        <p:txBody>
          <a:bodyPr/>
          <a:lstStyle/>
          <a:p>
            <a:pPr marL="0" indent="0">
              <a:buNone/>
            </a:pPr>
            <a:r>
              <a:rPr lang="en-US" dirty="0"/>
              <a:t>We’ll do a task analysis to show how MANY steps can be involved in some word problems. </a:t>
            </a:r>
          </a:p>
          <a:p>
            <a:pPr marL="457200" indent="-457200">
              <a:buFont typeface="+mj-lt"/>
              <a:buAutoNum type="arabicPeriod"/>
            </a:pPr>
            <a:endParaRPr lang="en-US" dirty="0"/>
          </a:p>
          <a:p>
            <a:pPr lvl="1"/>
            <a:r>
              <a:rPr lang="en-US" sz="2400" dirty="0"/>
              <a:t>What are some limitations you see with your students when they’re asked to explain what they’re doing?</a:t>
            </a:r>
          </a:p>
          <a:p>
            <a:pPr lvl="1"/>
            <a:endParaRPr lang="en-US" sz="2400" dirty="0"/>
          </a:p>
          <a:p>
            <a:pPr lvl="1"/>
            <a:r>
              <a:rPr lang="en-US" sz="2400" dirty="0"/>
              <a:t>To help students become more efficient and articulate, providing prompts can be helpful (Recommendation 2: Provide prompts).</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35</a:t>
            </a:fld>
            <a:endParaRPr lang="en-US" dirty="0"/>
          </a:p>
        </p:txBody>
      </p:sp>
    </p:spTree>
    <p:extLst>
      <p:ext uri="{BB962C8B-B14F-4D97-AF65-F5344CB8AC3E}">
        <p14:creationId xmlns:p14="http://schemas.microsoft.com/office/powerpoint/2010/main" val="1580374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Recommendation 5: Algebraic Notation</a:t>
            </a:r>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None/>
              <a:tabLst/>
              <a:defRPr/>
            </a:pPr>
            <a:r>
              <a:rPr lang="en-US" b="1" dirty="0"/>
              <a:t>Example 1</a:t>
            </a:r>
          </a:p>
          <a:p>
            <a:pPr marL="0" marR="0" lvl="0" indent="0" defTabSz="914400" eaLnBrk="1" fontAlgn="auto" latinLnBrk="0" hangingPunct="1">
              <a:lnSpc>
                <a:spcPct val="100000"/>
              </a:lnSpc>
              <a:spcBef>
                <a:spcPts val="0"/>
              </a:spcBef>
              <a:spcAft>
                <a:spcPts val="0"/>
              </a:spcAft>
              <a:buClrTx/>
              <a:buSzTx/>
              <a:buNone/>
              <a:tabLst/>
              <a:defRPr/>
            </a:pPr>
            <a:endParaRPr lang="en-US" dirty="0"/>
          </a:p>
          <a:p>
            <a:pPr marL="0" marR="0" lvl="0" indent="0" defTabSz="914400" eaLnBrk="1" fontAlgn="auto" latinLnBrk="0" hangingPunct="1">
              <a:lnSpc>
                <a:spcPct val="100000"/>
              </a:lnSpc>
              <a:spcBef>
                <a:spcPts val="0"/>
              </a:spcBef>
              <a:spcAft>
                <a:spcPts val="0"/>
              </a:spcAft>
              <a:buClrTx/>
              <a:buSzTx/>
              <a:buNone/>
              <a:tabLst/>
              <a:defRPr/>
            </a:pPr>
            <a:r>
              <a:rPr lang="en-US" dirty="0"/>
              <a:t>Jill sold some CDs and sold them all for the same price. If she sold 7 CDs and made $42, how much money did she get for each CD?</a:t>
            </a:r>
          </a:p>
          <a:p>
            <a:pPr marL="457200" marR="0" lvl="0" indent="-457200" defTabSz="914400" eaLnBrk="1" fontAlgn="auto" latinLnBrk="0" hangingPunct="1">
              <a:lnSpc>
                <a:spcPct val="100000"/>
              </a:lnSpc>
              <a:spcBef>
                <a:spcPts val="0"/>
              </a:spcBef>
              <a:spcAft>
                <a:spcPts val="0"/>
              </a:spcAft>
              <a:buClrTx/>
              <a:buSzTx/>
              <a:buFont typeface="+mj-lt"/>
              <a:buAutoNum type="arabicPeriod"/>
              <a:tabLst/>
              <a:defRPr/>
            </a:pPr>
            <a:endParaRPr lang="en-US" dirty="0"/>
          </a:p>
          <a:p>
            <a:pPr marL="0" marR="0" lvl="0" indent="0" defTabSz="914400" eaLnBrk="1" fontAlgn="auto" latinLnBrk="0" hangingPunct="1">
              <a:lnSpc>
                <a:spcPct val="100000"/>
              </a:lnSpc>
              <a:spcBef>
                <a:spcPts val="0"/>
              </a:spcBef>
              <a:spcAft>
                <a:spcPts val="0"/>
              </a:spcAft>
              <a:buClrTx/>
              <a:buSzTx/>
              <a:buNone/>
              <a:tabLst/>
              <a:defRPr/>
            </a:pPr>
            <a:r>
              <a:rPr lang="en-US" dirty="0"/>
              <a:t>Algebraic notation: 		7</a:t>
            </a:r>
            <a:r>
              <a:rPr lang="en-US" i="1" dirty="0"/>
              <a:t>x</a:t>
            </a:r>
            <a:r>
              <a:rPr lang="en-US" dirty="0"/>
              <a:t> = 42</a:t>
            </a:r>
          </a:p>
          <a:p>
            <a:pPr marL="0" marR="0" lvl="0" indent="0" defTabSz="914400" eaLnBrk="1" fontAlgn="auto" latinLnBrk="0" hangingPunct="1">
              <a:lnSpc>
                <a:spcPct val="100000"/>
              </a:lnSpc>
              <a:spcBef>
                <a:spcPts val="0"/>
              </a:spcBef>
              <a:spcAft>
                <a:spcPts val="0"/>
              </a:spcAft>
              <a:buClrTx/>
              <a:buSzTx/>
              <a:buNone/>
              <a:tabLst/>
              <a:defRPr/>
            </a:pPr>
            <a:endParaRPr lang="en-US" dirty="0"/>
          </a:p>
          <a:p>
            <a:pPr marL="0" marR="0" lvl="0" indent="0" defTabSz="914400" eaLnBrk="1" fontAlgn="auto" latinLnBrk="0" hangingPunct="1">
              <a:lnSpc>
                <a:spcPct val="100000"/>
              </a:lnSpc>
              <a:spcBef>
                <a:spcPts val="0"/>
              </a:spcBef>
              <a:spcAft>
                <a:spcPts val="0"/>
              </a:spcAft>
              <a:buClrTx/>
              <a:buSzTx/>
              <a:buNone/>
              <a:tabLst/>
              <a:defRPr/>
            </a:pPr>
            <a:r>
              <a:rPr lang="en-US" dirty="0"/>
              <a:t>Teacher asks: </a:t>
            </a:r>
          </a:p>
          <a:p>
            <a:pPr marL="0" marR="0" lvl="0" indent="0" defTabSz="914400" eaLnBrk="1" fontAlgn="auto" latinLnBrk="0" hangingPunct="1">
              <a:lnSpc>
                <a:spcPct val="100000"/>
              </a:lnSpc>
              <a:spcBef>
                <a:spcPts val="0"/>
              </a:spcBef>
              <a:spcAft>
                <a:spcPts val="0"/>
              </a:spcAft>
              <a:buClrTx/>
              <a:buSzTx/>
              <a:buNone/>
              <a:tabLst/>
              <a:defRPr/>
            </a:pPr>
            <a:endParaRPr lang="en-US" dirty="0"/>
          </a:p>
          <a:p>
            <a:pPr lvl="1" eaLnBrk="1" fontAlgn="auto" hangingPunct="1">
              <a:spcBef>
                <a:spcPts val="0"/>
              </a:spcBef>
              <a:buClrTx/>
              <a:defRPr/>
            </a:pPr>
            <a:r>
              <a:rPr lang="en-US" sz="2000" dirty="0"/>
              <a:t>What does the 7 represent? </a:t>
            </a:r>
          </a:p>
          <a:p>
            <a:pPr lvl="1" eaLnBrk="1" fontAlgn="auto" hangingPunct="1">
              <a:spcBef>
                <a:spcPts val="0"/>
              </a:spcBef>
              <a:buClrTx/>
              <a:defRPr/>
            </a:pPr>
            <a:r>
              <a:rPr lang="en-US" sz="2000" dirty="0"/>
              <a:t>What does the 42 represent? </a:t>
            </a:r>
          </a:p>
          <a:p>
            <a:pPr lvl="1" eaLnBrk="1" fontAlgn="auto" hangingPunct="1">
              <a:spcBef>
                <a:spcPts val="0"/>
              </a:spcBef>
              <a:buClrTx/>
              <a:defRPr/>
            </a:pPr>
            <a:r>
              <a:rPr lang="en-US" sz="2000" dirty="0"/>
              <a:t>What does the</a:t>
            </a:r>
            <a:r>
              <a:rPr lang="en-US" sz="2000" i="1" dirty="0"/>
              <a:t> x </a:t>
            </a:r>
            <a:r>
              <a:rPr lang="en-US" sz="2000" dirty="0"/>
              <a:t>represent?</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36</a:t>
            </a:fld>
            <a:endParaRPr lang="en-US" dirty="0"/>
          </a:p>
        </p:txBody>
      </p:sp>
    </p:spTree>
    <p:extLst>
      <p:ext uri="{BB962C8B-B14F-4D97-AF65-F5344CB8AC3E}">
        <p14:creationId xmlns:p14="http://schemas.microsoft.com/office/powerpoint/2010/main" val="18453823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a:latin typeface="Arial" charset="0"/>
              </a:rPr>
              <a:t>Implications for Students With Intensive Learning Needs</a:t>
            </a:r>
            <a:endParaRPr lang="en-US" dirty="0"/>
          </a:p>
        </p:txBody>
      </p:sp>
      <p:sp>
        <p:nvSpPr>
          <p:cNvPr id="2" name="Content Placeholder 1"/>
          <p:cNvSpPr>
            <a:spLocks noGrp="1"/>
          </p:cNvSpPr>
          <p:nvPr>
            <p:ph idx="1"/>
          </p:nvPr>
        </p:nvSpPr>
        <p:spPr/>
        <p:txBody>
          <a:bodyPr/>
          <a:lstStyle/>
          <a:p>
            <a:r>
              <a:rPr lang="en-US" dirty="0"/>
              <a:t>Do you think multiple ways to solve a problem are best for your students who struggle?</a:t>
            </a:r>
          </a:p>
          <a:p>
            <a:pPr>
              <a:spcBef>
                <a:spcPts val="1800"/>
              </a:spcBef>
            </a:pPr>
            <a:r>
              <a:rPr lang="en-US" dirty="0"/>
              <a:t>Are there certain approaches you’ve used before? Like? Dislike?</a:t>
            </a:r>
          </a:p>
          <a:p>
            <a:pPr>
              <a:spcBef>
                <a:spcPts val="1800"/>
              </a:spcBef>
            </a:pPr>
            <a:r>
              <a:rPr lang="en-US" dirty="0"/>
              <a:t>Do you have issues with students identifying relevant versus irrelevant information?</a:t>
            </a:r>
          </a:p>
          <a:p>
            <a:pPr>
              <a:spcBef>
                <a:spcPts val="1800"/>
              </a:spcBef>
            </a:pPr>
            <a:r>
              <a:rPr lang="en-US" dirty="0"/>
              <a:t>How do visual representations support learning for students with intensive learning needs?</a:t>
            </a:r>
          </a:p>
          <a:p>
            <a:pPr>
              <a:spcBef>
                <a:spcPts val="1800"/>
              </a:spcBef>
            </a:pPr>
            <a:r>
              <a:rPr lang="en-US" dirty="0"/>
              <a:t>How does comparing worked examples support learning for students with intensive learning needs?</a:t>
            </a:r>
          </a:p>
        </p:txBody>
      </p:sp>
      <p:sp>
        <p:nvSpPr>
          <p:cNvPr id="3" name="Slide Number Placeholder 2">
            <a:extLst>
              <a:ext uri="{FF2B5EF4-FFF2-40B4-BE49-F238E27FC236}">
                <a16:creationId xmlns:a16="http://schemas.microsoft.com/office/drawing/2014/main" id="{A7646EB8-7D59-4C8A-AE47-02798E145C7D}"/>
              </a:ext>
            </a:extLst>
          </p:cNvPr>
          <p:cNvSpPr>
            <a:spLocks noGrp="1"/>
          </p:cNvSpPr>
          <p:nvPr>
            <p:ph type="sldNum" sz="quarter" idx="10"/>
          </p:nvPr>
        </p:nvSpPr>
        <p:spPr/>
        <p:txBody>
          <a:bodyPr/>
          <a:lstStyle/>
          <a:p>
            <a:pPr algn="r"/>
            <a:fld id="{F3477EC8-074D-41C4-94AE-E9EA7CEEA348}" type="slidenum">
              <a:rPr lang="en-US" smtClean="0"/>
              <a:pPr algn="r"/>
              <a:t>37</a:t>
            </a:fld>
            <a:endParaRPr lang="en-US" dirty="0"/>
          </a:p>
        </p:txBody>
      </p:sp>
    </p:spTree>
    <p:extLst>
      <p:ext uri="{BB962C8B-B14F-4D97-AF65-F5344CB8AC3E}">
        <p14:creationId xmlns:p14="http://schemas.microsoft.com/office/powerpoint/2010/main" val="18180422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6517" y="2941419"/>
            <a:ext cx="10972800" cy="1446550"/>
          </a:xfrm>
        </p:spPr>
        <p:txBody>
          <a:bodyPr/>
          <a:lstStyle/>
          <a:p>
            <a:br>
              <a:rPr lang="en-US" dirty="0"/>
            </a:br>
            <a:r>
              <a:rPr lang="en-US" dirty="0"/>
              <a:t>Exploring Visual Representations </a:t>
            </a:r>
          </a:p>
        </p:txBody>
      </p:sp>
      <p:sp>
        <p:nvSpPr>
          <p:cNvPr id="3" name="Content Placeholder 2"/>
          <p:cNvSpPr>
            <a:spLocks noGrp="1"/>
          </p:cNvSpPr>
          <p:nvPr>
            <p:ph idx="1"/>
          </p:nvPr>
        </p:nvSpPr>
        <p:spPr/>
        <p:txBody>
          <a:bodyPr/>
          <a:lstStyle/>
          <a:p>
            <a:r>
              <a:rPr lang="en-US" b="1" dirty="0"/>
              <a:t>Practice Guide Recommendation 3</a:t>
            </a:r>
          </a:p>
        </p:txBody>
      </p:sp>
      <p:sp>
        <p:nvSpPr>
          <p:cNvPr id="4" name="Slide Number Placeholder 3"/>
          <p:cNvSpPr>
            <a:spLocks noGrp="1"/>
          </p:cNvSpPr>
          <p:nvPr>
            <p:ph type="sldNum" sz="quarter" idx="12"/>
          </p:nvPr>
        </p:nvSpPr>
        <p:spPr/>
        <p:txBody>
          <a:bodyPr/>
          <a:lstStyle/>
          <a:p>
            <a:fld id="{A1A8B8B9-B651-4439-A868-E8F04EF81465}" type="slidenum">
              <a:rPr lang="en-US" smtClean="0"/>
              <a:pPr/>
              <a:t>38</a:t>
            </a:fld>
            <a:endParaRPr lang="en-US" dirty="0"/>
          </a:p>
        </p:txBody>
      </p:sp>
    </p:spTree>
    <p:extLst>
      <p:ext uri="{BB962C8B-B14F-4D97-AF65-F5344CB8AC3E}">
        <p14:creationId xmlns:p14="http://schemas.microsoft.com/office/powerpoint/2010/main" val="13298589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D94BD-8742-0542-8533-2E73A7DD1B58}"/>
              </a:ext>
            </a:extLst>
          </p:cNvPr>
          <p:cNvSpPr>
            <a:spLocks noGrp="1"/>
          </p:cNvSpPr>
          <p:nvPr>
            <p:ph type="title"/>
          </p:nvPr>
        </p:nvSpPr>
        <p:spPr/>
        <p:txBody>
          <a:bodyPr/>
          <a:lstStyle/>
          <a:p>
            <a:r>
              <a:rPr lang="en-US" b="1" dirty="0"/>
              <a:t>Three How-to Steps</a:t>
            </a:r>
          </a:p>
        </p:txBody>
      </p:sp>
      <p:sp>
        <p:nvSpPr>
          <p:cNvPr id="3" name="Content Placeholder 2">
            <a:extLst>
              <a:ext uri="{FF2B5EF4-FFF2-40B4-BE49-F238E27FC236}">
                <a16:creationId xmlns:a16="http://schemas.microsoft.com/office/drawing/2014/main" id="{B3516402-28DA-3A40-8211-7FD1BA2CC666}"/>
              </a:ext>
            </a:extLst>
          </p:cNvPr>
          <p:cNvSpPr>
            <a:spLocks noGrp="1"/>
          </p:cNvSpPr>
          <p:nvPr>
            <p:ph idx="1"/>
          </p:nvPr>
        </p:nvSpPr>
        <p:spPr/>
        <p:txBody>
          <a:bodyPr/>
          <a:lstStyle/>
          <a:p>
            <a:r>
              <a:rPr lang="en-US" b="1" i="1" dirty="0"/>
              <a:t>How-to</a:t>
            </a:r>
            <a:r>
              <a:rPr lang="en-US" b="1" dirty="0"/>
              <a:t> Step 1: Select visual representations that are appropriate for students and the problems they are solving.</a:t>
            </a:r>
            <a:endParaRPr lang="en-US" dirty="0"/>
          </a:p>
          <a:p>
            <a:endParaRPr lang="en-US" b="1" i="1" dirty="0"/>
          </a:p>
          <a:p>
            <a:r>
              <a:rPr lang="en-US" b="1" i="1" dirty="0"/>
              <a:t>How-to</a:t>
            </a:r>
            <a:r>
              <a:rPr lang="en-US" b="1" dirty="0"/>
              <a:t> Step 2: Use think-alouds and discussions to teach students how to represent problems visually.</a:t>
            </a:r>
            <a:endParaRPr lang="en-US" dirty="0"/>
          </a:p>
          <a:p>
            <a:endParaRPr lang="en-US" b="1" i="1" dirty="0"/>
          </a:p>
          <a:p>
            <a:r>
              <a:rPr lang="en-US" b="1" i="1" dirty="0"/>
              <a:t>How-to</a:t>
            </a:r>
            <a:r>
              <a:rPr lang="en-US" b="1" dirty="0"/>
              <a:t> Step 3: Show students how to convert the visually represented information into mathematical notation.</a:t>
            </a:r>
          </a:p>
          <a:p>
            <a:endParaRPr lang="en-US" b="1" dirty="0"/>
          </a:p>
        </p:txBody>
      </p:sp>
      <p:sp>
        <p:nvSpPr>
          <p:cNvPr id="5" name="Slide Number Placeholder 4">
            <a:extLst>
              <a:ext uri="{FF2B5EF4-FFF2-40B4-BE49-F238E27FC236}">
                <a16:creationId xmlns:a16="http://schemas.microsoft.com/office/drawing/2014/main" id="{D9B842CA-3E6F-3B4C-B2C6-C5589FBF7167}"/>
              </a:ext>
            </a:extLst>
          </p:cNvPr>
          <p:cNvSpPr>
            <a:spLocks noGrp="1"/>
          </p:cNvSpPr>
          <p:nvPr>
            <p:ph type="sldNum" sz="quarter" idx="10"/>
          </p:nvPr>
        </p:nvSpPr>
        <p:spPr/>
        <p:txBody>
          <a:bodyPr/>
          <a:lstStyle/>
          <a:p>
            <a:fld id="{556C903B-A9A8-9643-9413-B88BA9C2F039}" type="slidenum">
              <a:rPr lang="en-US" smtClean="0"/>
              <a:t>39</a:t>
            </a:fld>
            <a:endParaRPr lang="en-US" dirty="0"/>
          </a:p>
        </p:txBody>
      </p:sp>
      <p:sp>
        <p:nvSpPr>
          <p:cNvPr id="6" name="5-Point Star 5">
            <a:extLst>
              <a:ext uri="{FF2B5EF4-FFF2-40B4-BE49-F238E27FC236}">
                <a16:creationId xmlns:a16="http://schemas.microsoft.com/office/drawing/2014/main" id="{0A5FEFF5-ED68-CC4B-BE5C-F8FBAE51D6F4}"/>
              </a:ext>
            </a:extLst>
          </p:cNvPr>
          <p:cNvSpPr/>
          <p:nvPr/>
        </p:nvSpPr>
        <p:spPr>
          <a:xfrm>
            <a:off x="10162038" y="4945254"/>
            <a:ext cx="1650397" cy="1380744"/>
          </a:xfrm>
          <a:prstGeom prst="star5">
            <a:avLst>
              <a:gd name="adj" fmla="val 20002"/>
              <a:gd name="hf" fmla="val 105146"/>
              <a:gd name="vf" fmla="val 110557"/>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Handout #1 </a:t>
            </a:r>
            <a:r>
              <a:rPr lang="en-US" sz="1200" dirty="0"/>
              <a:t>    </a:t>
            </a:r>
          </a:p>
        </p:txBody>
      </p:sp>
    </p:spTree>
    <p:extLst>
      <p:ext uri="{BB962C8B-B14F-4D97-AF65-F5344CB8AC3E}">
        <p14:creationId xmlns:p14="http://schemas.microsoft.com/office/powerpoint/2010/main" val="4064196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16518" y="863918"/>
            <a:ext cx="10966449" cy="492443"/>
          </a:xfrm>
        </p:spPr>
        <p:txBody>
          <a:bodyPr/>
          <a:lstStyle/>
          <a:p>
            <a:r>
              <a:rPr lang="en-US" b="1" dirty="0"/>
              <a:t>Special Education and General Education Frameworks</a:t>
            </a:r>
          </a:p>
        </p:txBody>
      </p:sp>
      <p:sp>
        <p:nvSpPr>
          <p:cNvPr id="7" name="Content Placeholder 6"/>
          <p:cNvSpPr>
            <a:spLocks noGrp="1"/>
          </p:cNvSpPr>
          <p:nvPr>
            <p:ph sz="quarter" idx="11"/>
          </p:nvPr>
        </p:nvSpPr>
        <p:spPr>
          <a:xfrm>
            <a:off x="916518" y="1508760"/>
            <a:ext cx="10966449" cy="4817429"/>
          </a:xfrm>
        </p:spPr>
        <p:txBody>
          <a:bodyPr/>
          <a:lstStyle/>
          <a:p>
            <a:pPr marL="0" indent="0">
              <a:buNone/>
            </a:pPr>
            <a:r>
              <a:rPr lang="en-US" b="1" dirty="0"/>
              <a:t>Special Education Framework:</a:t>
            </a:r>
          </a:p>
          <a:p>
            <a:r>
              <a:rPr lang="en-US" dirty="0"/>
              <a:t>Traditionally, special education research provides students with precise guidance on how to solve problems; provides a systematic way of solving the word problem with a mathematically correct equation or representation.</a:t>
            </a:r>
          </a:p>
          <a:p>
            <a:pPr lvl="1"/>
            <a:r>
              <a:rPr lang="en-US" sz="2200" dirty="0"/>
              <a:t>Decreases demand on working memory</a:t>
            </a:r>
          </a:p>
          <a:p>
            <a:pPr lvl="1"/>
            <a:r>
              <a:rPr lang="en-US" sz="2200" dirty="0"/>
              <a:t>Provides a framework for where to start</a:t>
            </a:r>
          </a:p>
          <a:p>
            <a:pPr marL="0" indent="0">
              <a:buNone/>
            </a:pPr>
            <a:endParaRPr lang="en-US" dirty="0"/>
          </a:p>
          <a:p>
            <a:pPr marL="0" indent="0">
              <a:buNone/>
            </a:pPr>
            <a:r>
              <a:rPr lang="en-US" b="1" dirty="0"/>
              <a:t>General Education Framework: </a:t>
            </a:r>
          </a:p>
          <a:p>
            <a:r>
              <a:rPr lang="en-US" dirty="0"/>
              <a:t>Students think about story content and generate their own solution strategies. </a:t>
            </a:r>
          </a:p>
          <a:p>
            <a:pPr lvl="1"/>
            <a:r>
              <a:rPr lang="en-US" sz="2200" dirty="0"/>
              <a:t>Ability to make meaning in their own way</a:t>
            </a:r>
          </a:p>
          <a:p>
            <a:pPr lvl="1"/>
            <a:r>
              <a:rPr lang="en-US" sz="2200" dirty="0"/>
              <a:t>Creates connections on “student terms”</a:t>
            </a:r>
          </a:p>
          <a:p>
            <a:pPr marL="0" indent="0">
              <a:buNone/>
            </a:pPr>
            <a:endParaRPr lang="en-US" dirty="0"/>
          </a:p>
          <a:p>
            <a:endParaRPr lang="en-US" dirty="0"/>
          </a:p>
        </p:txBody>
      </p:sp>
      <p:sp>
        <p:nvSpPr>
          <p:cNvPr id="5" name="Slide Number Placeholder 4"/>
          <p:cNvSpPr>
            <a:spLocks noGrp="1"/>
          </p:cNvSpPr>
          <p:nvPr>
            <p:ph type="sldNum" sz="quarter" idx="10"/>
          </p:nvPr>
        </p:nvSpPr>
        <p:spPr/>
        <p:txBody>
          <a:bodyPr/>
          <a:lstStyle/>
          <a:p>
            <a:fld id="{556C903B-A9A8-9643-9413-B88BA9C2F039}" type="slidenum">
              <a:rPr lang="en-US" smtClean="0"/>
              <a:t>4</a:t>
            </a:fld>
            <a:endParaRPr lang="en-US" dirty="0"/>
          </a:p>
        </p:txBody>
      </p:sp>
    </p:spTree>
    <p:extLst>
      <p:ext uri="{BB962C8B-B14F-4D97-AF65-F5344CB8AC3E}">
        <p14:creationId xmlns:p14="http://schemas.microsoft.com/office/powerpoint/2010/main" val="17477118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D94BD-8742-0542-8533-2E73A7DD1B58}"/>
              </a:ext>
            </a:extLst>
          </p:cNvPr>
          <p:cNvSpPr>
            <a:spLocks noGrp="1"/>
          </p:cNvSpPr>
          <p:nvPr>
            <p:ph type="title"/>
          </p:nvPr>
        </p:nvSpPr>
        <p:spPr>
          <a:xfrm>
            <a:off x="916518" y="897922"/>
            <a:ext cx="10966449" cy="477054"/>
          </a:xfrm>
        </p:spPr>
        <p:txBody>
          <a:bodyPr/>
          <a:lstStyle/>
          <a:p>
            <a:r>
              <a:rPr lang="en-US" sz="3100" b="1" dirty="0"/>
              <a:t>Discussion Questions: Think About Your Current Practice</a:t>
            </a:r>
          </a:p>
        </p:txBody>
      </p:sp>
      <p:sp>
        <p:nvSpPr>
          <p:cNvPr id="3" name="Content Placeholder 2">
            <a:extLst>
              <a:ext uri="{FF2B5EF4-FFF2-40B4-BE49-F238E27FC236}">
                <a16:creationId xmlns:a16="http://schemas.microsoft.com/office/drawing/2014/main" id="{B3516402-28DA-3A40-8211-7FD1BA2CC666}"/>
              </a:ext>
            </a:extLst>
          </p:cNvPr>
          <p:cNvSpPr>
            <a:spLocks noGrp="1"/>
          </p:cNvSpPr>
          <p:nvPr>
            <p:ph idx="1"/>
          </p:nvPr>
        </p:nvSpPr>
        <p:spPr>
          <a:xfrm>
            <a:off x="916518" y="1611467"/>
            <a:ext cx="10523007" cy="4714531"/>
          </a:xfrm>
        </p:spPr>
        <p:txBody>
          <a:bodyPr/>
          <a:lstStyle/>
          <a:p>
            <a:pPr marL="457200" lvl="0" indent="-457200"/>
            <a:r>
              <a:rPr lang="en-US" dirty="0"/>
              <a:t>1.	What purpose do visual representations serve in your classroom? </a:t>
            </a:r>
          </a:p>
          <a:p>
            <a:pPr marL="457200" lvl="0" indent="-457200"/>
            <a:endParaRPr lang="en-US" dirty="0"/>
          </a:p>
          <a:p>
            <a:pPr marL="457200" lvl="0" indent="-457200"/>
            <a:r>
              <a:rPr lang="en-US" dirty="0"/>
              <a:t>2.	Why might you use a visual representation before teaching an equation (or mathematical notation) to represent and solve problems? What are the benefits of doing so?</a:t>
            </a:r>
          </a:p>
          <a:p>
            <a:endParaRPr lang="en-US" dirty="0"/>
          </a:p>
        </p:txBody>
      </p:sp>
      <p:sp>
        <p:nvSpPr>
          <p:cNvPr id="5" name="Slide Number Placeholder 4">
            <a:extLst>
              <a:ext uri="{FF2B5EF4-FFF2-40B4-BE49-F238E27FC236}">
                <a16:creationId xmlns:a16="http://schemas.microsoft.com/office/drawing/2014/main" id="{D9B842CA-3E6F-3B4C-B2C6-C5589FBF7167}"/>
              </a:ext>
            </a:extLst>
          </p:cNvPr>
          <p:cNvSpPr>
            <a:spLocks noGrp="1"/>
          </p:cNvSpPr>
          <p:nvPr>
            <p:ph type="sldNum" sz="quarter" idx="10"/>
          </p:nvPr>
        </p:nvSpPr>
        <p:spPr/>
        <p:txBody>
          <a:bodyPr/>
          <a:lstStyle/>
          <a:p>
            <a:fld id="{556C903B-A9A8-9643-9413-B88BA9C2F039}" type="slidenum">
              <a:rPr lang="en-US" smtClean="0"/>
              <a:t>40</a:t>
            </a:fld>
            <a:endParaRPr lang="en-US" dirty="0"/>
          </a:p>
        </p:txBody>
      </p:sp>
    </p:spTree>
    <p:extLst>
      <p:ext uri="{BB962C8B-B14F-4D97-AF65-F5344CB8AC3E}">
        <p14:creationId xmlns:p14="http://schemas.microsoft.com/office/powerpoint/2010/main" val="20060174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D94BD-8742-0542-8533-2E73A7DD1B58}"/>
              </a:ext>
            </a:extLst>
          </p:cNvPr>
          <p:cNvSpPr>
            <a:spLocks noGrp="1"/>
          </p:cNvSpPr>
          <p:nvPr>
            <p:ph type="title"/>
          </p:nvPr>
        </p:nvSpPr>
        <p:spPr>
          <a:xfrm>
            <a:off x="916518" y="913311"/>
            <a:ext cx="10966449" cy="461665"/>
          </a:xfrm>
        </p:spPr>
        <p:txBody>
          <a:bodyPr/>
          <a:lstStyle/>
          <a:p>
            <a:r>
              <a:rPr lang="en-US" sz="3000" b="1" dirty="0"/>
              <a:t>John Problem: Handout With Three Visual Representations</a:t>
            </a:r>
          </a:p>
        </p:txBody>
      </p:sp>
      <p:sp>
        <p:nvSpPr>
          <p:cNvPr id="3" name="Content Placeholder 2">
            <a:extLst>
              <a:ext uri="{FF2B5EF4-FFF2-40B4-BE49-F238E27FC236}">
                <a16:creationId xmlns:a16="http://schemas.microsoft.com/office/drawing/2014/main" id="{B3516402-28DA-3A40-8211-7FD1BA2CC666}"/>
              </a:ext>
            </a:extLst>
          </p:cNvPr>
          <p:cNvSpPr>
            <a:spLocks noGrp="1"/>
          </p:cNvSpPr>
          <p:nvPr>
            <p:ph idx="1"/>
          </p:nvPr>
        </p:nvSpPr>
        <p:spPr/>
        <p:txBody>
          <a:bodyPr/>
          <a:lstStyle/>
          <a:p>
            <a:r>
              <a:rPr lang="en-US" b="1" dirty="0"/>
              <a:t>Individually Think about: </a:t>
            </a:r>
          </a:p>
          <a:p>
            <a:pPr marL="457200" indent="-457200">
              <a:buFont typeface="+mj-lt"/>
              <a:buAutoNum type="arabicPeriod"/>
            </a:pPr>
            <a:r>
              <a:rPr lang="en-US" dirty="0"/>
              <a:t>Which of the three visual representations presented are most similar to the visuals you use in your classroom?</a:t>
            </a:r>
          </a:p>
          <a:p>
            <a:pPr marL="457200" indent="-457200">
              <a:buFont typeface="+mj-lt"/>
              <a:buAutoNum type="arabicPeriod"/>
            </a:pPr>
            <a:r>
              <a:rPr lang="en-US" dirty="0"/>
              <a:t>Which of the three visuals do you think might work best for that problem, or would you choose something different altogether?</a:t>
            </a:r>
          </a:p>
          <a:p>
            <a:pPr marL="457200" indent="-457200">
              <a:buFont typeface="+mj-lt"/>
              <a:buAutoNum type="arabicPeriod"/>
            </a:pPr>
            <a:r>
              <a:rPr lang="en-US" dirty="0"/>
              <a:t>What is the rationale you would use in choosing?</a:t>
            </a:r>
          </a:p>
          <a:p>
            <a:endParaRPr lang="en-US" b="1" dirty="0"/>
          </a:p>
          <a:p>
            <a:r>
              <a:rPr lang="en-US" b="1" dirty="0"/>
              <a:t>Small-Group Discussion (2 or 3 participants): </a:t>
            </a:r>
          </a:p>
          <a:p>
            <a:r>
              <a:rPr lang="en-US" dirty="0"/>
              <a:t>Review your thoughts on the above questions and discuss.</a:t>
            </a:r>
          </a:p>
          <a:p>
            <a:endParaRPr lang="en-US" dirty="0"/>
          </a:p>
        </p:txBody>
      </p:sp>
      <p:sp>
        <p:nvSpPr>
          <p:cNvPr id="5" name="Slide Number Placeholder 4">
            <a:extLst>
              <a:ext uri="{FF2B5EF4-FFF2-40B4-BE49-F238E27FC236}">
                <a16:creationId xmlns:a16="http://schemas.microsoft.com/office/drawing/2014/main" id="{D9B842CA-3E6F-3B4C-B2C6-C5589FBF7167}"/>
              </a:ext>
            </a:extLst>
          </p:cNvPr>
          <p:cNvSpPr>
            <a:spLocks noGrp="1"/>
          </p:cNvSpPr>
          <p:nvPr>
            <p:ph type="sldNum" sz="quarter" idx="10"/>
          </p:nvPr>
        </p:nvSpPr>
        <p:spPr/>
        <p:txBody>
          <a:bodyPr/>
          <a:lstStyle/>
          <a:p>
            <a:fld id="{556C903B-A9A8-9643-9413-B88BA9C2F039}" type="slidenum">
              <a:rPr lang="en-US" smtClean="0"/>
              <a:t>41</a:t>
            </a:fld>
            <a:endParaRPr lang="en-US" dirty="0"/>
          </a:p>
        </p:txBody>
      </p:sp>
      <p:sp>
        <p:nvSpPr>
          <p:cNvPr id="6" name="5-Point Star 5">
            <a:extLst>
              <a:ext uri="{FF2B5EF4-FFF2-40B4-BE49-F238E27FC236}">
                <a16:creationId xmlns:a16="http://schemas.microsoft.com/office/drawing/2014/main" id="{56C49B74-7857-5E42-86FB-2FF98589D199}"/>
              </a:ext>
            </a:extLst>
          </p:cNvPr>
          <p:cNvSpPr/>
          <p:nvPr/>
        </p:nvSpPr>
        <p:spPr>
          <a:xfrm>
            <a:off x="10091506" y="4945254"/>
            <a:ext cx="1650397" cy="1380744"/>
          </a:xfrm>
          <a:prstGeom prst="star5">
            <a:avLst>
              <a:gd name="adj" fmla="val 20002"/>
              <a:gd name="hf" fmla="val 105146"/>
              <a:gd name="vf" fmla="val 110557"/>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Handout</a:t>
            </a:r>
          </a:p>
          <a:p>
            <a:pPr algn="ctr"/>
            <a:r>
              <a:rPr lang="en-US" sz="1000" dirty="0"/>
              <a:t>#2 </a:t>
            </a:r>
            <a:r>
              <a:rPr lang="en-US" sz="1200" dirty="0"/>
              <a:t>    </a:t>
            </a:r>
          </a:p>
        </p:txBody>
      </p:sp>
    </p:spTree>
    <p:extLst>
      <p:ext uri="{BB962C8B-B14F-4D97-AF65-F5344CB8AC3E}">
        <p14:creationId xmlns:p14="http://schemas.microsoft.com/office/powerpoint/2010/main" val="12620423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32CC1-29ED-A24F-8AF8-7DB20C2B079A}"/>
              </a:ext>
            </a:extLst>
          </p:cNvPr>
          <p:cNvSpPr>
            <a:spLocks noGrp="1"/>
          </p:cNvSpPr>
          <p:nvPr>
            <p:ph type="title"/>
          </p:nvPr>
        </p:nvSpPr>
        <p:spPr/>
        <p:txBody>
          <a:bodyPr/>
          <a:lstStyle/>
          <a:p>
            <a:pPr marL="0" indent="0">
              <a:buNone/>
            </a:pPr>
            <a:r>
              <a:rPr lang="en-US" b="1" dirty="0"/>
              <a:t>When Is a Visual Appropriate?</a:t>
            </a:r>
          </a:p>
        </p:txBody>
      </p:sp>
      <p:sp>
        <p:nvSpPr>
          <p:cNvPr id="3" name="Content Placeholder 2">
            <a:extLst>
              <a:ext uri="{FF2B5EF4-FFF2-40B4-BE49-F238E27FC236}">
                <a16:creationId xmlns:a16="http://schemas.microsoft.com/office/drawing/2014/main" id="{CB4A471B-0427-0C4B-9BB4-583F8E51CF4B}"/>
              </a:ext>
            </a:extLst>
          </p:cNvPr>
          <p:cNvSpPr>
            <a:spLocks noGrp="1"/>
          </p:cNvSpPr>
          <p:nvPr>
            <p:ph idx="1"/>
          </p:nvPr>
        </p:nvSpPr>
        <p:spPr/>
        <p:txBody>
          <a:bodyPr/>
          <a:lstStyle/>
          <a:p>
            <a:r>
              <a:rPr lang="en-US" sz="2600" dirty="0"/>
              <a:t>Let’s focus on three visual representations:</a:t>
            </a:r>
          </a:p>
          <a:p>
            <a:pPr lvl="1"/>
            <a:r>
              <a:rPr lang="en-US" sz="2400" b="1" dirty="0"/>
              <a:t>Schemas</a:t>
            </a:r>
            <a:r>
              <a:rPr lang="en-US" sz="2400" dirty="0"/>
              <a:t>, </a:t>
            </a:r>
            <a:r>
              <a:rPr lang="en-US" sz="2400" b="1" dirty="0"/>
              <a:t>tables</a:t>
            </a:r>
            <a:r>
              <a:rPr lang="en-US" sz="2400" dirty="0"/>
              <a:t>, and </a:t>
            </a:r>
            <a:r>
              <a:rPr lang="en-US" sz="2400" b="1" dirty="0"/>
              <a:t>strip diagrams </a:t>
            </a:r>
            <a:endParaRPr lang="en-US" sz="2400" dirty="0"/>
          </a:p>
          <a:p>
            <a:r>
              <a:rPr lang="en-US" sz="2600" dirty="0"/>
              <a:t>Review Handout 1: </a:t>
            </a:r>
            <a:r>
              <a:rPr lang="en-US" sz="2600" i="1" dirty="0"/>
              <a:t>How-to Step 1</a:t>
            </a:r>
          </a:p>
          <a:p>
            <a:pPr lvl="1"/>
            <a:r>
              <a:rPr lang="en-US" sz="2400" dirty="0"/>
              <a:t>Use a small set of representations; use consistently.</a:t>
            </a:r>
          </a:p>
          <a:p>
            <a:pPr lvl="1"/>
            <a:r>
              <a:rPr lang="en-US" sz="2400" dirty="0"/>
              <a:t>Make sure they’re appropriate for the problem type.</a:t>
            </a:r>
          </a:p>
          <a:p>
            <a:pPr lvl="2"/>
            <a:r>
              <a:rPr lang="en-US" sz="2200" dirty="0"/>
              <a:t>Some are better suited for problems than others; look at the examples with diagrams.</a:t>
            </a:r>
          </a:p>
          <a:p>
            <a:pPr lvl="1"/>
            <a:r>
              <a:rPr lang="en-US" sz="2400" dirty="0"/>
              <a:t>Provide sufficient practice for students on a representation.</a:t>
            </a:r>
          </a:p>
          <a:p>
            <a:r>
              <a:rPr lang="en-US" sz="2600" dirty="0"/>
              <a:t>How does each of these representations make the information in the John problem easier to understand?</a:t>
            </a:r>
          </a:p>
          <a:p>
            <a:endParaRPr lang="en-US" sz="2200" dirty="0"/>
          </a:p>
          <a:p>
            <a:pPr marL="0" indent="0">
              <a:buNone/>
            </a:pPr>
            <a:endParaRPr lang="en-US" dirty="0"/>
          </a:p>
          <a:p>
            <a:endParaRPr lang="en-US" dirty="0"/>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4531D6F8-1A7C-0146-ADB3-EBC26F2270A1}"/>
              </a:ext>
            </a:extLst>
          </p:cNvPr>
          <p:cNvSpPr>
            <a:spLocks noGrp="1"/>
          </p:cNvSpPr>
          <p:nvPr>
            <p:ph type="sldNum" sz="quarter" idx="10"/>
          </p:nvPr>
        </p:nvSpPr>
        <p:spPr/>
        <p:txBody>
          <a:bodyPr/>
          <a:lstStyle/>
          <a:p>
            <a:pPr algn="r"/>
            <a:fld id="{F3477EC8-074D-41C4-94AE-E9EA7CEEA348}" type="slidenum">
              <a:rPr lang="en-US" smtClean="0"/>
              <a:pPr algn="r"/>
              <a:t>42</a:t>
            </a:fld>
            <a:endParaRPr lang="en-US" dirty="0"/>
          </a:p>
        </p:txBody>
      </p:sp>
    </p:spTree>
    <p:extLst>
      <p:ext uri="{BB962C8B-B14F-4D97-AF65-F5344CB8AC3E}">
        <p14:creationId xmlns:p14="http://schemas.microsoft.com/office/powerpoint/2010/main" val="24748600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3B7FA-E743-4C4B-96DE-C4F8AEC3BFCB}"/>
              </a:ext>
            </a:extLst>
          </p:cNvPr>
          <p:cNvSpPr>
            <a:spLocks noGrp="1"/>
          </p:cNvSpPr>
          <p:nvPr>
            <p:ph type="title"/>
          </p:nvPr>
        </p:nvSpPr>
        <p:spPr>
          <a:xfrm>
            <a:off x="916518" y="390091"/>
            <a:ext cx="10966449" cy="984885"/>
          </a:xfrm>
        </p:spPr>
        <p:txBody>
          <a:bodyPr/>
          <a:lstStyle/>
          <a:p>
            <a:br>
              <a:rPr lang="en-US" b="1" dirty="0"/>
            </a:br>
            <a:r>
              <a:rPr lang="en-US" b="1" dirty="0"/>
              <a:t>Converting Information to Mathematical Notation</a:t>
            </a:r>
          </a:p>
        </p:txBody>
      </p:sp>
      <p:sp>
        <p:nvSpPr>
          <p:cNvPr id="3" name="Content Placeholder 2">
            <a:extLst>
              <a:ext uri="{FF2B5EF4-FFF2-40B4-BE49-F238E27FC236}">
                <a16:creationId xmlns:a16="http://schemas.microsoft.com/office/drawing/2014/main" id="{A563B1CA-1375-DF46-823D-002FC759BF0A}"/>
              </a:ext>
            </a:extLst>
          </p:cNvPr>
          <p:cNvSpPr>
            <a:spLocks noGrp="1"/>
          </p:cNvSpPr>
          <p:nvPr>
            <p:ph idx="1"/>
          </p:nvPr>
        </p:nvSpPr>
        <p:spPr>
          <a:xfrm>
            <a:off x="916702" y="1607853"/>
            <a:ext cx="10714189" cy="4726300"/>
          </a:xfrm>
        </p:spPr>
        <p:txBody>
          <a:bodyPr/>
          <a:lstStyle/>
          <a:p>
            <a:r>
              <a:rPr lang="en-US" dirty="0"/>
              <a:t>You should consider whether the visual representation you select will lead to a mathematical notation (e.g., an equation or expression).</a:t>
            </a:r>
          </a:p>
          <a:p>
            <a:endParaRPr lang="en-US" dirty="0"/>
          </a:p>
          <a:p>
            <a:r>
              <a:rPr lang="en-US" dirty="0"/>
              <a:t>You may want to consider whether the visual representation can lead to an accurate answer without requiring mathematical notation.</a:t>
            </a:r>
          </a:p>
          <a:p>
            <a:endParaRPr lang="en-US" dirty="0"/>
          </a:p>
          <a:p>
            <a:r>
              <a:rPr lang="en-US" dirty="0"/>
              <a:t>Reference Handout 2, John Problem: Explore Visuals: Schemas, Tables, and Strip Diagrams.</a:t>
            </a:r>
          </a:p>
          <a:p>
            <a:endParaRPr lang="en-US" dirty="0"/>
          </a:p>
        </p:txBody>
      </p:sp>
      <p:sp>
        <p:nvSpPr>
          <p:cNvPr id="4" name="Slide Number Placeholder 3">
            <a:extLst>
              <a:ext uri="{FF2B5EF4-FFF2-40B4-BE49-F238E27FC236}">
                <a16:creationId xmlns:a16="http://schemas.microsoft.com/office/drawing/2014/main" id="{115A1BD2-5765-784E-91EA-03EA1535086D}"/>
              </a:ext>
            </a:extLst>
          </p:cNvPr>
          <p:cNvSpPr>
            <a:spLocks noGrp="1"/>
          </p:cNvSpPr>
          <p:nvPr>
            <p:ph type="sldNum" sz="quarter" idx="10"/>
          </p:nvPr>
        </p:nvSpPr>
        <p:spPr/>
        <p:txBody>
          <a:bodyPr/>
          <a:lstStyle/>
          <a:p>
            <a:fld id="{F3477EC8-074D-41C4-94AE-E9EA7CEEA348}" type="slidenum">
              <a:rPr lang="en-US" smtClean="0"/>
              <a:pPr/>
              <a:t>43</a:t>
            </a:fld>
            <a:endParaRPr lang="en-US" dirty="0"/>
          </a:p>
        </p:txBody>
      </p:sp>
    </p:spTree>
    <p:extLst>
      <p:ext uri="{BB962C8B-B14F-4D97-AF65-F5344CB8AC3E}">
        <p14:creationId xmlns:p14="http://schemas.microsoft.com/office/powerpoint/2010/main" val="26659331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00664-415B-5241-BAA7-4CC5682741E9}"/>
              </a:ext>
            </a:extLst>
          </p:cNvPr>
          <p:cNvSpPr>
            <a:spLocks noGrp="1"/>
          </p:cNvSpPr>
          <p:nvPr>
            <p:ph type="title"/>
          </p:nvPr>
        </p:nvSpPr>
        <p:spPr/>
        <p:txBody>
          <a:bodyPr/>
          <a:lstStyle/>
          <a:p>
            <a:r>
              <a:rPr lang="en-US" b="1" dirty="0"/>
              <a:t>Questions to Guide Thinking for Selecting a Visual</a:t>
            </a:r>
          </a:p>
        </p:txBody>
      </p:sp>
      <p:sp>
        <p:nvSpPr>
          <p:cNvPr id="3" name="Content Placeholder 2">
            <a:extLst>
              <a:ext uri="{FF2B5EF4-FFF2-40B4-BE49-F238E27FC236}">
                <a16:creationId xmlns:a16="http://schemas.microsoft.com/office/drawing/2014/main" id="{D9BE8737-99E4-7745-8D95-2A7898C36500}"/>
              </a:ext>
            </a:extLst>
          </p:cNvPr>
          <p:cNvSpPr>
            <a:spLocks noGrp="1"/>
          </p:cNvSpPr>
          <p:nvPr>
            <p:ph idx="1"/>
          </p:nvPr>
        </p:nvSpPr>
        <p:spPr/>
        <p:txBody>
          <a:bodyPr/>
          <a:lstStyle/>
          <a:p>
            <a:r>
              <a:rPr lang="en-US" b="1" dirty="0"/>
              <a:t>Let’s review:</a:t>
            </a:r>
          </a:p>
          <a:p>
            <a:pPr lvl="1"/>
            <a:r>
              <a:rPr lang="en-US" sz="2400" dirty="0"/>
              <a:t>Guiding Questions</a:t>
            </a:r>
          </a:p>
          <a:p>
            <a:pPr lvl="1"/>
            <a:r>
              <a:rPr lang="en-US" sz="2400" dirty="0"/>
              <a:t>Reflection Questions </a:t>
            </a:r>
          </a:p>
          <a:p>
            <a:endParaRPr lang="en-US" dirty="0"/>
          </a:p>
          <a:p>
            <a:r>
              <a:rPr lang="en-US" b="1" dirty="0"/>
              <a:t>Let’s apply the questions to the Money Problem. </a:t>
            </a:r>
          </a:p>
          <a:p>
            <a:pPr lvl="1"/>
            <a:r>
              <a:rPr lang="en-US" sz="2400" dirty="0"/>
              <a:t>Work with a partner or individually.</a:t>
            </a:r>
          </a:p>
          <a:p>
            <a:pPr lvl="1"/>
            <a:r>
              <a:rPr lang="en-US" sz="2400" dirty="0"/>
              <a:t>Be prepared to share with the large group how your visual helped to organize the information in the problem.</a:t>
            </a:r>
            <a:endParaRPr lang="en-US" dirty="0"/>
          </a:p>
        </p:txBody>
      </p:sp>
      <p:sp>
        <p:nvSpPr>
          <p:cNvPr id="4" name="Slide Number Placeholder 3">
            <a:extLst>
              <a:ext uri="{FF2B5EF4-FFF2-40B4-BE49-F238E27FC236}">
                <a16:creationId xmlns:a16="http://schemas.microsoft.com/office/drawing/2014/main" id="{2782B420-6C90-3341-9C4B-8C3AC04C6947}"/>
              </a:ext>
            </a:extLst>
          </p:cNvPr>
          <p:cNvSpPr>
            <a:spLocks noGrp="1"/>
          </p:cNvSpPr>
          <p:nvPr>
            <p:ph type="sldNum" sz="quarter" idx="10"/>
          </p:nvPr>
        </p:nvSpPr>
        <p:spPr/>
        <p:txBody>
          <a:bodyPr/>
          <a:lstStyle/>
          <a:p>
            <a:fld id="{F3477EC8-074D-41C4-94AE-E9EA7CEEA348}" type="slidenum">
              <a:rPr lang="en-US" smtClean="0"/>
              <a:pPr/>
              <a:t>44</a:t>
            </a:fld>
            <a:endParaRPr lang="en-US" dirty="0"/>
          </a:p>
        </p:txBody>
      </p:sp>
      <p:sp>
        <p:nvSpPr>
          <p:cNvPr id="5" name="5-Point Star 4">
            <a:extLst>
              <a:ext uri="{FF2B5EF4-FFF2-40B4-BE49-F238E27FC236}">
                <a16:creationId xmlns:a16="http://schemas.microsoft.com/office/drawing/2014/main" id="{7BC58D5F-8E3B-034B-A81D-718139A1F33B}"/>
              </a:ext>
            </a:extLst>
          </p:cNvPr>
          <p:cNvSpPr/>
          <p:nvPr/>
        </p:nvSpPr>
        <p:spPr>
          <a:xfrm>
            <a:off x="10232570" y="1607853"/>
            <a:ext cx="1650397" cy="1380744"/>
          </a:xfrm>
          <a:prstGeom prst="star5">
            <a:avLst>
              <a:gd name="adj" fmla="val 20002"/>
              <a:gd name="hf" fmla="val 105146"/>
              <a:gd name="vf" fmla="val 110557"/>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Handout</a:t>
            </a:r>
          </a:p>
          <a:p>
            <a:pPr algn="ctr"/>
            <a:r>
              <a:rPr lang="en-US" sz="1000" dirty="0"/>
              <a:t>#3 </a:t>
            </a:r>
            <a:r>
              <a:rPr lang="en-US" sz="1200" dirty="0"/>
              <a:t>    </a:t>
            </a:r>
          </a:p>
        </p:txBody>
      </p:sp>
    </p:spTree>
    <p:extLst>
      <p:ext uri="{BB962C8B-B14F-4D97-AF65-F5344CB8AC3E}">
        <p14:creationId xmlns:p14="http://schemas.microsoft.com/office/powerpoint/2010/main" val="27291587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3D43F-080E-3147-90F6-B1E9A6445241}"/>
              </a:ext>
            </a:extLst>
          </p:cNvPr>
          <p:cNvSpPr>
            <a:spLocks noGrp="1"/>
          </p:cNvSpPr>
          <p:nvPr>
            <p:ph type="title"/>
          </p:nvPr>
        </p:nvSpPr>
        <p:spPr/>
        <p:txBody>
          <a:bodyPr/>
          <a:lstStyle/>
          <a:p>
            <a:r>
              <a:rPr lang="en-US" b="1" dirty="0"/>
              <a:t>Share With the Large Group</a:t>
            </a:r>
          </a:p>
        </p:txBody>
      </p:sp>
      <p:sp>
        <p:nvSpPr>
          <p:cNvPr id="3" name="Content Placeholder 2">
            <a:extLst>
              <a:ext uri="{FF2B5EF4-FFF2-40B4-BE49-F238E27FC236}">
                <a16:creationId xmlns:a16="http://schemas.microsoft.com/office/drawing/2014/main" id="{BB2254C2-046D-E649-A081-9CFD59DBC74D}"/>
              </a:ext>
            </a:extLst>
          </p:cNvPr>
          <p:cNvSpPr>
            <a:spLocks noGrp="1"/>
          </p:cNvSpPr>
          <p:nvPr>
            <p:ph idx="1"/>
          </p:nvPr>
        </p:nvSpPr>
        <p:spPr/>
        <p:txBody>
          <a:bodyPr/>
          <a:lstStyle/>
          <a:p>
            <a:pPr marL="0" indent="0">
              <a:buNone/>
            </a:pPr>
            <a:r>
              <a:rPr lang="en-US" b="1" dirty="0"/>
              <a:t>Have one team member from each small group share their decisions and selected visual. </a:t>
            </a:r>
          </a:p>
          <a:p>
            <a:pPr marL="0" indent="0">
              <a:spcAft>
                <a:spcPts val="1800"/>
              </a:spcAft>
              <a:buNone/>
            </a:pPr>
            <a:r>
              <a:rPr lang="en-US" i="1" dirty="0"/>
              <a:t>Each group will share the following</a:t>
            </a:r>
            <a:r>
              <a:rPr lang="en-US" dirty="0"/>
              <a:t>: </a:t>
            </a:r>
          </a:p>
          <a:p>
            <a:pPr marL="457200" lvl="1" indent="-457200">
              <a:spcBef>
                <a:spcPts val="0"/>
              </a:spcBef>
              <a:spcAft>
                <a:spcPts val="1800"/>
              </a:spcAft>
              <a:buFont typeface="+mj-lt"/>
              <a:buAutoNum type="arabicPeriod"/>
            </a:pPr>
            <a:r>
              <a:rPr lang="en-US" sz="2400" dirty="0"/>
              <a:t>Explain the decisions the group made while using the questions that need to be answered for selecting visual representations.</a:t>
            </a:r>
          </a:p>
          <a:p>
            <a:pPr marL="457200" lvl="1" indent="-457200">
              <a:spcBef>
                <a:spcPts val="0"/>
              </a:spcBef>
              <a:spcAft>
                <a:spcPts val="1800"/>
              </a:spcAft>
              <a:buFont typeface="+mj-lt"/>
              <a:buAutoNum type="arabicPeriod"/>
            </a:pPr>
            <a:r>
              <a:rPr lang="en-US" sz="2400" dirty="0"/>
              <a:t>Discuss whether or not the visual was converted to mathematical notation, and why (or why not) your group made the decision for it to lead to mathematical notation.</a:t>
            </a:r>
          </a:p>
          <a:p>
            <a:pPr marL="457200" lvl="1" indent="-457200">
              <a:spcBef>
                <a:spcPts val="0"/>
              </a:spcBef>
              <a:spcAft>
                <a:spcPts val="1800"/>
              </a:spcAft>
              <a:buFont typeface="+mj-lt"/>
              <a:buAutoNum type="arabicPeriod"/>
            </a:pPr>
            <a:r>
              <a:rPr lang="en-US" sz="2400" dirty="0"/>
              <a:t>Use the reflection questions to determine whether the visual met criteria.</a:t>
            </a:r>
          </a:p>
          <a:p>
            <a:endParaRPr lang="en-US" dirty="0"/>
          </a:p>
        </p:txBody>
      </p:sp>
      <p:sp>
        <p:nvSpPr>
          <p:cNvPr id="4" name="Slide Number Placeholder 3">
            <a:extLst>
              <a:ext uri="{FF2B5EF4-FFF2-40B4-BE49-F238E27FC236}">
                <a16:creationId xmlns:a16="http://schemas.microsoft.com/office/drawing/2014/main" id="{93032F7D-0D2C-7345-A6B7-7A868DC48EA6}"/>
              </a:ext>
            </a:extLst>
          </p:cNvPr>
          <p:cNvSpPr>
            <a:spLocks noGrp="1"/>
          </p:cNvSpPr>
          <p:nvPr>
            <p:ph type="sldNum" sz="quarter" idx="10"/>
          </p:nvPr>
        </p:nvSpPr>
        <p:spPr/>
        <p:txBody>
          <a:bodyPr/>
          <a:lstStyle/>
          <a:p>
            <a:pPr algn="r"/>
            <a:fld id="{F3477EC8-074D-41C4-94AE-E9EA7CEEA348}" type="slidenum">
              <a:rPr lang="en-US" smtClean="0"/>
              <a:pPr algn="r"/>
              <a:t>45</a:t>
            </a:fld>
            <a:endParaRPr lang="en-US" dirty="0"/>
          </a:p>
        </p:txBody>
      </p:sp>
    </p:spTree>
    <p:extLst>
      <p:ext uri="{BB962C8B-B14F-4D97-AF65-F5344CB8AC3E}">
        <p14:creationId xmlns:p14="http://schemas.microsoft.com/office/powerpoint/2010/main" val="20773323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47077-05B4-C249-A6E2-459C518E51CF}"/>
              </a:ext>
            </a:extLst>
          </p:cNvPr>
          <p:cNvSpPr>
            <a:spLocks noGrp="1"/>
          </p:cNvSpPr>
          <p:nvPr>
            <p:ph type="title"/>
          </p:nvPr>
        </p:nvSpPr>
        <p:spPr/>
        <p:txBody>
          <a:bodyPr/>
          <a:lstStyle/>
          <a:p>
            <a:r>
              <a:rPr lang="en-US" b="1" dirty="0"/>
              <a:t>How-to Step 2: Use Think-Alouds</a:t>
            </a:r>
          </a:p>
        </p:txBody>
      </p:sp>
      <p:sp>
        <p:nvSpPr>
          <p:cNvPr id="3" name="Content Placeholder 2">
            <a:extLst>
              <a:ext uri="{FF2B5EF4-FFF2-40B4-BE49-F238E27FC236}">
                <a16:creationId xmlns:a16="http://schemas.microsoft.com/office/drawing/2014/main" id="{EC68ABF8-36C0-2D4E-92A3-CAF65BEC6E94}"/>
              </a:ext>
            </a:extLst>
          </p:cNvPr>
          <p:cNvSpPr>
            <a:spLocks noGrp="1"/>
          </p:cNvSpPr>
          <p:nvPr>
            <p:ph idx="1"/>
          </p:nvPr>
        </p:nvSpPr>
        <p:spPr/>
        <p:txBody>
          <a:bodyPr/>
          <a:lstStyle/>
          <a:p>
            <a:pPr marL="0" indent="0">
              <a:spcBef>
                <a:spcPts val="0"/>
              </a:spcBef>
              <a:spcAft>
                <a:spcPts val="1800"/>
              </a:spcAft>
              <a:buNone/>
            </a:pPr>
            <a:r>
              <a:rPr lang="en-US" dirty="0"/>
              <a:t>How-to Step 2 on page 26 of the practice guide states that when teachers are teaching a new visual representation, they should demonstrate how they selected the visual to represent the problem. Teachers should MODEL what they are thinking as they solve the problem.</a:t>
            </a:r>
          </a:p>
          <a:p>
            <a:pPr>
              <a:spcBef>
                <a:spcPts val="0"/>
              </a:spcBef>
              <a:spcAft>
                <a:spcPts val="1800"/>
              </a:spcAft>
            </a:pPr>
            <a:r>
              <a:rPr lang="en-US" dirty="0"/>
              <a:t>Review the think-aloud on the Monica and Bianca problem in the practice guide.</a:t>
            </a:r>
          </a:p>
          <a:p>
            <a:pPr>
              <a:spcBef>
                <a:spcPts val="0"/>
              </a:spcBef>
              <a:spcAft>
                <a:spcPts val="1800"/>
              </a:spcAft>
            </a:pPr>
            <a:r>
              <a:rPr lang="en-US" dirty="0"/>
              <a:t>Complete the Visual Representation Think-Aloud Check Sheet.</a:t>
            </a:r>
          </a:p>
          <a:p>
            <a:pPr>
              <a:spcBef>
                <a:spcPts val="0"/>
              </a:spcBef>
              <a:spcAft>
                <a:spcPts val="1800"/>
              </a:spcAft>
            </a:pPr>
            <a:r>
              <a:rPr lang="en-US" dirty="0"/>
              <a:t>Whole Group: Discuss how well the think-aloud displays the teacher’s thinking as she selects the visual. Were all the questions addressed? How would you have included those missing elements?</a:t>
            </a:r>
          </a:p>
          <a:p>
            <a:endParaRPr lang="en-US" dirty="0"/>
          </a:p>
        </p:txBody>
      </p:sp>
      <p:sp>
        <p:nvSpPr>
          <p:cNvPr id="4" name="Slide Number Placeholder 3">
            <a:extLst>
              <a:ext uri="{FF2B5EF4-FFF2-40B4-BE49-F238E27FC236}">
                <a16:creationId xmlns:a16="http://schemas.microsoft.com/office/drawing/2014/main" id="{91CAF3B1-D90E-7142-B34F-FE72F6DC1693}"/>
              </a:ext>
            </a:extLst>
          </p:cNvPr>
          <p:cNvSpPr>
            <a:spLocks noGrp="1"/>
          </p:cNvSpPr>
          <p:nvPr>
            <p:ph type="sldNum" sz="quarter" idx="10"/>
          </p:nvPr>
        </p:nvSpPr>
        <p:spPr/>
        <p:txBody>
          <a:bodyPr/>
          <a:lstStyle/>
          <a:p>
            <a:fld id="{F3477EC8-074D-41C4-94AE-E9EA7CEEA348}" type="slidenum">
              <a:rPr lang="en-US" smtClean="0"/>
              <a:pPr/>
              <a:t>46</a:t>
            </a:fld>
            <a:endParaRPr lang="en-US" dirty="0"/>
          </a:p>
        </p:txBody>
      </p:sp>
    </p:spTree>
    <p:extLst>
      <p:ext uri="{BB962C8B-B14F-4D97-AF65-F5344CB8AC3E}">
        <p14:creationId xmlns:p14="http://schemas.microsoft.com/office/powerpoint/2010/main" val="30819026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D1F6D-3230-CE49-BCEB-FF992F4A15ED}"/>
              </a:ext>
            </a:extLst>
          </p:cNvPr>
          <p:cNvSpPr>
            <a:spLocks noGrp="1"/>
          </p:cNvSpPr>
          <p:nvPr>
            <p:ph type="title"/>
          </p:nvPr>
        </p:nvSpPr>
        <p:spPr>
          <a:xfrm>
            <a:off x="916518" y="882534"/>
            <a:ext cx="10966449" cy="492443"/>
          </a:xfrm>
        </p:spPr>
        <p:txBody>
          <a:bodyPr/>
          <a:lstStyle/>
          <a:p>
            <a:r>
              <a:rPr lang="en-US" b="1" dirty="0"/>
              <a:t>Table Visual Representation for Monica and Bianca</a:t>
            </a:r>
          </a:p>
        </p:txBody>
      </p:sp>
      <p:sp>
        <p:nvSpPr>
          <p:cNvPr id="3" name="Content Placeholder 2">
            <a:extLst>
              <a:ext uri="{FF2B5EF4-FFF2-40B4-BE49-F238E27FC236}">
                <a16:creationId xmlns:a16="http://schemas.microsoft.com/office/drawing/2014/main" id="{FD6CE0CC-8D09-F549-B3D7-7B3F627E736F}"/>
              </a:ext>
            </a:extLst>
          </p:cNvPr>
          <p:cNvSpPr>
            <a:spLocks noGrp="1"/>
          </p:cNvSpPr>
          <p:nvPr>
            <p:ph idx="1"/>
          </p:nvPr>
        </p:nvSpPr>
        <p:spPr/>
        <p:txBody>
          <a:bodyPr/>
          <a:lstStyle/>
          <a:p>
            <a:pPr>
              <a:spcAft>
                <a:spcPts val="1800"/>
              </a:spcAft>
            </a:pPr>
            <a:r>
              <a:rPr lang="en-US" b="1" dirty="0"/>
              <a:t>Apply the criteria </a:t>
            </a:r>
            <a:r>
              <a:rPr lang="en-US" dirty="0"/>
              <a:t>for selecting the visual for the Monica and Bianca problem represented with a table. </a:t>
            </a:r>
          </a:p>
          <a:p>
            <a:pPr>
              <a:spcAft>
                <a:spcPts val="1800"/>
              </a:spcAft>
            </a:pPr>
            <a:r>
              <a:rPr lang="en-US" dirty="0"/>
              <a:t>Then </a:t>
            </a:r>
            <a:r>
              <a:rPr lang="en-US" b="1" dirty="0"/>
              <a:t>write a think-aloud </a:t>
            </a:r>
            <a:r>
              <a:rPr lang="en-US" dirty="0"/>
              <a:t>for the Monica and Bianca problem using the table as the representation. </a:t>
            </a:r>
          </a:p>
          <a:p>
            <a:pPr>
              <a:spcAft>
                <a:spcPts val="1800"/>
              </a:spcAft>
            </a:pPr>
            <a:r>
              <a:rPr lang="en-US" dirty="0"/>
              <a:t>Work with a partner or individually on the </a:t>
            </a:r>
            <a:r>
              <a:rPr lang="en-US" u="sng" dirty="0"/>
              <a:t>two Monica and Bianca handouts</a:t>
            </a:r>
            <a:r>
              <a:rPr lang="en-US" dirty="0"/>
              <a:t>.</a:t>
            </a:r>
            <a:endParaRPr lang="en-US" u="sng" dirty="0"/>
          </a:p>
          <a:p>
            <a:r>
              <a:rPr lang="en-US" dirty="0"/>
              <a:t>Large-group discussion after completion of the activity: </a:t>
            </a:r>
          </a:p>
          <a:p>
            <a:pPr lvl="1"/>
            <a:r>
              <a:rPr lang="en-US" dirty="0"/>
              <a:t>Tables vs. schema for Monica and Bianca problem</a:t>
            </a:r>
          </a:p>
          <a:p>
            <a:pPr lvl="1"/>
            <a:r>
              <a:rPr lang="en-US" dirty="0"/>
              <a:t>Value of think-alouds, challenges you faced in writing the think-aloud</a:t>
            </a:r>
          </a:p>
          <a:p>
            <a:endParaRPr lang="en-US" dirty="0"/>
          </a:p>
          <a:p>
            <a:endParaRPr lang="en-US" dirty="0"/>
          </a:p>
        </p:txBody>
      </p:sp>
      <p:sp>
        <p:nvSpPr>
          <p:cNvPr id="4" name="Slide Number Placeholder 3">
            <a:extLst>
              <a:ext uri="{FF2B5EF4-FFF2-40B4-BE49-F238E27FC236}">
                <a16:creationId xmlns:a16="http://schemas.microsoft.com/office/drawing/2014/main" id="{0E208553-9F9B-FE42-8A47-BCFFF6D1FF42}"/>
              </a:ext>
            </a:extLst>
          </p:cNvPr>
          <p:cNvSpPr>
            <a:spLocks noGrp="1"/>
          </p:cNvSpPr>
          <p:nvPr>
            <p:ph type="sldNum" sz="quarter" idx="10"/>
          </p:nvPr>
        </p:nvSpPr>
        <p:spPr/>
        <p:txBody>
          <a:bodyPr/>
          <a:lstStyle/>
          <a:p>
            <a:pPr algn="r"/>
            <a:fld id="{F3477EC8-074D-41C4-94AE-E9EA7CEEA348}" type="slidenum">
              <a:rPr lang="en-US" smtClean="0"/>
              <a:pPr algn="r"/>
              <a:t>47</a:t>
            </a:fld>
            <a:endParaRPr lang="en-US" dirty="0"/>
          </a:p>
        </p:txBody>
      </p:sp>
      <p:sp>
        <p:nvSpPr>
          <p:cNvPr id="5" name="5-Point Star 4">
            <a:extLst>
              <a:ext uri="{FF2B5EF4-FFF2-40B4-BE49-F238E27FC236}">
                <a16:creationId xmlns:a16="http://schemas.microsoft.com/office/drawing/2014/main" id="{EB9E1AB7-AB52-2E4E-AE4A-D1B5889EE700}"/>
              </a:ext>
            </a:extLst>
          </p:cNvPr>
          <p:cNvSpPr/>
          <p:nvPr/>
        </p:nvSpPr>
        <p:spPr>
          <a:xfrm>
            <a:off x="10162038" y="4953409"/>
            <a:ext cx="1650397" cy="1380744"/>
          </a:xfrm>
          <a:prstGeom prst="star5">
            <a:avLst>
              <a:gd name="adj" fmla="val 20002"/>
              <a:gd name="hf" fmla="val 105146"/>
              <a:gd name="vf" fmla="val 110557"/>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Handout</a:t>
            </a:r>
          </a:p>
          <a:p>
            <a:pPr algn="ctr"/>
            <a:r>
              <a:rPr lang="en-US" sz="1000" dirty="0"/>
              <a:t>#4 </a:t>
            </a:r>
            <a:r>
              <a:rPr lang="en-US" sz="1200" dirty="0"/>
              <a:t>    </a:t>
            </a:r>
          </a:p>
        </p:txBody>
      </p:sp>
    </p:spTree>
    <p:extLst>
      <p:ext uri="{BB962C8B-B14F-4D97-AF65-F5344CB8AC3E}">
        <p14:creationId xmlns:p14="http://schemas.microsoft.com/office/powerpoint/2010/main" val="27306288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6517" y="2264311"/>
            <a:ext cx="10972800" cy="2123658"/>
          </a:xfrm>
        </p:spPr>
        <p:txBody>
          <a:bodyPr/>
          <a:lstStyle/>
          <a:p>
            <a:br>
              <a:rPr lang="en-US" dirty="0"/>
            </a:br>
            <a:r>
              <a:rPr lang="en-US" dirty="0"/>
              <a:t>Exploring Multiple Solutions Through Worked Examples</a:t>
            </a:r>
          </a:p>
        </p:txBody>
      </p:sp>
      <p:sp>
        <p:nvSpPr>
          <p:cNvPr id="3" name="Content Placeholder 2"/>
          <p:cNvSpPr>
            <a:spLocks noGrp="1"/>
          </p:cNvSpPr>
          <p:nvPr>
            <p:ph idx="1"/>
          </p:nvPr>
        </p:nvSpPr>
        <p:spPr/>
        <p:txBody>
          <a:bodyPr/>
          <a:lstStyle/>
          <a:p>
            <a:r>
              <a:rPr lang="en-US" b="1" dirty="0"/>
              <a:t>Practice Guide Recommendation 4</a:t>
            </a:r>
          </a:p>
        </p:txBody>
      </p:sp>
      <p:sp>
        <p:nvSpPr>
          <p:cNvPr id="4" name="Slide Number Placeholder 3"/>
          <p:cNvSpPr>
            <a:spLocks noGrp="1"/>
          </p:cNvSpPr>
          <p:nvPr>
            <p:ph type="sldNum" sz="quarter" idx="12"/>
          </p:nvPr>
        </p:nvSpPr>
        <p:spPr/>
        <p:txBody>
          <a:bodyPr/>
          <a:lstStyle/>
          <a:p>
            <a:fld id="{A1A8B8B9-B651-4439-A868-E8F04EF81465}" type="slidenum">
              <a:rPr lang="en-US" smtClean="0"/>
              <a:pPr/>
              <a:t>48</a:t>
            </a:fld>
            <a:endParaRPr lang="en-US" dirty="0"/>
          </a:p>
        </p:txBody>
      </p:sp>
    </p:spTree>
    <p:extLst>
      <p:ext uri="{BB962C8B-B14F-4D97-AF65-F5344CB8AC3E}">
        <p14:creationId xmlns:p14="http://schemas.microsoft.com/office/powerpoint/2010/main" val="31755215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AE1D7-A403-7E4D-B648-0E2447C137AC}"/>
              </a:ext>
            </a:extLst>
          </p:cNvPr>
          <p:cNvSpPr>
            <a:spLocks noGrp="1"/>
          </p:cNvSpPr>
          <p:nvPr>
            <p:ph type="title"/>
          </p:nvPr>
        </p:nvSpPr>
        <p:spPr/>
        <p:txBody>
          <a:bodyPr/>
          <a:lstStyle/>
          <a:p>
            <a:r>
              <a:rPr lang="en-US" b="1" dirty="0"/>
              <a:t>Expose Students to Multiple Strategies</a:t>
            </a:r>
          </a:p>
        </p:txBody>
      </p:sp>
      <p:sp>
        <p:nvSpPr>
          <p:cNvPr id="3" name="Content Placeholder 2">
            <a:extLst>
              <a:ext uri="{FF2B5EF4-FFF2-40B4-BE49-F238E27FC236}">
                <a16:creationId xmlns:a16="http://schemas.microsoft.com/office/drawing/2014/main" id="{68D6FE2B-330E-E747-B24A-261C1DAA083D}"/>
              </a:ext>
            </a:extLst>
          </p:cNvPr>
          <p:cNvSpPr>
            <a:spLocks noGrp="1"/>
          </p:cNvSpPr>
          <p:nvPr>
            <p:ph idx="1"/>
          </p:nvPr>
        </p:nvSpPr>
        <p:spPr/>
        <p:txBody>
          <a:bodyPr/>
          <a:lstStyle/>
          <a:p>
            <a:pPr>
              <a:spcAft>
                <a:spcPts val="1800"/>
              </a:spcAft>
            </a:pPr>
            <a:r>
              <a:rPr lang="en-US" sz="3200" b="1" i="1" dirty="0"/>
              <a:t>How-to Step 1:</a:t>
            </a:r>
            <a:r>
              <a:rPr lang="en-US" sz="3200" i="1" dirty="0"/>
              <a:t> </a:t>
            </a:r>
            <a:r>
              <a:rPr lang="en-US" sz="3200" dirty="0"/>
              <a:t>Provide instruction in multiple strategies. </a:t>
            </a:r>
          </a:p>
          <a:p>
            <a:pPr>
              <a:spcAft>
                <a:spcPts val="1200"/>
              </a:spcAft>
            </a:pPr>
            <a:r>
              <a:rPr lang="en-US" sz="3200" b="1" i="1" dirty="0"/>
              <a:t>How-to Step 2</a:t>
            </a:r>
            <a:r>
              <a:rPr lang="en-US" sz="3200" b="1" dirty="0"/>
              <a:t>:</a:t>
            </a:r>
            <a:r>
              <a:rPr lang="en-US" sz="3200" dirty="0"/>
              <a:t> Provide opportunities for students to compare multiple strategies in worked examples. </a:t>
            </a:r>
          </a:p>
          <a:p>
            <a:pPr lvl="1">
              <a:spcAft>
                <a:spcPts val="1200"/>
              </a:spcAft>
            </a:pPr>
            <a:r>
              <a:rPr lang="en-US" sz="2800" dirty="0"/>
              <a:t>We’ll discuss designing an activity for comparing worked examples as a means of exposing students to multiple strategies.</a:t>
            </a:r>
          </a:p>
          <a:p>
            <a:pPr lvl="1">
              <a:spcAft>
                <a:spcPts val="1200"/>
              </a:spcAft>
            </a:pPr>
            <a:r>
              <a:rPr lang="en-US" sz="2800" dirty="0"/>
              <a:t>Multiple solutions and students with difficulties or disabilities—what do you see as the issues?</a:t>
            </a:r>
          </a:p>
        </p:txBody>
      </p:sp>
      <p:sp>
        <p:nvSpPr>
          <p:cNvPr id="4" name="Slide Number Placeholder 3">
            <a:extLst>
              <a:ext uri="{FF2B5EF4-FFF2-40B4-BE49-F238E27FC236}">
                <a16:creationId xmlns:a16="http://schemas.microsoft.com/office/drawing/2014/main" id="{2680BF0F-A92C-9B49-87A0-8F569068D461}"/>
              </a:ext>
            </a:extLst>
          </p:cNvPr>
          <p:cNvSpPr>
            <a:spLocks noGrp="1"/>
          </p:cNvSpPr>
          <p:nvPr>
            <p:ph type="sldNum" sz="quarter" idx="10"/>
          </p:nvPr>
        </p:nvSpPr>
        <p:spPr/>
        <p:txBody>
          <a:bodyPr/>
          <a:lstStyle/>
          <a:p>
            <a:pPr algn="r"/>
            <a:fld id="{F3477EC8-074D-41C4-94AE-E9EA7CEEA348}" type="slidenum">
              <a:rPr lang="en-US" smtClean="0"/>
              <a:pPr algn="r"/>
              <a:t>49</a:t>
            </a:fld>
            <a:endParaRPr lang="en-US" dirty="0"/>
          </a:p>
        </p:txBody>
      </p:sp>
    </p:spTree>
    <p:extLst>
      <p:ext uri="{BB962C8B-B14F-4D97-AF65-F5344CB8AC3E}">
        <p14:creationId xmlns:p14="http://schemas.microsoft.com/office/powerpoint/2010/main" val="2430753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1304" y="1514723"/>
            <a:ext cx="3505200" cy="2286000"/>
          </a:xfrm>
        </p:spPr>
        <p:txBody>
          <a:bodyPr>
            <a:normAutofit/>
          </a:bodyPr>
          <a:lstStyle/>
          <a:p>
            <a:pPr algn="ctr"/>
            <a:r>
              <a:rPr lang="en-US" sz="4400" b="1" dirty="0">
                <a:latin typeface="Arial" charset="0"/>
              </a:rPr>
              <a:t>What </a:t>
            </a:r>
            <a:r>
              <a:rPr lang="en-US" sz="4400" b="1" dirty="0">
                <a:solidFill>
                  <a:srgbClr val="990033"/>
                </a:solidFill>
                <a:latin typeface="Arial" charset="0"/>
              </a:rPr>
              <a:t>NOT</a:t>
            </a:r>
            <a:r>
              <a:rPr lang="en-US" sz="4400" b="1" dirty="0">
                <a:latin typeface="Arial" charset="0"/>
              </a:rPr>
              <a:t> </a:t>
            </a:r>
            <a:br>
              <a:rPr lang="en-US" sz="4400" b="1" dirty="0">
                <a:latin typeface="Arial" charset="0"/>
              </a:rPr>
            </a:br>
            <a:r>
              <a:rPr lang="en-US" sz="4400" b="1" dirty="0">
                <a:latin typeface="Arial" charset="0"/>
              </a:rPr>
              <a:t>to do </a:t>
            </a:r>
            <a:endParaRPr lang="en-US" sz="4400" dirty="0"/>
          </a:p>
        </p:txBody>
      </p:sp>
      <p:sp>
        <p:nvSpPr>
          <p:cNvPr id="6" name="Text Placeholder 5">
            <a:extLst>
              <a:ext uri="{C183D7F6-B498-43B3-948B-1728B52AA6E4}">
                <adec:decorative xmlns:adec="http://schemas.microsoft.com/office/drawing/2017/decorative" val="1"/>
              </a:ext>
            </a:extLst>
          </p:cNvPr>
          <p:cNvSpPr>
            <a:spLocks noGrp="1"/>
          </p:cNvSpPr>
          <p:nvPr>
            <p:ph type="body" sz="half" idx="2"/>
          </p:nvPr>
        </p:nvSpPr>
        <p:spPr>
          <a:xfrm>
            <a:off x="152401" y="2926080"/>
            <a:ext cx="3505200" cy="3379124"/>
          </a:xfrm>
        </p:spPr>
        <p:txBody>
          <a:bodyPr>
            <a:normAutofit/>
          </a:bodyPr>
          <a:lstStyle/>
          <a:p>
            <a:pPr lvl="0" algn="r"/>
            <a:endParaRPr lang="en-US" sz="3200" i="1" dirty="0">
              <a:solidFill>
                <a:schemeClr val="bg2"/>
              </a:solidFill>
              <a:latin typeface="Abadi MT Condensed Light" charset="0"/>
              <a:ea typeface="Abadi MT Condensed Light" charset="0"/>
              <a:cs typeface="Abadi MT Condensed Light" charset="0"/>
            </a:endParaRPr>
          </a:p>
          <a:p>
            <a:pPr algn="r"/>
            <a:endParaRPr lang="en-US" sz="3200" dirty="0">
              <a:solidFill>
                <a:schemeClr val="bg2"/>
              </a:solidFill>
              <a:latin typeface="Arial" charset="0"/>
            </a:endParaRPr>
          </a:p>
        </p:txBody>
      </p:sp>
      <p:sp>
        <p:nvSpPr>
          <p:cNvPr id="2" name="Content Placeholder 1"/>
          <p:cNvSpPr>
            <a:spLocks noGrp="1"/>
          </p:cNvSpPr>
          <p:nvPr>
            <p:ph idx="1"/>
          </p:nvPr>
        </p:nvSpPr>
        <p:spPr>
          <a:xfrm>
            <a:off x="4999383" y="1783080"/>
            <a:ext cx="6492240" cy="2470868"/>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600" i="1" dirty="0">
                <a:solidFill>
                  <a:schemeClr val="tx2"/>
                </a:solidFill>
                <a:latin typeface="Abadi MT Condensed Light" charset="0"/>
                <a:ea typeface="Abadi MT Condensed Light" charset="0"/>
                <a:cs typeface="Abadi MT Condensed Light" charset="0"/>
              </a:rPr>
              <a:t>Before we discuss evidence-based practices, any thoughts about what you SHOULD NOT DO?</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3600" i="1" dirty="0">
              <a:latin typeface="Abadi MT Condensed Light" charset="0"/>
              <a:ea typeface="Abadi MT Condensed Light" charset="0"/>
              <a:cs typeface="Abadi MT Condensed Light" charset="0"/>
            </a:endParaRPr>
          </a:p>
        </p:txBody>
      </p:sp>
      <p:sp>
        <p:nvSpPr>
          <p:cNvPr id="3" name="Slide Number Placeholder 2">
            <a:extLst>
              <a:ext uri="{FF2B5EF4-FFF2-40B4-BE49-F238E27FC236}">
                <a16:creationId xmlns:a16="http://schemas.microsoft.com/office/drawing/2014/main" id="{5CA40368-24D6-420F-ADB5-7F03A6369D2E}"/>
              </a:ext>
            </a:extLst>
          </p:cNvPr>
          <p:cNvSpPr>
            <a:spLocks noGrp="1"/>
          </p:cNvSpPr>
          <p:nvPr>
            <p:ph type="sldNum" sz="quarter" idx="12"/>
          </p:nvPr>
        </p:nvSpPr>
        <p:spPr/>
        <p:txBody>
          <a:bodyPr/>
          <a:lstStyle/>
          <a:p>
            <a:fld id="{556C903B-A9A8-9643-9413-B88BA9C2F039}" type="slidenum">
              <a:rPr lang="en-US" smtClean="0"/>
              <a:t>5</a:t>
            </a:fld>
            <a:endParaRPr lang="en-US" dirty="0"/>
          </a:p>
        </p:txBody>
      </p:sp>
    </p:spTree>
    <p:extLst>
      <p:ext uri="{BB962C8B-B14F-4D97-AF65-F5344CB8AC3E}">
        <p14:creationId xmlns:p14="http://schemas.microsoft.com/office/powerpoint/2010/main" val="19190806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A6B5A94-2C13-D744-8A19-E3F1B23EBD1B}"/>
              </a:ext>
            </a:extLst>
          </p:cNvPr>
          <p:cNvSpPr>
            <a:spLocks noGrp="1"/>
          </p:cNvSpPr>
          <p:nvPr>
            <p:ph type="title"/>
          </p:nvPr>
        </p:nvSpPr>
        <p:spPr/>
        <p:txBody>
          <a:bodyPr/>
          <a:lstStyle/>
          <a:p>
            <a:r>
              <a:rPr lang="en-US" b="1" dirty="0"/>
              <a:t>Current Practice</a:t>
            </a:r>
          </a:p>
        </p:txBody>
      </p:sp>
      <p:sp>
        <p:nvSpPr>
          <p:cNvPr id="7" name="Content Placeholder 6">
            <a:extLst>
              <a:ext uri="{FF2B5EF4-FFF2-40B4-BE49-F238E27FC236}">
                <a16:creationId xmlns:a16="http://schemas.microsoft.com/office/drawing/2014/main" id="{89CA3E36-46D8-FE48-BBFC-E90230E9BDCB}"/>
              </a:ext>
            </a:extLst>
          </p:cNvPr>
          <p:cNvSpPr>
            <a:spLocks noGrp="1"/>
          </p:cNvSpPr>
          <p:nvPr>
            <p:ph idx="1"/>
          </p:nvPr>
        </p:nvSpPr>
        <p:spPr>
          <a:xfrm>
            <a:off x="916518" y="1611467"/>
            <a:ext cx="10825385" cy="4714531"/>
          </a:xfrm>
        </p:spPr>
        <p:txBody>
          <a:bodyPr/>
          <a:lstStyle/>
          <a:p>
            <a:pPr marL="0" lvl="1" indent="0">
              <a:buNone/>
            </a:pPr>
            <a:r>
              <a:rPr lang="en-US" sz="2400" b="1" dirty="0"/>
              <a:t>Small-group discussion:</a:t>
            </a:r>
          </a:p>
          <a:p>
            <a:pPr marL="457200" lvl="1" indent="-457200">
              <a:buFont typeface="+mj-lt"/>
              <a:buAutoNum type="arabicPeriod"/>
            </a:pPr>
            <a:r>
              <a:rPr lang="en-US" sz="2400" dirty="0"/>
              <a:t>Do any participants compare worked examples as an instructional tool? </a:t>
            </a:r>
          </a:p>
          <a:p>
            <a:pPr marL="457200" lvl="1" indent="-457200">
              <a:buFont typeface="+mj-lt"/>
              <a:buAutoNum type="arabicPeriod"/>
            </a:pPr>
            <a:r>
              <a:rPr lang="en-US" sz="2400" dirty="0"/>
              <a:t>Do any participants require students to generate more than one solution for a problem? If so, how do you encourage this in your classroom?</a:t>
            </a:r>
          </a:p>
          <a:p>
            <a:pPr marL="0" lvl="1" indent="0">
              <a:buNone/>
            </a:pPr>
            <a:endParaRPr lang="en-US" sz="2400" b="1" dirty="0"/>
          </a:p>
          <a:p>
            <a:pPr marL="0" lvl="1" indent="0">
              <a:buNone/>
            </a:pPr>
            <a:r>
              <a:rPr lang="en-US" sz="2400" b="1" dirty="0"/>
              <a:t>Share with the group:</a:t>
            </a:r>
          </a:p>
          <a:p>
            <a:pPr marL="457200" lvl="1" indent="-457200">
              <a:buFont typeface="+mj-lt"/>
              <a:buAutoNum type="arabicPeriod"/>
            </a:pPr>
            <a:r>
              <a:rPr lang="en-US" sz="2400" dirty="0"/>
              <a:t>What was one idea you discussed regarding the use of multiple solutions as an instructional tool?</a:t>
            </a:r>
          </a:p>
          <a:p>
            <a:pPr marL="457200" lvl="1" indent="-457200">
              <a:buFont typeface="+mj-lt"/>
              <a:buAutoNum type="arabicPeriod"/>
            </a:pPr>
            <a:r>
              <a:rPr lang="en-US" sz="2400" dirty="0"/>
              <a:t>What challenges do you currently face when teaching students to solve problems in multiple ways? </a:t>
            </a:r>
          </a:p>
          <a:p>
            <a:pPr marL="342900" indent="-342900">
              <a:buFont typeface="+mj-lt"/>
              <a:buAutoNum type="arabicPeriod"/>
            </a:pPr>
            <a:endParaRPr lang="en-US" dirty="0"/>
          </a:p>
        </p:txBody>
      </p:sp>
      <p:sp>
        <p:nvSpPr>
          <p:cNvPr id="5" name="Slide Number Placeholder 4">
            <a:extLst>
              <a:ext uri="{FF2B5EF4-FFF2-40B4-BE49-F238E27FC236}">
                <a16:creationId xmlns:a16="http://schemas.microsoft.com/office/drawing/2014/main" id="{D9B842CA-3E6F-3B4C-B2C6-C5589FBF7167}"/>
              </a:ext>
            </a:extLst>
          </p:cNvPr>
          <p:cNvSpPr>
            <a:spLocks noGrp="1"/>
          </p:cNvSpPr>
          <p:nvPr>
            <p:ph type="sldNum" sz="quarter" idx="10"/>
          </p:nvPr>
        </p:nvSpPr>
        <p:spPr/>
        <p:txBody>
          <a:bodyPr/>
          <a:lstStyle/>
          <a:p>
            <a:fld id="{556C903B-A9A8-9643-9413-B88BA9C2F039}" type="slidenum">
              <a:rPr lang="en-US" smtClean="0"/>
              <a:t>50</a:t>
            </a:fld>
            <a:endParaRPr lang="en-US" dirty="0"/>
          </a:p>
        </p:txBody>
      </p:sp>
    </p:spTree>
    <p:extLst>
      <p:ext uri="{BB962C8B-B14F-4D97-AF65-F5344CB8AC3E}">
        <p14:creationId xmlns:p14="http://schemas.microsoft.com/office/powerpoint/2010/main" val="1949124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CE3A8-0DE7-5948-9203-A5B0532AB8AE}"/>
              </a:ext>
            </a:extLst>
          </p:cNvPr>
          <p:cNvSpPr>
            <a:spLocks noGrp="1"/>
          </p:cNvSpPr>
          <p:nvPr>
            <p:ph type="title"/>
          </p:nvPr>
        </p:nvSpPr>
        <p:spPr>
          <a:xfrm>
            <a:off x="916518" y="390091"/>
            <a:ext cx="10966449" cy="984885"/>
          </a:xfrm>
        </p:spPr>
        <p:txBody>
          <a:bodyPr/>
          <a:lstStyle/>
          <a:p>
            <a:r>
              <a:rPr lang="en-US" b="1" dirty="0"/>
              <a:t>Multiple Strategies Discussion Questions: </a:t>
            </a:r>
            <a:br>
              <a:rPr lang="en-US" b="1" dirty="0"/>
            </a:br>
            <a:r>
              <a:rPr lang="en-US" b="1" dirty="0"/>
              <a:t>Practice Guide Recommendation 4</a:t>
            </a:r>
          </a:p>
        </p:txBody>
      </p:sp>
      <p:sp>
        <p:nvSpPr>
          <p:cNvPr id="3" name="Content Placeholder 2">
            <a:extLst>
              <a:ext uri="{FF2B5EF4-FFF2-40B4-BE49-F238E27FC236}">
                <a16:creationId xmlns:a16="http://schemas.microsoft.com/office/drawing/2014/main" id="{519F9BAF-2286-4D43-84F4-F8F60E0DB86C}"/>
              </a:ext>
            </a:extLst>
          </p:cNvPr>
          <p:cNvSpPr>
            <a:spLocks noGrp="1"/>
          </p:cNvSpPr>
          <p:nvPr>
            <p:ph idx="1"/>
          </p:nvPr>
        </p:nvSpPr>
        <p:spPr/>
        <p:txBody>
          <a:bodyPr/>
          <a:lstStyle/>
          <a:p>
            <a:pPr>
              <a:spcAft>
                <a:spcPts val="1800"/>
              </a:spcAft>
            </a:pPr>
            <a:r>
              <a:rPr lang="en-US" sz="2800" dirty="0">
                <a:latin typeface="Arial" panose="020B0604020202020204" pitchFamily="34" charset="0"/>
                <a:ea typeface="ＭＳ Ｐゴシック" pitchFamily="-48" charset="-128"/>
                <a:cs typeface="Arial" panose="020B0604020202020204" pitchFamily="34" charset="0"/>
              </a:rPr>
              <a:t>What are the advantages of teaching multiple strategies for problem solving? </a:t>
            </a:r>
          </a:p>
          <a:p>
            <a:pPr>
              <a:spcAft>
                <a:spcPts val="1800"/>
              </a:spcAft>
            </a:pPr>
            <a:r>
              <a:rPr lang="en-US" sz="2800" dirty="0">
                <a:latin typeface="Arial" panose="020B0604020202020204" pitchFamily="34" charset="0"/>
                <a:cs typeface="Arial" panose="020B0604020202020204" pitchFamily="34" charset="0"/>
              </a:rPr>
              <a:t>What are the instructional benefits of comparing worked examples? How might this approach benefit your students?</a:t>
            </a:r>
          </a:p>
          <a:p>
            <a:pPr>
              <a:spcAft>
                <a:spcPts val="1800"/>
              </a:spcAft>
            </a:pPr>
            <a:r>
              <a:rPr lang="en-US" sz="2800" dirty="0">
                <a:latin typeface="Arial" panose="020B0604020202020204" pitchFamily="34" charset="0"/>
                <a:cs typeface="Arial" panose="020B0604020202020204" pitchFamily="34" charset="0"/>
              </a:rPr>
              <a:t>The authors recommend employing unsuccessful strategies for solving problems. What are some of the benefits to students in doing that? Do you agree or disagree?</a:t>
            </a:r>
          </a:p>
          <a:p>
            <a:endParaRPr lang="en-US" dirty="0"/>
          </a:p>
        </p:txBody>
      </p:sp>
      <p:sp>
        <p:nvSpPr>
          <p:cNvPr id="4" name="Slide Number Placeholder 3">
            <a:extLst>
              <a:ext uri="{FF2B5EF4-FFF2-40B4-BE49-F238E27FC236}">
                <a16:creationId xmlns:a16="http://schemas.microsoft.com/office/drawing/2014/main" id="{A0D95C9E-44BE-384F-B4CF-61E57FC3E88D}"/>
              </a:ext>
            </a:extLst>
          </p:cNvPr>
          <p:cNvSpPr>
            <a:spLocks noGrp="1"/>
          </p:cNvSpPr>
          <p:nvPr>
            <p:ph type="sldNum" sz="quarter" idx="10"/>
          </p:nvPr>
        </p:nvSpPr>
        <p:spPr/>
        <p:txBody>
          <a:bodyPr/>
          <a:lstStyle/>
          <a:p>
            <a:pPr algn="r"/>
            <a:fld id="{F3477EC8-074D-41C4-94AE-E9EA7CEEA348}" type="slidenum">
              <a:rPr lang="en-US" smtClean="0"/>
              <a:pPr algn="r"/>
              <a:t>51</a:t>
            </a:fld>
            <a:endParaRPr lang="en-US" dirty="0"/>
          </a:p>
        </p:txBody>
      </p:sp>
    </p:spTree>
    <p:extLst>
      <p:ext uri="{BB962C8B-B14F-4D97-AF65-F5344CB8AC3E}">
        <p14:creationId xmlns:p14="http://schemas.microsoft.com/office/powerpoint/2010/main" val="22985895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332E8-84D1-DA44-8A56-8C13967D7FF6}"/>
              </a:ext>
            </a:extLst>
          </p:cNvPr>
          <p:cNvSpPr>
            <a:spLocks noGrp="1"/>
          </p:cNvSpPr>
          <p:nvPr>
            <p:ph type="title"/>
          </p:nvPr>
        </p:nvSpPr>
        <p:spPr/>
        <p:txBody>
          <a:bodyPr/>
          <a:lstStyle/>
          <a:p>
            <a:r>
              <a:rPr lang="en-US" b="1" dirty="0"/>
              <a:t>Designing Worked Example Comparisons</a:t>
            </a:r>
          </a:p>
        </p:txBody>
      </p:sp>
      <p:sp>
        <p:nvSpPr>
          <p:cNvPr id="3" name="Content Placeholder 2">
            <a:extLst>
              <a:ext uri="{FF2B5EF4-FFF2-40B4-BE49-F238E27FC236}">
                <a16:creationId xmlns:a16="http://schemas.microsoft.com/office/drawing/2014/main" id="{3472A193-63A0-3243-9BDC-635C6DF0B2C3}"/>
              </a:ext>
            </a:extLst>
          </p:cNvPr>
          <p:cNvSpPr>
            <a:spLocks noGrp="1"/>
          </p:cNvSpPr>
          <p:nvPr>
            <p:ph idx="1"/>
          </p:nvPr>
        </p:nvSpPr>
        <p:spPr/>
        <p:txBody>
          <a:bodyPr/>
          <a:lstStyle/>
          <a:p>
            <a:pPr>
              <a:spcBef>
                <a:spcPts val="1200"/>
              </a:spcBef>
            </a:pPr>
            <a:r>
              <a:rPr lang="en-US" dirty="0"/>
              <a:t>Select a problem and generate two solutions.</a:t>
            </a:r>
          </a:p>
          <a:p>
            <a:pPr>
              <a:spcBef>
                <a:spcPts val="1200"/>
              </a:spcBef>
            </a:pPr>
            <a:r>
              <a:rPr lang="en-US" dirty="0"/>
              <a:t>Present two solutions side by side.</a:t>
            </a:r>
          </a:p>
          <a:p>
            <a:pPr>
              <a:spcBef>
                <a:spcPts val="1200"/>
              </a:spcBef>
            </a:pPr>
            <a:r>
              <a:rPr lang="en-US" dirty="0"/>
              <a:t>Select a problem that either:</a:t>
            </a:r>
          </a:p>
          <a:p>
            <a:pPr lvl="1"/>
            <a:r>
              <a:rPr lang="en-US" dirty="0"/>
              <a:t>teaches something new or</a:t>
            </a:r>
          </a:p>
          <a:p>
            <a:pPr lvl="1"/>
            <a:r>
              <a:rPr lang="en-US" dirty="0"/>
              <a:t>reviews critical learning before moving forward.</a:t>
            </a:r>
          </a:p>
          <a:p>
            <a:pPr>
              <a:spcBef>
                <a:spcPts val="1200"/>
              </a:spcBef>
            </a:pPr>
            <a:r>
              <a:rPr lang="en-US" dirty="0"/>
              <a:t>Compare solutions that either:</a:t>
            </a:r>
          </a:p>
          <a:p>
            <a:pPr lvl="1"/>
            <a:r>
              <a:rPr lang="en-US" dirty="0"/>
              <a:t>compare a visual representation to an algorithm or</a:t>
            </a:r>
          </a:p>
          <a:p>
            <a:pPr lvl="1"/>
            <a:r>
              <a:rPr lang="en-US" dirty="0"/>
              <a:t>compare two algorithms.</a:t>
            </a:r>
          </a:p>
          <a:p>
            <a:pPr marL="228600" lvl="1" indent="0">
              <a:spcBef>
                <a:spcPts val="1800"/>
              </a:spcBef>
              <a:buNone/>
            </a:pPr>
            <a:r>
              <a:rPr lang="en-US" sz="2800" dirty="0"/>
              <a:t>Let’s look at the </a:t>
            </a:r>
            <a:r>
              <a:rPr lang="en-US" sz="2800" b="1" u="sng" dirty="0"/>
              <a:t>diagram</a:t>
            </a:r>
            <a:r>
              <a:rPr lang="en-US" sz="2800" dirty="0"/>
              <a:t> and discuss the benefits of each approach and the overall benefits of comparing worked examples.</a:t>
            </a:r>
          </a:p>
          <a:p>
            <a:pPr lvl="1"/>
            <a:endParaRPr lang="en-US" dirty="0"/>
          </a:p>
        </p:txBody>
      </p:sp>
      <p:sp>
        <p:nvSpPr>
          <p:cNvPr id="4" name="Slide Number Placeholder 3">
            <a:extLst>
              <a:ext uri="{FF2B5EF4-FFF2-40B4-BE49-F238E27FC236}">
                <a16:creationId xmlns:a16="http://schemas.microsoft.com/office/drawing/2014/main" id="{E41E3202-118F-C24C-8899-99B13837B08B}"/>
              </a:ext>
            </a:extLst>
          </p:cNvPr>
          <p:cNvSpPr>
            <a:spLocks noGrp="1"/>
          </p:cNvSpPr>
          <p:nvPr>
            <p:ph type="sldNum" sz="quarter" idx="10"/>
          </p:nvPr>
        </p:nvSpPr>
        <p:spPr/>
        <p:txBody>
          <a:bodyPr/>
          <a:lstStyle/>
          <a:p>
            <a:pPr algn="r"/>
            <a:fld id="{F3477EC8-074D-41C4-94AE-E9EA7CEEA348}" type="slidenum">
              <a:rPr lang="en-US" smtClean="0"/>
              <a:pPr algn="r"/>
              <a:t>52</a:t>
            </a:fld>
            <a:endParaRPr lang="en-US" dirty="0"/>
          </a:p>
        </p:txBody>
      </p:sp>
      <p:sp>
        <p:nvSpPr>
          <p:cNvPr id="5" name="5-Point Star 4">
            <a:extLst>
              <a:ext uri="{FF2B5EF4-FFF2-40B4-BE49-F238E27FC236}">
                <a16:creationId xmlns:a16="http://schemas.microsoft.com/office/drawing/2014/main" id="{758BA880-8C2A-874F-BA30-43C7237D93EB}"/>
              </a:ext>
            </a:extLst>
          </p:cNvPr>
          <p:cNvSpPr/>
          <p:nvPr/>
        </p:nvSpPr>
        <p:spPr>
          <a:xfrm>
            <a:off x="10091506" y="1778720"/>
            <a:ext cx="1650397" cy="1380744"/>
          </a:xfrm>
          <a:prstGeom prst="star5">
            <a:avLst>
              <a:gd name="adj" fmla="val 20002"/>
              <a:gd name="hf" fmla="val 105146"/>
              <a:gd name="vf" fmla="val 110557"/>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Handout</a:t>
            </a:r>
          </a:p>
          <a:p>
            <a:pPr algn="ctr"/>
            <a:r>
              <a:rPr lang="en-US" sz="1000" dirty="0"/>
              <a:t>#5 </a:t>
            </a:r>
            <a:r>
              <a:rPr lang="en-US" sz="1200" dirty="0"/>
              <a:t>    </a:t>
            </a:r>
          </a:p>
        </p:txBody>
      </p:sp>
    </p:spTree>
    <p:extLst>
      <p:ext uri="{BB962C8B-B14F-4D97-AF65-F5344CB8AC3E}">
        <p14:creationId xmlns:p14="http://schemas.microsoft.com/office/powerpoint/2010/main" val="11862854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2ADC0-D97F-FA49-9DB0-DCCFE91F6706}"/>
              </a:ext>
            </a:extLst>
          </p:cNvPr>
          <p:cNvSpPr>
            <a:spLocks noGrp="1"/>
          </p:cNvSpPr>
          <p:nvPr>
            <p:ph type="title"/>
          </p:nvPr>
        </p:nvSpPr>
        <p:spPr/>
        <p:txBody>
          <a:bodyPr/>
          <a:lstStyle/>
          <a:p>
            <a:r>
              <a:rPr lang="en-US" b="1" dirty="0"/>
              <a:t>Guiding Questions for Worked Example Comparisons</a:t>
            </a:r>
          </a:p>
        </p:txBody>
      </p:sp>
      <p:sp>
        <p:nvSpPr>
          <p:cNvPr id="3" name="Content Placeholder 2">
            <a:extLst>
              <a:ext uri="{FF2B5EF4-FFF2-40B4-BE49-F238E27FC236}">
                <a16:creationId xmlns:a16="http://schemas.microsoft.com/office/drawing/2014/main" id="{C8C6293B-99E8-2241-98DC-6D986A031533}"/>
              </a:ext>
            </a:extLst>
          </p:cNvPr>
          <p:cNvSpPr>
            <a:spLocks noGrp="1"/>
          </p:cNvSpPr>
          <p:nvPr>
            <p:ph idx="1"/>
          </p:nvPr>
        </p:nvSpPr>
        <p:spPr/>
        <p:txBody>
          <a:bodyPr/>
          <a:lstStyle/>
          <a:p>
            <a:r>
              <a:rPr lang="en-US" sz="2800" dirty="0"/>
              <a:t>Let’s review six guiding questions for designing worked example comparisons (left-hand column).</a:t>
            </a:r>
          </a:p>
          <a:p>
            <a:r>
              <a:rPr lang="en-US" sz="2800" dirty="0"/>
              <a:t>ALWAYS compare two CORRECT solutions side by side.</a:t>
            </a:r>
          </a:p>
          <a:p>
            <a:endParaRPr lang="en-US" sz="2800" dirty="0"/>
          </a:p>
          <a:p>
            <a:pPr marL="0" indent="0">
              <a:buNone/>
            </a:pPr>
            <a:r>
              <a:rPr lang="en-US" sz="2800" b="1" dirty="0"/>
              <a:t>Example 15 in the practice guide:</a:t>
            </a:r>
          </a:p>
          <a:p>
            <a:r>
              <a:rPr lang="en-US" sz="2800" dirty="0"/>
              <a:t>Let’s look at the practice guide.</a:t>
            </a:r>
          </a:p>
          <a:p>
            <a:r>
              <a:rPr lang="en-US" sz="2800" dirty="0"/>
              <a:t>Practice applying questions to this worked example.</a:t>
            </a:r>
          </a:p>
          <a:p>
            <a:r>
              <a:rPr lang="en-US" sz="2800" dirty="0"/>
              <a:t>Let’s complete the questions as a group and discuss.</a:t>
            </a:r>
          </a:p>
          <a:p>
            <a:pPr lvl="1"/>
            <a:r>
              <a:rPr lang="en-US" sz="2200" dirty="0"/>
              <a:t>Some of these have been completed for you.</a:t>
            </a:r>
          </a:p>
        </p:txBody>
      </p:sp>
      <p:sp>
        <p:nvSpPr>
          <p:cNvPr id="4" name="Slide Number Placeholder 3">
            <a:extLst>
              <a:ext uri="{FF2B5EF4-FFF2-40B4-BE49-F238E27FC236}">
                <a16:creationId xmlns:a16="http://schemas.microsoft.com/office/drawing/2014/main" id="{C7C94BDB-58CB-C545-9684-5E06CAF67F93}"/>
              </a:ext>
            </a:extLst>
          </p:cNvPr>
          <p:cNvSpPr>
            <a:spLocks noGrp="1"/>
          </p:cNvSpPr>
          <p:nvPr>
            <p:ph type="sldNum" sz="quarter" idx="10"/>
          </p:nvPr>
        </p:nvSpPr>
        <p:spPr/>
        <p:txBody>
          <a:bodyPr/>
          <a:lstStyle/>
          <a:p>
            <a:pPr algn="r"/>
            <a:fld id="{F3477EC8-074D-41C4-94AE-E9EA7CEEA348}" type="slidenum">
              <a:rPr lang="en-US" smtClean="0"/>
              <a:pPr algn="r"/>
              <a:t>53</a:t>
            </a:fld>
            <a:endParaRPr lang="en-US" dirty="0"/>
          </a:p>
        </p:txBody>
      </p:sp>
      <p:sp>
        <p:nvSpPr>
          <p:cNvPr id="5" name="5-Point Star 4">
            <a:extLst>
              <a:ext uri="{FF2B5EF4-FFF2-40B4-BE49-F238E27FC236}">
                <a16:creationId xmlns:a16="http://schemas.microsoft.com/office/drawing/2014/main" id="{6C68395E-BF5B-0940-9418-7BA1D858FF44}"/>
              </a:ext>
            </a:extLst>
          </p:cNvPr>
          <p:cNvSpPr/>
          <p:nvPr/>
        </p:nvSpPr>
        <p:spPr>
          <a:xfrm>
            <a:off x="10005484" y="4881441"/>
            <a:ext cx="1822442" cy="1524680"/>
          </a:xfrm>
          <a:prstGeom prst="star5">
            <a:avLst>
              <a:gd name="adj" fmla="val 20002"/>
              <a:gd name="hf" fmla="val 105146"/>
              <a:gd name="vf" fmla="val 110557"/>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Handouts</a:t>
            </a:r>
          </a:p>
          <a:p>
            <a:pPr algn="ctr"/>
            <a:r>
              <a:rPr lang="en-US" sz="1000" dirty="0"/>
              <a:t>#6 &amp; #7 </a:t>
            </a:r>
            <a:r>
              <a:rPr lang="en-US" sz="1200" dirty="0"/>
              <a:t>    </a:t>
            </a:r>
          </a:p>
        </p:txBody>
      </p:sp>
    </p:spTree>
    <p:extLst>
      <p:ext uri="{BB962C8B-B14F-4D97-AF65-F5344CB8AC3E}">
        <p14:creationId xmlns:p14="http://schemas.microsoft.com/office/powerpoint/2010/main" val="38846972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2ADC0-D97F-FA49-9DB0-DCCFE91F6706}"/>
              </a:ext>
            </a:extLst>
          </p:cNvPr>
          <p:cNvSpPr>
            <a:spLocks noGrp="1"/>
          </p:cNvSpPr>
          <p:nvPr>
            <p:ph type="title"/>
          </p:nvPr>
        </p:nvSpPr>
        <p:spPr/>
        <p:txBody>
          <a:bodyPr/>
          <a:lstStyle/>
          <a:p>
            <a:r>
              <a:rPr lang="en-US" b="1" dirty="0"/>
              <a:t>Fraction Division Example: Read the Situation</a:t>
            </a:r>
          </a:p>
        </p:txBody>
      </p:sp>
      <p:sp>
        <p:nvSpPr>
          <p:cNvPr id="3" name="Content Placeholder 2">
            <a:extLst>
              <a:ext uri="{FF2B5EF4-FFF2-40B4-BE49-F238E27FC236}">
                <a16:creationId xmlns:a16="http://schemas.microsoft.com/office/drawing/2014/main" id="{C8C6293B-99E8-2241-98DC-6D986A031533}"/>
              </a:ext>
            </a:extLst>
          </p:cNvPr>
          <p:cNvSpPr>
            <a:spLocks noGrp="1"/>
          </p:cNvSpPr>
          <p:nvPr>
            <p:ph idx="1"/>
          </p:nvPr>
        </p:nvSpPr>
        <p:spPr>
          <a:xfrm>
            <a:off x="916702" y="1607853"/>
            <a:ext cx="9702807" cy="4726300"/>
          </a:xfrm>
        </p:spPr>
        <p:txBody>
          <a:bodyPr/>
          <a:lstStyle/>
          <a:p>
            <a:pPr>
              <a:spcAft>
                <a:spcPts val="1800"/>
              </a:spcAft>
            </a:pPr>
            <a:r>
              <a:rPr lang="en-US" sz="2800" dirty="0"/>
              <a:t>Pairs, small groups, or individual—participant choice</a:t>
            </a:r>
          </a:p>
          <a:p>
            <a:pPr>
              <a:spcAft>
                <a:spcPts val="1800"/>
              </a:spcAft>
            </a:pPr>
            <a:r>
              <a:rPr lang="en-US" sz="2800" dirty="0"/>
              <a:t>Select two solutions from the four solutions provided.</a:t>
            </a:r>
            <a:br>
              <a:rPr lang="en-US" sz="2800" dirty="0"/>
            </a:br>
            <a:r>
              <a:rPr lang="en-US" sz="2800" dirty="0"/>
              <a:t>(Okay to select something different if you prefer.)</a:t>
            </a:r>
          </a:p>
          <a:p>
            <a:pPr>
              <a:spcAft>
                <a:spcPts val="1800"/>
              </a:spcAft>
            </a:pPr>
            <a:r>
              <a:rPr lang="en-US" sz="2800" dirty="0"/>
              <a:t>Complete the questions for designing a worked example comparison.</a:t>
            </a:r>
          </a:p>
          <a:p>
            <a:pPr>
              <a:spcAft>
                <a:spcPts val="1800"/>
              </a:spcAft>
            </a:pPr>
            <a:r>
              <a:rPr lang="en-US" sz="2800" dirty="0"/>
              <a:t>Then, we’ll share with the large group how each small group designed the worked example comparison.</a:t>
            </a:r>
          </a:p>
        </p:txBody>
      </p:sp>
      <p:sp>
        <p:nvSpPr>
          <p:cNvPr id="4" name="Slide Number Placeholder 3">
            <a:extLst>
              <a:ext uri="{FF2B5EF4-FFF2-40B4-BE49-F238E27FC236}">
                <a16:creationId xmlns:a16="http://schemas.microsoft.com/office/drawing/2014/main" id="{C7C94BDB-58CB-C545-9684-5E06CAF67F93}"/>
              </a:ext>
            </a:extLst>
          </p:cNvPr>
          <p:cNvSpPr>
            <a:spLocks noGrp="1"/>
          </p:cNvSpPr>
          <p:nvPr>
            <p:ph type="sldNum" sz="quarter" idx="10"/>
          </p:nvPr>
        </p:nvSpPr>
        <p:spPr/>
        <p:txBody>
          <a:bodyPr/>
          <a:lstStyle/>
          <a:p>
            <a:fld id="{F3477EC8-074D-41C4-94AE-E9EA7CEEA348}" type="slidenum">
              <a:rPr lang="en-US" smtClean="0"/>
              <a:pPr/>
              <a:t>54</a:t>
            </a:fld>
            <a:endParaRPr lang="en-US" dirty="0"/>
          </a:p>
        </p:txBody>
      </p:sp>
      <p:sp>
        <p:nvSpPr>
          <p:cNvPr id="5" name="5-Point Star 4">
            <a:extLst>
              <a:ext uri="{FF2B5EF4-FFF2-40B4-BE49-F238E27FC236}">
                <a16:creationId xmlns:a16="http://schemas.microsoft.com/office/drawing/2014/main" id="{1F4524B3-E526-1D47-BEA8-843FEBDE9D20}"/>
              </a:ext>
            </a:extLst>
          </p:cNvPr>
          <p:cNvSpPr/>
          <p:nvPr/>
        </p:nvSpPr>
        <p:spPr>
          <a:xfrm>
            <a:off x="10044001" y="4881485"/>
            <a:ext cx="1650397" cy="1380744"/>
          </a:xfrm>
          <a:prstGeom prst="star5">
            <a:avLst>
              <a:gd name="adj" fmla="val 20002"/>
              <a:gd name="hf" fmla="val 105146"/>
              <a:gd name="vf" fmla="val 110557"/>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Handout</a:t>
            </a:r>
          </a:p>
          <a:p>
            <a:pPr algn="ctr"/>
            <a:r>
              <a:rPr lang="en-US" sz="1000" dirty="0"/>
              <a:t>#8 </a:t>
            </a:r>
            <a:r>
              <a:rPr lang="en-US" sz="1200" dirty="0"/>
              <a:t>    </a:t>
            </a:r>
          </a:p>
        </p:txBody>
      </p:sp>
    </p:spTree>
    <p:extLst>
      <p:ext uri="{BB962C8B-B14F-4D97-AF65-F5344CB8AC3E}">
        <p14:creationId xmlns:p14="http://schemas.microsoft.com/office/powerpoint/2010/main" val="5948021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B8087-32C5-6345-AC78-066436C9F269}"/>
              </a:ext>
            </a:extLst>
          </p:cNvPr>
          <p:cNvSpPr>
            <a:spLocks noGrp="1"/>
          </p:cNvSpPr>
          <p:nvPr>
            <p:ph type="title"/>
          </p:nvPr>
        </p:nvSpPr>
        <p:spPr/>
        <p:txBody>
          <a:bodyPr/>
          <a:lstStyle/>
          <a:p>
            <a:r>
              <a:rPr lang="en-US" b="1" dirty="0"/>
              <a:t>Comparing Solutions: Three Questions, Page 35	</a:t>
            </a:r>
          </a:p>
        </p:txBody>
      </p:sp>
      <p:sp>
        <p:nvSpPr>
          <p:cNvPr id="3" name="Content Placeholder 2">
            <a:extLst>
              <a:ext uri="{FF2B5EF4-FFF2-40B4-BE49-F238E27FC236}">
                <a16:creationId xmlns:a16="http://schemas.microsoft.com/office/drawing/2014/main" id="{368C4193-4028-0B47-B0A1-948474CB7418}"/>
              </a:ext>
            </a:extLst>
          </p:cNvPr>
          <p:cNvSpPr>
            <a:spLocks noGrp="1"/>
          </p:cNvSpPr>
          <p:nvPr>
            <p:ph idx="1"/>
          </p:nvPr>
        </p:nvSpPr>
        <p:spPr>
          <a:xfrm>
            <a:off x="916702" y="1607853"/>
            <a:ext cx="10423243" cy="4726300"/>
          </a:xfrm>
        </p:spPr>
        <p:txBody>
          <a:bodyPr/>
          <a:lstStyle/>
          <a:p>
            <a:pPr>
              <a:spcAft>
                <a:spcPts val="1200"/>
              </a:spcAft>
            </a:pPr>
            <a:r>
              <a:rPr lang="en-US" sz="2800" dirty="0"/>
              <a:t>Review the questions in the practice guide.</a:t>
            </a:r>
          </a:p>
          <a:p>
            <a:pPr>
              <a:spcAft>
                <a:spcPts val="1200"/>
              </a:spcAft>
            </a:pPr>
            <a:r>
              <a:rPr lang="en-US" sz="2800" dirty="0"/>
              <a:t>Teacher models and then uses guided practice for comparing solutions.</a:t>
            </a:r>
          </a:p>
          <a:p>
            <a:pPr>
              <a:spcAft>
                <a:spcPts val="1200"/>
              </a:spcAft>
            </a:pPr>
            <a:r>
              <a:rPr lang="en-US" sz="2800" dirty="0"/>
              <a:t>What might be some issues in asking, “What are the similarities and differences?”</a:t>
            </a:r>
          </a:p>
          <a:p>
            <a:pPr>
              <a:spcAft>
                <a:spcPts val="1200"/>
              </a:spcAft>
            </a:pPr>
            <a:r>
              <a:rPr lang="en-US" sz="2800" dirty="0"/>
              <a:t>Discuss issues as a group.</a:t>
            </a:r>
          </a:p>
          <a:p>
            <a:endParaRPr lang="en-US" sz="2800" dirty="0"/>
          </a:p>
        </p:txBody>
      </p:sp>
      <p:sp>
        <p:nvSpPr>
          <p:cNvPr id="4" name="Slide Number Placeholder 3">
            <a:extLst>
              <a:ext uri="{FF2B5EF4-FFF2-40B4-BE49-F238E27FC236}">
                <a16:creationId xmlns:a16="http://schemas.microsoft.com/office/drawing/2014/main" id="{461252F4-4DD8-C942-B06F-263EAAD0B550}"/>
              </a:ext>
            </a:extLst>
          </p:cNvPr>
          <p:cNvSpPr>
            <a:spLocks noGrp="1"/>
          </p:cNvSpPr>
          <p:nvPr>
            <p:ph type="sldNum" sz="quarter" idx="10"/>
          </p:nvPr>
        </p:nvSpPr>
        <p:spPr/>
        <p:txBody>
          <a:bodyPr/>
          <a:lstStyle/>
          <a:p>
            <a:fld id="{F3477EC8-074D-41C4-94AE-E9EA7CEEA348}" type="slidenum">
              <a:rPr lang="en-US" smtClean="0"/>
              <a:pPr/>
              <a:t>55</a:t>
            </a:fld>
            <a:endParaRPr lang="en-US" dirty="0"/>
          </a:p>
        </p:txBody>
      </p:sp>
      <p:sp>
        <p:nvSpPr>
          <p:cNvPr id="5" name="5-Point Star 4">
            <a:extLst>
              <a:ext uri="{FF2B5EF4-FFF2-40B4-BE49-F238E27FC236}">
                <a16:creationId xmlns:a16="http://schemas.microsoft.com/office/drawing/2014/main" id="{6C159BB6-AFCC-384F-80C3-246EA1695850}"/>
              </a:ext>
            </a:extLst>
          </p:cNvPr>
          <p:cNvSpPr/>
          <p:nvPr/>
        </p:nvSpPr>
        <p:spPr>
          <a:xfrm>
            <a:off x="10091506" y="4953409"/>
            <a:ext cx="1650397" cy="1380744"/>
          </a:xfrm>
          <a:prstGeom prst="star5">
            <a:avLst>
              <a:gd name="adj" fmla="val 20002"/>
              <a:gd name="hf" fmla="val 105146"/>
              <a:gd name="vf" fmla="val 110557"/>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Handout</a:t>
            </a:r>
          </a:p>
          <a:p>
            <a:pPr algn="ctr"/>
            <a:r>
              <a:rPr lang="en-US" sz="1000" dirty="0"/>
              <a:t>#9 </a:t>
            </a:r>
            <a:r>
              <a:rPr lang="en-US" sz="1200" dirty="0"/>
              <a:t>    </a:t>
            </a:r>
          </a:p>
        </p:txBody>
      </p:sp>
    </p:spTree>
    <p:extLst>
      <p:ext uri="{BB962C8B-B14F-4D97-AF65-F5344CB8AC3E}">
        <p14:creationId xmlns:p14="http://schemas.microsoft.com/office/powerpoint/2010/main" val="8381179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B8087-32C5-6345-AC78-066436C9F269}"/>
              </a:ext>
            </a:extLst>
          </p:cNvPr>
          <p:cNvSpPr>
            <a:spLocks noGrp="1"/>
          </p:cNvSpPr>
          <p:nvPr>
            <p:ph type="title"/>
          </p:nvPr>
        </p:nvSpPr>
        <p:spPr/>
        <p:txBody>
          <a:bodyPr/>
          <a:lstStyle/>
          <a:p>
            <a:r>
              <a:rPr lang="en-US" b="1" dirty="0"/>
              <a:t>Comparing Solutions: Role-Play Activity	</a:t>
            </a:r>
          </a:p>
        </p:txBody>
      </p:sp>
      <p:sp>
        <p:nvSpPr>
          <p:cNvPr id="3" name="Content Placeholder 2">
            <a:extLst>
              <a:ext uri="{FF2B5EF4-FFF2-40B4-BE49-F238E27FC236}">
                <a16:creationId xmlns:a16="http://schemas.microsoft.com/office/drawing/2014/main" id="{368C4193-4028-0B47-B0A1-948474CB7418}"/>
              </a:ext>
            </a:extLst>
          </p:cNvPr>
          <p:cNvSpPr>
            <a:spLocks noGrp="1"/>
          </p:cNvSpPr>
          <p:nvPr>
            <p:ph idx="1"/>
          </p:nvPr>
        </p:nvSpPr>
        <p:spPr/>
        <p:txBody>
          <a:bodyPr/>
          <a:lstStyle/>
          <a:p>
            <a:pPr>
              <a:spcAft>
                <a:spcPts val="600"/>
              </a:spcAft>
            </a:pPr>
            <a:r>
              <a:rPr lang="en-US" sz="2800" dirty="0"/>
              <a:t>Look at the fraction division problem: </a:t>
            </a:r>
          </a:p>
          <a:p>
            <a:pPr lvl="1">
              <a:spcAft>
                <a:spcPts val="600"/>
              </a:spcAft>
            </a:pPr>
            <a:r>
              <a:rPr lang="en-US" sz="2400" dirty="0"/>
              <a:t>Partner up. </a:t>
            </a:r>
          </a:p>
          <a:p>
            <a:pPr lvl="1">
              <a:spcAft>
                <a:spcPts val="600"/>
              </a:spcAft>
            </a:pPr>
            <a:r>
              <a:rPr lang="en-US" sz="2400" dirty="0"/>
              <a:t>Choose two solutions.</a:t>
            </a:r>
          </a:p>
          <a:p>
            <a:pPr lvl="1"/>
            <a:r>
              <a:rPr lang="en-US" sz="2400" dirty="0"/>
              <a:t>Role-play: Pretend one of you is the teacher and the other is the student.</a:t>
            </a:r>
            <a:r>
              <a:rPr lang="en-US" dirty="0"/>
              <a:t> </a:t>
            </a:r>
          </a:p>
          <a:p>
            <a:pPr lvl="2">
              <a:spcAft>
                <a:spcPts val="600"/>
              </a:spcAft>
            </a:pPr>
            <a:r>
              <a:rPr lang="en-US" sz="1900" dirty="0"/>
              <a:t>Write questions that will help students attend to the mathematical differences across solutions.</a:t>
            </a:r>
          </a:p>
          <a:p>
            <a:pPr lvl="1"/>
            <a:r>
              <a:rPr lang="en-US" sz="2400" dirty="0"/>
              <a:t>Record questions that were more specific to share with the group.</a:t>
            </a:r>
          </a:p>
        </p:txBody>
      </p:sp>
      <p:sp>
        <p:nvSpPr>
          <p:cNvPr id="4" name="Slide Number Placeholder 3">
            <a:extLst>
              <a:ext uri="{FF2B5EF4-FFF2-40B4-BE49-F238E27FC236}">
                <a16:creationId xmlns:a16="http://schemas.microsoft.com/office/drawing/2014/main" id="{461252F4-4DD8-C942-B06F-263EAAD0B550}"/>
              </a:ext>
            </a:extLst>
          </p:cNvPr>
          <p:cNvSpPr>
            <a:spLocks noGrp="1"/>
          </p:cNvSpPr>
          <p:nvPr>
            <p:ph type="sldNum" sz="quarter" idx="10"/>
          </p:nvPr>
        </p:nvSpPr>
        <p:spPr/>
        <p:txBody>
          <a:bodyPr/>
          <a:lstStyle/>
          <a:p>
            <a:fld id="{F3477EC8-074D-41C4-94AE-E9EA7CEEA348}" type="slidenum">
              <a:rPr lang="en-US" smtClean="0"/>
              <a:pPr/>
              <a:t>56</a:t>
            </a:fld>
            <a:endParaRPr lang="en-US" dirty="0"/>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A90532E1-D0EF-CF42-AC14-5F55FBB3DBA9}"/>
                  </a:ext>
                </a:extLst>
              </p:cNvPr>
              <p:cNvSpPr/>
              <p:nvPr/>
            </p:nvSpPr>
            <p:spPr>
              <a:xfrm>
                <a:off x="7877789" y="1527579"/>
                <a:ext cx="2963334" cy="1303868"/>
              </a:xfrm>
              <a:prstGeom prst="rect">
                <a:avLst/>
              </a:prstGeom>
              <a:solidFill>
                <a:schemeClr val="bg1"/>
              </a:solidFill>
              <a:ln w="1905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2800" b="1" dirty="0">
                    <a:solidFill>
                      <a:srgbClr val="000000"/>
                    </a:solidFill>
                    <a:effectLst/>
                    <a:latin typeface="Cambria Math" panose="02040503050406030204" pitchFamily="18" charset="0"/>
                    <a:ea typeface="MS Mincho" panose="02020609040205080304" pitchFamily="49" charset="-128"/>
                  </a:rPr>
                  <a:t>Solve: </a:t>
                </a:r>
                <a14:m>
                  <m:oMath xmlns:m="http://schemas.openxmlformats.org/officeDocument/2006/math">
                    <m:r>
                      <a:rPr lang="en-US" sz="2800" i="1">
                        <a:solidFill>
                          <a:srgbClr val="000000"/>
                        </a:solidFill>
                        <a:effectLst/>
                        <a:latin typeface="Cambria Math" panose="02040503050406030204" pitchFamily="18" charset="0"/>
                        <a:ea typeface="MS Mincho" panose="02020609040205080304" pitchFamily="49" charset="-128"/>
                      </a:rPr>
                      <m:t>1</m:t>
                    </m:r>
                    <m:f>
                      <m:fPr>
                        <m:ctrlPr>
                          <a:rPr lang="en-US" sz="2800" b="1" i="1">
                            <a:solidFill>
                              <a:srgbClr val="000000"/>
                            </a:solidFill>
                            <a:effectLst/>
                            <a:latin typeface="Cambria Math" panose="02040503050406030204" pitchFamily="18" charset="0"/>
                            <a:ea typeface="MS Mincho" panose="02020609040205080304" pitchFamily="49" charset="-128"/>
                          </a:rPr>
                        </m:ctrlPr>
                      </m:fPr>
                      <m:num>
                        <m:r>
                          <a:rPr lang="en-US" sz="2800" b="1" i="1">
                            <a:solidFill>
                              <a:srgbClr val="000000"/>
                            </a:solidFill>
                            <a:effectLst/>
                            <a:latin typeface="Cambria Math" panose="02040503050406030204" pitchFamily="18" charset="0"/>
                            <a:ea typeface="MS Mincho" panose="02020609040205080304" pitchFamily="49" charset="-128"/>
                          </a:rPr>
                          <m:t>𝟏</m:t>
                        </m:r>
                      </m:num>
                      <m:den>
                        <m:r>
                          <a:rPr lang="en-US" sz="2800" b="1" i="1">
                            <a:solidFill>
                              <a:srgbClr val="000000"/>
                            </a:solidFill>
                            <a:effectLst/>
                            <a:latin typeface="Cambria Math" panose="02040503050406030204" pitchFamily="18" charset="0"/>
                            <a:ea typeface="MS Mincho" panose="02020609040205080304" pitchFamily="49" charset="-128"/>
                          </a:rPr>
                          <m:t>𝟐</m:t>
                        </m:r>
                      </m:den>
                    </m:f>
                    <m:r>
                      <a:rPr lang="en-US" sz="2800" b="1" i="1">
                        <a:solidFill>
                          <a:srgbClr val="000000"/>
                        </a:solidFill>
                        <a:effectLst/>
                        <a:latin typeface="Cambria Math" panose="02040503050406030204" pitchFamily="18" charset="0"/>
                        <a:ea typeface="MS Mincho" panose="02020609040205080304" pitchFamily="49" charset="-128"/>
                      </a:rPr>
                      <m:t>÷</m:t>
                    </m:r>
                    <m:f>
                      <m:fPr>
                        <m:ctrlPr>
                          <a:rPr lang="en-US" sz="2800" b="1" i="1">
                            <a:solidFill>
                              <a:srgbClr val="000000"/>
                            </a:solidFill>
                            <a:effectLst/>
                            <a:latin typeface="Cambria Math" panose="02040503050406030204" pitchFamily="18" charset="0"/>
                            <a:ea typeface="MS Mincho" panose="02020609040205080304" pitchFamily="49" charset="-128"/>
                          </a:rPr>
                        </m:ctrlPr>
                      </m:fPr>
                      <m:num>
                        <m:r>
                          <a:rPr lang="en-US" sz="2800" b="1" i="1">
                            <a:solidFill>
                              <a:srgbClr val="000000"/>
                            </a:solidFill>
                            <a:effectLst/>
                            <a:latin typeface="Cambria Math" panose="02040503050406030204" pitchFamily="18" charset="0"/>
                            <a:ea typeface="MS Mincho" panose="02020609040205080304" pitchFamily="49" charset="-128"/>
                          </a:rPr>
                          <m:t>𝟏</m:t>
                        </m:r>
                      </m:num>
                      <m:den>
                        <m:r>
                          <a:rPr lang="en-US" sz="2800" b="1" i="1">
                            <a:solidFill>
                              <a:srgbClr val="000000"/>
                            </a:solidFill>
                            <a:effectLst/>
                            <a:latin typeface="Cambria Math" panose="02040503050406030204" pitchFamily="18" charset="0"/>
                            <a:ea typeface="MS Mincho" panose="02020609040205080304" pitchFamily="49" charset="-128"/>
                          </a:rPr>
                          <m:t>𝟖</m:t>
                        </m:r>
                      </m:den>
                    </m:f>
                  </m:oMath>
                </a14:m>
                <a:endParaRPr lang="en-US" sz="2800" dirty="0">
                  <a:effectLst/>
                  <a:latin typeface="Times New Roman" panose="02020603050405020304" pitchFamily="18" charset="0"/>
                  <a:ea typeface="MS Mincho" panose="02020609040205080304" pitchFamily="49" charset="-128"/>
                </a:endParaRPr>
              </a:p>
            </p:txBody>
          </p:sp>
        </mc:Choice>
        <mc:Fallback xmlns="">
          <p:sp>
            <p:nvSpPr>
              <p:cNvPr id="5" name="Rectangle 4">
                <a:extLst>
                  <a:ext uri="{FF2B5EF4-FFF2-40B4-BE49-F238E27FC236}">
                    <a16:creationId xmlns:a16="http://schemas.microsoft.com/office/drawing/2014/main" id="{A90532E1-D0EF-CF42-AC14-5F55FBB3DBA9}"/>
                  </a:ext>
                </a:extLst>
              </p:cNvPr>
              <p:cNvSpPr>
                <a:spLocks noRot="1" noChangeAspect="1" noMove="1" noResize="1" noEditPoints="1" noAdjustHandles="1" noChangeArrowheads="1" noChangeShapeType="1" noTextEdit="1"/>
              </p:cNvSpPr>
              <p:nvPr/>
            </p:nvSpPr>
            <p:spPr>
              <a:xfrm>
                <a:off x="7877789" y="1527579"/>
                <a:ext cx="2963334" cy="1303868"/>
              </a:xfrm>
              <a:prstGeom prst="rect">
                <a:avLst/>
              </a:prstGeom>
              <a:blipFill>
                <a:blip r:embed="rId3"/>
                <a:stretch>
                  <a:fillRect/>
                </a:stretch>
              </a:blipFill>
              <a:ln w="19050">
                <a:solidFill>
                  <a:srgbClr val="C00000"/>
                </a:solidFill>
              </a:ln>
              <a:effectLst>
                <a:outerShdw blurRad="50800" dist="38100" dir="2700000" algn="tl" rotWithShape="0">
                  <a:prstClr val="black">
                    <a:alpha val="40000"/>
                  </a:prstClr>
                </a:outerShdw>
              </a:effectLst>
            </p:spPr>
            <p:txBody>
              <a:bodyPr/>
              <a:lstStyle/>
              <a:p>
                <a:r>
                  <a:rPr lang="en-US">
                    <a:noFill/>
                  </a:rPr>
                  <a:t> </a:t>
                </a:r>
              </a:p>
            </p:txBody>
          </p:sp>
        </mc:Fallback>
      </mc:AlternateContent>
    </p:spTree>
    <p:extLst>
      <p:ext uri="{BB962C8B-B14F-4D97-AF65-F5344CB8AC3E}">
        <p14:creationId xmlns:p14="http://schemas.microsoft.com/office/powerpoint/2010/main" val="6224521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0166" y="2458275"/>
            <a:ext cx="10972800" cy="2123658"/>
          </a:xfrm>
        </p:spPr>
        <p:txBody>
          <a:bodyPr/>
          <a:lstStyle/>
          <a:p>
            <a:br>
              <a:rPr lang="en-US" dirty="0"/>
            </a:br>
            <a:r>
              <a:rPr lang="en-US" dirty="0"/>
              <a:t>Evidence-Based Intervention Approaches</a:t>
            </a:r>
          </a:p>
        </p:txBody>
      </p:sp>
      <p:sp>
        <p:nvSpPr>
          <p:cNvPr id="4" name="Slide Number Placeholder 3"/>
          <p:cNvSpPr>
            <a:spLocks noGrp="1"/>
          </p:cNvSpPr>
          <p:nvPr>
            <p:ph type="sldNum" sz="quarter" idx="12"/>
          </p:nvPr>
        </p:nvSpPr>
        <p:spPr/>
        <p:txBody>
          <a:bodyPr/>
          <a:lstStyle/>
          <a:p>
            <a:fld id="{A1A8B8B9-B651-4439-A868-E8F04EF81465}" type="slidenum">
              <a:rPr lang="en-US" smtClean="0"/>
              <a:pPr/>
              <a:t>57</a:t>
            </a:fld>
            <a:endParaRPr lang="en-US" dirty="0"/>
          </a:p>
        </p:txBody>
      </p:sp>
      <p:graphicFrame>
        <p:nvGraphicFramePr>
          <p:cNvPr id="5" name="Content Placeholder 2" descr="Tiers of intervention triangle, with core classroom instruction written at the bottom, tier 2 written in the middle and D B I written at the top."/>
          <p:cNvGraphicFramePr>
            <a:graphicFrameLocks/>
          </p:cNvGraphicFramePr>
          <p:nvPr>
            <p:extLst>
              <p:ext uri="{D42A27DB-BD31-4B8C-83A1-F6EECF244321}">
                <p14:modId xmlns:p14="http://schemas.microsoft.com/office/powerpoint/2010/main" val="635168959"/>
              </p:ext>
            </p:extLst>
          </p:nvPr>
        </p:nvGraphicFramePr>
        <p:xfrm>
          <a:off x="8366533" y="196796"/>
          <a:ext cx="3522784" cy="29014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86923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b="1" dirty="0"/>
              <a:t>Data-Based Individualization</a:t>
            </a:r>
          </a:p>
        </p:txBody>
      </p:sp>
      <p:sp>
        <p:nvSpPr>
          <p:cNvPr id="5" name="Slide Number Placeholder 4"/>
          <p:cNvSpPr>
            <a:spLocks noGrp="1"/>
          </p:cNvSpPr>
          <p:nvPr>
            <p:ph type="sldNum" sz="quarter" idx="10"/>
          </p:nvPr>
        </p:nvSpPr>
        <p:spPr/>
        <p:txBody>
          <a:bodyPr/>
          <a:lstStyle/>
          <a:p>
            <a:fld id="{556C903B-A9A8-9643-9413-B88BA9C2F039}" type="slidenum">
              <a:rPr lang="en-US" smtClean="0"/>
              <a:t>58</a:t>
            </a:fld>
            <a:endParaRPr lang="en-US" dirty="0"/>
          </a:p>
        </p:txBody>
      </p:sp>
      <p:sp>
        <p:nvSpPr>
          <p:cNvPr id="11" name="Right Arrow 10">
            <a:extLst>
              <a:ext uri="{C183D7F6-B498-43B3-948B-1728B52AA6E4}">
                <adec:decorative xmlns:adec="http://schemas.microsoft.com/office/drawing/2017/decorative" val="1"/>
              </a:ext>
            </a:extLst>
          </p:cNvPr>
          <p:cNvSpPr/>
          <p:nvPr/>
        </p:nvSpPr>
        <p:spPr>
          <a:xfrm rot="20002263">
            <a:off x="777602" y="3844436"/>
            <a:ext cx="4319746" cy="1020416"/>
          </a:xfrm>
          <a:prstGeom prst="rightArrow">
            <a:avLst/>
          </a:prstGeom>
          <a:solidFill>
            <a:schemeClr val="accent1">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isve pointing to diagnostic data to illustrate the cyclical process.">
            <a:extLst>
              <a:ext uri="{FF2B5EF4-FFF2-40B4-BE49-F238E27FC236}">
                <a16:creationId xmlns:a16="http://schemas.microsoft.com/office/drawing/2014/main" id="{B6CA4082-9348-314E-8431-C26397F69E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47861" y="1079186"/>
            <a:ext cx="3576277" cy="5152916"/>
          </a:xfrm>
          <a:prstGeom prst="rect">
            <a:avLst/>
          </a:prstGeom>
        </p:spPr>
      </p:pic>
    </p:spTree>
    <p:extLst>
      <p:ext uri="{BB962C8B-B14F-4D97-AF65-F5344CB8AC3E}">
        <p14:creationId xmlns:p14="http://schemas.microsoft.com/office/powerpoint/2010/main" val="7930645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Schema-Based and Schema-Broadening Instruction</a:t>
            </a:r>
          </a:p>
        </p:txBody>
      </p:sp>
      <p:sp>
        <p:nvSpPr>
          <p:cNvPr id="3" name="Content Placeholder 2"/>
          <p:cNvSpPr>
            <a:spLocks noGrp="1"/>
          </p:cNvSpPr>
          <p:nvPr>
            <p:ph idx="1"/>
          </p:nvPr>
        </p:nvSpPr>
        <p:spPr/>
        <p:txBody>
          <a:bodyPr/>
          <a:lstStyle/>
          <a:p>
            <a:pPr>
              <a:spcAft>
                <a:spcPts val="1200"/>
              </a:spcAft>
            </a:pPr>
            <a:r>
              <a:rPr lang="en-US" dirty="0"/>
              <a:t>Categorizing word problems into schemas or types</a:t>
            </a:r>
          </a:p>
          <a:p>
            <a:pPr>
              <a:spcAft>
                <a:spcPts val="1200"/>
              </a:spcAft>
            </a:pPr>
            <a:r>
              <a:rPr lang="en-US" dirty="0"/>
              <a:t>Apply similar solution methods to recognized and identified problems</a:t>
            </a:r>
          </a:p>
          <a:p>
            <a:pPr>
              <a:spcAft>
                <a:spcPts val="1200"/>
              </a:spcAft>
            </a:pPr>
            <a:r>
              <a:rPr lang="en-US" dirty="0"/>
              <a:t>Usually relies on structure or underlying mathematical content</a:t>
            </a:r>
          </a:p>
          <a:p>
            <a:pPr>
              <a:spcAft>
                <a:spcPts val="1200"/>
              </a:spcAft>
            </a:pPr>
            <a:r>
              <a:rPr lang="en-US" dirty="0"/>
              <a:t>Problem solving usually has students generate an equation or schematic diagram</a:t>
            </a:r>
          </a:p>
          <a:p>
            <a:pPr>
              <a:spcAft>
                <a:spcPts val="1200"/>
              </a:spcAft>
            </a:pPr>
            <a:r>
              <a:rPr lang="en-US" dirty="0"/>
              <a:t>Issues with TRANSFER: hence, “broadening”</a:t>
            </a:r>
          </a:p>
          <a:p>
            <a:r>
              <a:rPr lang="en-US" dirty="0"/>
              <a:t>Primary researchers in this area:</a:t>
            </a:r>
          </a:p>
          <a:p>
            <a:pPr lvl="1"/>
            <a:r>
              <a:rPr lang="en-US" dirty="0"/>
              <a:t>Lynn Fuchs</a:t>
            </a:r>
          </a:p>
          <a:p>
            <a:pPr lvl="1"/>
            <a:r>
              <a:rPr lang="en-US" dirty="0"/>
              <a:t>Asha Jitendra</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59</a:t>
            </a:fld>
            <a:endParaRPr lang="en-US" dirty="0"/>
          </a:p>
        </p:txBody>
      </p:sp>
    </p:spTree>
    <p:extLst>
      <p:ext uri="{BB962C8B-B14F-4D97-AF65-F5344CB8AC3E}">
        <p14:creationId xmlns:p14="http://schemas.microsoft.com/office/powerpoint/2010/main" val="1674660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4000" b="1" dirty="0">
                <a:latin typeface="Arial" charset="0"/>
              </a:rPr>
              <a:t>Common Practice to AVOID: KEY WORDS</a:t>
            </a:r>
            <a:endParaRPr lang="en-US" sz="4000" dirty="0"/>
          </a:p>
        </p:txBody>
      </p:sp>
      <p:sp>
        <p:nvSpPr>
          <p:cNvPr id="2" name="Content Placeholder 1"/>
          <p:cNvSpPr>
            <a:spLocks noGrp="1"/>
          </p:cNvSpPr>
          <p:nvPr>
            <p:ph idx="1"/>
          </p:nvPr>
        </p:nvSpPr>
        <p:spPr/>
        <p:txBody>
          <a:bodyPr/>
          <a:lstStyle/>
          <a:p>
            <a:r>
              <a:rPr lang="en-US" dirty="0"/>
              <a:t>Why don’t key word strategies work? </a:t>
            </a:r>
          </a:p>
          <a:p>
            <a:pPr lvl="1"/>
            <a:r>
              <a:rPr lang="en-US" sz="2400" dirty="0"/>
              <a:t>No development of meaning making</a:t>
            </a:r>
          </a:p>
          <a:p>
            <a:pPr lvl="1"/>
            <a:r>
              <a:rPr lang="en-US" sz="2400" dirty="0"/>
              <a:t>No building of structures for more advanced learning (decimals, fractions, algebra)</a:t>
            </a:r>
          </a:p>
          <a:p>
            <a:pPr lvl="1"/>
            <a:r>
              <a:rPr lang="en-US" sz="2400" dirty="0"/>
              <a:t>Many problems do not have key words</a:t>
            </a:r>
          </a:p>
          <a:p>
            <a:pPr lvl="1"/>
            <a:r>
              <a:rPr lang="en-US" sz="2400" dirty="0"/>
              <a:t>Students use key words inappropriately as a result of words having more than one meaning</a:t>
            </a:r>
          </a:p>
          <a:p>
            <a:pPr lvl="1"/>
            <a:r>
              <a:rPr lang="en-US" sz="2400" dirty="0"/>
              <a:t>Multistep problems are impossible to solve with key words</a:t>
            </a:r>
          </a:p>
          <a:p>
            <a:pPr marL="0" indent="0">
              <a:buNone/>
            </a:pPr>
            <a:endParaRPr lang="en-US" dirty="0"/>
          </a:p>
          <a:p>
            <a:endParaRPr lang="en-US" dirty="0"/>
          </a:p>
          <a:p>
            <a:endParaRPr lang="en-US" dirty="0"/>
          </a:p>
          <a:p>
            <a:endParaRPr lang="en-US" dirty="0"/>
          </a:p>
        </p:txBody>
      </p:sp>
      <p:sp>
        <p:nvSpPr>
          <p:cNvPr id="3" name="Slide Number Placeholder 2">
            <a:extLst>
              <a:ext uri="{FF2B5EF4-FFF2-40B4-BE49-F238E27FC236}">
                <a16:creationId xmlns:a16="http://schemas.microsoft.com/office/drawing/2014/main" id="{7626C9DA-4918-40E6-92EC-D2312C31C13B}"/>
              </a:ext>
            </a:extLst>
          </p:cNvPr>
          <p:cNvSpPr>
            <a:spLocks noGrp="1"/>
          </p:cNvSpPr>
          <p:nvPr>
            <p:ph type="sldNum" sz="quarter" idx="10"/>
          </p:nvPr>
        </p:nvSpPr>
        <p:spPr/>
        <p:txBody>
          <a:bodyPr/>
          <a:lstStyle/>
          <a:p>
            <a:pPr algn="r"/>
            <a:fld id="{F3477EC8-074D-41C4-94AE-E9EA7CEEA348}" type="slidenum">
              <a:rPr lang="en-US" smtClean="0"/>
              <a:pPr algn="r"/>
              <a:t>6</a:t>
            </a:fld>
            <a:endParaRPr lang="en-US" dirty="0"/>
          </a:p>
        </p:txBody>
      </p:sp>
    </p:spTree>
    <p:extLst>
      <p:ext uri="{BB962C8B-B14F-4D97-AF65-F5344CB8AC3E}">
        <p14:creationId xmlns:p14="http://schemas.microsoft.com/office/powerpoint/2010/main" val="18934136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4400" b="1" dirty="0">
                <a:latin typeface="Arial" charset="0"/>
              </a:rPr>
              <a:t>Vanderbilt Fuchs Lab</a:t>
            </a:r>
            <a:endParaRPr lang="en-US" sz="4400" dirty="0"/>
          </a:p>
        </p:txBody>
      </p:sp>
      <p:sp>
        <p:nvSpPr>
          <p:cNvPr id="2" name="Content Placeholder 1"/>
          <p:cNvSpPr>
            <a:spLocks noGrp="1"/>
          </p:cNvSpPr>
          <p:nvPr>
            <p:ph idx="1"/>
          </p:nvPr>
        </p:nvSpPr>
        <p:spPr/>
        <p:txBody>
          <a:bodyPr/>
          <a:lstStyle/>
          <a:p>
            <a:pPr marL="0" indent="0">
              <a:buNone/>
            </a:pPr>
            <a:r>
              <a:rPr lang="en-US" sz="3300" b="1" dirty="0"/>
              <a:t>Schema-Based Instruction/ Schema-Broadening Instruction</a:t>
            </a:r>
          </a:p>
          <a:p>
            <a:pPr marL="0" indent="0">
              <a:buNone/>
            </a:pPr>
            <a:endParaRPr lang="en-US" dirty="0"/>
          </a:p>
          <a:p>
            <a:pPr marL="0" indent="0">
              <a:buNone/>
            </a:pPr>
            <a:endParaRPr lang="en-US" dirty="0"/>
          </a:p>
          <a:p>
            <a:pPr marL="0" indent="0">
              <a:buNone/>
            </a:pPr>
            <a:endParaRPr lang="en-US" dirty="0"/>
          </a:p>
          <a:p>
            <a:pPr marL="0" indent="0">
              <a:buNone/>
            </a:pPr>
            <a:r>
              <a:rPr lang="en-US" b="1" dirty="0"/>
              <a:t>Tier 2 Intervention: </a:t>
            </a:r>
          </a:p>
          <a:p>
            <a:r>
              <a:rPr lang="en-US" dirty="0"/>
              <a:t>Fraction Face-Off! </a:t>
            </a:r>
          </a:p>
          <a:p>
            <a:pPr lvl="1"/>
            <a:r>
              <a:rPr lang="en-US" dirty="0"/>
              <a:t>Problems: Fractions (multiplicative)</a:t>
            </a:r>
          </a:p>
        </p:txBody>
      </p:sp>
      <p:sp>
        <p:nvSpPr>
          <p:cNvPr id="3" name="Slide Number Placeholder 2">
            <a:extLst>
              <a:ext uri="{FF2B5EF4-FFF2-40B4-BE49-F238E27FC236}">
                <a16:creationId xmlns:a16="http://schemas.microsoft.com/office/drawing/2014/main" id="{BE990F83-1509-4160-9292-D2160770BCCD}"/>
              </a:ext>
            </a:extLst>
          </p:cNvPr>
          <p:cNvSpPr>
            <a:spLocks noGrp="1"/>
          </p:cNvSpPr>
          <p:nvPr>
            <p:ph type="sldNum" sz="quarter" idx="12"/>
          </p:nvPr>
        </p:nvSpPr>
        <p:spPr/>
        <p:txBody>
          <a:bodyPr/>
          <a:lstStyle/>
          <a:p>
            <a:fld id="{556C903B-A9A8-9643-9413-B88BA9C2F039}" type="slidenum">
              <a:rPr lang="en-US" smtClean="0"/>
              <a:t>60</a:t>
            </a:fld>
            <a:endParaRPr lang="en-US" dirty="0"/>
          </a:p>
        </p:txBody>
      </p:sp>
    </p:spTree>
    <p:extLst>
      <p:ext uri="{BB962C8B-B14F-4D97-AF65-F5344CB8AC3E}">
        <p14:creationId xmlns:p14="http://schemas.microsoft.com/office/powerpoint/2010/main" val="27943071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lgn="r"/>
            <a:fld id="{F3477EC8-074D-41C4-94AE-E9EA7CEEA348}" type="slidenum">
              <a:rPr lang="uk-UA" smtClean="0">
                <a:solidFill>
                  <a:srgbClr val="D4D4D4">
                    <a:lumMod val="75000"/>
                  </a:srgbClr>
                </a:solidFill>
              </a:rPr>
              <a:pPr algn="r"/>
              <a:t>61</a:t>
            </a:fld>
            <a:endParaRPr lang="uk-UA" dirty="0">
              <a:solidFill>
                <a:srgbClr val="D4D4D4">
                  <a:lumMod val="75000"/>
                </a:srgbClr>
              </a:solidFill>
            </a:endParaRPr>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0328" y="1982422"/>
            <a:ext cx="5982640" cy="4405655"/>
          </a:xfrm>
          <a:prstGeom prst="rect">
            <a:avLst/>
          </a:prstGeom>
        </p:spPr>
      </p:pic>
      <p:sp>
        <p:nvSpPr>
          <p:cNvPr id="5" name="Title 1"/>
          <p:cNvSpPr txBox="1">
            <a:spLocks/>
          </p:cNvSpPr>
          <p:nvPr/>
        </p:nvSpPr>
        <p:spPr bwMode="gray">
          <a:xfrm>
            <a:off x="357523" y="469923"/>
            <a:ext cx="7766936" cy="1569660"/>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algn="l" rtl="0" eaLnBrk="0" fontAlgn="base" hangingPunct="0">
              <a:spcBef>
                <a:spcPct val="0"/>
              </a:spcBef>
              <a:spcAft>
                <a:spcPct val="0"/>
              </a:spcAft>
              <a:defRPr lang="en-US" sz="3200" b="0" kern="1200" dirty="0">
                <a:solidFill>
                  <a:schemeClr val="bg2">
                    <a:lumMod val="7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a:lstStyle>
          <a:p>
            <a:pPr>
              <a:spcBef>
                <a:spcPts val="0"/>
              </a:spcBef>
            </a:pPr>
            <a:r>
              <a:rPr lang="en-US" sz="7000" b="1" dirty="0"/>
              <a:t>Fraction Face-Off!</a:t>
            </a:r>
            <a:br>
              <a:rPr lang="en-US" sz="7200" b="1" dirty="0"/>
            </a:br>
            <a:r>
              <a:rPr lang="en-US" b="1" dirty="0"/>
              <a:t>Fourth-grade tutoring program</a:t>
            </a:r>
          </a:p>
        </p:txBody>
      </p:sp>
      <p:sp>
        <p:nvSpPr>
          <p:cNvPr id="2" name="TextBox 1">
            <a:extLst>
              <a:ext uri="{FF2B5EF4-FFF2-40B4-BE49-F238E27FC236}">
                <a16:creationId xmlns:a16="http://schemas.microsoft.com/office/drawing/2014/main" id="{B4EBE2F3-2EC6-5048-8304-3BB1A15CB444}"/>
              </a:ext>
            </a:extLst>
          </p:cNvPr>
          <p:cNvSpPr txBox="1"/>
          <p:nvPr/>
        </p:nvSpPr>
        <p:spPr>
          <a:xfrm>
            <a:off x="309032" y="6111078"/>
            <a:ext cx="4802020" cy="276999"/>
          </a:xfrm>
          <a:prstGeom prst="rect">
            <a:avLst/>
          </a:prstGeom>
          <a:noFill/>
        </p:spPr>
        <p:txBody>
          <a:bodyPr wrap="none" rtlCol="0">
            <a:spAutoFit/>
          </a:bodyPr>
          <a:lstStyle/>
          <a:p>
            <a:r>
              <a:rPr lang="en-US" sz="1200" dirty="0"/>
              <a:t>Source: Fuchs, L., Schumacher, R., Malone, A., &amp; Fuchs, D. (2015).</a:t>
            </a:r>
          </a:p>
        </p:txBody>
      </p:sp>
      <p:sp>
        <p:nvSpPr>
          <p:cNvPr id="6" name="Title 5" hidden="1">
            <a:extLst>
              <a:ext uri="{FF2B5EF4-FFF2-40B4-BE49-F238E27FC236}">
                <a16:creationId xmlns:a16="http://schemas.microsoft.com/office/drawing/2014/main" id="{051223C0-2BAA-4100-A467-319A3912CDAB}"/>
              </a:ext>
            </a:extLst>
          </p:cNvPr>
          <p:cNvSpPr>
            <a:spLocks noGrp="1"/>
          </p:cNvSpPr>
          <p:nvPr>
            <p:ph type="title"/>
          </p:nvPr>
        </p:nvSpPr>
        <p:spPr/>
        <p:txBody>
          <a:bodyPr/>
          <a:lstStyle/>
          <a:p>
            <a:r>
              <a:rPr lang="en-US" dirty="0"/>
              <a:t>Fraction Face-Off</a:t>
            </a:r>
          </a:p>
        </p:txBody>
      </p:sp>
    </p:spTree>
    <p:extLst>
      <p:ext uri="{BB962C8B-B14F-4D97-AF65-F5344CB8AC3E}">
        <p14:creationId xmlns:p14="http://schemas.microsoft.com/office/powerpoint/2010/main" val="27973295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Word Problems: Multiplicative Reasoning</a:t>
            </a:r>
          </a:p>
        </p:txBody>
      </p:sp>
      <p:pic>
        <p:nvPicPr>
          <p:cNvPr id="4" name="Content Placeholder 3" descr="Splitting:Grouping Card.pdf"/>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a:xfrm>
            <a:off x="4890247" y="1065213"/>
            <a:ext cx="6789831" cy="5246688"/>
          </a:xfrm>
        </p:spPr>
      </p:pic>
      <p:sp>
        <p:nvSpPr>
          <p:cNvPr id="5" name="Content Placeholder 4"/>
          <p:cNvSpPr txBox="1">
            <a:spLocks/>
          </p:cNvSpPr>
          <p:nvPr/>
        </p:nvSpPr>
        <p:spPr>
          <a:xfrm>
            <a:off x="916518" y="1074694"/>
            <a:ext cx="4384145" cy="5237207"/>
          </a:xfrm>
          <a:prstGeom prst="rect">
            <a:avLst/>
          </a:prstGeom>
        </p:spPr>
        <p:txBody>
          <a:bodyPr>
            <a:noAutofit/>
          </a:bodyPr>
          <a:lstStyle>
            <a:lvl1pPr marL="228600" indent="-228600" algn="l" rtl="0" eaLnBrk="0" fontAlgn="base" hangingPunct="0">
              <a:spcBef>
                <a:spcPts val="600"/>
              </a:spcBef>
              <a:spcAft>
                <a:spcPts val="0"/>
              </a:spcAft>
              <a:buClr>
                <a:schemeClr val="bg2">
                  <a:lumMod val="75000"/>
                </a:schemeClr>
              </a:buClr>
              <a:buFont typeface="Arial" panose="020B0604020202020204" pitchFamily="34" charset="0"/>
              <a:buChar char="•"/>
              <a:defRPr sz="2400" kern="1200">
                <a:solidFill>
                  <a:schemeClr val="tx2"/>
                </a:solidFill>
                <a:latin typeface="+mn-lt"/>
                <a:ea typeface="Arial" pitchFamily="34" charset="0"/>
                <a:cs typeface="Arial" pitchFamily="34" charset="0"/>
              </a:defRPr>
            </a:lvl1pPr>
            <a:lvl2pPr marL="457200" indent="-228600" algn="l" rtl="0" eaLnBrk="0" fontAlgn="base" hangingPunct="0">
              <a:spcBef>
                <a:spcPts val="600"/>
              </a:spcBef>
              <a:spcAft>
                <a:spcPts val="0"/>
              </a:spcAft>
              <a:buClr>
                <a:schemeClr val="bg2">
                  <a:lumMod val="75000"/>
                </a:schemeClr>
              </a:buClr>
              <a:buFont typeface="Arial" pitchFamily="34" charset="0"/>
              <a:buChar char="–"/>
              <a:defRPr sz="1800" kern="1200">
                <a:solidFill>
                  <a:schemeClr val="tx2"/>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2">
                  <a:lumMod val="75000"/>
                </a:schemeClr>
              </a:buClr>
              <a:buFont typeface="Arial" panose="020B0604020202020204" pitchFamily="34" charset="0"/>
              <a:buChar char="»"/>
              <a:defRPr sz="1600" kern="1200">
                <a:solidFill>
                  <a:schemeClr val="tx2"/>
                </a:solidFill>
                <a:latin typeface="+mn-lt"/>
                <a:ea typeface="Arial" pitchFamily="34" charset="0"/>
                <a:cs typeface="Arial" pitchFamily="34" charset="0"/>
              </a:defRPr>
            </a:lvl3pPr>
            <a:lvl4pPr marL="914400" indent="-228600" algn="l" rtl="0" eaLnBrk="0" fontAlgn="base" hangingPunct="0">
              <a:spcBef>
                <a:spcPts val="600"/>
              </a:spcBef>
              <a:spcAft>
                <a:spcPts val="0"/>
              </a:spcAft>
              <a:buClr>
                <a:schemeClr val="bg2">
                  <a:lumMod val="75000"/>
                </a:schemeClr>
              </a:buClr>
              <a:buSzPct val="100000"/>
              <a:buFont typeface="Arial" panose="020B0604020202020204" pitchFamily="34" charset="0"/>
              <a:buChar char="•"/>
              <a:defRPr sz="1400" kern="1200">
                <a:solidFill>
                  <a:schemeClr val="tx2"/>
                </a:solidFill>
                <a:latin typeface="+mn-lt"/>
                <a:ea typeface="Arial" pitchFamily="34" charset="0"/>
                <a:cs typeface="Arial" pitchFamily="34" charset="0"/>
              </a:defRPr>
            </a:lvl4pPr>
            <a:lvl5pPr marL="1143000" indent="-228600" algn="l" rtl="0" eaLnBrk="0" fontAlgn="base" hangingPunct="0">
              <a:spcBef>
                <a:spcPts val="600"/>
              </a:spcBef>
              <a:spcAft>
                <a:spcPts val="0"/>
              </a:spcAft>
              <a:buClr>
                <a:schemeClr val="bg2">
                  <a:lumMod val="75000"/>
                </a:schemeClr>
              </a:buClr>
              <a:buFont typeface="Arial" pitchFamily="34" charset="0"/>
              <a:buChar char="•"/>
              <a:defRPr sz="1400" kern="1200" baseline="0">
                <a:solidFill>
                  <a:schemeClr val="tx2"/>
                </a:solidFill>
                <a:latin typeface="+mn-lt"/>
                <a:ea typeface="Arial" pitchFamily="34" charset="0"/>
                <a:cs typeface="Arial" pitchFamily="34" charset="0"/>
              </a:defRPr>
            </a:lvl5pPr>
            <a:lvl6pPr marL="1371600" indent="-228600" algn="l" defTabSz="914400" rtl="0" eaLnBrk="1" latinLnBrk="0" hangingPunct="1">
              <a:spcBef>
                <a:spcPts val="600"/>
              </a:spcBef>
              <a:spcAft>
                <a:spcPts val="0"/>
              </a:spcAft>
              <a:buClr>
                <a:schemeClr val="bg2">
                  <a:lumMod val="75000"/>
                </a:schemeClr>
              </a:buClr>
              <a:buFont typeface="Arial" pitchFamily="34" charset="0"/>
              <a:buChar char="•"/>
              <a:defRPr sz="1400" kern="1200">
                <a:solidFill>
                  <a:schemeClr val="tx2"/>
                </a:solidFill>
                <a:latin typeface="+mn-lt"/>
                <a:ea typeface="+mn-ea"/>
                <a:cs typeface="+mn-cs"/>
              </a:defRPr>
            </a:lvl6pPr>
            <a:lvl7pPr marL="1600200" indent="-228600" algn="l" defTabSz="914400" rtl="0" eaLnBrk="1" latinLnBrk="0" hangingPunct="1">
              <a:spcBef>
                <a:spcPts val="600"/>
              </a:spcBef>
              <a:spcAft>
                <a:spcPts val="0"/>
              </a:spcAft>
              <a:buClr>
                <a:schemeClr val="bg2">
                  <a:lumMod val="75000"/>
                </a:schemeClr>
              </a:buClr>
              <a:buFont typeface="Arial" pitchFamily="34" charset="0"/>
              <a:buChar char="•"/>
              <a:defRPr sz="1400" kern="1200">
                <a:solidFill>
                  <a:schemeClr val="tx2"/>
                </a:solidFill>
                <a:latin typeface="+mn-lt"/>
                <a:ea typeface="+mn-ea"/>
                <a:cs typeface="+mn-cs"/>
              </a:defRPr>
            </a:lvl7pPr>
            <a:lvl8pPr marL="1828800" indent="-228600" algn="l" defTabSz="914400" rtl="0" eaLnBrk="1" latinLnBrk="0" hangingPunct="1">
              <a:spcBef>
                <a:spcPts val="600"/>
              </a:spcBef>
              <a:spcAft>
                <a:spcPts val="0"/>
              </a:spcAft>
              <a:buClr>
                <a:schemeClr val="bg2">
                  <a:lumMod val="75000"/>
                </a:schemeClr>
              </a:buClr>
              <a:buFont typeface="Arial" pitchFamily="34" charset="0"/>
              <a:buChar char="•"/>
              <a:defRPr sz="1400" kern="1200">
                <a:solidFill>
                  <a:schemeClr val="tx2"/>
                </a:solidFill>
                <a:latin typeface="+mn-lt"/>
                <a:ea typeface="+mn-ea"/>
                <a:cs typeface="+mn-cs"/>
              </a:defRPr>
            </a:lvl8pPr>
            <a:lvl9pPr marL="2057400" indent="-228600" algn="l" defTabSz="914400" rtl="0" eaLnBrk="1" latinLnBrk="0" hangingPunct="1">
              <a:spcBef>
                <a:spcPts val="600"/>
              </a:spcBef>
              <a:spcAft>
                <a:spcPts val="0"/>
              </a:spcAft>
              <a:buClr>
                <a:schemeClr val="bg2">
                  <a:lumMod val="75000"/>
                </a:schemeClr>
              </a:buClr>
              <a:buFont typeface="Arial" pitchFamily="34" charset="0"/>
              <a:buChar char="•"/>
              <a:defRPr sz="1400" kern="1200" baseline="0">
                <a:solidFill>
                  <a:schemeClr val="tx2"/>
                </a:solidFill>
                <a:latin typeface="+mn-lt"/>
                <a:ea typeface="+mn-ea"/>
                <a:cs typeface="+mn-cs"/>
              </a:defRPr>
            </a:lvl9pPr>
          </a:lstStyle>
          <a:p>
            <a:pPr marL="0" indent="0">
              <a:buNone/>
            </a:pPr>
            <a:endParaRPr lang="en-US" sz="2800" dirty="0"/>
          </a:p>
          <a:p>
            <a:pPr marL="0" indent="0">
              <a:buNone/>
            </a:pPr>
            <a:r>
              <a:rPr lang="en-US" sz="2800" dirty="0"/>
              <a:t>Word problem instruction uses </a:t>
            </a:r>
            <a:r>
              <a:rPr lang="en-US" sz="2800" dirty="0">
                <a:solidFill>
                  <a:srgbClr val="C00000"/>
                </a:solidFill>
              </a:rPr>
              <a:t>schema-based instruction</a:t>
            </a:r>
            <a:r>
              <a:rPr lang="en-US" sz="2800" dirty="0"/>
              <a:t>.</a:t>
            </a:r>
          </a:p>
          <a:p>
            <a:pPr marL="0" indent="0">
              <a:buNone/>
            </a:pPr>
            <a:endParaRPr lang="en-US" sz="2800" dirty="0"/>
          </a:p>
          <a:p>
            <a:pPr marL="0" indent="0">
              <a:buNone/>
            </a:pPr>
            <a:r>
              <a:rPr lang="en-US" sz="2800" dirty="0"/>
              <a:t>Students are taught to recognize and solve similar problem types and apply procedures appropriately.</a:t>
            </a:r>
          </a:p>
        </p:txBody>
      </p:sp>
      <p:sp>
        <p:nvSpPr>
          <p:cNvPr id="3" name="Slide Number Placeholder 2">
            <a:extLst>
              <a:ext uri="{FF2B5EF4-FFF2-40B4-BE49-F238E27FC236}">
                <a16:creationId xmlns:a16="http://schemas.microsoft.com/office/drawing/2014/main" id="{6A629E77-4896-4944-A3C3-DB89F66E01C7}"/>
              </a:ext>
            </a:extLst>
          </p:cNvPr>
          <p:cNvSpPr>
            <a:spLocks noGrp="1"/>
          </p:cNvSpPr>
          <p:nvPr>
            <p:ph type="sldNum" sz="quarter" idx="10"/>
          </p:nvPr>
        </p:nvSpPr>
        <p:spPr/>
        <p:txBody>
          <a:bodyPr/>
          <a:lstStyle/>
          <a:p>
            <a:pPr algn="r"/>
            <a:fld id="{F3477EC8-074D-41C4-94AE-E9EA7CEEA348}" type="slidenum">
              <a:rPr lang="en-US" smtClean="0"/>
              <a:pPr algn="r"/>
              <a:t>62</a:t>
            </a:fld>
            <a:endParaRPr lang="en-US" dirty="0"/>
          </a:p>
        </p:txBody>
      </p:sp>
    </p:spTree>
    <p:extLst>
      <p:ext uri="{BB962C8B-B14F-4D97-AF65-F5344CB8AC3E}">
        <p14:creationId xmlns:p14="http://schemas.microsoft.com/office/powerpoint/2010/main" val="15303270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Word Problems: Splitting</a:t>
            </a:r>
          </a:p>
        </p:txBody>
      </p:sp>
      <p:sp>
        <p:nvSpPr>
          <p:cNvPr id="4" name="Rectangle 3"/>
          <p:cNvSpPr/>
          <p:nvPr/>
        </p:nvSpPr>
        <p:spPr>
          <a:xfrm>
            <a:off x="1265862" y="1664819"/>
            <a:ext cx="8081457" cy="830997"/>
          </a:xfrm>
          <a:prstGeom prst="rect">
            <a:avLst/>
          </a:prstGeom>
        </p:spPr>
        <p:txBody>
          <a:bodyPr wrap="square">
            <a:spAutoFit/>
          </a:bodyPr>
          <a:lstStyle/>
          <a:p>
            <a:pPr lvl="0"/>
            <a:r>
              <a:rPr lang="en-US" b="1" dirty="0"/>
              <a:t>Matt has 2 apples. He cut each apple into fifths. How many </a:t>
            </a:r>
            <a:r>
              <a:rPr lang="en-US" b="1" u="sng" dirty="0">
                <a:solidFill>
                  <a:srgbClr val="1466C5"/>
                </a:solidFill>
              </a:rPr>
              <a:t>pieces of apple</a:t>
            </a:r>
            <a:r>
              <a:rPr lang="en-US" dirty="0">
                <a:solidFill>
                  <a:srgbClr val="1466C5"/>
                </a:solidFill>
              </a:rPr>
              <a:t> </a:t>
            </a:r>
            <a:r>
              <a:rPr lang="en-US" b="1" dirty="0"/>
              <a:t>does Matt have?  </a:t>
            </a:r>
          </a:p>
        </p:txBody>
      </p:sp>
      <p:sp>
        <p:nvSpPr>
          <p:cNvPr id="3" name="TextBox 2">
            <a:extLst>
              <a:ext uri="{C183D7F6-B498-43B3-948B-1728B52AA6E4}">
                <adec:decorative xmlns:adec="http://schemas.microsoft.com/office/drawing/2017/decorative" val="1"/>
              </a:ext>
            </a:extLst>
          </p:cNvPr>
          <p:cNvSpPr txBox="1"/>
          <p:nvPr/>
        </p:nvSpPr>
        <p:spPr>
          <a:xfrm>
            <a:off x="-1711804" y="2485034"/>
            <a:ext cx="184731" cy="461665"/>
          </a:xfrm>
          <a:prstGeom prst="rect">
            <a:avLst/>
          </a:prstGeom>
          <a:noFill/>
        </p:spPr>
        <p:txBody>
          <a:bodyPr wrap="none" rtlCol="0">
            <a:spAutoFit/>
          </a:bodyPr>
          <a:lstStyle/>
          <a:p>
            <a:endParaRPr lang="en-US" dirty="0"/>
          </a:p>
        </p:txBody>
      </p:sp>
      <p:sp>
        <p:nvSpPr>
          <p:cNvPr id="8" name="Oval 7" descr="Oval that highlights that matt has two apples."/>
          <p:cNvSpPr/>
          <p:nvPr/>
        </p:nvSpPr>
        <p:spPr>
          <a:xfrm>
            <a:off x="2589835" y="1664818"/>
            <a:ext cx="1677293" cy="497006"/>
          </a:xfrm>
          <a:prstGeom prst="ellipse">
            <a:avLst/>
          </a:prstGeom>
          <a:noFill/>
          <a:ln>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466C5"/>
              </a:solidFill>
            </a:endParaRPr>
          </a:p>
        </p:txBody>
      </p:sp>
      <p:sp>
        <p:nvSpPr>
          <p:cNvPr id="9" name="TextBox 8"/>
          <p:cNvSpPr txBox="1"/>
          <p:nvPr/>
        </p:nvSpPr>
        <p:spPr>
          <a:xfrm>
            <a:off x="3314590" y="1198953"/>
            <a:ext cx="417452" cy="461665"/>
          </a:xfrm>
          <a:prstGeom prst="rect">
            <a:avLst/>
          </a:prstGeom>
          <a:noFill/>
        </p:spPr>
        <p:txBody>
          <a:bodyPr wrap="none" rtlCol="0">
            <a:spAutoFit/>
          </a:bodyPr>
          <a:lstStyle/>
          <a:p>
            <a:r>
              <a:rPr lang="en-US" dirty="0">
                <a:solidFill>
                  <a:srgbClr val="1466C5"/>
                </a:solidFill>
              </a:rPr>
              <a:t>U</a:t>
            </a:r>
          </a:p>
        </p:txBody>
      </p:sp>
      <p:sp>
        <p:nvSpPr>
          <p:cNvPr id="10" name="Oval 9" descr="Oval circling the word fifths"/>
          <p:cNvSpPr/>
          <p:nvPr/>
        </p:nvSpPr>
        <p:spPr>
          <a:xfrm>
            <a:off x="7190665" y="1621126"/>
            <a:ext cx="1132000" cy="497006"/>
          </a:xfrm>
          <a:prstGeom prst="ellipse">
            <a:avLst/>
          </a:prstGeom>
          <a:noFill/>
          <a:ln>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466C5"/>
              </a:solidFill>
            </a:endParaRPr>
          </a:p>
        </p:txBody>
      </p:sp>
      <p:sp>
        <p:nvSpPr>
          <p:cNvPr id="11" name="TextBox 10"/>
          <p:cNvSpPr txBox="1"/>
          <p:nvPr/>
        </p:nvSpPr>
        <p:spPr>
          <a:xfrm>
            <a:off x="7632966" y="1120520"/>
            <a:ext cx="559769" cy="461665"/>
          </a:xfrm>
          <a:prstGeom prst="rect">
            <a:avLst/>
          </a:prstGeom>
          <a:noFill/>
        </p:spPr>
        <p:txBody>
          <a:bodyPr wrap="none" rtlCol="0">
            <a:spAutoFit/>
          </a:bodyPr>
          <a:lstStyle/>
          <a:p>
            <a:r>
              <a:rPr lang="en-US" dirty="0">
                <a:solidFill>
                  <a:srgbClr val="1466C5"/>
                </a:solidFill>
              </a:rPr>
              <a:t>S  </a:t>
            </a:r>
          </a:p>
        </p:txBody>
      </p:sp>
      <p:graphicFrame>
        <p:nvGraphicFramePr>
          <p:cNvPr id="12" name="Table 11"/>
          <p:cNvGraphicFramePr>
            <a:graphicFrameLocks noGrp="1"/>
          </p:cNvGraphicFramePr>
          <p:nvPr/>
        </p:nvGraphicFramePr>
        <p:xfrm>
          <a:off x="5913949" y="3797440"/>
          <a:ext cx="3741120" cy="1798320"/>
        </p:xfrm>
        <a:graphic>
          <a:graphicData uri="http://schemas.openxmlformats.org/drawingml/2006/table">
            <a:tbl>
              <a:tblPr firstRow="1" bandRow="1">
                <a:tableStyleId>{5C22544A-7EE6-4342-B048-85BDC9FD1C3A}</a:tableStyleId>
              </a:tblPr>
              <a:tblGrid>
                <a:gridCol w="1870560">
                  <a:extLst>
                    <a:ext uri="{9D8B030D-6E8A-4147-A177-3AD203B41FA5}">
                      <a16:colId xmlns:a16="http://schemas.microsoft.com/office/drawing/2014/main" val="20000"/>
                    </a:ext>
                  </a:extLst>
                </a:gridCol>
                <a:gridCol w="1870560">
                  <a:extLst>
                    <a:ext uri="{9D8B030D-6E8A-4147-A177-3AD203B41FA5}">
                      <a16:colId xmlns:a16="http://schemas.microsoft.com/office/drawing/2014/main" val="20001"/>
                    </a:ext>
                  </a:extLst>
                </a:gridCol>
              </a:tblGrid>
              <a:tr h="370840">
                <a:tc>
                  <a:txBody>
                    <a:bodyPr/>
                    <a:lstStyle/>
                    <a:p>
                      <a:pPr algn="ctr"/>
                      <a:r>
                        <a:rPr lang="en-US" sz="2800" b="0" baseline="0" dirty="0">
                          <a:solidFill>
                            <a:srgbClr val="1466C5"/>
                          </a:solidFill>
                        </a:rPr>
                        <a:t>  </a:t>
                      </a:r>
                      <a:r>
                        <a:rPr lang="en-US" sz="2800" b="1" dirty="0">
                          <a:solidFill>
                            <a:srgbClr val="1466C5"/>
                          </a:solidFill>
                        </a:rPr>
                        <a:t>U </a:t>
                      </a:r>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2800" b="0" dirty="0">
                          <a:solidFill>
                            <a:srgbClr val="1466C5"/>
                          </a:solidFill>
                        </a:rPr>
                        <a:t> </a:t>
                      </a:r>
                      <a:r>
                        <a:rPr lang="en-US" sz="2800" b="0" baseline="0" dirty="0">
                          <a:solidFill>
                            <a:srgbClr val="1466C5"/>
                          </a:solidFill>
                        </a:rPr>
                        <a:t>    </a:t>
                      </a:r>
                      <a:r>
                        <a:rPr lang="en-US" sz="2800" b="1" dirty="0">
                          <a:solidFill>
                            <a:srgbClr val="1466C5"/>
                          </a:solidFill>
                        </a:rPr>
                        <a:t>S</a:t>
                      </a:r>
                    </a:p>
                  </a:txBody>
                  <a:tcP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70840">
                <a:tc>
                  <a:txBody>
                    <a:bodyPr/>
                    <a:lstStyle/>
                    <a:p>
                      <a:pPr algn="ctr"/>
                      <a:endParaRPr lang="en-US" sz="2400" dirty="0">
                        <a:solidFill>
                          <a:srgbClr val="1466C5"/>
                        </a:solidFill>
                      </a:endParaRPr>
                    </a:p>
                  </a:txBody>
                  <a:tcPr anchor="ct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endParaRPr lang="en-US" dirty="0">
                        <a:solidFill>
                          <a:srgbClr val="1466C5"/>
                        </a:solidFill>
                      </a:endParaRPr>
                    </a:p>
                    <a:p>
                      <a:endParaRPr lang="en-US" dirty="0">
                        <a:solidFill>
                          <a:srgbClr val="1466C5"/>
                        </a:solidFill>
                      </a:endParaRPr>
                    </a:p>
                  </a:txBody>
                  <a:tcP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70840">
                <a:tc>
                  <a:txBody>
                    <a:bodyPr/>
                    <a:lstStyle/>
                    <a:p>
                      <a:pPr algn="ctr"/>
                      <a:endParaRPr lang="en-US" sz="2400" dirty="0">
                        <a:solidFill>
                          <a:srgbClr val="1466C5"/>
                        </a:solidFill>
                      </a:endParaRPr>
                    </a:p>
                  </a:txBody>
                  <a:tcPr anchor="ct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endParaRPr lang="en-US" dirty="0">
                        <a:solidFill>
                          <a:srgbClr val="1466C5"/>
                        </a:solidFill>
                      </a:endParaRPr>
                    </a:p>
                    <a:p>
                      <a:endParaRPr lang="en-US" dirty="0">
                        <a:solidFill>
                          <a:srgbClr val="1466C5"/>
                        </a:solidFill>
                      </a:endParaRPr>
                    </a:p>
                  </a:txBody>
                  <a:tcP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13" name="Object 12" descr="One-fifth plus one-fifth plus one-fifth plus one-fifth plus one-fifth. The first two one-fifths are crossed out."/>
          <p:cNvGraphicFramePr>
            <a:graphicFrameLocks noChangeAspect="1"/>
          </p:cNvGraphicFramePr>
          <p:nvPr>
            <p:extLst>
              <p:ext uri="{D42A27DB-BD31-4B8C-83A1-F6EECF244321}">
                <p14:modId xmlns:p14="http://schemas.microsoft.com/office/powerpoint/2010/main" val="259780864"/>
              </p:ext>
            </p:extLst>
          </p:nvPr>
        </p:nvGraphicFramePr>
        <p:xfrm>
          <a:off x="8184058" y="4385510"/>
          <a:ext cx="1028700" cy="419100"/>
        </p:xfrm>
        <a:graphic>
          <a:graphicData uri="http://schemas.openxmlformats.org/presentationml/2006/ole">
            <mc:AlternateContent xmlns:mc="http://schemas.openxmlformats.org/markup-compatibility/2006">
              <mc:Choice xmlns:v="urn:schemas-microsoft-com:vml" Requires="v">
                <p:oleObj spid="_x0000_s30937" name="Equation" r:id="rId4" imgW="1028700" imgH="419100" progId="Equation.DSMT4">
                  <p:embed/>
                </p:oleObj>
              </mc:Choice>
              <mc:Fallback>
                <p:oleObj name="Equation" r:id="rId4" imgW="1028700" imgH="419100" progId="Equation.DSMT4">
                  <p:embed/>
                  <p:pic>
                    <p:nvPicPr>
                      <p:cNvPr id="13" name="Object 12"/>
                      <p:cNvPicPr/>
                      <p:nvPr/>
                    </p:nvPicPr>
                    <p:blipFill>
                      <a:blip r:embed="rId5"/>
                      <a:stretch>
                        <a:fillRect/>
                      </a:stretch>
                    </p:blipFill>
                    <p:spPr>
                      <a:xfrm>
                        <a:off x="8184058" y="4385510"/>
                        <a:ext cx="1028700" cy="419100"/>
                      </a:xfrm>
                      <a:prstGeom prst="rect">
                        <a:avLst/>
                      </a:prstGeom>
                    </p:spPr>
                  </p:pic>
                </p:oleObj>
              </mc:Fallback>
            </mc:AlternateContent>
          </a:graphicData>
        </a:graphic>
      </p:graphicFrame>
      <p:graphicFrame>
        <p:nvGraphicFramePr>
          <p:cNvPr id="14" name="Object 13" descr="One-fifth plus one-fifth plus one-fifth plus one-fifth plus one-fifth. "/>
          <p:cNvGraphicFramePr>
            <a:graphicFrameLocks noChangeAspect="1"/>
          </p:cNvGraphicFramePr>
          <p:nvPr>
            <p:extLst>
              <p:ext uri="{D42A27DB-BD31-4B8C-83A1-F6EECF244321}">
                <p14:modId xmlns:p14="http://schemas.microsoft.com/office/powerpoint/2010/main" val="491761993"/>
              </p:ext>
            </p:extLst>
          </p:nvPr>
        </p:nvGraphicFramePr>
        <p:xfrm>
          <a:off x="8184058" y="4997181"/>
          <a:ext cx="1028700" cy="419100"/>
        </p:xfrm>
        <a:graphic>
          <a:graphicData uri="http://schemas.openxmlformats.org/presentationml/2006/ole">
            <mc:AlternateContent xmlns:mc="http://schemas.openxmlformats.org/markup-compatibility/2006">
              <mc:Choice xmlns:v="urn:schemas-microsoft-com:vml" Requires="v">
                <p:oleObj spid="_x0000_s30938" name="Equation" r:id="rId6" imgW="1028700" imgH="419100" progId="Equation.DSMT4">
                  <p:embed/>
                </p:oleObj>
              </mc:Choice>
              <mc:Fallback>
                <p:oleObj name="Equation" r:id="rId6" imgW="1028700" imgH="419100" progId="Equation.DSMT4">
                  <p:embed/>
                  <p:pic>
                    <p:nvPicPr>
                      <p:cNvPr id="14" name="Object 13"/>
                      <p:cNvPicPr/>
                      <p:nvPr/>
                    </p:nvPicPr>
                    <p:blipFill>
                      <a:blip r:embed="rId5"/>
                      <a:stretch>
                        <a:fillRect/>
                      </a:stretch>
                    </p:blipFill>
                    <p:spPr>
                      <a:xfrm>
                        <a:off x="8184058" y="4997181"/>
                        <a:ext cx="1028700" cy="419100"/>
                      </a:xfrm>
                      <a:prstGeom prst="rect">
                        <a:avLst/>
                      </a:prstGeom>
                    </p:spPr>
                  </p:pic>
                </p:oleObj>
              </mc:Fallback>
            </mc:AlternateContent>
          </a:graphicData>
        </a:graphic>
      </p:graphicFrame>
      <p:graphicFrame>
        <p:nvGraphicFramePr>
          <p:cNvPr id="15" name="Object 14" descr="One-fifth"/>
          <p:cNvGraphicFramePr>
            <a:graphicFrameLocks noChangeAspect="1"/>
          </p:cNvGraphicFramePr>
          <p:nvPr>
            <p:extLst>
              <p:ext uri="{D42A27DB-BD31-4B8C-83A1-F6EECF244321}">
                <p14:modId xmlns:p14="http://schemas.microsoft.com/office/powerpoint/2010/main" val="92994119"/>
              </p:ext>
            </p:extLst>
          </p:nvPr>
        </p:nvGraphicFramePr>
        <p:xfrm>
          <a:off x="8523069" y="3839074"/>
          <a:ext cx="139700" cy="419100"/>
        </p:xfrm>
        <a:graphic>
          <a:graphicData uri="http://schemas.openxmlformats.org/presentationml/2006/ole">
            <mc:AlternateContent xmlns:mc="http://schemas.openxmlformats.org/markup-compatibility/2006">
              <mc:Choice xmlns:v="urn:schemas-microsoft-com:vml" Requires="v">
                <p:oleObj spid="_x0000_s30939" name="Equation" r:id="rId7" imgW="139700" imgH="419100" progId="Equation.DSMT4">
                  <p:embed/>
                </p:oleObj>
              </mc:Choice>
              <mc:Fallback>
                <p:oleObj name="Equation" r:id="rId7" imgW="139700" imgH="419100" progId="Equation.DSMT4">
                  <p:embed/>
                  <p:pic>
                    <p:nvPicPr>
                      <p:cNvPr id="15" name="Object 14"/>
                      <p:cNvPicPr/>
                      <p:nvPr/>
                    </p:nvPicPr>
                    <p:blipFill>
                      <a:blip r:embed="rId8"/>
                      <a:stretch>
                        <a:fillRect/>
                      </a:stretch>
                    </p:blipFill>
                    <p:spPr>
                      <a:xfrm>
                        <a:off x="8523069" y="3839074"/>
                        <a:ext cx="139700" cy="419100"/>
                      </a:xfrm>
                      <a:prstGeom prst="rect">
                        <a:avLst/>
                      </a:prstGeom>
                    </p:spPr>
                  </p:pic>
                </p:oleObj>
              </mc:Fallback>
            </mc:AlternateContent>
          </a:graphicData>
        </a:graphic>
      </p:graphicFrame>
      <p:cxnSp>
        <p:nvCxnSpPr>
          <p:cNvPr id="18" name="Straight Connector 17">
            <a:extLst>
              <a:ext uri="{C183D7F6-B498-43B3-948B-1728B52AA6E4}">
                <adec:decorative xmlns:adec="http://schemas.microsoft.com/office/drawing/2017/decorative" val="1"/>
              </a:ext>
            </a:extLst>
          </p:cNvPr>
          <p:cNvCxnSpPr/>
          <p:nvPr/>
        </p:nvCxnSpPr>
        <p:spPr>
          <a:xfrm flipV="1">
            <a:off x="8184059" y="4398210"/>
            <a:ext cx="159547" cy="4191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C183D7F6-B498-43B3-948B-1728B52AA6E4}">
                <adec:decorative xmlns:adec="http://schemas.microsoft.com/office/drawing/2017/decorative" val="1"/>
              </a:ext>
            </a:extLst>
          </p:cNvPr>
          <p:cNvCxnSpPr/>
          <p:nvPr/>
        </p:nvCxnSpPr>
        <p:spPr>
          <a:xfrm flipV="1">
            <a:off x="8416232" y="4385510"/>
            <a:ext cx="159547" cy="419100"/>
          </a:xfrm>
          <a:prstGeom prst="line">
            <a:avLst/>
          </a:prstGeom>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1666243" y="4123900"/>
            <a:ext cx="3283271" cy="523220"/>
          </a:xfrm>
          <a:prstGeom prst="rect">
            <a:avLst/>
          </a:prstGeom>
          <a:noFill/>
        </p:spPr>
        <p:txBody>
          <a:bodyPr wrap="none" rtlCol="0">
            <a:spAutoFit/>
          </a:bodyPr>
          <a:lstStyle/>
          <a:p>
            <a:r>
              <a:rPr lang="en-US" sz="2800" b="1" dirty="0">
                <a:solidFill>
                  <a:srgbClr val="1466C5"/>
                </a:solidFill>
              </a:rPr>
              <a:t>10 pieces of apple</a:t>
            </a:r>
          </a:p>
        </p:txBody>
      </p:sp>
      <p:sp>
        <p:nvSpPr>
          <p:cNvPr id="7" name="TextBox 6"/>
          <p:cNvSpPr txBox="1"/>
          <p:nvPr/>
        </p:nvSpPr>
        <p:spPr>
          <a:xfrm>
            <a:off x="6750185" y="4333794"/>
            <a:ext cx="370614" cy="492443"/>
          </a:xfrm>
          <a:prstGeom prst="rect">
            <a:avLst/>
          </a:prstGeom>
          <a:noFill/>
        </p:spPr>
        <p:txBody>
          <a:bodyPr wrap="none" rtlCol="0">
            <a:spAutoFit/>
          </a:bodyPr>
          <a:lstStyle/>
          <a:p>
            <a:r>
              <a:rPr lang="en-US" sz="2600" dirty="0">
                <a:solidFill>
                  <a:schemeClr val="bg2">
                    <a:lumMod val="50000"/>
                  </a:schemeClr>
                </a:solidFill>
              </a:rPr>
              <a:t>1</a:t>
            </a:r>
          </a:p>
        </p:txBody>
      </p:sp>
      <p:sp>
        <p:nvSpPr>
          <p:cNvPr id="21" name="TextBox 20"/>
          <p:cNvSpPr txBox="1"/>
          <p:nvPr/>
        </p:nvSpPr>
        <p:spPr>
          <a:xfrm>
            <a:off x="6750185" y="4947265"/>
            <a:ext cx="370614" cy="492443"/>
          </a:xfrm>
          <a:prstGeom prst="rect">
            <a:avLst/>
          </a:prstGeom>
          <a:noFill/>
        </p:spPr>
        <p:txBody>
          <a:bodyPr wrap="none" rtlCol="0">
            <a:spAutoFit/>
          </a:bodyPr>
          <a:lstStyle/>
          <a:p>
            <a:r>
              <a:rPr lang="en-US" sz="2600" dirty="0">
                <a:solidFill>
                  <a:schemeClr val="bg2">
                    <a:lumMod val="50000"/>
                  </a:schemeClr>
                </a:solidFill>
              </a:rPr>
              <a:t>1</a:t>
            </a:r>
          </a:p>
        </p:txBody>
      </p:sp>
      <p:sp>
        <p:nvSpPr>
          <p:cNvPr id="22" name="TextBox 21"/>
          <p:cNvSpPr txBox="1"/>
          <p:nvPr/>
        </p:nvSpPr>
        <p:spPr>
          <a:xfrm>
            <a:off x="6422252" y="3799498"/>
            <a:ext cx="370915" cy="492443"/>
          </a:xfrm>
          <a:prstGeom prst="rect">
            <a:avLst/>
          </a:prstGeom>
          <a:noFill/>
        </p:spPr>
        <p:txBody>
          <a:bodyPr wrap="none" rtlCol="0">
            <a:spAutoFit/>
          </a:bodyPr>
          <a:lstStyle/>
          <a:p>
            <a:r>
              <a:rPr lang="en-US" sz="2600" dirty="0">
                <a:solidFill>
                  <a:schemeClr val="bg2">
                    <a:lumMod val="50000"/>
                  </a:schemeClr>
                </a:solidFill>
              </a:rPr>
              <a:t>2</a:t>
            </a:r>
          </a:p>
        </p:txBody>
      </p:sp>
      <p:sp>
        <p:nvSpPr>
          <p:cNvPr id="5" name="Slide Number Placeholder 4">
            <a:extLst>
              <a:ext uri="{FF2B5EF4-FFF2-40B4-BE49-F238E27FC236}">
                <a16:creationId xmlns:a16="http://schemas.microsoft.com/office/drawing/2014/main" id="{7D889D1D-925C-4AAD-822D-F2B6C1E9706F}"/>
              </a:ext>
            </a:extLst>
          </p:cNvPr>
          <p:cNvSpPr>
            <a:spLocks noGrp="1"/>
          </p:cNvSpPr>
          <p:nvPr>
            <p:ph type="sldNum" sz="quarter" idx="10"/>
          </p:nvPr>
        </p:nvSpPr>
        <p:spPr/>
        <p:txBody>
          <a:bodyPr/>
          <a:lstStyle/>
          <a:p>
            <a:pPr algn="r"/>
            <a:fld id="{F3477EC8-074D-41C4-94AE-E9EA7CEEA348}" type="slidenum">
              <a:rPr lang="en-US" smtClean="0"/>
              <a:pPr algn="r"/>
              <a:t>63</a:t>
            </a:fld>
            <a:endParaRPr lang="en-US" dirty="0"/>
          </a:p>
        </p:txBody>
      </p:sp>
    </p:spTree>
    <p:extLst>
      <p:ext uri="{BB962C8B-B14F-4D97-AF65-F5344CB8AC3E}">
        <p14:creationId xmlns:p14="http://schemas.microsoft.com/office/powerpoint/2010/main" val="8529868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Word Problems: Grouping</a:t>
            </a:r>
          </a:p>
        </p:txBody>
      </p:sp>
      <p:sp>
        <p:nvSpPr>
          <p:cNvPr id="4" name="Rectangle 3"/>
          <p:cNvSpPr/>
          <p:nvPr/>
        </p:nvSpPr>
        <p:spPr>
          <a:xfrm>
            <a:off x="1007953" y="1946174"/>
            <a:ext cx="8081457" cy="1200328"/>
          </a:xfrm>
          <a:prstGeom prst="rect">
            <a:avLst/>
          </a:prstGeom>
        </p:spPr>
        <p:txBody>
          <a:bodyPr wrap="square">
            <a:spAutoFit/>
          </a:bodyPr>
          <a:lstStyle/>
          <a:p>
            <a:pPr lvl="0"/>
            <a:r>
              <a:rPr lang="en-US" b="1" dirty="0"/>
              <a:t>Keisha is making 4 necklaces for friends. For each necklace, she needs 1/3 yard of string. How many </a:t>
            </a:r>
            <a:r>
              <a:rPr lang="en-US" b="1" u="sng" dirty="0">
                <a:solidFill>
                  <a:srgbClr val="1466C5"/>
                </a:solidFill>
              </a:rPr>
              <a:t>yards of string</a:t>
            </a:r>
            <a:r>
              <a:rPr lang="en-US" dirty="0">
                <a:solidFill>
                  <a:srgbClr val="1466C5"/>
                </a:solidFill>
              </a:rPr>
              <a:t> </a:t>
            </a:r>
            <a:r>
              <a:rPr lang="en-US" b="1" dirty="0"/>
              <a:t>does Keisha need? </a:t>
            </a:r>
          </a:p>
        </p:txBody>
      </p:sp>
      <p:sp>
        <p:nvSpPr>
          <p:cNvPr id="3" name="TextBox 2">
            <a:extLst>
              <a:ext uri="{C183D7F6-B498-43B3-948B-1728B52AA6E4}">
                <adec:decorative xmlns:adec="http://schemas.microsoft.com/office/drawing/2017/decorative" val="1"/>
              </a:ext>
            </a:extLst>
          </p:cNvPr>
          <p:cNvSpPr txBox="1"/>
          <p:nvPr/>
        </p:nvSpPr>
        <p:spPr>
          <a:xfrm>
            <a:off x="-1711804" y="2485034"/>
            <a:ext cx="184731" cy="461665"/>
          </a:xfrm>
          <a:prstGeom prst="rect">
            <a:avLst/>
          </a:prstGeom>
          <a:noFill/>
        </p:spPr>
        <p:txBody>
          <a:bodyPr wrap="none" rtlCol="0">
            <a:spAutoFit/>
          </a:bodyPr>
          <a:lstStyle/>
          <a:p>
            <a:endParaRPr lang="en-US" dirty="0"/>
          </a:p>
        </p:txBody>
      </p:sp>
      <p:sp>
        <p:nvSpPr>
          <p:cNvPr id="8" name="Oval 7" descr="Oval that highlights that Keisha has four necklaces."/>
          <p:cNvSpPr/>
          <p:nvPr/>
        </p:nvSpPr>
        <p:spPr>
          <a:xfrm>
            <a:off x="3496161" y="1946174"/>
            <a:ext cx="1967195" cy="497006"/>
          </a:xfrm>
          <a:prstGeom prst="ellipse">
            <a:avLst/>
          </a:prstGeom>
          <a:noFill/>
          <a:ln>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466C5"/>
              </a:solidFill>
            </a:endParaRPr>
          </a:p>
        </p:txBody>
      </p:sp>
      <p:sp>
        <p:nvSpPr>
          <p:cNvPr id="9" name="TextBox 8"/>
          <p:cNvSpPr txBox="1"/>
          <p:nvPr/>
        </p:nvSpPr>
        <p:spPr>
          <a:xfrm>
            <a:off x="4614980" y="1401876"/>
            <a:ext cx="269626" cy="461665"/>
          </a:xfrm>
          <a:prstGeom prst="rect">
            <a:avLst/>
          </a:prstGeom>
          <a:noFill/>
        </p:spPr>
        <p:txBody>
          <a:bodyPr wrap="none" rtlCol="0">
            <a:spAutoFit/>
          </a:bodyPr>
          <a:lstStyle/>
          <a:p>
            <a:r>
              <a:rPr lang="en-US" dirty="0">
                <a:solidFill>
                  <a:srgbClr val="1466C5"/>
                </a:solidFill>
              </a:rPr>
              <a:t>I</a:t>
            </a:r>
          </a:p>
        </p:txBody>
      </p:sp>
      <p:sp>
        <p:nvSpPr>
          <p:cNvPr id="10" name="Oval 9" descr="Oval that highlights one-third yard of string."/>
          <p:cNvSpPr/>
          <p:nvPr/>
        </p:nvSpPr>
        <p:spPr>
          <a:xfrm>
            <a:off x="3973883" y="2313295"/>
            <a:ext cx="1532341" cy="497006"/>
          </a:xfrm>
          <a:prstGeom prst="ellipse">
            <a:avLst/>
          </a:prstGeom>
          <a:noFill/>
          <a:ln>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466C5"/>
              </a:solidFill>
            </a:endParaRPr>
          </a:p>
        </p:txBody>
      </p:sp>
      <p:sp>
        <p:nvSpPr>
          <p:cNvPr id="11" name="TextBox 10"/>
          <p:cNvSpPr txBox="1"/>
          <p:nvPr/>
        </p:nvSpPr>
        <p:spPr>
          <a:xfrm>
            <a:off x="5377488" y="2153903"/>
            <a:ext cx="644728" cy="461665"/>
          </a:xfrm>
          <a:prstGeom prst="rect">
            <a:avLst/>
          </a:prstGeom>
          <a:noFill/>
        </p:spPr>
        <p:txBody>
          <a:bodyPr wrap="none" rtlCol="0">
            <a:spAutoFit/>
          </a:bodyPr>
          <a:lstStyle/>
          <a:p>
            <a:r>
              <a:rPr lang="en-US" dirty="0">
                <a:solidFill>
                  <a:srgbClr val="1466C5"/>
                </a:solidFill>
              </a:rPr>
              <a:t>S   </a:t>
            </a:r>
          </a:p>
        </p:txBody>
      </p:sp>
      <p:graphicFrame>
        <p:nvGraphicFramePr>
          <p:cNvPr id="12" name="Table 11"/>
          <p:cNvGraphicFramePr>
            <a:graphicFrameLocks noGrp="1"/>
          </p:cNvGraphicFramePr>
          <p:nvPr/>
        </p:nvGraphicFramePr>
        <p:xfrm>
          <a:off x="5911620" y="3508126"/>
          <a:ext cx="3741120" cy="1158240"/>
        </p:xfrm>
        <a:graphic>
          <a:graphicData uri="http://schemas.openxmlformats.org/drawingml/2006/table">
            <a:tbl>
              <a:tblPr firstRow="1" bandRow="1">
                <a:tableStyleId>{5C22544A-7EE6-4342-B048-85BDC9FD1C3A}</a:tableStyleId>
              </a:tblPr>
              <a:tblGrid>
                <a:gridCol w="786877">
                  <a:extLst>
                    <a:ext uri="{9D8B030D-6E8A-4147-A177-3AD203B41FA5}">
                      <a16:colId xmlns:a16="http://schemas.microsoft.com/office/drawing/2014/main" val="20000"/>
                    </a:ext>
                  </a:extLst>
                </a:gridCol>
                <a:gridCol w="2954243">
                  <a:extLst>
                    <a:ext uri="{9D8B030D-6E8A-4147-A177-3AD203B41FA5}">
                      <a16:colId xmlns:a16="http://schemas.microsoft.com/office/drawing/2014/main" val="20001"/>
                    </a:ext>
                  </a:extLst>
                </a:gridCol>
              </a:tblGrid>
              <a:tr h="370840">
                <a:tc>
                  <a:txBody>
                    <a:bodyPr/>
                    <a:lstStyle/>
                    <a:p>
                      <a:pPr algn="ctr"/>
                      <a:r>
                        <a:rPr lang="en-US" sz="2800" b="1" dirty="0">
                          <a:solidFill>
                            <a:srgbClr val="1466C5"/>
                          </a:solidFill>
                        </a:rPr>
                        <a:t> S</a:t>
                      </a:r>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2800" b="0" dirty="0">
                          <a:solidFill>
                            <a:srgbClr val="1466C5"/>
                          </a:solidFill>
                        </a:rPr>
                        <a:t> </a:t>
                      </a:r>
                      <a:r>
                        <a:rPr lang="en-US" sz="2800" b="0" baseline="0" dirty="0">
                          <a:solidFill>
                            <a:srgbClr val="1466C5"/>
                          </a:solidFill>
                        </a:rPr>
                        <a:t>    </a:t>
                      </a:r>
                      <a:endParaRPr lang="en-US" sz="2800" b="1" dirty="0">
                        <a:solidFill>
                          <a:srgbClr val="1466C5"/>
                        </a:solidFill>
                      </a:endParaRPr>
                    </a:p>
                  </a:txBody>
                  <a:tcP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70840">
                <a:tc>
                  <a:txBody>
                    <a:bodyPr/>
                    <a:lstStyle/>
                    <a:p>
                      <a:pPr algn="ctr"/>
                      <a:r>
                        <a:rPr lang="en-US" sz="2800" b="1" dirty="0">
                          <a:solidFill>
                            <a:srgbClr val="1466C5"/>
                          </a:solidFill>
                        </a:rPr>
                        <a:t>I</a:t>
                      </a:r>
                    </a:p>
                  </a:txBody>
                  <a:tcPr anchor="ct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endParaRPr lang="en-US" dirty="0">
                        <a:solidFill>
                          <a:srgbClr val="1466C5"/>
                        </a:solidFill>
                      </a:endParaRPr>
                    </a:p>
                    <a:p>
                      <a:endParaRPr lang="en-US" dirty="0">
                        <a:solidFill>
                          <a:srgbClr val="1466C5"/>
                        </a:solidFill>
                      </a:endParaRPr>
                    </a:p>
                  </a:txBody>
                  <a:tcP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graphicFrame>
        <p:nvGraphicFramePr>
          <p:cNvPr id="14" name="Object 13" descr="One-third written four times. The first three one-thirds are circled."/>
          <p:cNvGraphicFramePr>
            <a:graphicFrameLocks noChangeAspect="1"/>
          </p:cNvGraphicFramePr>
          <p:nvPr>
            <p:extLst>
              <p:ext uri="{D42A27DB-BD31-4B8C-83A1-F6EECF244321}">
                <p14:modId xmlns:p14="http://schemas.microsoft.com/office/powerpoint/2010/main" val="3625631258"/>
              </p:ext>
            </p:extLst>
          </p:nvPr>
        </p:nvGraphicFramePr>
        <p:xfrm>
          <a:off x="7121868" y="3508879"/>
          <a:ext cx="2679700" cy="901700"/>
        </p:xfrm>
        <a:graphic>
          <a:graphicData uri="http://schemas.openxmlformats.org/presentationml/2006/ole">
            <mc:AlternateContent xmlns:mc="http://schemas.openxmlformats.org/markup-compatibility/2006">
              <mc:Choice xmlns:v="urn:schemas-microsoft-com:vml" Requires="v">
                <p:oleObj spid="_x0000_s31961" name="Equation" r:id="rId4" imgW="1244600" imgH="419100" progId="Equation.DSMT4">
                  <p:embed/>
                </p:oleObj>
              </mc:Choice>
              <mc:Fallback>
                <p:oleObj name="Equation" r:id="rId4" imgW="1244600" imgH="419100" progId="Equation.DSMT4">
                  <p:embed/>
                  <p:pic>
                    <p:nvPicPr>
                      <p:cNvPr id="14" name="Object 13"/>
                      <p:cNvPicPr/>
                      <p:nvPr/>
                    </p:nvPicPr>
                    <p:blipFill>
                      <a:blip r:embed="rId5"/>
                      <a:stretch>
                        <a:fillRect/>
                      </a:stretch>
                    </p:blipFill>
                    <p:spPr>
                      <a:xfrm>
                        <a:off x="7121868" y="3508879"/>
                        <a:ext cx="2679700" cy="901700"/>
                      </a:xfrm>
                      <a:prstGeom prst="rect">
                        <a:avLst/>
                      </a:prstGeom>
                    </p:spPr>
                  </p:pic>
                </p:oleObj>
              </mc:Fallback>
            </mc:AlternateContent>
          </a:graphicData>
        </a:graphic>
      </p:graphicFrame>
      <p:graphicFrame>
        <p:nvGraphicFramePr>
          <p:cNvPr id="15" name="Object 14" descr="One-third "/>
          <p:cNvGraphicFramePr>
            <a:graphicFrameLocks noChangeAspect="1"/>
          </p:cNvGraphicFramePr>
          <p:nvPr>
            <p:extLst>
              <p:ext uri="{D42A27DB-BD31-4B8C-83A1-F6EECF244321}">
                <p14:modId xmlns:p14="http://schemas.microsoft.com/office/powerpoint/2010/main" val="476709352"/>
              </p:ext>
            </p:extLst>
          </p:nvPr>
        </p:nvGraphicFramePr>
        <p:xfrm>
          <a:off x="6009814" y="3544374"/>
          <a:ext cx="139700" cy="419100"/>
        </p:xfrm>
        <a:graphic>
          <a:graphicData uri="http://schemas.openxmlformats.org/presentationml/2006/ole">
            <mc:AlternateContent xmlns:mc="http://schemas.openxmlformats.org/markup-compatibility/2006">
              <mc:Choice xmlns:v="urn:schemas-microsoft-com:vml" Requires="v">
                <p:oleObj spid="_x0000_s31962" name="Equation" r:id="rId6" imgW="139700" imgH="419100" progId="Equation.DSMT4">
                  <p:embed/>
                </p:oleObj>
              </mc:Choice>
              <mc:Fallback>
                <p:oleObj name="Equation" r:id="rId6" imgW="139700" imgH="419100" progId="Equation.DSMT4">
                  <p:embed/>
                  <p:pic>
                    <p:nvPicPr>
                      <p:cNvPr id="15" name="Object 14"/>
                      <p:cNvPicPr/>
                      <p:nvPr/>
                    </p:nvPicPr>
                    <p:blipFill>
                      <a:blip r:embed="rId7"/>
                      <a:stretch>
                        <a:fillRect/>
                      </a:stretch>
                    </p:blipFill>
                    <p:spPr>
                      <a:xfrm>
                        <a:off x="6009814" y="3544374"/>
                        <a:ext cx="139700" cy="419100"/>
                      </a:xfrm>
                      <a:prstGeom prst="rect">
                        <a:avLst/>
                      </a:prstGeom>
                    </p:spPr>
                  </p:pic>
                </p:oleObj>
              </mc:Fallback>
            </mc:AlternateContent>
          </a:graphicData>
        </a:graphic>
      </p:graphicFrame>
      <p:sp>
        <p:nvSpPr>
          <p:cNvPr id="20" name="TextBox 19"/>
          <p:cNvSpPr txBox="1"/>
          <p:nvPr/>
        </p:nvSpPr>
        <p:spPr>
          <a:xfrm>
            <a:off x="6724368" y="5031200"/>
            <a:ext cx="2682145" cy="523220"/>
          </a:xfrm>
          <a:prstGeom prst="rect">
            <a:avLst/>
          </a:prstGeom>
          <a:noFill/>
        </p:spPr>
        <p:txBody>
          <a:bodyPr wrap="none" rtlCol="0">
            <a:spAutoFit/>
          </a:bodyPr>
          <a:lstStyle/>
          <a:p>
            <a:r>
              <a:rPr lang="en-US" sz="2800" b="1" dirty="0">
                <a:solidFill>
                  <a:srgbClr val="1466C5"/>
                </a:solidFill>
              </a:rPr>
              <a:t>yards of string</a:t>
            </a:r>
          </a:p>
        </p:txBody>
      </p:sp>
      <p:sp>
        <p:nvSpPr>
          <p:cNvPr id="7" name="TextBox 6"/>
          <p:cNvSpPr txBox="1"/>
          <p:nvPr/>
        </p:nvSpPr>
        <p:spPr>
          <a:xfrm>
            <a:off x="5824620" y="4115568"/>
            <a:ext cx="344052" cy="430887"/>
          </a:xfrm>
          <a:prstGeom prst="rect">
            <a:avLst/>
          </a:prstGeom>
          <a:noFill/>
        </p:spPr>
        <p:txBody>
          <a:bodyPr wrap="none" rtlCol="0">
            <a:spAutoFit/>
          </a:bodyPr>
          <a:lstStyle/>
          <a:p>
            <a:r>
              <a:rPr lang="en-US" sz="2200" dirty="0">
                <a:solidFill>
                  <a:srgbClr val="1466C5"/>
                </a:solidFill>
              </a:rPr>
              <a:t>4</a:t>
            </a:r>
          </a:p>
        </p:txBody>
      </p:sp>
      <p:sp>
        <p:nvSpPr>
          <p:cNvPr id="16" name="TextBox 15"/>
          <p:cNvSpPr txBox="1"/>
          <p:nvPr/>
        </p:nvSpPr>
        <p:spPr>
          <a:xfrm>
            <a:off x="6888792" y="4383508"/>
            <a:ext cx="3566194" cy="369332"/>
          </a:xfrm>
          <a:prstGeom prst="rect">
            <a:avLst/>
          </a:prstGeom>
          <a:noFill/>
        </p:spPr>
        <p:txBody>
          <a:bodyPr wrap="square" rtlCol="0">
            <a:spAutoFit/>
          </a:bodyPr>
          <a:lstStyle/>
          <a:p>
            <a:r>
              <a:rPr lang="en-US" sz="1800" dirty="0"/>
              <a:t>____     ____    ____    ____</a:t>
            </a:r>
          </a:p>
        </p:txBody>
      </p:sp>
      <p:sp>
        <p:nvSpPr>
          <p:cNvPr id="21" name="Oval 20">
            <a:extLst>
              <a:ext uri="{C183D7F6-B498-43B3-948B-1728B52AA6E4}">
                <adec:decorative xmlns:adec="http://schemas.microsoft.com/office/drawing/2017/decorative" val="1"/>
              </a:ext>
            </a:extLst>
          </p:cNvPr>
          <p:cNvSpPr/>
          <p:nvPr/>
        </p:nvSpPr>
        <p:spPr>
          <a:xfrm>
            <a:off x="6845112" y="3360977"/>
            <a:ext cx="2340591" cy="1277776"/>
          </a:xfrm>
          <a:prstGeom prst="ellipse">
            <a:avLst/>
          </a:prstGeom>
          <a:noFill/>
          <a:ln>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466C5"/>
              </a:solidFill>
            </a:endParaRPr>
          </a:p>
        </p:txBody>
      </p:sp>
      <p:graphicFrame>
        <p:nvGraphicFramePr>
          <p:cNvPr id="22" name="Object 21" descr="One and one-third yards of string"/>
          <p:cNvGraphicFramePr>
            <a:graphicFrameLocks noChangeAspect="1"/>
          </p:cNvGraphicFramePr>
          <p:nvPr>
            <p:extLst>
              <p:ext uri="{D42A27DB-BD31-4B8C-83A1-F6EECF244321}">
                <p14:modId xmlns:p14="http://schemas.microsoft.com/office/powerpoint/2010/main" val="2043389620"/>
              </p:ext>
            </p:extLst>
          </p:nvPr>
        </p:nvGraphicFramePr>
        <p:xfrm>
          <a:off x="6280119" y="4827872"/>
          <a:ext cx="444249" cy="916263"/>
        </p:xfrm>
        <a:graphic>
          <a:graphicData uri="http://schemas.openxmlformats.org/presentationml/2006/ole">
            <mc:AlternateContent xmlns:mc="http://schemas.openxmlformats.org/markup-compatibility/2006">
              <mc:Choice xmlns:v="urn:schemas-microsoft-com:vml" Requires="v">
                <p:oleObj spid="_x0000_s31963" name="Equation" r:id="rId8" imgW="203200" imgH="419100" progId="Equation.DSMT4">
                  <p:embed/>
                </p:oleObj>
              </mc:Choice>
              <mc:Fallback>
                <p:oleObj name="Equation" r:id="rId8" imgW="203200" imgH="419100" progId="Equation.DSMT4">
                  <p:embed/>
                  <p:pic>
                    <p:nvPicPr>
                      <p:cNvPr id="22" name="Object 21"/>
                      <p:cNvPicPr/>
                      <p:nvPr/>
                    </p:nvPicPr>
                    <p:blipFill>
                      <a:blip r:embed="rId9"/>
                      <a:stretch>
                        <a:fillRect/>
                      </a:stretch>
                    </p:blipFill>
                    <p:spPr>
                      <a:xfrm>
                        <a:off x="6280119" y="4827872"/>
                        <a:ext cx="444249" cy="916263"/>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CE77AE70-3EA0-40A0-B08E-B8B0C3C2EC6C}"/>
              </a:ext>
            </a:extLst>
          </p:cNvPr>
          <p:cNvSpPr>
            <a:spLocks noGrp="1"/>
          </p:cNvSpPr>
          <p:nvPr>
            <p:ph type="sldNum" sz="quarter" idx="10"/>
          </p:nvPr>
        </p:nvSpPr>
        <p:spPr/>
        <p:txBody>
          <a:bodyPr/>
          <a:lstStyle/>
          <a:p>
            <a:pPr algn="r"/>
            <a:fld id="{F3477EC8-074D-41C4-94AE-E9EA7CEEA348}" type="slidenum">
              <a:rPr lang="en-US" smtClean="0"/>
              <a:pPr algn="r"/>
              <a:t>64</a:t>
            </a:fld>
            <a:endParaRPr lang="en-US" dirty="0"/>
          </a:p>
        </p:txBody>
      </p:sp>
    </p:spTree>
    <p:extLst>
      <p:ext uri="{BB962C8B-B14F-4D97-AF65-F5344CB8AC3E}">
        <p14:creationId xmlns:p14="http://schemas.microsoft.com/office/powerpoint/2010/main" val="2926453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Grouping: Non-unit Fractions</a:t>
            </a:r>
          </a:p>
        </p:txBody>
      </p:sp>
      <p:sp>
        <p:nvSpPr>
          <p:cNvPr id="3" name="Content Placeholder 2"/>
          <p:cNvSpPr>
            <a:spLocks noGrp="1"/>
          </p:cNvSpPr>
          <p:nvPr>
            <p:ph idx="1"/>
          </p:nvPr>
        </p:nvSpPr>
        <p:spPr>
          <a:xfrm>
            <a:off x="1195755" y="1700690"/>
            <a:ext cx="8573722" cy="2109717"/>
          </a:xfrm>
        </p:spPr>
        <p:txBody>
          <a:bodyPr/>
          <a:lstStyle/>
          <a:p>
            <a:pPr marL="0" lvl="1" indent="0">
              <a:buNone/>
            </a:pPr>
            <a:r>
              <a:rPr lang="en-US" sz="2800" b="1" dirty="0">
                <a:solidFill>
                  <a:srgbClr val="000000"/>
                </a:solidFill>
              </a:rPr>
              <a:t>Ray needs 2/3 of a cup of flour to make a loaf of bread. He’s making 4 loaves of bread. How many cups of flour does Ray need?</a:t>
            </a:r>
          </a:p>
          <a:p>
            <a:pPr marL="350838" lvl="1" indent="0">
              <a:buNone/>
            </a:pPr>
            <a:endParaRPr lang="en-US" dirty="0">
              <a:solidFill>
                <a:srgbClr val="00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440147053"/>
              </p:ext>
            </p:extLst>
          </p:nvPr>
        </p:nvGraphicFramePr>
        <p:xfrm>
          <a:off x="2304649" y="4547978"/>
          <a:ext cx="3741120" cy="1158240"/>
        </p:xfrm>
        <a:graphic>
          <a:graphicData uri="http://schemas.openxmlformats.org/drawingml/2006/table">
            <a:tbl>
              <a:tblPr firstRow="1" bandRow="1">
                <a:tableStyleId>{5C22544A-7EE6-4342-B048-85BDC9FD1C3A}</a:tableStyleId>
              </a:tblPr>
              <a:tblGrid>
                <a:gridCol w="786877">
                  <a:extLst>
                    <a:ext uri="{9D8B030D-6E8A-4147-A177-3AD203B41FA5}">
                      <a16:colId xmlns:a16="http://schemas.microsoft.com/office/drawing/2014/main" val="20000"/>
                    </a:ext>
                  </a:extLst>
                </a:gridCol>
                <a:gridCol w="2954243">
                  <a:extLst>
                    <a:ext uri="{9D8B030D-6E8A-4147-A177-3AD203B41FA5}">
                      <a16:colId xmlns:a16="http://schemas.microsoft.com/office/drawing/2014/main" val="20001"/>
                    </a:ext>
                  </a:extLst>
                </a:gridCol>
              </a:tblGrid>
              <a:tr h="370840">
                <a:tc>
                  <a:txBody>
                    <a:bodyPr/>
                    <a:lstStyle/>
                    <a:p>
                      <a:pPr algn="ctr"/>
                      <a:r>
                        <a:rPr lang="en-US" sz="2800" b="1" dirty="0">
                          <a:solidFill>
                            <a:srgbClr val="1466C5"/>
                          </a:solidFill>
                        </a:rPr>
                        <a:t> </a:t>
                      </a:r>
                      <a:r>
                        <a:rPr lang="en-US" sz="2800" b="1" dirty="0">
                          <a:solidFill>
                            <a:srgbClr val="0000FF"/>
                          </a:solidFill>
                        </a:rPr>
                        <a:t>S</a:t>
                      </a:r>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2800" b="0" dirty="0">
                          <a:solidFill>
                            <a:srgbClr val="1466C5"/>
                          </a:solidFill>
                        </a:rPr>
                        <a:t> </a:t>
                      </a:r>
                      <a:r>
                        <a:rPr lang="en-US" sz="2800" b="0" baseline="0" dirty="0">
                          <a:solidFill>
                            <a:srgbClr val="1466C5"/>
                          </a:solidFill>
                        </a:rPr>
                        <a:t>    </a:t>
                      </a:r>
                      <a:endParaRPr lang="en-US" sz="2800" b="1" dirty="0">
                        <a:solidFill>
                          <a:srgbClr val="1466C5"/>
                        </a:solidFill>
                      </a:endParaRPr>
                    </a:p>
                  </a:txBody>
                  <a:tcP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70840">
                <a:tc>
                  <a:txBody>
                    <a:bodyPr/>
                    <a:lstStyle/>
                    <a:p>
                      <a:pPr algn="ctr"/>
                      <a:r>
                        <a:rPr lang="en-US" sz="2800" b="1" dirty="0">
                          <a:solidFill>
                            <a:srgbClr val="0000FF"/>
                          </a:solidFill>
                        </a:rPr>
                        <a:t>I</a:t>
                      </a:r>
                    </a:p>
                  </a:txBody>
                  <a:tcPr anchor="ct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endParaRPr lang="en-US" dirty="0">
                        <a:solidFill>
                          <a:srgbClr val="1466C5"/>
                        </a:solidFill>
                      </a:endParaRPr>
                    </a:p>
                    <a:p>
                      <a:endParaRPr lang="en-US" dirty="0">
                        <a:solidFill>
                          <a:srgbClr val="1466C5"/>
                        </a:solidFill>
                      </a:endParaRPr>
                    </a:p>
                  </a:txBody>
                  <a:tcP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graphicFrame>
        <p:nvGraphicFramePr>
          <p:cNvPr id="5" name="Object 4" descr="Two-thirds written four times. Each is split into one-third plus one-third. Every three one-thirds that are written are grouped together and circled. There are two one-thirds that are not circled. "/>
          <p:cNvGraphicFramePr>
            <a:graphicFrameLocks noChangeAspect="1"/>
          </p:cNvGraphicFramePr>
          <p:nvPr>
            <p:extLst>
              <p:ext uri="{D42A27DB-BD31-4B8C-83A1-F6EECF244321}">
                <p14:modId xmlns:p14="http://schemas.microsoft.com/office/powerpoint/2010/main" val="3745307586"/>
              </p:ext>
            </p:extLst>
          </p:nvPr>
        </p:nvGraphicFramePr>
        <p:xfrm>
          <a:off x="3461152" y="4548638"/>
          <a:ext cx="2789238" cy="901700"/>
        </p:xfrm>
        <a:graphic>
          <a:graphicData uri="http://schemas.openxmlformats.org/presentationml/2006/ole">
            <mc:AlternateContent xmlns:mc="http://schemas.openxmlformats.org/markup-compatibility/2006">
              <mc:Choice xmlns:v="urn:schemas-microsoft-com:vml" Requires="v">
                <p:oleObj spid="_x0000_s33057" name="Equation" r:id="rId4" imgW="1295400" imgH="419100" progId="Equation.DSMT4">
                  <p:embed/>
                </p:oleObj>
              </mc:Choice>
              <mc:Fallback>
                <p:oleObj name="Equation" r:id="rId4" imgW="1295400" imgH="419100" progId="Equation.DSMT4">
                  <p:embed/>
                  <p:pic>
                    <p:nvPicPr>
                      <p:cNvPr id="5" name="Object 4"/>
                      <p:cNvPicPr/>
                      <p:nvPr/>
                    </p:nvPicPr>
                    <p:blipFill>
                      <a:blip r:embed="rId5"/>
                      <a:stretch>
                        <a:fillRect/>
                      </a:stretch>
                    </p:blipFill>
                    <p:spPr>
                      <a:xfrm>
                        <a:off x="3461152" y="4548638"/>
                        <a:ext cx="2789238" cy="901700"/>
                      </a:xfrm>
                      <a:prstGeom prst="rect">
                        <a:avLst/>
                      </a:prstGeom>
                    </p:spPr>
                  </p:pic>
                </p:oleObj>
              </mc:Fallback>
            </mc:AlternateContent>
          </a:graphicData>
        </a:graphic>
      </p:graphicFrame>
      <p:graphicFrame>
        <p:nvGraphicFramePr>
          <p:cNvPr id="6" name="Object 5" descr="Two-thirds."/>
          <p:cNvGraphicFramePr>
            <a:graphicFrameLocks noChangeAspect="1"/>
          </p:cNvGraphicFramePr>
          <p:nvPr>
            <p:extLst>
              <p:ext uri="{D42A27DB-BD31-4B8C-83A1-F6EECF244321}">
                <p14:modId xmlns:p14="http://schemas.microsoft.com/office/powerpoint/2010/main" val="1815603584"/>
              </p:ext>
            </p:extLst>
          </p:nvPr>
        </p:nvGraphicFramePr>
        <p:xfrm>
          <a:off x="2395940" y="4548477"/>
          <a:ext cx="152400" cy="419100"/>
        </p:xfrm>
        <a:graphic>
          <a:graphicData uri="http://schemas.openxmlformats.org/presentationml/2006/ole">
            <mc:AlternateContent xmlns:mc="http://schemas.openxmlformats.org/markup-compatibility/2006">
              <mc:Choice xmlns:v="urn:schemas-microsoft-com:vml" Requires="v">
                <p:oleObj spid="_x0000_s33058" name="Equation" r:id="rId6" imgW="152400" imgH="419100" progId="Equation.DSMT4">
                  <p:embed/>
                </p:oleObj>
              </mc:Choice>
              <mc:Fallback>
                <p:oleObj name="Equation" r:id="rId6" imgW="152400" imgH="419100" progId="Equation.DSMT4">
                  <p:embed/>
                  <p:pic>
                    <p:nvPicPr>
                      <p:cNvPr id="6" name="Object 5"/>
                      <p:cNvPicPr/>
                      <p:nvPr/>
                    </p:nvPicPr>
                    <p:blipFill>
                      <a:blip r:embed="rId7"/>
                      <a:stretch>
                        <a:fillRect/>
                      </a:stretch>
                    </p:blipFill>
                    <p:spPr>
                      <a:xfrm>
                        <a:off x="2395940" y="4548477"/>
                        <a:ext cx="152400" cy="419100"/>
                      </a:xfrm>
                      <a:prstGeom prst="rect">
                        <a:avLst/>
                      </a:prstGeom>
                    </p:spPr>
                  </p:pic>
                </p:oleObj>
              </mc:Fallback>
            </mc:AlternateContent>
          </a:graphicData>
        </a:graphic>
      </p:graphicFrame>
      <p:sp>
        <p:nvSpPr>
          <p:cNvPr id="7" name="TextBox 6"/>
          <p:cNvSpPr txBox="1"/>
          <p:nvPr/>
        </p:nvSpPr>
        <p:spPr>
          <a:xfrm>
            <a:off x="2276041" y="5149449"/>
            <a:ext cx="344052" cy="430887"/>
          </a:xfrm>
          <a:prstGeom prst="rect">
            <a:avLst/>
          </a:prstGeom>
          <a:noFill/>
        </p:spPr>
        <p:txBody>
          <a:bodyPr wrap="none" rtlCol="0">
            <a:spAutoFit/>
          </a:bodyPr>
          <a:lstStyle/>
          <a:p>
            <a:r>
              <a:rPr lang="en-US" sz="2200" dirty="0">
                <a:solidFill>
                  <a:srgbClr val="0000FF"/>
                </a:solidFill>
              </a:rPr>
              <a:t>4</a:t>
            </a:r>
          </a:p>
        </p:txBody>
      </p:sp>
      <p:sp>
        <p:nvSpPr>
          <p:cNvPr id="8" name="TextBox 7"/>
          <p:cNvSpPr txBox="1"/>
          <p:nvPr/>
        </p:nvSpPr>
        <p:spPr>
          <a:xfrm>
            <a:off x="3218100" y="5181806"/>
            <a:ext cx="3262432" cy="461665"/>
          </a:xfrm>
          <a:prstGeom prst="rect">
            <a:avLst/>
          </a:prstGeom>
          <a:noFill/>
        </p:spPr>
        <p:txBody>
          <a:bodyPr wrap="none" rtlCol="0">
            <a:spAutoFit/>
          </a:bodyPr>
          <a:lstStyle/>
          <a:p>
            <a:r>
              <a:rPr lang="en-US" dirty="0"/>
              <a:t>___    ___    ___    ___</a:t>
            </a:r>
          </a:p>
        </p:txBody>
      </p:sp>
      <p:sp>
        <p:nvSpPr>
          <p:cNvPr id="9" name="Oval 8">
            <a:extLst>
              <a:ext uri="{C183D7F6-B498-43B3-948B-1728B52AA6E4}">
                <adec:decorative xmlns:adec="http://schemas.microsoft.com/office/drawing/2017/decorative" val="1"/>
              </a:ext>
            </a:extLst>
          </p:cNvPr>
          <p:cNvSpPr/>
          <p:nvPr/>
        </p:nvSpPr>
        <p:spPr>
          <a:xfrm>
            <a:off x="3218099" y="3616036"/>
            <a:ext cx="1175967" cy="911512"/>
          </a:xfrm>
          <a:prstGeom prst="ellipse">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466C5"/>
              </a:solidFill>
            </a:endParaRPr>
          </a:p>
        </p:txBody>
      </p:sp>
      <p:graphicFrame>
        <p:nvGraphicFramePr>
          <p:cNvPr id="10" name="Object 9">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56072212"/>
              </p:ext>
            </p:extLst>
          </p:nvPr>
        </p:nvGraphicFramePr>
        <p:xfrm>
          <a:off x="3312845" y="3789378"/>
          <a:ext cx="3010657" cy="590896"/>
        </p:xfrm>
        <a:graphic>
          <a:graphicData uri="http://schemas.openxmlformats.org/presentationml/2006/ole">
            <mc:AlternateContent xmlns:mc="http://schemas.openxmlformats.org/markup-compatibility/2006">
              <mc:Choice xmlns:v="urn:schemas-microsoft-com:vml" Requires="v">
                <p:oleObj spid="_x0000_s33059" name="Equation" r:id="rId8" imgW="2133600" imgH="419100" progId="Equation.DSMT4">
                  <p:embed/>
                </p:oleObj>
              </mc:Choice>
              <mc:Fallback>
                <p:oleObj name="Equation" r:id="rId8" imgW="2133600" imgH="419100" progId="Equation.DSMT4">
                  <p:embed/>
                  <p:pic>
                    <p:nvPicPr>
                      <p:cNvPr id="10" name="Object 9"/>
                      <p:cNvPicPr/>
                      <p:nvPr/>
                    </p:nvPicPr>
                    <p:blipFill>
                      <a:blip r:embed="rId9"/>
                      <a:stretch>
                        <a:fillRect/>
                      </a:stretch>
                    </p:blipFill>
                    <p:spPr>
                      <a:xfrm>
                        <a:off x="3312845" y="3789378"/>
                        <a:ext cx="3010657" cy="590896"/>
                      </a:xfrm>
                      <a:prstGeom prst="rect">
                        <a:avLst/>
                      </a:prstGeom>
                    </p:spPr>
                  </p:pic>
                </p:oleObj>
              </mc:Fallback>
            </mc:AlternateContent>
          </a:graphicData>
        </a:graphic>
      </p:graphicFrame>
      <p:sp>
        <p:nvSpPr>
          <p:cNvPr id="11" name="Oval 10">
            <a:extLst>
              <a:ext uri="{C183D7F6-B498-43B3-948B-1728B52AA6E4}">
                <adec:decorative xmlns:adec="http://schemas.microsoft.com/office/drawing/2017/decorative" val="1"/>
              </a:ext>
            </a:extLst>
          </p:cNvPr>
          <p:cNvSpPr/>
          <p:nvPr/>
        </p:nvSpPr>
        <p:spPr>
          <a:xfrm>
            <a:off x="4394066" y="3637555"/>
            <a:ext cx="1175967" cy="911512"/>
          </a:xfrm>
          <a:prstGeom prst="ellipse">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466C5"/>
              </a:solidFill>
            </a:endParaRPr>
          </a:p>
        </p:txBody>
      </p:sp>
      <p:graphicFrame>
        <p:nvGraphicFramePr>
          <p:cNvPr id="14" name="Object 13" descr="Two and two-thirds cups of flour"/>
          <p:cNvGraphicFramePr>
            <a:graphicFrameLocks noChangeAspect="1"/>
          </p:cNvGraphicFramePr>
          <p:nvPr>
            <p:extLst>
              <p:ext uri="{D42A27DB-BD31-4B8C-83A1-F6EECF244321}">
                <p14:modId xmlns:p14="http://schemas.microsoft.com/office/powerpoint/2010/main" val="4252187077"/>
              </p:ext>
            </p:extLst>
          </p:nvPr>
        </p:nvGraphicFramePr>
        <p:xfrm>
          <a:off x="7466744" y="4457198"/>
          <a:ext cx="595676" cy="1034595"/>
        </p:xfrm>
        <a:graphic>
          <a:graphicData uri="http://schemas.openxmlformats.org/presentationml/2006/ole">
            <mc:AlternateContent xmlns:mc="http://schemas.openxmlformats.org/markup-compatibility/2006">
              <mc:Choice xmlns:v="urn:schemas-microsoft-com:vml" Requires="v">
                <p:oleObj spid="_x0000_s33060" name="Equation" r:id="rId10" imgW="241300" imgH="419100" progId="Equation.DSMT4">
                  <p:embed/>
                </p:oleObj>
              </mc:Choice>
              <mc:Fallback>
                <p:oleObj name="Equation" r:id="rId10" imgW="241300" imgH="419100" progId="Equation.DSMT4">
                  <p:embed/>
                  <p:pic>
                    <p:nvPicPr>
                      <p:cNvPr id="14" name="Object 13"/>
                      <p:cNvPicPr/>
                      <p:nvPr/>
                    </p:nvPicPr>
                    <p:blipFill>
                      <a:blip r:embed="rId11"/>
                      <a:stretch>
                        <a:fillRect/>
                      </a:stretch>
                    </p:blipFill>
                    <p:spPr>
                      <a:xfrm>
                        <a:off x="7466744" y="4457198"/>
                        <a:ext cx="595676" cy="1034595"/>
                      </a:xfrm>
                      <a:prstGeom prst="rect">
                        <a:avLst/>
                      </a:prstGeom>
                    </p:spPr>
                  </p:pic>
                </p:oleObj>
              </mc:Fallback>
            </mc:AlternateContent>
          </a:graphicData>
        </a:graphic>
      </p:graphicFrame>
      <p:sp>
        <p:nvSpPr>
          <p:cNvPr id="15" name="TextBox 14"/>
          <p:cNvSpPr txBox="1"/>
          <p:nvPr/>
        </p:nvSpPr>
        <p:spPr>
          <a:xfrm>
            <a:off x="7971701" y="4782912"/>
            <a:ext cx="2045753" cy="461665"/>
          </a:xfrm>
          <a:prstGeom prst="rect">
            <a:avLst/>
          </a:prstGeom>
          <a:noFill/>
        </p:spPr>
        <p:txBody>
          <a:bodyPr wrap="none" rtlCol="0">
            <a:spAutoFit/>
          </a:bodyPr>
          <a:lstStyle/>
          <a:p>
            <a:r>
              <a:rPr lang="en-US" b="1" dirty="0">
                <a:solidFill>
                  <a:srgbClr val="0000FF"/>
                </a:solidFill>
              </a:rPr>
              <a:t>cups of flour</a:t>
            </a:r>
          </a:p>
        </p:txBody>
      </p:sp>
      <p:grpSp>
        <p:nvGrpSpPr>
          <p:cNvPr id="20" name="Group 19">
            <a:extLst>
              <a:ext uri="{C183D7F6-B498-43B3-948B-1728B52AA6E4}">
                <adec:decorative xmlns:adec="http://schemas.microsoft.com/office/drawing/2017/decorative" val="1"/>
              </a:ext>
            </a:extLst>
          </p:cNvPr>
          <p:cNvGrpSpPr/>
          <p:nvPr/>
        </p:nvGrpSpPr>
        <p:grpSpPr>
          <a:xfrm>
            <a:off x="3461153" y="4380275"/>
            <a:ext cx="274435" cy="168793"/>
            <a:chOff x="2616025" y="4795910"/>
            <a:chExt cx="274435" cy="168793"/>
          </a:xfrm>
        </p:grpSpPr>
        <p:cxnSp>
          <p:nvCxnSpPr>
            <p:cNvPr id="17" name="Straight Connector 16"/>
            <p:cNvCxnSpPr/>
            <p:nvPr/>
          </p:nvCxnSpPr>
          <p:spPr>
            <a:xfrm flipH="1" flipV="1">
              <a:off x="2616025" y="4795910"/>
              <a:ext cx="113854" cy="168793"/>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V="1">
              <a:off x="2729879" y="4795910"/>
              <a:ext cx="160581" cy="167704"/>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grpSp>
      <p:grpSp>
        <p:nvGrpSpPr>
          <p:cNvPr id="21" name="Group 20">
            <a:extLst>
              <a:ext uri="{C183D7F6-B498-43B3-948B-1728B52AA6E4}">
                <adec:decorative xmlns:adec="http://schemas.microsoft.com/office/drawing/2017/decorative" val="1"/>
              </a:ext>
            </a:extLst>
          </p:cNvPr>
          <p:cNvGrpSpPr/>
          <p:nvPr/>
        </p:nvGrpSpPr>
        <p:grpSpPr>
          <a:xfrm>
            <a:off x="4256848" y="4443152"/>
            <a:ext cx="274435" cy="168793"/>
            <a:chOff x="2616025" y="4795910"/>
            <a:chExt cx="274435" cy="168793"/>
          </a:xfrm>
        </p:grpSpPr>
        <p:cxnSp>
          <p:nvCxnSpPr>
            <p:cNvPr id="22" name="Straight Connector 21"/>
            <p:cNvCxnSpPr/>
            <p:nvPr/>
          </p:nvCxnSpPr>
          <p:spPr>
            <a:xfrm flipH="1" flipV="1">
              <a:off x="2616025" y="4795910"/>
              <a:ext cx="113854" cy="168793"/>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2729879" y="4795910"/>
              <a:ext cx="160581" cy="167704"/>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grpSp>
      <p:grpSp>
        <p:nvGrpSpPr>
          <p:cNvPr id="24" name="Group 23">
            <a:extLst>
              <a:ext uri="{C183D7F6-B498-43B3-948B-1728B52AA6E4}">
                <adec:decorative xmlns:adec="http://schemas.microsoft.com/office/drawing/2017/decorative" val="1"/>
              </a:ext>
            </a:extLst>
          </p:cNvPr>
          <p:cNvGrpSpPr/>
          <p:nvPr/>
        </p:nvGrpSpPr>
        <p:grpSpPr>
          <a:xfrm>
            <a:off x="5102578" y="4431197"/>
            <a:ext cx="274435" cy="168793"/>
            <a:chOff x="2616025" y="4795910"/>
            <a:chExt cx="274435" cy="168793"/>
          </a:xfrm>
        </p:grpSpPr>
        <p:cxnSp>
          <p:nvCxnSpPr>
            <p:cNvPr id="25" name="Straight Connector 24"/>
            <p:cNvCxnSpPr/>
            <p:nvPr/>
          </p:nvCxnSpPr>
          <p:spPr>
            <a:xfrm flipH="1" flipV="1">
              <a:off x="2616025" y="4795910"/>
              <a:ext cx="113854" cy="168793"/>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V="1">
              <a:off x="2729879" y="4795910"/>
              <a:ext cx="160581" cy="167704"/>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grpSp>
      <p:grpSp>
        <p:nvGrpSpPr>
          <p:cNvPr id="27" name="Group 26">
            <a:extLst>
              <a:ext uri="{C183D7F6-B498-43B3-948B-1728B52AA6E4}">
                <adec:decorative xmlns:adec="http://schemas.microsoft.com/office/drawing/2017/decorative" val="1"/>
              </a:ext>
            </a:extLst>
          </p:cNvPr>
          <p:cNvGrpSpPr/>
          <p:nvPr/>
        </p:nvGrpSpPr>
        <p:grpSpPr>
          <a:xfrm>
            <a:off x="5932162" y="4419151"/>
            <a:ext cx="274435" cy="168793"/>
            <a:chOff x="2616025" y="4795910"/>
            <a:chExt cx="274435" cy="168793"/>
          </a:xfrm>
        </p:grpSpPr>
        <p:cxnSp>
          <p:nvCxnSpPr>
            <p:cNvPr id="28" name="Straight Connector 27"/>
            <p:cNvCxnSpPr/>
            <p:nvPr/>
          </p:nvCxnSpPr>
          <p:spPr>
            <a:xfrm flipH="1" flipV="1">
              <a:off x="2616025" y="4795910"/>
              <a:ext cx="113854" cy="168793"/>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2729879" y="4795910"/>
              <a:ext cx="160581" cy="167704"/>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grpSp>
      <p:sp>
        <p:nvSpPr>
          <p:cNvPr id="12" name="Slide Number Placeholder 11">
            <a:extLst>
              <a:ext uri="{FF2B5EF4-FFF2-40B4-BE49-F238E27FC236}">
                <a16:creationId xmlns:a16="http://schemas.microsoft.com/office/drawing/2014/main" id="{509CAE2C-AD54-46E8-A948-1C1032C20AC1}"/>
              </a:ext>
            </a:extLst>
          </p:cNvPr>
          <p:cNvSpPr>
            <a:spLocks noGrp="1"/>
          </p:cNvSpPr>
          <p:nvPr>
            <p:ph type="sldNum" sz="quarter" idx="12"/>
          </p:nvPr>
        </p:nvSpPr>
        <p:spPr/>
        <p:txBody>
          <a:bodyPr/>
          <a:lstStyle/>
          <a:p>
            <a:fld id="{556C903B-A9A8-9643-9413-B88BA9C2F039}" type="slidenum">
              <a:rPr lang="en-US" smtClean="0"/>
              <a:t>65</a:t>
            </a:fld>
            <a:endParaRPr lang="en-US" dirty="0"/>
          </a:p>
        </p:txBody>
      </p:sp>
    </p:spTree>
    <p:extLst>
      <p:ext uri="{BB962C8B-B14F-4D97-AF65-F5344CB8AC3E}">
        <p14:creationId xmlns:p14="http://schemas.microsoft.com/office/powerpoint/2010/main" val="38015320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4400" b="1" dirty="0">
                <a:latin typeface="Arial" charset="0"/>
              </a:rPr>
              <a:t>Jitendra’s Lab</a:t>
            </a:r>
            <a:endParaRPr lang="en-US" sz="4400" dirty="0"/>
          </a:p>
        </p:txBody>
      </p:sp>
      <p:sp>
        <p:nvSpPr>
          <p:cNvPr id="2" name="Content Placeholder 1"/>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600" b="1" dirty="0"/>
              <a:t>Schema-Based Instruction</a:t>
            </a:r>
          </a:p>
        </p:txBody>
      </p:sp>
      <p:sp>
        <p:nvSpPr>
          <p:cNvPr id="3" name="Slide Number Placeholder 2">
            <a:extLst>
              <a:ext uri="{FF2B5EF4-FFF2-40B4-BE49-F238E27FC236}">
                <a16:creationId xmlns:a16="http://schemas.microsoft.com/office/drawing/2014/main" id="{CC8B5E72-204F-43F1-96A6-1EC1B43B9E11}"/>
              </a:ext>
            </a:extLst>
          </p:cNvPr>
          <p:cNvSpPr>
            <a:spLocks noGrp="1"/>
          </p:cNvSpPr>
          <p:nvPr>
            <p:ph type="sldNum" sz="quarter" idx="12"/>
          </p:nvPr>
        </p:nvSpPr>
        <p:spPr/>
        <p:txBody>
          <a:bodyPr/>
          <a:lstStyle/>
          <a:p>
            <a:fld id="{556C903B-A9A8-9643-9413-B88BA9C2F039}" type="slidenum">
              <a:rPr lang="en-US" smtClean="0"/>
              <a:t>66</a:t>
            </a:fld>
            <a:endParaRPr lang="en-US" dirty="0"/>
          </a:p>
        </p:txBody>
      </p:sp>
    </p:spTree>
    <p:extLst>
      <p:ext uri="{BB962C8B-B14F-4D97-AF65-F5344CB8AC3E}">
        <p14:creationId xmlns:p14="http://schemas.microsoft.com/office/powerpoint/2010/main" val="15852925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6518" y="882534"/>
            <a:ext cx="10966449" cy="492443"/>
          </a:xfrm>
        </p:spPr>
        <p:txBody>
          <a:bodyPr/>
          <a:lstStyle/>
          <a:p>
            <a:r>
              <a:rPr lang="en-US" b="1" dirty="0"/>
              <a:t>Schema-Based Instruction: No Missing Information First</a:t>
            </a:r>
          </a:p>
        </p:txBody>
      </p:sp>
      <p:sp>
        <p:nvSpPr>
          <p:cNvPr id="7" name="Text Placeholder 6"/>
          <p:cNvSpPr>
            <a:spLocks noGrp="1"/>
          </p:cNvSpPr>
          <p:nvPr>
            <p:ph type="body" sz="quarter" idx="11"/>
          </p:nvPr>
        </p:nvSpPr>
        <p:spPr>
          <a:xfrm>
            <a:off x="916518" y="6206581"/>
            <a:ext cx="4050665" cy="153888"/>
          </a:xfrm>
        </p:spPr>
        <p:txBody>
          <a:bodyPr/>
          <a:lstStyle/>
          <a:p>
            <a:r>
              <a:rPr lang="en-US" dirty="0">
                <a:solidFill>
                  <a:schemeClr val="tx1"/>
                </a:solidFill>
              </a:rPr>
              <a:t>Source: Jitendra, DiPipi, &amp; Perron-Jones. (2002). </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67</a:t>
            </a:fld>
            <a:endParaRPr lang="en-US" dirty="0"/>
          </a:p>
        </p:txBody>
      </p:sp>
      <p:pic>
        <p:nvPicPr>
          <p:cNvPr id="13" name="Picture 12" descr="Sample schemata diagram"/>
          <p:cNvPicPr>
            <a:picLocks noChangeAspect="1"/>
          </p:cNvPicPr>
          <p:nvPr/>
        </p:nvPicPr>
        <p:blipFill>
          <a:blip r:embed="rId3"/>
          <a:stretch>
            <a:fillRect/>
          </a:stretch>
        </p:blipFill>
        <p:spPr>
          <a:xfrm>
            <a:off x="916518" y="2538837"/>
            <a:ext cx="4484112" cy="2543509"/>
          </a:xfrm>
          <a:prstGeom prst="rect">
            <a:avLst/>
          </a:prstGeom>
        </p:spPr>
      </p:pic>
      <p:pic>
        <p:nvPicPr>
          <p:cNvPr id="14" name="Picture 13" descr="Sample schemata diagram."/>
          <p:cNvPicPr>
            <a:picLocks noChangeAspect="1"/>
          </p:cNvPicPr>
          <p:nvPr/>
        </p:nvPicPr>
        <p:blipFill>
          <a:blip r:embed="rId4"/>
          <a:stretch>
            <a:fillRect/>
          </a:stretch>
        </p:blipFill>
        <p:spPr>
          <a:xfrm>
            <a:off x="7120712" y="2773556"/>
            <a:ext cx="3500396" cy="3089735"/>
          </a:xfrm>
          <a:prstGeom prst="rect">
            <a:avLst/>
          </a:prstGeom>
        </p:spPr>
      </p:pic>
      <p:sp>
        <p:nvSpPr>
          <p:cNvPr id="15" name="TextBox 14"/>
          <p:cNvSpPr txBox="1"/>
          <p:nvPr/>
        </p:nvSpPr>
        <p:spPr>
          <a:xfrm>
            <a:off x="916518" y="1602964"/>
            <a:ext cx="4958862" cy="707886"/>
          </a:xfrm>
          <a:prstGeom prst="rect">
            <a:avLst/>
          </a:prstGeom>
          <a:noFill/>
        </p:spPr>
        <p:txBody>
          <a:bodyPr wrap="square" rtlCol="0">
            <a:spAutoFit/>
          </a:bodyPr>
          <a:lstStyle/>
          <a:p>
            <a:r>
              <a:rPr lang="en-US" sz="2000" dirty="0"/>
              <a:t>A car travels 25 miles on a gallon of gas. It can travel 75 miles on 3 gallons of gas. </a:t>
            </a:r>
          </a:p>
        </p:txBody>
      </p:sp>
      <p:sp>
        <p:nvSpPr>
          <p:cNvPr id="16" name="TextBox 15"/>
          <p:cNvSpPr txBox="1"/>
          <p:nvPr/>
        </p:nvSpPr>
        <p:spPr>
          <a:xfrm>
            <a:off x="6399742" y="1602964"/>
            <a:ext cx="5792258" cy="1015663"/>
          </a:xfrm>
          <a:prstGeom prst="rect">
            <a:avLst/>
          </a:prstGeom>
          <a:noFill/>
        </p:spPr>
        <p:txBody>
          <a:bodyPr wrap="square" rtlCol="0">
            <a:spAutoFit/>
          </a:bodyPr>
          <a:lstStyle/>
          <a:p>
            <a:r>
              <a:rPr lang="en-US" sz="2000" dirty="0"/>
              <a:t>Linda answered 5 problems correctly, and Cindy correctly answered 15 problems. Linda correctly answered 1/3 as many problems as Cindy. </a:t>
            </a:r>
          </a:p>
        </p:txBody>
      </p:sp>
    </p:spTree>
    <p:extLst>
      <p:ext uri="{BB962C8B-B14F-4D97-AF65-F5344CB8AC3E}">
        <p14:creationId xmlns:p14="http://schemas.microsoft.com/office/powerpoint/2010/main" val="37985557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Schema-Based Instruction</a:t>
            </a:r>
          </a:p>
        </p:txBody>
      </p:sp>
      <p:sp>
        <p:nvSpPr>
          <p:cNvPr id="7" name="Text Placeholder 6"/>
          <p:cNvSpPr>
            <a:spLocks noGrp="1"/>
          </p:cNvSpPr>
          <p:nvPr>
            <p:ph type="body" sz="quarter" idx="11"/>
          </p:nvPr>
        </p:nvSpPr>
        <p:spPr>
          <a:xfrm>
            <a:off x="1007959" y="6075680"/>
            <a:ext cx="2436282" cy="224918"/>
          </a:xfrm>
        </p:spPr>
        <p:txBody>
          <a:bodyPr/>
          <a:lstStyle/>
          <a:p>
            <a:r>
              <a:rPr lang="en-US" sz="1200" dirty="0">
                <a:solidFill>
                  <a:schemeClr val="tx1"/>
                </a:solidFill>
              </a:rPr>
              <a:t>Source: Jitendra &amp; Star. (2011). </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68</a:t>
            </a:fld>
            <a:endParaRPr lang="en-US" dirty="0"/>
          </a:p>
        </p:txBody>
      </p:sp>
      <p:pic>
        <p:nvPicPr>
          <p:cNvPr id="3" name="Picture 2" descr="Example of the problem being solved through an If, Then graphic organizer"/>
          <p:cNvPicPr>
            <a:picLocks noChangeAspect="1"/>
          </p:cNvPicPr>
          <p:nvPr/>
        </p:nvPicPr>
        <p:blipFill>
          <a:blip r:embed="rId3"/>
          <a:stretch>
            <a:fillRect/>
          </a:stretch>
        </p:blipFill>
        <p:spPr>
          <a:xfrm>
            <a:off x="916519" y="2726587"/>
            <a:ext cx="4723886" cy="2767740"/>
          </a:xfrm>
          <a:prstGeom prst="rect">
            <a:avLst/>
          </a:prstGeom>
        </p:spPr>
      </p:pic>
      <p:sp>
        <p:nvSpPr>
          <p:cNvPr id="5" name="Rectangle 4"/>
          <p:cNvSpPr/>
          <p:nvPr/>
        </p:nvSpPr>
        <p:spPr>
          <a:xfrm>
            <a:off x="916518" y="1753453"/>
            <a:ext cx="10559202" cy="461665"/>
          </a:xfrm>
          <a:prstGeom prst="rect">
            <a:avLst/>
          </a:prstGeom>
        </p:spPr>
        <p:txBody>
          <a:bodyPr wrap="square">
            <a:spAutoFit/>
          </a:bodyPr>
          <a:lstStyle/>
          <a:p>
            <a:r>
              <a:rPr lang="en-US" dirty="0">
                <a:latin typeface="Fm" charset="0"/>
              </a:rPr>
              <a:t>If </a:t>
            </a:r>
            <a:r>
              <a:rPr lang="en-US" dirty="0">
                <a:latin typeface="Fh" charset="0"/>
              </a:rPr>
              <a:t>2 cans of icing cover 24 cupcakes, </a:t>
            </a:r>
            <a:r>
              <a:rPr lang="en-US" dirty="0">
                <a:latin typeface="Fm" charset="0"/>
              </a:rPr>
              <a:t>then </a:t>
            </a:r>
            <a:r>
              <a:rPr lang="en-US" dirty="0">
                <a:latin typeface="Fh" charset="0"/>
              </a:rPr>
              <a:t>3 cans of icing will cover </a:t>
            </a:r>
            <a:r>
              <a:rPr lang="en-US" i="1" dirty="0">
                <a:latin typeface="Fm" charset="0"/>
              </a:rPr>
              <a:t>x</a:t>
            </a:r>
            <a:r>
              <a:rPr lang="en-US" dirty="0">
                <a:latin typeface="Fm" charset="0"/>
              </a:rPr>
              <a:t> </a:t>
            </a:r>
            <a:r>
              <a:rPr lang="en-US" dirty="0">
                <a:latin typeface="Fh" charset="0"/>
              </a:rPr>
              <a:t>cupcakes. </a:t>
            </a:r>
            <a:endParaRPr lang="en-US" dirty="0"/>
          </a:p>
        </p:txBody>
      </p:sp>
      <p:pic>
        <p:nvPicPr>
          <p:cNvPr id="6" name="Picture 5" descr="Two fractions written. The first is written as two cans of icing over twenty-four cupcakes. The second is written as three cans of icing over X cupcakes."/>
          <p:cNvPicPr>
            <a:picLocks noChangeAspect="1"/>
          </p:cNvPicPr>
          <p:nvPr/>
        </p:nvPicPr>
        <p:blipFill>
          <a:blip r:embed="rId4"/>
          <a:stretch>
            <a:fillRect/>
          </a:stretch>
        </p:blipFill>
        <p:spPr>
          <a:xfrm>
            <a:off x="5433286" y="3429000"/>
            <a:ext cx="6625818" cy="1366148"/>
          </a:xfrm>
          <a:prstGeom prst="rect">
            <a:avLst/>
          </a:prstGeom>
        </p:spPr>
      </p:pic>
      <p:sp>
        <p:nvSpPr>
          <p:cNvPr id="8" name="5-Point Star 7">
            <a:extLst>
              <a:ext uri="{FF2B5EF4-FFF2-40B4-BE49-F238E27FC236}">
                <a16:creationId xmlns:a16="http://schemas.microsoft.com/office/drawing/2014/main" id="{6CD9CF84-7E52-2048-A2EE-6643B2ABD4D1}"/>
              </a:ext>
            </a:extLst>
          </p:cNvPr>
          <p:cNvSpPr/>
          <p:nvPr/>
        </p:nvSpPr>
        <p:spPr>
          <a:xfrm>
            <a:off x="10162038" y="4807395"/>
            <a:ext cx="1650397" cy="1380744"/>
          </a:xfrm>
          <a:prstGeom prst="star5">
            <a:avLst>
              <a:gd name="adj" fmla="val 20002"/>
              <a:gd name="hf" fmla="val 105146"/>
              <a:gd name="vf" fmla="val 110557"/>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Handout </a:t>
            </a:r>
            <a:r>
              <a:rPr lang="en-US" sz="800" dirty="0"/>
              <a:t> </a:t>
            </a:r>
            <a:r>
              <a:rPr lang="en-US" sz="1200" dirty="0"/>
              <a:t>    </a:t>
            </a:r>
          </a:p>
        </p:txBody>
      </p:sp>
      <p:sp>
        <p:nvSpPr>
          <p:cNvPr id="9" name="TextBox 8">
            <a:extLst>
              <a:ext uri="{FF2B5EF4-FFF2-40B4-BE49-F238E27FC236}">
                <a16:creationId xmlns:a16="http://schemas.microsoft.com/office/drawing/2014/main" id="{877D767C-7AF6-489A-BFDC-13E7AAAB43BD}"/>
              </a:ext>
            </a:extLst>
          </p:cNvPr>
          <p:cNvSpPr txBox="1"/>
          <p:nvPr/>
        </p:nvSpPr>
        <p:spPr>
          <a:xfrm>
            <a:off x="12465100" y="4718304"/>
            <a:ext cx="2333549" cy="1200329"/>
          </a:xfrm>
          <a:prstGeom prst="rect">
            <a:avLst/>
          </a:prstGeom>
          <a:solidFill>
            <a:srgbClr val="FFFF00"/>
          </a:solidFill>
        </p:spPr>
        <p:txBody>
          <a:bodyPr wrap="square" rtlCol="0">
            <a:spAutoFit/>
          </a:bodyPr>
          <a:lstStyle/>
          <a:p>
            <a:r>
              <a:rPr lang="en-US" dirty="0"/>
              <a:t>Which handout does this slide correspond to?</a:t>
            </a:r>
          </a:p>
        </p:txBody>
      </p:sp>
    </p:spTree>
    <p:extLst>
      <p:ext uri="{BB962C8B-B14F-4D97-AF65-F5344CB8AC3E}">
        <p14:creationId xmlns:p14="http://schemas.microsoft.com/office/powerpoint/2010/main" val="7117200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r"/>
            <a:r>
              <a:rPr lang="en-US" sz="4400" b="1" dirty="0">
                <a:latin typeface="Arial" charset="0"/>
              </a:rPr>
              <a:t>Montague’s Lab</a:t>
            </a:r>
            <a:endParaRPr lang="en-US" sz="4400" dirty="0"/>
          </a:p>
        </p:txBody>
      </p:sp>
      <p:sp>
        <p:nvSpPr>
          <p:cNvPr id="2" name="Content Placeholder 1"/>
          <p:cNvSpPr>
            <a:spLocks noGrp="1"/>
          </p:cNvSpPr>
          <p:nvPr>
            <p:ph idx="1"/>
          </p:nvPr>
        </p:nvSpPr>
        <p:spPr/>
        <p:txBody>
          <a:bodyPr/>
          <a:lstStyle/>
          <a:p>
            <a:pPr marL="0" indent="0">
              <a:buNone/>
            </a:pPr>
            <a:r>
              <a:rPr lang="en-US" sz="4800" dirty="0"/>
              <a:t>Solve It!</a:t>
            </a:r>
          </a:p>
          <a:p>
            <a:pPr marL="0" indent="0">
              <a:buNone/>
            </a:pPr>
            <a:endParaRPr lang="en-US" sz="4800" dirty="0"/>
          </a:p>
          <a:p>
            <a:r>
              <a:rPr lang="en-US" sz="3200" dirty="0"/>
              <a:t>Effective in core and special education classrooms. </a:t>
            </a:r>
          </a:p>
          <a:p>
            <a:r>
              <a:rPr lang="en-US" sz="3200" dirty="0"/>
              <a:t>Specifically researched with kids with learning disabilities.</a:t>
            </a:r>
          </a:p>
        </p:txBody>
      </p:sp>
      <p:sp>
        <p:nvSpPr>
          <p:cNvPr id="3" name="Slide Number Placeholder 2">
            <a:extLst>
              <a:ext uri="{FF2B5EF4-FFF2-40B4-BE49-F238E27FC236}">
                <a16:creationId xmlns:a16="http://schemas.microsoft.com/office/drawing/2014/main" id="{EFB9FBA2-31D8-4E19-B458-72C264B2AAC6}"/>
              </a:ext>
            </a:extLst>
          </p:cNvPr>
          <p:cNvSpPr>
            <a:spLocks noGrp="1"/>
          </p:cNvSpPr>
          <p:nvPr>
            <p:ph type="sldNum" sz="quarter" idx="12"/>
          </p:nvPr>
        </p:nvSpPr>
        <p:spPr/>
        <p:txBody>
          <a:bodyPr/>
          <a:lstStyle/>
          <a:p>
            <a:fld id="{556C903B-A9A8-9643-9413-B88BA9C2F039}" type="slidenum">
              <a:rPr lang="en-US" smtClean="0"/>
              <a:t>69</a:t>
            </a:fld>
            <a:endParaRPr lang="en-US" dirty="0"/>
          </a:p>
        </p:txBody>
      </p:sp>
    </p:spTree>
    <p:extLst>
      <p:ext uri="{BB962C8B-B14F-4D97-AF65-F5344CB8AC3E}">
        <p14:creationId xmlns:p14="http://schemas.microsoft.com/office/powerpoint/2010/main" val="3729958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6517" y="2572087"/>
            <a:ext cx="10972800" cy="1815882"/>
          </a:xfrm>
        </p:spPr>
        <p:txBody>
          <a:bodyPr/>
          <a:lstStyle/>
          <a:p>
            <a:r>
              <a:rPr lang="en-US" dirty="0">
                <a:latin typeface="Arial" charset="0"/>
              </a:rPr>
              <a:t>Improving Mathematical Problem Solving in Grades 4 Through 8</a:t>
            </a:r>
            <a:br>
              <a:rPr lang="en-US" dirty="0">
                <a:latin typeface="Arial" charset="0"/>
              </a:rPr>
            </a:br>
            <a:endParaRPr lang="en-US" sz="2400" dirty="0"/>
          </a:p>
        </p:txBody>
      </p:sp>
      <p:sp>
        <p:nvSpPr>
          <p:cNvPr id="3" name="Content Placeholder 2"/>
          <p:cNvSpPr>
            <a:spLocks noGrp="1"/>
          </p:cNvSpPr>
          <p:nvPr>
            <p:ph idx="1"/>
          </p:nvPr>
        </p:nvSpPr>
        <p:spPr/>
        <p:txBody>
          <a:bodyPr/>
          <a:lstStyle/>
          <a:p>
            <a:r>
              <a:rPr lang="en-US" b="1" dirty="0"/>
              <a:t>Institute of Education Sciences</a:t>
            </a:r>
          </a:p>
          <a:p>
            <a:r>
              <a:rPr lang="en-US" b="1" dirty="0"/>
              <a:t>Practice Guide Findings: Five Recommendations </a:t>
            </a:r>
          </a:p>
        </p:txBody>
      </p:sp>
      <p:sp>
        <p:nvSpPr>
          <p:cNvPr id="4" name="Slide Number Placeholder 3"/>
          <p:cNvSpPr>
            <a:spLocks noGrp="1"/>
          </p:cNvSpPr>
          <p:nvPr>
            <p:ph type="sldNum" sz="quarter" idx="12"/>
          </p:nvPr>
        </p:nvSpPr>
        <p:spPr/>
        <p:txBody>
          <a:bodyPr/>
          <a:lstStyle/>
          <a:p>
            <a:fld id="{A1A8B8B9-B651-4439-A868-E8F04EF81465}" type="slidenum">
              <a:rPr lang="en-US" smtClean="0"/>
              <a:pPr/>
              <a:t>7</a:t>
            </a:fld>
            <a:endParaRPr lang="en-US" dirty="0"/>
          </a:p>
        </p:txBody>
      </p:sp>
    </p:spTree>
    <p:extLst>
      <p:ext uri="{BB962C8B-B14F-4D97-AF65-F5344CB8AC3E}">
        <p14:creationId xmlns:p14="http://schemas.microsoft.com/office/powerpoint/2010/main" val="6593464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Solve It!</a:t>
            </a:r>
          </a:p>
        </p:txBody>
      </p:sp>
      <p:sp>
        <p:nvSpPr>
          <p:cNvPr id="6" name="Content Placeholder 5"/>
          <p:cNvSpPr>
            <a:spLocks noGrp="1"/>
          </p:cNvSpPr>
          <p:nvPr>
            <p:ph idx="1"/>
          </p:nvPr>
        </p:nvSpPr>
        <p:spPr/>
        <p:txBody>
          <a:bodyPr/>
          <a:lstStyle/>
          <a:p>
            <a:pPr marL="342900" indent="-342900">
              <a:spcAft>
                <a:spcPts val="1200"/>
              </a:spcAft>
              <a:buFont typeface="Arial" panose="020B0604020202020204" pitchFamily="34" charset="0"/>
              <a:buChar char="•"/>
            </a:pPr>
            <a:r>
              <a:rPr lang="en-US" dirty="0"/>
              <a:t>Explicit instruction</a:t>
            </a:r>
          </a:p>
          <a:p>
            <a:pPr marL="342900" indent="-342900">
              <a:spcAft>
                <a:spcPts val="1200"/>
              </a:spcAft>
              <a:buFont typeface="Arial" panose="020B0604020202020204" pitchFamily="34" charset="0"/>
              <a:buChar char="•"/>
            </a:pPr>
            <a:r>
              <a:rPr lang="en-US" dirty="0"/>
              <a:t>Process modeling</a:t>
            </a:r>
          </a:p>
          <a:p>
            <a:pPr marL="342900" indent="-342900">
              <a:spcAft>
                <a:spcPts val="1200"/>
              </a:spcAft>
              <a:buFont typeface="Arial" panose="020B0604020202020204" pitchFamily="34" charset="0"/>
              <a:buChar char="•"/>
            </a:pPr>
            <a:r>
              <a:rPr lang="en-US" dirty="0"/>
              <a:t>Performance feedback</a:t>
            </a:r>
          </a:p>
          <a:p>
            <a:pPr marL="342900" indent="-342900">
              <a:spcAft>
                <a:spcPts val="1200"/>
              </a:spcAft>
              <a:buFont typeface="Arial" panose="020B0604020202020204" pitchFamily="34" charset="0"/>
              <a:buChar char="•"/>
            </a:pPr>
            <a:r>
              <a:rPr lang="en-US" dirty="0"/>
              <a:t>Assessing students individually is a big part of program success.</a:t>
            </a:r>
          </a:p>
        </p:txBody>
      </p:sp>
      <p:sp>
        <p:nvSpPr>
          <p:cNvPr id="7" name="Text Placeholder 6"/>
          <p:cNvSpPr>
            <a:spLocks noGrp="1"/>
          </p:cNvSpPr>
          <p:nvPr>
            <p:ph type="body" sz="quarter" idx="11"/>
          </p:nvPr>
        </p:nvSpPr>
        <p:spPr>
          <a:xfrm>
            <a:off x="916517" y="6141332"/>
            <a:ext cx="10966449" cy="184666"/>
          </a:xfrm>
        </p:spPr>
        <p:txBody>
          <a:bodyPr/>
          <a:lstStyle/>
          <a:p>
            <a:r>
              <a:rPr lang="en-US" sz="1200" dirty="0">
                <a:solidFill>
                  <a:schemeClr val="tx1"/>
                </a:solidFill>
              </a:rPr>
              <a:t>Source: Montague, Warger, &amp; Morgan. (2000). </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70</a:t>
            </a:fld>
            <a:endParaRPr lang="en-US" dirty="0"/>
          </a:p>
        </p:txBody>
      </p:sp>
    </p:spTree>
    <p:extLst>
      <p:ext uri="{BB962C8B-B14F-4D97-AF65-F5344CB8AC3E}">
        <p14:creationId xmlns:p14="http://schemas.microsoft.com/office/powerpoint/2010/main" val="293485715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D1B55-CEB0-9842-AB7E-C7039A58AF9C}"/>
              </a:ext>
            </a:extLst>
          </p:cNvPr>
          <p:cNvSpPr>
            <a:spLocks noGrp="1"/>
          </p:cNvSpPr>
          <p:nvPr>
            <p:ph type="title"/>
          </p:nvPr>
        </p:nvSpPr>
        <p:spPr/>
        <p:txBody>
          <a:bodyPr/>
          <a:lstStyle/>
          <a:p>
            <a:r>
              <a:rPr lang="en-US" b="1" dirty="0"/>
              <a:t>Solve It! Procedures</a:t>
            </a:r>
          </a:p>
        </p:txBody>
      </p:sp>
      <p:sp>
        <p:nvSpPr>
          <p:cNvPr id="6" name="Content Placeholder 5">
            <a:extLst>
              <a:ext uri="{FF2B5EF4-FFF2-40B4-BE49-F238E27FC236}">
                <a16:creationId xmlns:a16="http://schemas.microsoft.com/office/drawing/2014/main" id="{7E49721C-CB00-AC40-A499-9B6C0CC7604D}"/>
              </a:ext>
            </a:extLst>
          </p:cNvPr>
          <p:cNvSpPr>
            <a:spLocks noGrp="1"/>
          </p:cNvSpPr>
          <p:nvPr>
            <p:ph idx="1"/>
          </p:nvPr>
        </p:nvSpPr>
        <p:spPr/>
        <p:txBody>
          <a:bodyPr/>
          <a:lstStyle/>
          <a:p>
            <a:pPr>
              <a:spcAft>
                <a:spcPts val="1200"/>
              </a:spcAft>
            </a:pPr>
            <a:r>
              <a:rPr lang="en-US" dirty="0"/>
              <a:t>Students begin by reading the problem and identifying the important information. </a:t>
            </a:r>
          </a:p>
          <a:p>
            <a:pPr>
              <a:spcAft>
                <a:spcPts val="1200"/>
              </a:spcAft>
            </a:pPr>
            <a:r>
              <a:rPr lang="en-US" dirty="0"/>
              <a:t>Then students draw a diagram to match the schema of the problem.</a:t>
            </a:r>
          </a:p>
          <a:p>
            <a:pPr>
              <a:spcAft>
                <a:spcPts val="1200"/>
              </a:spcAft>
            </a:pPr>
            <a:r>
              <a:rPr lang="en-US" dirty="0"/>
              <a:t>Using the diagram, students devise a way to solve.</a:t>
            </a:r>
          </a:p>
          <a:p>
            <a:pPr>
              <a:spcAft>
                <a:spcPts val="1200"/>
              </a:spcAft>
            </a:pPr>
            <a:r>
              <a:rPr lang="en-US" dirty="0"/>
              <a:t>Prior to solve, students are taught to estimate, then compute. </a:t>
            </a:r>
          </a:p>
          <a:p>
            <a:pPr>
              <a:spcAft>
                <a:spcPts val="1200"/>
              </a:spcAft>
            </a:pPr>
            <a:r>
              <a:rPr lang="en-US" dirty="0"/>
              <a:t>Lastly, students check their work. </a:t>
            </a:r>
          </a:p>
          <a:p>
            <a:endParaRPr lang="en-US" dirty="0"/>
          </a:p>
          <a:p>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D8AAB449-1F54-7D4D-9165-9B8D88D1B24C}"/>
              </a:ext>
            </a:extLst>
          </p:cNvPr>
          <p:cNvSpPr>
            <a:spLocks noGrp="1"/>
          </p:cNvSpPr>
          <p:nvPr>
            <p:ph type="sldNum" sz="quarter" idx="10"/>
          </p:nvPr>
        </p:nvSpPr>
        <p:spPr/>
        <p:txBody>
          <a:bodyPr/>
          <a:lstStyle/>
          <a:p>
            <a:pPr algn="r"/>
            <a:fld id="{F3477EC8-074D-41C4-94AE-E9EA7CEEA348}" type="slidenum">
              <a:rPr lang="en-US" smtClean="0"/>
              <a:pPr algn="r"/>
              <a:t>71</a:t>
            </a:fld>
            <a:endParaRPr lang="en-US" dirty="0"/>
          </a:p>
        </p:txBody>
      </p:sp>
    </p:spTree>
    <p:extLst>
      <p:ext uri="{BB962C8B-B14F-4D97-AF65-F5344CB8AC3E}">
        <p14:creationId xmlns:p14="http://schemas.microsoft.com/office/powerpoint/2010/main" val="39510897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1" dirty="0"/>
              <a:t>Conclusion</a:t>
            </a:r>
          </a:p>
        </p:txBody>
      </p:sp>
      <p:sp>
        <p:nvSpPr>
          <p:cNvPr id="5" name="Text Placeholder 5"/>
          <p:cNvSpPr>
            <a:spLocks noGrp="1"/>
          </p:cNvSpPr>
          <p:nvPr>
            <p:ph type="body" sz="half" idx="2"/>
          </p:nvPr>
        </p:nvSpPr>
        <p:spPr/>
        <p:txBody>
          <a:bodyPr>
            <a:normAutofit/>
          </a:bodyPr>
          <a:lstStyle/>
          <a:p>
            <a:pPr lvl="0" algn="r"/>
            <a:r>
              <a:rPr lang="en-US" sz="3200" i="1" dirty="0">
                <a:solidFill>
                  <a:schemeClr val="bg2"/>
                </a:solidFill>
                <a:latin typeface="Abadi MT Condensed Light" charset="0"/>
                <a:ea typeface="Abadi MT Condensed Light" charset="0"/>
                <a:cs typeface="Abadi MT Condensed Light" charset="0"/>
              </a:rPr>
              <a:t> </a:t>
            </a:r>
          </a:p>
          <a:p>
            <a:pPr algn="r"/>
            <a:endParaRPr lang="en-US" sz="3200" dirty="0">
              <a:solidFill>
                <a:schemeClr val="bg2"/>
              </a:solidFill>
              <a:latin typeface="Arial" charset="0"/>
            </a:endParaRPr>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819650" y="1011237"/>
            <a:ext cx="6438900" cy="4292600"/>
          </a:xfrm>
          <a:prstGeom prst="rect">
            <a:avLst/>
          </a:prstGeom>
        </p:spPr>
      </p:pic>
      <p:sp>
        <p:nvSpPr>
          <p:cNvPr id="4" name="Slide Number Placeholder 3">
            <a:extLst>
              <a:ext uri="{FF2B5EF4-FFF2-40B4-BE49-F238E27FC236}">
                <a16:creationId xmlns:a16="http://schemas.microsoft.com/office/drawing/2014/main" id="{50C6E06F-588E-4B56-86BC-1FB7DAD35502}"/>
              </a:ext>
            </a:extLst>
          </p:cNvPr>
          <p:cNvSpPr>
            <a:spLocks noGrp="1"/>
          </p:cNvSpPr>
          <p:nvPr>
            <p:ph type="sldNum" sz="quarter" idx="12"/>
          </p:nvPr>
        </p:nvSpPr>
        <p:spPr/>
        <p:txBody>
          <a:bodyPr/>
          <a:lstStyle/>
          <a:p>
            <a:fld id="{556C903B-A9A8-9643-9413-B88BA9C2F039}" type="slidenum">
              <a:rPr lang="en-US" smtClean="0"/>
              <a:t>72</a:t>
            </a:fld>
            <a:endParaRPr lang="en-US" dirty="0"/>
          </a:p>
        </p:txBody>
      </p:sp>
    </p:spTree>
    <p:extLst>
      <p:ext uri="{BB962C8B-B14F-4D97-AF65-F5344CB8AC3E}">
        <p14:creationId xmlns:p14="http://schemas.microsoft.com/office/powerpoint/2010/main" val="27392010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6D63D25-4DA0-0040-BC79-D6556E18D534}"/>
              </a:ext>
            </a:extLst>
          </p:cNvPr>
          <p:cNvSpPr>
            <a:spLocks noGrp="1"/>
          </p:cNvSpPr>
          <p:nvPr>
            <p:ph type="title"/>
          </p:nvPr>
        </p:nvSpPr>
        <p:spPr/>
        <p:txBody>
          <a:bodyPr/>
          <a:lstStyle/>
          <a:p>
            <a:r>
              <a:rPr lang="en-US" b="1" dirty="0"/>
              <a:t>Closing</a:t>
            </a:r>
            <a:r>
              <a:rPr lang="en-US" dirty="0"/>
              <a:t> </a:t>
            </a:r>
          </a:p>
        </p:txBody>
      </p:sp>
      <p:sp>
        <p:nvSpPr>
          <p:cNvPr id="7" name="Content Placeholder 6">
            <a:extLst>
              <a:ext uri="{FF2B5EF4-FFF2-40B4-BE49-F238E27FC236}">
                <a16:creationId xmlns:a16="http://schemas.microsoft.com/office/drawing/2014/main" id="{D450BC2D-64D8-9F43-9787-61279A9F65E4}"/>
              </a:ext>
            </a:extLst>
          </p:cNvPr>
          <p:cNvSpPr>
            <a:spLocks noGrp="1"/>
          </p:cNvSpPr>
          <p:nvPr>
            <p:ph sz="quarter" idx="11"/>
          </p:nvPr>
        </p:nvSpPr>
        <p:spPr>
          <a:xfrm>
            <a:off x="916518" y="1074694"/>
            <a:ext cx="10707335" cy="5251495"/>
          </a:xfrm>
        </p:spPr>
        <p:txBody>
          <a:bodyPr/>
          <a:lstStyle/>
          <a:p>
            <a:pPr>
              <a:spcAft>
                <a:spcPts val="1200"/>
              </a:spcAft>
            </a:pPr>
            <a:r>
              <a:rPr lang="en-US" dirty="0"/>
              <a:t>Word problems are not going away! Students will be expected to show mastery of computational skills within word problems.</a:t>
            </a:r>
          </a:p>
          <a:p>
            <a:pPr>
              <a:spcAft>
                <a:spcPts val="1200"/>
              </a:spcAft>
            </a:pPr>
            <a:r>
              <a:rPr lang="en-US" dirty="0"/>
              <a:t>Key words are </a:t>
            </a:r>
            <a:r>
              <a:rPr lang="en-US" b="1" dirty="0"/>
              <a:t>NOT</a:t>
            </a:r>
            <a:r>
              <a:rPr lang="en-US" dirty="0"/>
              <a:t> the way to solve problems. Teachers should not include key word instruction as part of word problem-solving strategies. </a:t>
            </a:r>
          </a:p>
          <a:p>
            <a:r>
              <a:rPr lang="en-US" dirty="0"/>
              <a:t>Students with mathematics difficulty need strategies that can be generalized across problem types, such as</a:t>
            </a:r>
          </a:p>
          <a:p>
            <a:pPr lvl="1"/>
            <a:r>
              <a:rPr lang="en-US" dirty="0"/>
              <a:t>Cognitive strategy instruction</a:t>
            </a:r>
          </a:p>
          <a:p>
            <a:pPr lvl="1">
              <a:spcAft>
                <a:spcPts val="1200"/>
              </a:spcAft>
            </a:pPr>
            <a:r>
              <a:rPr lang="en-US" dirty="0"/>
              <a:t>Schema-based and schema-broadening instruction</a:t>
            </a:r>
          </a:p>
          <a:p>
            <a:r>
              <a:rPr lang="en-US" dirty="0"/>
              <a:t>Utilize recommendations from the Institute of Education Sciences in core mathematics instruction, as well as for intervention and special education. </a:t>
            </a:r>
          </a:p>
          <a:p>
            <a:endParaRPr lang="en-US" dirty="0"/>
          </a:p>
        </p:txBody>
      </p:sp>
      <p:sp>
        <p:nvSpPr>
          <p:cNvPr id="5" name="Slide Number Placeholder 4">
            <a:extLst>
              <a:ext uri="{FF2B5EF4-FFF2-40B4-BE49-F238E27FC236}">
                <a16:creationId xmlns:a16="http://schemas.microsoft.com/office/drawing/2014/main" id="{148AB3D8-3B73-254A-89E3-03700441D157}"/>
              </a:ext>
            </a:extLst>
          </p:cNvPr>
          <p:cNvSpPr>
            <a:spLocks noGrp="1"/>
          </p:cNvSpPr>
          <p:nvPr>
            <p:ph type="sldNum" sz="quarter" idx="10"/>
          </p:nvPr>
        </p:nvSpPr>
        <p:spPr/>
        <p:txBody>
          <a:bodyPr/>
          <a:lstStyle/>
          <a:p>
            <a:fld id="{556C903B-A9A8-9643-9413-B88BA9C2F039}" type="slidenum">
              <a:rPr lang="en-US" smtClean="0"/>
              <a:t>73</a:t>
            </a:fld>
            <a:endParaRPr lang="en-US" dirty="0"/>
          </a:p>
        </p:txBody>
      </p:sp>
    </p:spTree>
    <p:extLst>
      <p:ext uri="{BB962C8B-B14F-4D97-AF65-F5344CB8AC3E}">
        <p14:creationId xmlns:p14="http://schemas.microsoft.com/office/powerpoint/2010/main" val="207649766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251A3D3-B50D-4346-86CB-9353190D56D5}"/>
              </a:ext>
            </a:extLst>
          </p:cNvPr>
          <p:cNvSpPr>
            <a:spLocks noGrp="1"/>
          </p:cNvSpPr>
          <p:nvPr>
            <p:ph type="title"/>
          </p:nvPr>
        </p:nvSpPr>
        <p:spPr/>
        <p:txBody>
          <a:bodyPr/>
          <a:lstStyle/>
          <a:p>
            <a:r>
              <a:rPr lang="en-US" b="1" dirty="0"/>
              <a:t>References</a:t>
            </a:r>
            <a:r>
              <a:rPr lang="en-US" dirty="0"/>
              <a:t> </a:t>
            </a:r>
          </a:p>
        </p:txBody>
      </p:sp>
      <p:sp>
        <p:nvSpPr>
          <p:cNvPr id="7" name="Content Placeholder 6">
            <a:extLst>
              <a:ext uri="{FF2B5EF4-FFF2-40B4-BE49-F238E27FC236}">
                <a16:creationId xmlns:a16="http://schemas.microsoft.com/office/drawing/2014/main" id="{EB81B286-DA8A-7147-9885-78655D71BF39}"/>
              </a:ext>
            </a:extLst>
          </p:cNvPr>
          <p:cNvSpPr>
            <a:spLocks noGrp="1"/>
          </p:cNvSpPr>
          <p:nvPr>
            <p:ph idx="1"/>
          </p:nvPr>
        </p:nvSpPr>
        <p:spPr/>
        <p:txBody>
          <a:bodyPr/>
          <a:lstStyle/>
          <a:p>
            <a:pPr>
              <a:lnSpc>
                <a:spcPct val="110000"/>
              </a:lnSpc>
              <a:spcBef>
                <a:spcPts val="0"/>
              </a:spcBef>
              <a:spcAft>
                <a:spcPts val="600"/>
              </a:spcAft>
            </a:pPr>
            <a:r>
              <a:rPr lang="en-US" dirty="0"/>
              <a:t>Fuchs, L., Schumacher, R., Malone, A., &amp; Fuchs, D. (2015). </a:t>
            </a:r>
            <a:r>
              <a:rPr lang="en-US" i="1" dirty="0"/>
              <a:t>Fraction face-off! Fraction foundation tutoring program for fourth grade</a:t>
            </a:r>
            <a:r>
              <a:rPr lang="en-US" dirty="0"/>
              <a:t>. Nashville, TN: Vanderbilt University. </a:t>
            </a:r>
          </a:p>
          <a:p>
            <a:pPr>
              <a:lnSpc>
                <a:spcPct val="110000"/>
              </a:lnSpc>
              <a:spcBef>
                <a:spcPts val="0"/>
              </a:spcBef>
              <a:spcAft>
                <a:spcPts val="600"/>
              </a:spcAft>
            </a:pPr>
            <a:r>
              <a:rPr lang="en-US" dirty="0"/>
              <a:t>Jitendra, A., DiPipi, C. M., &amp; Perron-Jones, N. (2002). An exploratory study of schema-based word-problem instruction for middle school students with learning disabilities: An emphasis on procedural and conceptual understanding. </a:t>
            </a:r>
            <a:r>
              <a:rPr lang="en-US" i="1" dirty="0"/>
              <a:t>The Journal of Special Education, 36</a:t>
            </a:r>
            <a:r>
              <a:rPr lang="en-US" dirty="0"/>
              <a:t>(1), 23–38.</a:t>
            </a:r>
          </a:p>
          <a:p>
            <a:pPr>
              <a:lnSpc>
                <a:spcPct val="110000"/>
              </a:lnSpc>
              <a:spcBef>
                <a:spcPts val="0"/>
              </a:spcBef>
              <a:spcAft>
                <a:spcPts val="600"/>
              </a:spcAft>
            </a:pPr>
            <a:r>
              <a:rPr lang="en-US" dirty="0"/>
              <a:t>Jitendra, A. K., &amp; Star, J. R. (2011). Meeting the needs of students with learning disabilities in inclusive mathematics classrooms: The role of schema-based instruction on mathematical problem-solving. </a:t>
            </a:r>
            <a:r>
              <a:rPr lang="en-US" i="1" dirty="0"/>
              <a:t>Theory Into Practice, 50</a:t>
            </a:r>
            <a:r>
              <a:rPr lang="en-US" dirty="0"/>
              <a:t>, 12–19.</a:t>
            </a:r>
          </a:p>
          <a:p>
            <a:pPr>
              <a:lnSpc>
                <a:spcPct val="110000"/>
              </a:lnSpc>
              <a:spcBef>
                <a:spcPts val="0"/>
              </a:spcBef>
              <a:spcAft>
                <a:spcPts val="600"/>
              </a:spcAft>
            </a:pPr>
            <a:r>
              <a:rPr lang="en-US" dirty="0"/>
              <a:t>Montague, M., Warger, C., &amp; Morgan, T. H. (2000). Solve It! Strategy instruction to improve mathematical problem solving. </a:t>
            </a:r>
            <a:r>
              <a:rPr lang="en-US" i="1" dirty="0"/>
              <a:t>Learning Disabilities Research and Practice, 15</a:t>
            </a:r>
            <a:r>
              <a:rPr lang="en-US" dirty="0"/>
              <a:t>(2), 110–116.</a:t>
            </a:r>
          </a:p>
          <a:p>
            <a:pPr>
              <a:lnSpc>
                <a:spcPct val="110000"/>
              </a:lnSpc>
              <a:spcBef>
                <a:spcPts val="0"/>
              </a:spcBef>
              <a:spcAft>
                <a:spcPts val="600"/>
              </a:spcAft>
            </a:pPr>
            <a:r>
              <a:rPr lang="en-US" dirty="0"/>
              <a:t>Woodward, J., Beckmann, S., Driscoll, M., Franke, M., Herzig, P., Jitendra, A., . . . Ogbuehi, P. (2012). </a:t>
            </a:r>
            <a:r>
              <a:rPr lang="en-US" i="1" dirty="0"/>
              <a:t>Improving mathematical problem solving in grades 4 through 8: A practice guide</a:t>
            </a:r>
            <a:r>
              <a:rPr lang="en-US" dirty="0"/>
              <a:t> (NCEE 2012-4055). Washington, DC: National Center for Education Evaluation and Regional Assistance, Institute of Education Sciences, U.S. Department of Education. Retrieved from http:// </a:t>
            </a:r>
            <a:r>
              <a:rPr lang="en-US" dirty="0" err="1"/>
              <a:t>ies.ed.gov</a:t>
            </a:r>
            <a:r>
              <a:rPr lang="en-US" dirty="0"/>
              <a:t>/</a:t>
            </a:r>
            <a:r>
              <a:rPr lang="en-US" dirty="0" err="1"/>
              <a:t>ncee</a:t>
            </a:r>
            <a:r>
              <a:rPr lang="en-US" dirty="0"/>
              <a:t>/</a:t>
            </a:r>
            <a:r>
              <a:rPr lang="en-US" dirty="0" err="1"/>
              <a:t>wwc</a:t>
            </a:r>
            <a:r>
              <a:rPr lang="en-US" dirty="0"/>
              <a:t>/</a:t>
            </a:r>
            <a:r>
              <a:rPr lang="en-US" dirty="0" err="1"/>
              <a:t>publications_reviews.aspx#pubsearch</a:t>
            </a:r>
            <a:r>
              <a:rPr lang="en-US" dirty="0"/>
              <a:t>/</a:t>
            </a:r>
          </a:p>
        </p:txBody>
      </p:sp>
      <p:sp>
        <p:nvSpPr>
          <p:cNvPr id="5" name="Slide Number Placeholder 4">
            <a:extLst>
              <a:ext uri="{FF2B5EF4-FFF2-40B4-BE49-F238E27FC236}">
                <a16:creationId xmlns:a16="http://schemas.microsoft.com/office/drawing/2014/main" id="{59A01720-D6FF-EF4A-A94D-F5268E4D54FF}"/>
              </a:ext>
            </a:extLst>
          </p:cNvPr>
          <p:cNvSpPr>
            <a:spLocks noGrp="1"/>
          </p:cNvSpPr>
          <p:nvPr>
            <p:ph type="sldNum" sz="quarter" idx="10"/>
          </p:nvPr>
        </p:nvSpPr>
        <p:spPr/>
        <p:txBody>
          <a:bodyPr/>
          <a:lstStyle/>
          <a:p>
            <a:fld id="{556C903B-A9A8-9643-9413-B88BA9C2F039}" type="slidenum">
              <a:rPr lang="en-US" smtClean="0"/>
              <a:t>74</a:t>
            </a:fld>
            <a:endParaRPr lang="en-US" dirty="0"/>
          </a:p>
        </p:txBody>
      </p:sp>
    </p:spTree>
    <p:extLst>
      <p:ext uri="{BB962C8B-B14F-4D97-AF65-F5344CB8AC3E}">
        <p14:creationId xmlns:p14="http://schemas.microsoft.com/office/powerpoint/2010/main" val="60958620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Disclaimer</a:t>
            </a:r>
          </a:p>
        </p:txBody>
      </p:sp>
      <p:sp>
        <p:nvSpPr>
          <p:cNvPr id="3" name="Content Placeholder 2"/>
          <p:cNvSpPr>
            <a:spLocks noGrp="1"/>
          </p:cNvSpPr>
          <p:nvPr>
            <p:ph idx="1"/>
          </p:nvPr>
        </p:nvSpPr>
        <p:spPr>
          <a:xfrm>
            <a:off x="916519" y="1611467"/>
            <a:ext cx="10582754" cy="4714531"/>
          </a:xfrm>
        </p:spPr>
        <p:txBody>
          <a:bodyPr/>
          <a:lstStyle/>
          <a:p>
            <a:r>
              <a:rPr lang="en-US" dirty="0"/>
              <a:t>This module was produced under the U.S. Department of Education, under the Investing in Innovation Fund (i3), Award No. U411C140029. The views expressed herein do not necessarily represent the positions or polices of the U.S. Department of Education. No official endorsement by the U.S. Department of Education of any product, commodity, service or enterprise mentioned in this website is intended or should be inferred.</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900" b="0" i="0" u="none" strike="noStrike" kern="1200" cap="none" spc="0" normalizeH="0" baseline="0" noProof="0" smtClean="0">
                <a:ln>
                  <a:noFill/>
                </a:ln>
                <a:solidFill>
                  <a:srgbClr val="FFFFFF">
                    <a:lumMod val="75000"/>
                  </a:srgbClr>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sz="9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10781517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lvl="0"/>
            <a:r>
              <a:rPr lang="en-US" dirty="0"/>
              <a:t>1000 Thomas Jefferson Street NW</a:t>
            </a:r>
          </a:p>
          <a:p>
            <a:pPr lvl="0"/>
            <a:r>
              <a:rPr lang="en-US" dirty="0"/>
              <a:t>Washington, DC 20007-3835</a:t>
            </a:r>
          </a:p>
          <a:p>
            <a:pPr lvl="0"/>
            <a:r>
              <a:rPr lang="en-US" dirty="0"/>
              <a:t>General Information: 202-403-5000</a:t>
            </a:r>
          </a:p>
          <a:p>
            <a:pPr lvl="0"/>
            <a:r>
              <a:rPr lang="en-US" dirty="0"/>
              <a:t>www.air.org</a:t>
            </a:r>
          </a:p>
        </p:txBody>
      </p:sp>
      <p:sp>
        <p:nvSpPr>
          <p:cNvPr id="4" name="Slide Number Placeholder 3"/>
          <p:cNvSpPr>
            <a:spLocks noGrp="1"/>
          </p:cNvSpPr>
          <p:nvPr>
            <p:ph type="sldNum" sz="quarter" idx="11"/>
          </p:nvPr>
        </p:nvSpPr>
        <p:spPr>
          <a:xfrm>
            <a:off x="11671370" y="6507316"/>
            <a:ext cx="211596" cy="153888"/>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sz="1000" b="0" i="0" u="none" strike="noStrike" kern="1200" cap="none" spc="0" normalizeH="0" baseline="0" noProof="0">
                <a:ln>
                  <a:noFill/>
                </a:ln>
                <a:solidFill>
                  <a:srgbClr val="D4D4D4">
                    <a:lumMod val="75000"/>
                  </a:srgbClr>
                </a:solidFill>
                <a:effectLst/>
                <a:uLnTx/>
                <a:uFillTx/>
                <a:latin typeface="Arial" pitchFamily="34" charset="0"/>
                <a:ea typeface="ＭＳ Ｐゴシック"/>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sz="1000" b="0" i="0" u="none" strike="noStrike" kern="1200" cap="none" spc="0" normalizeH="0" baseline="0" noProof="0" dirty="0">
              <a:ln>
                <a:noFill/>
              </a:ln>
              <a:solidFill>
                <a:srgbClr val="D4D4D4">
                  <a:lumMod val="75000"/>
                </a:srgbClr>
              </a:solidFill>
              <a:effectLst/>
              <a:uLnTx/>
              <a:uFillTx/>
              <a:latin typeface="Arial" pitchFamily="34" charset="0"/>
              <a:ea typeface="ＭＳ Ｐゴシック"/>
            </a:endParaRPr>
          </a:p>
        </p:txBody>
      </p:sp>
      <p:sp>
        <p:nvSpPr>
          <p:cNvPr id="3" name="Title 2" hidden="1">
            <a:extLst>
              <a:ext uri="{FF2B5EF4-FFF2-40B4-BE49-F238E27FC236}">
                <a16:creationId xmlns:a16="http://schemas.microsoft.com/office/drawing/2014/main" id="{52EDFEA6-86F6-4142-9FE0-4E2F4DCA8F00}"/>
              </a:ext>
            </a:extLst>
          </p:cNvPr>
          <p:cNvSpPr>
            <a:spLocks noGrp="1"/>
          </p:cNvSpPr>
          <p:nvPr>
            <p:ph type="title" idx="4294967295"/>
          </p:nvPr>
        </p:nvSpPr>
        <p:spPr/>
        <p:txBody>
          <a:bodyPr/>
          <a:lstStyle/>
          <a:p>
            <a:r>
              <a:rPr lang="en-US" dirty="0"/>
              <a:t>End</a:t>
            </a:r>
          </a:p>
        </p:txBody>
      </p:sp>
    </p:spTree>
    <p:extLst>
      <p:ext uri="{BB962C8B-B14F-4D97-AF65-F5344CB8AC3E}">
        <p14:creationId xmlns:p14="http://schemas.microsoft.com/office/powerpoint/2010/main" val="2764416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Cover of Improving Mathematical Problem Solving in Grades 4 Through 8 from the Institute of Education Sciences (IES) ">
            <a:hlinkClick r:id="rId3"/>
          </p:cNvPr>
          <p:cNvPicPr>
            <a:picLocks noGrp="1" noChangeAspect="1"/>
          </p:cNvPicPr>
          <p:nvPr>
            <p:ph sz="quarter" idx="11"/>
          </p:nvPr>
        </p:nvPicPr>
        <p:blipFill>
          <a:blip r:embed="rId4"/>
          <a:stretch>
            <a:fillRect/>
          </a:stretch>
        </p:blipFill>
        <p:spPr>
          <a:xfrm>
            <a:off x="1956047" y="378411"/>
            <a:ext cx="4050303" cy="5251450"/>
          </a:xfrm>
        </p:spPr>
      </p:pic>
      <p:sp>
        <p:nvSpPr>
          <p:cNvPr id="13" name="Text Placeholder 12">
            <a:extLst>
              <a:ext uri="{FF2B5EF4-FFF2-40B4-BE49-F238E27FC236}">
                <a16:creationId xmlns:a16="http://schemas.microsoft.com/office/drawing/2014/main" id="{D9A12661-EB0A-4680-8527-D0B7A8FDECF9}"/>
              </a:ext>
            </a:extLst>
          </p:cNvPr>
          <p:cNvSpPr>
            <a:spLocks noGrp="1"/>
          </p:cNvSpPr>
          <p:nvPr>
            <p:ph type="body" sz="quarter" idx="12"/>
          </p:nvPr>
        </p:nvSpPr>
        <p:spPr>
          <a:xfrm>
            <a:off x="654898" y="6258363"/>
            <a:ext cx="10966449" cy="184666"/>
          </a:xfrm>
        </p:spPr>
        <p:txBody>
          <a:bodyPr/>
          <a:lstStyle/>
          <a:p>
            <a:r>
              <a:rPr lang="en-US" sz="1200" dirty="0">
                <a:solidFill>
                  <a:schemeClr val="tx1"/>
                </a:solidFill>
              </a:rPr>
              <a:t>Source: Woodward, J., Beckmann, S., Driscoll, M., Franke, M., Herzig, P., Jitendra, A., . . . Ogbuehi, P. (2012)</a:t>
            </a:r>
          </a:p>
        </p:txBody>
      </p:sp>
      <p:sp>
        <p:nvSpPr>
          <p:cNvPr id="3" name="Slide Number Placeholder 2">
            <a:extLst>
              <a:ext uri="{FF2B5EF4-FFF2-40B4-BE49-F238E27FC236}">
                <a16:creationId xmlns:a16="http://schemas.microsoft.com/office/drawing/2014/main" id="{A636DD31-7AE1-4CD5-B544-346A6AF1EA84}"/>
              </a:ext>
            </a:extLst>
          </p:cNvPr>
          <p:cNvSpPr>
            <a:spLocks noGrp="1"/>
          </p:cNvSpPr>
          <p:nvPr>
            <p:ph type="sldNum" sz="quarter" idx="10"/>
          </p:nvPr>
        </p:nvSpPr>
        <p:spPr/>
        <p:txBody>
          <a:bodyPr/>
          <a:lstStyle/>
          <a:p>
            <a:fld id="{F3477EC8-074D-41C4-94AE-E9EA7CEEA348}" type="slidenum">
              <a:rPr lang="en-US" smtClean="0"/>
              <a:pPr/>
              <a:t>8</a:t>
            </a:fld>
            <a:endParaRPr lang="en-US" dirty="0"/>
          </a:p>
        </p:txBody>
      </p:sp>
      <p:pic>
        <p:nvPicPr>
          <p:cNvPr id="7" name="Picture 6" descr="Picture of Table of Contents for Improving Mathematical Problem Solving in Grades 4 Through 8"/>
          <p:cNvPicPr>
            <a:picLocks noChangeAspect="1"/>
          </p:cNvPicPr>
          <p:nvPr/>
        </p:nvPicPr>
        <p:blipFill>
          <a:blip r:embed="rId5"/>
          <a:stretch>
            <a:fillRect/>
          </a:stretch>
        </p:blipFill>
        <p:spPr>
          <a:xfrm>
            <a:off x="6620150" y="378411"/>
            <a:ext cx="4338027" cy="5670779"/>
          </a:xfrm>
          <a:prstGeom prst="rect">
            <a:avLst/>
          </a:prstGeom>
          <a:ln w="19050" cap="sq">
            <a:solidFill>
              <a:srgbClr val="000000"/>
            </a:solidFill>
            <a:miter lim="800000"/>
          </a:ln>
          <a:effectLst>
            <a:outerShdw blurRad="57150" dist="50800" dir="2700000" algn="tl" rotWithShape="0">
              <a:srgbClr val="000000">
                <a:alpha val="40000"/>
              </a:srgbClr>
            </a:outerShdw>
          </a:effectLst>
        </p:spPr>
      </p:pic>
      <p:sp>
        <p:nvSpPr>
          <p:cNvPr id="9" name="Title 8" hidden="1">
            <a:extLst>
              <a:ext uri="{FF2B5EF4-FFF2-40B4-BE49-F238E27FC236}">
                <a16:creationId xmlns:a16="http://schemas.microsoft.com/office/drawing/2014/main" id="{7DA37164-FED2-4986-B9C6-EDCFE18CB0C1}"/>
              </a:ext>
            </a:extLst>
          </p:cNvPr>
          <p:cNvSpPr>
            <a:spLocks noGrp="1"/>
          </p:cNvSpPr>
          <p:nvPr>
            <p:ph type="title"/>
          </p:nvPr>
        </p:nvSpPr>
        <p:spPr/>
        <p:txBody>
          <a:bodyPr/>
          <a:lstStyle/>
          <a:p>
            <a:r>
              <a:rPr lang="en-US" dirty="0"/>
              <a:t>Slide 8</a:t>
            </a:r>
          </a:p>
        </p:txBody>
      </p:sp>
    </p:spTree>
    <p:extLst>
      <p:ext uri="{BB962C8B-B14F-4D97-AF65-F5344CB8AC3E}">
        <p14:creationId xmlns:p14="http://schemas.microsoft.com/office/powerpoint/2010/main" val="1119936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highlighting the levels of evidence of multiple recommendations featured in the practice guide.&#10;&#10;The recommendation of preparing problems and using them in whole-class instruction has minimal evidence.&#10;&#10;The recommendation of assisting students in monitoring and reflecting on the problem solving process has strong evidence.&#10;&#10;The recommendation of teaching students how to use visual representations has strong evidence.&#10;&#10;The recommendation of teaching students how to use visual representations has strong evidence.&#10;&#10;The recommendation of exposing students to multiple problem-solving strategies has moderate evidence.&#10;&#10;The recommendation of helping students recognize and articulate mathematical concepts and notation has moderate evidence. "/>
          <p:cNvPicPr>
            <a:picLocks noChangeAspect="1"/>
          </p:cNvPicPr>
          <p:nvPr/>
        </p:nvPicPr>
        <p:blipFill>
          <a:blip r:embed="rId3"/>
          <a:stretch>
            <a:fillRect/>
          </a:stretch>
        </p:blipFill>
        <p:spPr>
          <a:xfrm>
            <a:off x="738472" y="1765853"/>
            <a:ext cx="11453527" cy="4264374"/>
          </a:xfrm>
          <a:prstGeom prst="rect">
            <a:avLst/>
          </a:prstGeom>
        </p:spPr>
      </p:pic>
      <p:sp>
        <p:nvSpPr>
          <p:cNvPr id="2" name="Title 1">
            <a:extLst>
              <a:ext uri="{FF2B5EF4-FFF2-40B4-BE49-F238E27FC236}">
                <a16:creationId xmlns:a16="http://schemas.microsoft.com/office/drawing/2014/main" id="{8B9CE6BC-B012-0D45-AD62-1CD5FCC3588D}"/>
              </a:ext>
            </a:extLst>
          </p:cNvPr>
          <p:cNvSpPr>
            <a:spLocks noGrp="1"/>
          </p:cNvSpPr>
          <p:nvPr>
            <p:ph type="title"/>
          </p:nvPr>
        </p:nvSpPr>
        <p:spPr>
          <a:xfrm>
            <a:off x="916518" y="390091"/>
            <a:ext cx="10966449" cy="984885"/>
          </a:xfrm>
        </p:spPr>
        <p:txBody>
          <a:bodyPr/>
          <a:lstStyle/>
          <a:p>
            <a:r>
              <a:rPr lang="en-US" b="1" dirty="0"/>
              <a:t>Improving Mathematical Problem Solving in Grades 4 Through 8</a:t>
            </a:r>
          </a:p>
        </p:txBody>
      </p:sp>
      <p:sp>
        <p:nvSpPr>
          <p:cNvPr id="4" name="Slide Number Placeholder 3">
            <a:extLst>
              <a:ext uri="{FF2B5EF4-FFF2-40B4-BE49-F238E27FC236}">
                <a16:creationId xmlns:a16="http://schemas.microsoft.com/office/drawing/2014/main" id="{842116D7-E9DD-4496-A2A8-4B20AE27B37E}"/>
              </a:ext>
            </a:extLst>
          </p:cNvPr>
          <p:cNvSpPr>
            <a:spLocks noGrp="1"/>
          </p:cNvSpPr>
          <p:nvPr>
            <p:ph type="sldNum" sz="quarter" idx="10"/>
          </p:nvPr>
        </p:nvSpPr>
        <p:spPr/>
        <p:txBody>
          <a:bodyPr/>
          <a:lstStyle/>
          <a:p>
            <a:pPr algn="r"/>
            <a:fld id="{F3477EC8-074D-41C4-94AE-E9EA7CEEA348}" type="slidenum">
              <a:rPr lang="en-US" smtClean="0"/>
              <a:pPr algn="r"/>
              <a:t>9</a:t>
            </a:fld>
            <a:endParaRPr lang="en-US" dirty="0"/>
          </a:p>
        </p:txBody>
      </p:sp>
    </p:spTree>
    <p:extLst>
      <p:ext uri="{BB962C8B-B14F-4D97-AF65-F5344CB8AC3E}">
        <p14:creationId xmlns:p14="http://schemas.microsoft.com/office/powerpoint/2010/main" val="1754725697"/>
      </p:ext>
    </p:extLst>
  </p:cSld>
  <p:clrMapOvr>
    <a:masterClrMapping/>
  </p:clrMapOvr>
</p:sld>
</file>

<file path=ppt/theme/theme1.xml><?xml version="1.0" encoding="utf-8"?>
<a:theme xmlns:a="http://schemas.openxmlformats.org/drawingml/2006/main" name="AIR_PowerPoint_Template_030615">
  <a:themeElements>
    <a:clrScheme name="AIR 2015 Corporate">
      <a:dk1>
        <a:srgbClr val="000000"/>
      </a:dk1>
      <a:lt1>
        <a:srgbClr val="FFFFFF"/>
      </a:lt1>
      <a:dk2>
        <a:srgbClr val="003462"/>
      </a:dk2>
      <a:lt2>
        <a:srgbClr val="D4D4D4"/>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3_PowerPoint_122415" id="{EF93BCD9-C45F-4824-B399-52FDB16C9660}" vid="{2564491C-86B1-4B17-820F-A7D7DDD6DE9B}"/>
    </a:ext>
  </a:extLst>
</a:theme>
</file>

<file path=ppt/theme/theme10.xml><?xml version="1.0" encoding="utf-8"?>
<a:theme xmlns:a="http://schemas.openxmlformats.org/drawingml/2006/main" name="2020_Basic">
  <a:themeElements>
    <a:clrScheme name="Custom 1">
      <a:dk1>
        <a:srgbClr val="000000"/>
      </a:dk1>
      <a:lt1>
        <a:srgbClr val="FFFFFF"/>
      </a:lt1>
      <a:dk2>
        <a:srgbClr val="003462"/>
      </a:dk2>
      <a:lt2>
        <a:srgbClr val="D4D4D4"/>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3_PowerPoint_122415" id="{EF93BCD9-C45F-4824-B399-52FDB16C9660}" vid="{4B4A9B3E-39E4-451E-9F45-59F015BEEE16}"/>
    </a:ext>
  </a:extLst>
</a:theme>
</file>

<file path=ppt/theme/theme11.xml><?xml version="1.0" encoding="utf-8"?>
<a:theme xmlns:a="http://schemas.openxmlformats.org/drawingml/2006/main" name="2020_Divider Master">
  <a:themeElements>
    <a:clrScheme name="AIR 2015 Corporate">
      <a:dk1>
        <a:srgbClr val="000000"/>
      </a:dk1>
      <a:lt1>
        <a:srgbClr val="FFFFFF"/>
      </a:lt1>
      <a:dk2>
        <a:srgbClr val="003462"/>
      </a:dk2>
      <a:lt2>
        <a:srgbClr val="D4D4D4"/>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3_PowerPoint_122415" id="{EF93BCD9-C45F-4824-B399-52FDB16C9660}" vid="{71AEAEE3-DBC5-4957-84D9-D0C754A0A6A1}"/>
    </a:ext>
  </a:ext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vider Master">
  <a:themeElements>
    <a:clrScheme name="AIR 2015 Corporate">
      <a:dk1>
        <a:srgbClr val="000000"/>
      </a:dk1>
      <a:lt1>
        <a:srgbClr val="FFFFFF"/>
      </a:lt1>
      <a:dk2>
        <a:srgbClr val="003462"/>
      </a:dk2>
      <a:lt2>
        <a:srgbClr val="D4D4D4"/>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3_PowerPoint_122415" id="{EF93BCD9-C45F-4824-B399-52FDB16C9660}" vid="{71AEAEE3-DBC5-4957-84D9-D0C754A0A6A1}"/>
    </a:ext>
  </a:extLst>
</a:theme>
</file>

<file path=ppt/theme/theme3.xml><?xml version="1.0" encoding="utf-8"?>
<a:theme xmlns:a="http://schemas.openxmlformats.org/drawingml/2006/main" name="Basic">
  <a:themeElements>
    <a:clrScheme name="Custom 1">
      <a:dk1>
        <a:srgbClr val="000000"/>
      </a:dk1>
      <a:lt1>
        <a:srgbClr val="FFFFFF"/>
      </a:lt1>
      <a:dk2>
        <a:srgbClr val="003462"/>
      </a:dk2>
      <a:lt2>
        <a:srgbClr val="D4D4D4"/>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3_PowerPoint_122415" id="{EF93BCD9-C45F-4824-B399-52FDB16C9660}" vid="{4B4A9B3E-39E4-451E-9F45-59F015BEEE16}"/>
    </a:ext>
  </a:extLst>
</a:theme>
</file>

<file path=ppt/theme/theme4.xml><?xml version="1.0" encoding="utf-8"?>
<a:theme xmlns:a="http://schemas.openxmlformats.org/drawingml/2006/main" name="Contact">
  <a:themeElements>
    <a:clrScheme name="i3 Intensive Intervention in Mathemetics">
      <a:dk1>
        <a:srgbClr val="000000"/>
      </a:dk1>
      <a:lt1>
        <a:srgbClr val="FFFFFF"/>
      </a:lt1>
      <a:dk2>
        <a:srgbClr val="003462"/>
      </a:dk2>
      <a:lt2>
        <a:srgbClr val="D4D4D4"/>
      </a:lt2>
      <a:accent1>
        <a:srgbClr val="618EB5"/>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3_PowerPoint_122415" id="{EF93BCD9-C45F-4824-B399-52FDB16C9660}" vid="{CD7A5FE1-C86E-4C51-97BE-17E47F2C3D29}"/>
    </a:ext>
  </a:extLst>
</a:theme>
</file>

<file path=ppt/theme/theme5.xml><?xml version="1.0" encoding="utf-8"?>
<a:theme xmlns:a="http://schemas.openxmlformats.org/drawingml/2006/main" name="1_Basic">
  <a:themeElements>
    <a:clrScheme name="AIR 2015 Corporate">
      <a:dk1>
        <a:srgbClr val="000000"/>
      </a:dk1>
      <a:lt1>
        <a:srgbClr val="FFFFFF"/>
      </a:lt1>
      <a:dk2>
        <a:srgbClr val="003462"/>
      </a:dk2>
      <a:lt2>
        <a:srgbClr val="D4D4D4"/>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3_PowerPoint_122415" id="{EF93BCD9-C45F-4824-B399-52FDB16C9660}" vid="{4B4A9B3E-39E4-451E-9F45-59F015BEEE16}"/>
    </a:ext>
  </a:extLst>
</a:theme>
</file>

<file path=ppt/theme/theme6.xml><?xml version="1.0" encoding="utf-8"?>
<a:theme xmlns:a="http://schemas.openxmlformats.org/drawingml/2006/main" name="2_Basic">
  <a:themeElements>
    <a:clrScheme name="AIR 2015 Corporate">
      <a:dk1>
        <a:srgbClr val="000000"/>
      </a:dk1>
      <a:lt1>
        <a:srgbClr val="FFFFFF"/>
      </a:lt1>
      <a:dk2>
        <a:srgbClr val="003462"/>
      </a:dk2>
      <a:lt2>
        <a:srgbClr val="D4D4D4"/>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3_PowerPoint_122415" id="{EF93BCD9-C45F-4824-B399-52FDB16C9660}" vid="{4B4A9B3E-39E4-451E-9F45-59F015BEEE16}"/>
    </a:ext>
  </a:extLst>
</a:theme>
</file>

<file path=ppt/theme/theme7.xml><?xml version="1.0" encoding="utf-8"?>
<a:theme xmlns:a="http://schemas.openxmlformats.org/drawingml/2006/main" name="3_Basic">
  <a:themeElements>
    <a:clrScheme name="AIR 2015 Corporate">
      <a:dk1>
        <a:srgbClr val="000000"/>
      </a:dk1>
      <a:lt1>
        <a:srgbClr val="FFFFFF"/>
      </a:lt1>
      <a:dk2>
        <a:srgbClr val="003462"/>
      </a:dk2>
      <a:lt2>
        <a:srgbClr val="D4D4D4"/>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3_PowerPoint_122415" id="{EF93BCD9-C45F-4824-B399-52FDB16C9660}" vid="{4B4A9B3E-39E4-451E-9F45-59F015BEEE16}"/>
    </a:ext>
  </a:extLst>
</a:theme>
</file>

<file path=ppt/theme/theme8.xml><?xml version="1.0" encoding="utf-8"?>
<a:theme xmlns:a="http://schemas.openxmlformats.org/drawingml/2006/main" name="1_Contact">
  <a:themeElements>
    <a:clrScheme name="i3 Intensive Intervention in Mathemetics">
      <a:dk1>
        <a:srgbClr val="000000"/>
      </a:dk1>
      <a:lt1>
        <a:srgbClr val="FFFFFF"/>
      </a:lt1>
      <a:dk2>
        <a:srgbClr val="003462"/>
      </a:dk2>
      <a:lt2>
        <a:srgbClr val="D4D4D4"/>
      </a:lt2>
      <a:accent1>
        <a:srgbClr val="618EB5"/>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3_PowerPoint_122415" id="{EF93BCD9-C45F-4824-B399-52FDB16C9660}" vid="{CD7A5FE1-C86E-4C51-97BE-17E47F2C3D29}"/>
    </a:ext>
  </a:extLst>
</a:theme>
</file>

<file path=ppt/theme/theme9.xml><?xml version="1.0" encoding="utf-8"?>
<a:theme xmlns:a="http://schemas.openxmlformats.org/drawingml/2006/main" name="13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Description0 xmlns="6a44d00f-12d8-4625-9d23-7790e8b8f83b">i3 Math Intervention</Description0>
    <Category xmlns="6a44d00f-12d8-4625-9d23-7790e8b8f83b">EDu</Category>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E0C33AA411B5D47BCD0B41055E1E427" ma:contentTypeVersion="2" ma:contentTypeDescription="Create a new document." ma:contentTypeScope="" ma:versionID="2921ec8c50edb2e7c005cabb9adfc4e4">
  <xsd:schema xmlns:xsd="http://www.w3.org/2001/XMLSchema" xmlns:xs="http://www.w3.org/2001/XMLSchema" xmlns:p="http://schemas.microsoft.com/office/2006/metadata/properties" xmlns:ns2="6a44d00f-12d8-4625-9d23-7790e8b8f83b" targetNamespace="http://schemas.microsoft.com/office/2006/metadata/properties" ma:root="true" ma:fieldsID="adf174422fedbd277cb6747b092f63af" ns2:_="">
    <xsd:import namespace="6a44d00f-12d8-4625-9d23-7790e8b8f83b"/>
    <xsd:element name="properties">
      <xsd:complexType>
        <xsd:sequence>
          <xsd:element name="documentManagement">
            <xsd:complexType>
              <xsd:all>
                <xsd:element ref="ns2:Description0" minOccurs="0"/>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44d00f-12d8-4625-9d23-7790e8b8f83b"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Text">
          <xsd:maxLength value="255"/>
        </xsd:restriction>
      </xsd:simpleType>
    </xsd:element>
    <xsd:element name="Category" ma:index="9" nillable="true" ma:displayName="Category" ma:format="Dropdown" ma:internalName="Category">
      <xsd:simpleType>
        <xsd:restriction base="dms:Choice">
          <xsd:enumeration value="AIR"/>
          <xsd:enumeration value="EDu"/>
          <xsd:enumeration value="H&amp;SD"/>
          <xsd:enumeration value="WLL"/>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09652C8-D67B-4FF3-B7BB-E3551F138D5B}">
  <ds:schemaRefs>
    <ds:schemaRef ds:uri="http://schemas.microsoft.com/sharepoint/v3/contenttype/forms"/>
  </ds:schemaRefs>
</ds:datastoreItem>
</file>

<file path=customXml/itemProps2.xml><?xml version="1.0" encoding="utf-8"?>
<ds:datastoreItem xmlns:ds="http://schemas.openxmlformats.org/officeDocument/2006/customXml" ds:itemID="{B078DE03-1B1E-4BB3-BFB8-1FE8E8D90566}">
  <ds:schemaRefs>
    <ds:schemaRef ds:uri="6a44d00f-12d8-4625-9d23-7790e8b8f83b"/>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4B610194-5864-43E9-A45F-0DD1FDD959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44d00f-12d8-4625-9d23-7790e8b8f8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i3_PowerPoint_122415</Template>
  <TotalTime>20608</TotalTime>
  <Words>5845</Words>
  <Application>Microsoft Macintosh PowerPoint</Application>
  <PresentationFormat>Widescreen</PresentationFormat>
  <Paragraphs>695</Paragraphs>
  <Slides>76</Slides>
  <Notes>71</Notes>
  <HiddenSlides>0</HiddenSlides>
  <MMClips>0</MMClips>
  <ScaleCrop>false</ScaleCrop>
  <HeadingPairs>
    <vt:vector size="8" baseType="variant">
      <vt:variant>
        <vt:lpstr>Fonts Used</vt:lpstr>
      </vt:variant>
      <vt:variant>
        <vt:i4>14</vt:i4>
      </vt:variant>
      <vt:variant>
        <vt:lpstr>Theme</vt:lpstr>
      </vt:variant>
      <vt:variant>
        <vt:i4>11</vt:i4>
      </vt:variant>
      <vt:variant>
        <vt:lpstr>Embedded OLE Servers</vt:lpstr>
      </vt:variant>
      <vt:variant>
        <vt:i4>1</vt:i4>
      </vt:variant>
      <vt:variant>
        <vt:lpstr>Slide Titles</vt:lpstr>
      </vt:variant>
      <vt:variant>
        <vt:i4>76</vt:i4>
      </vt:variant>
    </vt:vector>
  </HeadingPairs>
  <TitlesOfParts>
    <vt:vector size="102" baseType="lpstr">
      <vt:lpstr>Abadi MT Condensed Light</vt:lpstr>
      <vt:lpstr>Arial</vt:lpstr>
      <vt:lpstr>Arial Narrow</vt:lpstr>
      <vt:lpstr>Cambria Math</vt:lpstr>
      <vt:lpstr>Courier New</vt:lpstr>
      <vt:lpstr>Fh</vt:lpstr>
      <vt:lpstr>Fm</vt:lpstr>
      <vt:lpstr>Franklin Gothic Book</vt:lpstr>
      <vt:lpstr>Franklin Gothic Demi</vt:lpstr>
      <vt:lpstr>FranklinGothic</vt:lpstr>
      <vt:lpstr>Garamond</vt:lpstr>
      <vt:lpstr>ITC Franklin Gothic Std Bk Cd</vt:lpstr>
      <vt:lpstr>Times New Roman</vt:lpstr>
      <vt:lpstr>Wingdings</vt:lpstr>
      <vt:lpstr>AIR_PowerPoint_Template_030615</vt:lpstr>
      <vt:lpstr>Divider Master</vt:lpstr>
      <vt:lpstr>Basic</vt:lpstr>
      <vt:lpstr>Contact</vt:lpstr>
      <vt:lpstr>1_Basic</vt:lpstr>
      <vt:lpstr>2_Basic</vt:lpstr>
      <vt:lpstr>3_Basic</vt:lpstr>
      <vt:lpstr>1_Contact</vt:lpstr>
      <vt:lpstr>13_Basic</vt:lpstr>
      <vt:lpstr>2020_Basic</vt:lpstr>
      <vt:lpstr>2020_Divider Master</vt:lpstr>
      <vt:lpstr>Equation</vt:lpstr>
      <vt:lpstr>Mathematics Word Problem Solving  in Late Elementary and Middle School</vt:lpstr>
      <vt:lpstr>Agenda</vt:lpstr>
      <vt:lpstr> Competing Ideas</vt:lpstr>
      <vt:lpstr>Special Education and General Education Frameworks</vt:lpstr>
      <vt:lpstr>What NOT  to do </vt:lpstr>
      <vt:lpstr>Common Practice to AVOID: KEY WORDS</vt:lpstr>
      <vt:lpstr>Improving Mathematical Problem Solving in Grades 4 Through 8 </vt:lpstr>
      <vt:lpstr>Slide 8</vt:lpstr>
      <vt:lpstr>Improving Mathematical Problem Solving in Grades 4 Through 8</vt:lpstr>
      <vt:lpstr>Recommendation 1 </vt:lpstr>
      <vt:lpstr>Recommendation 1</vt:lpstr>
      <vt:lpstr>Recommendation 1</vt:lpstr>
      <vt:lpstr>Recommendation 1</vt:lpstr>
      <vt:lpstr>Recommendation 1</vt:lpstr>
      <vt:lpstr>Recommendation 2 </vt:lpstr>
      <vt:lpstr>Recommendation 2</vt:lpstr>
      <vt:lpstr>Recommendation 2: Sample Questions (Part 1)</vt:lpstr>
      <vt:lpstr>Recommendation 2: Sample Task List (Part 2)</vt:lpstr>
      <vt:lpstr>Recommendation 2: Model</vt:lpstr>
      <vt:lpstr>Recommendation 2: Student Thinking</vt:lpstr>
      <vt:lpstr>Recommendation 3</vt:lpstr>
      <vt:lpstr>Recommendation 3</vt:lpstr>
      <vt:lpstr>Recommendation 3: Visuals</vt:lpstr>
      <vt:lpstr>Recommendation 3: Think-Alouds With Visuals</vt:lpstr>
      <vt:lpstr>Recommendation 3: Visual to Equation</vt:lpstr>
      <vt:lpstr>Recommendation 3: Example From Practice Guide </vt:lpstr>
      <vt:lpstr>Recommendation 4</vt:lpstr>
      <vt:lpstr>Recommendation 4: Multiple Strategies</vt:lpstr>
      <vt:lpstr>Recommendation 4: Provide Instruction</vt:lpstr>
      <vt:lpstr>Recommendation 4: Compare Worked Examples</vt:lpstr>
      <vt:lpstr>Recommendation 4: Share and Generate</vt:lpstr>
      <vt:lpstr>Recommendation 5</vt:lpstr>
      <vt:lpstr>Recommendation 5</vt:lpstr>
      <vt:lpstr>Recommendation 5: Concepts and Notation Related to Word Problems</vt:lpstr>
      <vt:lpstr>Recommendation 5: Explain Each Step</vt:lpstr>
      <vt:lpstr>Recommendation 5: Algebraic Notation</vt:lpstr>
      <vt:lpstr>Implications for Students With Intensive Learning Needs</vt:lpstr>
      <vt:lpstr> Exploring Visual Representations </vt:lpstr>
      <vt:lpstr>Three How-to Steps</vt:lpstr>
      <vt:lpstr>Discussion Questions: Think About Your Current Practice</vt:lpstr>
      <vt:lpstr>John Problem: Handout With Three Visual Representations</vt:lpstr>
      <vt:lpstr>When Is a Visual Appropriate?</vt:lpstr>
      <vt:lpstr> Converting Information to Mathematical Notation</vt:lpstr>
      <vt:lpstr>Questions to Guide Thinking for Selecting a Visual</vt:lpstr>
      <vt:lpstr>Share With the Large Group</vt:lpstr>
      <vt:lpstr>How-to Step 2: Use Think-Alouds</vt:lpstr>
      <vt:lpstr>Table Visual Representation for Monica and Bianca</vt:lpstr>
      <vt:lpstr> Exploring Multiple Solutions Through Worked Examples</vt:lpstr>
      <vt:lpstr>Expose Students to Multiple Strategies</vt:lpstr>
      <vt:lpstr>Current Practice</vt:lpstr>
      <vt:lpstr>Multiple Strategies Discussion Questions:  Practice Guide Recommendation 4</vt:lpstr>
      <vt:lpstr>Designing Worked Example Comparisons</vt:lpstr>
      <vt:lpstr>Guiding Questions for Worked Example Comparisons</vt:lpstr>
      <vt:lpstr>Fraction Division Example: Read the Situation</vt:lpstr>
      <vt:lpstr>Comparing Solutions: Three Questions, Page 35 </vt:lpstr>
      <vt:lpstr>Comparing Solutions: Role-Play Activity </vt:lpstr>
      <vt:lpstr> Evidence-Based Intervention Approaches</vt:lpstr>
      <vt:lpstr>Data-Based Individualization</vt:lpstr>
      <vt:lpstr>Schema-Based and Schema-Broadening Instruction</vt:lpstr>
      <vt:lpstr>Vanderbilt Fuchs Lab</vt:lpstr>
      <vt:lpstr>Fraction Face-Off</vt:lpstr>
      <vt:lpstr>Word Problems: Multiplicative Reasoning</vt:lpstr>
      <vt:lpstr>Word Problems: Splitting</vt:lpstr>
      <vt:lpstr>Word Problems: Grouping</vt:lpstr>
      <vt:lpstr>Grouping: Non-unit Fractions</vt:lpstr>
      <vt:lpstr>Jitendra’s Lab</vt:lpstr>
      <vt:lpstr>Schema-Based Instruction: No Missing Information First</vt:lpstr>
      <vt:lpstr>Schema-Based Instruction</vt:lpstr>
      <vt:lpstr>Montague’s Lab</vt:lpstr>
      <vt:lpstr>Solve It!</vt:lpstr>
      <vt:lpstr>Solve It! Procedures</vt:lpstr>
      <vt:lpstr>Conclusion</vt:lpstr>
      <vt:lpstr>Closing </vt:lpstr>
      <vt:lpstr>References </vt:lpstr>
      <vt:lpstr>Disclaimer</vt:lpstr>
      <vt:lpstr>End</vt:lpstr>
    </vt:vector>
  </TitlesOfParts>
  <Company>American Institutes for Research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for Using This Template</dc:title>
  <dc:subject/>
  <dc:creator>Croninger, Nicholas</dc:creator>
  <cp:lastModifiedBy>Pfannenstiel, Kathleen</cp:lastModifiedBy>
  <cp:revision>785</cp:revision>
  <cp:lastPrinted>2017-01-06T15:37:39Z</cp:lastPrinted>
  <dcterms:created xsi:type="dcterms:W3CDTF">2016-01-05T16:36:00Z</dcterms:created>
  <dcterms:modified xsi:type="dcterms:W3CDTF">2020-03-06T14:05:52Z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0x010100EE0C33AA411B5D47BCD0B41055E1E427</vt:lpwstr>
  </property>
</Properties>
</file>