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4121" r:id="rId2"/>
    <p:sldMasterId id="2147484123" r:id="rId3"/>
    <p:sldMasterId id="2147484129" r:id="rId4"/>
    <p:sldMasterId id="2147484135" r:id="rId5"/>
    <p:sldMasterId id="2147484141" r:id="rId6"/>
  </p:sldMasterIdLst>
  <p:notesMasterIdLst>
    <p:notesMasterId r:id="rId41"/>
  </p:notesMasterIdLst>
  <p:sldIdLst>
    <p:sldId id="920" r:id="rId7"/>
    <p:sldId id="921" r:id="rId8"/>
    <p:sldId id="922" r:id="rId9"/>
    <p:sldId id="923" r:id="rId10"/>
    <p:sldId id="726" r:id="rId11"/>
    <p:sldId id="863" r:id="rId12"/>
    <p:sldId id="731" r:id="rId13"/>
    <p:sldId id="869" r:id="rId14"/>
    <p:sldId id="916" r:id="rId15"/>
    <p:sldId id="732" r:id="rId16"/>
    <p:sldId id="873" r:id="rId17"/>
    <p:sldId id="874" r:id="rId18"/>
    <p:sldId id="875" r:id="rId19"/>
    <p:sldId id="876" r:id="rId20"/>
    <p:sldId id="877" r:id="rId21"/>
    <p:sldId id="734" r:id="rId22"/>
    <p:sldId id="870" r:id="rId23"/>
    <p:sldId id="871" r:id="rId24"/>
    <p:sldId id="919" r:id="rId25"/>
    <p:sldId id="910" r:id="rId26"/>
    <p:sldId id="739" r:id="rId27"/>
    <p:sldId id="883" r:id="rId28"/>
    <p:sldId id="740" r:id="rId29"/>
    <p:sldId id="864" r:id="rId30"/>
    <p:sldId id="895" r:id="rId31"/>
    <p:sldId id="896" r:id="rId32"/>
    <p:sldId id="878" r:id="rId33"/>
    <p:sldId id="911" r:id="rId34"/>
    <p:sldId id="912" r:id="rId35"/>
    <p:sldId id="928" r:id="rId36"/>
    <p:sldId id="924" r:id="rId37"/>
    <p:sldId id="925" r:id="rId38"/>
    <p:sldId id="926" r:id="rId39"/>
    <p:sldId id="927"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92" autoAdjust="0"/>
    <p:restoredTop sz="94660"/>
  </p:normalViewPr>
  <p:slideViewPr>
    <p:cSldViewPr>
      <p:cViewPr varScale="1">
        <p:scale>
          <a:sx n="65" d="100"/>
          <a:sy n="65" d="100"/>
        </p:scale>
        <p:origin x="38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306B7BAE-4E18-4563-A813-61D12379BA0B}" type="datetimeFigureOut">
              <a:rPr lang="en-US"/>
              <a:pPr>
                <a:defRPr/>
              </a:pPr>
              <a:t>10/25/2017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7436578-ACC9-43D3-B6AB-CFDBDA8C261E}" type="slidenum">
              <a:rPr lang="en-US" altLang="en-US"/>
              <a:pPr>
                <a:defRPr/>
              </a:pPr>
              <a:t>‹#›</a:t>
            </a:fld>
            <a:endParaRPr lang="en-US" altLang="en-US"/>
          </a:p>
        </p:txBody>
      </p:sp>
    </p:spTree>
    <p:extLst>
      <p:ext uri="{BB962C8B-B14F-4D97-AF65-F5344CB8AC3E}">
        <p14:creationId xmlns:p14="http://schemas.microsoft.com/office/powerpoint/2010/main" val="4263831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755F83-F4CB-4091-8AE6-41D367E236B4}" type="slidenum">
              <a:rPr lang="en-US" altLang="en-US" smtClean="0">
                <a:solidFill>
                  <a:srgbClr val="000000"/>
                </a:solidFill>
              </a:rPr>
              <a:pPr/>
              <a:t>1</a:t>
            </a:fld>
            <a:endParaRPr lang="en-US" altLang="en-US" smtClean="0">
              <a:solidFill>
                <a:srgbClr val="000000"/>
              </a:solidFill>
            </a:endParaRPr>
          </a:p>
        </p:txBody>
      </p:sp>
    </p:spTree>
    <p:extLst>
      <p:ext uri="{BB962C8B-B14F-4D97-AF65-F5344CB8AC3E}">
        <p14:creationId xmlns:p14="http://schemas.microsoft.com/office/powerpoint/2010/main" val="3512238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909D93-53AB-4A41-967C-49D52DA550B5}" type="slidenum">
              <a:rPr lang="en-US" altLang="en-US" smtClean="0">
                <a:latin typeface="Arial" panose="020B0604020202020204" pitchFamily="34" charset="0"/>
              </a:rPr>
              <a:pPr>
                <a:spcBef>
                  <a:spcPct val="0"/>
                </a:spcBef>
              </a:pPr>
              <a:t>28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718958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E36DEB-73BC-454B-ADF2-8B6F857DF6F1}" type="slidenum">
              <a:rPr lang="en-US" altLang="en-US" smtClean="0">
                <a:latin typeface="Arial" panose="020B0604020202020204" pitchFamily="34" charset="0"/>
              </a:rPr>
              <a:pPr>
                <a:spcBef>
                  <a:spcPct val="0"/>
                </a:spcBef>
              </a:pPr>
              <a:t>29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029789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60A33E-30C0-4DA6-97D9-BE7598730857}" type="slidenum">
              <a:rPr lang="en-US" altLang="en-US" smtClean="0">
                <a:solidFill>
                  <a:srgbClr val="000000"/>
                </a:solidFill>
              </a:rPr>
              <a:pPr/>
              <a:t>31</a:t>
            </a:fld>
            <a:endParaRPr lang="en-US" altLang="en-US" smtClean="0">
              <a:solidFill>
                <a:srgbClr val="000000"/>
              </a:solidFill>
            </a:endParaRPr>
          </a:p>
        </p:txBody>
      </p:sp>
    </p:spTree>
    <p:extLst>
      <p:ext uri="{BB962C8B-B14F-4D97-AF65-F5344CB8AC3E}">
        <p14:creationId xmlns:p14="http://schemas.microsoft.com/office/powerpoint/2010/main" val="739975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2D643A-0F6F-4557-92ED-15AD559A11C0}" type="slidenum">
              <a:rPr lang="en-US" altLang="en-US" smtClean="0">
                <a:solidFill>
                  <a:srgbClr val="000000"/>
                </a:solidFill>
              </a:rPr>
              <a:pPr/>
              <a:t>32</a:t>
            </a:fld>
            <a:endParaRPr lang="en-US" altLang="en-US" smtClean="0">
              <a:solidFill>
                <a:srgbClr val="000000"/>
              </a:solidFill>
            </a:endParaRPr>
          </a:p>
        </p:txBody>
      </p:sp>
    </p:spTree>
    <p:extLst>
      <p:ext uri="{BB962C8B-B14F-4D97-AF65-F5344CB8AC3E}">
        <p14:creationId xmlns:p14="http://schemas.microsoft.com/office/powerpoint/2010/main" val="1507138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14CD02-96B2-4160-A332-15C9CCB105EF}" type="slidenum">
              <a:rPr lang="en-US" altLang="en-US" smtClean="0">
                <a:solidFill>
                  <a:srgbClr val="000000"/>
                </a:solidFill>
              </a:rPr>
              <a:pPr/>
              <a:t>33</a:t>
            </a:fld>
            <a:endParaRPr lang="en-US" altLang="en-US" smtClean="0">
              <a:solidFill>
                <a:srgbClr val="000000"/>
              </a:solidFill>
            </a:endParaRPr>
          </a:p>
        </p:txBody>
      </p:sp>
    </p:spTree>
    <p:extLst>
      <p:ext uri="{BB962C8B-B14F-4D97-AF65-F5344CB8AC3E}">
        <p14:creationId xmlns:p14="http://schemas.microsoft.com/office/powerpoint/2010/main" val="1841513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48014F-BC2E-4871-8014-A5483DE37EFA}" type="slidenum">
              <a:rPr lang="en-US" altLang="en-US" smtClean="0">
                <a:solidFill>
                  <a:srgbClr val="000000"/>
                </a:solidFill>
              </a:rPr>
              <a:pPr/>
              <a:t>34</a:t>
            </a:fld>
            <a:endParaRPr lang="en-US" altLang="en-US" smtClean="0">
              <a:solidFill>
                <a:srgbClr val="000000"/>
              </a:solidFill>
            </a:endParaRPr>
          </a:p>
        </p:txBody>
      </p:sp>
    </p:spTree>
    <p:extLst>
      <p:ext uri="{BB962C8B-B14F-4D97-AF65-F5344CB8AC3E}">
        <p14:creationId xmlns:p14="http://schemas.microsoft.com/office/powerpoint/2010/main" val="2187197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2F3C8C-3BD1-45C8-95FD-8C0E8BBC7777}" type="slidenum">
              <a:rPr lang="en-US" altLang="en-US" smtClean="0">
                <a:solidFill>
                  <a:srgbClr val="000000"/>
                </a:solidFill>
              </a:rPr>
              <a:pPr/>
              <a:t>2</a:t>
            </a:fld>
            <a:endParaRPr lang="en-US" altLang="en-US" smtClean="0">
              <a:solidFill>
                <a:srgbClr val="000000"/>
              </a:solidFill>
            </a:endParaRPr>
          </a:p>
        </p:txBody>
      </p:sp>
    </p:spTree>
    <p:extLst>
      <p:ext uri="{BB962C8B-B14F-4D97-AF65-F5344CB8AC3E}">
        <p14:creationId xmlns:p14="http://schemas.microsoft.com/office/powerpoint/2010/main" val="136146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EED8DC-0951-4D64-96ED-3590046A8E20}" type="slidenum">
              <a:rPr lang="en-US" altLang="en-US" smtClean="0">
                <a:solidFill>
                  <a:srgbClr val="000000"/>
                </a:solidFill>
              </a:rPr>
              <a:pPr/>
              <a:t>3</a:t>
            </a:fld>
            <a:endParaRPr lang="en-US" altLang="en-US" smtClean="0">
              <a:solidFill>
                <a:srgbClr val="000000"/>
              </a:solidFill>
            </a:endParaRPr>
          </a:p>
        </p:txBody>
      </p:sp>
    </p:spTree>
    <p:extLst>
      <p:ext uri="{BB962C8B-B14F-4D97-AF65-F5344CB8AC3E}">
        <p14:creationId xmlns:p14="http://schemas.microsoft.com/office/powerpoint/2010/main" val="205673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19E6BD-F1E4-4491-A721-3A0F92983543}" type="slidenum">
              <a:rPr lang="en-US" altLang="en-US" smtClean="0">
                <a:solidFill>
                  <a:srgbClr val="000000"/>
                </a:solidFill>
              </a:rPr>
              <a:pPr/>
              <a:t>4</a:t>
            </a:fld>
            <a:endParaRPr lang="en-US" altLang="en-US" smtClean="0">
              <a:solidFill>
                <a:srgbClr val="000000"/>
              </a:solidFill>
            </a:endParaRPr>
          </a:p>
        </p:txBody>
      </p:sp>
    </p:spTree>
    <p:extLst>
      <p:ext uri="{BB962C8B-B14F-4D97-AF65-F5344CB8AC3E}">
        <p14:creationId xmlns:p14="http://schemas.microsoft.com/office/powerpoint/2010/main" val="932496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B3896F-135A-4750-990A-2D31C70CFDAA}" type="slidenum">
              <a:rPr lang="en-US" altLang="en-US" smtClean="0">
                <a:latin typeface="Arial" panose="020B0604020202020204" pitchFamily="34" charset="0"/>
              </a:rPr>
              <a:pPr>
                <a:spcBef>
                  <a:spcPct val="0"/>
                </a:spcBef>
              </a:pPr>
              <a:t>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483041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6EEA0E-3FFF-4454-9454-903899A9E036}" type="slidenum">
              <a:rPr lang="en-US" altLang="en-US" smtClean="0">
                <a:latin typeface="Arial" panose="020B0604020202020204" pitchFamily="34" charset="0"/>
              </a:rPr>
              <a:pPr>
                <a:spcBef>
                  <a:spcPct val="0"/>
                </a:spcBef>
              </a:pPr>
              <a:t>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172569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759E38-DF50-4E7A-B89B-0297F7E0BC67}" type="slidenum">
              <a:rPr lang="en-US" altLang="en-US" smtClean="0">
                <a:latin typeface="Arial" panose="020B0604020202020204" pitchFamily="34" charset="0"/>
              </a:rPr>
              <a:pPr>
                <a:spcBef>
                  <a:spcPct val="0"/>
                </a:spcBef>
              </a:pPr>
              <a:t>17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15194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CCE333-035C-4992-A182-1BC4595BBC47}" type="slidenum">
              <a:rPr lang="en-US" altLang="en-US" smtClean="0">
                <a:latin typeface="Arial" panose="020B0604020202020204" pitchFamily="34" charset="0"/>
              </a:rPr>
              <a:pPr>
                <a:spcBef>
                  <a:spcPct val="0"/>
                </a:spcBef>
              </a:pPr>
              <a:t>18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996795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EBF0D1-F882-4BFF-9163-52B23463F140}" type="slidenum">
              <a:rPr lang="en-US" altLang="en-US" smtClean="0">
                <a:latin typeface="Arial" panose="020B0604020202020204" pitchFamily="34" charset="0"/>
              </a:rPr>
              <a:pPr>
                <a:spcBef>
                  <a:spcPct val="0"/>
                </a:spcBef>
              </a:pPr>
              <a:t>19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229166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CE7CCF03-054C-4FFF-825B-105D3215E63A}" type="slidenum">
              <a:rPr lang="en-US" altLang="en-US"/>
              <a:pPr>
                <a:defRPr/>
              </a:pPr>
              <a:t>‹#›</a:t>
            </a:fld>
            <a:endParaRPr lang="en-US" altLang="en-US"/>
          </a:p>
        </p:txBody>
      </p:sp>
    </p:spTree>
    <p:extLst>
      <p:ext uri="{BB962C8B-B14F-4D97-AF65-F5344CB8AC3E}">
        <p14:creationId xmlns:p14="http://schemas.microsoft.com/office/powerpoint/2010/main" val="177754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28CE743-F2DA-43B5-B148-52C0AEBB0E3F}" type="slidenum">
              <a:rPr lang="en-US" altLang="en-US"/>
              <a:pPr>
                <a:defRPr/>
              </a:pPr>
              <a:t>‹#›</a:t>
            </a:fld>
            <a:endParaRPr lang="en-US" altLang="en-US"/>
          </a:p>
        </p:txBody>
      </p:sp>
    </p:spTree>
    <p:extLst>
      <p:ext uri="{BB962C8B-B14F-4D97-AF65-F5344CB8AC3E}">
        <p14:creationId xmlns:p14="http://schemas.microsoft.com/office/powerpoint/2010/main" val="372450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14"/>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1C1CE41-5930-49E4-8A65-8E9462A028DC}" type="slidenum">
              <a:rPr lang="en-US" altLang="en-US"/>
              <a:pPr>
                <a:defRPr/>
              </a:pPr>
              <a:t>‹#›</a:t>
            </a:fld>
            <a:endParaRPr lang="en-US" altLang="en-US"/>
          </a:p>
        </p:txBody>
      </p:sp>
    </p:spTree>
    <p:extLst>
      <p:ext uri="{BB962C8B-B14F-4D97-AF65-F5344CB8AC3E}">
        <p14:creationId xmlns:p14="http://schemas.microsoft.com/office/powerpoint/2010/main" val="476969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2" y="2113734"/>
            <a:ext cx="8228413" cy="577081"/>
          </a:xfrm>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2"/>
          </p:nvPr>
        </p:nvSpPr>
        <p:spPr>
          <a:xfrm>
            <a:off x="687389" y="2938999"/>
            <a:ext cx="8224837" cy="1477328"/>
          </a:xfrm>
        </p:spPr>
        <p:txBody>
          <a:bodyPr/>
          <a:lstStyle>
            <a:lvl1pPr>
              <a:defRPr>
                <a:solidFill>
                  <a:schemeClr val="bg1">
                    <a:lumMod val="75000"/>
                  </a:schemeClr>
                </a:solidFill>
              </a:defRPr>
            </a:lvl1pPr>
            <a:lvl2pPr>
              <a:defRPr sz="1800">
                <a:solidFill>
                  <a:schemeClr val="bg1"/>
                </a:solidFill>
              </a:defRPr>
            </a:lvl2pPr>
            <a:lvl3pPr>
              <a:defRPr sz="1500">
                <a:solidFill>
                  <a:schemeClr val="bg1"/>
                </a:solidFill>
              </a:defRPr>
            </a:lvl3pPr>
            <a:lvl4pPr marL="0" indent="0">
              <a:defRPr sz="12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2"/>
          <p:cNvSpPr>
            <a:spLocks noGrp="1"/>
          </p:cNvSpPr>
          <p:nvPr>
            <p:ph type="dt" sz="half" idx="13"/>
          </p:nvPr>
        </p:nvSpPr>
        <p:spPr>
          <a:xfrm>
            <a:off x="6419850" y="6781800"/>
            <a:ext cx="2492375" cy="92075"/>
          </a:xfrm>
        </p:spPr>
        <p:txBody>
          <a:bodyPr/>
          <a:lstStyle>
            <a:lvl1pPr>
              <a:defRPr>
                <a:solidFill>
                  <a:srgbClr val="2F68A4">
                    <a:lumMod val="75000"/>
                  </a:srgbClr>
                </a:solidFill>
                <a:ea typeface="+mn-ea"/>
              </a:defRPr>
            </a:lvl1pPr>
          </a:lstStyle>
          <a:p>
            <a:pPr>
              <a:defRPr/>
            </a:pPr>
            <a:endParaRPr lang="en-US"/>
          </a:p>
        </p:txBody>
      </p:sp>
      <p:sp>
        <p:nvSpPr>
          <p:cNvPr id="5" name="Footer Placeholder 3"/>
          <p:cNvSpPr>
            <a:spLocks noGrp="1"/>
          </p:cNvSpPr>
          <p:nvPr>
            <p:ph type="ftr" sz="quarter" idx="14"/>
          </p:nvPr>
        </p:nvSpPr>
        <p:spPr>
          <a:xfrm>
            <a:off x="5327650" y="6670675"/>
            <a:ext cx="3584575" cy="80963"/>
          </a:xfrm>
        </p:spPr>
        <p:txBody>
          <a:bodyPr/>
          <a:lstStyle>
            <a:lvl1pPr>
              <a:defRPr sz="525">
                <a:ea typeface="+mn-ea"/>
              </a:defRPr>
            </a:lvl1pPr>
          </a:lstStyle>
          <a:p>
            <a:pPr>
              <a:defRPr/>
            </a:pPr>
            <a:endParaRPr lang="en-US"/>
          </a:p>
        </p:txBody>
      </p:sp>
    </p:spTree>
    <p:extLst>
      <p:ext uri="{BB962C8B-B14F-4D97-AF65-F5344CB8AC3E}">
        <p14:creationId xmlns:p14="http://schemas.microsoft.com/office/powerpoint/2010/main" val="330127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9" y="2055815"/>
            <a:ext cx="8224837" cy="3732737"/>
          </a:xfrm>
        </p:spPr>
        <p:txBody>
          <a:bodyPr/>
          <a:lstStyle>
            <a:lvl1pPr marL="0" indent="0">
              <a:buNone/>
              <a:defRPr>
                <a:solidFill>
                  <a:schemeClr val="tx2">
                    <a:lumMod val="75000"/>
                  </a:schemeClr>
                </a:solidFill>
                <a:latin typeface="+mn-lt"/>
                <a:cs typeface="Franklin Gothic Book" pitchFamily="34" charset="0"/>
              </a:defRPr>
            </a:lvl1pPr>
            <a:lvl2pPr marL="172641" indent="-172641">
              <a:buFont typeface="Arial" pitchFamily="34" charset="0"/>
              <a:buChar char="•"/>
              <a:defRPr>
                <a:solidFill>
                  <a:schemeClr val="tx2">
                    <a:lumMod val="75000"/>
                  </a:schemeClr>
                </a:solidFill>
                <a:latin typeface="+mn-lt"/>
              </a:defRPr>
            </a:lvl2pPr>
            <a:lvl3pPr marL="348854" indent="-171450">
              <a:defRPr>
                <a:solidFill>
                  <a:schemeClr val="tx2">
                    <a:lumMod val="75000"/>
                  </a:schemeClr>
                </a:solidFill>
                <a:latin typeface="+mn-lt"/>
              </a:defRPr>
            </a:lvl3pPr>
            <a:lvl4pPr marL="514350" indent="-171450">
              <a:defRPr>
                <a:solidFill>
                  <a:schemeClr val="tx2">
                    <a:lumMod val="75000"/>
                  </a:schemeClr>
                </a:solidFill>
                <a:latin typeface="+mn-lt"/>
              </a:defRPr>
            </a:lvl4pPr>
            <a:lvl5pPr marL="684610" indent="-171450">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C62016A9-8536-46A4-9910-45503D070805}" type="slidenum">
              <a:rPr/>
              <a:pPr>
                <a:defRPr/>
              </a:pPr>
              <a:t>‹#›</a:t>
            </a:fld>
            <a:endParaRPr dirty="0"/>
          </a:p>
        </p:txBody>
      </p:sp>
    </p:spTree>
    <p:extLst>
      <p:ext uri="{BB962C8B-B14F-4D97-AF65-F5344CB8AC3E}">
        <p14:creationId xmlns:p14="http://schemas.microsoft.com/office/powerpoint/2010/main" val="351482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7" y="2055813"/>
            <a:ext cx="8224699" cy="3852006"/>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91" indent="-171450">
              <a:defRPr sz="1050" baseline="0">
                <a:solidFill>
                  <a:schemeClr val="tx2">
                    <a:lumMod val="75000"/>
                  </a:schemeClr>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C1AD1D1F-D2E3-4E76-8BE3-995B9DFD6784}" type="slidenum">
              <a:rPr/>
              <a:pPr>
                <a:defRPr/>
              </a:pPr>
              <a:t>‹#›</a:t>
            </a:fld>
            <a:endParaRPr dirty="0"/>
          </a:p>
        </p:txBody>
      </p:sp>
    </p:spTree>
    <p:extLst>
      <p:ext uri="{BB962C8B-B14F-4D97-AF65-F5344CB8AC3E}">
        <p14:creationId xmlns:p14="http://schemas.microsoft.com/office/powerpoint/2010/main" val="231669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7" y="2055813"/>
            <a:ext cx="3972629" cy="3852006"/>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91" indent="-171450">
              <a:defRPr sz="1050" baseline="0">
                <a:solidFill>
                  <a:schemeClr val="tx2">
                    <a:lumMod val="75000"/>
                  </a:schemeClr>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7" y="2055813"/>
            <a:ext cx="3972629" cy="3852006"/>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91" indent="-171450">
              <a:defRPr sz="1050" baseline="0">
                <a:solidFill>
                  <a:schemeClr val="tx2">
                    <a:lumMod val="75000"/>
                  </a:schemeClr>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
          <p:cNvSpPr>
            <a:spLocks noGrp="1"/>
          </p:cNvSpPr>
          <p:nvPr>
            <p:ph type="sldNum" sz="quarter" idx="11"/>
          </p:nvPr>
        </p:nvSpPr>
        <p:spPr/>
        <p:txBody>
          <a:bodyPr/>
          <a:lstStyle>
            <a:lvl1pPr>
              <a:defRPr/>
            </a:lvl1pPr>
          </a:lstStyle>
          <a:p>
            <a:pPr>
              <a:defRPr/>
            </a:pPr>
            <a:fld id="{7D44B083-0C56-4908-9AC3-0D76C2241377}" type="slidenum">
              <a:rPr/>
              <a:pPr>
                <a:defRPr/>
              </a:pPr>
              <a:t>‹#›</a:t>
            </a:fld>
            <a:endParaRPr dirty="0"/>
          </a:p>
        </p:txBody>
      </p:sp>
    </p:spTree>
    <p:extLst>
      <p:ext uri="{BB962C8B-B14F-4D97-AF65-F5344CB8AC3E}">
        <p14:creationId xmlns:p14="http://schemas.microsoft.com/office/powerpoint/2010/main" val="2850803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3FD2E45A-910D-4717-B87E-D8EC1D89B4BC}" type="slidenum">
              <a:rPr/>
              <a:pPr>
                <a:defRPr/>
              </a:pPr>
              <a:t>‹#›</a:t>
            </a:fld>
            <a:endParaRPr dirty="0"/>
          </a:p>
        </p:txBody>
      </p:sp>
    </p:spTree>
    <p:extLst>
      <p:ext uri="{BB962C8B-B14F-4D97-AF65-F5344CB8AC3E}">
        <p14:creationId xmlns:p14="http://schemas.microsoft.com/office/powerpoint/2010/main" val="3021968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5"/>
            <a:ext cx="8224836" cy="3794125"/>
          </a:xfrm>
          <a:prstGeom prst="rect">
            <a:avLst/>
          </a:prstGeom>
        </p:spPr>
        <p:txBody>
          <a:bodyPr/>
          <a:lstStyle>
            <a:lvl1pPr marL="342900" indent="-342900">
              <a:buNone/>
              <a:defRPr sz="135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9E6BB7F5-65CB-4F2C-BF32-28603FCC836D}" type="slidenum">
              <a:rPr/>
              <a:pPr>
                <a:defRPr/>
              </a:pPr>
              <a:t>‹#›</a:t>
            </a:fld>
            <a:endParaRPr dirty="0"/>
          </a:p>
        </p:txBody>
      </p:sp>
    </p:spTree>
    <p:extLst>
      <p:ext uri="{BB962C8B-B14F-4D97-AF65-F5344CB8AC3E}">
        <p14:creationId xmlns:p14="http://schemas.microsoft.com/office/powerpoint/2010/main" val="3926681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9" y="2055815"/>
            <a:ext cx="8224837" cy="3732737"/>
          </a:xfrm>
        </p:spPr>
        <p:txBody>
          <a:bodyPr/>
          <a:lstStyle>
            <a:lvl1pPr marL="0" indent="0">
              <a:buNone/>
              <a:defRPr>
                <a:solidFill>
                  <a:schemeClr val="tx2">
                    <a:lumMod val="75000"/>
                  </a:schemeClr>
                </a:solidFill>
                <a:latin typeface="+mn-lt"/>
                <a:cs typeface="Franklin Gothic Book" pitchFamily="34" charset="0"/>
              </a:defRPr>
            </a:lvl1pPr>
            <a:lvl2pPr marL="172641" indent="-172641">
              <a:buFont typeface="Arial" pitchFamily="34" charset="0"/>
              <a:buChar char="•"/>
              <a:defRPr>
                <a:solidFill>
                  <a:schemeClr val="tx2">
                    <a:lumMod val="75000"/>
                  </a:schemeClr>
                </a:solidFill>
                <a:latin typeface="+mn-lt"/>
              </a:defRPr>
            </a:lvl2pPr>
            <a:lvl3pPr marL="348854" indent="-171450">
              <a:defRPr>
                <a:solidFill>
                  <a:schemeClr val="tx2">
                    <a:lumMod val="75000"/>
                  </a:schemeClr>
                </a:solidFill>
                <a:latin typeface="+mn-lt"/>
              </a:defRPr>
            </a:lvl3pPr>
            <a:lvl4pPr marL="514350" indent="-171450">
              <a:defRPr>
                <a:solidFill>
                  <a:schemeClr val="tx2">
                    <a:lumMod val="75000"/>
                  </a:schemeClr>
                </a:solidFill>
                <a:latin typeface="+mn-lt"/>
              </a:defRPr>
            </a:lvl4pPr>
            <a:lvl5pPr marL="684610" indent="-171450">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46B22173-3DBD-4655-BD1A-3757D0E2520E}" type="slidenum">
              <a:rPr/>
              <a:pPr>
                <a:defRPr/>
              </a:pPr>
              <a:t>‹#›</a:t>
            </a:fld>
            <a:endParaRPr dirty="0"/>
          </a:p>
        </p:txBody>
      </p:sp>
    </p:spTree>
    <p:extLst>
      <p:ext uri="{BB962C8B-B14F-4D97-AF65-F5344CB8AC3E}">
        <p14:creationId xmlns:p14="http://schemas.microsoft.com/office/powerpoint/2010/main" val="772655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7" y="2055813"/>
            <a:ext cx="8224699" cy="3852006"/>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91" indent="-171450">
              <a:defRPr sz="1050" baseline="0">
                <a:solidFill>
                  <a:schemeClr val="tx2">
                    <a:lumMod val="75000"/>
                  </a:schemeClr>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7CE46330-8821-4D73-994D-917A945886A7}" type="slidenum">
              <a:rPr/>
              <a:pPr>
                <a:defRPr/>
              </a:pPr>
              <a:t>‹#›</a:t>
            </a:fld>
            <a:endParaRPr dirty="0"/>
          </a:p>
        </p:txBody>
      </p:sp>
    </p:spTree>
    <p:extLst>
      <p:ext uri="{BB962C8B-B14F-4D97-AF65-F5344CB8AC3E}">
        <p14:creationId xmlns:p14="http://schemas.microsoft.com/office/powerpoint/2010/main" val="90156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42A49BB-9352-4B8A-9EE0-10C8E5D57CFE}" type="slidenum">
              <a:rPr lang="en-US" altLang="en-US"/>
              <a:pPr>
                <a:defRPr/>
              </a:pPr>
              <a:t>‹#›</a:t>
            </a:fld>
            <a:endParaRPr lang="en-US" altLang="en-US"/>
          </a:p>
        </p:txBody>
      </p:sp>
    </p:spTree>
    <p:extLst>
      <p:ext uri="{BB962C8B-B14F-4D97-AF65-F5344CB8AC3E}">
        <p14:creationId xmlns:p14="http://schemas.microsoft.com/office/powerpoint/2010/main" val="1010166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7" y="2055813"/>
            <a:ext cx="3972629" cy="3852006"/>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91" indent="-171450">
              <a:defRPr sz="1050" baseline="0">
                <a:solidFill>
                  <a:schemeClr val="tx2">
                    <a:lumMod val="75000"/>
                  </a:schemeClr>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7" y="2055813"/>
            <a:ext cx="3972629" cy="3852006"/>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91" indent="-171450">
              <a:defRPr sz="1050" baseline="0">
                <a:solidFill>
                  <a:schemeClr val="tx2">
                    <a:lumMod val="75000"/>
                  </a:schemeClr>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
          <p:cNvSpPr>
            <a:spLocks noGrp="1"/>
          </p:cNvSpPr>
          <p:nvPr>
            <p:ph type="sldNum" sz="quarter" idx="11"/>
          </p:nvPr>
        </p:nvSpPr>
        <p:spPr/>
        <p:txBody>
          <a:bodyPr/>
          <a:lstStyle>
            <a:lvl1pPr>
              <a:defRPr/>
            </a:lvl1pPr>
          </a:lstStyle>
          <a:p>
            <a:pPr>
              <a:defRPr/>
            </a:pPr>
            <a:fld id="{DFFEF30F-1D40-4474-AB00-11F820DB9DF2}" type="slidenum">
              <a:rPr/>
              <a:pPr>
                <a:defRPr/>
              </a:pPr>
              <a:t>‹#›</a:t>
            </a:fld>
            <a:endParaRPr dirty="0"/>
          </a:p>
        </p:txBody>
      </p:sp>
    </p:spTree>
    <p:extLst>
      <p:ext uri="{BB962C8B-B14F-4D97-AF65-F5344CB8AC3E}">
        <p14:creationId xmlns:p14="http://schemas.microsoft.com/office/powerpoint/2010/main" val="967631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4AF5B06D-8EC5-4461-9E66-04EC7A6F3102}" type="slidenum">
              <a:rPr/>
              <a:pPr>
                <a:defRPr/>
              </a:pPr>
              <a:t>‹#›</a:t>
            </a:fld>
            <a:endParaRPr dirty="0"/>
          </a:p>
        </p:txBody>
      </p:sp>
    </p:spTree>
    <p:extLst>
      <p:ext uri="{BB962C8B-B14F-4D97-AF65-F5344CB8AC3E}">
        <p14:creationId xmlns:p14="http://schemas.microsoft.com/office/powerpoint/2010/main" val="2685078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5"/>
            <a:ext cx="8224836" cy="3794125"/>
          </a:xfrm>
          <a:prstGeom prst="rect">
            <a:avLst/>
          </a:prstGeom>
        </p:spPr>
        <p:txBody>
          <a:bodyPr/>
          <a:lstStyle>
            <a:lvl1pPr marL="342900" indent="-342900">
              <a:buNone/>
              <a:defRPr sz="135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0D3730F1-946E-43A6-97B4-C1763BA98AEE}" type="slidenum">
              <a:rPr/>
              <a:pPr>
                <a:defRPr/>
              </a:pPr>
              <a:t>‹#›</a:t>
            </a:fld>
            <a:endParaRPr dirty="0"/>
          </a:p>
        </p:txBody>
      </p:sp>
    </p:spTree>
    <p:extLst>
      <p:ext uri="{BB962C8B-B14F-4D97-AF65-F5344CB8AC3E}">
        <p14:creationId xmlns:p14="http://schemas.microsoft.com/office/powerpoint/2010/main" val="565276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9" y="2055815"/>
            <a:ext cx="8224837" cy="3732737"/>
          </a:xfrm>
        </p:spPr>
        <p:txBody>
          <a:bodyPr/>
          <a:lstStyle>
            <a:lvl1pPr marL="0" indent="0">
              <a:buNone/>
              <a:defRPr>
                <a:solidFill>
                  <a:schemeClr val="tx2">
                    <a:lumMod val="75000"/>
                  </a:schemeClr>
                </a:solidFill>
                <a:latin typeface="+mn-lt"/>
                <a:cs typeface="Franklin Gothic Book" pitchFamily="34" charset="0"/>
              </a:defRPr>
            </a:lvl1pPr>
            <a:lvl2pPr marL="172641" indent="-172641">
              <a:buFont typeface="Arial" pitchFamily="34" charset="0"/>
              <a:buChar char="•"/>
              <a:defRPr>
                <a:solidFill>
                  <a:schemeClr val="tx2">
                    <a:lumMod val="75000"/>
                  </a:schemeClr>
                </a:solidFill>
                <a:latin typeface="+mn-lt"/>
              </a:defRPr>
            </a:lvl2pPr>
            <a:lvl3pPr marL="348854" indent="-171450">
              <a:defRPr>
                <a:solidFill>
                  <a:schemeClr val="tx2">
                    <a:lumMod val="75000"/>
                  </a:schemeClr>
                </a:solidFill>
                <a:latin typeface="+mn-lt"/>
              </a:defRPr>
            </a:lvl3pPr>
            <a:lvl4pPr marL="514350" indent="-171450">
              <a:defRPr>
                <a:solidFill>
                  <a:schemeClr val="tx2">
                    <a:lumMod val="75000"/>
                  </a:schemeClr>
                </a:solidFill>
                <a:latin typeface="+mn-lt"/>
              </a:defRPr>
            </a:lvl4pPr>
            <a:lvl5pPr marL="684610" indent="-171450">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0C3E2DA5-A21D-48CD-A99F-B148A173D2B2}" type="slidenum">
              <a:rPr/>
              <a:pPr>
                <a:defRPr/>
              </a:pPr>
              <a:t>‹#›</a:t>
            </a:fld>
            <a:endParaRPr dirty="0"/>
          </a:p>
        </p:txBody>
      </p:sp>
    </p:spTree>
    <p:extLst>
      <p:ext uri="{BB962C8B-B14F-4D97-AF65-F5344CB8AC3E}">
        <p14:creationId xmlns:p14="http://schemas.microsoft.com/office/powerpoint/2010/main" val="3767047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7" y="2055813"/>
            <a:ext cx="8224699" cy="3852006"/>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91" indent="-171450">
              <a:defRPr sz="1050" baseline="0">
                <a:solidFill>
                  <a:schemeClr val="tx2">
                    <a:lumMod val="75000"/>
                  </a:schemeClr>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A4C19EC6-3837-4B99-A21F-7E46D0957E44}" type="slidenum">
              <a:rPr/>
              <a:pPr>
                <a:defRPr/>
              </a:pPr>
              <a:t>‹#›</a:t>
            </a:fld>
            <a:endParaRPr dirty="0"/>
          </a:p>
        </p:txBody>
      </p:sp>
    </p:spTree>
    <p:extLst>
      <p:ext uri="{BB962C8B-B14F-4D97-AF65-F5344CB8AC3E}">
        <p14:creationId xmlns:p14="http://schemas.microsoft.com/office/powerpoint/2010/main" val="979588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7" y="2055813"/>
            <a:ext cx="3972629" cy="3852006"/>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91" indent="-171450">
              <a:defRPr sz="1050" baseline="0">
                <a:solidFill>
                  <a:schemeClr val="tx2">
                    <a:lumMod val="75000"/>
                  </a:schemeClr>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7" y="2055813"/>
            <a:ext cx="3972629" cy="3852006"/>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91" indent="-171450">
              <a:defRPr sz="1050" baseline="0">
                <a:solidFill>
                  <a:schemeClr val="tx2">
                    <a:lumMod val="75000"/>
                  </a:schemeClr>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
          <p:cNvSpPr>
            <a:spLocks noGrp="1"/>
          </p:cNvSpPr>
          <p:nvPr>
            <p:ph type="sldNum" sz="quarter" idx="11"/>
          </p:nvPr>
        </p:nvSpPr>
        <p:spPr/>
        <p:txBody>
          <a:bodyPr/>
          <a:lstStyle>
            <a:lvl1pPr>
              <a:defRPr/>
            </a:lvl1pPr>
          </a:lstStyle>
          <a:p>
            <a:pPr>
              <a:defRPr/>
            </a:pPr>
            <a:fld id="{FA1B0DB0-3858-42E3-B073-BB52F2BB3FFA}" type="slidenum">
              <a:rPr/>
              <a:pPr>
                <a:defRPr/>
              </a:pPr>
              <a:t>‹#›</a:t>
            </a:fld>
            <a:endParaRPr dirty="0"/>
          </a:p>
        </p:txBody>
      </p:sp>
    </p:spTree>
    <p:extLst>
      <p:ext uri="{BB962C8B-B14F-4D97-AF65-F5344CB8AC3E}">
        <p14:creationId xmlns:p14="http://schemas.microsoft.com/office/powerpoint/2010/main" val="965918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96009EAE-9389-46A5-A464-02EC947D0C40}" type="slidenum">
              <a:rPr/>
              <a:pPr>
                <a:defRPr/>
              </a:pPr>
              <a:t>‹#›</a:t>
            </a:fld>
            <a:endParaRPr dirty="0"/>
          </a:p>
        </p:txBody>
      </p:sp>
    </p:spTree>
    <p:extLst>
      <p:ext uri="{BB962C8B-B14F-4D97-AF65-F5344CB8AC3E}">
        <p14:creationId xmlns:p14="http://schemas.microsoft.com/office/powerpoint/2010/main" val="1802670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5"/>
            <a:ext cx="8224836" cy="3794125"/>
          </a:xfrm>
          <a:prstGeom prst="rect">
            <a:avLst/>
          </a:prstGeom>
        </p:spPr>
        <p:txBody>
          <a:bodyPr/>
          <a:lstStyle>
            <a:lvl1pPr marL="342900" indent="-342900">
              <a:buNone/>
              <a:defRPr sz="135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BB43EF53-5647-4449-A237-0DB4ECD20F65}" type="slidenum">
              <a:rPr/>
              <a:pPr>
                <a:defRPr/>
              </a:pPr>
              <a:t>‹#›</a:t>
            </a:fld>
            <a:endParaRPr dirty="0"/>
          </a:p>
        </p:txBody>
      </p:sp>
    </p:spTree>
    <p:extLst>
      <p:ext uri="{BB962C8B-B14F-4D97-AF65-F5344CB8AC3E}">
        <p14:creationId xmlns:p14="http://schemas.microsoft.com/office/powerpoint/2010/main" val="4027779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2" y="2113734"/>
            <a:ext cx="8228413" cy="577081"/>
          </a:xfrm>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2"/>
          </p:nvPr>
        </p:nvSpPr>
        <p:spPr>
          <a:xfrm>
            <a:off x="687389" y="2938999"/>
            <a:ext cx="8224837" cy="1477328"/>
          </a:xfrm>
        </p:spPr>
        <p:txBody>
          <a:bodyPr/>
          <a:lstStyle>
            <a:lvl1pPr>
              <a:defRPr>
                <a:solidFill>
                  <a:schemeClr val="bg1">
                    <a:lumMod val="75000"/>
                  </a:schemeClr>
                </a:solidFill>
              </a:defRPr>
            </a:lvl1pPr>
            <a:lvl2pPr>
              <a:defRPr sz="1800">
                <a:solidFill>
                  <a:schemeClr val="bg1"/>
                </a:solidFill>
              </a:defRPr>
            </a:lvl2pPr>
            <a:lvl3pPr>
              <a:defRPr sz="1500">
                <a:solidFill>
                  <a:schemeClr val="bg1"/>
                </a:solidFill>
              </a:defRPr>
            </a:lvl3pPr>
            <a:lvl4pPr marL="0" indent="0">
              <a:defRPr sz="12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2"/>
          <p:cNvSpPr>
            <a:spLocks noGrp="1"/>
          </p:cNvSpPr>
          <p:nvPr>
            <p:ph type="dt" sz="half" idx="13"/>
          </p:nvPr>
        </p:nvSpPr>
        <p:spPr>
          <a:xfrm>
            <a:off x="6419850" y="6781800"/>
            <a:ext cx="2492375" cy="92075"/>
          </a:xfrm>
        </p:spPr>
        <p:txBody>
          <a:bodyPr/>
          <a:lstStyle>
            <a:lvl1pPr>
              <a:defRPr>
                <a:solidFill>
                  <a:srgbClr val="2F68A4">
                    <a:lumMod val="75000"/>
                  </a:srgbClr>
                </a:solidFill>
                <a:ea typeface="+mn-ea"/>
              </a:defRPr>
            </a:lvl1pPr>
          </a:lstStyle>
          <a:p>
            <a:pPr>
              <a:defRPr/>
            </a:pPr>
            <a:endParaRPr lang="en-US"/>
          </a:p>
        </p:txBody>
      </p:sp>
      <p:sp>
        <p:nvSpPr>
          <p:cNvPr id="5" name="Footer Placeholder 3"/>
          <p:cNvSpPr>
            <a:spLocks noGrp="1"/>
          </p:cNvSpPr>
          <p:nvPr>
            <p:ph type="ftr" sz="quarter" idx="14"/>
          </p:nvPr>
        </p:nvSpPr>
        <p:spPr>
          <a:xfrm>
            <a:off x="5327650" y="6670675"/>
            <a:ext cx="3584575" cy="80963"/>
          </a:xfrm>
        </p:spPr>
        <p:txBody>
          <a:bodyPr/>
          <a:lstStyle>
            <a:lvl1pPr>
              <a:defRPr sz="525">
                <a:ea typeface="+mn-ea"/>
              </a:defRPr>
            </a:lvl1pPr>
          </a:lstStyle>
          <a:p>
            <a:pPr>
              <a:defRPr/>
            </a:pPr>
            <a:endParaRPr lang="en-US"/>
          </a:p>
        </p:txBody>
      </p:sp>
    </p:spTree>
    <p:extLst>
      <p:ext uri="{BB962C8B-B14F-4D97-AF65-F5344CB8AC3E}">
        <p14:creationId xmlns:p14="http://schemas.microsoft.com/office/powerpoint/2010/main" val="186371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1B70D030-CF85-4675-B4B4-3632E00FCE70}" type="slidenum">
              <a:rPr lang="en-US" altLang="en-US"/>
              <a:pPr>
                <a:defRPr/>
              </a:pPr>
              <a:t>‹#›</a:t>
            </a:fld>
            <a:endParaRPr lang="en-US" altLang="en-US"/>
          </a:p>
        </p:txBody>
      </p:sp>
    </p:spTree>
    <p:extLst>
      <p:ext uri="{BB962C8B-B14F-4D97-AF65-F5344CB8AC3E}">
        <p14:creationId xmlns:p14="http://schemas.microsoft.com/office/powerpoint/2010/main" val="4660044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1A7661B-DC83-4D4C-B50F-F349E5E45595}" type="slidenum">
              <a:rPr lang="en-US" altLang="en-US"/>
              <a:pPr>
                <a:defRPr/>
              </a:pPr>
              <a:t>‹#›</a:t>
            </a:fld>
            <a:endParaRPr lang="en-US" altLang="en-US"/>
          </a:p>
        </p:txBody>
      </p:sp>
    </p:spTree>
    <p:extLst>
      <p:ext uri="{BB962C8B-B14F-4D97-AF65-F5344CB8AC3E}">
        <p14:creationId xmlns:p14="http://schemas.microsoft.com/office/powerpoint/2010/main" val="266444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8B57F822-EE8F-4474-B276-65BBA8674989}" type="slidenum">
              <a:rPr lang="en-US" altLang="en-US"/>
              <a:pPr>
                <a:defRPr/>
              </a:pPr>
              <a:t>‹#›</a:t>
            </a:fld>
            <a:endParaRPr lang="en-US" altLang="en-US"/>
          </a:p>
        </p:txBody>
      </p:sp>
    </p:spTree>
    <p:extLst>
      <p:ext uri="{BB962C8B-B14F-4D97-AF65-F5344CB8AC3E}">
        <p14:creationId xmlns:p14="http://schemas.microsoft.com/office/powerpoint/2010/main" val="63301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83A9FEA-C922-4EBC-AA9E-B72CFD9FD676}" type="slidenum">
              <a:rPr lang="en-US" altLang="en-US"/>
              <a:pPr>
                <a:defRPr/>
              </a:pPr>
              <a:t>‹#›</a:t>
            </a:fld>
            <a:endParaRPr lang="en-US" altLang="en-US"/>
          </a:p>
        </p:txBody>
      </p:sp>
    </p:spTree>
    <p:extLst>
      <p:ext uri="{BB962C8B-B14F-4D97-AF65-F5344CB8AC3E}">
        <p14:creationId xmlns:p14="http://schemas.microsoft.com/office/powerpoint/2010/main" val="368852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F449D403-C2AB-40A6-A979-A583A751AEDD}" type="slidenum">
              <a:rPr lang="en-US" altLang="en-US"/>
              <a:pPr>
                <a:defRPr/>
              </a:pPr>
              <a:t>‹#›</a:t>
            </a:fld>
            <a:endParaRPr lang="en-US" altLang="en-US"/>
          </a:p>
        </p:txBody>
      </p:sp>
    </p:spTree>
    <p:extLst>
      <p:ext uri="{BB962C8B-B14F-4D97-AF65-F5344CB8AC3E}">
        <p14:creationId xmlns:p14="http://schemas.microsoft.com/office/powerpoint/2010/main" val="240671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Straight Connector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DBC4E524-0BA3-417A-843A-20E56B9F66BA}" type="slidenum">
              <a:rPr lang="en-US" altLang="en-US"/>
              <a:pPr>
                <a:defRPr/>
              </a:pPr>
              <a:t>‹#›</a:t>
            </a:fld>
            <a:endParaRPr lang="en-US" altLang="en-US"/>
          </a:p>
        </p:txBody>
      </p:sp>
    </p:spTree>
    <p:extLst>
      <p:ext uri="{BB962C8B-B14F-4D97-AF65-F5344CB8AC3E}">
        <p14:creationId xmlns:p14="http://schemas.microsoft.com/office/powerpoint/2010/main" val="2875820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18CA3368-DAD4-42CE-8A74-02C5C0296521}" type="slidenum">
              <a:rPr lang="en-US" altLang="en-US"/>
              <a:pPr>
                <a:defRPr/>
              </a:pPr>
              <a:t>‹#›</a:t>
            </a:fld>
            <a:endParaRPr lang="en-US" altLang="en-US"/>
          </a:p>
        </p:txBody>
      </p:sp>
    </p:spTree>
    <p:extLst>
      <p:ext uri="{BB962C8B-B14F-4D97-AF65-F5344CB8AC3E}">
        <p14:creationId xmlns:p14="http://schemas.microsoft.com/office/powerpoint/2010/main" val="337680799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3.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5.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3"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Arial" charset="0"/>
              </a:defRPr>
            </a:lvl1pPr>
          </a:lstStyle>
          <a:p>
            <a:pPr>
              <a:defRPr/>
            </a:pPr>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charset="0"/>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E606653E-EBE7-4C78-94E5-75442BA3FC5B}" type="slidenum">
              <a:rPr lang="en-US" altLang="en-US"/>
              <a:pPr>
                <a:defRPr/>
              </a:pPr>
              <a:t>‹#›</a:t>
            </a:fld>
            <a:endParaRPr lang="en-US" altLang="en-US"/>
          </a:p>
        </p:txBody>
      </p:sp>
      <p:sp>
        <p:nvSpPr>
          <p:cNvPr id="1031"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4208" r:id="rId1"/>
    <p:sldLayoutId id="2147484189" r:id="rId2"/>
    <p:sldLayoutId id="2147484209" r:id="rId3"/>
    <p:sldLayoutId id="2147484190" r:id="rId4"/>
    <p:sldLayoutId id="2147484191" r:id="rId5"/>
    <p:sldLayoutId id="2147484210" r:id="rId6"/>
    <p:sldLayoutId id="2147484211" r:id="rId7"/>
    <p:sldLayoutId id="2147484212" r:id="rId8"/>
    <p:sldLayoutId id="2147484213" r:id="rId9"/>
    <p:sldLayoutId id="2147484192" r:id="rId10"/>
    <p:sldLayoutId id="2147484214"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20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2000"/>
                                        <p:tgtEl>
                                          <p:spTgt spid="1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2000"/>
                                        <p:tgtEl>
                                          <p:spTgt spid="1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2000"/>
                                        <p:tgtEl>
                                          <p:spTgt spid="1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2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0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0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0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000"/>
                        <p:tgtEl>
                          <p:spTgt spid="1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000"/>
                        <p:tgtEl>
                          <p:spTgt spid="13"/>
                        </p:tgtEl>
                      </p:cBhvr>
                    </p:animEffect>
                  </p:childTnLst>
                </p:cTn>
              </p:par>
            </p:tnLst>
          </p:tmpl>
        </p:tmplLst>
      </p:bldP>
    </p:bldLst>
  </p:timing>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36075"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gray">
          <a:xfrm>
            <a:off x="684213" y="2112963"/>
            <a:ext cx="822801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smtClean="0"/>
              <a:t>Click to edit Master title style</a:t>
            </a:r>
          </a:p>
        </p:txBody>
      </p:sp>
      <p:sp>
        <p:nvSpPr>
          <p:cNvPr id="2052" name="Text Placeholder 2"/>
          <p:cNvSpPr>
            <a:spLocks noGrp="1"/>
          </p:cNvSpPr>
          <p:nvPr>
            <p:ph type="body" idx="1"/>
          </p:nvPr>
        </p:nvSpPr>
        <p:spPr bwMode="gray">
          <a:xfrm>
            <a:off x="684213" y="2935288"/>
            <a:ext cx="8228012"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endParaRPr lang="en-US" altLang="en-US" smtClean="0"/>
          </a:p>
          <a:p>
            <a:pPr lvl="1"/>
            <a:endParaRPr lang="en-US" altLang="en-US" smtClean="0"/>
          </a:p>
          <a:p>
            <a:pPr lvl="1"/>
            <a:r>
              <a:rPr lang="en-US" altLang="en-US" smtClean="0"/>
              <a:t>Second level</a:t>
            </a:r>
          </a:p>
          <a:p>
            <a:pPr lvl="2"/>
            <a:r>
              <a:rPr lang="en-US" altLang="en-US" smtClean="0"/>
              <a:t>Third level</a:t>
            </a:r>
          </a:p>
          <a:p>
            <a:pPr lvl="3"/>
            <a:r>
              <a:rPr lang="en-US" altLang="en-US" smtClean="0"/>
              <a:t>Month 20XX</a:t>
            </a:r>
          </a:p>
        </p:txBody>
      </p:sp>
      <p:sp>
        <p:nvSpPr>
          <p:cNvPr id="2" name="Date Placeholder 1"/>
          <p:cNvSpPr>
            <a:spLocks noGrp="1"/>
          </p:cNvSpPr>
          <p:nvPr>
            <p:ph type="dt" sz="half" idx="2"/>
          </p:nvPr>
        </p:nvSpPr>
        <p:spPr bwMode="gray">
          <a:xfrm>
            <a:off x="6419850" y="6724650"/>
            <a:ext cx="2492375" cy="92075"/>
          </a:xfrm>
          <a:prstGeom prst="rect">
            <a:avLst/>
          </a:prstGeom>
        </p:spPr>
        <p:txBody>
          <a:bodyPr vert="horz" lIns="0" tIns="0" rIns="0" bIns="0" rtlCol="0" anchor="ctr">
            <a:spAutoFit/>
          </a:bodyPr>
          <a:lstStyle>
            <a:lvl1pPr algn="r" eaLnBrk="1" hangingPunct="1">
              <a:defRPr sz="600">
                <a:solidFill>
                  <a:prstClr val="white">
                    <a:lumMod val="50000"/>
                  </a:prstClr>
                </a:solidFill>
                <a:latin typeface="Arial Narrow" pitchFamily="34" charset="0"/>
                <a:ea typeface="ＭＳ Ｐゴシック"/>
              </a:defRPr>
            </a:lvl1pPr>
          </a:lstStyle>
          <a:p>
            <a:pPr>
              <a:defRPr/>
            </a:pPr>
            <a:endParaRPr lang="en-US"/>
          </a:p>
        </p:txBody>
      </p:sp>
      <p:sp>
        <p:nvSpPr>
          <p:cNvPr id="3" name="Footer Placeholder 2"/>
          <p:cNvSpPr>
            <a:spLocks noGrp="1"/>
          </p:cNvSpPr>
          <p:nvPr>
            <p:ph type="ftr" sz="quarter" idx="3"/>
          </p:nvPr>
        </p:nvSpPr>
        <p:spPr bwMode="gray">
          <a:xfrm>
            <a:off x="5327650" y="6583363"/>
            <a:ext cx="3584575" cy="92075"/>
          </a:xfrm>
          <a:prstGeom prst="rect">
            <a:avLst/>
          </a:prstGeom>
        </p:spPr>
        <p:txBody>
          <a:bodyPr vert="horz" lIns="0" tIns="0" rIns="0" bIns="0" rtlCol="0" anchor="ctr">
            <a:spAutoFit/>
          </a:bodyPr>
          <a:lstStyle>
            <a:lvl1pPr algn="r" eaLnBrk="1" hangingPunct="1">
              <a:defRPr sz="600">
                <a:solidFill>
                  <a:prstClr val="black">
                    <a:tint val="75000"/>
                  </a:prstClr>
                </a:solidFill>
                <a:latin typeface="Arial Narrow" pitchFamily="34" charset="0"/>
                <a:ea typeface="ＭＳ Ｐゴシック"/>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15" r:id="rId1"/>
  </p:sldLayoutIdLst>
  <p:hf hdr="0" ftr="0" dt="0"/>
  <p:txStyles>
    <p:titleStyle>
      <a:lvl1pPr algn="l" rtl="0" eaLnBrk="0" fontAlgn="base" hangingPunct="0">
        <a:spcBef>
          <a:spcPct val="0"/>
        </a:spcBef>
        <a:spcAft>
          <a:spcPct val="0"/>
        </a:spcAft>
        <a:defRPr sz="3700" b="1" kern="1200">
          <a:solidFill>
            <a:schemeClr val="bg1"/>
          </a:solidFill>
          <a:latin typeface="+mj-lt"/>
          <a:ea typeface="+mj-ea"/>
          <a:cs typeface="+mj-cs"/>
        </a:defRPr>
      </a:lvl1pPr>
      <a:lvl2pPr algn="l" rtl="0" eaLnBrk="0" fontAlgn="base" hangingPunct="0">
        <a:spcBef>
          <a:spcPct val="0"/>
        </a:spcBef>
        <a:spcAft>
          <a:spcPct val="0"/>
        </a:spcAft>
        <a:defRPr sz="3700" b="1">
          <a:solidFill>
            <a:schemeClr val="bg1"/>
          </a:solidFill>
          <a:latin typeface="Arial" panose="020B0604020202020204" pitchFamily="34" charset="0"/>
        </a:defRPr>
      </a:lvl2pPr>
      <a:lvl3pPr algn="l" rtl="0" eaLnBrk="0" fontAlgn="base" hangingPunct="0">
        <a:spcBef>
          <a:spcPct val="0"/>
        </a:spcBef>
        <a:spcAft>
          <a:spcPct val="0"/>
        </a:spcAft>
        <a:defRPr sz="3700" b="1">
          <a:solidFill>
            <a:schemeClr val="bg1"/>
          </a:solidFill>
          <a:latin typeface="Arial" panose="020B0604020202020204" pitchFamily="34" charset="0"/>
        </a:defRPr>
      </a:lvl3pPr>
      <a:lvl4pPr algn="l" rtl="0" eaLnBrk="0" fontAlgn="base" hangingPunct="0">
        <a:spcBef>
          <a:spcPct val="0"/>
        </a:spcBef>
        <a:spcAft>
          <a:spcPct val="0"/>
        </a:spcAft>
        <a:defRPr sz="3700" b="1">
          <a:solidFill>
            <a:schemeClr val="bg1"/>
          </a:solidFill>
          <a:latin typeface="Arial" panose="020B0604020202020204" pitchFamily="34" charset="0"/>
        </a:defRPr>
      </a:lvl4pPr>
      <a:lvl5pPr algn="l" rtl="0" eaLnBrk="0" fontAlgn="base" hangingPunct="0">
        <a:spcBef>
          <a:spcPct val="0"/>
        </a:spcBef>
        <a:spcAft>
          <a:spcPct val="0"/>
        </a:spcAft>
        <a:defRPr sz="3700" b="1">
          <a:solidFill>
            <a:schemeClr val="bg1"/>
          </a:solidFill>
          <a:latin typeface="Arial" panose="020B0604020202020204" pitchFamily="34" charset="0"/>
        </a:defRPr>
      </a:lvl5pPr>
      <a:lvl6pPr marL="342900" algn="l" rtl="0" eaLnBrk="1" fontAlgn="base" hangingPunct="1">
        <a:spcBef>
          <a:spcPct val="0"/>
        </a:spcBef>
        <a:spcAft>
          <a:spcPct val="0"/>
        </a:spcAft>
        <a:defRPr sz="2100">
          <a:solidFill>
            <a:schemeClr val="tx1"/>
          </a:solidFill>
          <a:latin typeface="Franklin Gothic Demi" pitchFamily="34" charset="0"/>
        </a:defRPr>
      </a:lvl6pPr>
      <a:lvl7pPr marL="685800" algn="l" rtl="0" eaLnBrk="1" fontAlgn="base" hangingPunct="1">
        <a:spcBef>
          <a:spcPct val="0"/>
        </a:spcBef>
        <a:spcAft>
          <a:spcPct val="0"/>
        </a:spcAft>
        <a:defRPr sz="2100">
          <a:solidFill>
            <a:schemeClr val="tx1"/>
          </a:solidFill>
          <a:latin typeface="Franklin Gothic Demi" pitchFamily="34" charset="0"/>
        </a:defRPr>
      </a:lvl7pPr>
      <a:lvl8pPr marL="1028700" algn="l" rtl="0" eaLnBrk="1" fontAlgn="base" hangingPunct="1">
        <a:spcBef>
          <a:spcPct val="0"/>
        </a:spcBef>
        <a:spcAft>
          <a:spcPct val="0"/>
        </a:spcAft>
        <a:defRPr sz="2100">
          <a:solidFill>
            <a:schemeClr val="tx1"/>
          </a:solidFill>
          <a:latin typeface="Franklin Gothic Demi" pitchFamily="34" charset="0"/>
        </a:defRPr>
      </a:lvl8pPr>
      <a:lvl9pPr marL="1371600" algn="l" rtl="0" eaLnBrk="1" fontAlgn="base" hangingPunct="1">
        <a:spcBef>
          <a:spcPct val="0"/>
        </a:spcBef>
        <a:spcAft>
          <a:spcPct val="0"/>
        </a:spcAft>
        <a:defRPr sz="2100">
          <a:solidFill>
            <a:schemeClr val="tx1"/>
          </a:solidFill>
          <a:latin typeface="Franklin Gothic Demi" pitchFamily="34" charset="0"/>
        </a:defRPr>
      </a:lvl9pPr>
    </p:titleStyle>
    <p:bodyStyle>
      <a:lvl1pPr algn="l" rtl="0" eaLnBrk="0" fontAlgn="base" hangingPunct="0">
        <a:spcBef>
          <a:spcPct val="20000"/>
        </a:spcBef>
        <a:spcAft>
          <a:spcPct val="0"/>
        </a:spcAft>
        <a:defRPr sz="2400" kern="1200">
          <a:solidFill>
            <a:srgbClr val="BFBFBF"/>
          </a:solidFill>
          <a:latin typeface="+mn-lt"/>
          <a:ea typeface="+mn-ea"/>
          <a:cs typeface="Arial" pitchFamily="34" charset="0"/>
        </a:defRPr>
      </a:lvl1pPr>
      <a:lvl2pPr marL="342900" indent="-342900" algn="l" rtl="0" eaLnBrk="0" fontAlgn="base" hangingPunct="0">
        <a:spcBef>
          <a:spcPct val="20000"/>
        </a:spcBef>
        <a:spcAft>
          <a:spcPct val="0"/>
        </a:spcAft>
        <a:defRPr kern="1200">
          <a:solidFill>
            <a:schemeClr val="bg1"/>
          </a:solidFill>
          <a:latin typeface="+mn-lt"/>
          <a:ea typeface="+mn-ea"/>
          <a:cs typeface="Arial" pitchFamily="34" charset="0"/>
        </a:defRPr>
      </a:lvl2pPr>
      <a:lvl3pPr marL="685800" indent="-685800" algn="l" rtl="0" eaLnBrk="0" fontAlgn="base" hangingPunct="0">
        <a:spcBef>
          <a:spcPct val="20000"/>
        </a:spcBef>
        <a:spcAft>
          <a:spcPct val="0"/>
        </a:spcAft>
        <a:defRPr sz="1500" kern="1200">
          <a:solidFill>
            <a:schemeClr val="bg1"/>
          </a:solidFill>
          <a:latin typeface="+mn-lt"/>
          <a:ea typeface="+mn-ea"/>
          <a:cs typeface="Arial" pitchFamily="34" charset="0"/>
        </a:defRPr>
      </a:lvl3pPr>
      <a:lvl4pPr algn="l" rtl="0" eaLnBrk="0" fontAlgn="base" hangingPunct="0">
        <a:spcBef>
          <a:spcPct val="20000"/>
        </a:spcBef>
        <a:spcAft>
          <a:spcPct val="0"/>
        </a:spcAft>
        <a:defRPr sz="1200" kern="1200">
          <a:solidFill>
            <a:schemeClr val="bg1"/>
          </a:solidFill>
          <a:latin typeface="+mn-lt"/>
          <a:ea typeface="+mn-ea"/>
          <a:cs typeface="Arial" panose="020B0604020202020204" pitchFamily="34" charset="0"/>
        </a:defRPr>
      </a:lvl4pPr>
      <a:lvl5pPr marL="1543050" indent="-171450" algn="l" rtl="0" eaLnBrk="0" fontAlgn="base" hangingPunct="0">
        <a:spcBef>
          <a:spcPct val="20000"/>
        </a:spcBef>
        <a:spcAft>
          <a:spcPct val="0"/>
        </a:spcAft>
        <a:defRPr sz="1500" kern="1200">
          <a:solidFill>
            <a:schemeClr val="tx1"/>
          </a:solidFill>
          <a:latin typeface="+mn-lt"/>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gray">
          <a:xfrm>
            <a:off x="0" y="0"/>
            <a:ext cx="9180513"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gray">
          <a:xfrm>
            <a:off x="687388" y="317500"/>
            <a:ext cx="8224837"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94750" y="6545263"/>
            <a:ext cx="117475" cy="115887"/>
          </a:xfrm>
          <a:prstGeom prst="rect">
            <a:avLst/>
          </a:prstGeom>
          <a:noFill/>
        </p:spPr>
        <p:txBody>
          <a:bodyPr wrap="none" lIns="0" tIns="0" rIns="0" bIns="0" anchor="b" anchorCtr="0">
            <a:spAutoFit/>
          </a:bodyPr>
          <a:lstStyle>
            <a:lvl1pPr algn="r" eaLnBrk="1" hangingPunct="1">
              <a:defRPr lang="en-US" sz="750">
                <a:solidFill>
                  <a:srgbClr val="FFFFFF">
                    <a:lumMod val="75000"/>
                  </a:srgbClr>
                </a:solidFill>
                <a:latin typeface="+mn-lt"/>
                <a:ea typeface="ＭＳ Ｐゴシック" charset="-128"/>
                <a:cs typeface="+mn-cs"/>
              </a:defRPr>
            </a:lvl1pPr>
          </a:lstStyle>
          <a:p>
            <a:pPr>
              <a:defRPr/>
            </a:pPr>
            <a:fld id="{720511AB-5287-41AF-8DB9-4C26867D954F}"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3600" kern="1200" dirty="0">
          <a:solidFill>
            <a:srgbClr val="A6A6A6"/>
          </a:solidFill>
          <a:latin typeface="+mj-lt"/>
          <a:ea typeface="ＭＳ Ｐゴシック" charset="0"/>
          <a:cs typeface="Arial Narrow" pitchFamily="34" charset="0"/>
        </a:defRPr>
      </a:lvl1pPr>
      <a:lvl2pPr algn="l" rtl="0" eaLnBrk="0" fontAlgn="base" hangingPunct="0">
        <a:spcBef>
          <a:spcPct val="0"/>
        </a:spcBef>
        <a:spcAft>
          <a:spcPct val="0"/>
        </a:spcAft>
        <a:defRPr sz="3600">
          <a:solidFill>
            <a:srgbClr val="A6A6A6"/>
          </a:solidFill>
          <a:latin typeface="Arial Narrow" panose="020B0606020202030204" pitchFamily="34" charset="0"/>
          <a:ea typeface="ＭＳ Ｐゴシック" charset="0"/>
          <a:cs typeface="Arial Narrow" panose="020B0606020202030204" pitchFamily="34" charset="0"/>
        </a:defRPr>
      </a:lvl2pPr>
      <a:lvl3pPr algn="l" rtl="0" eaLnBrk="0" fontAlgn="base" hangingPunct="0">
        <a:spcBef>
          <a:spcPct val="0"/>
        </a:spcBef>
        <a:spcAft>
          <a:spcPct val="0"/>
        </a:spcAft>
        <a:defRPr sz="3600">
          <a:solidFill>
            <a:srgbClr val="A6A6A6"/>
          </a:solidFill>
          <a:latin typeface="Arial Narrow" panose="020B0606020202030204" pitchFamily="34" charset="0"/>
          <a:ea typeface="ＭＳ Ｐゴシック" charset="0"/>
          <a:cs typeface="Arial Narrow" panose="020B0606020202030204" pitchFamily="34" charset="0"/>
        </a:defRPr>
      </a:lvl3pPr>
      <a:lvl4pPr algn="l" rtl="0" eaLnBrk="0" fontAlgn="base" hangingPunct="0">
        <a:spcBef>
          <a:spcPct val="0"/>
        </a:spcBef>
        <a:spcAft>
          <a:spcPct val="0"/>
        </a:spcAft>
        <a:defRPr sz="3600">
          <a:solidFill>
            <a:srgbClr val="A6A6A6"/>
          </a:solidFill>
          <a:latin typeface="Arial Narrow" panose="020B0606020202030204" pitchFamily="34" charset="0"/>
          <a:ea typeface="ＭＳ Ｐゴシック" charset="0"/>
          <a:cs typeface="Arial Narrow" panose="020B0606020202030204" pitchFamily="34" charset="0"/>
        </a:defRPr>
      </a:lvl4pPr>
      <a:lvl5pPr algn="l" rtl="0" eaLnBrk="0" fontAlgn="base" hangingPunct="0">
        <a:spcBef>
          <a:spcPct val="0"/>
        </a:spcBef>
        <a:spcAft>
          <a:spcPct val="0"/>
        </a:spcAft>
        <a:defRPr sz="3600">
          <a:solidFill>
            <a:srgbClr val="A6A6A6"/>
          </a:solidFill>
          <a:latin typeface="Arial Narrow" panose="020B0606020202030204" pitchFamily="34" charset="0"/>
          <a:ea typeface="ＭＳ Ｐゴシック" charset="0"/>
          <a:cs typeface="Arial Narrow" panose="020B0606020202030204" pitchFamily="34" charset="0"/>
        </a:defRPr>
      </a:lvl5pPr>
      <a:lvl6pPr marL="342900" algn="l" rtl="0" fontAlgn="base">
        <a:spcBef>
          <a:spcPct val="0"/>
        </a:spcBef>
        <a:spcAft>
          <a:spcPct val="0"/>
        </a:spcAft>
        <a:defRPr sz="3000" b="1">
          <a:solidFill>
            <a:schemeClr val="bg1"/>
          </a:solidFill>
          <a:latin typeface="FranklinGothic" pitchFamily="-48" charset="0"/>
        </a:defRPr>
      </a:lvl6pPr>
      <a:lvl7pPr marL="685800" algn="l" rtl="0" fontAlgn="base">
        <a:spcBef>
          <a:spcPct val="0"/>
        </a:spcBef>
        <a:spcAft>
          <a:spcPct val="0"/>
        </a:spcAft>
        <a:defRPr sz="3000" b="1">
          <a:solidFill>
            <a:schemeClr val="bg1"/>
          </a:solidFill>
          <a:latin typeface="FranklinGothic" pitchFamily="-48" charset="0"/>
        </a:defRPr>
      </a:lvl7pPr>
      <a:lvl8pPr marL="1028700" algn="l" rtl="0" fontAlgn="base">
        <a:spcBef>
          <a:spcPct val="0"/>
        </a:spcBef>
        <a:spcAft>
          <a:spcPct val="0"/>
        </a:spcAft>
        <a:defRPr sz="3000" b="1">
          <a:solidFill>
            <a:schemeClr val="bg1"/>
          </a:solidFill>
          <a:latin typeface="FranklinGothic" pitchFamily="-48" charset="0"/>
        </a:defRPr>
      </a:lvl8pPr>
      <a:lvl9pPr marL="1371600" algn="l" rtl="0" fontAlgn="base">
        <a:spcBef>
          <a:spcPct val="0"/>
        </a:spcBef>
        <a:spcAft>
          <a:spcPct val="0"/>
        </a:spcAft>
        <a:defRPr sz="3000" b="1">
          <a:solidFill>
            <a:schemeClr val="bg1"/>
          </a:solidFill>
          <a:latin typeface="FranklinGothic" pitchFamily="-48" charset="0"/>
        </a:defRPr>
      </a:lvl9pPr>
    </p:titleStyle>
    <p:bodyStyle>
      <a:lvl1pPr marL="174625" indent="-174625" algn="l" rtl="0" eaLnBrk="0" fontAlgn="base" hangingPunct="0">
        <a:spcBef>
          <a:spcPts val="450"/>
        </a:spcBef>
        <a:spcAft>
          <a:spcPct val="0"/>
        </a:spcAft>
        <a:buClr>
          <a:srgbClr val="A6A6A6"/>
        </a:buClr>
        <a:buFont typeface="Wingdings" panose="05000000000000000000" pitchFamily="2" charset="2"/>
        <a:buChar char="§"/>
        <a:defRPr kern="1200">
          <a:solidFill>
            <a:srgbClr val="3B5978"/>
          </a:solidFill>
          <a:latin typeface="+mn-lt"/>
          <a:ea typeface="Arial" pitchFamily="34" charset="0"/>
          <a:cs typeface="Arial" pitchFamily="34" charset="0"/>
        </a:defRPr>
      </a:lvl1pPr>
      <a:lvl2pPr marL="347663" indent="-174625" algn="l" rtl="0" eaLnBrk="0" fontAlgn="base" hangingPunct="0">
        <a:spcBef>
          <a:spcPts val="450"/>
        </a:spcBef>
        <a:spcAft>
          <a:spcPct val="0"/>
        </a:spcAft>
        <a:buClr>
          <a:srgbClr val="A6A6A6"/>
        </a:buClr>
        <a:buFont typeface="Arial" panose="020B0604020202020204" pitchFamily="34" charset="0"/>
        <a:buChar char="•"/>
        <a:defRPr sz="1300" kern="1200">
          <a:solidFill>
            <a:srgbClr val="3B5978"/>
          </a:solidFill>
          <a:latin typeface="+mn-lt"/>
          <a:ea typeface="Arial" pitchFamily="34" charset="0"/>
          <a:cs typeface="Arial" pitchFamily="34" charset="0"/>
        </a:defRPr>
      </a:lvl2pPr>
      <a:lvl3pPr marL="514350" indent="-171450" algn="l" defTabSz="685800" rtl="0" eaLnBrk="0" fontAlgn="base" hangingPunct="0">
        <a:spcBef>
          <a:spcPts val="450"/>
        </a:spcBef>
        <a:spcAft>
          <a:spcPct val="0"/>
        </a:spcAft>
        <a:buClr>
          <a:srgbClr val="A6A6A6"/>
        </a:buClr>
        <a:buFont typeface="Franklin Gothic Book" panose="020B0503020102020204" pitchFamily="34" charset="0"/>
        <a:buChar char="–"/>
        <a:defRPr sz="1000" kern="1200">
          <a:solidFill>
            <a:srgbClr val="3B5978"/>
          </a:solidFill>
          <a:latin typeface="+mn-lt"/>
          <a:ea typeface="Arial" pitchFamily="34" charset="0"/>
          <a:cs typeface="Arial" pitchFamily="34" charset="0"/>
        </a:defRPr>
      </a:lvl3pPr>
      <a:lvl4pPr marL="1200150" indent="-171450" algn="l" rtl="0" eaLnBrk="0" fontAlgn="base" hangingPunct="0">
        <a:spcBef>
          <a:spcPts val="450"/>
        </a:spcBef>
        <a:spcAft>
          <a:spcPct val="0"/>
        </a:spcAft>
        <a:buClr>
          <a:srgbClr val="A6A6A6"/>
        </a:buClr>
        <a:buSzPct val="75000"/>
        <a:buFont typeface="Courier New" panose="02070309020205020404" pitchFamily="49" charset="0"/>
        <a:buChar char="o"/>
        <a:defRPr sz="1000" kern="1200">
          <a:solidFill>
            <a:srgbClr val="3B5978"/>
          </a:solidFill>
          <a:latin typeface="+mn-lt"/>
          <a:ea typeface="Arial" pitchFamily="34" charset="0"/>
          <a:cs typeface="Arial" pitchFamily="34" charset="0"/>
        </a:defRPr>
      </a:lvl4pPr>
      <a:lvl5pPr marL="1543050" indent="-171450" algn="l" rtl="0" eaLnBrk="0" fontAlgn="base" hangingPunct="0">
        <a:spcBef>
          <a:spcPts val="450"/>
        </a:spcBef>
        <a:spcAft>
          <a:spcPct val="0"/>
        </a:spcAft>
        <a:buClr>
          <a:srgbClr val="A6A6A6"/>
        </a:buClr>
        <a:buFont typeface="Arial" panose="020B0604020202020204" pitchFamily="34" charset="0"/>
        <a:buChar char="»"/>
        <a:defRPr sz="1000" kern="1200">
          <a:solidFill>
            <a:srgbClr val="3B5978"/>
          </a:solidFill>
          <a:latin typeface="+mn-lt"/>
          <a:ea typeface="Arial" pitchFamily="34" charset="0"/>
          <a:cs typeface="Arial" pitchFamily="34" charset="0"/>
        </a:defRPr>
      </a:lvl5pPr>
      <a:lvl6pPr marL="18859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mn-lt"/>
          <a:ea typeface="+mn-ea"/>
          <a:cs typeface="+mn-cs"/>
        </a:defRPr>
      </a:lvl6pPr>
      <a:lvl7pPr marL="22288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mn-lt"/>
          <a:ea typeface="+mn-ea"/>
          <a:cs typeface="+mn-cs"/>
        </a:defRPr>
      </a:lvl7pPr>
      <a:lvl8pPr marL="25717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mn-lt"/>
          <a:ea typeface="+mn-ea"/>
          <a:cs typeface="+mn-cs"/>
        </a:defRPr>
      </a:lvl8pPr>
      <a:lvl9pPr marL="29146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gray">
          <a:xfrm>
            <a:off x="0" y="0"/>
            <a:ext cx="9180513"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gray">
          <a:xfrm>
            <a:off x="687388" y="317500"/>
            <a:ext cx="8224837"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94750" y="6545263"/>
            <a:ext cx="117475" cy="115887"/>
          </a:xfrm>
          <a:prstGeom prst="rect">
            <a:avLst/>
          </a:prstGeom>
          <a:noFill/>
        </p:spPr>
        <p:txBody>
          <a:bodyPr wrap="none" lIns="0" tIns="0" rIns="0" bIns="0" anchor="b" anchorCtr="0">
            <a:spAutoFit/>
          </a:bodyPr>
          <a:lstStyle>
            <a:lvl1pPr algn="r" eaLnBrk="1" hangingPunct="1">
              <a:defRPr lang="en-US" sz="750">
                <a:solidFill>
                  <a:srgbClr val="FFFFFF">
                    <a:lumMod val="75000"/>
                  </a:srgbClr>
                </a:solidFill>
                <a:latin typeface="+mn-lt"/>
                <a:ea typeface="ＭＳ Ｐゴシック" charset="-128"/>
                <a:cs typeface="+mn-cs"/>
              </a:defRPr>
            </a:lvl1pPr>
          </a:lstStyle>
          <a:p>
            <a:pPr>
              <a:defRPr/>
            </a:pPr>
            <a:fld id="{D44BC407-68C6-4158-B2A4-124A58721BCE}"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3600" kern="1200" dirty="0">
          <a:solidFill>
            <a:srgbClr val="A6A6A6"/>
          </a:solidFill>
          <a:latin typeface="+mj-lt"/>
          <a:ea typeface="ＭＳ Ｐゴシック" charset="0"/>
          <a:cs typeface="Arial Narrow" pitchFamily="34" charset="0"/>
        </a:defRPr>
      </a:lvl1pPr>
      <a:lvl2pPr algn="l" rtl="0" eaLnBrk="0" fontAlgn="base" hangingPunct="0">
        <a:spcBef>
          <a:spcPct val="0"/>
        </a:spcBef>
        <a:spcAft>
          <a:spcPct val="0"/>
        </a:spcAft>
        <a:defRPr sz="3600">
          <a:solidFill>
            <a:srgbClr val="A6A6A6"/>
          </a:solidFill>
          <a:latin typeface="Arial Narrow" panose="020B0606020202030204" pitchFamily="34" charset="0"/>
          <a:ea typeface="ＭＳ Ｐゴシック" charset="0"/>
          <a:cs typeface="Arial Narrow" panose="020B0606020202030204" pitchFamily="34" charset="0"/>
        </a:defRPr>
      </a:lvl2pPr>
      <a:lvl3pPr algn="l" rtl="0" eaLnBrk="0" fontAlgn="base" hangingPunct="0">
        <a:spcBef>
          <a:spcPct val="0"/>
        </a:spcBef>
        <a:spcAft>
          <a:spcPct val="0"/>
        </a:spcAft>
        <a:defRPr sz="3600">
          <a:solidFill>
            <a:srgbClr val="A6A6A6"/>
          </a:solidFill>
          <a:latin typeface="Arial Narrow" panose="020B0606020202030204" pitchFamily="34" charset="0"/>
          <a:ea typeface="ＭＳ Ｐゴシック" charset="0"/>
          <a:cs typeface="Arial Narrow" panose="020B0606020202030204" pitchFamily="34" charset="0"/>
        </a:defRPr>
      </a:lvl3pPr>
      <a:lvl4pPr algn="l" rtl="0" eaLnBrk="0" fontAlgn="base" hangingPunct="0">
        <a:spcBef>
          <a:spcPct val="0"/>
        </a:spcBef>
        <a:spcAft>
          <a:spcPct val="0"/>
        </a:spcAft>
        <a:defRPr sz="3600">
          <a:solidFill>
            <a:srgbClr val="A6A6A6"/>
          </a:solidFill>
          <a:latin typeface="Arial Narrow" panose="020B0606020202030204" pitchFamily="34" charset="0"/>
          <a:ea typeface="ＭＳ Ｐゴシック" charset="0"/>
          <a:cs typeface="Arial Narrow" panose="020B0606020202030204" pitchFamily="34" charset="0"/>
        </a:defRPr>
      </a:lvl4pPr>
      <a:lvl5pPr algn="l" rtl="0" eaLnBrk="0" fontAlgn="base" hangingPunct="0">
        <a:spcBef>
          <a:spcPct val="0"/>
        </a:spcBef>
        <a:spcAft>
          <a:spcPct val="0"/>
        </a:spcAft>
        <a:defRPr sz="3600">
          <a:solidFill>
            <a:srgbClr val="A6A6A6"/>
          </a:solidFill>
          <a:latin typeface="Arial Narrow" panose="020B0606020202030204" pitchFamily="34" charset="0"/>
          <a:ea typeface="ＭＳ Ｐゴシック" charset="0"/>
          <a:cs typeface="Arial Narrow" panose="020B0606020202030204" pitchFamily="34" charset="0"/>
        </a:defRPr>
      </a:lvl5pPr>
      <a:lvl6pPr marL="342900" algn="l" rtl="0" fontAlgn="base">
        <a:spcBef>
          <a:spcPct val="0"/>
        </a:spcBef>
        <a:spcAft>
          <a:spcPct val="0"/>
        </a:spcAft>
        <a:defRPr sz="3000" b="1">
          <a:solidFill>
            <a:schemeClr val="bg1"/>
          </a:solidFill>
          <a:latin typeface="FranklinGothic" pitchFamily="-48" charset="0"/>
        </a:defRPr>
      </a:lvl6pPr>
      <a:lvl7pPr marL="685800" algn="l" rtl="0" fontAlgn="base">
        <a:spcBef>
          <a:spcPct val="0"/>
        </a:spcBef>
        <a:spcAft>
          <a:spcPct val="0"/>
        </a:spcAft>
        <a:defRPr sz="3000" b="1">
          <a:solidFill>
            <a:schemeClr val="bg1"/>
          </a:solidFill>
          <a:latin typeface="FranklinGothic" pitchFamily="-48" charset="0"/>
        </a:defRPr>
      </a:lvl7pPr>
      <a:lvl8pPr marL="1028700" algn="l" rtl="0" fontAlgn="base">
        <a:spcBef>
          <a:spcPct val="0"/>
        </a:spcBef>
        <a:spcAft>
          <a:spcPct val="0"/>
        </a:spcAft>
        <a:defRPr sz="3000" b="1">
          <a:solidFill>
            <a:schemeClr val="bg1"/>
          </a:solidFill>
          <a:latin typeface="FranklinGothic" pitchFamily="-48" charset="0"/>
        </a:defRPr>
      </a:lvl8pPr>
      <a:lvl9pPr marL="1371600" algn="l" rtl="0" fontAlgn="base">
        <a:spcBef>
          <a:spcPct val="0"/>
        </a:spcBef>
        <a:spcAft>
          <a:spcPct val="0"/>
        </a:spcAft>
        <a:defRPr sz="3000" b="1">
          <a:solidFill>
            <a:schemeClr val="bg1"/>
          </a:solidFill>
          <a:latin typeface="FranklinGothic" pitchFamily="-48" charset="0"/>
        </a:defRPr>
      </a:lvl9pPr>
    </p:titleStyle>
    <p:bodyStyle>
      <a:lvl1pPr marL="174625" indent="-174625" algn="l" rtl="0" eaLnBrk="0" fontAlgn="base" hangingPunct="0">
        <a:spcBef>
          <a:spcPts val="450"/>
        </a:spcBef>
        <a:spcAft>
          <a:spcPct val="0"/>
        </a:spcAft>
        <a:buClr>
          <a:srgbClr val="A6A6A6"/>
        </a:buClr>
        <a:buFont typeface="Wingdings" panose="05000000000000000000" pitchFamily="2" charset="2"/>
        <a:buChar char="§"/>
        <a:defRPr kern="1200">
          <a:solidFill>
            <a:srgbClr val="3B5978"/>
          </a:solidFill>
          <a:latin typeface="+mn-lt"/>
          <a:ea typeface="Arial" pitchFamily="34" charset="0"/>
          <a:cs typeface="Arial" pitchFamily="34" charset="0"/>
        </a:defRPr>
      </a:lvl1pPr>
      <a:lvl2pPr marL="347663" indent="-174625" algn="l" rtl="0" eaLnBrk="0" fontAlgn="base" hangingPunct="0">
        <a:spcBef>
          <a:spcPts val="450"/>
        </a:spcBef>
        <a:spcAft>
          <a:spcPct val="0"/>
        </a:spcAft>
        <a:buClr>
          <a:srgbClr val="A6A6A6"/>
        </a:buClr>
        <a:buFont typeface="Arial" panose="020B0604020202020204" pitchFamily="34" charset="0"/>
        <a:buChar char="•"/>
        <a:defRPr sz="1300" kern="1200">
          <a:solidFill>
            <a:srgbClr val="3B5978"/>
          </a:solidFill>
          <a:latin typeface="+mn-lt"/>
          <a:ea typeface="Arial" pitchFamily="34" charset="0"/>
          <a:cs typeface="Arial" pitchFamily="34" charset="0"/>
        </a:defRPr>
      </a:lvl2pPr>
      <a:lvl3pPr marL="514350" indent="-171450" algn="l" defTabSz="685800" rtl="0" eaLnBrk="0" fontAlgn="base" hangingPunct="0">
        <a:spcBef>
          <a:spcPts val="450"/>
        </a:spcBef>
        <a:spcAft>
          <a:spcPct val="0"/>
        </a:spcAft>
        <a:buClr>
          <a:srgbClr val="A6A6A6"/>
        </a:buClr>
        <a:buFont typeface="Franklin Gothic Book" panose="020B0503020102020204" pitchFamily="34" charset="0"/>
        <a:buChar char="–"/>
        <a:defRPr sz="1000" kern="1200">
          <a:solidFill>
            <a:srgbClr val="3B5978"/>
          </a:solidFill>
          <a:latin typeface="+mn-lt"/>
          <a:ea typeface="Arial" pitchFamily="34" charset="0"/>
          <a:cs typeface="Arial" pitchFamily="34" charset="0"/>
        </a:defRPr>
      </a:lvl3pPr>
      <a:lvl4pPr marL="1200150" indent="-171450" algn="l" rtl="0" eaLnBrk="0" fontAlgn="base" hangingPunct="0">
        <a:spcBef>
          <a:spcPts val="450"/>
        </a:spcBef>
        <a:spcAft>
          <a:spcPct val="0"/>
        </a:spcAft>
        <a:buClr>
          <a:srgbClr val="A6A6A6"/>
        </a:buClr>
        <a:buSzPct val="75000"/>
        <a:buFont typeface="Courier New" panose="02070309020205020404" pitchFamily="49" charset="0"/>
        <a:buChar char="o"/>
        <a:defRPr sz="1000" kern="1200">
          <a:solidFill>
            <a:srgbClr val="3B5978"/>
          </a:solidFill>
          <a:latin typeface="+mn-lt"/>
          <a:ea typeface="Arial" pitchFamily="34" charset="0"/>
          <a:cs typeface="Arial" pitchFamily="34" charset="0"/>
        </a:defRPr>
      </a:lvl4pPr>
      <a:lvl5pPr marL="1543050" indent="-171450" algn="l" rtl="0" eaLnBrk="0" fontAlgn="base" hangingPunct="0">
        <a:spcBef>
          <a:spcPts val="450"/>
        </a:spcBef>
        <a:spcAft>
          <a:spcPct val="0"/>
        </a:spcAft>
        <a:buClr>
          <a:srgbClr val="A6A6A6"/>
        </a:buClr>
        <a:buFont typeface="Arial" panose="020B0604020202020204" pitchFamily="34" charset="0"/>
        <a:buChar char="»"/>
        <a:defRPr sz="1000" kern="1200">
          <a:solidFill>
            <a:srgbClr val="3B5978"/>
          </a:solidFill>
          <a:latin typeface="+mn-lt"/>
          <a:ea typeface="Arial" pitchFamily="34" charset="0"/>
          <a:cs typeface="Arial" pitchFamily="34" charset="0"/>
        </a:defRPr>
      </a:lvl5pPr>
      <a:lvl6pPr marL="18859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mn-lt"/>
          <a:ea typeface="+mn-ea"/>
          <a:cs typeface="+mn-cs"/>
        </a:defRPr>
      </a:lvl6pPr>
      <a:lvl7pPr marL="22288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mn-lt"/>
          <a:ea typeface="+mn-ea"/>
          <a:cs typeface="+mn-cs"/>
        </a:defRPr>
      </a:lvl7pPr>
      <a:lvl8pPr marL="25717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mn-lt"/>
          <a:ea typeface="+mn-ea"/>
          <a:cs typeface="+mn-cs"/>
        </a:defRPr>
      </a:lvl8pPr>
      <a:lvl9pPr marL="29146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gray">
          <a:xfrm>
            <a:off x="0" y="0"/>
            <a:ext cx="9180513"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gray">
          <a:xfrm>
            <a:off x="687388" y="317500"/>
            <a:ext cx="8224837"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94750" y="6545263"/>
            <a:ext cx="117475" cy="115887"/>
          </a:xfrm>
          <a:prstGeom prst="rect">
            <a:avLst/>
          </a:prstGeom>
          <a:noFill/>
        </p:spPr>
        <p:txBody>
          <a:bodyPr wrap="none" lIns="0" tIns="0" rIns="0" bIns="0" anchor="b" anchorCtr="0">
            <a:spAutoFit/>
          </a:bodyPr>
          <a:lstStyle>
            <a:lvl1pPr algn="r" eaLnBrk="1" hangingPunct="1">
              <a:defRPr lang="en-US" sz="750">
                <a:solidFill>
                  <a:srgbClr val="FFFFFF">
                    <a:lumMod val="75000"/>
                  </a:srgbClr>
                </a:solidFill>
                <a:latin typeface="+mn-lt"/>
                <a:ea typeface="ＭＳ Ｐゴシック" charset="-128"/>
                <a:cs typeface="+mn-cs"/>
              </a:defRPr>
            </a:lvl1pPr>
          </a:lstStyle>
          <a:p>
            <a:pPr>
              <a:defRPr/>
            </a:pPr>
            <a:fld id="{59BAF8B5-87EF-4442-8720-308E65B6105B}"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3600" kern="1200" dirty="0">
          <a:solidFill>
            <a:srgbClr val="A6A6A6"/>
          </a:solidFill>
          <a:latin typeface="+mj-lt"/>
          <a:ea typeface="ＭＳ Ｐゴシック" charset="0"/>
          <a:cs typeface="Arial Narrow" pitchFamily="34" charset="0"/>
        </a:defRPr>
      </a:lvl1pPr>
      <a:lvl2pPr algn="l" rtl="0" eaLnBrk="0" fontAlgn="base" hangingPunct="0">
        <a:spcBef>
          <a:spcPct val="0"/>
        </a:spcBef>
        <a:spcAft>
          <a:spcPct val="0"/>
        </a:spcAft>
        <a:defRPr sz="3600">
          <a:solidFill>
            <a:srgbClr val="A6A6A6"/>
          </a:solidFill>
          <a:latin typeface="Arial Narrow" panose="020B0606020202030204" pitchFamily="34" charset="0"/>
          <a:ea typeface="ＭＳ Ｐゴシック" charset="0"/>
          <a:cs typeface="Arial Narrow" panose="020B0606020202030204" pitchFamily="34" charset="0"/>
        </a:defRPr>
      </a:lvl2pPr>
      <a:lvl3pPr algn="l" rtl="0" eaLnBrk="0" fontAlgn="base" hangingPunct="0">
        <a:spcBef>
          <a:spcPct val="0"/>
        </a:spcBef>
        <a:spcAft>
          <a:spcPct val="0"/>
        </a:spcAft>
        <a:defRPr sz="3600">
          <a:solidFill>
            <a:srgbClr val="A6A6A6"/>
          </a:solidFill>
          <a:latin typeface="Arial Narrow" panose="020B0606020202030204" pitchFamily="34" charset="0"/>
          <a:ea typeface="ＭＳ Ｐゴシック" charset="0"/>
          <a:cs typeface="Arial Narrow" panose="020B0606020202030204" pitchFamily="34" charset="0"/>
        </a:defRPr>
      </a:lvl3pPr>
      <a:lvl4pPr algn="l" rtl="0" eaLnBrk="0" fontAlgn="base" hangingPunct="0">
        <a:spcBef>
          <a:spcPct val="0"/>
        </a:spcBef>
        <a:spcAft>
          <a:spcPct val="0"/>
        </a:spcAft>
        <a:defRPr sz="3600">
          <a:solidFill>
            <a:srgbClr val="A6A6A6"/>
          </a:solidFill>
          <a:latin typeface="Arial Narrow" panose="020B0606020202030204" pitchFamily="34" charset="0"/>
          <a:ea typeface="ＭＳ Ｐゴシック" charset="0"/>
          <a:cs typeface="Arial Narrow" panose="020B0606020202030204" pitchFamily="34" charset="0"/>
        </a:defRPr>
      </a:lvl4pPr>
      <a:lvl5pPr algn="l" rtl="0" eaLnBrk="0" fontAlgn="base" hangingPunct="0">
        <a:spcBef>
          <a:spcPct val="0"/>
        </a:spcBef>
        <a:spcAft>
          <a:spcPct val="0"/>
        </a:spcAft>
        <a:defRPr sz="3600">
          <a:solidFill>
            <a:srgbClr val="A6A6A6"/>
          </a:solidFill>
          <a:latin typeface="Arial Narrow" panose="020B0606020202030204" pitchFamily="34" charset="0"/>
          <a:ea typeface="ＭＳ Ｐゴシック" charset="0"/>
          <a:cs typeface="Arial Narrow" panose="020B0606020202030204" pitchFamily="34" charset="0"/>
        </a:defRPr>
      </a:lvl5pPr>
      <a:lvl6pPr marL="342900" algn="l" rtl="0" fontAlgn="base">
        <a:spcBef>
          <a:spcPct val="0"/>
        </a:spcBef>
        <a:spcAft>
          <a:spcPct val="0"/>
        </a:spcAft>
        <a:defRPr sz="3000" b="1">
          <a:solidFill>
            <a:schemeClr val="bg1"/>
          </a:solidFill>
          <a:latin typeface="FranklinGothic" pitchFamily="-48" charset="0"/>
        </a:defRPr>
      </a:lvl6pPr>
      <a:lvl7pPr marL="685800" algn="l" rtl="0" fontAlgn="base">
        <a:spcBef>
          <a:spcPct val="0"/>
        </a:spcBef>
        <a:spcAft>
          <a:spcPct val="0"/>
        </a:spcAft>
        <a:defRPr sz="3000" b="1">
          <a:solidFill>
            <a:schemeClr val="bg1"/>
          </a:solidFill>
          <a:latin typeface="FranklinGothic" pitchFamily="-48" charset="0"/>
        </a:defRPr>
      </a:lvl7pPr>
      <a:lvl8pPr marL="1028700" algn="l" rtl="0" fontAlgn="base">
        <a:spcBef>
          <a:spcPct val="0"/>
        </a:spcBef>
        <a:spcAft>
          <a:spcPct val="0"/>
        </a:spcAft>
        <a:defRPr sz="3000" b="1">
          <a:solidFill>
            <a:schemeClr val="bg1"/>
          </a:solidFill>
          <a:latin typeface="FranklinGothic" pitchFamily="-48" charset="0"/>
        </a:defRPr>
      </a:lvl8pPr>
      <a:lvl9pPr marL="1371600" algn="l" rtl="0" fontAlgn="base">
        <a:spcBef>
          <a:spcPct val="0"/>
        </a:spcBef>
        <a:spcAft>
          <a:spcPct val="0"/>
        </a:spcAft>
        <a:defRPr sz="3000" b="1">
          <a:solidFill>
            <a:schemeClr val="bg1"/>
          </a:solidFill>
          <a:latin typeface="FranklinGothic" pitchFamily="-48" charset="0"/>
        </a:defRPr>
      </a:lvl9pPr>
    </p:titleStyle>
    <p:bodyStyle>
      <a:lvl1pPr marL="174625" indent="-174625" algn="l" rtl="0" eaLnBrk="0" fontAlgn="base" hangingPunct="0">
        <a:spcBef>
          <a:spcPts val="450"/>
        </a:spcBef>
        <a:spcAft>
          <a:spcPct val="0"/>
        </a:spcAft>
        <a:buClr>
          <a:srgbClr val="A6A6A6"/>
        </a:buClr>
        <a:buFont typeface="Wingdings" panose="05000000000000000000" pitchFamily="2" charset="2"/>
        <a:buChar char="§"/>
        <a:defRPr kern="1200">
          <a:solidFill>
            <a:srgbClr val="3B5978"/>
          </a:solidFill>
          <a:latin typeface="+mn-lt"/>
          <a:ea typeface="Arial" pitchFamily="34" charset="0"/>
          <a:cs typeface="Arial" pitchFamily="34" charset="0"/>
        </a:defRPr>
      </a:lvl1pPr>
      <a:lvl2pPr marL="347663" indent="-174625" algn="l" rtl="0" eaLnBrk="0" fontAlgn="base" hangingPunct="0">
        <a:spcBef>
          <a:spcPts val="450"/>
        </a:spcBef>
        <a:spcAft>
          <a:spcPct val="0"/>
        </a:spcAft>
        <a:buClr>
          <a:srgbClr val="A6A6A6"/>
        </a:buClr>
        <a:buFont typeface="Arial" panose="020B0604020202020204" pitchFamily="34" charset="0"/>
        <a:buChar char="•"/>
        <a:defRPr sz="1300" kern="1200">
          <a:solidFill>
            <a:srgbClr val="3B5978"/>
          </a:solidFill>
          <a:latin typeface="+mn-lt"/>
          <a:ea typeface="Arial" pitchFamily="34" charset="0"/>
          <a:cs typeface="Arial" pitchFamily="34" charset="0"/>
        </a:defRPr>
      </a:lvl2pPr>
      <a:lvl3pPr marL="514350" indent="-171450" algn="l" defTabSz="685800" rtl="0" eaLnBrk="0" fontAlgn="base" hangingPunct="0">
        <a:spcBef>
          <a:spcPts val="450"/>
        </a:spcBef>
        <a:spcAft>
          <a:spcPct val="0"/>
        </a:spcAft>
        <a:buClr>
          <a:srgbClr val="A6A6A6"/>
        </a:buClr>
        <a:buFont typeface="Franklin Gothic Book" panose="020B0503020102020204" pitchFamily="34" charset="0"/>
        <a:buChar char="–"/>
        <a:defRPr sz="1000" kern="1200">
          <a:solidFill>
            <a:srgbClr val="3B5978"/>
          </a:solidFill>
          <a:latin typeface="+mn-lt"/>
          <a:ea typeface="Arial" pitchFamily="34" charset="0"/>
          <a:cs typeface="Arial" pitchFamily="34" charset="0"/>
        </a:defRPr>
      </a:lvl3pPr>
      <a:lvl4pPr marL="1200150" indent="-171450" algn="l" rtl="0" eaLnBrk="0" fontAlgn="base" hangingPunct="0">
        <a:spcBef>
          <a:spcPts val="450"/>
        </a:spcBef>
        <a:spcAft>
          <a:spcPct val="0"/>
        </a:spcAft>
        <a:buClr>
          <a:srgbClr val="A6A6A6"/>
        </a:buClr>
        <a:buSzPct val="75000"/>
        <a:buFont typeface="Courier New" panose="02070309020205020404" pitchFamily="49" charset="0"/>
        <a:buChar char="o"/>
        <a:defRPr sz="1000" kern="1200">
          <a:solidFill>
            <a:srgbClr val="3B5978"/>
          </a:solidFill>
          <a:latin typeface="+mn-lt"/>
          <a:ea typeface="Arial" pitchFamily="34" charset="0"/>
          <a:cs typeface="Arial" pitchFamily="34" charset="0"/>
        </a:defRPr>
      </a:lvl4pPr>
      <a:lvl5pPr marL="1543050" indent="-171450" algn="l" rtl="0" eaLnBrk="0" fontAlgn="base" hangingPunct="0">
        <a:spcBef>
          <a:spcPts val="450"/>
        </a:spcBef>
        <a:spcAft>
          <a:spcPct val="0"/>
        </a:spcAft>
        <a:buClr>
          <a:srgbClr val="A6A6A6"/>
        </a:buClr>
        <a:buFont typeface="Arial" panose="020B0604020202020204" pitchFamily="34" charset="0"/>
        <a:buChar char="»"/>
        <a:defRPr sz="1000" kern="1200">
          <a:solidFill>
            <a:srgbClr val="3B5978"/>
          </a:solidFill>
          <a:latin typeface="+mn-lt"/>
          <a:ea typeface="Arial" pitchFamily="34" charset="0"/>
          <a:cs typeface="Arial" pitchFamily="34" charset="0"/>
        </a:defRPr>
      </a:lvl5pPr>
      <a:lvl6pPr marL="18859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mn-lt"/>
          <a:ea typeface="+mn-ea"/>
          <a:cs typeface="+mn-cs"/>
        </a:defRPr>
      </a:lvl6pPr>
      <a:lvl7pPr marL="22288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mn-lt"/>
          <a:ea typeface="+mn-ea"/>
          <a:cs typeface="+mn-cs"/>
        </a:defRPr>
      </a:lvl7pPr>
      <a:lvl8pPr marL="25717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mn-lt"/>
          <a:ea typeface="+mn-ea"/>
          <a:cs typeface="+mn-cs"/>
        </a:defRPr>
      </a:lvl8pPr>
      <a:lvl9pPr marL="29146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36075"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gray">
          <a:xfrm>
            <a:off x="684213" y="2112963"/>
            <a:ext cx="822801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smtClean="0"/>
              <a:t>Click to edit Master title style</a:t>
            </a:r>
          </a:p>
        </p:txBody>
      </p:sp>
      <p:sp>
        <p:nvSpPr>
          <p:cNvPr id="6148" name="Text Placeholder 2"/>
          <p:cNvSpPr>
            <a:spLocks noGrp="1"/>
          </p:cNvSpPr>
          <p:nvPr>
            <p:ph type="body" idx="1"/>
          </p:nvPr>
        </p:nvSpPr>
        <p:spPr bwMode="gray">
          <a:xfrm>
            <a:off x="684213" y="2935288"/>
            <a:ext cx="8228012"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endParaRPr lang="en-US" altLang="en-US" smtClean="0"/>
          </a:p>
          <a:p>
            <a:pPr lvl="1"/>
            <a:endParaRPr lang="en-US" altLang="en-US" smtClean="0"/>
          </a:p>
          <a:p>
            <a:pPr lvl="1"/>
            <a:r>
              <a:rPr lang="en-US" altLang="en-US" smtClean="0"/>
              <a:t>Second level</a:t>
            </a:r>
          </a:p>
          <a:p>
            <a:pPr lvl="2"/>
            <a:r>
              <a:rPr lang="en-US" altLang="en-US" smtClean="0"/>
              <a:t>Third level</a:t>
            </a:r>
          </a:p>
          <a:p>
            <a:pPr lvl="3"/>
            <a:r>
              <a:rPr lang="en-US" altLang="en-US" smtClean="0"/>
              <a:t>Month 20XX</a:t>
            </a:r>
          </a:p>
        </p:txBody>
      </p:sp>
      <p:sp>
        <p:nvSpPr>
          <p:cNvPr id="2" name="Date Placeholder 1"/>
          <p:cNvSpPr>
            <a:spLocks noGrp="1"/>
          </p:cNvSpPr>
          <p:nvPr>
            <p:ph type="dt" sz="half" idx="2"/>
          </p:nvPr>
        </p:nvSpPr>
        <p:spPr bwMode="gray">
          <a:xfrm>
            <a:off x="6419850" y="6724650"/>
            <a:ext cx="2492375" cy="92075"/>
          </a:xfrm>
          <a:prstGeom prst="rect">
            <a:avLst/>
          </a:prstGeom>
        </p:spPr>
        <p:txBody>
          <a:bodyPr vert="horz" lIns="0" tIns="0" rIns="0" bIns="0" rtlCol="0" anchor="ctr">
            <a:spAutoFit/>
          </a:bodyPr>
          <a:lstStyle>
            <a:lvl1pPr algn="r" eaLnBrk="1" hangingPunct="1">
              <a:defRPr sz="600">
                <a:solidFill>
                  <a:prstClr val="white">
                    <a:lumMod val="50000"/>
                  </a:prstClr>
                </a:solidFill>
                <a:latin typeface="Arial Narrow" pitchFamily="34" charset="0"/>
                <a:ea typeface="ＭＳ Ｐゴシック"/>
              </a:defRPr>
            </a:lvl1pPr>
          </a:lstStyle>
          <a:p>
            <a:pPr>
              <a:defRPr/>
            </a:pPr>
            <a:endParaRPr lang="en-US"/>
          </a:p>
        </p:txBody>
      </p:sp>
      <p:sp>
        <p:nvSpPr>
          <p:cNvPr id="3" name="Footer Placeholder 2"/>
          <p:cNvSpPr>
            <a:spLocks noGrp="1"/>
          </p:cNvSpPr>
          <p:nvPr>
            <p:ph type="ftr" sz="quarter" idx="3"/>
          </p:nvPr>
        </p:nvSpPr>
        <p:spPr bwMode="gray">
          <a:xfrm>
            <a:off x="5327650" y="6583363"/>
            <a:ext cx="3584575" cy="92075"/>
          </a:xfrm>
          <a:prstGeom prst="rect">
            <a:avLst/>
          </a:prstGeom>
        </p:spPr>
        <p:txBody>
          <a:bodyPr vert="horz" lIns="0" tIns="0" rIns="0" bIns="0" rtlCol="0" anchor="ctr">
            <a:spAutoFit/>
          </a:bodyPr>
          <a:lstStyle>
            <a:lvl1pPr algn="r" eaLnBrk="1" hangingPunct="1">
              <a:defRPr sz="600">
                <a:solidFill>
                  <a:prstClr val="black">
                    <a:tint val="75000"/>
                  </a:prstClr>
                </a:solidFill>
                <a:latin typeface="Arial Narrow" pitchFamily="34" charset="0"/>
                <a:ea typeface="ＭＳ Ｐゴシック"/>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16" r:id="rId1"/>
  </p:sldLayoutIdLst>
  <p:hf hdr="0" ftr="0" dt="0"/>
  <p:txStyles>
    <p:titleStyle>
      <a:lvl1pPr algn="l" rtl="0" eaLnBrk="0" fontAlgn="base" hangingPunct="0">
        <a:spcBef>
          <a:spcPct val="0"/>
        </a:spcBef>
        <a:spcAft>
          <a:spcPct val="0"/>
        </a:spcAft>
        <a:defRPr sz="3700" b="1" kern="1200">
          <a:solidFill>
            <a:schemeClr val="bg1"/>
          </a:solidFill>
          <a:latin typeface="+mj-lt"/>
          <a:ea typeface="+mj-ea"/>
          <a:cs typeface="+mj-cs"/>
        </a:defRPr>
      </a:lvl1pPr>
      <a:lvl2pPr algn="l" rtl="0" eaLnBrk="0" fontAlgn="base" hangingPunct="0">
        <a:spcBef>
          <a:spcPct val="0"/>
        </a:spcBef>
        <a:spcAft>
          <a:spcPct val="0"/>
        </a:spcAft>
        <a:defRPr sz="3700" b="1">
          <a:solidFill>
            <a:schemeClr val="bg1"/>
          </a:solidFill>
          <a:latin typeface="Arial" panose="020B0604020202020204" pitchFamily="34" charset="0"/>
        </a:defRPr>
      </a:lvl2pPr>
      <a:lvl3pPr algn="l" rtl="0" eaLnBrk="0" fontAlgn="base" hangingPunct="0">
        <a:spcBef>
          <a:spcPct val="0"/>
        </a:spcBef>
        <a:spcAft>
          <a:spcPct val="0"/>
        </a:spcAft>
        <a:defRPr sz="3700" b="1">
          <a:solidFill>
            <a:schemeClr val="bg1"/>
          </a:solidFill>
          <a:latin typeface="Arial" panose="020B0604020202020204" pitchFamily="34" charset="0"/>
        </a:defRPr>
      </a:lvl3pPr>
      <a:lvl4pPr algn="l" rtl="0" eaLnBrk="0" fontAlgn="base" hangingPunct="0">
        <a:spcBef>
          <a:spcPct val="0"/>
        </a:spcBef>
        <a:spcAft>
          <a:spcPct val="0"/>
        </a:spcAft>
        <a:defRPr sz="3700" b="1">
          <a:solidFill>
            <a:schemeClr val="bg1"/>
          </a:solidFill>
          <a:latin typeface="Arial" panose="020B0604020202020204" pitchFamily="34" charset="0"/>
        </a:defRPr>
      </a:lvl4pPr>
      <a:lvl5pPr algn="l" rtl="0" eaLnBrk="0" fontAlgn="base" hangingPunct="0">
        <a:spcBef>
          <a:spcPct val="0"/>
        </a:spcBef>
        <a:spcAft>
          <a:spcPct val="0"/>
        </a:spcAft>
        <a:defRPr sz="3700" b="1">
          <a:solidFill>
            <a:schemeClr val="bg1"/>
          </a:solidFill>
          <a:latin typeface="Arial" panose="020B0604020202020204" pitchFamily="34" charset="0"/>
        </a:defRPr>
      </a:lvl5pPr>
      <a:lvl6pPr marL="342900" algn="l" rtl="0" eaLnBrk="1" fontAlgn="base" hangingPunct="1">
        <a:spcBef>
          <a:spcPct val="0"/>
        </a:spcBef>
        <a:spcAft>
          <a:spcPct val="0"/>
        </a:spcAft>
        <a:defRPr sz="2100">
          <a:solidFill>
            <a:schemeClr val="tx1"/>
          </a:solidFill>
          <a:latin typeface="Franklin Gothic Demi" pitchFamily="34" charset="0"/>
        </a:defRPr>
      </a:lvl6pPr>
      <a:lvl7pPr marL="685800" algn="l" rtl="0" eaLnBrk="1" fontAlgn="base" hangingPunct="1">
        <a:spcBef>
          <a:spcPct val="0"/>
        </a:spcBef>
        <a:spcAft>
          <a:spcPct val="0"/>
        </a:spcAft>
        <a:defRPr sz="2100">
          <a:solidFill>
            <a:schemeClr val="tx1"/>
          </a:solidFill>
          <a:latin typeface="Franklin Gothic Demi" pitchFamily="34" charset="0"/>
        </a:defRPr>
      </a:lvl7pPr>
      <a:lvl8pPr marL="1028700" algn="l" rtl="0" eaLnBrk="1" fontAlgn="base" hangingPunct="1">
        <a:spcBef>
          <a:spcPct val="0"/>
        </a:spcBef>
        <a:spcAft>
          <a:spcPct val="0"/>
        </a:spcAft>
        <a:defRPr sz="2100">
          <a:solidFill>
            <a:schemeClr val="tx1"/>
          </a:solidFill>
          <a:latin typeface="Franklin Gothic Demi" pitchFamily="34" charset="0"/>
        </a:defRPr>
      </a:lvl8pPr>
      <a:lvl9pPr marL="1371600" algn="l" rtl="0" eaLnBrk="1" fontAlgn="base" hangingPunct="1">
        <a:spcBef>
          <a:spcPct val="0"/>
        </a:spcBef>
        <a:spcAft>
          <a:spcPct val="0"/>
        </a:spcAft>
        <a:defRPr sz="2100">
          <a:solidFill>
            <a:schemeClr val="tx1"/>
          </a:solidFill>
          <a:latin typeface="Franklin Gothic Demi" pitchFamily="34" charset="0"/>
        </a:defRPr>
      </a:lvl9pPr>
    </p:titleStyle>
    <p:bodyStyle>
      <a:lvl1pPr algn="l" rtl="0" eaLnBrk="0" fontAlgn="base" hangingPunct="0">
        <a:spcBef>
          <a:spcPct val="20000"/>
        </a:spcBef>
        <a:spcAft>
          <a:spcPct val="0"/>
        </a:spcAft>
        <a:defRPr sz="2400" kern="1200">
          <a:solidFill>
            <a:srgbClr val="BFBFBF"/>
          </a:solidFill>
          <a:latin typeface="+mn-lt"/>
          <a:ea typeface="+mn-ea"/>
          <a:cs typeface="Arial" pitchFamily="34" charset="0"/>
        </a:defRPr>
      </a:lvl1pPr>
      <a:lvl2pPr marL="342900" indent="-342900" algn="l" rtl="0" eaLnBrk="0" fontAlgn="base" hangingPunct="0">
        <a:spcBef>
          <a:spcPct val="20000"/>
        </a:spcBef>
        <a:spcAft>
          <a:spcPct val="0"/>
        </a:spcAft>
        <a:defRPr kern="1200">
          <a:solidFill>
            <a:schemeClr val="bg1"/>
          </a:solidFill>
          <a:latin typeface="+mn-lt"/>
          <a:ea typeface="+mn-ea"/>
          <a:cs typeface="Arial" pitchFamily="34" charset="0"/>
        </a:defRPr>
      </a:lvl2pPr>
      <a:lvl3pPr marL="685800" indent="-685800" algn="l" rtl="0" eaLnBrk="0" fontAlgn="base" hangingPunct="0">
        <a:spcBef>
          <a:spcPct val="20000"/>
        </a:spcBef>
        <a:spcAft>
          <a:spcPct val="0"/>
        </a:spcAft>
        <a:defRPr sz="1500" kern="1200">
          <a:solidFill>
            <a:schemeClr val="bg1"/>
          </a:solidFill>
          <a:latin typeface="+mn-lt"/>
          <a:ea typeface="+mn-ea"/>
          <a:cs typeface="Arial" pitchFamily="34" charset="0"/>
        </a:defRPr>
      </a:lvl3pPr>
      <a:lvl4pPr algn="l" rtl="0" eaLnBrk="0" fontAlgn="base" hangingPunct="0">
        <a:spcBef>
          <a:spcPct val="20000"/>
        </a:spcBef>
        <a:spcAft>
          <a:spcPct val="0"/>
        </a:spcAft>
        <a:defRPr sz="1200" kern="1200">
          <a:solidFill>
            <a:schemeClr val="bg1"/>
          </a:solidFill>
          <a:latin typeface="+mn-lt"/>
          <a:ea typeface="+mn-ea"/>
          <a:cs typeface="Arial" panose="020B0604020202020204" pitchFamily="34" charset="0"/>
        </a:defRPr>
      </a:lvl4pPr>
      <a:lvl5pPr marL="1543050" indent="-171450" algn="l" rtl="0" eaLnBrk="0" fontAlgn="base" hangingPunct="0">
        <a:spcBef>
          <a:spcPct val="20000"/>
        </a:spcBef>
        <a:spcAft>
          <a:spcPct val="0"/>
        </a:spcAft>
        <a:defRPr sz="1500" kern="1200">
          <a:solidFill>
            <a:schemeClr val="tx1"/>
          </a:solidFill>
          <a:latin typeface="+mn-lt"/>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intensiveintervention.org/"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hyperlink" Target="https://twitter.com/TheNCII" TargetMode="External"/><Relationship Id="rId4" Type="http://schemas.openxmlformats.org/officeDocument/2006/relationships/hyperlink" Target="https://www.youtube.com/channel/UC6W2pma8TiSZvY_GWROkTLA"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cecdr.org/home"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hyperlink" Target="https://www.facebook.com/divisionforresearch" TargetMode="External"/><Relationship Id="rId4" Type="http://schemas.openxmlformats.org/officeDocument/2006/relationships/hyperlink" Target="https://twitter.com/CECDResearch"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hyperlink" Target="mailto:ncii@air.org" TargetMode="External"/><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hyperlink" Target="https://twitter.com/TheNCI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4213" y="1144588"/>
            <a:ext cx="8228012" cy="1730375"/>
          </a:xfrm>
        </p:spPr>
        <p:txBody>
          <a:bodyPr/>
          <a:lstStyle/>
          <a:p>
            <a:pPr eaLnBrk="1" hangingPunct="1">
              <a:defRPr/>
            </a:pPr>
            <a:r>
              <a:rPr lang="en-US" altLang="en-US" sz="3750" dirty="0"/>
              <a:t>Writing Better: What Teachers Can Do Today To Enhance Their Students’ Writing</a:t>
            </a:r>
            <a:endParaRPr lang="en-US" sz="3750" dirty="0" smtClean="0"/>
          </a:p>
        </p:txBody>
      </p:sp>
      <p:sp>
        <p:nvSpPr>
          <p:cNvPr id="17411" name="Subtitle 2"/>
          <p:cNvSpPr>
            <a:spLocks noGrp="1"/>
          </p:cNvSpPr>
          <p:nvPr>
            <p:ph type="body" sz="quarter" idx="12"/>
          </p:nvPr>
        </p:nvSpPr>
        <p:spPr>
          <a:xfrm>
            <a:off x="684213" y="3200400"/>
            <a:ext cx="6167437" cy="1495425"/>
          </a:xfrm>
        </p:spPr>
        <p:txBody>
          <a:bodyPr/>
          <a:lstStyle/>
          <a:p>
            <a:pPr marL="0" lvl="1" indent="0" eaLnBrk="1" hangingPunct="1"/>
            <a:endParaRPr lang="en-US" altLang="en-US" smtClean="0"/>
          </a:p>
          <a:p>
            <a:pPr marL="0" lvl="1" indent="0" eaLnBrk="1" hangingPunct="1"/>
            <a:endParaRPr lang="en-US" altLang="en-US" smtClean="0"/>
          </a:p>
          <a:p>
            <a:pPr eaLnBrk="1" hangingPunct="1"/>
            <a:r>
              <a:rPr lang="en-US" altLang="en-US" smtClean="0">
                <a:solidFill>
                  <a:srgbClr val="BFBFBF"/>
                </a:solidFill>
              </a:rPr>
              <a:t>Steve Graham, Arizona State University</a:t>
            </a:r>
          </a:p>
          <a:p>
            <a:pPr eaLnBrk="1" hangingPunct="1"/>
            <a:endParaRPr lang="en-US" altLang="en-US" smtClean="0">
              <a:solidFill>
                <a:srgbClr val="BFBFBF"/>
              </a:solidFill>
            </a:endParaRPr>
          </a:p>
        </p:txBody>
      </p:sp>
      <p:sp>
        <p:nvSpPr>
          <p:cNvPr id="2" name="Footer Placeholder 1"/>
          <p:cNvSpPr>
            <a:spLocks noGrp="1"/>
          </p:cNvSpPr>
          <p:nvPr>
            <p:ph type="ftr" sz="quarter" idx="14"/>
          </p:nvPr>
        </p:nvSpPr>
        <p:spPr>
          <a:xfrm>
            <a:off x="2057400" y="5734050"/>
            <a:ext cx="6167438" cy="161925"/>
          </a:xfrm>
        </p:spPr>
        <p:txBody>
          <a:bodyPr/>
          <a:lstStyle/>
          <a:p>
            <a:pPr algn="l">
              <a:defRPr/>
            </a:pPr>
            <a:r>
              <a:rPr lang="en-US" dirty="0"/>
              <a:t>This document was produced under U.S. Department of Education, Office of Special Education Programs, Award No. H326Q110005. Celia </a:t>
            </a:r>
            <a:r>
              <a:rPr lang="en-US" dirty="0" err="1"/>
              <a:t>Rosenquist</a:t>
            </a:r>
            <a:r>
              <a:rPr lang="en-US" dirty="0"/>
              <a:t> serves as the project officer. The views expressed herein do not necessarily represent the positions or policies of the U.S. Department of Education. No official endorsement by the U.S. Department of Education of any product, commodity, service or enterprise mentioned in this document is intended or should be inferred.</a:t>
            </a:r>
          </a:p>
        </p:txBody>
      </p:sp>
      <p:pic>
        <p:nvPicPr>
          <p:cNvPr id="17413" name="Picture 4" descr="A logo for Division for research at the council for exceptional childr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815013"/>
            <a:ext cx="17827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Write 2</a:t>
            </a:r>
          </a:p>
        </p:txBody>
      </p:sp>
      <p:sp>
        <p:nvSpPr>
          <p:cNvPr id="47107" name="Rectangle 3"/>
          <p:cNvSpPr>
            <a:spLocks noGrp="1" noChangeArrowheads="1"/>
          </p:cNvSpPr>
          <p:nvPr>
            <p:ph sz="quarter" idx="1"/>
          </p:nvPr>
        </p:nvSpPr>
        <p:spPr>
          <a:xfrm>
            <a:off x="457200" y="1219200"/>
            <a:ext cx="8229600" cy="4937125"/>
          </a:xfrm>
        </p:spPr>
        <p:txBody>
          <a:bodyPr>
            <a:normAutofit/>
          </a:bodyPr>
          <a:lstStyle/>
          <a:p>
            <a:pPr marL="274320" indent="-274320" eaLnBrk="1" fontAlgn="auto" hangingPunct="1">
              <a:spcAft>
                <a:spcPts val="0"/>
              </a:spcAft>
              <a:buFont typeface="Wingdings 3"/>
              <a:buChar char=""/>
              <a:defRPr/>
            </a:pPr>
            <a:r>
              <a:rPr lang="en-US" sz="2800" dirty="0" smtClean="0"/>
              <a:t>Extended opportunities for writing</a:t>
            </a:r>
          </a:p>
          <a:p>
            <a:pPr marL="274320" indent="-274320" eaLnBrk="1" fontAlgn="auto" hangingPunct="1">
              <a:spcAft>
                <a:spcPts val="0"/>
              </a:spcAft>
              <a:buFont typeface="Wingdings 3"/>
              <a:buChar char=""/>
              <a:defRPr/>
            </a:pPr>
            <a:r>
              <a:rPr lang="en-US" sz="2800" dirty="0" smtClean="0"/>
              <a:t>Writing for real audiences</a:t>
            </a:r>
          </a:p>
          <a:p>
            <a:pPr marL="274320" indent="-274320" eaLnBrk="1" fontAlgn="auto" hangingPunct="1">
              <a:spcAft>
                <a:spcPts val="0"/>
              </a:spcAft>
              <a:buFont typeface="Wingdings 3"/>
              <a:buChar char=""/>
              <a:defRPr/>
            </a:pPr>
            <a:r>
              <a:rPr lang="en-US" sz="2800" dirty="0" smtClean="0"/>
              <a:t>Engaging in cycles of planning, translating, and reviewing</a:t>
            </a:r>
          </a:p>
          <a:p>
            <a:pPr marL="274320" indent="-274320" eaLnBrk="1" fontAlgn="auto" hangingPunct="1">
              <a:spcAft>
                <a:spcPts val="0"/>
              </a:spcAft>
              <a:buFont typeface="Wingdings 3"/>
              <a:buChar char=""/>
              <a:defRPr/>
            </a:pPr>
            <a:r>
              <a:rPr lang="en-US" sz="2800" dirty="0" smtClean="0"/>
              <a:t>Personal responsibility and ownership </a:t>
            </a:r>
          </a:p>
          <a:p>
            <a:pPr marL="274320" indent="-274320" eaLnBrk="1" fontAlgn="auto" hangingPunct="1">
              <a:spcAft>
                <a:spcPts val="0"/>
              </a:spcAft>
              <a:buFont typeface="Wingdings 3"/>
              <a:buChar char=""/>
              <a:defRPr/>
            </a:pPr>
            <a:r>
              <a:rPr lang="en-US" sz="2800" dirty="0" smtClean="0"/>
              <a:t>Creation of a supportive writing environment</a:t>
            </a:r>
          </a:p>
          <a:p>
            <a:pPr marL="0" indent="0" eaLnBrk="1" fontAlgn="auto" hangingPunct="1">
              <a:spcAft>
                <a:spcPts val="0"/>
              </a:spcAft>
              <a:buFont typeface="Wingdings 3" panose="05040102010807070707" pitchFamily="18" charset="2"/>
              <a:buNone/>
              <a:defRPr/>
            </a:pPr>
            <a:endParaRPr lang="en-US" sz="2800" dirty="0" smtClean="0"/>
          </a:p>
          <a:p>
            <a:pPr marL="0" indent="0" eaLnBrk="1" fontAlgn="auto" hangingPunct="1">
              <a:spcAft>
                <a:spcPts val="0"/>
              </a:spcAft>
              <a:buFont typeface="Wingdings 3" panose="05040102010807070707" pitchFamily="18" charset="2"/>
              <a:buNone/>
              <a:defRPr/>
            </a:pPr>
            <a:endParaRPr lang="en-US" sz="2800" dirty="0" smtClean="0"/>
          </a:p>
          <a:p>
            <a:pPr marL="0" indent="0" eaLnBrk="1" fontAlgn="auto" hangingPunct="1">
              <a:spcAft>
                <a:spcPts val="0"/>
              </a:spcAft>
              <a:buFont typeface="Wingdings 3" panose="05040102010807070707" pitchFamily="18" charset="2"/>
              <a:buNone/>
              <a:defRPr/>
            </a:pPr>
            <a:r>
              <a:rPr lang="en-US" sz="2800" dirty="0" smtClean="0"/>
              <a:t> </a:t>
            </a:r>
            <a:r>
              <a:rPr lang="en-US" sz="2800" dirty="0"/>
              <a:t>– </a:t>
            </a:r>
            <a:r>
              <a:rPr lang="en-US" sz="2800" dirty="0" smtClean="0"/>
              <a:t>16 </a:t>
            </a:r>
            <a:r>
              <a:rPr lang="en-US" sz="2800" dirty="0"/>
              <a:t>percentile jump</a:t>
            </a:r>
            <a:endParaRPr lang="en-US" sz="2800" dirty="0" smtClean="0"/>
          </a:p>
          <a:p>
            <a:pPr marL="0" indent="0" eaLnBrk="1" fontAlgn="auto" hangingPunct="1">
              <a:spcAft>
                <a:spcPts val="0"/>
              </a:spcAft>
              <a:buFont typeface="Wingdings 3" panose="05040102010807070707" pitchFamily="18" charset="2"/>
              <a:buNone/>
              <a:defRPr/>
            </a:pPr>
            <a:endParaRPr lang="en-US"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Support – Clear Writing Goals</a:t>
            </a:r>
          </a:p>
        </p:txBody>
      </p:sp>
      <p:sp>
        <p:nvSpPr>
          <p:cNvPr id="19459" name="Rectangle 3"/>
          <p:cNvSpPr>
            <a:spLocks noGrp="1" noChangeArrowheads="1"/>
          </p:cNvSpPr>
          <p:nvPr>
            <p:ph sz="quarter" idx="1"/>
          </p:nvPr>
        </p:nvSpPr>
        <p:spPr>
          <a:xfrm>
            <a:off x="457200" y="1219200"/>
            <a:ext cx="8229600" cy="4937125"/>
          </a:xfrm>
        </p:spPr>
        <p:txBody>
          <a:bodyPr/>
          <a:lstStyle/>
          <a:p>
            <a:pPr eaLnBrk="1" hangingPunct="1">
              <a:buFontTx/>
              <a:buNone/>
              <a:defRPr/>
            </a:pPr>
            <a:endParaRPr lang="en-US" altLang="en-US" dirty="0" smtClean="0"/>
          </a:p>
          <a:p>
            <a:pPr eaLnBrk="1" hangingPunct="1">
              <a:buFontTx/>
              <a:buNone/>
              <a:defRPr/>
            </a:pPr>
            <a:r>
              <a:rPr lang="en-US" altLang="en-US" dirty="0" smtClean="0"/>
              <a:t>Involves assigning students specific goals for the written product they are to complete.</a:t>
            </a:r>
          </a:p>
          <a:p>
            <a:pPr eaLnBrk="1" hangingPunct="1">
              <a:defRPr/>
            </a:pPr>
            <a:endParaRPr lang="en-US" altLang="en-US" dirty="0" smtClean="0"/>
          </a:p>
          <a:p>
            <a:pPr marL="0" indent="0" eaLnBrk="1" hangingPunct="1">
              <a:buFont typeface="Wingdings 3" panose="05040102010807070707" pitchFamily="18" charset="2"/>
              <a:buNone/>
              <a:defRPr/>
            </a:pPr>
            <a:r>
              <a:rPr lang="en-US" altLang="en-US" dirty="0" smtClean="0"/>
              <a:t> – 28 percentile jump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Support - Peers Working Together to Compose</a:t>
            </a:r>
          </a:p>
        </p:txBody>
      </p:sp>
      <p:sp>
        <p:nvSpPr>
          <p:cNvPr id="18435" name="Rectangle 3"/>
          <p:cNvSpPr>
            <a:spLocks noGrp="1" noChangeArrowheads="1"/>
          </p:cNvSpPr>
          <p:nvPr>
            <p:ph sz="quarter" idx="1"/>
          </p:nvPr>
        </p:nvSpPr>
        <p:spPr>
          <a:xfrm>
            <a:off x="457200" y="1219200"/>
            <a:ext cx="8229600" cy="4937125"/>
          </a:xfrm>
        </p:spPr>
        <p:txBody>
          <a:bodyPr/>
          <a:lstStyle/>
          <a:p>
            <a:pPr eaLnBrk="1" hangingPunct="1">
              <a:defRPr/>
            </a:pPr>
            <a:r>
              <a:rPr lang="en-US" altLang="en-US" dirty="0" smtClean="0"/>
              <a:t>Involves students working together to plan, draft, and/or revise their compositions.</a:t>
            </a:r>
          </a:p>
          <a:p>
            <a:pPr eaLnBrk="1" hangingPunct="1">
              <a:defRPr/>
            </a:pPr>
            <a:endParaRPr lang="en-US" altLang="en-US" dirty="0" smtClean="0"/>
          </a:p>
          <a:p>
            <a:pPr marL="0" indent="0" eaLnBrk="1" hangingPunct="1">
              <a:buFont typeface="Wingdings 3" panose="05040102010807070707" pitchFamily="18" charset="2"/>
              <a:buNone/>
              <a:defRPr/>
            </a:pPr>
            <a:r>
              <a:rPr lang="en-US" altLang="en-US" dirty="0" smtClean="0"/>
              <a:t>– 31 percentile jump</a:t>
            </a:r>
          </a:p>
          <a:p>
            <a:pPr eaLnBrk="1" hangingPunct="1">
              <a:defRPr/>
            </a:pPr>
            <a:endParaRPr lang="en-US" altLang="en-US" dirty="0" smtClean="0"/>
          </a:p>
          <a:p>
            <a:pPr eaLnBrk="1" hangingPunct="1">
              <a:defRPr/>
            </a:pPr>
            <a:endParaRPr lang="en-US"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Support - Pre-Writing Activities</a:t>
            </a:r>
          </a:p>
        </p:txBody>
      </p:sp>
      <p:sp>
        <p:nvSpPr>
          <p:cNvPr id="20483" name="Rectangle 3"/>
          <p:cNvSpPr>
            <a:spLocks noGrp="1" noChangeArrowheads="1"/>
          </p:cNvSpPr>
          <p:nvPr>
            <p:ph sz="quarter" idx="1"/>
          </p:nvPr>
        </p:nvSpPr>
        <p:spPr>
          <a:xfrm>
            <a:off x="457200" y="1463675"/>
            <a:ext cx="8229600" cy="4937125"/>
          </a:xfrm>
        </p:spPr>
        <p:txBody>
          <a:bodyPr/>
          <a:lstStyle/>
          <a:p>
            <a:pPr eaLnBrk="1" hangingPunct="1">
              <a:defRPr/>
            </a:pPr>
            <a:r>
              <a:rPr lang="en-US" altLang="en-US" sz="2800" dirty="0" smtClean="0"/>
              <a:t>Involves students engaging in activities (such as using a graphic organizer) designed to help them generate or organize ideas for their composition. </a:t>
            </a:r>
          </a:p>
          <a:p>
            <a:pPr eaLnBrk="1" hangingPunct="1">
              <a:defRPr/>
            </a:pPr>
            <a:endParaRPr lang="en-US" altLang="en-US" dirty="0" smtClean="0"/>
          </a:p>
          <a:p>
            <a:pPr marL="0" indent="0" eaLnBrk="1" hangingPunct="1">
              <a:buFont typeface="Wingdings 3" panose="05040102010807070707" pitchFamily="18" charset="2"/>
              <a:buNone/>
              <a:defRPr/>
            </a:pPr>
            <a:r>
              <a:rPr lang="en-US" altLang="en-US" dirty="0" smtClean="0"/>
              <a:t> 21 percentile jump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Support – Assessment</a:t>
            </a:r>
          </a:p>
        </p:txBody>
      </p:sp>
      <p:sp>
        <p:nvSpPr>
          <p:cNvPr id="36867" name="Rectangle 3"/>
          <p:cNvSpPr>
            <a:spLocks noGrp="1" noChangeArrowheads="1"/>
          </p:cNvSpPr>
          <p:nvPr>
            <p:ph sz="quarter" idx="1"/>
          </p:nvPr>
        </p:nvSpPr>
        <p:spPr>
          <a:xfrm>
            <a:off x="533400" y="1371600"/>
            <a:ext cx="8229600" cy="4525963"/>
          </a:xfrm>
        </p:spPr>
        <p:txBody>
          <a:bodyPr/>
          <a:lstStyle/>
          <a:p>
            <a:pPr eaLnBrk="1" hangingPunct="1">
              <a:buFontTx/>
              <a:buNone/>
            </a:pPr>
            <a:r>
              <a:rPr lang="en-US" altLang="en-US" sz="2400" smtClean="0"/>
              <a:t>Assessment included adult feedback to students, peer feedback, self-assessment, and progress monitoring</a:t>
            </a:r>
          </a:p>
          <a:p>
            <a:pPr eaLnBrk="1" hangingPunct="1"/>
            <a:endParaRPr lang="en-US" altLang="en-US" smtClean="0"/>
          </a:p>
          <a:p>
            <a:pPr eaLnBrk="1" hangingPunct="1">
              <a:buFontTx/>
              <a:buNone/>
            </a:pPr>
            <a:endParaRPr lang="en-US" altLang="en-US" smtClean="0"/>
          </a:p>
          <a:p>
            <a:pPr eaLnBrk="1" hangingPunct="1">
              <a:buFontTx/>
              <a:buNone/>
            </a:pPr>
            <a:r>
              <a:rPr lang="en-US" altLang="en-US" smtClean="0"/>
              <a:t>Feedback</a:t>
            </a:r>
          </a:p>
          <a:p>
            <a:pPr eaLnBrk="1" hangingPunct="1">
              <a:buFontTx/>
              <a:buNone/>
            </a:pPr>
            <a:r>
              <a:rPr lang="en-US" altLang="en-US" smtClean="0"/>
              <a:t> – 29 percentile jump</a:t>
            </a:r>
          </a:p>
          <a:p>
            <a:pPr eaLnBrk="1" hangingPunct="1">
              <a:buFontTx/>
              <a:buNone/>
            </a:pPr>
            <a:endParaRPr lang="en-US" altLang="en-US" smtClean="0"/>
          </a:p>
          <a:p>
            <a:pPr eaLnBrk="1" hangingPunct="1">
              <a:buFontTx/>
              <a:buNone/>
            </a:pPr>
            <a:r>
              <a:rPr lang="en-US" altLang="en-US" smtClean="0"/>
              <a:t>Self-Assessment</a:t>
            </a:r>
          </a:p>
          <a:p>
            <a:pPr eaLnBrk="1" hangingPunct="1">
              <a:buFontTx/>
              <a:buNone/>
            </a:pPr>
            <a:r>
              <a:rPr lang="en-US" altLang="en-US" smtClean="0"/>
              <a:t> – 18 percentile jump</a:t>
            </a:r>
          </a:p>
          <a:p>
            <a:pPr eaLnBrk="1" hangingPunct="1">
              <a:buFontTx/>
              <a:buNone/>
            </a:pPr>
            <a:endParaRPr lang="en-US" altLang="en-US" smtClean="0"/>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Support – Word Processing</a:t>
            </a:r>
          </a:p>
        </p:txBody>
      </p:sp>
      <p:sp>
        <p:nvSpPr>
          <p:cNvPr id="40963" name="Rectangle 3"/>
          <p:cNvSpPr>
            <a:spLocks noGrp="1" noChangeArrowheads="1"/>
          </p:cNvSpPr>
          <p:nvPr>
            <p:ph sz="quarter" idx="1"/>
          </p:nvPr>
        </p:nvSpPr>
        <p:spPr>
          <a:xfrm>
            <a:off x="457200" y="1219200"/>
            <a:ext cx="8229600" cy="4937125"/>
          </a:xfrm>
        </p:spPr>
        <p:txBody>
          <a:bodyPr/>
          <a:lstStyle/>
          <a:p>
            <a:pPr eaLnBrk="1" hangingPunct="1">
              <a:buFontTx/>
              <a:buNone/>
              <a:defRPr/>
            </a:pPr>
            <a:endParaRPr lang="en-US" dirty="0" smtClean="0"/>
          </a:p>
          <a:p>
            <a:pPr eaLnBrk="1" hangingPunct="1">
              <a:buFontTx/>
              <a:buNone/>
              <a:defRPr/>
            </a:pPr>
            <a:r>
              <a:rPr lang="en-US" dirty="0" smtClean="0"/>
              <a:t>Involves having students use word processing and related software to write.</a:t>
            </a:r>
          </a:p>
          <a:p>
            <a:pPr eaLnBrk="1" hangingPunct="1">
              <a:defRPr/>
            </a:pPr>
            <a:endParaRPr lang="en-US" dirty="0" smtClean="0"/>
          </a:p>
          <a:p>
            <a:pPr marL="0" indent="0" eaLnBrk="1" hangingPunct="1">
              <a:buFont typeface="Wingdings 3" panose="05040102010807070707" pitchFamily="18" charset="2"/>
              <a:buNone/>
              <a:defRPr/>
            </a:pPr>
            <a:r>
              <a:rPr lang="en-US" dirty="0" smtClean="0"/>
              <a:t> – 18 percentile jump</a:t>
            </a:r>
          </a:p>
          <a:p>
            <a:pPr eaLnBrk="1" hangingPunct="1">
              <a:defRPr/>
            </a:pPr>
            <a:endParaRPr lang="en-US" dirty="0" smtClean="0"/>
          </a:p>
          <a:p>
            <a:pPr eaLnBrk="1" hangingPunct="1">
              <a:defRPr/>
            </a:pPr>
            <a:endParaRPr lang="en-US" dirty="0" smtClean="0"/>
          </a:p>
          <a:p>
            <a:pPr marL="0" indent="0" eaLnBrk="1" hangingPunct="1">
              <a:buFont typeface="Wingdings 3" panose="05040102010807070707" pitchFamily="18" charset="2"/>
              <a:buNone/>
              <a:defRPr/>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Teach – Writing Strategies</a:t>
            </a:r>
          </a:p>
        </p:txBody>
      </p:sp>
      <p:sp>
        <p:nvSpPr>
          <p:cNvPr id="13315" name="Rectangle 3"/>
          <p:cNvSpPr>
            <a:spLocks noGrp="1" noChangeArrowheads="1"/>
          </p:cNvSpPr>
          <p:nvPr>
            <p:ph sz="quarter" idx="1"/>
          </p:nvPr>
        </p:nvSpPr>
        <p:spPr>
          <a:xfrm>
            <a:off x="457200" y="1219200"/>
            <a:ext cx="8229600" cy="4937125"/>
          </a:xfrm>
        </p:spPr>
        <p:txBody>
          <a:bodyPr/>
          <a:lstStyle/>
          <a:p>
            <a:pPr eaLnBrk="1" hangingPunct="1">
              <a:lnSpc>
                <a:spcPct val="90000"/>
              </a:lnSpc>
              <a:defRPr/>
            </a:pPr>
            <a:r>
              <a:rPr lang="en-US" altLang="en-US" dirty="0" smtClean="0"/>
              <a:t>Involves explicitly and systematically teaching students strategies for planning, revising, and/or editing text. </a:t>
            </a:r>
          </a:p>
          <a:p>
            <a:pPr eaLnBrk="1" hangingPunct="1">
              <a:lnSpc>
                <a:spcPct val="90000"/>
              </a:lnSpc>
              <a:defRPr/>
            </a:pPr>
            <a:r>
              <a:rPr lang="en-US" altLang="en-US" dirty="0" smtClean="0"/>
              <a:t>Instruction is designed to teach students to use these strategies independently. </a:t>
            </a:r>
          </a:p>
          <a:p>
            <a:pPr eaLnBrk="1" hangingPunct="1">
              <a:lnSpc>
                <a:spcPct val="90000"/>
              </a:lnSpc>
              <a:defRPr/>
            </a:pPr>
            <a:r>
              <a:rPr lang="en-US" altLang="en-US" dirty="0" smtClean="0"/>
              <a:t>Writing strategies range from processes such as brainstorming (which can be applied across genres) to strategies designed for specific types of writing, such as stories or persuasive essays.</a:t>
            </a:r>
          </a:p>
          <a:p>
            <a:pPr eaLnBrk="1" hangingPunct="1">
              <a:lnSpc>
                <a:spcPct val="90000"/>
              </a:lnSpc>
              <a:defRPr/>
            </a:pPr>
            <a:endParaRPr lang="en-US" altLang="en-US" dirty="0" smtClean="0"/>
          </a:p>
          <a:p>
            <a:pPr marL="0" indent="0" eaLnBrk="1" hangingPunct="1">
              <a:lnSpc>
                <a:spcPct val="90000"/>
              </a:lnSpc>
              <a:buFont typeface="Wingdings 3" panose="05040102010807070707" pitchFamily="18" charset="2"/>
              <a:buNone/>
              <a:defRPr/>
            </a:pPr>
            <a:r>
              <a:rPr lang="en-US" altLang="en-US" dirty="0" smtClean="0"/>
              <a:t>– 35 percentile jump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lowchart: Process 30" descr="Added shape"/>
          <p:cNvSpPr/>
          <p:nvPr/>
        </p:nvSpPr>
        <p:spPr>
          <a:xfrm>
            <a:off x="76200" y="76200"/>
            <a:ext cx="8915400" cy="609600"/>
          </a:xfrm>
          <a:prstGeom prst="flowChartProcess">
            <a:avLst/>
          </a:prstGeom>
          <a:gradFill flip="none" rotWithShape="1">
            <a:gsLst>
              <a:gs pos="72000">
                <a:schemeClr val="bg1"/>
              </a:gs>
              <a:gs pos="50000">
                <a:srgbClr val="FFF3E6"/>
              </a:gs>
              <a:gs pos="100000">
                <a:srgbClr val="FFF3E6"/>
              </a:gs>
            </a:gsLst>
            <a:lin ang="10800000" scaled="1"/>
            <a:tileRect/>
          </a:gradFill>
          <a:ln>
            <a:solidFill>
              <a:srgbClr val="FFF3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21" descr="Added shape"/>
          <p:cNvSpPr txBox="1">
            <a:spLocks noChangeArrowheads="1"/>
          </p:cNvSpPr>
          <p:nvPr/>
        </p:nvSpPr>
        <p:spPr>
          <a:xfrm>
            <a:off x="-330200" y="806450"/>
            <a:ext cx="9871075" cy="1206500"/>
          </a:xfrm>
          <a:prstGeom prst="rect">
            <a:avLst/>
          </a:prstGeom>
        </p:spPr>
        <p:txBody>
          <a:bodyPr/>
          <a:lstStyle/>
          <a:p>
            <a:pPr algn="ctr" eaLnBrk="1" hangingPunct="1">
              <a:defRPr/>
            </a:pPr>
            <a:endParaRPr lang="en-US" sz="2800" b="1" dirty="0">
              <a:solidFill>
                <a:srgbClr val="25408F"/>
              </a:solidFill>
              <a:latin typeface="+mj-lt"/>
              <a:ea typeface="+mj-ea"/>
              <a:cs typeface="Arial" pitchFamily="34" charset="0"/>
            </a:endParaRPr>
          </a:p>
        </p:txBody>
      </p:sp>
      <p:sp>
        <p:nvSpPr>
          <p:cNvPr id="2" name="Title 1" hidden="1"/>
          <p:cNvSpPr>
            <a:spLocks noGrp="1"/>
          </p:cNvSpPr>
          <p:nvPr>
            <p:ph type="title"/>
          </p:nvPr>
        </p:nvSpPr>
        <p:spPr/>
        <p:txBody>
          <a:bodyPr/>
          <a:lstStyle/>
          <a:p>
            <a:r>
              <a:rPr lang="en-US" dirty="0" smtClean="0"/>
              <a:t>Action steps again</a:t>
            </a:r>
            <a:endParaRPr lang="en-US" dirty="0"/>
          </a:p>
        </p:txBody>
      </p:sp>
      <p:sp>
        <p:nvSpPr>
          <p:cNvPr id="10" name="Content Placeholder 9"/>
          <p:cNvSpPr>
            <a:spLocks noGrp="1"/>
          </p:cNvSpPr>
          <p:nvPr>
            <p:ph sz="quarter" idx="1"/>
          </p:nvPr>
        </p:nvSpPr>
        <p:spPr>
          <a:xfrm>
            <a:off x="457200" y="1920240"/>
            <a:ext cx="8229600" cy="4937760"/>
          </a:xfrm>
        </p:spPr>
        <p:txBody>
          <a:bodyPr/>
          <a:lstStyle/>
          <a:p>
            <a:pPr marL="457200" indent="-457200">
              <a:buFont typeface="+mj-lt"/>
              <a:buAutoNum type="arabicPeriod"/>
              <a:defRPr/>
            </a:pPr>
            <a:r>
              <a:rPr lang="en-US" dirty="0" smtClean="0"/>
              <a:t>Teach students strategies for the various components of the writing process</a:t>
            </a:r>
          </a:p>
          <a:p>
            <a:pPr marL="457200" indent="-457200">
              <a:buFont typeface="+mj-lt"/>
              <a:buAutoNum type="arabicPeriod"/>
              <a:defRPr/>
            </a:pPr>
            <a:r>
              <a:rPr lang="en-US" dirty="0" smtClean="0"/>
              <a:t>Gradually release writing responsibility from the teacher to the student</a:t>
            </a:r>
          </a:p>
          <a:p>
            <a:pPr marL="457200" indent="-457200">
              <a:buFont typeface="+mj-lt"/>
              <a:buAutoNum type="arabicPeriod"/>
              <a:defRPr/>
            </a:pPr>
            <a:r>
              <a:rPr lang="en-US" dirty="0" smtClean="0"/>
              <a:t>Guide students to select and use appropriate writing strategies</a:t>
            </a:r>
          </a:p>
          <a:p>
            <a:pPr marL="457200" indent="-457200">
              <a:buFont typeface="+mj-lt"/>
              <a:buAutoNum type="arabicPeriod"/>
              <a:defRPr/>
            </a:pPr>
            <a:r>
              <a:rPr lang="en-US" dirty="0" smtClean="0"/>
              <a:t>Encourage students to be flexible in their use of the components of the writing process</a:t>
            </a:r>
          </a:p>
          <a:p>
            <a:pPr marL="0" indent="0">
              <a:buFont typeface="Wingdings 3" panose="05040102010807070707" pitchFamily="18" charset="2"/>
              <a:buNone/>
              <a:defRPr/>
            </a:pPr>
            <a:endParaRPr lang="en-US" dirty="0"/>
          </a:p>
        </p:txBody>
      </p:sp>
      <p:sp>
        <p:nvSpPr>
          <p:cNvPr id="39941" name="Content Placeholder 8"/>
          <p:cNvSpPr>
            <a:spLocks noGrp="1"/>
          </p:cNvSpPr>
          <p:nvPr>
            <p:ph sz="half" idx="4294967295"/>
          </p:nvPr>
        </p:nvSpPr>
        <p:spPr>
          <a:xfrm>
            <a:off x="2590800" y="1295400"/>
            <a:ext cx="3657600" cy="838200"/>
          </a:xfrm>
          <a:prstGeom prst="rect">
            <a:avLst/>
          </a:prstGeom>
        </p:spPr>
        <p:txBody>
          <a:bodyPr/>
          <a:lstStyle/>
          <a:p>
            <a:pPr algn="ctr">
              <a:buFont typeface="Wingdings 3" panose="05040102010807070707" pitchFamily="18" charset="2"/>
              <a:buNone/>
            </a:pPr>
            <a:r>
              <a:rPr lang="en-US" altLang="en-US" dirty="0" smtClean="0"/>
              <a:t>Action Steps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right)">
                                      <p:cBhvr>
                                        <p:cTn id="7" dur="1000"/>
                                        <p:tgtEl>
                                          <p:spTgt spid="10">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right)">
                                      <p:cBhvr>
                                        <p:cTn id="10" dur="1000"/>
                                        <p:tgtEl>
                                          <p:spTgt spid="10">
                                            <p:txEl>
                                              <p:pRg st="1" end="1"/>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wipe(right)">
                                      <p:cBhvr>
                                        <p:cTn id="13" dur="1000"/>
                                        <p:tgtEl>
                                          <p:spTgt spid="10">
                                            <p:txEl>
                                              <p:pRg st="2" end="2"/>
                                            </p:txEl>
                                          </p:spTgt>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wipe(right)">
                                      <p:cBhvr>
                                        <p:cTn id="16"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lowchart: Process 30" descr="Added shape"/>
          <p:cNvSpPr/>
          <p:nvPr/>
        </p:nvSpPr>
        <p:spPr>
          <a:xfrm>
            <a:off x="76200" y="76200"/>
            <a:ext cx="8915400" cy="609600"/>
          </a:xfrm>
          <a:prstGeom prst="flowChartProcess">
            <a:avLst/>
          </a:prstGeom>
          <a:gradFill flip="none" rotWithShape="1">
            <a:gsLst>
              <a:gs pos="72000">
                <a:schemeClr val="bg1"/>
              </a:gs>
              <a:gs pos="50000">
                <a:srgbClr val="FFF3E6"/>
              </a:gs>
              <a:gs pos="100000">
                <a:srgbClr val="FFF3E6"/>
              </a:gs>
            </a:gsLst>
            <a:lin ang="10800000" scaled="1"/>
            <a:tileRect/>
          </a:gradFill>
          <a:ln>
            <a:solidFill>
              <a:srgbClr val="FFF3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hidden="1"/>
          <p:cNvSpPr>
            <a:spLocks noGrp="1"/>
          </p:cNvSpPr>
          <p:nvPr>
            <p:ph type="title"/>
          </p:nvPr>
        </p:nvSpPr>
        <p:spPr/>
        <p:txBody>
          <a:bodyPr/>
          <a:lstStyle/>
          <a:p>
            <a:r>
              <a:rPr lang="en-US" dirty="0" smtClean="0"/>
              <a:t>Techniques and strategies</a:t>
            </a:r>
            <a:endParaRPr lang="en-US" dirty="0"/>
          </a:p>
        </p:txBody>
      </p:sp>
      <p:graphicFrame>
        <p:nvGraphicFramePr>
          <p:cNvPr id="9" name="Content Placeholder 8" descr="A table with four columns and three rows. The first row is titled purpose. The second row is titled specific technique. The third row is titled how students can use the technique. The fourth row is titled grade range.&#10;The second row reads describe, sensory details, use their five senses, as applicable, what dis you see? how did it look? What sounds did you hear? What did you touch? How did it feel? What could you smell? What did you taste? and the fourth cell reads k-3. The third row reads persuade/analyze, TREE, as they write: Tell what they believe (state a topic sentence.) Provide three or more reasons (Why do I believe this?) End it (Wrap it up right.) Examine, do i have all my parts?, and 2-3."/>
          <p:cNvGraphicFramePr>
            <a:graphicFrameLocks noGrp="1"/>
          </p:cNvGraphicFramePr>
          <p:nvPr>
            <p:ph sz="quarter" idx="1"/>
            <p:extLst>
              <p:ext uri="{D42A27DB-BD31-4B8C-83A1-F6EECF244321}">
                <p14:modId xmlns:p14="http://schemas.microsoft.com/office/powerpoint/2010/main" val="1019986515"/>
              </p:ext>
            </p:extLst>
          </p:nvPr>
        </p:nvGraphicFramePr>
        <p:xfrm>
          <a:off x="457200" y="1219200"/>
          <a:ext cx="8229600" cy="4649788"/>
        </p:xfrm>
        <a:graphic>
          <a:graphicData uri="http://schemas.openxmlformats.org/drawingml/2006/table">
            <a:tbl>
              <a:tblPr firstRow="1"/>
              <a:tblGrid>
                <a:gridCol w="990600"/>
                <a:gridCol w="1524000"/>
                <a:gridCol w="4724400"/>
                <a:gridCol w="990600"/>
              </a:tblGrid>
              <a:tr h="649288">
                <a:tc>
                  <a:txBody>
                    <a:bodyPr/>
                    <a:lstStyle>
                      <a:lvl1pPr eaLnBrk="0" hangingPunct="0">
                        <a:spcBef>
                          <a:spcPts val="600"/>
                        </a:spcBef>
                        <a:buClr>
                          <a:schemeClr val="accent1"/>
                        </a:buClr>
                        <a:buSzPct val="76000"/>
                        <a:buFont typeface="Wingdings 3" pitchFamily="18" charset="2"/>
                        <a:defRPr sz="22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defRPr sz="21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defRPr>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defRPr sz="1600">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defRPr sz="14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Times New Roman" pitchFamily="18" charset="0"/>
                          <a:cs typeface="Times New Roman" pitchFamily="18" charset="0"/>
                        </a:rPr>
                        <a:t>Purpose</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6000"/>
                        <a:buFont typeface="Wingdings 3" pitchFamily="18" charset="2"/>
                        <a:defRPr sz="22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defRPr sz="21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defRPr>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defRPr sz="1600">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defRPr sz="14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Times New Roman" pitchFamily="18" charset="0"/>
                          <a:cs typeface="Times New Roman" pitchFamily="18" charset="0"/>
                        </a:rPr>
                        <a:t>Specific Technique</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6000"/>
                        <a:buFont typeface="Wingdings 3" pitchFamily="18" charset="2"/>
                        <a:defRPr sz="22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defRPr sz="21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defRPr>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defRPr sz="1600">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defRPr sz="14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Times New Roman" pitchFamily="18" charset="0"/>
                          <a:cs typeface="Times New Roman" pitchFamily="18" charset="0"/>
                        </a:rPr>
                        <a:t>How Students Can Use the Technique</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6000"/>
                        <a:buFont typeface="Wingdings 3" pitchFamily="18" charset="2"/>
                        <a:defRPr sz="22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defRPr sz="21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defRPr>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defRPr sz="1600">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defRPr sz="14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Times New Roman" pitchFamily="18" charset="0"/>
                          <a:cs typeface="Times New Roman" pitchFamily="18" charset="0"/>
                        </a:rPr>
                        <a:t>Grade Range</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000250">
                <a:tc>
                  <a:txBody>
                    <a:bodyPr/>
                    <a:lstStyle>
                      <a:lvl1pPr eaLnBrk="0" hangingPunct="0">
                        <a:spcBef>
                          <a:spcPts val="600"/>
                        </a:spcBef>
                        <a:buClr>
                          <a:schemeClr val="accent1"/>
                        </a:buClr>
                        <a:buSzPct val="76000"/>
                        <a:buFont typeface="Wingdings 3" pitchFamily="18" charset="2"/>
                        <a:defRPr sz="22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defRPr sz="21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defRPr>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defRPr sz="1600">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defRPr sz="14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pitchFamily="18" charset="0"/>
                          <a:cs typeface="Times New Roman" pitchFamily="18" charset="0"/>
                        </a:rPr>
                        <a:t>Describe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lvl1pPr eaLnBrk="0" hangingPunct="0">
                        <a:spcBef>
                          <a:spcPts val="600"/>
                        </a:spcBef>
                        <a:buClr>
                          <a:schemeClr val="accent1"/>
                        </a:buClr>
                        <a:buSzPct val="76000"/>
                        <a:buFont typeface="Wingdings 3" pitchFamily="18" charset="2"/>
                        <a:defRPr sz="22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defRPr sz="21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defRPr>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defRPr sz="1600">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defRPr sz="14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pitchFamily="18" charset="0"/>
                          <a:cs typeface="Times New Roman" pitchFamily="18" charset="0"/>
                        </a:rPr>
                        <a:t>sensory details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lvl1pPr marL="342900" indent="-342900" eaLnBrk="0" hangingPunct="0">
                        <a:spcBef>
                          <a:spcPts val="600"/>
                        </a:spcBef>
                        <a:buClr>
                          <a:schemeClr val="accent1"/>
                        </a:buClr>
                        <a:buSzPct val="76000"/>
                        <a:buFont typeface="Wingdings 3" pitchFamily="18" charset="2"/>
                        <a:defRPr sz="22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defRPr sz="21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defRPr>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defRPr sz="1600">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defRPr sz="14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altLang="en-US" sz="1800" b="0" i="0" u="none" strike="noStrike" cap="none" normalizeH="0" baseline="0" dirty="0" smtClean="0">
                          <a:ln>
                            <a:noFill/>
                          </a:ln>
                          <a:solidFill>
                            <a:srgbClr val="000000"/>
                          </a:solidFill>
                          <a:effectLst/>
                          <a:latin typeface="Times New Roman" pitchFamily="18" charset="0"/>
                          <a:cs typeface="Times New Roman" pitchFamily="18" charset="0"/>
                        </a:rPr>
                        <a:t>Use their five senses, as applicable:</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800" b="0" i="0" u="none" strike="noStrike" cap="none" normalizeH="0" baseline="0" dirty="0" smtClean="0">
                          <a:ln>
                            <a:noFill/>
                          </a:ln>
                          <a:solidFill>
                            <a:srgbClr val="000000"/>
                          </a:solidFill>
                          <a:effectLst/>
                          <a:latin typeface="Times New Roman" pitchFamily="18" charset="0"/>
                          <a:cs typeface="Times New Roman" pitchFamily="18" charset="0"/>
                        </a:rPr>
                        <a:t>What did you </a:t>
                      </a:r>
                      <a:r>
                        <a:rPr kumimoji="0" lang="en-US" altLang="en-US" sz="1800" b="0" i="1" u="none" strike="noStrike" cap="none" normalizeH="0" baseline="0" dirty="0" smtClean="0">
                          <a:ln>
                            <a:noFill/>
                          </a:ln>
                          <a:solidFill>
                            <a:srgbClr val="000000"/>
                          </a:solidFill>
                          <a:effectLst/>
                          <a:latin typeface="Times New Roman" pitchFamily="18" charset="0"/>
                          <a:cs typeface="Times New Roman" pitchFamily="18" charset="0"/>
                        </a:rPr>
                        <a:t>see</a:t>
                      </a:r>
                      <a:r>
                        <a:rPr kumimoji="0" lang="en-US" altLang="en-US" sz="1800" b="0" i="0" u="none" strike="noStrike" cap="none" normalizeH="0" baseline="0" dirty="0" smtClean="0">
                          <a:ln>
                            <a:noFill/>
                          </a:ln>
                          <a:solidFill>
                            <a:srgbClr val="000000"/>
                          </a:solidFill>
                          <a:effectLst/>
                          <a:latin typeface="Times New Roman" pitchFamily="18" charset="0"/>
                          <a:cs typeface="Times New Roman" pitchFamily="18" charset="0"/>
                        </a:rPr>
                        <a:t>? How did it </a:t>
                      </a:r>
                      <a:r>
                        <a:rPr kumimoji="0" lang="en-US" altLang="en-US" sz="1800" b="0" i="1" u="none" strike="noStrike" cap="none" normalizeH="0" baseline="0" dirty="0" smtClean="0">
                          <a:ln>
                            <a:noFill/>
                          </a:ln>
                          <a:solidFill>
                            <a:srgbClr val="000000"/>
                          </a:solidFill>
                          <a:effectLst/>
                          <a:latin typeface="Times New Roman" pitchFamily="18" charset="0"/>
                          <a:cs typeface="Times New Roman" pitchFamily="18" charset="0"/>
                        </a:rPr>
                        <a:t>look</a:t>
                      </a:r>
                      <a:r>
                        <a:rPr kumimoji="0" lang="en-US" altLang="en-US" sz="1800" b="0" i="0" u="none" strike="noStrike" cap="none" normalizeH="0" baseline="0" dirty="0" smtClean="0">
                          <a:ln>
                            <a:noFill/>
                          </a:ln>
                          <a:solidFill>
                            <a:srgbClr val="000000"/>
                          </a:solidFill>
                          <a:effectLst/>
                          <a:latin typeface="Times New Roman" pitchFamily="18" charset="0"/>
                          <a:cs typeface="Times New Roman" pitchFamily="18" charset="0"/>
                        </a:rPr>
                        <a:t>?</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800" b="0" i="0" u="none" strike="noStrike" cap="none" normalizeH="0" baseline="0" dirty="0" smtClean="0">
                          <a:ln>
                            <a:noFill/>
                          </a:ln>
                          <a:solidFill>
                            <a:srgbClr val="000000"/>
                          </a:solidFill>
                          <a:effectLst/>
                          <a:latin typeface="Times New Roman" pitchFamily="18" charset="0"/>
                          <a:cs typeface="Times New Roman" pitchFamily="18" charset="0"/>
                        </a:rPr>
                        <a:t>What sounds did you </a:t>
                      </a:r>
                      <a:r>
                        <a:rPr kumimoji="0" lang="en-US" altLang="en-US" sz="1800" b="0" i="1" u="none" strike="noStrike" cap="none" normalizeH="0" baseline="0" dirty="0" smtClean="0">
                          <a:ln>
                            <a:noFill/>
                          </a:ln>
                          <a:solidFill>
                            <a:srgbClr val="000000"/>
                          </a:solidFill>
                          <a:effectLst/>
                          <a:latin typeface="Times New Roman" pitchFamily="18" charset="0"/>
                          <a:cs typeface="Times New Roman" pitchFamily="18" charset="0"/>
                        </a:rPr>
                        <a:t>hear</a:t>
                      </a:r>
                      <a:r>
                        <a:rPr kumimoji="0" lang="en-US" altLang="en-US" sz="1800" b="0" i="0" u="none" strike="noStrike" cap="none" normalizeH="0" baseline="0" dirty="0" smtClean="0">
                          <a:ln>
                            <a:noFill/>
                          </a:ln>
                          <a:solidFill>
                            <a:srgbClr val="000000"/>
                          </a:solidFill>
                          <a:effectLst/>
                          <a:latin typeface="Times New Roman" pitchFamily="18" charset="0"/>
                          <a:cs typeface="Times New Roman" pitchFamily="18" charset="0"/>
                        </a:rPr>
                        <a:t>?</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800" b="0" i="0" u="none" strike="noStrike" cap="none" normalizeH="0" baseline="0" dirty="0" smtClean="0">
                          <a:ln>
                            <a:noFill/>
                          </a:ln>
                          <a:solidFill>
                            <a:srgbClr val="000000"/>
                          </a:solidFill>
                          <a:effectLst/>
                          <a:latin typeface="Times New Roman" pitchFamily="18" charset="0"/>
                          <a:cs typeface="Times New Roman" pitchFamily="18" charset="0"/>
                        </a:rPr>
                        <a:t>What did you </a:t>
                      </a:r>
                      <a:r>
                        <a:rPr kumimoji="0" lang="en-US" altLang="en-US" sz="1800" b="0" i="1" u="none" strike="noStrike" cap="none" normalizeH="0" baseline="0" dirty="0" smtClean="0">
                          <a:ln>
                            <a:noFill/>
                          </a:ln>
                          <a:solidFill>
                            <a:srgbClr val="000000"/>
                          </a:solidFill>
                          <a:effectLst/>
                          <a:latin typeface="Times New Roman" pitchFamily="18" charset="0"/>
                          <a:cs typeface="Times New Roman" pitchFamily="18" charset="0"/>
                        </a:rPr>
                        <a:t>touch? </a:t>
                      </a:r>
                      <a:r>
                        <a:rPr kumimoji="0" lang="en-US" altLang="en-US" sz="1800" b="0" i="0" u="none" strike="noStrike" cap="none" normalizeH="0" baseline="0" dirty="0" smtClean="0">
                          <a:ln>
                            <a:noFill/>
                          </a:ln>
                          <a:solidFill>
                            <a:srgbClr val="000000"/>
                          </a:solidFill>
                          <a:effectLst/>
                          <a:latin typeface="Times New Roman" pitchFamily="18" charset="0"/>
                          <a:cs typeface="Times New Roman" pitchFamily="18" charset="0"/>
                        </a:rPr>
                        <a:t>How did it </a:t>
                      </a:r>
                      <a:r>
                        <a:rPr kumimoji="0" lang="en-US" altLang="en-US" sz="1800" b="0" i="1" u="none" strike="noStrike" cap="none" normalizeH="0" baseline="0" dirty="0" smtClean="0">
                          <a:ln>
                            <a:noFill/>
                          </a:ln>
                          <a:solidFill>
                            <a:srgbClr val="000000"/>
                          </a:solidFill>
                          <a:effectLst/>
                          <a:latin typeface="Times New Roman" pitchFamily="18" charset="0"/>
                          <a:cs typeface="Times New Roman" pitchFamily="18" charset="0"/>
                        </a:rPr>
                        <a:t>feel</a:t>
                      </a:r>
                      <a:r>
                        <a:rPr kumimoji="0" lang="en-US" altLang="en-US" sz="1800" b="0" i="0" u="none" strike="noStrike" cap="none" normalizeH="0" baseline="0" dirty="0" smtClean="0">
                          <a:ln>
                            <a:noFill/>
                          </a:ln>
                          <a:solidFill>
                            <a:srgbClr val="000000"/>
                          </a:solidFill>
                          <a:effectLst/>
                          <a:latin typeface="Times New Roman" pitchFamily="18"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800" b="0" i="0" u="none" strike="noStrike" cap="none" normalizeH="0" baseline="0" dirty="0" smtClean="0">
                          <a:ln>
                            <a:noFill/>
                          </a:ln>
                          <a:solidFill>
                            <a:srgbClr val="000000"/>
                          </a:solidFill>
                          <a:effectLst/>
                          <a:latin typeface="Times New Roman" pitchFamily="18" charset="0"/>
                          <a:cs typeface="Times New Roman" pitchFamily="18" charset="0"/>
                        </a:rPr>
                        <a:t>What could you </a:t>
                      </a:r>
                      <a:r>
                        <a:rPr kumimoji="0" lang="en-US" altLang="en-US" sz="1800" b="0" i="1" u="none" strike="noStrike" cap="none" normalizeH="0" baseline="0" dirty="0" smtClean="0">
                          <a:ln>
                            <a:noFill/>
                          </a:ln>
                          <a:solidFill>
                            <a:srgbClr val="000000"/>
                          </a:solidFill>
                          <a:effectLst/>
                          <a:latin typeface="Times New Roman" pitchFamily="18" charset="0"/>
                          <a:cs typeface="Times New Roman" pitchFamily="18" charset="0"/>
                        </a:rPr>
                        <a:t>smell</a:t>
                      </a:r>
                      <a:r>
                        <a:rPr kumimoji="0" lang="en-US" altLang="en-US" sz="1800" b="0" i="0" u="none" strike="noStrike" cap="none" normalizeH="0" baseline="0" dirty="0" smtClean="0">
                          <a:ln>
                            <a:noFill/>
                          </a:ln>
                          <a:solidFill>
                            <a:srgbClr val="000000"/>
                          </a:solidFill>
                          <a:effectLst/>
                          <a:latin typeface="Times New Roman" pitchFamily="18"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800" b="0" i="0" u="none" strike="noStrike" cap="none" normalizeH="0" baseline="0" dirty="0" smtClean="0">
                          <a:ln>
                            <a:noFill/>
                          </a:ln>
                          <a:solidFill>
                            <a:srgbClr val="000000"/>
                          </a:solidFill>
                          <a:effectLst/>
                          <a:latin typeface="Times New Roman" pitchFamily="18" charset="0"/>
                          <a:cs typeface="Times New Roman" pitchFamily="18" charset="0"/>
                        </a:rPr>
                        <a:t>What did you </a:t>
                      </a:r>
                      <a:r>
                        <a:rPr kumimoji="0" lang="en-US" altLang="en-US" sz="1800" b="0" i="1" u="none" strike="noStrike" cap="none" normalizeH="0" baseline="0" dirty="0" smtClean="0">
                          <a:ln>
                            <a:noFill/>
                          </a:ln>
                          <a:solidFill>
                            <a:srgbClr val="000000"/>
                          </a:solidFill>
                          <a:effectLst/>
                          <a:latin typeface="Times New Roman" pitchFamily="18" charset="0"/>
                          <a:cs typeface="Times New Roman" pitchFamily="18" charset="0"/>
                        </a:rPr>
                        <a:t>taste</a:t>
                      </a:r>
                      <a:r>
                        <a:rPr kumimoji="0" lang="en-US" altLang="en-US" sz="18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lvl1pPr eaLnBrk="0" hangingPunct="0">
                        <a:spcBef>
                          <a:spcPts val="600"/>
                        </a:spcBef>
                        <a:buClr>
                          <a:schemeClr val="accent1"/>
                        </a:buClr>
                        <a:buSzPct val="76000"/>
                        <a:buFont typeface="Wingdings 3" pitchFamily="18" charset="2"/>
                        <a:defRPr sz="22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defRPr sz="21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defRPr>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defRPr sz="1600">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defRPr sz="14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pitchFamily="18" charset="0"/>
                          <a:cs typeface="Times New Roman" pitchFamily="18" charset="0"/>
                        </a:rPr>
                        <a:t>K–3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2000250">
                <a:tc>
                  <a:txBody>
                    <a:bodyPr/>
                    <a:lstStyle>
                      <a:lvl1pPr eaLnBrk="0" hangingPunct="0">
                        <a:spcBef>
                          <a:spcPts val="600"/>
                        </a:spcBef>
                        <a:buClr>
                          <a:schemeClr val="accent1"/>
                        </a:buClr>
                        <a:buSzPct val="76000"/>
                        <a:buFont typeface="Wingdings 3" pitchFamily="18" charset="2"/>
                        <a:defRPr sz="22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defRPr sz="21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defRPr>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defRPr sz="1600">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defRPr sz="14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pitchFamily="18" charset="0"/>
                          <a:cs typeface="Times New Roman" pitchFamily="18" charset="0"/>
                        </a:rPr>
                        <a:t>Persuade/analyze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lvl1pPr eaLnBrk="0" hangingPunct="0">
                        <a:spcBef>
                          <a:spcPts val="600"/>
                        </a:spcBef>
                        <a:buClr>
                          <a:schemeClr val="accent1"/>
                        </a:buClr>
                        <a:buSzPct val="76000"/>
                        <a:buFont typeface="Wingdings 3" pitchFamily="18" charset="2"/>
                        <a:defRPr sz="22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defRPr sz="21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defRPr>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defRPr sz="1600">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defRPr sz="14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pitchFamily="18" charset="0"/>
                          <a:cs typeface="Times New Roman" pitchFamily="18" charset="0"/>
                        </a:rPr>
                        <a:t>TREE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lvl1pPr marL="342900" indent="-342900" eaLnBrk="0" hangingPunct="0">
                        <a:spcBef>
                          <a:spcPts val="600"/>
                        </a:spcBef>
                        <a:buClr>
                          <a:schemeClr val="accent1"/>
                        </a:buClr>
                        <a:buSzPct val="76000"/>
                        <a:buFont typeface="Wingdings 3" pitchFamily="18" charset="2"/>
                        <a:defRPr sz="22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defRPr sz="21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defRPr>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defRPr sz="1600">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defRPr sz="14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altLang="en-US" sz="1800" b="0" i="0" u="none" strike="noStrike" cap="none" normalizeH="0" baseline="0" smtClean="0">
                          <a:ln>
                            <a:noFill/>
                          </a:ln>
                          <a:solidFill>
                            <a:srgbClr val="000000"/>
                          </a:solidFill>
                          <a:effectLst/>
                          <a:latin typeface="Times New Roman" pitchFamily="18" charset="0"/>
                          <a:cs typeface="Times New Roman" pitchFamily="18" charset="0"/>
                        </a:rPr>
                        <a:t>As they write:</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800" b="1" i="0" u="none" strike="noStrike" cap="none" normalizeH="0" baseline="0" smtClean="0">
                          <a:ln>
                            <a:noFill/>
                          </a:ln>
                          <a:solidFill>
                            <a:srgbClr val="000000"/>
                          </a:solidFill>
                          <a:effectLst/>
                          <a:latin typeface="Times New Roman" pitchFamily="18" charset="0"/>
                          <a:cs typeface="Times New Roman" pitchFamily="18" charset="0"/>
                        </a:rPr>
                        <a:t>T</a:t>
                      </a:r>
                      <a:r>
                        <a:rPr kumimoji="0" lang="en-US" altLang="en-US" sz="1800" b="0" i="0" u="none" strike="noStrike" cap="none" normalizeH="0" baseline="0" smtClean="0">
                          <a:ln>
                            <a:noFill/>
                          </a:ln>
                          <a:solidFill>
                            <a:srgbClr val="000000"/>
                          </a:solidFill>
                          <a:effectLst/>
                          <a:latin typeface="Times New Roman" pitchFamily="18" charset="0"/>
                          <a:cs typeface="Times New Roman" pitchFamily="18" charset="0"/>
                        </a:rPr>
                        <a:t>ell what they believe (State a topic sentence.)</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800" b="0" i="0" u="none" strike="noStrike" cap="none" normalizeH="0" baseline="0" smtClean="0">
                          <a:ln>
                            <a:noFill/>
                          </a:ln>
                          <a:solidFill>
                            <a:srgbClr val="000000"/>
                          </a:solidFill>
                          <a:effectLst/>
                          <a:latin typeface="Times New Roman" pitchFamily="18" charset="0"/>
                          <a:cs typeface="Times New Roman" pitchFamily="18" charset="0"/>
                        </a:rPr>
                        <a:t>Provide three or more </a:t>
                      </a:r>
                      <a:r>
                        <a:rPr kumimoji="0" lang="en-US" altLang="en-US" sz="1800" b="1" i="0" u="none" strike="noStrike" cap="none" normalizeH="0" baseline="0" smtClean="0">
                          <a:ln>
                            <a:noFill/>
                          </a:ln>
                          <a:solidFill>
                            <a:srgbClr val="000000"/>
                          </a:solidFill>
                          <a:effectLst/>
                          <a:latin typeface="Times New Roman" pitchFamily="18" charset="0"/>
                          <a:cs typeface="Times New Roman" pitchFamily="18" charset="0"/>
                        </a:rPr>
                        <a:t>R</a:t>
                      </a:r>
                      <a:r>
                        <a:rPr kumimoji="0" lang="en-US" altLang="en-US" sz="1800" b="0" i="0" u="none" strike="noStrike" cap="none" normalizeH="0" baseline="0" smtClean="0">
                          <a:ln>
                            <a:noFill/>
                          </a:ln>
                          <a:solidFill>
                            <a:srgbClr val="000000"/>
                          </a:solidFill>
                          <a:effectLst/>
                          <a:latin typeface="Times New Roman" pitchFamily="18" charset="0"/>
                          <a:cs typeface="Times New Roman" pitchFamily="18" charset="0"/>
                        </a:rPr>
                        <a:t>easons (Why do I believe this?)</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800" b="1" i="0" u="none" strike="noStrike" cap="none" normalizeH="0" baseline="0" smtClean="0">
                          <a:ln>
                            <a:noFill/>
                          </a:ln>
                          <a:solidFill>
                            <a:srgbClr val="000000"/>
                          </a:solidFill>
                          <a:effectLst/>
                          <a:latin typeface="Times New Roman" pitchFamily="18" charset="0"/>
                          <a:cs typeface="Times New Roman" pitchFamily="18" charset="0"/>
                        </a:rPr>
                        <a:t>E</a:t>
                      </a:r>
                      <a:r>
                        <a:rPr kumimoji="0" lang="en-US" altLang="en-US" sz="1800" b="0" i="0" u="none" strike="noStrike" cap="none" normalizeH="0" baseline="0" smtClean="0">
                          <a:ln>
                            <a:noFill/>
                          </a:ln>
                          <a:solidFill>
                            <a:srgbClr val="000000"/>
                          </a:solidFill>
                          <a:effectLst/>
                          <a:latin typeface="Times New Roman" pitchFamily="18" charset="0"/>
                          <a:cs typeface="Times New Roman" pitchFamily="18" charset="0"/>
                        </a:rPr>
                        <a:t>nd it (Wrap it up right.)</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800" b="1" i="0" u="none" strike="noStrike" cap="none" normalizeH="0" baseline="0" smtClean="0">
                          <a:ln>
                            <a:noFill/>
                          </a:ln>
                          <a:solidFill>
                            <a:srgbClr val="000000"/>
                          </a:solidFill>
                          <a:effectLst/>
                          <a:latin typeface="Times New Roman" pitchFamily="18" charset="0"/>
                          <a:cs typeface="Times New Roman" pitchFamily="18" charset="0"/>
                        </a:rPr>
                        <a:t>E</a:t>
                      </a:r>
                      <a:r>
                        <a:rPr kumimoji="0" lang="en-US" altLang="en-US" sz="1800" b="0" i="0" u="none" strike="noStrike" cap="none" normalizeH="0" baseline="0" smtClean="0">
                          <a:ln>
                            <a:noFill/>
                          </a:ln>
                          <a:solidFill>
                            <a:srgbClr val="000000"/>
                          </a:solidFill>
                          <a:effectLst/>
                          <a:latin typeface="Times New Roman" pitchFamily="18" charset="0"/>
                          <a:cs typeface="Times New Roman" pitchFamily="18" charset="0"/>
                        </a:rPr>
                        <a:t>xamine (Do I have all my parts?)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lvl1pPr eaLnBrk="0" hangingPunct="0">
                        <a:spcBef>
                          <a:spcPts val="600"/>
                        </a:spcBef>
                        <a:buClr>
                          <a:schemeClr val="accent1"/>
                        </a:buClr>
                        <a:buSzPct val="76000"/>
                        <a:buFont typeface="Wingdings 3" pitchFamily="18" charset="2"/>
                        <a:defRPr sz="22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defRPr sz="21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defRPr>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defRPr sz="1600">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defRPr sz="14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defRPr sz="1400">
                          <a:solidFill>
                            <a:schemeClr val="tx1"/>
                          </a:solidFill>
                          <a:latin typeface="Gill Sans MT"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itchFamily="18" charset="0"/>
                          <a:cs typeface="Times New Roman" pitchFamily="18" charset="0"/>
                        </a:rPr>
                        <a:t>2–3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Strategies</a:t>
            </a:r>
            <a:endParaRPr lang="en-US" dirty="0"/>
          </a:p>
        </p:txBody>
      </p:sp>
      <p:sp>
        <p:nvSpPr>
          <p:cNvPr id="44034" name="Content Placeholder 2"/>
          <p:cNvSpPr>
            <a:spLocks noGrp="1"/>
          </p:cNvSpPr>
          <p:nvPr>
            <p:ph sz="quarter" idx="1"/>
          </p:nvPr>
        </p:nvSpPr>
        <p:spPr>
          <a:xfrm>
            <a:off x="457200" y="228600"/>
            <a:ext cx="8229600" cy="4937760"/>
          </a:xfrm>
        </p:spPr>
        <p:txBody>
          <a:bodyPr/>
          <a:lstStyle/>
          <a:p>
            <a:pPr>
              <a:buFont typeface="Wingdings 3" panose="05040102010807070707" pitchFamily="18" charset="2"/>
              <a:buNone/>
            </a:pPr>
            <a:r>
              <a:rPr lang="en-US" altLang="en-US" sz="2400" b="1" u="sng" dirty="0" smtClean="0">
                <a:solidFill>
                  <a:srgbClr val="800000"/>
                </a:solidFill>
              </a:rPr>
              <a:t>S</a:t>
            </a:r>
            <a:r>
              <a:rPr lang="en-US" altLang="en-US" sz="2400" dirty="0" smtClean="0">
                <a:solidFill>
                  <a:srgbClr val="800000"/>
                </a:solidFill>
              </a:rPr>
              <a:t>uspend Judgment</a:t>
            </a:r>
          </a:p>
          <a:p>
            <a:pPr lvl="1"/>
            <a:r>
              <a:rPr lang="en-US" altLang="en-US" sz="1600" dirty="0" smtClean="0">
                <a:solidFill>
                  <a:schemeClr val="tx1"/>
                </a:solidFill>
              </a:rPr>
              <a:t>Consider each side before taking a position. Brainstorm ideas for and against the topic. </a:t>
            </a:r>
          </a:p>
          <a:p>
            <a:pPr lvl="2"/>
            <a:r>
              <a:rPr lang="en-US" altLang="en-US" sz="1600" dirty="0" smtClean="0"/>
              <a:t>Did I list ideas for each side? If not, do this now. </a:t>
            </a:r>
          </a:p>
          <a:p>
            <a:pPr lvl="2"/>
            <a:r>
              <a:rPr lang="en-US" altLang="en-US" sz="1600" dirty="0" smtClean="0"/>
              <a:t>Can I think of anything else? Try to write more!</a:t>
            </a:r>
          </a:p>
          <a:p>
            <a:pPr lvl="2"/>
            <a:r>
              <a:rPr lang="en-US" altLang="en-US" sz="1600" dirty="0" smtClean="0"/>
              <a:t>Another point I haven’t considered yet is...</a:t>
            </a:r>
          </a:p>
          <a:p>
            <a:pPr>
              <a:buFont typeface="Wingdings 3" panose="05040102010807070707" pitchFamily="18" charset="2"/>
              <a:buNone/>
            </a:pPr>
            <a:r>
              <a:rPr lang="en-US" altLang="en-US" sz="2400" b="1" u="sng" dirty="0" smtClean="0">
                <a:solidFill>
                  <a:srgbClr val="800000"/>
                </a:solidFill>
              </a:rPr>
              <a:t>T</a:t>
            </a:r>
            <a:r>
              <a:rPr lang="en-US" altLang="en-US" sz="2400" dirty="0" smtClean="0">
                <a:solidFill>
                  <a:srgbClr val="800000"/>
                </a:solidFill>
              </a:rPr>
              <a:t>ake a Side</a:t>
            </a:r>
          </a:p>
          <a:p>
            <a:pPr lvl="1"/>
            <a:r>
              <a:rPr lang="en-US" altLang="en-US" sz="1600" dirty="0" smtClean="0">
                <a:solidFill>
                  <a:schemeClr val="tx1"/>
                </a:solidFill>
              </a:rPr>
              <a:t>Read your ideas. Decide which side you believe in or which side can be used the make the strongest argument. Place a + on the side that shows your position. </a:t>
            </a:r>
          </a:p>
          <a:p>
            <a:pPr>
              <a:buFont typeface="Wingdings 3" panose="05040102010807070707" pitchFamily="18" charset="2"/>
              <a:buNone/>
            </a:pPr>
            <a:r>
              <a:rPr lang="en-US" altLang="en-US" sz="2400" b="1" u="sng" dirty="0" smtClean="0">
                <a:solidFill>
                  <a:srgbClr val="800000"/>
                </a:solidFill>
              </a:rPr>
              <a:t>O</a:t>
            </a:r>
            <a:r>
              <a:rPr lang="en-US" altLang="en-US" sz="2400" dirty="0" smtClean="0">
                <a:solidFill>
                  <a:srgbClr val="800000"/>
                </a:solidFill>
              </a:rPr>
              <a:t>rganize Ideas</a:t>
            </a:r>
          </a:p>
          <a:p>
            <a:pPr lvl="1"/>
            <a:r>
              <a:rPr lang="en-US" altLang="en-US" sz="1600" dirty="0" smtClean="0">
                <a:solidFill>
                  <a:schemeClr val="tx1"/>
                </a:solidFill>
              </a:rPr>
              <a:t>Choose ideas that are strong and decide how to organize them for writing.</a:t>
            </a:r>
          </a:p>
          <a:p>
            <a:pPr lvl="2"/>
            <a:r>
              <a:rPr lang="en-US" altLang="en-US" sz="1600" dirty="0" smtClean="0"/>
              <a:t>Put a star next to the ideas you want to use.  </a:t>
            </a:r>
            <a:r>
              <a:rPr lang="en-US" altLang="en-US" sz="1600" dirty="0" smtClean="0">
                <a:solidFill>
                  <a:srgbClr val="7030A0"/>
                </a:solidFill>
              </a:rPr>
              <a:t>Choose at least ___.</a:t>
            </a:r>
          </a:p>
          <a:p>
            <a:pPr lvl="2"/>
            <a:r>
              <a:rPr lang="en-US" altLang="en-US" sz="1600" dirty="0" smtClean="0">
                <a:solidFill>
                  <a:srgbClr val="7030A0"/>
                </a:solidFill>
              </a:rPr>
              <a:t>Choose at least ___ </a:t>
            </a:r>
            <a:r>
              <a:rPr lang="en-US" altLang="en-US" sz="1600" dirty="0" smtClean="0"/>
              <a:t>arguments to refute.</a:t>
            </a:r>
          </a:p>
          <a:p>
            <a:pPr lvl="2"/>
            <a:r>
              <a:rPr lang="en-US" altLang="en-US" sz="1600" dirty="0" smtClean="0"/>
              <a:t>Number your ideas in the order you will use them.  </a:t>
            </a:r>
            <a:endParaRPr lang="en-US" altLang="en-US" sz="1800" dirty="0" smtClean="0"/>
          </a:p>
          <a:p>
            <a:pPr>
              <a:buFont typeface="Wingdings 3" panose="05040102010807070707" pitchFamily="18" charset="2"/>
              <a:buNone/>
            </a:pPr>
            <a:r>
              <a:rPr lang="en-US" altLang="en-US" sz="2400" b="1" u="sng" dirty="0" smtClean="0">
                <a:solidFill>
                  <a:srgbClr val="800000"/>
                </a:solidFill>
              </a:rPr>
              <a:t>P</a:t>
            </a:r>
            <a:r>
              <a:rPr lang="en-US" altLang="en-US" sz="2400" dirty="0" smtClean="0">
                <a:solidFill>
                  <a:srgbClr val="800000"/>
                </a:solidFill>
              </a:rPr>
              <a:t>lan More as You Write</a:t>
            </a:r>
          </a:p>
          <a:p>
            <a:pPr lvl="1"/>
            <a:r>
              <a:rPr lang="en-US" altLang="en-US" sz="1800" dirty="0" smtClean="0">
                <a:solidFill>
                  <a:schemeClr val="tx1"/>
                </a:solidFill>
              </a:rPr>
              <a:t>Continue to plan as you write. Use all four essay parts in </a:t>
            </a:r>
            <a:r>
              <a:rPr lang="en-US" altLang="en-US" sz="1800" b="1" dirty="0" smtClean="0">
                <a:solidFill>
                  <a:srgbClr val="800000"/>
                </a:solidFill>
              </a:rPr>
              <a:t>DARE</a:t>
            </a:r>
            <a:r>
              <a:rPr lang="en-US" altLang="en-US" sz="1800" dirty="0" smtClean="0">
                <a:solidFill>
                  <a:srgbClr val="C00000"/>
                </a:solidFill>
              </a:rPr>
              <a:t>.</a:t>
            </a:r>
          </a:p>
          <a:p>
            <a:pPr lvl="2"/>
            <a:r>
              <a:rPr lang="en-US" altLang="en-US" sz="1800" b="1" u="sng" dirty="0" smtClean="0">
                <a:solidFill>
                  <a:srgbClr val="C00000"/>
                </a:solidFill>
              </a:rPr>
              <a:t>D</a:t>
            </a:r>
            <a:r>
              <a:rPr lang="en-US" altLang="en-US" sz="1800" dirty="0" smtClean="0"/>
              <a:t>evelop your Topic Sentence</a:t>
            </a:r>
          </a:p>
          <a:p>
            <a:pPr lvl="2"/>
            <a:r>
              <a:rPr lang="en-US" altLang="en-US" sz="1800" b="1" u="sng" dirty="0" smtClean="0">
                <a:solidFill>
                  <a:srgbClr val="C00000"/>
                </a:solidFill>
              </a:rPr>
              <a:t>A</a:t>
            </a:r>
            <a:r>
              <a:rPr lang="en-US" altLang="en-US" sz="1800" dirty="0" smtClean="0"/>
              <a:t>dd Supporting Ideas</a:t>
            </a:r>
          </a:p>
          <a:p>
            <a:pPr lvl="2"/>
            <a:r>
              <a:rPr lang="en-US" altLang="en-US" sz="1800" b="1" u="sng" dirty="0" smtClean="0">
                <a:solidFill>
                  <a:srgbClr val="C00000"/>
                </a:solidFill>
              </a:rPr>
              <a:t>R</a:t>
            </a:r>
            <a:r>
              <a:rPr lang="en-US" altLang="en-US" sz="1800" dirty="0" smtClean="0"/>
              <a:t>eject Arguments on the Other Side</a:t>
            </a:r>
          </a:p>
          <a:p>
            <a:pPr lvl="2"/>
            <a:r>
              <a:rPr lang="en-US" altLang="en-US" sz="1800" b="1" u="sng" dirty="0" smtClean="0">
                <a:solidFill>
                  <a:srgbClr val="C00000"/>
                </a:solidFill>
              </a:rPr>
              <a:t>E</a:t>
            </a:r>
            <a:r>
              <a:rPr lang="en-US" altLang="en-US" sz="1800" dirty="0" smtClean="0"/>
              <a:t>nd with a Conclusion </a:t>
            </a:r>
          </a:p>
          <a:p>
            <a:pPr>
              <a:buFont typeface="Wingdings 3" panose="05040102010807070707" pitchFamily="18" charset="2"/>
              <a:buNone/>
            </a:pPr>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p:txBody>
          <a:bodyPr/>
          <a:lstStyle/>
          <a:p>
            <a:r>
              <a:rPr altLang="en-US" smtClean="0">
                <a:ea typeface="ＭＳ Ｐゴシック" panose="020B0600070205080204" pitchFamily="34" charset="-128"/>
              </a:rPr>
              <a:t>NCII &amp; CEC’s Division for Research </a:t>
            </a:r>
          </a:p>
        </p:txBody>
      </p:sp>
      <p:pic>
        <p:nvPicPr>
          <p:cNvPr id="19459" name="Picture 7" descr="The logo for the national center on intensive inter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388" y="2384425"/>
            <a:ext cx="503396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8" descr="The logo for the division for research at the council for exceptional childre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7525" y="3582988"/>
            <a:ext cx="41084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Teach – Transcription Skills </a:t>
            </a:r>
          </a:p>
        </p:txBody>
      </p:sp>
      <p:sp>
        <p:nvSpPr>
          <p:cNvPr id="14339" name="Rectangle 3"/>
          <p:cNvSpPr>
            <a:spLocks noGrp="1" noChangeArrowheads="1"/>
          </p:cNvSpPr>
          <p:nvPr>
            <p:ph sz="quarter" idx="1"/>
          </p:nvPr>
        </p:nvSpPr>
        <p:spPr>
          <a:xfrm>
            <a:off x="457200" y="1219200"/>
            <a:ext cx="8229600" cy="4937125"/>
          </a:xfrm>
        </p:spPr>
        <p:txBody>
          <a:bodyPr/>
          <a:lstStyle/>
          <a:p>
            <a:pPr eaLnBrk="1" hangingPunct="1">
              <a:buFontTx/>
              <a:buNone/>
              <a:defRPr/>
            </a:pPr>
            <a:endParaRPr lang="en-US" altLang="en-US" dirty="0" smtClean="0"/>
          </a:p>
          <a:p>
            <a:pPr eaLnBrk="1" hangingPunct="1">
              <a:buFontTx/>
              <a:buNone/>
              <a:defRPr/>
            </a:pPr>
            <a:r>
              <a:rPr lang="en-US" altLang="en-US" dirty="0" smtClean="0"/>
              <a:t>Explicitly teaching handwriting and spelling</a:t>
            </a:r>
          </a:p>
          <a:p>
            <a:pPr eaLnBrk="1" hangingPunct="1">
              <a:defRPr/>
            </a:pPr>
            <a:endParaRPr lang="en-US" altLang="en-US" dirty="0" smtClean="0"/>
          </a:p>
          <a:p>
            <a:pPr marL="0" indent="0" eaLnBrk="1" hangingPunct="1">
              <a:buFont typeface="Wingdings 3" panose="05040102010807070707" pitchFamily="18" charset="2"/>
              <a:buNone/>
              <a:defRPr/>
            </a:pPr>
            <a:r>
              <a:rPr lang="en-US" altLang="en-US" dirty="0" smtClean="0"/>
              <a:t>–  21 percentile jump</a:t>
            </a:r>
          </a:p>
          <a:p>
            <a:pPr eaLnBrk="1" hangingPunct="1">
              <a:defRPr/>
            </a:pPr>
            <a:endParaRPr lang="en-US" alt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Teach – Sentence Construction Skills</a:t>
            </a:r>
          </a:p>
        </p:txBody>
      </p:sp>
      <p:sp>
        <p:nvSpPr>
          <p:cNvPr id="27651" name="Rectangle 3"/>
          <p:cNvSpPr>
            <a:spLocks noGrp="1" noChangeArrowheads="1"/>
          </p:cNvSpPr>
          <p:nvPr>
            <p:ph type="body" idx="1"/>
          </p:nvPr>
        </p:nvSpPr>
        <p:spPr>
          <a:xfrm>
            <a:off x="457200" y="1219200"/>
            <a:ext cx="8229600" cy="4937125"/>
          </a:xfrm>
        </p:spPr>
        <p:txBody>
          <a:bodyPr/>
          <a:lstStyle/>
          <a:p>
            <a:pPr>
              <a:defRPr/>
            </a:pPr>
            <a:r>
              <a:rPr lang="en-US" dirty="0" smtClean="0"/>
              <a:t>Involves teaching students to construct more complex and sophisticated sentences through exercises such as sentence combining where two or more basic sentences are combined into a single sentence.</a:t>
            </a:r>
          </a:p>
          <a:p>
            <a:pPr marL="0" indent="0">
              <a:buFont typeface="Wingdings 3" panose="05040102010807070707" pitchFamily="18" charset="2"/>
              <a:buNone/>
              <a:defRPr/>
            </a:pPr>
            <a:endParaRPr lang="en-US" dirty="0"/>
          </a:p>
          <a:p>
            <a:pPr marL="0" indent="0">
              <a:buFont typeface="Wingdings 3" panose="05040102010807070707" pitchFamily="18" charset="2"/>
              <a:buNone/>
              <a:defRPr/>
            </a:pPr>
            <a:r>
              <a:rPr lang="en-US" dirty="0" smtClean="0"/>
              <a:t> – 19 percentile jump</a:t>
            </a:r>
          </a:p>
          <a:p>
            <a:pPr>
              <a:defRPr/>
            </a:pPr>
            <a:endParaRPr lang="en-US" dirty="0" smtClean="0"/>
          </a:p>
          <a:p>
            <a:pPr>
              <a:defRPr/>
            </a:pPr>
            <a:endParaRPr lang="en-US" dirty="0" smtClean="0"/>
          </a:p>
          <a:p>
            <a:pPr>
              <a:defRPr/>
            </a:pPr>
            <a:endParaRPr lang="en-US" dirty="0" smtClean="0"/>
          </a:p>
          <a:p>
            <a:pPr marL="0" indent="0">
              <a:buFont typeface="Wingdings 3" panose="05040102010807070707" pitchFamily="18" charset="2"/>
              <a:buNone/>
              <a:defRP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What should we do about grammar?</a:t>
            </a:r>
            <a:endParaRPr lang="en-US" dirty="0"/>
          </a:p>
        </p:txBody>
      </p:sp>
      <p:sp>
        <p:nvSpPr>
          <p:cNvPr id="48130" name="Rectangle 3"/>
          <p:cNvSpPr>
            <a:spLocks noGrp="1" noChangeArrowheads="1"/>
          </p:cNvSpPr>
          <p:nvPr>
            <p:ph sz="quarter" idx="1"/>
          </p:nvPr>
        </p:nvSpPr>
        <p:spPr/>
        <p:txBody>
          <a:bodyPr/>
          <a:lstStyle/>
          <a:p>
            <a:r>
              <a:rPr lang="en-US" altLang="en-US" b="1" smtClean="0"/>
              <a:t>WHAT SHOULD WE DO ABOUT GRAMMAR?</a:t>
            </a:r>
          </a:p>
          <a:p>
            <a:endParaRPr lang="en-US" altLang="en-US" b="1" smtClean="0"/>
          </a:p>
          <a:p>
            <a:r>
              <a:rPr lang="en-US" altLang="en-US" b="1" smtClean="0"/>
              <a:t>Provide Models (examples and non-examples)</a:t>
            </a:r>
          </a:p>
          <a:p>
            <a:r>
              <a:rPr lang="en-US" altLang="en-US" b="1" smtClean="0"/>
              <a:t>Demonstrate How to Apply</a:t>
            </a:r>
          </a:p>
          <a:p>
            <a:r>
              <a:rPr lang="en-US" altLang="en-US" b="1" smtClean="0"/>
              <a:t>Practice Together</a:t>
            </a:r>
          </a:p>
          <a:p>
            <a:r>
              <a:rPr lang="en-US" altLang="en-US" b="1" smtClean="0"/>
              <a:t>Use in Context</a:t>
            </a:r>
            <a:endParaRPr lang="en-US"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Teach - Writing Knowledge</a:t>
            </a:r>
          </a:p>
        </p:txBody>
      </p:sp>
      <p:sp>
        <p:nvSpPr>
          <p:cNvPr id="28675" name="Rectangle 3"/>
          <p:cNvSpPr>
            <a:spLocks noGrp="1" noChangeArrowheads="1"/>
          </p:cNvSpPr>
          <p:nvPr>
            <p:ph sz="quarter" idx="1"/>
          </p:nvPr>
        </p:nvSpPr>
        <p:spPr>
          <a:xfrm>
            <a:off x="457200" y="1219200"/>
            <a:ext cx="8229600" cy="4937125"/>
          </a:xfrm>
        </p:spPr>
        <p:txBody>
          <a:bodyPr/>
          <a:lstStyle/>
          <a:p>
            <a:pPr eaLnBrk="1" hangingPunct="1">
              <a:buFontTx/>
              <a:buNone/>
              <a:defRPr/>
            </a:pPr>
            <a:endParaRPr lang="en-US" dirty="0" smtClean="0"/>
          </a:p>
          <a:p>
            <a:pPr eaLnBrk="1" hangingPunct="1">
              <a:buFontTx/>
              <a:buNone/>
              <a:defRPr/>
            </a:pPr>
            <a:r>
              <a:rPr lang="en-US" dirty="0" smtClean="0"/>
              <a:t>Explicitly teaching students the basic structure of different types of text</a:t>
            </a:r>
          </a:p>
          <a:p>
            <a:pPr eaLnBrk="1" hangingPunct="1">
              <a:buFontTx/>
              <a:buNone/>
              <a:defRPr/>
            </a:pPr>
            <a:endParaRPr lang="en-US" dirty="0" smtClean="0"/>
          </a:p>
          <a:p>
            <a:pPr eaLnBrk="1" hangingPunct="1">
              <a:buFontTx/>
              <a:buNone/>
              <a:defRPr/>
            </a:pPr>
            <a:endParaRPr lang="en-US" dirty="0" smtClean="0"/>
          </a:p>
          <a:p>
            <a:pPr marL="0" indent="0" eaLnBrk="1" hangingPunct="1">
              <a:buFont typeface="Wingdings 3" panose="05040102010807070707" pitchFamily="18" charset="2"/>
              <a:buNone/>
              <a:defRPr/>
            </a:pPr>
            <a:r>
              <a:rPr lang="en-US" dirty="0" smtClean="0"/>
              <a:t>– 21 percentile jump</a:t>
            </a:r>
          </a:p>
          <a:p>
            <a:pPr eaLnBrk="1" hangingPunct="1">
              <a:defRPr/>
            </a:pPr>
            <a:endParaRPr lang="en-US" dirty="0" smtClean="0"/>
          </a:p>
          <a:p>
            <a:pPr eaLnBrk="1" hangingPunct="1">
              <a:defRPr/>
            </a:pPr>
            <a:endParaRPr lang="en-US" dirty="0" smtClean="0"/>
          </a:p>
          <a:p>
            <a:pPr marL="0" indent="0" eaLnBrk="1" hangingPunct="1">
              <a:buFont typeface="Wingdings 3" panose="05040102010807070707" pitchFamily="18" charset="2"/>
              <a:buNone/>
              <a:defRPr/>
            </a:pPr>
            <a:endParaRPr lang="en-US" dirty="0" smtClean="0"/>
          </a:p>
          <a:p>
            <a:pPr eaLnBrk="1" hangingPunct="1">
              <a:defRPr/>
            </a:pP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Connect – Reading &amp; Learning</a:t>
            </a:r>
          </a:p>
        </p:txBody>
      </p:sp>
      <p:sp>
        <p:nvSpPr>
          <p:cNvPr id="40963" name="Rectangle 3"/>
          <p:cNvSpPr>
            <a:spLocks noGrp="1" noChangeArrowheads="1"/>
          </p:cNvSpPr>
          <p:nvPr>
            <p:ph sz="quarter" idx="1"/>
          </p:nvPr>
        </p:nvSpPr>
        <p:spPr>
          <a:xfrm>
            <a:off x="457200" y="1219200"/>
            <a:ext cx="8229600" cy="4937125"/>
          </a:xfrm>
        </p:spPr>
        <p:txBody>
          <a:bodyPr/>
          <a:lstStyle/>
          <a:p>
            <a:pPr eaLnBrk="1" hangingPunct="1">
              <a:buFontTx/>
              <a:buNone/>
              <a:defRPr/>
            </a:pPr>
            <a:endParaRPr lang="en-US" dirty="0" smtClean="0"/>
          </a:p>
          <a:p>
            <a:pPr eaLnBrk="1" hangingPunct="1">
              <a:buFontTx/>
              <a:buNone/>
              <a:defRPr/>
            </a:pPr>
            <a:r>
              <a:rPr lang="en-US" dirty="0" smtClean="0"/>
              <a:t>Use writing to support understanding of what is read </a:t>
            </a:r>
          </a:p>
          <a:p>
            <a:pPr eaLnBrk="1" hangingPunct="1">
              <a:defRPr/>
            </a:pPr>
            <a:endParaRPr lang="en-US" dirty="0" smtClean="0"/>
          </a:p>
          <a:p>
            <a:pPr marL="0" indent="0" eaLnBrk="1" hangingPunct="1">
              <a:buFont typeface="Wingdings 3" panose="05040102010807070707" pitchFamily="18" charset="2"/>
              <a:buNone/>
              <a:defRPr/>
            </a:pPr>
            <a:r>
              <a:rPr lang="en-US" dirty="0" smtClean="0"/>
              <a:t> – 18 percentile jump</a:t>
            </a:r>
          </a:p>
          <a:p>
            <a:pPr eaLnBrk="1" hangingPunct="1">
              <a:defRPr/>
            </a:pPr>
            <a:endParaRPr lang="en-US" dirty="0" smtClean="0"/>
          </a:p>
          <a:p>
            <a:pPr eaLnBrk="1" hangingPunct="1">
              <a:defRPr/>
            </a:pPr>
            <a:endParaRPr lang="en-US" dirty="0" smtClean="0"/>
          </a:p>
          <a:p>
            <a:pPr marL="0" indent="0" eaLnBrk="1" hangingPunct="1">
              <a:buFont typeface="Wingdings 3" panose="05040102010807070707" pitchFamily="18" charset="2"/>
              <a:buNone/>
              <a:defRPr/>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Note-taking: Concept Maps</a:t>
            </a:r>
            <a:br>
              <a:rPr lang="en-US" altLang="en-US" smtClean="0"/>
            </a:br>
            <a:r>
              <a:rPr lang="en-US" altLang="en-US" sz="2700" smtClean="0"/>
              <a:t>(Chang, Sung, &amp; Chen, 2002)</a:t>
            </a:r>
          </a:p>
        </p:txBody>
      </p:sp>
      <p:sp>
        <p:nvSpPr>
          <p:cNvPr id="51203" name="Content Placeholder 2"/>
          <p:cNvSpPr>
            <a:spLocks noGrp="1"/>
          </p:cNvSpPr>
          <p:nvPr>
            <p:ph sz="quarter" idx="1"/>
          </p:nvPr>
        </p:nvSpPr>
        <p:spPr>
          <a:xfrm>
            <a:off x="457200" y="1219200"/>
            <a:ext cx="8229600" cy="4937125"/>
          </a:xfrm>
        </p:spPr>
        <p:txBody>
          <a:bodyPr/>
          <a:lstStyle/>
          <a:p>
            <a:r>
              <a:rPr lang="en-US" altLang="en-US" smtClean="0"/>
              <a:t>Content Area: Science</a:t>
            </a:r>
          </a:p>
          <a:p>
            <a:r>
              <a:rPr lang="en-US" altLang="en-US" smtClean="0"/>
              <a:t>Grade Level(s): 5</a:t>
            </a:r>
          </a:p>
          <a:p>
            <a:endParaRPr lang="en-US" altLang="en-US" smtClean="0"/>
          </a:p>
          <a:p>
            <a:r>
              <a:rPr lang="en-US" altLang="en-US" smtClean="0"/>
              <a:t>Scaffolded instruction:</a:t>
            </a:r>
          </a:p>
          <a:p>
            <a:pPr lvl="1"/>
            <a:r>
              <a:rPr lang="en-US" altLang="en-US" smtClean="0"/>
              <a:t>Student were introduced to expert created models</a:t>
            </a:r>
          </a:p>
          <a:p>
            <a:pPr lvl="1"/>
            <a:r>
              <a:rPr lang="en-US" altLang="en-US" smtClean="0"/>
              <a:t>Students filled in partially filled in expert models</a:t>
            </a:r>
          </a:p>
          <a:p>
            <a:pPr lvl="1"/>
            <a:r>
              <a:rPr lang="en-US" altLang="en-US" smtClean="0"/>
              <a:t>Students were given word lists and concept links to help them create their own concept maps</a:t>
            </a:r>
          </a:p>
          <a:p>
            <a:pPr lvl="1"/>
            <a:r>
              <a:rPr lang="en-US" altLang="en-US" smtClean="0"/>
              <a:t>Students independently created concept maps independently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Macrorules for Summarizing</a:t>
            </a:r>
            <a:br>
              <a:rPr lang="en-US" altLang="en-US" smtClean="0"/>
            </a:br>
            <a:r>
              <a:rPr lang="en-US" altLang="en-US" sz="2700" smtClean="0"/>
              <a:t>(Weisberg &amp; Balajthy, 1990)</a:t>
            </a:r>
          </a:p>
        </p:txBody>
      </p:sp>
      <p:sp>
        <p:nvSpPr>
          <p:cNvPr id="4" name="Content Placeholder 3"/>
          <p:cNvSpPr>
            <a:spLocks noGrp="1"/>
          </p:cNvSpPr>
          <p:nvPr>
            <p:ph sz="quarter" idx="1"/>
          </p:nvPr>
        </p:nvSpPr>
        <p:spPr>
          <a:xfrm>
            <a:off x="304800" y="1371600"/>
            <a:ext cx="8686800" cy="4953000"/>
          </a:xfrm>
        </p:spPr>
        <p:txBody>
          <a:bodyPr>
            <a:normAutofit fontScale="92500" lnSpcReduction="10000"/>
          </a:bodyPr>
          <a:lstStyle/>
          <a:p>
            <a:pPr>
              <a:defRPr/>
            </a:pPr>
            <a:r>
              <a:rPr lang="en-US" dirty="0" smtClean="0"/>
              <a:t>Content Area: Social Studies</a:t>
            </a:r>
          </a:p>
          <a:p>
            <a:pPr>
              <a:defRPr/>
            </a:pPr>
            <a:r>
              <a:rPr lang="en-US" dirty="0" smtClean="0"/>
              <a:t>Grade Level(s):  10-12</a:t>
            </a:r>
          </a:p>
          <a:p>
            <a:pPr>
              <a:defRPr/>
            </a:pPr>
            <a:endParaRPr lang="en-US" sz="1600" dirty="0" smtClean="0"/>
          </a:p>
          <a:p>
            <a:pPr marL="514350" indent="-514350">
              <a:buClrTx/>
              <a:buFont typeface="+mj-lt"/>
              <a:buAutoNum type="arabicPeriod"/>
              <a:defRPr/>
            </a:pPr>
            <a:r>
              <a:rPr lang="en-US" dirty="0" smtClean="0"/>
              <a:t>Delete material that is unimportant</a:t>
            </a:r>
          </a:p>
          <a:p>
            <a:pPr marL="514350" indent="-514350">
              <a:buClrTx/>
              <a:buFont typeface="+mj-lt"/>
              <a:buAutoNum type="arabicPeriod"/>
              <a:defRPr/>
            </a:pPr>
            <a:r>
              <a:rPr lang="en-US" dirty="0" smtClean="0"/>
              <a:t>Delete material that it repetitive</a:t>
            </a:r>
          </a:p>
          <a:p>
            <a:pPr marL="514350" indent="-514350">
              <a:buClrTx/>
              <a:buFont typeface="+mj-lt"/>
              <a:buAutoNum type="arabicPeriod"/>
              <a:defRPr/>
            </a:pPr>
            <a:r>
              <a:rPr lang="en-US" dirty="0" smtClean="0"/>
              <a:t>Substitute a </a:t>
            </a:r>
            <a:r>
              <a:rPr lang="en-US" dirty="0" err="1" smtClean="0"/>
              <a:t>superordinate</a:t>
            </a:r>
            <a:r>
              <a:rPr lang="en-US" dirty="0" smtClean="0"/>
              <a:t> term for subordinate ones           (i.e., collapse lists) </a:t>
            </a:r>
          </a:p>
          <a:p>
            <a:pPr marL="514350" indent="-514350">
              <a:buClrTx/>
              <a:buFont typeface="+mj-lt"/>
              <a:buAutoNum type="arabicPeriod"/>
              <a:defRPr/>
            </a:pPr>
            <a:r>
              <a:rPr lang="en-US" dirty="0" smtClean="0"/>
              <a:t>Select a topic sentence</a:t>
            </a:r>
          </a:p>
          <a:p>
            <a:pPr marL="514350" indent="-514350">
              <a:buClrTx/>
              <a:buFont typeface="+mj-lt"/>
              <a:buAutoNum type="arabicPeriod"/>
              <a:defRPr/>
            </a:pPr>
            <a:r>
              <a:rPr lang="en-US" dirty="0" smtClean="0"/>
              <a:t>If there is no topic sentence, invent one</a:t>
            </a:r>
          </a:p>
          <a:p>
            <a:pPr marL="514350" indent="-514350">
              <a:buClrTx/>
              <a:buFont typeface="Wingdings 3" panose="05040102010807070707" pitchFamily="18" charset="2"/>
              <a:buNone/>
              <a:defRPr/>
            </a:pPr>
            <a:endParaRPr lang="en-US" sz="1600" dirty="0" smtClean="0"/>
          </a:p>
          <a:p>
            <a:pPr marL="514350" indent="-514350">
              <a:buClrTx/>
              <a:buFont typeface="Wingdings 3" panose="05040102010807070707" pitchFamily="18" charset="2"/>
              <a:buNone/>
              <a:defRPr/>
            </a:pPr>
            <a:r>
              <a:rPr lang="en-US" dirty="0" smtClean="0"/>
              <a:t>*Students were taught to underline and cross out information using different colors.  Summary writing was </a:t>
            </a:r>
            <a:r>
              <a:rPr lang="en-US" b="1" dirty="0" smtClean="0"/>
              <a:t>modeled</a:t>
            </a:r>
            <a:r>
              <a:rPr lang="en-US" dirty="0" smtClean="0"/>
              <a:t> and </a:t>
            </a:r>
            <a:r>
              <a:rPr lang="en-US" b="1" dirty="0" smtClean="0"/>
              <a:t>explained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Create a Pleasant Writing Environment</a:t>
            </a:r>
          </a:p>
        </p:txBody>
      </p:sp>
      <p:sp>
        <p:nvSpPr>
          <p:cNvPr id="28675" name="Rectangle 3"/>
          <p:cNvSpPr>
            <a:spLocks noGrp="1" noChangeArrowheads="1"/>
          </p:cNvSpPr>
          <p:nvPr>
            <p:ph sz="quarter" idx="1"/>
          </p:nvPr>
        </p:nvSpPr>
        <p:spPr>
          <a:xfrm>
            <a:off x="457200" y="1219200"/>
            <a:ext cx="8229600" cy="4937125"/>
          </a:xfrm>
        </p:spPr>
        <p:txBody>
          <a:bodyPr/>
          <a:lstStyle/>
          <a:p>
            <a:pPr eaLnBrk="1" hangingPunct="1">
              <a:buFontTx/>
              <a:buNone/>
              <a:defRPr/>
            </a:pPr>
            <a:endParaRPr lang="en-US" dirty="0"/>
          </a:p>
          <a:p>
            <a:pPr eaLnBrk="1" hangingPunct="1">
              <a:buFontTx/>
              <a:buNone/>
              <a:defRPr/>
            </a:pPr>
            <a:r>
              <a:rPr lang="en-US" dirty="0" smtClean="0"/>
              <a:t>Create a writing environment where students are free to take risks, their work and effort are appreciated, and writing is valued.</a:t>
            </a:r>
          </a:p>
          <a:p>
            <a:pPr marL="0" indent="0" eaLnBrk="1" hangingPunct="1">
              <a:buFont typeface="Wingdings 3" panose="05040102010807070707" pitchFamily="18" charset="2"/>
              <a:buNone/>
              <a:defRPr/>
            </a:pPr>
            <a:endParaRPr lang="en-US" dirty="0" smtClean="0"/>
          </a:p>
          <a:p>
            <a:pPr eaLnBrk="1" hangingPunct="1">
              <a:defRPr/>
            </a:pP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lowchart: Process 30" descr="Added shape"/>
          <p:cNvSpPr/>
          <p:nvPr/>
        </p:nvSpPr>
        <p:spPr>
          <a:xfrm>
            <a:off x="76200" y="76200"/>
            <a:ext cx="8915400" cy="609600"/>
          </a:xfrm>
          <a:prstGeom prst="flowChartProcess">
            <a:avLst/>
          </a:prstGeom>
          <a:gradFill flip="none" rotWithShape="1">
            <a:gsLst>
              <a:gs pos="72000">
                <a:schemeClr val="bg1"/>
              </a:gs>
              <a:gs pos="50000">
                <a:srgbClr val="FFF3E6"/>
              </a:gs>
              <a:gs pos="100000">
                <a:srgbClr val="FFF3E6"/>
              </a:gs>
            </a:gsLst>
            <a:lin ang="10800000" scaled="1"/>
            <a:tileRect/>
          </a:gradFill>
          <a:ln>
            <a:solidFill>
              <a:srgbClr val="FFF3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4275" name="Group 46" descr="Practice guides"/>
          <p:cNvGrpSpPr>
            <a:grpSpLocks/>
          </p:cNvGrpSpPr>
          <p:nvPr/>
        </p:nvGrpSpPr>
        <p:grpSpPr bwMode="auto">
          <a:xfrm>
            <a:off x="6934200" y="152400"/>
            <a:ext cx="2057400" cy="369888"/>
            <a:chOff x="6934200" y="152400"/>
            <a:chExt cx="2057400" cy="369332"/>
          </a:xfrm>
        </p:grpSpPr>
        <p:sp>
          <p:nvSpPr>
            <p:cNvPr id="48" name="Rectangle 47"/>
            <p:cNvSpPr/>
            <p:nvPr/>
          </p:nvSpPr>
          <p:spPr>
            <a:xfrm>
              <a:off x="6934200" y="228485"/>
              <a:ext cx="1676400" cy="228256"/>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9" name="TextBox 48"/>
            <p:cNvSpPr txBox="1"/>
            <p:nvPr/>
          </p:nvSpPr>
          <p:spPr>
            <a:xfrm>
              <a:off x="6934200" y="152400"/>
              <a:ext cx="2057400" cy="369332"/>
            </a:xfrm>
            <a:prstGeom prst="rect">
              <a:avLst/>
            </a:prstGeom>
            <a:noFill/>
          </p:spPr>
          <p:txBody>
            <a:bodyPr>
              <a:spAutoFit/>
            </a:bodyPr>
            <a:lstStyle/>
            <a:p>
              <a:pPr eaLnBrk="1" fontAlgn="auto" hangingPunct="1">
                <a:spcBef>
                  <a:spcPts val="0"/>
                </a:spcBef>
                <a:spcAft>
                  <a:spcPts val="0"/>
                </a:spcAft>
                <a:defRPr/>
              </a:pPr>
              <a:r>
                <a:rPr lang="en-US" dirty="0">
                  <a:solidFill>
                    <a:schemeClr val="tx1">
                      <a:lumMod val="65000"/>
                      <a:lumOff val="35000"/>
                    </a:schemeClr>
                  </a:solidFill>
                  <a:latin typeface="+mn-lt"/>
                </a:rPr>
                <a:t>Practice Guides</a:t>
              </a:r>
            </a:p>
          </p:txBody>
        </p:sp>
      </p:grpSp>
      <p:sp>
        <p:nvSpPr>
          <p:cNvPr id="12" name="Rectangle 21"/>
          <p:cNvSpPr txBox="1">
            <a:spLocks noChangeArrowheads="1"/>
          </p:cNvSpPr>
          <p:nvPr/>
        </p:nvSpPr>
        <p:spPr>
          <a:xfrm>
            <a:off x="0" y="714375"/>
            <a:ext cx="9144000" cy="641350"/>
          </a:xfrm>
          <a:prstGeom prst="rect">
            <a:avLst/>
          </a:prstGeom>
        </p:spPr>
        <p:txBody>
          <a:bodyPr/>
          <a:lstStyle/>
          <a:p>
            <a:pPr algn="ctr" eaLnBrk="1" hangingPunct="1">
              <a:defRPr/>
            </a:pPr>
            <a:r>
              <a:rPr lang="en-US" sz="2800" b="1" dirty="0">
                <a:solidFill>
                  <a:srgbClr val="25408F"/>
                </a:solidFill>
                <a:latin typeface="+mj-lt"/>
                <a:ea typeface="+mj-ea"/>
                <a:cs typeface="Arial" pitchFamily="34" charset="0"/>
              </a:rPr>
              <a:t>Some Action Steps</a:t>
            </a:r>
          </a:p>
        </p:txBody>
      </p:sp>
      <p:sp>
        <p:nvSpPr>
          <p:cNvPr id="2" name="Title 1" hidden="1"/>
          <p:cNvSpPr>
            <a:spLocks noGrp="1"/>
          </p:cNvSpPr>
          <p:nvPr>
            <p:ph type="title"/>
          </p:nvPr>
        </p:nvSpPr>
        <p:spPr/>
        <p:txBody>
          <a:bodyPr/>
          <a:lstStyle/>
          <a:p>
            <a:r>
              <a:rPr lang="en-US" dirty="0" smtClean="0"/>
              <a:t>Some action steps</a:t>
            </a:r>
            <a:endParaRPr lang="en-US" dirty="0"/>
          </a:p>
        </p:txBody>
      </p:sp>
      <p:sp>
        <p:nvSpPr>
          <p:cNvPr id="10" name="Content Placeholder 9"/>
          <p:cNvSpPr>
            <a:spLocks noGrp="1"/>
          </p:cNvSpPr>
          <p:nvPr>
            <p:ph sz="quarter" idx="1"/>
          </p:nvPr>
        </p:nvSpPr>
        <p:spPr/>
        <p:txBody>
          <a:bodyPr/>
          <a:lstStyle/>
          <a:p>
            <a:pPr marL="457200" indent="-457200">
              <a:buFont typeface="+mj-lt"/>
              <a:buAutoNum type="arabicPeriod"/>
              <a:defRPr/>
            </a:pPr>
            <a:r>
              <a:rPr lang="en-US" dirty="0" smtClean="0"/>
              <a:t>Teachers should participate as members of the community by writing and sharing their writing</a:t>
            </a:r>
          </a:p>
          <a:p>
            <a:pPr marL="457200" indent="-457200">
              <a:buFont typeface="+mj-lt"/>
              <a:buAutoNum type="arabicPeriod"/>
              <a:defRPr/>
            </a:pPr>
            <a:r>
              <a:rPr lang="en-US" dirty="0" smtClean="0"/>
              <a:t>Give students writing choices</a:t>
            </a:r>
          </a:p>
          <a:p>
            <a:pPr marL="457200" indent="-457200">
              <a:buFont typeface="+mj-lt"/>
              <a:buAutoNum type="arabicPeriod"/>
              <a:defRPr/>
            </a:pPr>
            <a:r>
              <a:rPr lang="en-US" dirty="0" smtClean="0"/>
              <a:t>Praise Students Efforts and Accomplishments</a:t>
            </a:r>
          </a:p>
          <a:p>
            <a:pPr marL="457200" indent="-457200">
              <a:buFont typeface="+mj-lt"/>
              <a:buAutoNum type="arabicPeriod"/>
              <a:defRPr/>
            </a:pPr>
            <a:r>
              <a:rPr lang="en-US" dirty="0" smtClean="0"/>
              <a:t>Write for real purposes</a:t>
            </a:r>
          </a:p>
          <a:p>
            <a:pPr marL="457200" indent="-457200">
              <a:buFont typeface="+mj-lt"/>
              <a:buAutoNum type="arabicPeriod"/>
              <a:defRPr/>
            </a:pPr>
            <a:r>
              <a:rPr lang="en-US" dirty="0" smtClean="0"/>
              <a:t>Publish students’ writing, and extend the community beyond the classroom</a:t>
            </a:r>
          </a:p>
          <a:p>
            <a:pPr marL="457200" indent="-457200">
              <a:buFont typeface="+mj-lt"/>
              <a:buAutoNum type="arabicPeriod"/>
              <a:defRPr/>
            </a:pPr>
            <a:r>
              <a:rPr lang="en-US" dirty="0" smtClean="0"/>
              <a:t>Set realistic but challenging goals for students</a:t>
            </a:r>
          </a:p>
          <a:p>
            <a:pPr marL="457200" indent="-457200">
              <a:buFont typeface="+mj-lt"/>
              <a:buAutoNum type="arabicPeriod"/>
              <a:defRPr/>
            </a:pPr>
            <a:endParaRPr lang="en-US" dirty="0" smtClean="0"/>
          </a:p>
          <a:p>
            <a:pPr marL="457200" indent="-457200">
              <a:buFont typeface="+mj-lt"/>
              <a:buAutoNum type="arabicPeriod"/>
              <a:defRPr/>
            </a:pPr>
            <a:endParaRPr lang="en-US" dirty="0" smtClean="0"/>
          </a:p>
          <a:p>
            <a:pPr marL="457200" indent="-457200">
              <a:buFont typeface="+mj-lt"/>
              <a:buAutoNum type="arabicPeriod"/>
              <a:defRPr/>
            </a:pPr>
            <a:endParaRPr lang="en-US" dirty="0" smtClean="0"/>
          </a:p>
          <a:p>
            <a:pPr marL="457200" indent="-457200">
              <a:buFont typeface="+mj-lt"/>
              <a:buAutoNum type="arabicPeriod"/>
              <a:defRPr/>
            </a:pPr>
            <a:endParaRPr lang="en-US" sz="2400" dirty="0" smtClean="0"/>
          </a:p>
          <a:p>
            <a:pPr marL="0" indent="0">
              <a:buFont typeface="Wingdings 3" panose="05040102010807070707" pitchFamily="18" charset="2"/>
              <a:buNone/>
              <a:defRPr/>
            </a:pPr>
            <a:endParaRPr lang="en-US" sz="17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right)">
                                      <p:cBhvr>
                                        <p:cTn id="7" dur="1000"/>
                                        <p:tgtEl>
                                          <p:spTgt spid="10">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right)">
                                      <p:cBhvr>
                                        <p:cTn id="10" dur="1000"/>
                                        <p:tgtEl>
                                          <p:spTgt spid="10">
                                            <p:txEl>
                                              <p:pRg st="1" end="1"/>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wipe(right)">
                                      <p:cBhvr>
                                        <p:cTn id="13" dur="1000"/>
                                        <p:tgtEl>
                                          <p:spTgt spid="10">
                                            <p:txEl>
                                              <p:pRg st="2" end="2"/>
                                            </p:txEl>
                                          </p:spTgt>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wipe(right)">
                                      <p:cBhvr>
                                        <p:cTn id="16" dur="1000"/>
                                        <p:tgtEl>
                                          <p:spTgt spid="10">
                                            <p:txEl>
                                              <p:pRg st="3" end="3"/>
                                            </p:txEl>
                                          </p:spTgt>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wipe(right)">
                                      <p:cBhvr>
                                        <p:cTn id="19" dur="1000"/>
                                        <p:tgtEl>
                                          <p:spTgt spid="10">
                                            <p:txEl>
                                              <p:pRg st="4" end="4"/>
                                            </p:txEl>
                                          </p:spTgt>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wipe(right)">
                                      <p:cBhvr>
                                        <p:cTn id="22" dur="1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9"/>
          <p:cNvSpPr>
            <a:spLocks noGrp="1"/>
          </p:cNvSpPr>
          <p:nvPr>
            <p:ph type="title"/>
          </p:nvPr>
        </p:nvSpPr>
        <p:spPr/>
        <p:txBody>
          <a:bodyPr/>
          <a:lstStyle/>
          <a:p>
            <a:r>
              <a:rPr lang="en-US" altLang="en-US" smtClean="0"/>
              <a:t/>
            </a:r>
            <a:br>
              <a:rPr lang="en-US" altLang="en-US" smtClean="0"/>
            </a:br>
            <a:endParaRPr lang="en-US" altLang="en-US" smtClean="0"/>
          </a:p>
        </p:txBody>
      </p:sp>
      <p:sp>
        <p:nvSpPr>
          <p:cNvPr id="56323" name="Content Placeholder 11"/>
          <p:cNvSpPr>
            <a:spLocks noGrp="1"/>
          </p:cNvSpPr>
          <p:nvPr>
            <p:ph sz="half" idx="2"/>
          </p:nvPr>
        </p:nvSpPr>
        <p:spPr>
          <a:xfrm>
            <a:off x="457200" y="1371600"/>
            <a:ext cx="4040188" cy="3962400"/>
          </a:xfrm>
        </p:spPr>
        <p:txBody>
          <a:bodyPr/>
          <a:lstStyle/>
          <a:p>
            <a:pPr algn="ctr">
              <a:buFont typeface="Wingdings 3" panose="05040102010807070707" pitchFamily="18" charset="2"/>
              <a:buNone/>
            </a:pPr>
            <a:r>
              <a:rPr lang="en-US" altLang="en-US" b="1" smtClean="0"/>
              <a:t>Star of the Day</a:t>
            </a:r>
          </a:p>
          <a:p>
            <a:pPr>
              <a:buFont typeface="Wingdings 3" panose="05040102010807070707" pitchFamily="18" charset="2"/>
              <a:buNone/>
            </a:pPr>
            <a:endParaRPr lang="en-US" altLang="en-US" sz="2200" smtClean="0"/>
          </a:p>
          <a:p>
            <a:r>
              <a:rPr lang="en-US" altLang="en-US" sz="2200" smtClean="0"/>
              <a:t>Each student is celebrated on their special day</a:t>
            </a:r>
          </a:p>
          <a:p>
            <a:r>
              <a:rPr lang="en-US" altLang="en-US" sz="2200" smtClean="0"/>
              <a:t>The Star of the Day, seated at the front of the class, answers interview questions</a:t>
            </a:r>
          </a:p>
          <a:p>
            <a:r>
              <a:rPr lang="en-US" altLang="en-US" sz="2200" smtClean="0"/>
              <a:t>Each student in the class composes one sentence about the Star, and the sentences are combined and displayed on the bulletin board</a:t>
            </a:r>
          </a:p>
        </p:txBody>
      </p:sp>
      <p:sp>
        <p:nvSpPr>
          <p:cNvPr id="4" name="Flowchart: Process 3" descr="added shape"/>
          <p:cNvSpPr/>
          <p:nvPr/>
        </p:nvSpPr>
        <p:spPr>
          <a:xfrm>
            <a:off x="76200" y="63500"/>
            <a:ext cx="8915400" cy="609600"/>
          </a:xfrm>
          <a:prstGeom prst="flowChartProcess">
            <a:avLst/>
          </a:prstGeom>
          <a:gradFill flip="none" rotWithShape="1">
            <a:gsLst>
              <a:gs pos="72000">
                <a:schemeClr val="bg1"/>
              </a:gs>
              <a:gs pos="50000">
                <a:srgbClr val="FFF3E6"/>
              </a:gs>
              <a:gs pos="100000">
                <a:srgbClr val="FFF3E6"/>
              </a:gs>
            </a:gsLst>
            <a:lin ang="10800000" scaled="1"/>
            <a:tileRect/>
          </a:gradFill>
          <a:ln>
            <a:solidFill>
              <a:srgbClr val="FFF3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21"/>
          <p:cNvSpPr txBox="1">
            <a:spLocks noChangeArrowheads="1"/>
          </p:cNvSpPr>
          <p:nvPr/>
        </p:nvSpPr>
        <p:spPr>
          <a:xfrm>
            <a:off x="-290513" y="625475"/>
            <a:ext cx="9871076" cy="565150"/>
          </a:xfrm>
          <a:prstGeom prst="rect">
            <a:avLst/>
          </a:prstGeom>
        </p:spPr>
        <p:txBody>
          <a:bodyPr/>
          <a:lstStyle/>
          <a:p>
            <a:pPr algn="ctr" eaLnBrk="1" hangingPunct="1">
              <a:defRPr/>
            </a:pPr>
            <a:r>
              <a:rPr lang="en-US" sz="2800" b="1" dirty="0">
                <a:solidFill>
                  <a:srgbClr val="25408F"/>
                </a:solidFill>
                <a:latin typeface="+mj-lt"/>
                <a:ea typeface="+mj-ea"/>
                <a:cs typeface="Arial" pitchFamily="34" charset="0"/>
              </a:rPr>
              <a:t>Celebrating Students’ Writing</a:t>
            </a:r>
          </a:p>
        </p:txBody>
      </p:sp>
      <p:sp>
        <p:nvSpPr>
          <p:cNvPr id="13" name="Content Placeholder 12"/>
          <p:cNvSpPr>
            <a:spLocks noGrp="1"/>
          </p:cNvSpPr>
          <p:nvPr>
            <p:ph sz="quarter" idx="4"/>
          </p:nvPr>
        </p:nvSpPr>
        <p:spPr>
          <a:xfrm>
            <a:off x="4645025" y="1319213"/>
            <a:ext cx="4041775" cy="3916362"/>
          </a:xfrm>
        </p:spPr>
        <p:txBody>
          <a:bodyPr/>
          <a:lstStyle/>
          <a:p>
            <a:pPr algn="ctr">
              <a:buFont typeface="Wingdings 3" panose="05040102010807070707" pitchFamily="18" charset="2"/>
              <a:buNone/>
            </a:pPr>
            <a:r>
              <a:rPr lang="en-US" altLang="en-US" b="1" smtClean="0"/>
              <a:t>Author’s Chair</a:t>
            </a:r>
          </a:p>
          <a:p>
            <a:pPr>
              <a:buFont typeface="Wingdings 3" panose="05040102010807070707" pitchFamily="18" charset="2"/>
              <a:buNone/>
            </a:pPr>
            <a:endParaRPr lang="en-US" altLang="en-US" smtClean="0"/>
          </a:p>
          <a:p>
            <a:r>
              <a:rPr lang="en-US" altLang="en-US" sz="2200" smtClean="0"/>
              <a:t>Seated in a special chair, one student reads his or her work to the class</a:t>
            </a:r>
          </a:p>
          <a:p>
            <a:r>
              <a:rPr lang="en-US" altLang="en-US" sz="2200" smtClean="0"/>
              <a:t>The teacher models positive feedback, such as:</a:t>
            </a:r>
          </a:p>
          <a:p>
            <a:pPr lvl="1"/>
            <a:r>
              <a:rPr lang="en-US" altLang="en-US" sz="1800" smtClean="0"/>
              <a:t>I really like ________.</a:t>
            </a:r>
          </a:p>
          <a:p>
            <a:pPr lvl="1"/>
            <a:r>
              <a:rPr lang="en-US" altLang="en-US" sz="1800" smtClean="0"/>
              <a:t>I could really picture _______, because ________.</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down)">
                                      <p:cBhvr>
                                        <p:cTn id="12" dur="500"/>
                                        <p:tgtEl>
                                          <p:spTgt spid="1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wipe(down)">
                                      <p:cBhvr>
                                        <p:cTn id="17" dur="500"/>
                                        <p:tgtEl>
                                          <p:spTgt spid="13">
                                            <p:txEl>
                                              <p:pRg st="3" end="3"/>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
                                            <p:txEl>
                                              <p:pRg st="4" end="4"/>
                                            </p:txEl>
                                          </p:spTgt>
                                        </p:tgtEl>
                                        <p:attrNameLst>
                                          <p:attrName>style.visibility</p:attrName>
                                        </p:attrNameLst>
                                      </p:cBhvr>
                                      <p:to>
                                        <p:strVal val="visible"/>
                                      </p:to>
                                    </p:set>
                                    <p:animEffect transition="in" filter="wipe(down)">
                                      <p:cBhvr>
                                        <p:cTn id="20" dur="500"/>
                                        <p:tgtEl>
                                          <p:spTgt spid="13">
                                            <p:txEl>
                                              <p:pRg st="4" end="4"/>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animEffect transition="in" filter="wipe(down)">
                                      <p:cBhvr>
                                        <p:cTn id="23"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7388" y="2339975"/>
            <a:ext cx="4854575" cy="2889250"/>
          </a:xfrm>
        </p:spPr>
        <p:txBody>
          <a:bodyPr/>
          <a:lstStyle/>
          <a:p>
            <a:pPr marL="175022" indent="-175022">
              <a:spcAft>
                <a:spcPts val="0"/>
              </a:spcAft>
              <a:buClr>
                <a:schemeClr val="bg1">
                  <a:lumMod val="65000"/>
                </a:schemeClr>
              </a:buClr>
              <a:defRPr/>
            </a:pPr>
            <a:r>
              <a:rPr lang="en-US" dirty="0" smtClean="0"/>
              <a:t>Throughout the presentation, submit your questions into the question pod.  </a:t>
            </a:r>
          </a:p>
          <a:p>
            <a:pPr lvl="1" indent="-175022">
              <a:spcAft>
                <a:spcPts val="0"/>
              </a:spcAft>
              <a:buClr>
                <a:schemeClr val="bg1">
                  <a:lumMod val="65000"/>
                </a:schemeClr>
              </a:buClr>
              <a:defRPr/>
            </a:pPr>
            <a:r>
              <a:rPr lang="en-US" sz="1800" dirty="0"/>
              <a:t>For technical issues/questions, a webinar team member will try to assist you as soon as possible. </a:t>
            </a:r>
          </a:p>
          <a:p>
            <a:pPr lvl="1" indent="-175022">
              <a:spcAft>
                <a:spcPts val="0"/>
              </a:spcAft>
              <a:buClr>
                <a:schemeClr val="bg1">
                  <a:lumMod val="65000"/>
                </a:schemeClr>
              </a:buClr>
              <a:defRPr/>
            </a:pPr>
            <a:r>
              <a:rPr lang="en-US" sz="1800" dirty="0"/>
              <a:t>For content related questions, there will be a time for </a:t>
            </a:r>
            <a:r>
              <a:rPr lang="en-US" sz="1800" b="1" dirty="0"/>
              <a:t>Q&amp;A</a:t>
            </a:r>
            <a:r>
              <a:rPr lang="en-US" sz="1800" dirty="0"/>
              <a:t> at the end of the presentation. Submit your questions and we will share them with the presenters.  </a:t>
            </a:r>
          </a:p>
          <a:p>
            <a:pPr marL="175022" indent="-175022">
              <a:spcAft>
                <a:spcPts val="0"/>
              </a:spcAft>
              <a:buClr>
                <a:schemeClr val="bg1">
                  <a:lumMod val="65000"/>
                </a:schemeClr>
              </a:buClr>
              <a:defRPr/>
            </a:pPr>
            <a:endParaRPr lang="en-US" dirty="0"/>
          </a:p>
          <a:p>
            <a:pPr marL="175022" indent="-175022">
              <a:spcAft>
                <a:spcPts val="0"/>
              </a:spcAft>
              <a:buClr>
                <a:schemeClr val="bg1">
                  <a:lumMod val="65000"/>
                </a:schemeClr>
              </a:buClr>
              <a:defRPr/>
            </a:pPr>
            <a:endParaRPr lang="en-US" sz="1950" dirty="0"/>
          </a:p>
        </p:txBody>
      </p:sp>
      <p:sp>
        <p:nvSpPr>
          <p:cNvPr id="21507" name="Title 2"/>
          <p:cNvSpPr>
            <a:spLocks noGrp="1"/>
          </p:cNvSpPr>
          <p:nvPr>
            <p:ph type="title"/>
          </p:nvPr>
        </p:nvSpPr>
        <p:spPr/>
        <p:txBody>
          <a:bodyPr/>
          <a:lstStyle/>
          <a:p>
            <a:r>
              <a:rPr altLang="en-US" smtClean="0">
                <a:ea typeface="ＭＳ Ｐゴシック" panose="020B0600070205080204" pitchFamily="34" charset="-128"/>
              </a:rPr>
              <a:t>Webinar Format &amp; Questions </a:t>
            </a:r>
          </a:p>
        </p:txBody>
      </p:sp>
      <p:sp>
        <p:nvSpPr>
          <p:cNvPr id="4" name="Slide Number Placeholder 3"/>
          <p:cNvSpPr>
            <a:spLocks noGrp="1"/>
          </p:cNvSpPr>
          <p:nvPr>
            <p:ph type="sldNum" sz="quarter" idx="10"/>
          </p:nvPr>
        </p:nvSpPr>
        <p:spPr/>
        <p:txBody>
          <a:bodyPr/>
          <a:lstStyle/>
          <a:p>
            <a:pPr algn="l">
              <a:defRPr/>
            </a:pPr>
            <a:fld id="{56AD6986-D9CA-402A-94C1-19AEF4FAF3C5}" type="slidenum">
              <a:rPr/>
              <a:pPr algn="l">
                <a:defRPr/>
              </a:pPr>
              <a:t>3</a:t>
            </a:fld>
            <a:endParaRPr dirty="0"/>
          </a:p>
        </p:txBody>
      </p:sp>
      <p:pic>
        <p:nvPicPr>
          <p:cNvPr id="21509" name="Picture 5" descr="Gotowebinar Question Box"/>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5800" y="2274888"/>
            <a:ext cx="22733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6"/>
          <p:cNvSpPr>
            <a:spLocks noGrp="1"/>
          </p:cNvSpPr>
          <p:nvPr>
            <p:ph type="title"/>
          </p:nvPr>
        </p:nvSpPr>
        <p:spPr>
          <a:xfrm>
            <a:off x="381000" y="2362200"/>
            <a:ext cx="8229600" cy="990600"/>
          </a:xfrm>
        </p:spPr>
        <p:txBody>
          <a:bodyPr/>
          <a:lstStyle/>
          <a:p>
            <a:pPr algn="ctr"/>
            <a:r>
              <a:rPr lang="en-US" altLang="en-US" sz="4800" smtClean="0"/>
              <a:t>Questions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7C85219-6ACC-4347-B1C1-ED5A0D0A1778}" type="slidenum">
              <a:rPr/>
              <a:pPr>
                <a:defRPr/>
              </a:pPr>
              <a:t>31</a:t>
            </a:fld>
            <a:endParaRPr dirty="0"/>
          </a:p>
        </p:txBody>
      </p:sp>
      <p:sp>
        <p:nvSpPr>
          <p:cNvPr id="59395" name="Title 2"/>
          <p:cNvSpPr>
            <a:spLocks noGrp="1"/>
          </p:cNvSpPr>
          <p:nvPr>
            <p:ph type="title"/>
          </p:nvPr>
        </p:nvSpPr>
        <p:spPr/>
        <p:txBody>
          <a:bodyPr/>
          <a:lstStyle/>
          <a:p>
            <a:r>
              <a:rPr altLang="en-US" smtClean="0">
                <a:ea typeface="ＭＳ Ｐゴシック" panose="020B0600070205080204" pitchFamily="34" charset="-128"/>
              </a:rPr>
              <a:t>Connect to NCII</a:t>
            </a:r>
          </a:p>
        </p:txBody>
      </p:sp>
      <p:sp>
        <p:nvSpPr>
          <p:cNvPr id="59396" name="Content Placeholder 1"/>
          <p:cNvSpPr>
            <a:spLocks noGrp="1"/>
          </p:cNvSpPr>
          <p:nvPr>
            <p:ph idx="4294967295"/>
          </p:nvPr>
        </p:nvSpPr>
        <p:spPr>
          <a:xfrm>
            <a:off x="584200" y="2270125"/>
            <a:ext cx="3810000" cy="2887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450"/>
              </a:spcAft>
            </a:pPr>
            <a:r>
              <a:rPr lang="en-US" altLang="en-US" smtClean="0"/>
              <a:t>Visit the NCII website: </a:t>
            </a:r>
            <a:r>
              <a:rPr lang="en-US" altLang="en-US" smtClean="0">
                <a:hlinkClick r:id="rId3"/>
              </a:rPr>
              <a:t>intensiveintervention.org</a:t>
            </a:r>
            <a:endParaRPr lang="en-US" altLang="en-US" smtClean="0"/>
          </a:p>
          <a:p>
            <a:pPr>
              <a:spcAft>
                <a:spcPts val="450"/>
              </a:spcAft>
            </a:pPr>
            <a:r>
              <a:rPr lang="en-US" altLang="en-US" smtClean="0"/>
              <a:t>Sign up for our newsletter and announcements</a:t>
            </a:r>
          </a:p>
          <a:p>
            <a:pPr>
              <a:spcAft>
                <a:spcPts val="450"/>
              </a:spcAft>
            </a:pPr>
            <a:r>
              <a:rPr lang="en-US" altLang="en-US" smtClean="0"/>
              <a:t>Follow us on YouTube and Twitter</a:t>
            </a:r>
          </a:p>
          <a:p>
            <a:pPr lvl="1">
              <a:spcAft>
                <a:spcPts val="450"/>
              </a:spcAft>
            </a:pPr>
            <a:r>
              <a:rPr lang="en-US" altLang="en-US" sz="1800" smtClean="0"/>
              <a:t>YouTube Channel: </a:t>
            </a:r>
            <a:r>
              <a:rPr lang="en-US" altLang="en-US" sz="1800" b="1" smtClean="0">
                <a:hlinkClick r:id="rId4"/>
              </a:rPr>
              <a:t>National Center on Intensive Intervention</a:t>
            </a:r>
            <a:endParaRPr lang="en-US" altLang="en-US" sz="1800" b="1" smtClean="0"/>
          </a:p>
          <a:p>
            <a:pPr lvl="1">
              <a:spcAft>
                <a:spcPts val="450"/>
              </a:spcAft>
            </a:pPr>
            <a:r>
              <a:rPr lang="en-US" altLang="en-US" sz="1800" smtClean="0"/>
              <a:t>Twitter handle: </a:t>
            </a:r>
            <a:r>
              <a:rPr lang="en-US" altLang="en-US" sz="1800" b="1" smtClean="0">
                <a:hlinkClick r:id="rId5"/>
              </a:rPr>
              <a:t>@TheNCII</a:t>
            </a:r>
            <a:endParaRPr lang="en-US" altLang="en-US" sz="1800" b="1" smtClean="0"/>
          </a:p>
        </p:txBody>
      </p:sp>
      <p:pic>
        <p:nvPicPr>
          <p:cNvPr id="59397" name="Picture 4" descr="A box around the ncii newslette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94200" y="1652588"/>
            <a:ext cx="477202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descr="A box around the NCII newsletter"/>
          <p:cNvSpPr/>
          <p:nvPr/>
        </p:nvSpPr>
        <p:spPr>
          <a:xfrm>
            <a:off x="7353300" y="2465388"/>
            <a:ext cx="1558925" cy="142716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3"/>
          <p:cNvSpPr>
            <a:spLocks noGrp="1"/>
          </p:cNvSpPr>
          <p:nvPr>
            <p:ph idx="1"/>
          </p:nvPr>
        </p:nvSpPr>
        <p:spPr>
          <a:xfrm>
            <a:off x="687388" y="2055813"/>
            <a:ext cx="3973512" cy="3851275"/>
          </a:xfrm>
        </p:spPr>
        <p:txBody>
          <a:bodyPr/>
          <a:lstStyle/>
          <a:p>
            <a:r>
              <a:rPr lang="en-US" altLang="en-US" smtClean="0">
                <a:solidFill>
                  <a:srgbClr val="3B5978"/>
                </a:solidFill>
                <a:cs typeface="Arial" panose="020B0604020202020204" pitchFamily="34" charset="0"/>
              </a:rPr>
              <a:t>Visit the CEC’s DR website </a:t>
            </a:r>
            <a:r>
              <a:rPr lang="en-US" altLang="en-US" smtClean="0">
                <a:solidFill>
                  <a:srgbClr val="3B5978"/>
                </a:solidFill>
                <a:cs typeface="Arial" panose="020B0604020202020204" pitchFamily="34" charset="0"/>
                <a:hlinkClick r:id="rId3"/>
              </a:rPr>
              <a:t>http://www.cecdr.org/home</a:t>
            </a:r>
            <a:endParaRPr lang="en-US" altLang="en-US" smtClean="0">
              <a:solidFill>
                <a:srgbClr val="3B5978"/>
              </a:solidFill>
              <a:cs typeface="Arial" panose="020B0604020202020204" pitchFamily="34" charset="0"/>
            </a:endParaRPr>
          </a:p>
          <a:p>
            <a:r>
              <a:rPr lang="en-US" altLang="en-US" smtClean="0">
                <a:solidFill>
                  <a:srgbClr val="3B5978"/>
                </a:solidFill>
                <a:cs typeface="Arial" panose="020B0604020202020204" pitchFamily="34" charset="0"/>
              </a:rPr>
              <a:t>Follow on Twitter &amp; Facebook</a:t>
            </a:r>
          </a:p>
          <a:p>
            <a:pPr lvl="1"/>
            <a:r>
              <a:rPr lang="en-US" altLang="en-US" sz="1800" smtClean="0">
                <a:solidFill>
                  <a:srgbClr val="3B5978"/>
                </a:solidFill>
                <a:cs typeface="Arial" panose="020B0604020202020204" pitchFamily="34" charset="0"/>
              </a:rPr>
              <a:t>Twitter handle </a:t>
            </a:r>
            <a:r>
              <a:rPr lang="en-US" altLang="en-US" sz="1800" b="1" smtClean="0">
                <a:solidFill>
                  <a:srgbClr val="3B5978"/>
                </a:solidFill>
                <a:cs typeface="Arial" panose="020B0604020202020204" pitchFamily="34" charset="0"/>
                <a:hlinkClick r:id="rId4"/>
              </a:rPr>
              <a:t>@</a:t>
            </a:r>
            <a:r>
              <a:rPr lang="en-US" altLang="en-US" sz="1800" smtClean="0">
                <a:solidFill>
                  <a:srgbClr val="3B5978"/>
                </a:solidFill>
                <a:cs typeface="Arial" panose="020B0604020202020204" pitchFamily="34" charset="0"/>
                <a:hlinkClick r:id="rId4"/>
              </a:rPr>
              <a:t>CECDResearch</a:t>
            </a:r>
            <a:endParaRPr lang="en-US" altLang="en-US" sz="1800" smtClean="0">
              <a:solidFill>
                <a:srgbClr val="3B5978"/>
              </a:solidFill>
              <a:cs typeface="Arial" panose="020B0604020202020204" pitchFamily="34" charset="0"/>
            </a:endParaRPr>
          </a:p>
          <a:p>
            <a:pPr lvl="1"/>
            <a:r>
              <a:rPr lang="en-US" altLang="en-US" sz="1800" smtClean="0">
                <a:solidFill>
                  <a:srgbClr val="3B5978"/>
                </a:solidFill>
                <a:cs typeface="Arial" panose="020B0604020202020204" pitchFamily="34" charset="0"/>
              </a:rPr>
              <a:t>Facebook: </a:t>
            </a:r>
            <a:r>
              <a:rPr lang="en-US" altLang="en-US" sz="1800" smtClean="0">
                <a:solidFill>
                  <a:srgbClr val="3B5978"/>
                </a:solidFill>
                <a:cs typeface="Arial" panose="020B0604020202020204" pitchFamily="34" charset="0"/>
                <a:hlinkClick r:id="rId5"/>
              </a:rPr>
              <a:t>Division for Research CEC DR</a:t>
            </a:r>
            <a:endParaRPr lang="en-US" altLang="en-US" sz="1800" smtClean="0">
              <a:solidFill>
                <a:srgbClr val="3B5978"/>
              </a:solidFill>
              <a:cs typeface="Arial" panose="020B0604020202020204" pitchFamily="34" charset="0"/>
            </a:endParaRPr>
          </a:p>
          <a:p>
            <a:endParaRPr lang="en-US" altLang="en-US" smtClean="0">
              <a:solidFill>
                <a:srgbClr val="3B5978"/>
              </a:solidFill>
              <a:cs typeface="Arial" panose="020B0604020202020204" pitchFamily="34" charset="0"/>
            </a:endParaRPr>
          </a:p>
        </p:txBody>
      </p:sp>
      <p:sp>
        <p:nvSpPr>
          <p:cNvPr id="61443" name="Title 1"/>
          <p:cNvSpPr>
            <a:spLocks noGrp="1"/>
          </p:cNvSpPr>
          <p:nvPr>
            <p:ph type="title"/>
          </p:nvPr>
        </p:nvSpPr>
        <p:spPr/>
        <p:txBody>
          <a:bodyPr/>
          <a:lstStyle/>
          <a:p>
            <a:r>
              <a:rPr altLang="en-US" smtClean="0">
                <a:ea typeface="ＭＳ Ｐゴシック" panose="020B0600070205080204" pitchFamily="34" charset="-128"/>
              </a:rPr>
              <a:t>Connect to CEC’s DR</a:t>
            </a:r>
          </a:p>
        </p:txBody>
      </p:sp>
      <p:sp>
        <p:nvSpPr>
          <p:cNvPr id="3" name="Slide Number Placeholder 2"/>
          <p:cNvSpPr>
            <a:spLocks noGrp="1"/>
          </p:cNvSpPr>
          <p:nvPr>
            <p:ph type="sldNum" sz="quarter" idx="11"/>
          </p:nvPr>
        </p:nvSpPr>
        <p:spPr/>
        <p:txBody>
          <a:bodyPr/>
          <a:lstStyle/>
          <a:p>
            <a:pPr>
              <a:defRPr/>
            </a:pPr>
            <a:fld id="{7D872B4B-7F05-4A0B-8C75-8D6EF6C714DA}" type="slidenum">
              <a:rPr smtClean="0"/>
              <a:pPr>
                <a:defRPr/>
              </a:pPr>
              <a:t>32</a:t>
            </a:fld>
            <a:endParaRPr dirty="0"/>
          </a:p>
        </p:txBody>
      </p:sp>
      <p:pic>
        <p:nvPicPr>
          <p:cNvPr id="61445" name="Picture 5" descr="A picture of the president's message from the division for research. "/>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2398713"/>
            <a:ext cx="4289425"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687388" y="2055813"/>
            <a:ext cx="8224837" cy="3732212"/>
          </a:xfrm>
        </p:spPr>
        <p:txBody>
          <a:bodyPr/>
          <a:lstStyle/>
          <a:p>
            <a:pPr>
              <a:spcAft>
                <a:spcPts val="450"/>
              </a:spcAft>
            </a:pPr>
            <a:r>
              <a:rPr lang="en-US" altLang="en-US" smtClean="0">
                <a:solidFill>
                  <a:srgbClr val="3B5978"/>
                </a:solidFill>
                <a:cs typeface="Arial" panose="020B0604020202020204" pitchFamily="34" charset="0"/>
              </a:rPr>
              <a:t>This presentation was produced under the U.S. Department of Education, Office of Special Education Programs, Award </a:t>
            </a:r>
            <a:br>
              <a:rPr lang="en-US" altLang="en-US" smtClean="0">
                <a:solidFill>
                  <a:srgbClr val="3B5978"/>
                </a:solidFill>
                <a:cs typeface="Arial" panose="020B0604020202020204" pitchFamily="34" charset="0"/>
              </a:rPr>
            </a:br>
            <a:r>
              <a:rPr lang="en-US" altLang="en-US" smtClean="0">
                <a:solidFill>
                  <a:srgbClr val="3B5978"/>
                </a:solidFill>
                <a:cs typeface="Arial" panose="020B0604020202020204" pitchFamily="34" charset="0"/>
              </a:rPr>
              <a:t>No.  H326Q160001. Celia Rosenquist serves as the project officer. </a:t>
            </a:r>
            <a:endParaRPr lang="en-US" altLang="en-US" sz="1200" smtClean="0">
              <a:solidFill>
                <a:srgbClr val="3B5978"/>
              </a:solidFill>
              <a:cs typeface="Arial" panose="020B0604020202020204" pitchFamily="34" charset="0"/>
            </a:endParaRPr>
          </a:p>
          <a:p>
            <a:r>
              <a:rPr lang="en-US" altLang="en-US" smtClean="0">
                <a:solidFill>
                  <a:srgbClr val="3B5978"/>
                </a:solidFill>
                <a:cs typeface="Arial" panose="020B0604020202020204" pitchFamily="34" charset="0"/>
              </a:rPr>
              <a:t>The views expressed herein do not necessarily represent </a:t>
            </a:r>
            <a:br>
              <a:rPr lang="en-US" altLang="en-US" smtClean="0">
                <a:solidFill>
                  <a:srgbClr val="3B5978"/>
                </a:solidFill>
                <a:cs typeface="Arial" panose="020B0604020202020204" pitchFamily="34" charset="0"/>
              </a:rPr>
            </a:br>
            <a:r>
              <a:rPr lang="en-US" altLang="en-US" smtClean="0">
                <a:solidFill>
                  <a:srgbClr val="3B5978"/>
                </a:solidFill>
                <a:cs typeface="Arial" panose="020B0604020202020204" pitchFamily="34" charset="0"/>
              </a:rPr>
              <a:t>the positions or policies of the U.S. Department of Education. No official endorsement by the U.S. Department of Education of any product, commodity, service, or enterprise mentioned in this webinar is intended or should be inferred.</a:t>
            </a:r>
          </a:p>
        </p:txBody>
      </p:sp>
      <p:sp>
        <p:nvSpPr>
          <p:cNvPr id="63491" name="Title 1"/>
          <p:cNvSpPr>
            <a:spLocks noGrp="1"/>
          </p:cNvSpPr>
          <p:nvPr>
            <p:ph type="title"/>
          </p:nvPr>
        </p:nvSpPr>
        <p:spPr/>
        <p:txBody>
          <a:bodyPr/>
          <a:lstStyle/>
          <a:p>
            <a:r>
              <a:rPr altLang="en-US" smtClean="0">
                <a:ea typeface="ＭＳ Ｐゴシック" panose="020B0600070205080204" pitchFamily="34" charset="-128"/>
              </a:rPr>
              <a:t>Disclaimer</a:t>
            </a:r>
          </a:p>
        </p:txBody>
      </p:sp>
      <p:sp>
        <p:nvSpPr>
          <p:cNvPr id="4" name="Slide Number Placeholder 3"/>
          <p:cNvSpPr txBox="1">
            <a:spLocks/>
          </p:cNvSpPr>
          <p:nvPr/>
        </p:nvSpPr>
        <p:spPr bwMode="gray">
          <a:xfrm>
            <a:off x="7710488" y="5737225"/>
            <a:ext cx="117475" cy="115888"/>
          </a:xfrm>
          <a:prstGeom prst="rect">
            <a:avLst/>
          </a:prstGeom>
          <a:noFill/>
        </p:spPr>
        <p:txBody>
          <a:bodyPr wrap="none" lIns="0" tIns="0" rIns="0" bIns="0" anchor="b">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eaLnBrk="1" hangingPunct="1">
              <a:defRPr/>
            </a:pPr>
            <a:fld id="{491BB595-B037-4DB6-AA8B-26C10F767A3D}" type="slidenum">
              <a:rPr sz="750">
                <a:solidFill>
                  <a:srgbClr val="FFFFFF">
                    <a:lumMod val="75000"/>
                  </a:srgbClr>
                </a:solidFill>
              </a:rPr>
              <a:pPr algn="r" eaLnBrk="1" hangingPunct="1">
                <a:defRPr/>
              </a:pPr>
              <a:t>33</a:t>
            </a:fld>
            <a:endParaRPr sz="750" dirty="0">
              <a:solidFill>
                <a:srgbClr val="FFFFFF">
                  <a:lumMod val="75000"/>
                </a:srgb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hidden="1"/>
          <p:cNvSpPr>
            <a:spLocks noGrp="1"/>
          </p:cNvSpPr>
          <p:nvPr>
            <p:ph type="title"/>
          </p:nvPr>
        </p:nvSpPr>
        <p:spPr>
          <a:xfrm>
            <a:off x="509588" y="1693863"/>
            <a:ext cx="8228012" cy="577850"/>
          </a:xfrm>
        </p:spPr>
        <p:txBody>
          <a:bodyPr/>
          <a:lstStyle/>
          <a:p>
            <a:pPr eaLnBrk="1" hangingPunct="1">
              <a:defRPr/>
            </a:pPr>
            <a:r>
              <a:rPr lang="en-US" sz="3750" dirty="0" smtClean="0"/>
              <a:t>Address</a:t>
            </a:r>
            <a:endParaRPr lang="en-US" sz="3750" dirty="0"/>
          </a:p>
        </p:txBody>
      </p:sp>
      <p:sp>
        <p:nvSpPr>
          <p:cNvPr id="65539" name="Text Placeholder 1"/>
          <p:cNvSpPr>
            <a:spLocks noGrp="1"/>
          </p:cNvSpPr>
          <p:nvPr>
            <p:ph type="body" sz="quarter" idx="12"/>
          </p:nvPr>
        </p:nvSpPr>
        <p:spPr>
          <a:xfrm>
            <a:off x="512763" y="2874963"/>
            <a:ext cx="8224837" cy="1754187"/>
          </a:xfrm>
        </p:spPr>
        <p:txBody>
          <a:bodyPr/>
          <a:lstStyle/>
          <a:p>
            <a:pPr eaLnBrk="1" hangingPunct="1"/>
            <a:endParaRPr lang="en-US" altLang="en-US" smtClean="0">
              <a:solidFill>
                <a:srgbClr val="BFBFBF"/>
              </a:solidFill>
            </a:endParaRPr>
          </a:p>
          <a:p>
            <a:pPr eaLnBrk="1" hangingPunct="1"/>
            <a:r>
              <a:rPr lang="en-US" altLang="en-US" sz="1500" smtClean="0">
                <a:solidFill>
                  <a:srgbClr val="BFBFBF"/>
                </a:solidFill>
              </a:rPr>
              <a:t>1000 Thomas Jefferson Street NW</a:t>
            </a:r>
          </a:p>
          <a:p>
            <a:pPr eaLnBrk="1" hangingPunct="1"/>
            <a:r>
              <a:rPr lang="en-US" altLang="en-US" sz="1500" smtClean="0">
                <a:solidFill>
                  <a:srgbClr val="BFBFBF"/>
                </a:solidFill>
              </a:rPr>
              <a:t>Washington, DC 20007-3835</a:t>
            </a:r>
          </a:p>
          <a:p>
            <a:pPr eaLnBrk="1" hangingPunct="1"/>
            <a:r>
              <a:rPr lang="en-US" altLang="en-US" sz="1500" smtClean="0">
                <a:solidFill>
                  <a:srgbClr val="BFBFBF"/>
                </a:solidFill>
              </a:rPr>
              <a:t>www.intensiveintervention.org</a:t>
            </a:r>
          </a:p>
          <a:p>
            <a:pPr eaLnBrk="1" hangingPunct="1"/>
            <a:r>
              <a:rPr lang="en-US" altLang="en-US" sz="1500" smtClean="0">
                <a:solidFill>
                  <a:srgbClr val="BFBFBF"/>
                </a:solidFill>
                <a:hlinkClick r:id="rId3"/>
              </a:rPr>
              <a:t>ncii@air.org</a:t>
            </a:r>
            <a:endParaRPr lang="en-US" altLang="en-US" sz="1500" smtClean="0">
              <a:solidFill>
                <a:srgbClr val="BFBFBF"/>
              </a:solidFill>
            </a:endParaRPr>
          </a:p>
          <a:p>
            <a:pPr eaLnBrk="1" hangingPunct="1"/>
            <a:r>
              <a:rPr lang="en-US" altLang="en-US" sz="1500" smtClean="0">
                <a:solidFill>
                  <a:srgbClr val="BFBFBF"/>
                </a:solidFill>
              </a:rPr>
              <a:t>Twitter: </a:t>
            </a:r>
            <a:r>
              <a:rPr lang="en-US" altLang="en-US" sz="1500" smtClean="0">
                <a:solidFill>
                  <a:srgbClr val="BFBFBF"/>
                </a:solidFill>
                <a:hlinkClick r:id="rId4"/>
              </a:rPr>
              <a:t>@TheNCII</a:t>
            </a:r>
            <a:endParaRPr lang="en-US" altLang="en-US" sz="1500" smtClean="0">
              <a:solidFill>
                <a:srgbClr val="BFBFBF"/>
              </a:solidFill>
            </a:endParaRPr>
          </a:p>
        </p:txBody>
      </p:sp>
      <p:sp>
        <p:nvSpPr>
          <p:cNvPr id="65540" name="Slide Number Placeholder 3"/>
          <p:cNvSpPr>
            <a:spLocks noGrp="1"/>
          </p:cNvSpPr>
          <p:nvPr>
            <p:ph type="sldNum" sz="quarter" idx="4294967295"/>
          </p:nvPr>
        </p:nvSpPr>
        <p:spPr bwMode="auto">
          <a:xfrm>
            <a:off x="9026525" y="5440363"/>
            <a:ext cx="117475" cy="115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1877FD-8894-48EE-8B36-D88B9F4A06DA}" type="slidenum">
              <a:rPr lang="en-US" altLang="en-US">
                <a:solidFill>
                  <a:srgbClr val="000000"/>
                </a:solidFill>
              </a:rPr>
              <a:pPr eaLnBrk="1" hangingPunct="1"/>
              <a:t>34</a:t>
            </a:fld>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7908" y="2057400"/>
            <a:ext cx="6169025" cy="2889250"/>
          </a:xfrm>
        </p:spPr>
        <p:txBody>
          <a:bodyPr/>
          <a:lstStyle/>
          <a:p>
            <a:pPr marL="0" indent="0">
              <a:spcAft>
                <a:spcPts val="0"/>
              </a:spcAft>
              <a:buClr>
                <a:schemeClr val="bg1">
                  <a:lumMod val="65000"/>
                </a:schemeClr>
              </a:buClr>
              <a:buFont typeface="Wingdings" panose="05000000000000000000" pitchFamily="2" charset="2"/>
              <a:buNone/>
              <a:defRPr/>
            </a:pPr>
            <a:r>
              <a:rPr lang="en-US" dirty="0" smtClean="0"/>
              <a:t>Dr. Steve Graham is the </a:t>
            </a:r>
            <a:r>
              <a:rPr lang="en-US" dirty="0"/>
              <a:t>Warner Professor in the Division of Leadership and Innovation in Teachers </a:t>
            </a:r>
            <a:r>
              <a:rPr lang="en-US" dirty="0" smtClean="0"/>
              <a:t>College at Arizona State University </a:t>
            </a:r>
          </a:p>
          <a:p>
            <a:pPr marL="175022" indent="-175022">
              <a:spcAft>
                <a:spcPts val="0"/>
              </a:spcAft>
              <a:buClr>
                <a:schemeClr val="bg1">
                  <a:lumMod val="65000"/>
                </a:schemeClr>
              </a:buClr>
              <a:defRPr/>
            </a:pPr>
            <a:endParaRPr lang="en-US" dirty="0" smtClean="0"/>
          </a:p>
          <a:p>
            <a:pPr marL="175022" indent="-175022">
              <a:spcAft>
                <a:spcPts val="0"/>
              </a:spcAft>
              <a:buClr>
                <a:schemeClr val="bg1">
                  <a:lumMod val="65000"/>
                </a:schemeClr>
              </a:buClr>
              <a:defRPr/>
            </a:pPr>
            <a:endParaRPr lang="en-US" dirty="0"/>
          </a:p>
        </p:txBody>
      </p:sp>
      <p:sp>
        <p:nvSpPr>
          <p:cNvPr id="23555" name="Title 2"/>
          <p:cNvSpPr>
            <a:spLocks noGrp="1"/>
          </p:cNvSpPr>
          <p:nvPr>
            <p:ph type="title"/>
          </p:nvPr>
        </p:nvSpPr>
        <p:spPr/>
        <p:txBody>
          <a:bodyPr/>
          <a:lstStyle/>
          <a:p>
            <a:r>
              <a:rPr altLang="en-US" smtClean="0">
                <a:ea typeface="ＭＳ Ｐゴシック" panose="020B0600070205080204" pitchFamily="34" charset="-128"/>
              </a:rPr>
              <a:t>Presenter</a:t>
            </a:r>
          </a:p>
        </p:txBody>
      </p:sp>
      <p:sp>
        <p:nvSpPr>
          <p:cNvPr id="4" name="Slide Number Placeholder 3"/>
          <p:cNvSpPr>
            <a:spLocks noGrp="1"/>
          </p:cNvSpPr>
          <p:nvPr>
            <p:ph type="sldNum" sz="quarter" idx="10"/>
          </p:nvPr>
        </p:nvSpPr>
        <p:spPr/>
        <p:txBody>
          <a:bodyPr/>
          <a:lstStyle/>
          <a:p>
            <a:pPr>
              <a:defRPr/>
            </a:pPr>
            <a:fld id="{29AF6D77-C7E6-4E67-8DA1-B7D4E48773CD}" type="slidenum">
              <a:rPr smtClean="0"/>
              <a:pPr>
                <a:defRPr/>
              </a:pPr>
              <a:t>4</a:t>
            </a:fld>
            <a:endParaRPr dirty="0"/>
          </a:p>
        </p:txBody>
      </p:sp>
      <p:pic>
        <p:nvPicPr>
          <p:cNvPr id="3" name="Picture 2" descr="Picture of Dr. Steve Graha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388" y="2057400"/>
            <a:ext cx="1667748" cy="2133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685800"/>
            <a:ext cx="8229600" cy="1600200"/>
          </a:xfrm>
        </p:spPr>
        <p:txBody>
          <a:bodyPr/>
          <a:lstStyle/>
          <a:p>
            <a:pPr algn="ctr"/>
            <a:r>
              <a:rPr lang="en-US" altLang="en-US" b="1" smtClean="0"/>
              <a:t>Writing Better: What Teachers Can Do Today To Enhance Their Students’ Writing</a:t>
            </a:r>
          </a:p>
        </p:txBody>
      </p:sp>
      <p:sp>
        <p:nvSpPr>
          <p:cNvPr id="13315" name="Rectangle 3"/>
          <p:cNvSpPr>
            <a:spLocks noGrp="1" noChangeArrowheads="1"/>
          </p:cNvSpPr>
          <p:nvPr>
            <p:ph type="body" idx="1"/>
          </p:nvPr>
        </p:nvSpPr>
        <p:spPr>
          <a:xfrm>
            <a:off x="457200" y="1219200"/>
            <a:ext cx="8229600" cy="4937125"/>
          </a:xfrm>
        </p:spPr>
        <p:txBody>
          <a:bodyPr/>
          <a:lstStyle/>
          <a:p>
            <a:pPr lvl="1">
              <a:defRPr/>
            </a:pPr>
            <a:endParaRPr lang="en-US" dirty="0" smtClean="0"/>
          </a:p>
          <a:p>
            <a:pPr lvl="1">
              <a:defRPr/>
            </a:pPr>
            <a:endParaRPr lang="en-US" dirty="0"/>
          </a:p>
          <a:p>
            <a:pPr lvl="1">
              <a:defRPr/>
            </a:pPr>
            <a:endParaRPr lang="en-US" dirty="0" smtClean="0"/>
          </a:p>
          <a:p>
            <a:pPr marL="274638" lvl="1" indent="0" algn="ctr">
              <a:buFont typeface="Wingdings 3" panose="05040102010807070707" pitchFamily="18" charset="2"/>
              <a:buNone/>
              <a:defRPr/>
            </a:pPr>
            <a:r>
              <a:rPr lang="en-US" sz="2800" dirty="0" smtClean="0"/>
              <a:t>Steve Graham</a:t>
            </a:r>
          </a:p>
          <a:p>
            <a:pPr marL="274638" lvl="1" indent="0" algn="ctr">
              <a:buFont typeface="Wingdings 3" panose="05040102010807070707" pitchFamily="18" charset="2"/>
              <a:buNone/>
              <a:defRPr/>
            </a:pPr>
            <a:r>
              <a:rPr lang="en-US" sz="2800" dirty="0" smtClean="0"/>
              <a:t>Arizona State University</a:t>
            </a:r>
            <a:endParaRPr lang="en-US" sz="2800" dirty="0"/>
          </a:p>
          <a:p>
            <a:pPr marL="274638" lvl="1" indent="0" algn="ctr">
              <a:buFont typeface="Wingdings 3" panose="05040102010807070707" pitchFamily="18" charset="2"/>
              <a:buNone/>
              <a:defRPr/>
            </a:pPr>
            <a:r>
              <a:rPr lang="en-US" sz="2800" dirty="0" smtClean="0"/>
              <a:t>Steve.graham@asu.edu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a:r>
              <a:rPr lang="en-US" altLang="en-US" smtClean="0"/>
              <a:t>Promoting Young Children’s Writing</a:t>
            </a:r>
          </a:p>
        </p:txBody>
      </p:sp>
      <p:sp>
        <p:nvSpPr>
          <p:cNvPr id="26627" name="Content Placeholder 2"/>
          <p:cNvSpPr>
            <a:spLocks noGrp="1"/>
          </p:cNvSpPr>
          <p:nvPr>
            <p:ph sz="quarter" idx="1"/>
          </p:nvPr>
        </p:nvSpPr>
        <p:spPr>
          <a:xfrm>
            <a:off x="457200" y="1219200"/>
            <a:ext cx="8229600" cy="4937125"/>
          </a:xfrm>
        </p:spPr>
        <p:txBody>
          <a:bodyPr/>
          <a:lstStyle/>
          <a:p>
            <a:r>
              <a:rPr lang="en-US" altLang="en-US" sz="3200" smtClean="0"/>
              <a:t>Write </a:t>
            </a:r>
          </a:p>
          <a:p>
            <a:endParaRPr lang="en-US" altLang="en-US" sz="3200" smtClean="0"/>
          </a:p>
          <a:p>
            <a:r>
              <a:rPr lang="en-US" altLang="en-US" sz="3200" smtClean="0"/>
              <a:t>Support</a:t>
            </a:r>
          </a:p>
          <a:p>
            <a:endParaRPr lang="en-US" altLang="en-US" sz="3200" smtClean="0"/>
          </a:p>
          <a:p>
            <a:r>
              <a:rPr lang="en-US" altLang="en-US" sz="3200" smtClean="0"/>
              <a:t>Teach</a:t>
            </a:r>
          </a:p>
          <a:p>
            <a:endParaRPr lang="en-US" altLang="en-US" sz="3200" smtClean="0"/>
          </a:p>
          <a:p>
            <a:r>
              <a:rPr lang="en-US" altLang="en-US" sz="3200" smtClean="0"/>
              <a:t>Connect</a:t>
            </a:r>
          </a:p>
          <a:p>
            <a:endParaRPr lang="en-US" altLang="en-US" sz="3200" smtClean="0"/>
          </a:p>
          <a:p>
            <a:r>
              <a:rPr lang="en-US" altLang="en-US" sz="3200" smtClean="0"/>
              <a:t>Create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smtClean="0"/>
              <a:t>Write</a:t>
            </a:r>
          </a:p>
        </p:txBody>
      </p:sp>
      <p:sp>
        <p:nvSpPr>
          <p:cNvPr id="27651" name="Rectangle 3"/>
          <p:cNvSpPr>
            <a:spLocks noGrp="1" noChangeArrowheads="1"/>
          </p:cNvSpPr>
          <p:nvPr>
            <p:ph sz="quarter" idx="1"/>
          </p:nvPr>
        </p:nvSpPr>
        <p:spPr>
          <a:xfrm>
            <a:off x="533400" y="1646238"/>
            <a:ext cx="8229600" cy="4525962"/>
          </a:xfrm>
        </p:spPr>
        <p:txBody>
          <a:bodyPr/>
          <a:lstStyle/>
          <a:p>
            <a:pPr eaLnBrk="1" hangingPunct="1">
              <a:buFontTx/>
              <a:buNone/>
            </a:pPr>
            <a:r>
              <a:rPr lang="en-US" altLang="en-US" smtClean="0"/>
              <a:t>Increase how much students write</a:t>
            </a:r>
          </a:p>
          <a:p>
            <a:pPr eaLnBrk="1" hangingPunct="1"/>
            <a:endParaRPr lang="en-US" altLang="en-US" smtClean="0"/>
          </a:p>
          <a:p>
            <a:pPr eaLnBrk="1" hangingPunct="1">
              <a:buFontTx/>
              <a:buNone/>
            </a:pPr>
            <a:r>
              <a:rPr lang="en-US" altLang="en-US" smtClean="0"/>
              <a:t> – 12 percentile jump</a:t>
            </a:r>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lowchart: Process 30" descr="Added shape"/>
          <p:cNvSpPr/>
          <p:nvPr/>
        </p:nvSpPr>
        <p:spPr>
          <a:xfrm>
            <a:off x="76200" y="76200"/>
            <a:ext cx="8915400" cy="609600"/>
          </a:xfrm>
          <a:prstGeom prst="flowChartProcess">
            <a:avLst/>
          </a:prstGeom>
          <a:gradFill flip="none" rotWithShape="1">
            <a:gsLst>
              <a:gs pos="72000">
                <a:schemeClr val="bg1"/>
              </a:gs>
              <a:gs pos="50000">
                <a:srgbClr val="FFF3E6"/>
              </a:gs>
              <a:gs pos="100000">
                <a:srgbClr val="FFF3E6"/>
              </a:gs>
            </a:gsLst>
            <a:lin ang="10800000" scaled="1"/>
            <a:tileRect/>
          </a:gradFill>
          <a:ln>
            <a:solidFill>
              <a:srgbClr val="FFF3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21"/>
          <p:cNvSpPr txBox="1">
            <a:spLocks noChangeArrowheads="1"/>
          </p:cNvSpPr>
          <p:nvPr/>
        </p:nvSpPr>
        <p:spPr>
          <a:xfrm>
            <a:off x="-304800" y="703263"/>
            <a:ext cx="9871075" cy="1206500"/>
          </a:xfrm>
          <a:prstGeom prst="rect">
            <a:avLst/>
          </a:prstGeom>
        </p:spPr>
        <p:txBody>
          <a:bodyPr/>
          <a:lstStyle/>
          <a:p>
            <a:pPr algn="ctr" eaLnBrk="1" hangingPunct="1">
              <a:defRPr/>
            </a:pPr>
            <a:r>
              <a:rPr lang="en-US" sz="2800" b="1" dirty="0">
                <a:solidFill>
                  <a:srgbClr val="25408F"/>
                </a:solidFill>
                <a:latin typeface="+mj-lt"/>
                <a:ea typeface="+mj-ea"/>
                <a:cs typeface="Arial" pitchFamily="34" charset="0"/>
              </a:rPr>
              <a:t>Action Steps</a:t>
            </a:r>
          </a:p>
        </p:txBody>
      </p:sp>
      <p:sp>
        <p:nvSpPr>
          <p:cNvPr id="5" name="Title 4" hidden="1"/>
          <p:cNvSpPr>
            <a:spLocks noGrp="1"/>
          </p:cNvSpPr>
          <p:nvPr>
            <p:ph type="title"/>
          </p:nvPr>
        </p:nvSpPr>
        <p:spPr/>
        <p:txBody>
          <a:bodyPr/>
          <a:lstStyle/>
          <a:p>
            <a:r>
              <a:rPr lang="en-US" dirty="0" smtClean="0"/>
              <a:t>Action Steps</a:t>
            </a:r>
            <a:endParaRPr lang="en-US" dirty="0"/>
          </a:p>
        </p:txBody>
      </p:sp>
      <p:sp>
        <p:nvSpPr>
          <p:cNvPr id="10" name="Content Placeholder 9"/>
          <p:cNvSpPr>
            <a:spLocks noGrp="1"/>
          </p:cNvSpPr>
          <p:nvPr>
            <p:ph sz="quarter" idx="1"/>
          </p:nvPr>
        </p:nvSpPr>
        <p:spPr/>
        <p:txBody>
          <a:bodyPr/>
          <a:lstStyle/>
          <a:p>
            <a:pPr>
              <a:defRPr/>
            </a:pPr>
            <a:r>
              <a:rPr lang="en-US" sz="2400" dirty="0" smtClean="0"/>
              <a:t>Students spend a minimum of an hour per day on writing</a:t>
            </a:r>
          </a:p>
          <a:p>
            <a:pPr lvl="1">
              <a:defRPr/>
            </a:pPr>
            <a:r>
              <a:rPr lang="en-US" sz="2000" dirty="0" smtClean="0"/>
              <a:t>At least 30 minutes dedicated to teaching strategies, techniques, and skills</a:t>
            </a:r>
          </a:p>
          <a:p>
            <a:pPr lvl="1">
              <a:defRPr/>
            </a:pPr>
            <a:r>
              <a:rPr lang="en-US" sz="2000" dirty="0" smtClean="0"/>
              <a:t>The remaining 30 minutes should be used for writing practice</a:t>
            </a:r>
          </a:p>
          <a:p>
            <a:pPr>
              <a:defRPr/>
            </a:pPr>
            <a:r>
              <a:rPr lang="en-US" sz="2400" dirty="0" smtClean="0"/>
              <a:t>Integrate writing practice into other content area instruction </a:t>
            </a:r>
          </a:p>
          <a:p>
            <a:pPr marL="0" indent="0">
              <a:buFont typeface="Wingdings 3" panose="05040102010807070707" pitchFamily="18" charset="2"/>
              <a:buNone/>
              <a:defRPr/>
            </a:pPr>
            <a:endParaRPr lang="en-US" sz="20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right)">
                                      <p:cBhvr>
                                        <p:cTn id="7" dur="1000"/>
                                        <p:tgtEl>
                                          <p:spTgt spid="10">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right)">
                                      <p:cBhvr>
                                        <p:cTn id="10" dur="1000"/>
                                        <p:tgtEl>
                                          <p:spTgt spid="10">
                                            <p:txEl>
                                              <p:pRg st="1" end="1"/>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wipe(right)">
                                      <p:cBhvr>
                                        <p:cTn id="13" dur="1000"/>
                                        <p:tgtEl>
                                          <p:spTgt spid="10">
                                            <p:txEl>
                                              <p:pRg st="2" end="2"/>
                                            </p:txEl>
                                          </p:spTgt>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wipe(right)">
                                      <p:cBhvr>
                                        <p:cTn id="16"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lowchart: Process 30" descr="Added shape"/>
          <p:cNvSpPr/>
          <p:nvPr/>
        </p:nvSpPr>
        <p:spPr>
          <a:xfrm>
            <a:off x="76200" y="91399"/>
            <a:ext cx="8915400" cy="609600"/>
          </a:xfrm>
          <a:prstGeom prst="flowChartProcess">
            <a:avLst/>
          </a:prstGeom>
          <a:gradFill flip="none" rotWithShape="1">
            <a:gsLst>
              <a:gs pos="72000">
                <a:schemeClr val="bg1"/>
              </a:gs>
              <a:gs pos="50000">
                <a:srgbClr val="FFF3E6"/>
              </a:gs>
              <a:gs pos="100000">
                <a:srgbClr val="FFF3E6"/>
              </a:gs>
            </a:gsLst>
            <a:lin ang="10800000" scaled="1"/>
            <a:tileRect/>
          </a:gradFill>
          <a:ln>
            <a:solidFill>
              <a:srgbClr val="FFF3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0723" name="Group 46" descr="Practice Guides"/>
          <p:cNvGrpSpPr>
            <a:grpSpLocks/>
          </p:cNvGrpSpPr>
          <p:nvPr/>
        </p:nvGrpSpPr>
        <p:grpSpPr bwMode="auto">
          <a:xfrm>
            <a:off x="6934200" y="152400"/>
            <a:ext cx="2057400" cy="369888"/>
            <a:chOff x="6934200" y="152400"/>
            <a:chExt cx="2057400" cy="369332"/>
          </a:xfrm>
        </p:grpSpPr>
        <p:sp>
          <p:nvSpPr>
            <p:cNvPr id="48" name="Rectangle 47"/>
            <p:cNvSpPr/>
            <p:nvPr/>
          </p:nvSpPr>
          <p:spPr>
            <a:xfrm>
              <a:off x="6934200" y="228485"/>
              <a:ext cx="1676400" cy="228256"/>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9" name="TextBox 48"/>
            <p:cNvSpPr txBox="1"/>
            <p:nvPr/>
          </p:nvSpPr>
          <p:spPr>
            <a:xfrm>
              <a:off x="6934200" y="152400"/>
              <a:ext cx="2057400" cy="369332"/>
            </a:xfrm>
            <a:prstGeom prst="rect">
              <a:avLst/>
            </a:prstGeom>
            <a:noFill/>
          </p:spPr>
          <p:txBody>
            <a:bodyPr>
              <a:spAutoFit/>
            </a:bodyPr>
            <a:lstStyle/>
            <a:p>
              <a:pPr eaLnBrk="1" fontAlgn="auto" hangingPunct="1">
                <a:spcBef>
                  <a:spcPts val="0"/>
                </a:spcBef>
                <a:spcAft>
                  <a:spcPts val="0"/>
                </a:spcAft>
                <a:defRPr/>
              </a:pPr>
              <a:r>
                <a:rPr lang="en-US" dirty="0">
                  <a:solidFill>
                    <a:schemeClr val="tx1">
                      <a:lumMod val="65000"/>
                      <a:lumOff val="35000"/>
                    </a:schemeClr>
                  </a:solidFill>
                  <a:latin typeface="+mn-lt"/>
                </a:rPr>
                <a:t>Practice Guides</a:t>
              </a:r>
            </a:p>
          </p:txBody>
        </p:sp>
      </p:grpSp>
      <p:sp>
        <p:nvSpPr>
          <p:cNvPr id="12" name="Rectangle 21"/>
          <p:cNvSpPr txBox="1">
            <a:spLocks noChangeArrowheads="1"/>
          </p:cNvSpPr>
          <p:nvPr/>
        </p:nvSpPr>
        <p:spPr>
          <a:xfrm>
            <a:off x="0" y="727075"/>
            <a:ext cx="9144000" cy="1206500"/>
          </a:xfrm>
          <a:prstGeom prst="rect">
            <a:avLst/>
          </a:prstGeom>
        </p:spPr>
        <p:txBody>
          <a:bodyPr/>
          <a:lstStyle/>
          <a:p>
            <a:pPr algn="ctr" eaLnBrk="1" hangingPunct="1">
              <a:defRPr/>
            </a:pPr>
            <a:r>
              <a:rPr lang="en-US" sz="2800" b="1" dirty="0">
                <a:solidFill>
                  <a:srgbClr val="25408F"/>
                </a:solidFill>
                <a:latin typeface="+mj-lt"/>
                <a:ea typeface="+mj-ea"/>
                <a:cs typeface="Arial" pitchFamily="34" charset="0"/>
              </a:rPr>
              <a:t>Actions Steps Continued.</a:t>
            </a:r>
          </a:p>
        </p:txBody>
      </p:sp>
      <p:sp>
        <p:nvSpPr>
          <p:cNvPr id="2" name="Title 1" hidden="1"/>
          <p:cNvSpPr>
            <a:spLocks noGrp="1"/>
          </p:cNvSpPr>
          <p:nvPr>
            <p:ph type="title"/>
          </p:nvPr>
        </p:nvSpPr>
        <p:spPr/>
        <p:txBody>
          <a:bodyPr/>
          <a:lstStyle/>
          <a:p>
            <a:r>
              <a:rPr lang="en-US" dirty="0" smtClean="0"/>
              <a:t>Action Steps Continued</a:t>
            </a:r>
            <a:endParaRPr lang="en-US" dirty="0"/>
          </a:p>
        </p:txBody>
      </p:sp>
      <p:sp>
        <p:nvSpPr>
          <p:cNvPr id="10" name="Content Placeholder 9"/>
          <p:cNvSpPr>
            <a:spLocks noGrp="1"/>
          </p:cNvSpPr>
          <p:nvPr>
            <p:ph sz="quarter" idx="1"/>
          </p:nvPr>
        </p:nvSpPr>
        <p:spPr/>
        <p:txBody>
          <a:bodyPr/>
          <a:lstStyle/>
          <a:p>
            <a:pPr marL="457200" indent="-457200">
              <a:buFont typeface="+mj-lt"/>
              <a:buAutoNum type="arabicPeriod"/>
              <a:defRPr/>
            </a:pPr>
            <a:r>
              <a:rPr lang="en-US" sz="3600" dirty="0" smtClean="0"/>
              <a:t>Help students understand the different purposes of writing</a:t>
            </a:r>
          </a:p>
          <a:p>
            <a:pPr marL="457200" indent="-457200">
              <a:buFont typeface="+mj-lt"/>
              <a:buAutoNum type="arabicPeriod"/>
              <a:defRPr/>
            </a:pPr>
            <a:endParaRPr lang="en-US" sz="3600" dirty="0" smtClean="0"/>
          </a:p>
          <a:p>
            <a:pPr marL="457200" indent="-457200">
              <a:buFont typeface="+mj-lt"/>
              <a:buAutoNum type="arabicPeriod"/>
              <a:defRPr/>
            </a:pPr>
            <a:r>
              <a:rPr lang="en-US" sz="3600" dirty="0" smtClean="0"/>
              <a:t>Expand students concept of audience</a:t>
            </a:r>
          </a:p>
          <a:p>
            <a:pPr marL="0" indent="0">
              <a:buFont typeface="Wingdings 3" panose="05040102010807070707" pitchFamily="18" charset="2"/>
              <a:buNone/>
              <a:defRPr/>
            </a:pP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right)">
                                      <p:cBhvr>
                                        <p:cTn id="7" dur="1000"/>
                                        <p:tgtEl>
                                          <p:spTgt spid="10">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wipe(right)">
                                      <p:cBhvr>
                                        <p:cTn id="10"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NCII_PowerPoint_Template_02-20-13">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NCII_PowerPoint_Template_02-20-13">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3246</TotalTime>
  <Words>1355</Words>
  <Application>Microsoft Office PowerPoint</Application>
  <PresentationFormat>On-screen Show (4:3)</PresentationFormat>
  <Paragraphs>265</Paragraphs>
  <Slides>34</Slides>
  <Notes>15</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34</vt:i4>
      </vt:variant>
    </vt:vector>
  </HeadingPairs>
  <TitlesOfParts>
    <vt:vector size="54" baseType="lpstr">
      <vt:lpstr>ＭＳ Ｐゴシック</vt:lpstr>
      <vt:lpstr>Arial</vt:lpstr>
      <vt:lpstr>Arial Narrow</vt:lpstr>
      <vt:lpstr>Bookman Old Style</vt:lpstr>
      <vt:lpstr>Calibri</vt:lpstr>
      <vt:lpstr>Courier New</vt:lpstr>
      <vt:lpstr>Franklin Gothic Book</vt:lpstr>
      <vt:lpstr>Franklin Gothic Demi</vt:lpstr>
      <vt:lpstr>FranklinGothic</vt:lpstr>
      <vt:lpstr>Gill Sans MT</vt:lpstr>
      <vt:lpstr>Symbol</vt:lpstr>
      <vt:lpstr>Times New Roman</vt:lpstr>
      <vt:lpstr>Wingdings</vt:lpstr>
      <vt:lpstr>Wingdings 3</vt:lpstr>
      <vt:lpstr>Origin</vt:lpstr>
      <vt:lpstr>NCII_PowerPoint_Template_02-20-13</vt:lpstr>
      <vt:lpstr>Basic</vt:lpstr>
      <vt:lpstr>1_Basic</vt:lpstr>
      <vt:lpstr>2_Basic</vt:lpstr>
      <vt:lpstr>1_NCII_PowerPoint_Template_02-20-13</vt:lpstr>
      <vt:lpstr>Writing Better: What Teachers Can Do Today To Enhance Their Students’ Writing</vt:lpstr>
      <vt:lpstr>NCII &amp; CEC’s Division for Research </vt:lpstr>
      <vt:lpstr>Webinar Format &amp; Questions </vt:lpstr>
      <vt:lpstr>Presenter</vt:lpstr>
      <vt:lpstr>Writing Better: What Teachers Can Do Today To Enhance Their Students’ Writing</vt:lpstr>
      <vt:lpstr>Promoting Young Children’s Writing</vt:lpstr>
      <vt:lpstr>Write</vt:lpstr>
      <vt:lpstr>Action Steps</vt:lpstr>
      <vt:lpstr>Action Steps Continued</vt:lpstr>
      <vt:lpstr>Write 2</vt:lpstr>
      <vt:lpstr>Support – Clear Writing Goals</vt:lpstr>
      <vt:lpstr>Support - Peers Working Together to Compose</vt:lpstr>
      <vt:lpstr>Support - Pre-Writing Activities</vt:lpstr>
      <vt:lpstr>Support – Assessment</vt:lpstr>
      <vt:lpstr>Support – Word Processing</vt:lpstr>
      <vt:lpstr>Teach – Writing Strategies</vt:lpstr>
      <vt:lpstr>Action steps again</vt:lpstr>
      <vt:lpstr>Techniques and strategies</vt:lpstr>
      <vt:lpstr>Strategies</vt:lpstr>
      <vt:lpstr>Teach – Transcription Skills </vt:lpstr>
      <vt:lpstr>Teach – Sentence Construction Skills</vt:lpstr>
      <vt:lpstr>What should we do about grammar?</vt:lpstr>
      <vt:lpstr>Teach - Writing Knowledge</vt:lpstr>
      <vt:lpstr>Connect – Reading &amp; Learning</vt:lpstr>
      <vt:lpstr>Note-taking: Concept Maps (Chang, Sung, &amp; Chen, 2002)</vt:lpstr>
      <vt:lpstr>Macrorules for Summarizing (Weisberg &amp; Balajthy, 1990)</vt:lpstr>
      <vt:lpstr>Create a Pleasant Writing Environment</vt:lpstr>
      <vt:lpstr>Some action steps</vt:lpstr>
      <vt:lpstr> </vt:lpstr>
      <vt:lpstr>Questions</vt:lpstr>
      <vt:lpstr>Connect to NCII</vt:lpstr>
      <vt:lpstr>Connect to CEC’s DR</vt:lpstr>
      <vt:lpstr>Disclaimer</vt:lpstr>
      <vt:lpstr>Address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Graham</dc:creator>
  <cp:lastModifiedBy>Peterson, Amy</cp:lastModifiedBy>
  <cp:revision>220</cp:revision>
  <dcterms:created xsi:type="dcterms:W3CDTF">2006-01-09T14:54:13Z</dcterms:created>
  <dcterms:modified xsi:type="dcterms:W3CDTF">2017-10-25T16:03:40Z</dcterms:modified>
</cp:coreProperties>
</file>