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0" r:id="rId4"/>
  </p:sldMasterIdLst>
  <p:notesMasterIdLst>
    <p:notesMasterId r:id="rId8"/>
  </p:notesMasterIdLst>
  <p:sldIdLst>
    <p:sldId id="626" r:id="rId5"/>
    <p:sldId id="628" r:id="rId6"/>
    <p:sldId id="627" r:id="rId7"/>
  </p:sldIdLst>
  <p:sldSz cx="9144000" cy="5143500" type="screen16x9"/>
  <p:notesSz cx="6858000" cy="9144000"/>
  <p:embeddedFontLst>
    <p:embeddedFont>
      <p:font typeface="Arial Narrow" panose="020B0606020202030204" pitchFamily="34"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2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15E72A-922E-4E12-887E-07A4BC624BAA}">
  <a:tblStyle styleId="{6315E72A-922E-4E12-887E-07A4BC624B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6" autoAdjust="0"/>
    <p:restoredTop sz="86335" autoAdjust="0"/>
  </p:normalViewPr>
  <p:slideViewPr>
    <p:cSldViewPr snapToGrid="0">
      <p:cViewPr varScale="1">
        <p:scale>
          <a:sx n="96" d="100"/>
          <a:sy n="96" d="100"/>
        </p:scale>
        <p:origin x="1068" y="72"/>
      </p:cViewPr>
      <p:guideLst>
        <p:guide orient="horz" pos="1620"/>
        <p:guide pos="2880"/>
      </p:guideLst>
    </p:cSldViewPr>
  </p:slideViewPr>
  <p:outlineViewPr>
    <p:cViewPr>
      <p:scale>
        <a:sx n="33" d="100"/>
        <a:sy n="33" d="100"/>
      </p:scale>
      <p:origin x="0" y="-6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ble, Elizabeth" userId="cc99524a-59cf-4811-bbbd-4798cc24125f" providerId="ADAL" clId="{16FA91E8-277B-4DF6-8334-7633429EF967}"/>
    <pc:docChg chg="undo custSel addSld delSld modSld sldOrd">
      <pc:chgData name="Laible, Elizabeth" userId="cc99524a-59cf-4811-bbbd-4798cc24125f" providerId="ADAL" clId="{16FA91E8-277B-4DF6-8334-7633429EF967}" dt="2020-09-25T16:22:21.574" v="212" actId="2062"/>
      <pc:docMkLst>
        <pc:docMk/>
      </pc:docMkLst>
      <pc:sldChg chg="del">
        <pc:chgData name="Laible, Elizabeth" userId="cc99524a-59cf-4811-bbbd-4798cc24125f" providerId="ADAL" clId="{16FA91E8-277B-4DF6-8334-7633429EF967}" dt="2020-09-25T16:12:04.664" v="74" actId="2696"/>
        <pc:sldMkLst>
          <pc:docMk/>
          <pc:sldMk cId="0" sldId="258"/>
        </pc:sldMkLst>
      </pc:sldChg>
      <pc:sldChg chg="del">
        <pc:chgData name="Laible, Elizabeth" userId="cc99524a-59cf-4811-bbbd-4798cc24125f" providerId="ADAL" clId="{16FA91E8-277B-4DF6-8334-7633429EF967}" dt="2020-09-25T16:11:53.185" v="60" actId="2696"/>
        <pc:sldMkLst>
          <pc:docMk/>
          <pc:sldMk cId="0" sldId="259"/>
        </pc:sldMkLst>
      </pc:sldChg>
      <pc:sldChg chg="del">
        <pc:chgData name="Laible, Elizabeth" userId="cc99524a-59cf-4811-bbbd-4798cc24125f" providerId="ADAL" clId="{16FA91E8-277B-4DF6-8334-7633429EF967}" dt="2020-09-25T16:11:59.742" v="72" actId="2696"/>
        <pc:sldMkLst>
          <pc:docMk/>
          <pc:sldMk cId="0" sldId="272"/>
        </pc:sldMkLst>
      </pc:sldChg>
      <pc:sldChg chg="del">
        <pc:chgData name="Laible, Elizabeth" userId="cc99524a-59cf-4811-bbbd-4798cc24125f" providerId="ADAL" clId="{16FA91E8-277B-4DF6-8334-7633429EF967}" dt="2020-09-25T16:11:53.207" v="61" actId="2696"/>
        <pc:sldMkLst>
          <pc:docMk/>
          <pc:sldMk cId="2558108445" sldId="275"/>
        </pc:sldMkLst>
      </pc:sldChg>
      <pc:sldChg chg="del">
        <pc:chgData name="Laible, Elizabeth" userId="cc99524a-59cf-4811-bbbd-4798cc24125f" providerId="ADAL" clId="{16FA91E8-277B-4DF6-8334-7633429EF967}" dt="2020-09-25T16:11:53.229" v="62" actId="2696"/>
        <pc:sldMkLst>
          <pc:docMk/>
          <pc:sldMk cId="2563746193" sldId="276"/>
        </pc:sldMkLst>
      </pc:sldChg>
      <pc:sldChg chg="del">
        <pc:chgData name="Laible, Elizabeth" userId="cc99524a-59cf-4811-bbbd-4798cc24125f" providerId="ADAL" clId="{16FA91E8-277B-4DF6-8334-7633429EF967}" dt="2020-09-25T16:11:53.256" v="63" actId="2696"/>
        <pc:sldMkLst>
          <pc:docMk/>
          <pc:sldMk cId="3302078142" sldId="277"/>
        </pc:sldMkLst>
      </pc:sldChg>
      <pc:sldChg chg="del">
        <pc:chgData name="Laible, Elizabeth" userId="cc99524a-59cf-4811-bbbd-4798cc24125f" providerId="ADAL" clId="{16FA91E8-277B-4DF6-8334-7633429EF967}" dt="2020-09-25T16:11:53.277" v="64" actId="2696"/>
        <pc:sldMkLst>
          <pc:docMk/>
          <pc:sldMk cId="1861721929" sldId="278"/>
        </pc:sldMkLst>
      </pc:sldChg>
      <pc:sldChg chg="del">
        <pc:chgData name="Laible, Elizabeth" userId="cc99524a-59cf-4811-bbbd-4798cc24125f" providerId="ADAL" clId="{16FA91E8-277B-4DF6-8334-7633429EF967}" dt="2020-09-25T16:11:53.297" v="65" actId="2696"/>
        <pc:sldMkLst>
          <pc:docMk/>
          <pc:sldMk cId="288997851" sldId="279"/>
        </pc:sldMkLst>
      </pc:sldChg>
      <pc:sldChg chg="del">
        <pc:chgData name="Laible, Elizabeth" userId="cc99524a-59cf-4811-bbbd-4798cc24125f" providerId="ADAL" clId="{16FA91E8-277B-4DF6-8334-7633429EF967}" dt="2020-09-25T16:11:53.321" v="66" actId="2696"/>
        <pc:sldMkLst>
          <pc:docMk/>
          <pc:sldMk cId="1494386110" sldId="280"/>
        </pc:sldMkLst>
      </pc:sldChg>
      <pc:sldChg chg="del">
        <pc:chgData name="Laible, Elizabeth" userId="cc99524a-59cf-4811-bbbd-4798cc24125f" providerId="ADAL" clId="{16FA91E8-277B-4DF6-8334-7633429EF967}" dt="2020-09-25T16:11:53.341" v="67" actId="2696"/>
        <pc:sldMkLst>
          <pc:docMk/>
          <pc:sldMk cId="3212352655" sldId="281"/>
        </pc:sldMkLst>
      </pc:sldChg>
      <pc:sldChg chg="del">
        <pc:chgData name="Laible, Elizabeth" userId="cc99524a-59cf-4811-bbbd-4798cc24125f" providerId="ADAL" clId="{16FA91E8-277B-4DF6-8334-7633429EF967}" dt="2020-09-25T16:11:53.362" v="68" actId="2696"/>
        <pc:sldMkLst>
          <pc:docMk/>
          <pc:sldMk cId="1067137763" sldId="282"/>
        </pc:sldMkLst>
      </pc:sldChg>
      <pc:sldChg chg="del">
        <pc:chgData name="Laible, Elizabeth" userId="cc99524a-59cf-4811-bbbd-4798cc24125f" providerId="ADAL" clId="{16FA91E8-277B-4DF6-8334-7633429EF967}" dt="2020-09-25T16:11:59.686" v="69" actId="2696"/>
        <pc:sldMkLst>
          <pc:docMk/>
          <pc:sldMk cId="840360309" sldId="283"/>
        </pc:sldMkLst>
      </pc:sldChg>
      <pc:sldChg chg="del">
        <pc:chgData name="Laible, Elizabeth" userId="cc99524a-59cf-4811-bbbd-4798cc24125f" providerId="ADAL" clId="{16FA91E8-277B-4DF6-8334-7633429EF967}" dt="2020-09-25T16:11:59.710" v="70" actId="2696"/>
        <pc:sldMkLst>
          <pc:docMk/>
          <pc:sldMk cId="3790917019" sldId="284"/>
        </pc:sldMkLst>
      </pc:sldChg>
      <pc:sldChg chg="del">
        <pc:chgData name="Laible, Elizabeth" userId="cc99524a-59cf-4811-bbbd-4798cc24125f" providerId="ADAL" clId="{16FA91E8-277B-4DF6-8334-7633429EF967}" dt="2020-09-25T16:02:05.557" v="0" actId="2696"/>
        <pc:sldMkLst>
          <pc:docMk/>
          <pc:sldMk cId="2905654242" sldId="285"/>
        </pc:sldMkLst>
      </pc:sldChg>
      <pc:sldChg chg="modSp">
        <pc:chgData name="Laible, Elizabeth" userId="cc99524a-59cf-4811-bbbd-4798cc24125f" providerId="ADAL" clId="{16FA91E8-277B-4DF6-8334-7633429EF967}" dt="2020-09-25T16:10:41.643" v="58"/>
        <pc:sldMkLst>
          <pc:docMk/>
          <pc:sldMk cId="972417184" sldId="626"/>
        </pc:sldMkLst>
        <pc:spChg chg="mod">
          <ac:chgData name="Laible, Elizabeth" userId="cc99524a-59cf-4811-bbbd-4798cc24125f" providerId="ADAL" clId="{16FA91E8-277B-4DF6-8334-7633429EF967}" dt="2020-09-25T16:02:31.995" v="11" actId="1076"/>
          <ac:spMkLst>
            <pc:docMk/>
            <pc:sldMk cId="972417184" sldId="626"/>
            <ac:spMk id="2" creationId="{16335F44-C996-4674-8E7C-B0AEFF2BE16B}"/>
          </ac:spMkLst>
        </pc:spChg>
        <pc:spChg chg="mod">
          <ac:chgData name="Laible, Elizabeth" userId="cc99524a-59cf-4811-bbbd-4798cc24125f" providerId="ADAL" clId="{16FA91E8-277B-4DF6-8334-7633429EF967}" dt="2020-09-25T16:09:02.747" v="53" actId="1076"/>
          <ac:spMkLst>
            <pc:docMk/>
            <pc:sldMk cId="972417184" sldId="626"/>
            <ac:spMk id="3" creationId="{7683DB85-4EE9-4315-8039-A70FEBF54353}"/>
          </ac:spMkLst>
        </pc:spChg>
        <pc:spChg chg="mod">
          <ac:chgData name="Laible, Elizabeth" userId="cc99524a-59cf-4811-bbbd-4798cc24125f" providerId="ADAL" clId="{16FA91E8-277B-4DF6-8334-7633429EF967}" dt="2020-09-25T16:10:41.643" v="58"/>
          <ac:spMkLst>
            <pc:docMk/>
            <pc:sldMk cId="972417184" sldId="626"/>
            <ac:spMk id="4" creationId="{6D57E0A7-4BBC-4566-88B7-B9E1DC025EBB}"/>
          </ac:spMkLst>
        </pc:spChg>
      </pc:sldChg>
      <pc:sldChg chg="addSp delSp modSp add ord">
        <pc:chgData name="Laible, Elizabeth" userId="cc99524a-59cf-4811-bbbd-4798cc24125f" providerId="ADAL" clId="{16FA91E8-277B-4DF6-8334-7633429EF967}" dt="2020-09-25T16:22:01.521" v="208" actId="2062"/>
        <pc:sldMkLst>
          <pc:docMk/>
          <pc:sldMk cId="3255677461" sldId="627"/>
        </pc:sldMkLst>
        <pc:spChg chg="mod">
          <ac:chgData name="Laible, Elizabeth" userId="cc99524a-59cf-4811-bbbd-4798cc24125f" providerId="ADAL" clId="{16FA91E8-277B-4DF6-8334-7633429EF967}" dt="2020-09-25T16:20:31.707" v="178" actId="1076"/>
          <ac:spMkLst>
            <pc:docMk/>
            <pc:sldMk cId="3255677461" sldId="627"/>
            <ac:spMk id="2" creationId="{34CECC44-77AF-4A95-B57D-3334AEB82AAB}"/>
          </ac:spMkLst>
        </pc:spChg>
        <pc:spChg chg="del mod">
          <ac:chgData name="Laible, Elizabeth" userId="cc99524a-59cf-4811-bbbd-4798cc24125f" providerId="ADAL" clId="{16FA91E8-277B-4DF6-8334-7633429EF967}" dt="2020-09-25T16:20:46.692" v="182"/>
          <ac:spMkLst>
            <pc:docMk/>
            <pc:sldMk cId="3255677461" sldId="627"/>
            <ac:spMk id="3" creationId="{41456949-29F4-44E7-851E-038741F219D6}"/>
          </ac:spMkLst>
        </pc:spChg>
        <pc:graphicFrameChg chg="add mod ord modGraphic">
          <ac:chgData name="Laible, Elizabeth" userId="cc99524a-59cf-4811-bbbd-4798cc24125f" providerId="ADAL" clId="{16FA91E8-277B-4DF6-8334-7633429EF967}" dt="2020-09-25T16:22:01.521" v="208" actId="2062"/>
          <ac:graphicFrameMkLst>
            <pc:docMk/>
            <pc:sldMk cId="3255677461" sldId="627"/>
            <ac:graphicFrameMk id="6" creationId="{9AA14ECF-3EBF-409F-AE63-0FCE9CAEC8B8}"/>
          </ac:graphicFrameMkLst>
        </pc:graphicFrameChg>
      </pc:sldChg>
      <pc:sldChg chg="addSp delSp modSp add">
        <pc:chgData name="Laible, Elizabeth" userId="cc99524a-59cf-4811-bbbd-4798cc24125f" providerId="ADAL" clId="{16FA91E8-277B-4DF6-8334-7633429EF967}" dt="2020-09-25T16:22:21.574" v="212" actId="2062"/>
        <pc:sldMkLst>
          <pc:docMk/>
          <pc:sldMk cId="2176051955" sldId="628"/>
        </pc:sldMkLst>
        <pc:spChg chg="mod">
          <ac:chgData name="Laible, Elizabeth" userId="cc99524a-59cf-4811-bbbd-4798cc24125f" providerId="ADAL" clId="{16FA91E8-277B-4DF6-8334-7633429EF967}" dt="2020-09-25T16:19:42.160" v="166" actId="1076"/>
          <ac:spMkLst>
            <pc:docMk/>
            <pc:sldMk cId="2176051955" sldId="628"/>
            <ac:spMk id="2" creationId="{E6EA6FE4-4D13-4EC5-9027-C0D6BF5FAEC3}"/>
          </ac:spMkLst>
        </pc:spChg>
        <pc:spChg chg="del mod">
          <ac:chgData name="Laible, Elizabeth" userId="cc99524a-59cf-4811-bbbd-4798cc24125f" providerId="ADAL" clId="{16FA91E8-277B-4DF6-8334-7633429EF967}" dt="2020-09-25T16:16:09.321" v="93"/>
          <ac:spMkLst>
            <pc:docMk/>
            <pc:sldMk cId="2176051955" sldId="628"/>
            <ac:spMk id="3" creationId="{81E76366-C7F4-4D9A-8523-0E42321B6615}"/>
          </ac:spMkLst>
        </pc:spChg>
        <pc:graphicFrameChg chg="add mod ord modGraphic">
          <ac:chgData name="Laible, Elizabeth" userId="cc99524a-59cf-4811-bbbd-4798cc24125f" providerId="ADAL" clId="{16FA91E8-277B-4DF6-8334-7633429EF967}" dt="2020-09-25T16:22:21.574" v="212" actId="2062"/>
          <ac:graphicFrameMkLst>
            <pc:docMk/>
            <pc:sldMk cId="2176051955" sldId="628"/>
            <ac:graphicFrameMk id="6" creationId="{6238CDD2-6CA1-4C4B-B992-F4C41126E92B}"/>
          </ac:graphicFrameMkLst>
        </pc:graphicFrameChg>
      </pc:sldChg>
      <pc:sldMasterChg chg="delSldLayout">
        <pc:chgData name="Laible, Elizabeth" userId="cc99524a-59cf-4811-bbbd-4798cc24125f" providerId="ADAL" clId="{16FA91E8-277B-4DF6-8334-7633429EF967}" dt="2020-09-25T16:11:59.743" v="73" actId="2696"/>
        <pc:sldMasterMkLst>
          <pc:docMk/>
          <pc:sldMasterMk cId="311735907" sldId="2147483810"/>
        </pc:sldMasterMkLst>
        <pc:sldLayoutChg chg="del">
          <pc:chgData name="Laible, Elizabeth" userId="cc99524a-59cf-4811-bbbd-4798cc24125f" providerId="ADAL" clId="{16FA91E8-277B-4DF6-8334-7633429EF967}" dt="2020-09-25T16:11:59.743" v="73" actId="2696"/>
          <pc:sldLayoutMkLst>
            <pc:docMk/>
            <pc:sldMasterMk cId="311735907" sldId="2147483810"/>
            <pc:sldLayoutMk cId="3571056368" sldId="2147483827"/>
          </pc:sldLayoutMkLst>
        </pc:sldLayoutChg>
        <pc:sldLayoutChg chg="del">
          <pc:chgData name="Laible, Elizabeth" userId="cc99524a-59cf-4811-bbbd-4798cc24125f" providerId="ADAL" clId="{16FA91E8-277B-4DF6-8334-7633429EF967}" dt="2020-09-25T16:11:59.712" v="71" actId="2696"/>
          <pc:sldLayoutMkLst>
            <pc:docMk/>
            <pc:sldMasterMk cId="311735907" sldId="2147483810"/>
            <pc:sldLayoutMk cId="1107196172" sldId="2147483828"/>
          </pc:sldLayoutMkLst>
        </pc:sldLayoutChg>
      </pc:sldMasterChg>
    </pc:docChg>
  </pc:docChgLst>
  <pc:docChgLst>
    <pc:chgData name="Laible, Elizabeth" userId="cc99524a-59cf-4811-bbbd-4798cc24125f" providerId="ADAL" clId="{DCE87936-2042-412C-8882-3A92685C97B5}"/>
    <pc:docChg chg="modSld">
      <pc:chgData name="Laible, Elizabeth" userId="cc99524a-59cf-4811-bbbd-4798cc24125f" providerId="ADAL" clId="{DCE87936-2042-412C-8882-3A92685C97B5}" dt="2020-09-29T13:58:25.876" v="3" actId="20577"/>
      <pc:docMkLst>
        <pc:docMk/>
      </pc:docMkLst>
      <pc:sldChg chg="modSp">
        <pc:chgData name="Laible, Elizabeth" userId="cc99524a-59cf-4811-bbbd-4798cc24125f" providerId="ADAL" clId="{DCE87936-2042-412C-8882-3A92685C97B5}" dt="2020-09-29T13:58:11.996" v="1" actId="255"/>
        <pc:sldMkLst>
          <pc:docMk/>
          <pc:sldMk cId="3255677461" sldId="627"/>
        </pc:sldMkLst>
        <pc:spChg chg="mod">
          <ac:chgData name="Laible, Elizabeth" userId="cc99524a-59cf-4811-bbbd-4798cc24125f" providerId="ADAL" clId="{DCE87936-2042-412C-8882-3A92685C97B5}" dt="2020-09-29T13:58:11.996" v="1" actId="255"/>
          <ac:spMkLst>
            <pc:docMk/>
            <pc:sldMk cId="3255677461" sldId="627"/>
            <ac:spMk id="2" creationId="{34CECC44-77AF-4A95-B57D-3334AEB82AAB}"/>
          </ac:spMkLst>
        </pc:spChg>
      </pc:sldChg>
      <pc:sldChg chg="modSp">
        <pc:chgData name="Laible, Elizabeth" userId="cc99524a-59cf-4811-bbbd-4798cc24125f" providerId="ADAL" clId="{DCE87936-2042-412C-8882-3A92685C97B5}" dt="2020-09-29T13:58:25.876" v="3" actId="20577"/>
        <pc:sldMkLst>
          <pc:docMk/>
          <pc:sldMk cId="2176051955" sldId="628"/>
        </pc:sldMkLst>
        <pc:spChg chg="mod">
          <ac:chgData name="Laible, Elizabeth" userId="cc99524a-59cf-4811-bbbd-4798cc24125f" providerId="ADAL" clId="{DCE87936-2042-412C-8882-3A92685C97B5}" dt="2020-09-29T13:58:25.876" v="3" actId="20577"/>
          <ac:spMkLst>
            <pc:docMk/>
            <pc:sldMk cId="2176051955" sldId="628"/>
            <ac:spMk id="2" creationId="{E6EA6FE4-4D13-4EC5-9027-C0D6BF5FAE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15" name="Title"/>
          <p:cNvSpPr>
            <a:spLocks noGrp="1"/>
          </p:cNvSpPr>
          <p:nvPr>
            <p:ph type="title" hasCustomPrompt="1"/>
          </p:nvPr>
        </p:nvSpPr>
        <p:spPr>
          <a:xfrm>
            <a:off x="549593" y="3135183"/>
            <a:ext cx="7886700" cy="577081"/>
          </a:xfrm>
          <a:prstGeom prst="rect">
            <a:avLst/>
          </a:prstGeom>
          <a:ln>
            <a:noFill/>
          </a:ln>
        </p:spPr>
        <p:txBody>
          <a:bodyPr vert="horz" wrap="square" lIns="0" tIns="0" rIns="0" bIns="0" rtlCol="0" anchor="t" anchorCtr="0">
            <a:spAutoFit/>
          </a:bodyPr>
          <a:lstStyle>
            <a:lvl1pPr algn="l">
              <a:lnSpc>
                <a:spcPct val="100000"/>
              </a:lnSpc>
              <a:defRPr sz="3750" b="1" i="0" cap="none" spc="0" baseline="0">
                <a:solidFill>
                  <a:schemeClr val="tx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p:ph type="subTitle" idx="1" hasCustomPrompt="1"/>
          </p:nvPr>
        </p:nvSpPr>
        <p:spPr>
          <a:xfrm>
            <a:off x="549593" y="3758593"/>
            <a:ext cx="7886700" cy="427040"/>
          </a:xfrm>
          <a:prstGeom prst="rect">
            <a:avLst/>
          </a:prstGeom>
          <a:ln>
            <a:noFill/>
          </a:ln>
        </p:spPr>
        <p:txBody>
          <a:bodyPr wrap="square" lIns="0" rIns="0" anchor="t" anchorCtr="0">
            <a:spAutoFit/>
          </a:bodyPr>
          <a:lstStyle>
            <a:lvl1pPr marL="0" indent="0" algn="l">
              <a:lnSpc>
                <a:spcPct val="100000"/>
              </a:lnSpc>
              <a:spcBef>
                <a:spcPts val="0"/>
              </a:spcBef>
              <a:buNone/>
              <a:defRPr sz="2775" b="0" i="0" cap="none" spc="0" baseline="0">
                <a:solidFill>
                  <a:schemeClr val="accent2"/>
                </a:solidFill>
                <a:latin typeface="+mj-lt"/>
                <a:ea typeface="Arial Narrow" panose="020B0606020202030204" pitchFamily="34" charset="0"/>
                <a:cs typeface="Calibri"/>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Subtitle</a:t>
            </a:r>
          </a:p>
        </p:txBody>
      </p:sp>
      <p:sp>
        <p:nvSpPr>
          <p:cNvPr id="7" name="Date"/>
          <p:cNvSpPr>
            <a:spLocks noGrp="1"/>
          </p:cNvSpPr>
          <p:nvPr>
            <p:ph type="body" sz="quarter" idx="14" hasCustomPrompt="1"/>
          </p:nvPr>
        </p:nvSpPr>
        <p:spPr>
          <a:xfrm>
            <a:off x="7583896" y="2787402"/>
            <a:ext cx="852397" cy="138500"/>
          </a:xfrm>
        </p:spPr>
        <p:txBody>
          <a:bodyPr wrap="none">
            <a:spAutoFit/>
          </a:bodyPr>
          <a:lstStyle>
            <a:lvl1pPr marL="0" indent="0" algn="r">
              <a:lnSpc>
                <a:spcPct val="100000"/>
              </a:lnSpc>
              <a:spcBef>
                <a:spcPts val="0"/>
              </a:spcBef>
              <a:buNone/>
              <a:defRPr sz="900" cap="none" baseline="0">
                <a:solidFill>
                  <a:schemeClr val="tx1"/>
                </a:solidFill>
              </a:defRPr>
            </a:lvl1pPr>
            <a:lvl2pPr marL="240030" indent="0" algn="ctr">
              <a:lnSpc>
                <a:spcPct val="100000"/>
              </a:lnSpc>
              <a:spcBef>
                <a:spcPts val="0"/>
              </a:spcBef>
              <a:buNone/>
              <a:defRPr>
                <a:solidFill>
                  <a:schemeClr val="bg1"/>
                </a:solidFill>
              </a:defRPr>
            </a:lvl2pPr>
            <a:lvl3pPr marL="514350" indent="0" algn="ctr">
              <a:lnSpc>
                <a:spcPct val="100000"/>
              </a:lnSpc>
              <a:spcBef>
                <a:spcPts val="0"/>
              </a:spcBef>
              <a:buNone/>
              <a:defRPr>
                <a:solidFill>
                  <a:schemeClr val="bg1"/>
                </a:solidFill>
              </a:defRPr>
            </a:lvl3pPr>
            <a:lvl4pPr marL="754380" indent="0" algn="ctr">
              <a:lnSpc>
                <a:spcPct val="100000"/>
              </a:lnSpc>
              <a:spcBef>
                <a:spcPts val="0"/>
              </a:spcBef>
              <a:buNone/>
              <a:defRPr>
                <a:solidFill>
                  <a:schemeClr val="bg1"/>
                </a:solidFill>
              </a:defRPr>
            </a:lvl4pPr>
            <a:lvl5pPr marL="994410" indent="0" algn="ctr">
              <a:lnSpc>
                <a:spcPct val="100000"/>
              </a:lnSpc>
              <a:spcBef>
                <a:spcPts val="0"/>
              </a:spcBef>
              <a:buNone/>
              <a:defRPr>
                <a:solidFill>
                  <a:schemeClr val="bg1"/>
                </a:solidFill>
              </a:defRPr>
            </a:lvl5pPr>
          </a:lstStyle>
          <a:p>
            <a:pPr lvl="0"/>
            <a:r>
              <a:rPr lang="en-US"/>
              <a:t>Month XX, 20XX</a:t>
            </a:r>
          </a:p>
        </p:txBody>
      </p:sp>
      <p:sp>
        <p:nvSpPr>
          <p:cNvPr id="4" name="Presenter"/>
          <p:cNvSpPr>
            <a:spLocks noGrp="1"/>
          </p:cNvSpPr>
          <p:nvPr>
            <p:ph type="body" sz="quarter" idx="13" hasCustomPrompt="1"/>
          </p:nvPr>
        </p:nvSpPr>
        <p:spPr>
          <a:xfrm>
            <a:off x="549593" y="4715740"/>
            <a:ext cx="7886700" cy="300083"/>
          </a:xfrm>
        </p:spPr>
        <p:txBody>
          <a:bodyPr wrap="square" anchor="t" anchorCtr="0">
            <a:spAutoFit/>
          </a:bodyPr>
          <a:lstStyle>
            <a:lvl1pPr marL="0" indent="0" algn="l">
              <a:lnSpc>
                <a:spcPct val="100000"/>
              </a:lnSpc>
              <a:spcBef>
                <a:spcPts val="0"/>
              </a:spcBef>
              <a:buNone/>
              <a:defRPr sz="1950" baseline="0">
                <a:solidFill>
                  <a:schemeClr val="tx1"/>
                </a:solidFill>
              </a:defRPr>
            </a:lvl1pPr>
            <a:lvl2pPr marL="240030" indent="0">
              <a:buNone/>
              <a:defRPr>
                <a:solidFill>
                  <a:schemeClr val="bg1"/>
                </a:solidFill>
              </a:defRPr>
            </a:lvl2pPr>
            <a:lvl3pPr marL="514350" indent="0">
              <a:buNone/>
              <a:defRPr>
                <a:solidFill>
                  <a:schemeClr val="bg1"/>
                </a:solidFill>
              </a:defRPr>
            </a:lvl3pPr>
            <a:lvl4pPr marL="754380" indent="0">
              <a:buNone/>
              <a:defRPr>
                <a:solidFill>
                  <a:schemeClr val="bg1"/>
                </a:solidFill>
              </a:defRPr>
            </a:lvl4pPr>
            <a:lvl5pPr marL="994410" indent="0">
              <a:buNone/>
              <a:defRPr>
                <a:solidFill>
                  <a:schemeClr val="bg1"/>
                </a:solidFill>
              </a:defRPr>
            </a:lvl5pPr>
          </a:lstStyle>
          <a:p>
            <a:pPr lvl="0"/>
            <a:r>
              <a:rPr lang="en-US"/>
              <a:t>Presenter’s Name, Title | Presenter’s Name, Title</a:t>
            </a:r>
          </a:p>
        </p:txBody>
      </p:sp>
      <p:sp>
        <p:nvSpPr>
          <p:cNvPr id="2" name="Footer Placeholder 1"/>
          <p:cNvSpPr>
            <a:spLocks noGrp="1"/>
          </p:cNvSpPr>
          <p:nvPr>
            <p:ph type="ftr" sz="quarter" idx="12"/>
          </p:nvPr>
        </p:nvSpPr>
        <p:spPr>
          <a:xfrm>
            <a:off x="549593" y="5051167"/>
            <a:ext cx="2215751" cy="92333"/>
          </a:xfrm>
        </p:spPr>
        <p:txBody>
          <a:bodyPr/>
          <a:lstStyle/>
          <a:p>
            <a:endParaRPr lang="en-US"/>
          </a:p>
        </p:txBody>
      </p:sp>
    </p:spTree>
    <p:extLst>
      <p:ext uri="{BB962C8B-B14F-4D97-AF65-F5344CB8AC3E}">
        <p14:creationId xmlns:p14="http://schemas.microsoft.com/office/powerpoint/2010/main" val="956597084"/>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455914" cy="96012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342900" y="1028700"/>
            <a:ext cx="4176522" cy="325755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22292" y="1028700"/>
            <a:ext cx="4176522" cy="325755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342900" y="4313682"/>
            <a:ext cx="8455914"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3482643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42900" y="0"/>
            <a:ext cx="4224528" cy="96012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342900" y="1028700"/>
            <a:ext cx="4224528" cy="325755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6109904" y="-240214"/>
            <a:ext cx="2521656" cy="2521656"/>
          </a:xfrm>
          <a:prstGeom prst="diamond">
            <a:avLst/>
          </a:prstGeom>
          <a:solidFill>
            <a:schemeClr val="accent1">
              <a:lumMod val="20000"/>
              <a:lumOff val="80000"/>
            </a:schemeClr>
          </a:solidFill>
          <a:ln>
            <a:noFill/>
          </a:ln>
        </p:spPr>
        <p:txBody>
          <a:bodyPr>
            <a:normAutofit/>
          </a:bodyPr>
          <a:lstStyle>
            <a:lvl1pPr marL="0" indent="0" algn="ctr">
              <a:buNone/>
              <a:defRPr sz="105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7583974" y="1233857"/>
            <a:ext cx="2521656" cy="2521656"/>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6109904" y="2707928"/>
            <a:ext cx="2521656" cy="2521656"/>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4635833" y="1233857"/>
            <a:ext cx="2521656" cy="2521656"/>
          </a:xfrm>
          <a:prstGeom prst="diamond">
            <a:avLst/>
          </a:prstGeom>
          <a:solidFill>
            <a:schemeClr val="accent1">
              <a:lumMod val="20000"/>
              <a:lumOff val="80000"/>
            </a:schemeClr>
          </a:solidFill>
          <a:ln>
            <a:noFill/>
          </a:ln>
        </p:spPr>
        <p:txBody>
          <a:bodyPr/>
          <a:lstStyle>
            <a:lvl1pPr marL="0" indent="0" algn="ctr">
              <a:buNone/>
              <a:defRPr sz="105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342900" y="4313682"/>
            <a:ext cx="4224528"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774038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42900" y="1028700"/>
            <a:ext cx="8455914" cy="3429000"/>
          </a:xfrm>
        </p:spPr>
        <p:txBody>
          <a:bodyPr>
            <a:noAutofit/>
          </a:bodyPr>
          <a:lstStyle>
            <a:lvl1pPr marL="3429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8254926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11" name="TextBox 10">
            <a:extLst>
              <a:ext uri="{FF2B5EF4-FFF2-40B4-BE49-F238E27FC236}">
                <a16:creationId xmlns:a16="http://schemas.microsoft.com/office/drawing/2014/main" id="{810334FC-84F6-4046-90B7-24ADEB3883A5}"/>
              </a:ext>
            </a:extLst>
          </p:cNvPr>
          <p:cNvSpPr txBox="1"/>
          <p:nvPr/>
        </p:nvSpPr>
        <p:spPr>
          <a:xfrm>
            <a:off x="398192" y="4394201"/>
            <a:ext cx="8155743" cy="1010051"/>
          </a:xfrm>
          <a:prstGeom prst="rect">
            <a:avLst/>
          </a:prstGeom>
          <a:noFill/>
        </p:spPr>
        <p:txBody>
          <a:bodyPr wrap="square" rtlCol="0">
            <a:noAutofit/>
          </a:bodyPr>
          <a:lstStyle/>
          <a:p>
            <a:pPr>
              <a:lnSpc>
                <a:spcPct val="175000"/>
              </a:lnSpc>
            </a:pPr>
            <a:r>
              <a:rPr lang="en-US" sz="1650"/>
              <a:t>1000 Thomas Jefferson St.,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36310" y="-300038"/>
            <a:ext cx="781373" cy="131445"/>
          </a:xfrm>
        </p:spPr>
        <p:txBody>
          <a:bodyPr>
            <a:normAutofit/>
          </a:bodyPr>
          <a:lstStyle>
            <a:lvl1pPr>
              <a:defRPr sz="750">
                <a:solidFill>
                  <a:srgbClr val="E6E6E6"/>
                </a:solidFill>
              </a:defRPr>
            </a:lvl1pPr>
          </a:lstStyle>
          <a:p>
            <a:r>
              <a:rPr lang="en-US"/>
              <a:t>Closing Slide</a:t>
            </a:r>
          </a:p>
        </p:txBody>
      </p:sp>
      <p:sp>
        <p:nvSpPr>
          <p:cNvPr id="7" name="TextBox 6">
            <a:extLst>
              <a:ext uri="{FF2B5EF4-FFF2-40B4-BE49-F238E27FC236}">
                <a16:creationId xmlns:a16="http://schemas.microsoft.com/office/drawing/2014/main" id="{26B4CD26-5B1F-47B5-B13C-A2ED653161B6}"/>
              </a:ext>
            </a:extLst>
          </p:cNvPr>
          <p:cNvSpPr txBox="1"/>
          <p:nvPr/>
        </p:nvSpPr>
        <p:spPr>
          <a:xfrm>
            <a:off x="817683" y="2695721"/>
            <a:ext cx="7675685" cy="1783710"/>
          </a:xfrm>
          <a:prstGeom prst="rect">
            <a:avLst/>
          </a:prstGeom>
          <a:noFill/>
        </p:spPr>
        <p:txBody>
          <a:bodyPr wrap="square" rtlCol="0">
            <a:noAutofit/>
          </a:bodyPr>
          <a:lstStyle/>
          <a:p>
            <a:pPr>
              <a:lnSpc>
                <a:spcPct val="175000"/>
              </a:lnSpc>
            </a:pPr>
            <a:r>
              <a:rPr lang="en-US" sz="1650"/>
              <a:t>www.intensiveintervention.org</a:t>
            </a:r>
          </a:p>
          <a:p>
            <a:pPr>
              <a:lnSpc>
                <a:spcPct val="175000"/>
              </a:lnSpc>
            </a:pPr>
            <a:r>
              <a:rPr lang="en-US" sz="1650"/>
              <a:t>ncii@air.org</a:t>
            </a:r>
          </a:p>
          <a:p>
            <a:pPr>
              <a:lnSpc>
                <a:spcPct val="175000"/>
              </a:lnSpc>
            </a:pPr>
            <a:r>
              <a:rPr lang="en-US" sz="1650"/>
              <a:t>https://twitter.com/TheNCII https://www.youtube.com/channel/UC6W2pma8TiSZvY_GWROkTLA</a:t>
            </a:r>
          </a:p>
        </p:txBody>
      </p:sp>
    </p:spTree>
    <p:extLst>
      <p:ext uri="{BB962C8B-B14F-4D97-AF65-F5344CB8AC3E}">
        <p14:creationId xmlns:p14="http://schemas.microsoft.com/office/powerpoint/2010/main" val="24028272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act">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2" name="Title 1"/>
          <p:cNvSpPr>
            <a:spLocks noGrp="1"/>
          </p:cNvSpPr>
          <p:nvPr>
            <p:ph type="title" hasCustomPrompt="1"/>
          </p:nvPr>
        </p:nvSpPr>
        <p:spPr>
          <a:xfrm>
            <a:off x="1927220" y="1298070"/>
            <a:ext cx="6419088" cy="265265"/>
          </a:xfrm>
        </p:spPr>
        <p:txBody>
          <a:bodyPr anchor="b" anchorCtr="0">
            <a:noAutofit/>
          </a:bodyPr>
          <a:lstStyle>
            <a:lvl1pPr algn="l">
              <a:lnSpc>
                <a:spcPct val="114000"/>
              </a:lnSpc>
              <a:defRPr lang="en-US" sz="165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p:ph type="body" sz="quarter" idx="11" hasCustomPrompt="1"/>
          </p:nvPr>
        </p:nvSpPr>
        <p:spPr>
          <a:xfrm>
            <a:off x="1927220" y="1595155"/>
            <a:ext cx="6417392" cy="923840"/>
          </a:xfrm>
        </p:spPr>
        <p:txBody>
          <a:bodyPr>
            <a:noAutofit/>
          </a:bodyPr>
          <a:lstStyle>
            <a:lvl1pPr marL="0" indent="0" algn="l">
              <a:lnSpc>
                <a:spcPct val="125000"/>
              </a:lnSpc>
              <a:spcBef>
                <a:spcPts val="0"/>
              </a:spcBef>
              <a:buNone/>
              <a:defRPr sz="165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902091" y="1340273"/>
            <a:ext cx="857250" cy="857250"/>
          </a:xfrm>
          <a:solidFill>
            <a:schemeClr val="bg1"/>
          </a:solidFill>
        </p:spPr>
        <p:txBody>
          <a:bodyPr anchor="t" anchorCtr="1">
            <a:normAutofit/>
          </a:bodyPr>
          <a:lstStyle>
            <a:lvl1pPr marL="0" indent="0" algn="ctr">
              <a:buNone/>
              <a:defRPr sz="750"/>
            </a:lvl1pPr>
          </a:lstStyle>
          <a:p>
            <a:r>
              <a:rPr lang="en-US"/>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p:nvSpPr>
        <p:spPr>
          <a:xfrm>
            <a:off x="817683" y="2695721"/>
            <a:ext cx="7675685" cy="1783710"/>
          </a:xfrm>
          <a:prstGeom prst="rect">
            <a:avLst/>
          </a:prstGeom>
          <a:noFill/>
        </p:spPr>
        <p:txBody>
          <a:bodyPr wrap="square" rtlCol="0">
            <a:noAutofit/>
          </a:bodyPr>
          <a:lstStyle/>
          <a:p>
            <a:pPr>
              <a:lnSpc>
                <a:spcPct val="175000"/>
              </a:lnSpc>
            </a:pPr>
            <a:r>
              <a:rPr lang="en-US" sz="1650"/>
              <a:t>www.intensiveintervention.org</a:t>
            </a:r>
          </a:p>
          <a:p>
            <a:pPr>
              <a:lnSpc>
                <a:spcPct val="175000"/>
              </a:lnSpc>
            </a:pPr>
            <a:r>
              <a:rPr lang="en-US" sz="1650"/>
              <a:t>ncii@air.org</a:t>
            </a:r>
          </a:p>
          <a:p>
            <a:pPr>
              <a:lnSpc>
                <a:spcPct val="175000"/>
              </a:lnSpc>
            </a:pPr>
            <a:r>
              <a:rPr lang="en-US" sz="165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p:nvSpPr>
        <p:spPr>
          <a:xfrm>
            <a:off x="471884" y="4459825"/>
            <a:ext cx="8155743" cy="450653"/>
          </a:xfrm>
          <a:prstGeom prst="rect">
            <a:avLst/>
          </a:prstGeom>
          <a:noFill/>
        </p:spPr>
        <p:txBody>
          <a:bodyPr wrap="square" rtlCol="0">
            <a:noAutofit/>
          </a:bodyPr>
          <a:lstStyle/>
          <a:p>
            <a:pPr>
              <a:lnSpc>
                <a:spcPct val="175000"/>
              </a:lnSpc>
            </a:pPr>
            <a:r>
              <a:rPr lang="en-US" sz="165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864377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253497"/>
      </p:ext>
    </p:extLst>
  </p:cSld>
  <p:clrMapOvr>
    <a:overrideClrMapping bg1="lt1" tx1="dk1" bg2="lt2" tx2="dk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028700"/>
            <a:ext cx="8503920" cy="3257550"/>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450"/>
              </a:spcBef>
              <a:spcAft>
                <a:spcPts val="0"/>
              </a:spcAft>
              <a:buClrTx/>
              <a:buSzPct val="100000"/>
              <a:buFont typeface="Arial" panose="020B0604020202020204" pitchFamily="34" charset="0"/>
              <a:buNone/>
              <a:tabLst/>
              <a:defRPr sz="1200" baseline="0"/>
            </a:lvl1pPr>
            <a:lvl2pPr marL="171450" indent="-171450">
              <a:lnSpc>
                <a:spcPct val="105000"/>
              </a:lnSpc>
              <a:spcBef>
                <a:spcPts val="450"/>
              </a:spcBef>
              <a:buFont typeface="Wingdings" panose="05000000000000000000" pitchFamily="2" charset="2"/>
              <a:buChar char="§"/>
              <a:defRPr sz="1200"/>
            </a:lvl2pPr>
            <a:lvl3pPr marL="342900" indent="-171450">
              <a:lnSpc>
                <a:spcPct val="105000"/>
              </a:lnSpc>
              <a:spcBef>
                <a:spcPts val="450"/>
              </a:spcBef>
              <a:buFont typeface="Arial" panose="020B0604020202020204" pitchFamily="34" charset="0"/>
              <a:buChar char="•"/>
              <a:defRPr sz="1200"/>
            </a:lvl3pPr>
            <a:lvl4pPr marL="514350" indent="-171450">
              <a:lnSpc>
                <a:spcPct val="105000"/>
              </a:lnSpc>
              <a:spcBef>
                <a:spcPts val="450"/>
              </a:spcBef>
              <a:buFont typeface="Arial" panose="020B0604020202020204" pitchFamily="34" charset="0"/>
              <a:buChar char="–"/>
              <a:defRPr sz="1200"/>
            </a:lvl4pPr>
            <a:lvl5pPr marL="685800" indent="-171450">
              <a:lnSpc>
                <a:spcPct val="105000"/>
              </a:lnSpc>
              <a:spcBef>
                <a:spcPts val="450"/>
              </a:spcBef>
              <a:buSzPct val="110000"/>
              <a:buFont typeface="Arial" panose="020B0604020202020204" pitchFamily="34" charset="0"/>
              <a:buChar char="»"/>
              <a:defRPr sz="1200"/>
            </a:lvl5pPr>
            <a:lvl6pPr marL="857250" indent="-171450">
              <a:lnSpc>
                <a:spcPct val="105000"/>
              </a:lnSpc>
              <a:spcBef>
                <a:spcPts val="450"/>
              </a:spcBef>
              <a:buClr>
                <a:schemeClr val="accent1"/>
              </a:buClr>
              <a:buFont typeface="Calibri" panose="020F0502020204030204" pitchFamily="34" charset="0"/>
              <a:buChar char="›"/>
              <a:defRPr sz="12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342900" y="4313682"/>
            <a:ext cx="8503920"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95952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028700"/>
            <a:ext cx="8503920" cy="3257550"/>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450"/>
              </a:spcBef>
              <a:spcAft>
                <a:spcPts val="0"/>
              </a:spcAft>
              <a:buClrTx/>
              <a:buSzPct val="100000"/>
              <a:buFont typeface="Arial" panose="020B0604020202020204" pitchFamily="34" charset="0"/>
              <a:buNone/>
              <a:tabLst/>
              <a:defRPr sz="1200" baseline="0"/>
            </a:lvl1pPr>
            <a:lvl2pPr marL="171450" indent="-171450">
              <a:lnSpc>
                <a:spcPct val="105000"/>
              </a:lnSpc>
              <a:spcBef>
                <a:spcPts val="450"/>
              </a:spcBef>
              <a:buFont typeface="Wingdings" panose="05000000000000000000" pitchFamily="2" charset="2"/>
              <a:buChar char="§"/>
              <a:defRPr sz="1200"/>
            </a:lvl2pPr>
            <a:lvl3pPr marL="342900" indent="-171450">
              <a:lnSpc>
                <a:spcPct val="105000"/>
              </a:lnSpc>
              <a:spcBef>
                <a:spcPts val="450"/>
              </a:spcBef>
              <a:buFont typeface="Arial" panose="020B0604020202020204" pitchFamily="34" charset="0"/>
              <a:buChar char="•"/>
              <a:defRPr sz="1200"/>
            </a:lvl3pPr>
            <a:lvl4pPr marL="514350" indent="-171450">
              <a:lnSpc>
                <a:spcPct val="105000"/>
              </a:lnSpc>
              <a:spcBef>
                <a:spcPts val="450"/>
              </a:spcBef>
              <a:buFont typeface="Arial" panose="020B0604020202020204" pitchFamily="34" charset="0"/>
              <a:buChar char="–"/>
              <a:defRPr sz="1200"/>
            </a:lvl4pPr>
            <a:lvl5pPr marL="685800" indent="-171450">
              <a:lnSpc>
                <a:spcPct val="105000"/>
              </a:lnSpc>
              <a:spcBef>
                <a:spcPts val="450"/>
              </a:spcBef>
              <a:buSzPct val="110000"/>
              <a:buFont typeface="Arial" panose="020B0604020202020204" pitchFamily="34" charset="0"/>
              <a:buChar char="»"/>
              <a:defRPr sz="1200"/>
            </a:lvl5pPr>
            <a:lvl6pPr marL="857250" indent="-171450">
              <a:lnSpc>
                <a:spcPct val="105000"/>
              </a:lnSpc>
              <a:spcBef>
                <a:spcPts val="450"/>
              </a:spcBef>
              <a:buClr>
                <a:schemeClr val="accent1"/>
              </a:buClr>
              <a:buFont typeface="Calibri" panose="020F0502020204030204" pitchFamily="34" charset="0"/>
              <a:buChar char="›"/>
              <a:defRPr sz="12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342900" y="4313682"/>
            <a:ext cx="8503920"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4" name="Title 3"/>
          <p:cNvSpPr>
            <a:spLocks noGrp="1"/>
          </p:cNvSpPr>
          <p:nvPr>
            <p:ph type="title" hasCustomPrompt="1"/>
          </p:nvPr>
        </p:nvSpPr>
        <p:spPr>
          <a:xfrm>
            <a:off x="3001693" y="817246"/>
            <a:ext cx="5456507" cy="1988202"/>
          </a:xfrm>
        </p:spPr>
        <p:txBody>
          <a:bodyPr anchor="b" anchorCtr="0">
            <a:normAutofit/>
          </a:bodyPr>
          <a:lstStyle>
            <a:lvl1pPr algn="l">
              <a:defRPr sz="375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3001693" y="3012245"/>
            <a:ext cx="5456507" cy="1424354"/>
          </a:xfrm>
        </p:spPr>
        <p:txBody>
          <a:bodyPr>
            <a:normAutofit/>
          </a:bodyPr>
          <a:lstStyle>
            <a:lvl1pPr marL="0" indent="0" algn="l">
              <a:spcBef>
                <a:spcPts val="0"/>
              </a:spcBef>
              <a:buNone/>
              <a:defRPr sz="2775">
                <a:solidFill>
                  <a:schemeClr val="accent2"/>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3980344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342900" y="1028700"/>
            <a:ext cx="8455914" cy="325755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342900" y="4313682"/>
            <a:ext cx="8455914"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3007413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42900" y="0"/>
            <a:ext cx="8457057" cy="96012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342900" y="1028700"/>
            <a:ext cx="4176522" cy="325755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4623435" y="1028700"/>
            <a:ext cx="4176522" cy="325755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342900" y="4313682"/>
            <a:ext cx="8455914"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691561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342900" y="1028700"/>
            <a:ext cx="8455914" cy="325755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342900" y="4313682"/>
            <a:ext cx="8455914"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7677393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42900" y="0"/>
            <a:ext cx="8455914" cy="96012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342900" y="1028700"/>
            <a:ext cx="4176522" cy="325755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4622292" y="1028700"/>
            <a:ext cx="4176522" cy="325755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342900" y="4313682"/>
            <a:ext cx="8455914"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30308699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342900" y="1029754"/>
            <a:ext cx="8457057" cy="89154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42900" y="1990928"/>
            <a:ext cx="8457057" cy="226314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342900" y="4313682"/>
            <a:ext cx="8457057"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84205995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342900" y="1028700"/>
            <a:ext cx="8457057" cy="89154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42900" y="1988820"/>
            <a:ext cx="4176522" cy="226314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4622053" y="1988820"/>
            <a:ext cx="4177904" cy="226314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342900" y="4313682"/>
            <a:ext cx="8457057"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55819742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342900" y="1028700"/>
            <a:ext cx="8457057" cy="3257550"/>
          </a:xfrm>
        </p:spPr>
        <p:txBody>
          <a:bodyPr>
            <a:normAutofit/>
          </a:bodyPr>
          <a:lstStyle>
            <a:lvl1pPr marL="342900" indent="-342900">
              <a:lnSpc>
                <a:spcPct val="125000"/>
              </a:lnSpc>
              <a:spcBef>
                <a:spcPts val="450"/>
              </a:spcBef>
              <a:buClr>
                <a:schemeClr val="tx2"/>
              </a:buClr>
              <a:buFont typeface="+mj-lt"/>
              <a:buAutoNum type="arabicPeriod"/>
              <a:defRPr sz="1950" baseline="0"/>
            </a:lvl1pPr>
            <a:lvl2pPr marL="685800" indent="-342900">
              <a:lnSpc>
                <a:spcPct val="125000"/>
              </a:lnSpc>
              <a:spcBef>
                <a:spcPts val="450"/>
              </a:spcBef>
              <a:buClr>
                <a:schemeClr val="tx2"/>
              </a:buClr>
              <a:buFont typeface="+mj-lt"/>
              <a:buAutoNum type="alphaLcPeriod"/>
              <a:defRPr sz="1950"/>
            </a:lvl2pPr>
            <a:lvl3pPr marL="1028700" indent="-342900">
              <a:lnSpc>
                <a:spcPct val="125000"/>
              </a:lnSpc>
              <a:spcBef>
                <a:spcPts val="450"/>
              </a:spcBef>
              <a:buClr>
                <a:schemeClr val="tx2"/>
              </a:buClr>
              <a:buFont typeface="+mj-lt"/>
              <a:buAutoNum type="romanLcPeriod"/>
              <a:defRPr sz="1950"/>
            </a:lvl3pPr>
            <a:lvl4pPr marL="1371600" indent="-342900">
              <a:lnSpc>
                <a:spcPct val="125000"/>
              </a:lnSpc>
              <a:spcBef>
                <a:spcPts val="450"/>
              </a:spcBef>
              <a:buClr>
                <a:schemeClr val="tx2"/>
              </a:buClr>
              <a:buSzPct val="100000"/>
              <a:buFont typeface="+mj-lt"/>
              <a:buAutoNum type="arabicParenR"/>
              <a:defRPr sz="1950"/>
            </a:lvl4pPr>
            <a:lvl5pPr marL="1714500" indent="-342900">
              <a:lnSpc>
                <a:spcPct val="125000"/>
              </a:lnSpc>
              <a:spcBef>
                <a:spcPts val="450"/>
              </a:spcBef>
              <a:buClr>
                <a:schemeClr val="tx2"/>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342900" y="4313682"/>
            <a:ext cx="8457057"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0257362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342900" y="0"/>
            <a:ext cx="8457057" cy="960120"/>
          </a:xfrm>
          <a:prstGeom prst="rect">
            <a:avLst/>
          </a:prstGeom>
        </p:spPr>
        <p:txBody>
          <a:bodyPr vert="horz" lIns="0" tIns="0" rIns="0" bIns="0" rtlCol="0" anchor="ctr" anchorCtr="0">
            <a:normAutofit/>
          </a:bodyPr>
          <a:lstStyle/>
          <a:p>
            <a:r>
              <a:rPr lang="en-US"/>
              <a:t>Slide Title, Size 42, 85% Black, Center Aligned in Placeholder</a:t>
            </a:r>
          </a:p>
        </p:txBody>
      </p:sp>
      <p:sp>
        <p:nvSpPr>
          <p:cNvPr id="12" name="Text Placeholder"/>
          <p:cNvSpPr>
            <a:spLocks noGrp="1"/>
          </p:cNvSpPr>
          <p:nvPr>
            <p:ph type="body" idx="1"/>
          </p:nvPr>
        </p:nvSpPr>
        <p:spPr>
          <a:xfrm>
            <a:off x="342900" y="1028699"/>
            <a:ext cx="8457057" cy="325755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2" name="Footer Placeholder 1"/>
          <p:cNvSpPr>
            <a:spLocks noGrp="1"/>
          </p:cNvSpPr>
          <p:nvPr>
            <p:ph type="ftr" sz="quarter" idx="3"/>
          </p:nvPr>
        </p:nvSpPr>
        <p:spPr>
          <a:xfrm>
            <a:off x="342901" y="5051167"/>
            <a:ext cx="2215751" cy="92333"/>
          </a:xfrm>
          <a:prstGeom prst="rect">
            <a:avLst/>
          </a:prstGeom>
          <a:ln>
            <a:noFill/>
          </a:ln>
        </p:spPr>
        <p:txBody>
          <a:bodyPr wrap="square" lIns="0" tIns="0" rIns="0" bIns="0" anchor="b" anchorCtr="0">
            <a:spAutoFit/>
          </a:bodyPr>
          <a:lstStyle>
            <a:lvl1pPr>
              <a:spcBef>
                <a:spcPts val="0"/>
              </a:spcBef>
              <a:defRPr lang="en-US" sz="6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8801100" y="5028084"/>
            <a:ext cx="117821" cy="115416"/>
          </a:xfrm>
          <a:prstGeom prst="rect">
            <a:avLst/>
          </a:prstGeom>
        </p:spPr>
        <p:txBody>
          <a:bodyPr vert="horz" wrap="none" lIns="0" tIns="0" rIns="0" bIns="0" rtlCol="0" anchor="b" anchorCtr="0">
            <a:spAutoFit/>
          </a:bodyPr>
          <a:lstStyle>
            <a:lvl1pPr algn="r">
              <a:defRPr sz="750" b="0" i="0">
                <a:solidFill>
                  <a:schemeClr val="tx1"/>
                </a:solidFill>
                <a:latin typeface="+mn-lt"/>
                <a:ea typeface="Calibri"/>
                <a:cs typeface="Calibri"/>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173590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775" r:id="rId17"/>
  </p:sldLayoutIdLst>
  <p:hf sldNum="0" hdr="0" ftr="0" dt="0"/>
  <p:txStyles>
    <p:titleStyle>
      <a:lvl1pPr algn="ctr" defTabSz="514350" rtl="0" eaLnBrk="1" latinLnBrk="0" hangingPunct="1">
        <a:lnSpc>
          <a:spcPct val="100000"/>
        </a:lnSpc>
        <a:spcBef>
          <a:spcPct val="0"/>
        </a:spcBef>
        <a:buNone/>
        <a:defRPr sz="3150" b="1" i="0" kern="1200" baseline="0">
          <a:solidFill>
            <a:schemeClr val="tx1"/>
          </a:solidFill>
          <a:latin typeface="+mj-lt"/>
          <a:ea typeface="+mj-ea"/>
          <a:cs typeface="Calibri"/>
        </a:defRPr>
      </a:lvl1pPr>
    </p:titleStyle>
    <p:bodyStyle>
      <a:lvl1pPr marL="240030" marR="0" indent="-240030" algn="l"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Char char="§"/>
        <a:tabLst/>
        <a:defRPr sz="1950" b="0" i="0" kern="1200">
          <a:solidFill>
            <a:schemeClr val="tx1"/>
          </a:solidFill>
          <a:latin typeface="+mn-lt"/>
          <a:ea typeface="Calibri"/>
          <a:cs typeface="Calibri"/>
        </a:defRPr>
      </a:lvl1pPr>
      <a:lvl2pPr marL="48006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2pPr>
      <a:lvl3pPr marL="75438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3pPr>
      <a:lvl4pPr marL="994410" marR="0" indent="-240030" algn="l" defTabSz="514350" rtl="0" eaLnBrk="1" fontAlgn="auto" latinLnBrk="0" hangingPunct="1">
        <a:lnSpc>
          <a:spcPct val="125000"/>
        </a:lnSpc>
        <a:spcBef>
          <a:spcPts val="450"/>
        </a:spcBef>
        <a:spcAft>
          <a:spcPts val="0"/>
        </a:spcAft>
        <a:buClr>
          <a:schemeClr val="accent1"/>
        </a:buClr>
        <a:buSzPct val="100000"/>
        <a:buFont typeface="Arial" panose="020B0604020202020204" pitchFamily="34" charset="0"/>
        <a:buChar char="»"/>
        <a:tabLst/>
        <a:defRPr sz="1950" b="0" i="0" kern="1200">
          <a:solidFill>
            <a:schemeClr val="tx1"/>
          </a:solidFill>
          <a:latin typeface="+mn-lt"/>
          <a:ea typeface="Calibri"/>
          <a:cs typeface="Calibri"/>
        </a:defRPr>
      </a:lvl4pPr>
      <a:lvl5pPr marL="1234440" marR="0" indent="-240030" algn="l" defTabSz="514350" rtl="0" eaLnBrk="1" fontAlgn="auto" latinLnBrk="0" hangingPunct="1">
        <a:lnSpc>
          <a:spcPct val="125000"/>
        </a:lnSpc>
        <a:spcBef>
          <a:spcPts val="450"/>
        </a:spcBef>
        <a:spcAft>
          <a:spcPts val="0"/>
        </a:spcAft>
        <a:buClr>
          <a:schemeClr val="accent1"/>
        </a:buClr>
        <a:buSzTx/>
        <a:buFont typeface="Calibri" panose="020F0502020204030204" pitchFamily="34" charset="0"/>
        <a:buChar char="›"/>
        <a:tabLst/>
        <a:defRPr sz="1950" b="0" i="0" kern="1200">
          <a:solidFill>
            <a:schemeClr val="tx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5F44-C996-4674-8E7C-B0AEFF2BE16B}"/>
              </a:ext>
            </a:extLst>
          </p:cNvPr>
          <p:cNvSpPr>
            <a:spLocks noGrp="1"/>
          </p:cNvSpPr>
          <p:nvPr>
            <p:ph type="title"/>
          </p:nvPr>
        </p:nvSpPr>
        <p:spPr>
          <a:xfrm>
            <a:off x="2495550" y="1359319"/>
            <a:ext cx="6070565" cy="1424355"/>
          </a:xfrm>
        </p:spPr>
        <p:txBody>
          <a:bodyPr>
            <a:normAutofit/>
          </a:bodyPr>
          <a:lstStyle/>
          <a:p>
            <a:r>
              <a:rPr lang="en-US" sz="4200" dirty="0"/>
              <a:t>Virtual Literacy Lesson</a:t>
            </a:r>
          </a:p>
        </p:txBody>
      </p:sp>
      <p:sp>
        <p:nvSpPr>
          <p:cNvPr id="3" name="Text Placeholder 2">
            <a:extLst>
              <a:ext uri="{FF2B5EF4-FFF2-40B4-BE49-F238E27FC236}">
                <a16:creationId xmlns:a16="http://schemas.microsoft.com/office/drawing/2014/main" id="{7683DB85-4EE9-4315-8039-A70FEBF54353}"/>
              </a:ext>
            </a:extLst>
          </p:cNvPr>
          <p:cNvSpPr>
            <a:spLocks noGrp="1"/>
          </p:cNvSpPr>
          <p:nvPr>
            <p:ph type="body" sz="quarter" idx="13"/>
          </p:nvPr>
        </p:nvSpPr>
        <p:spPr>
          <a:xfrm>
            <a:off x="2763611" y="2996243"/>
            <a:ext cx="6294664" cy="1424354"/>
          </a:xfrm>
        </p:spPr>
        <p:txBody>
          <a:bodyPr/>
          <a:lstStyle/>
          <a:p>
            <a:r>
              <a:rPr lang="en-US" dirty="0"/>
              <a:t>Short Vowel CVC Word Lists</a:t>
            </a:r>
          </a:p>
        </p:txBody>
      </p:sp>
      <p:sp>
        <p:nvSpPr>
          <p:cNvPr id="4" name="Text Placeholder 5">
            <a:extLst>
              <a:ext uri="{FF2B5EF4-FFF2-40B4-BE49-F238E27FC236}">
                <a16:creationId xmlns:a16="http://schemas.microsoft.com/office/drawing/2014/main" id="{6D57E0A7-4BBC-4566-88B7-B9E1DC025EBB}"/>
              </a:ext>
            </a:extLst>
          </p:cNvPr>
          <p:cNvSpPr txBox="1">
            <a:spLocks/>
          </p:cNvSpPr>
          <p:nvPr/>
        </p:nvSpPr>
        <p:spPr>
          <a:xfrm>
            <a:off x="5943601" y="4329236"/>
            <a:ext cx="3200399" cy="607859"/>
          </a:xfrm>
          <a:prstGeom prst="rect">
            <a:avLst/>
          </a:prstGeom>
          <a:ln>
            <a:noFill/>
          </a:ln>
        </p:spPr>
        <p:txBody>
          <a:bodyPr vert="horz" lIns="0" tIns="0" rIns="0" bIns="0" rtlCol="0">
            <a:normAutofit fontScale="92500"/>
          </a:bodyPr>
          <a:lstStyle>
            <a:lvl1pPr marL="0" marR="0" indent="0" algn="l" defTabSz="514350" rtl="0" eaLnBrk="1" fontAlgn="auto" latinLnBrk="0" hangingPunct="1">
              <a:lnSpc>
                <a:spcPct val="125000"/>
              </a:lnSpc>
              <a:spcBef>
                <a:spcPts val="0"/>
              </a:spcBef>
              <a:spcAft>
                <a:spcPts val="0"/>
              </a:spcAft>
              <a:buClr>
                <a:schemeClr val="accent1"/>
              </a:buClr>
              <a:buSzPct val="100000"/>
              <a:buFont typeface="Wingdings" panose="05000000000000000000" pitchFamily="2" charset="2"/>
              <a:buNone/>
              <a:tabLst/>
              <a:defRPr sz="2775" b="0" i="0" kern="1200">
                <a:solidFill>
                  <a:schemeClr val="accent2"/>
                </a:solidFill>
                <a:latin typeface="+mn-lt"/>
                <a:ea typeface="Calibri"/>
                <a:cs typeface="Calibri"/>
              </a:defRPr>
            </a:lvl1pPr>
            <a:lvl2pPr marL="240030" marR="0" indent="0" algn="l" defTabSz="514350" rtl="0" eaLnBrk="1" fontAlgn="auto" latinLnBrk="0" hangingPunct="1">
              <a:lnSpc>
                <a:spcPct val="125000"/>
              </a:lnSpc>
              <a:spcBef>
                <a:spcPts val="0"/>
              </a:spcBef>
              <a:spcAft>
                <a:spcPts val="0"/>
              </a:spcAft>
              <a:buClr>
                <a:schemeClr val="accent1"/>
              </a:buClr>
              <a:buSzTx/>
              <a:buFont typeface="Arial" panose="020B0604020202020204" pitchFamily="34" charset="0"/>
              <a:buNone/>
              <a:tabLst/>
              <a:defRPr sz="1950" b="0" i="0" kern="1200">
                <a:solidFill>
                  <a:schemeClr val="bg1"/>
                </a:solidFill>
                <a:latin typeface="+mn-lt"/>
                <a:ea typeface="Calibri"/>
                <a:cs typeface="Calibri"/>
              </a:defRPr>
            </a:lvl2pPr>
            <a:lvl3pPr marL="514350" marR="0" indent="0" algn="l" defTabSz="514350" rtl="0" eaLnBrk="1" fontAlgn="auto" latinLnBrk="0" hangingPunct="1">
              <a:lnSpc>
                <a:spcPct val="125000"/>
              </a:lnSpc>
              <a:spcBef>
                <a:spcPts val="0"/>
              </a:spcBef>
              <a:spcAft>
                <a:spcPts val="0"/>
              </a:spcAft>
              <a:buClr>
                <a:schemeClr val="accent1"/>
              </a:buClr>
              <a:buSzTx/>
              <a:buFont typeface="Arial" panose="020B0604020202020204" pitchFamily="34" charset="0"/>
              <a:buNone/>
              <a:tabLst/>
              <a:defRPr sz="1950" b="0" i="0" kern="1200">
                <a:solidFill>
                  <a:schemeClr val="bg1"/>
                </a:solidFill>
                <a:latin typeface="+mn-lt"/>
                <a:ea typeface="Calibri"/>
                <a:cs typeface="Calibri"/>
              </a:defRPr>
            </a:lvl3pPr>
            <a:lvl4pPr marL="754380" marR="0" indent="0" algn="l" defTabSz="514350" rtl="0" eaLnBrk="1" fontAlgn="auto" latinLnBrk="0" hangingPunct="1">
              <a:lnSpc>
                <a:spcPct val="125000"/>
              </a:lnSpc>
              <a:spcBef>
                <a:spcPts val="0"/>
              </a:spcBef>
              <a:spcAft>
                <a:spcPts val="0"/>
              </a:spcAft>
              <a:buClr>
                <a:schemeClr val="accent1"/>
              </a:buClr>
              <a:buSzPct val="100000"/>
              <a:buFont typeface="Arial" panose="020B0604020202020204" pitchFamily="34" charset="0"/>
              <a:buNone/>
              <a:tabLst/>
              <a:defRPr sz="1950" b="0" i="0" kern="1200">
                <a:solidFill>
                  <a:schemeClr val="bg1"/>
                </a:solidFill>
                <a:latin typeface="+mn-lt"/>
                <a:ea typeface="Calibri"/>
                <a:cs typeface="Calibri"/>
              </a:defRPr>
            </a:lvl4pPr>
            <a:lvl5pPr marL="994410" marR="0" indent="0" algn="l" defTabSz="514350" rtl="0" eaLnBrk="1" fontAlgn="auto" latinLnBrk="0" hangingPunct="1">
              <a:lnSpc>
                <a:spcPct val="125000"/>
              </a:lnSpc>
              <a:spcBef>
                <a:spcPts val="0"/>
              </a:spcBef>
              <a:spcAft>
                <a:spcPts val="0"/>
              </a:spcAft>
              <a:buClr>
                <a:schemeClr val="accent1"/>
              </a:buClr>
              <a:buSzTx/>
              <a:buFont typeface="Calibri" panose="020F0502020204030204" pitchFamily="34" charset="0"/>
              <a:buNone/>
              <a:tabLst/>
              <a:defRPr sz="1950" b="0" i="0" kern="1200">
                <a:solidFill>
                  <a:schemeClr val="bg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a:solidFill>
                  <a:schemeClr val="tx1"/>
                </a:solidFill>
                <a:latin typeface="Arial" panose="020B0604020202020204" pitchFamily="34" charset="0"/>
                <a:ea typeface="Boogaloo"/>
                <a:cs typeface="Arial" panose="020B0604020202020204" pitchFamily="34" charset="0"/>
                <a:sym typeface="Boogaloo"/>
              </a:rPr>
              <a:t>Melanie Kowalick</a:t>
            </a:r>
            <a:r>
              <a:rPr lang="en-US" sz="1400" dirty="0">
                <a:solidFill>
                  <a:schemeClr val="tx1"/>
                </a:solidFill>
              </a:rPr>
              <a:t>, MTSS/RTI Specialist | </a:t>
            </a:r>
          </a:p>
          <a:p>
            <a:r>
              <a:rPr lang="en-US" sz="1400" dirty="0">
                <a:solidFill>
                  <a:schemeClr val="tx1"/>
                </a:solidFill>
              </a:rPr>
              <a:t>Wichita Falls ISD, TX</a:t>
            </a:r>
          </a:p>
        </p:txBody>
      </p:sp>
    </p:spTree>
    <p:extLst>
      <p:ext uri="{BB962C8B-B14F-4D97-AF65-F5344CB8AC3E}">
        <p14:creationId xmlns:p14="http://schemas.microsoft.com/office/powerpoint/2010/main" val="97241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6FE4-4D13-4EC5-9027-C0D6BF5FAEC3}"/>
              </a:ext>
            </a:extLst>
          </p:cNvPr>
          <p:cNvSpPr>
            <a:spLocks noGrp="1"/>
          </p:cNvSpPr>
          <p:nvPr>
            <p:ph type="title"/>
          </p:nvPr>
        </p:nvSpPr>
        <p:spPr>
          <a:xfrm>
            <a:off x="342900" y="86006"/>
            <a:ext cx="8457057" cy="960120"/>
          </a:xfrm>
        </p:spPr>
        <p:txBody>
          <a:bodyPr>
            <a:normAutofit/>
          </a:bodyPr>
          <a:lstStyle/>
          <a:p>
            <a:r>
              <a:rPr lang="en-US" sz="3600" dirty="0"/>
              <a:t>Short /a/ CVC Words</a:t>
            </a:r>
          </a:p>
        </p:txBody>
      </p:sp>
      <p:graphicFrame>
        <p:nvGraphicFramePr>
          <p:cNvPr id="6" name="Table 6">
            <a:extLst>
              <a:ext uri="{FF2B5EF4-FFF2-40B4-BE49-F238E27FC236}">
                <a16:creationId xmlns:a16="http://schemas.microsoft.com/office/drawing/2014/main" id="{6238CDD2-6CA1-4C4B-B992-F4C41126E92B}"/>
              </a:ext>
            </a:extLst>
          </p:cNvPr>
          <p:cNvGraphicFramePr>
            <a:graphicFrameLocks noGrp="1"/>
          </p:cNvGraphicFramePr>
          <p:nvPr>
            <p:ph sz="quarter" idx="15"/>
            <p:extLst>
              <p:ext uri="{D42A27DB-BD31-4B8C-83A1-F6EECF244321}">
                <p14:modId xmlns:p14="http://schemas.microsoft.com/office/powerpoint/2010/main" val="2468107209"/>
              </p:ext>
            </p:extLst>
          </p:nvPr>
        </p:nvGraphicFramePr>
        <p:xfrm>
          <a:off x="458067" y="1446505"/>
          <a:ext cx="8227865" cy="2081718"/>
        </p:xfrm>
        <a:graphic>
          <a:graphicData uri="http://schemas.openxmlformats.org/drawingml/2006/table">
            <a:tbl>
              <a:tblPr firstRow="1" bandRow="1">
                <a:tableStyleId>{6315E72A-922E-4E12-887E-07A4BC624BAA}</a:tableStyleId>
              </a:tblPr>
              <a:tblGrid>
                <a:gridCol w="1645573">
                  <a:extLst>
                    <a:ext uri="{9D8B030D-6E8A-4147-A177-3AD203B41FA5}">
                      <a16:colId xmlns:a16="http://schemas.microsoft.com/office/drawing/2014/main" val="4095002154"/>
                    </a:ext>
                  </a:extLst>
                </a:gridCol>
                <a:gridCol w="1645573">
                  <a:extLst>
                    <a:ext uri="{9D8B030D-6E8A-4147-A177-3AD203B41FA5}">
                      <a16:colId xmlns:a16="http://schemas.microsoft.com/office/drawing/2014/main" val="122984362"/>
                    </a:ext>
                  </a:extLst>
                </a:gridCol>
                <a:gridCol w="1645573">
                  <a:extLst>
                    <a:ext uri="{9D8B030D-6E8A-4147-A177-3AD203B41FA5}">
                      <a16:colId xmlns:a16="http://schemas.microsoft.com/office/drawing/2014/main" val="1067651137"/>
                    </a:ext>
                  </a:extLst>
                </a:gridCol>
                <a:gridCol w="1645573">
                  <a:extLst>
                    <a:ext uri="{9D8B030D-6E8A-4147-A177-3AD203B41FA5}">
                      <a16:colId xmlns:a16="http://schemas.microsoft.com/office/drawing/2014/main" val="1418231425"/>
                    </a:ext>
                  </a:extLst>
                </a:gridCol>
                <a:gridCol w="1645573">
                  <a:extLst>
                    <a:ext uri="{9D8B030D-6E8A-4147-A177-3AD203B41FA5}">
                      <a16:colId xmlns:a16="http://schemas.microsoft.com/office/drawing/2014/main" val="3173132838"/>
                    </a:ext>
                  </a:extLst>
                </a:gridCol>
              </a:tblGrid>
              <a:tr h="693906">
                <a:tc>
                  <a:txBody>
                    <a:bodyPr/>
                    <a:lstStyle/>
                    <a:p>
                      <a:pPr algn="ctr"/>
                      <a:r>
                        <a:rPr lang="en-US" sz="2800" dirty="0"/>
                        <a:t>List 1</a:t>
                      </a:r>
                    </a:p>
                  </a:txBody>
                  <a:tcPr anchor="ctr"/>
                </a:tc>
                <a:tc>
                  <a:txBody>
                    <a:bodyPr/>
                    <a:lstStyle/>
                    <a:p>
                      <a:pPr algn="ctr"/>
                      <a:r>
                        <a:rPr lang="en-US" sz="2800" dirty="0">
                          <a:solidFill>
                            <a:srgbClr val="FF0000"/>
                          </a:solidFill>
                        </a:rPr>
                        <a:t>man</a:t>
                      </a:r>
                    </a:p>
                  </a:txBody>
                  <a:tcPr anchor="ctr"/>
                </a:tc>
                <a:tc>
                  <a:txBody>
                    <a:bodyPr/>
                    <a:lstStyle/>
                    <a:p>
                      <a:pPr algn="ctr"/>
                      <a:r>
                        <a:rPr lang="en-US" sz="2800" dirty="0">
                          <a:solidFill>
                            <a:srgbClr val="FF0000"/>
                          </a:solidFill>
                        </a:rPr>
                        <a:t>mad</a:t>
                      </a:r>
                    </a:p>
                  </a:txBody>
                  <a:tcPr anchor="ctr"/>
                </a:tc>
                <a:tc>
                  <a:txBody>
                    <a:bodyPr/>
                    <a:lstStyle/>
                    <a:p>
                      <a:pPr algn="ctr"/>
                      <a:r>
                        <a:rPr lang="en-US" sz="2800" dirty="0">
                          <a:solidFill>
                            <a:srgbClr val="FF0000"/>
                          </a:solidFill>
                        </a:rPr>
                        <a:t>mat</a:t>
                      </a:r>
                    </a:p>
                  </a:txBody>
                  <a:tcPr anchor="ctr"/>
                </a:tc>
                <a:tc>
                  <a:txBody>
                    <a:bodyPr/>
                    <a:lstStyle/>
                    <a:p>
                      <a:pPr algn="ctr"/>
                      <a:r>
                        <a:rPr lang="en-US" sz="2800" dirty="0">
                          <a:solidFill>
                            <a:srgbClr val="FF0000"/>
                          </a:solidFill>
                        </a:rPr>
                        <a:t>map</a:t>
                      </a:r>
                    </a:p>
                  </a:txBody>
                  <a:tcPr anchor="ctr"/>
                </a:tc>
                <a:extLst>
                  <a:ext uri="{0D108BD9-81ED-4DB2-BD59-A6C34878D82A}">
                    <a16:rowId xmlns:a16="http://schemas.microsoft.com/office/drawing/2014/main" val="1566547965"/>
                  </a:ext>
                </a:extLst>
              </a:tr>
              <a:tr h="693906">
                <a:tc>
                  <a:txBody>
                    <a:bodyPr/>
                    <a:lstStyle/>
                    <a:p>
                      <a:pPr algn="ctr"/>
                      <a:r>
                        <a:rPr lang="en-US" sz="2800" dirty="0"/>
                        <a:t>List 2</a:t>
                      </a:r>
                    </a:p>
                  </a:txBody>
                  <a:tcPr anchor="ctr"/>
                </a:tc>
                <a:tc>
                  <a:txBody>
                    <a:bodyPr/>
                    <a:lstStyle/>
                    <a:p>
                      <a:pPr algn="ctr"/>
                      <a:r>
                        <a:rPr lang="en-US" sz="2800" dirty="0">
                          <a:solidFill>
                            <a:srgbClr val="FF0000"/>
                          </a:solidFill>
                        </a:rPr>
                        <a:t>tap</a:t>
                      </a:r>
                    </a:p>
                  </a:txBody>
                  <a:tcPr anchor="ctr"/>
                </a:tc>
                <a:tc>
                  <a:txBody>
                    <a:bodyPr/>
                    <a:lstStyle/>
                    <a:p>
                      <a:pPr algn="ctr"/>
                      <a:r>
                        <a:rPr lang="en-US" sz="2800" dirty="0">
                          <a:solidFill>
                            <a:srgbClr val="FF0000"/>
                          </a:solidFill>
                        </a:rPr>
                        <a:t>sap</a:t>
                      </a:r>
                    </a:p>
                  </a:txBody>
                  <a:tcPr anchor="ctr"/>
                </a:tc>
                <a:tc>
                  <a:txBody>
                    <a:bodyPr/>
                    <a:lstStyle/>
                    <a:p>
                      <a:pPr algn="ctr"/>
                      <a:r>
                        <a:rPr lang="en-US" sz="2800" dirty="0">
                          <a:solidFill>
                            <a:srgbClr val="FF0000"/>
                          </a:solidFill>
                        </a:rPr>
                        <a:t>cap</a:t>
                      </a:r>
                    </a:p>
                  </a:txBody>
                  <a:tcPr anchor="ctr"/>
                </a:tc>
                <a:tc>
                  <a:txBody>
                    <a:bodyPr/>
                    <a:lstStyle/>
                    <a:p>
                      <a:pPr algn="ctr"/>
                      <a:r>
                        <a:rPr lang="en-US" sz="2800" dirty="0">
                          <a:solidFill>
                            <a:srgbClr val="FF0000"/>
                          </a:solidFill>
                        </a:rPr>
                        <a:t>rap</a:t>
                      </a:r>
                    </a:p>
                  </a:txBody>
                  <a:tcPr anchor="ctr"/>
                </a:tc>
                <a:extLst>
                  <a:ext uri="{0D108BD9-81ED-4DB2-BD59-A6C34878D82A}">
                    <a16:rowId xmlns:a16="http://schemas.microsoft.com/office/drawing/2014/main" val="1701639504"/>
                  </a:ext>
                </a:extLst>
              </a:tr>
              <a:tr h="693906">
                <a:tc>
                  <a:txBody>
                    <a:bodyPr/>
                    <a:lstStyle/>
                    <a:p>
                      <a:pPr algn="ctr"/>
                      <a:r>
                        <a:rPr lang="en-US" sz="2800" dirty="0"/>
                        <a:t>List 3</a:t>
                      </a:r>
                    </a:p>
                  </a:txBody>
                  <a:tcPr anchor="ctr"/>
                </a:tc>
                <a:tc>
                  <a:txBody>
                    <a:bodyPr/>
                    <a:lstStyle/>
                    <a:p>
                      <a:pPr algn="ctr"/>
                      <a:r>
                        <a:rPr lang="en-US" sz="2800" dirty="0">
                          <a:solidFill>
                            <a:srgbClr val="FF0000"/>
                          </a:solidFill>
                        </a:rPr>
                        <a:t>rad</a:t>
                      </a:r>
                    </a:p>
                  </a:txBody>
                  <a:tcPr anchor="ctr"/>
                </a:tc>
                <a:tc>
                  <a:txBody>
                    <a:bodyPr/>
                    <a:lstStyle/>
                    <a:p>
                      <a:pPr algn="ctr"/>
                      <a:r>
                        <a:rPr lang="en-US" sz="2800" dirty="0">
                          <a:solidFill>
                            <a:srgbClr val="FF0000"/>
                          </a:solidFill>
                        </a:rPr>
                        <a:t>rat</a:t>
                      </a:r>
                    </a:p>
                  </a:txBody>
                  <a:tcPr anchor="ctr"/>
                </a:tc>
                <a:tc>
                  <a:txBody>
                    <a:bodyPr/>
                    <a:lstStyle/>
                    <a:p>
                      <a:pPr algn="ctr"/>
                      <a:r>
                        <a:rPr lang="en-US" sz="2800" dirty="0">
                          <a:solidFill>
                            <a:srgbClr val="FF0000"/>
                          </a:solidFill>
                        </a:rPr>
                        <a:t>hat</a:t>
                      </a:r>
                    </a:p>
                  </a:txBody>
                  <a:tcPr anchor="ctr"/>
                </a:tc>
                <a:tc>
                  <a:txBody>
                    <a:bodyPr/>
                    <a:lstStyle/>
                    <a:p>
                      <a:pPr algn="ctr"/>
                      <a:r>
                        <a:rPr lang="en-US" sz="2800" dirty="0">
                          <a:solidFill>
                            <a:srgbClr val="FF0000"/>
                          </a:solidFill>
                        </a:rPr>
                        <a:t>ham</a:t>
                      </a:r>
                    </a:p>
                  </a:txBody>
                  <a:tcPr anchor="ctr"/>
                </a:tc>
                <a:extLst>
                  <a:ext uri="{0D108BD9-81ED-4DB2-BD59-A6C34878D82A}">
                    <a16:rowId xmlns:a16="http://schemas.microsoft.com/office/drawing/2014/main" val="429066696"/>
                  </a:ext>
                </a:extLst>
              </a:tr>
            </a:tbl>
          </a:graphicData>
        </a:graphic>
      </p:graphicFrame>
      <p:sp>
        <p:nvSpPr>
          <p:cNvPr id="4" name="Text Placeholder 3">
            <a:extLst>
              <a:ext uri="{FF2B5EF4-FFF2-40B4-BE49-F238E27FC236}">
                <a16:creationId xmlns:a16="http://schemas.microsoft.com/office/drawing/2014/main" id="{C0A1DDA0-9FBB-4A0E-9AE7-F8E9B8633966}"/>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887A31C6-AFA3-4587-9567-D8A008C94F36}"/>
              </a:ext>
            </a:extLst>
          </p:cNvPr>
          <p:cNvSpPr>
            <a:spLocks noGrp="1"/>
          </p:cNvSpPr>
          <p:nvPr>
            <p:ph type="sldNum" sz="quarter" idx="14"/>
          </p:nvPr>
        </p:nvSpPr>
        <p:spPr/>
        <p:txBody>
          <a:bodyPr/>
          <a:lstStyle/>
          <a:p>
            <a:fld id="{99A20822-4A49-4D36-86E3-300BA48D3F00}" type="slidenum">
              <a:rPr lang="en-US" smtClean="0"/>
              <a:pPr/>
              <a:t>2</a:t>
            </a:fld>
            <a:endParaRPr lang="en-US"/>
          </a:p>
        </p:txBody>
      </p:sp>
    </p:spTree>
    <p:extLst>
      <p:ext uri="{BB962C8B-B14F-4D97-AF65-F5344CB8AC3E}">
        <p14:creationId xmlns:p14="http://schemas.microsoft.com/office/powerpoint/2010/main" val="217605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CC44-77AF-4A95-B57D-3334AEB82AAB}"/>
              </a:ext>
            </a:extLst>
          </p:cNvPr>
          <p:cNvSpPr>
            <a:spLocks noGrp="1"/>
          </p:cNvSpPr>
          <p:nvPr>
            <p:ph type="title"/>
          </p:nvPr>
        </p:nvSpPr>
        <p:spPr>
          <a:xfrm>
            <a:off x="341757" y="26011"/>
            <a:ext cx="8457057" cy="960120"/>
          </a:xfrm>
        </p:spPr>
        <p:txBody>
          <a:bodyPr>
            <a:normAutofit/>
          </a:bodyPr>
          <a:lstStyle/>
          <a:p>
            <a:r>
              <a:rPr lang="en-US" sz="3600" dirty="0"/>
              <a:t>Short /a/ CVC Words</a:t>
            </a:r>
          </a:p>
        </p:txBody>
      </p:sp>
      <p:graphicFrame>
        <p:nvGraphicFramePr>
          <p:cNvPr id="6" name="Table 6">
            <a:extLst>
              <a:ext uri="{FF2B5EF4-FFF2-40B4-BE49-F238E27FC236}">
                <a16:creationId xmlns:a16="http://schemas.microsoft.com/office/drawing/2014/main" id="{9AA14ECF-3EBF-409F-AE63-0FCE9CAEC8B8}"/>
              </a:ext>
            </a:extLst>
          </p:cNvPr>
          <p:cNvGraphicFramePr>
            <a:graphicFrameLocks noGrp="1"/>
          </p:cNvGraphicFramePr>
          <p:nvPr>
            <p:ph sz="quarter" idx="15"/>
            <p:extLst>
              <p:ext uri="{D42A27DB-BD31-4B8C-83A1-F6EECF244321}">
                <p14:modId xmlns:p14="http://schemas.microsoft.com/office/powerpoint/2010/main" val="1044296104"/>
              </p:ext>
            </p:extLst>
          </p:nvPr>
        </p:nvGraphicFramePr>
        <p:xfrm>
          <a:off x="1337054" y="1349712"/>
          <a:ext cx="6466462" cy="2393586"/>
        </p:xfrm>
        <a:graphic>
          <a:graphicData uri="http://schemas.openxmlformats.org/drawingml/2006/table">
            <a:tbl>
              <a:tblPr firstRow="1" bandRow="1">
                <a:tableStyleId>{6315E72A-922E-4E12-887E-07A4BC624BAA}</a:tableStyleId>
              </a:tblPr>
              <a:tblGrid>
                <a:gridCol w="6466462">
                  <a:extLst>
                    <a:ext uri="{9D8B030D-6E8A-4147-A177-3AD203B41FA5}">
                      <a16:colId xmlns:a16="http://schemas.microsoft.com/office/drawing/2014/main" val="291791446"/>
                    </a:ext>
                  </a:extLst>
                </a:gridCol>
              </a:tblGrid>
              <a:tr h="797862">
                <a:tc>
                  <a:txBody>
                    <a:bodyPr/>
                    <a:lstStyle/>
                    <a:p>
                      <a:pPr algn="ctr"/>
                      <a:r>
                        <a:rPr lang="en-US" sz="3200" dirty="0"/>
                        <a:t>List 1</a:t>
                      </a:r>
                    </a:p>
                  </a:txBody>
                  <a:tcPr anchor="ctr"/>
                </a:tc>
                <a:extLst>
                  <a:ext uri="{0D108BD9-81ED-4DB2-BD59-A6C34878D82A}">
                    <a16:rowId xmlns:a16="http://schemas.microsoft.com/office/drawing/2014/main" val="3336481277"/>
                  </a:ext>
                </a:extLst>
              </a:tr>
              <a:tr h="797862">
                <a:tc>
                  <a:txBody>
                    <a:bodyPr/>
                    <a:lstStyle/>
                    <a:p>
                      <a:pPr algn="ctr"/>
                      <a:r>
                        <a:rPr lang="en-US" sz="3200" dirty="0"/>
                        <a:t>List 2</a:t>
                      </a:r>
                    </a:p>
                  </a:txBody>
                  <a:tcPr anchor="ctr"/>
                </a:tc>
                <a:extLst>
                  <a:ext uri="{0D108BD9-81ED-4DB2-BD59-A6C34878D82A}">
                    <a16:rowId xmlns:a16="http://schemas.microsoft.com/office/drawing/2014/main" val="3284367783"/>
                  </a:ext>
                </a:extLst>
              </a:tr>
              <a:tr h="797862">
                <a:tc>
                  <a:txBody>
                    <a:bodyPr/>
                    <a:lstStyle/>
                    <a:p>
                      <a:pPr algn="ctr"/>
                      <a:r>
                        <a:rPr lang="en-US" sz="3200" dirty="0"/>
                        <a:t>List 3</a:t>
                      </a:r>
                    </a:p>
                  </a:txBody>
                  <a:tcPr anchor="ctr"/>
                </a:tc>
                <a:extLst>
                  <a:ext uri="{0D108BD9-81ED-4DB2-BD59-A6C34878D82A}">
                    <a16:rowId xmlns:a16="http://schemas.microsoft.com/office/drawing/2014/main" val="1135334256"/>
                  </a:ext>
                </a:extLst>
              </a:tr>
            </a:tbl>
          </a:graphicData>
        </a:graphic>
      </p:graphicFrame>
      <p:sp>
        <p:nvSpPr>
          <p:cNvPr id="4" name="Text Placeholder 3">
            <a:extLst>
              <a:ext uri="{FF2B5EF4-FFF2-40B4-BE49-F238E27FC236}">
                <a16:creationId xmlns:a16="http://schemas.microsoft.com/office/drawing/2014/main" id="{5ECE0E49-E1CA-4E38-98A9-F5A50C996922}"/>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B3FF1788-DCB2-457A-9D30-A448BA485492}"/>
              </a:ext>
            </a:extLst>
          </p:cNvPr>
          <p:cNvSpPr>
            <a:spLocks noGrp="1"/>
          </p:cNvSpPr>
          <p:nvPr>
            <p:ph type="sldNum" sz="quarter" idx="14"/>
          </p:nvPr>
        </p:nvSpPr>
        <p:spPr/>
        <p:txBody>
          <a:bodyPr/>
          <a:lstStyle/>
          <a:p>
            <a:fld id="{99A20822-4A49-4D36-86E3-300BA48D3F00}" type="slidenum">
              <a:rPr lang="en-US" smtClean="0"/>
              <a:pPr/>
              <a:t>3</a:t>
            </a:fld>
            <a:endParaRPr lang="en-US"/>
          </a:p>
        </p:txBody>
      </p:sp>
    </p:spTree>
    <p:extLst>
      <p:ext uri="{BB962C8B-B14F-4D97-AF65-F5344CB8AC3E}">
        <p14:creationId xmlns:p14="http://schemas.microsoft.com/office/powerpoint/2010/main" val="3255677461"/>
      </p:ext>
    </p:extLst>
  </p:cSld>
  <p:clrMapOvr>
    <a:masterClrMapping/>
  </p:clrMapOvr>
</p:sld>
</file>

<file path=ppt/theme/theme1.xml><?xml version="1.0" encoding="utf-8"?>
<a:theme xmlns:a="http://schemas.openxmlformats.org/drawingml/2006/main" name="NCII">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 id="{F8C1517D-7349-4B19-A0C9-6813AA02406D}" vid="{88FB69D4-7285-4179-9992-02A3FA5243E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28755E0284145B13E9A9166F0F66E" ma:contentTypeVersion="" ma:contentTypeDescription="Create a new document." ma:contentTypeScope="" ma:versionID="807ed8290ee92d749f9093effd9462bf">
  <xsd:schema xmlns:xsd="http://www.w3.org/2001/XMLSchema" xmlns:xs="http://www.w3.org/2001/XMLSchema" xmlns:p="http://schemas.microsoft.com/office/2006/metadata/properties" xmlns:ns2="2d0364a6-2c64-4d47-8b5f-48b2fae45c57" xmlns:ns3="85e824cd-8ae5-4edb-ab7e-1d5582d42826" targetNamespace="http://schemas.microsoft.com/office/2006/metadata/properties" ma:root="true" ma:fieldsID="8e08eec83c21ea44ed6dc7c1d7910bba" ns2:_="" ns3:_="">
    <xsd:import namespace="2d0364a6-2c64-4d47-8b5f-48b2fae45c57"/>
    <xsd:import namespace="85e824cd-8ae5-4edb-ab7e-1d5582d428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364a6-2c64-4d47-8b5f-48b2fae45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824cd-8ae5-4edb-ab7e-1d5582d4282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270A5E-27BA-462D-AF41-1ABDF4406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0364a6-2c64-4d47-8b5f-48b2fae45c57"/>
    <ds:schemaRef ds:uri="85e824cd-8ae5-4edb-ab7e-1d5582d42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B10ABF-0458-459E-AC3C-2E83E278BEB3}">
  <ds:schemaRefs>
    <ds:schemaRef ds:uri="85e824cd-8ae5-4edb-ab7e-1d5582d42826"/>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2d0364a6-2c64-4d47-8b5f-48b2fae45c57"/>
    <ds:schemaRef ds:uri="http://www.w3.org/XML/1998/namespace"/>
    <ds:schemaRef ds:uri="http://purl.org/dc/terms/"/>
  </ds:schemaRefs>
</ds:datastoreItem>
</file>

<file path=customXml/itemProps3.xml><?xml version="1.0" encoding="utf-8"?>
<ds:datastoreItem xmlns:ds="http://schemas.openxmlformats.org/officeDocument/2006/customXml" ds:itemID="{E1BEE283-345D-4CE1-B064-2E0A0377A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NCII</Template>
  <TotalTime>79</TotalTime>
  <Words>59</Words>
  <Application>Microsoft Office PowerPoint</Application>
  <PresentationFormat>On-screen Show (16:9)</PresentationFormat>
  <Paragraphs>26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Narrow</vt:lpstr>
      <vt:lpstr>Calibri</vt:lpstr>
      <vt:lpstr>Wingdings</vt:lpstr>
      <vt:lpstr>NCII</vt:lpstr>
      <vt:lpstr>Virtual Literacy Lesson</vt:lpstr>
      <vt:lpstr>Short /a/ CVC Words</vt:lpstr>
      <vt:lpstr>Short /a/ CVC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PowerPoint Templates</dc:title>
  <dc:creator>Richard, Jenna</dc:creator>
  <cp:lastModifiedBy>Laible, Elizabeth</cp:lastModifiedBy>
  <cp:revision>3</cp:revision>
  <dcterms:modified xsi:type="dcterms:W3CDTF">2020-09-29T13:58:32Z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0x010100EB028755E0284145B13E9A9166F0F66E</vt:lpwstr>
  </property>
</Properties>
</file>