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Lst>
  <p:notesMasterIdLst>
    <p:notesMasterId r:id="rId12"/>
  </p:notesMasterIdLst>
  <p:sldIdLst>
    <p:sldId id="265" r:id="rId6"/>
    <p:sldId id="257" r:id="rId7"/>
    <p:sldId id="262" r:id="rId8"/>
    <p:sldId id="258" r:id="rId9"/>
    <p:sldId id="261" r:id="rId10"/>
    <p:sldId id="260"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43C2B3-E513-4991-AA7A-AF6049AF5B3F}" v="88" dt="2020-09-22T16:21:56.4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8" autoAdjust="0"/>
    <p:restoredTop sz="86364" autoAdjust="0"/>
  </p:normalViewPr>
  <p:slideViewPr>
    <p:cSldViewPr snapToGrid="0">
      <p:cViewPr varScale="1">
        <p:scale>
          <a:sx n="70" d="100"/>
          <a:sy n="70" d="100"/>
        </p:scale>
        <p:origin x="78" y="25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ible, Elizabeth" userId="cc99524a-59cf-4811-bbbd-4798cc24125f" providerId="ADAL" clId="{5643C2B3-E513-4991-AA7A-AF6049AF5B3F}"/>
    <pc:docChg chg="modSld">
      <pc:chgData name="Laible, Elizabeth" userId="cc99524a-59cf-4811-bbbd-4798cc24125f" providerId="ADAL" clId="{5643C2B3-E513-4991-AA7A-AF6049AF5B3F}" dt="2020-09-22T16:22:18.433" v="492"/>
      <pc:docMkLst>
        <pc:docMk/>
      </pc:docMkLst>
      <pc:sldChg chg="addSp delSp modSp">
        <pc:chgData name="Laible, Elizabeth" userId="cc99524a-59cf-4811-bbbd-4798cc24125f" providerId="ADAL" clId="{5643C2B3-E513-4991-AA7A-AF6049AF5B3F}" dt="2020-09-22T16:22:00.630" v="490"/>
        <pc:sldMkLst>
          <pc:docMk/>
          <pc:sldMk cId="2664528900" sldId="257"/>
        </pc:sldMkLst>
        <pc:spChg chg="add del mod">
          <ac:chgData name="Laible, Elizabeth" userId="cc99524a-59cf-4811-bbbd-4798cc24125f" providerId="ADAL" clId="{5643C2B3-E513-4991-AA7A-AF6049AF5B3F}" dt="2020-09-22T16:18:40.489" v="407" actId="20577"/>
          <ac:spMkLst>
            <pc:docMk/>
            <pc:sldMk cId="2664528900" sldId="257"/>
            <ac:spMk id="2" creationId="{354110A0-3B24-4AD0-B317-95201A964E1E}"/>
          </ac:spMkLst>
        </pc:spChg>
        <pc:spChg chg="add del mod">
          <ac:chgData name="Laible, Elizabeth" userId="cc99524a-59cf-4811-bbbd-4798cc24125f" providerId="ADAL" clId="{5643C2B3-E513-4991-AA7A-AF6049AF5B3F}" dt="2020-09-22T16:21:56.407" v="488" actId="478"/>
          <ac:spMkLst>
            <pc:docMk/>
            <pc:sldMk cId="2664528900" sldId="257"/>
            <ac:spMk id="3" creationId="{727C1D0D-9784-4C32-9969-25D8918F75A6}"/>
          </ac:spMkLst>
        </pc:spChg>
        <pc:spChg chg="mod">
          <ac:chgData name="Laible, Elizabeth" userId="cc99524a-59cf-4811-bbbd-4798cc24125f" providerId="ADAL" clId="{5643C2B3-E513-4991-AA7A-AF6049AF5B3F}" dt="2020-09-22T16:22:00.630" v="490"/>
          <ac:spMkLst>
            <pc:docMk/>
            <pc:sldMk cId="2664528900" sldId="257"/>
            <ac:spMk id="21" creationId="{92ED4E79-7B7F-4597-9B8E-8612410A1FA8}"/>
          </ac:spMkLst>
        </pc:spChg>
        <pc:grpChg chg="mod">
          <ac:chgData name="Laible, Elizabeth" userId="cc99524a-59cf-4811-bbbd-4798cc24125f" providerId="ADAL" clId="{5643C2B3-E513-4991-AA7A-AF6049AF5B3F}" dt="2020-09-22T16:16:42.253" v="135" actId="962"/>
          <ac:grpSpMkLst>
            <pc:docMk/>
            <pc:sldMk cId="2664528900" sldId="257"/>
            <ac:grpSpMk id="12" creationId="{481C526B-D44F-49DA-B41C-346DC9E58086}"/>
          </ac:grpSpMkLst>
        </pc:grpChg>
        <pc:picChg chg="mod">
          <ac:chgData name="Laible, Elizabeth" userId="cc99524a-59cf-4811-bbbd-4798cc24125f" providerId="ADAL" clId="{5643C2B3-E513-4991-AA7A-AF6049AF5B3F}" dt="2020-09-22T16:16:46.514" v="136" actId="962"/>
          <ac:picMkLst>
            <pc:docMk/>
            <pc:sldMk cId="2664528900" sldId="257"/>
            <ac:picMk id="20" creationId="{C3D45F50-5660-4534-BEC5-36B7143976C1}"/>
          </ac:picMkLst>
        </pc:picChg>
        <pc:picChg chg="mod">
          <ac:chgData name="Laible, Elizabeth" userId="cc99524a-59cf-4811-bbbd-4798cc24125f" providerId="ADAL" clId="{5643C2B3-E513-4991-AA7A-AF6049AF5B3F}" dt="2020-09-22T16:16:49.574" v="137" actId="962"/>
          <ac:picMkLst>
            <pc:docMk/>
            <pc:sldMk cId="2664528900" sldId="257"/>
            <ac:picMk id="22" creationId="{0F97A89D-2CAE-4A5D-B048-8A7099295631}"/>
          </ac:picMkLst>
        </pc:picChg>
        <pc:picChg chg="mod">
          <ac:chgData name="Laible, Elizabeth" userId="cc99524a-59cf-4811-bbbd-4798cc24125f" providerId="ADAL" clId="{5643C2B3-E513-4991-AA7A-AF6049AF5B3F}" dt="2020-09-22T16:16:52.355" v="138" actId="962"/>
          <ac:picMkLst>
            <pc:docMk/>
            <pc:sldMk cId="2664528900" sldId="257"/>
            <ac:picMk id="23" creationId="{484B7C69-58EE-462B-83F5-6675C2AF9146}"/>
          </ac:picMkLst>
        </pc:picChg>
        <pc:picChg chg="mod">
          <ac:chgData name="Laible, Elizabeth" userId="cc99524a-59cf-4811-bbbd-4798cc24125f" providerId="ADAL" clId="{5643C2B3-E513-4991-AA7A-AF6049AF5B3F}" dt="2020-09-22T16:16:54.545" v="139" actId="962"/>
          <ac:picMkLst>
            <pc:docMk/>
            <pc:sldMk cId="2664528900" sldId="257"/>
            <ac:picMk id="24" creationId="{00967E5D-5B19-4834-9C32-D77F46B20D35}"/>
          </ac:picMkLst>
        </pc:picChg>
      </pc:sldChg>
      <pc:sldChg chg="addSp delSp modSp">
        <pc:chgData name="Laible, Elizabeth" userId="cc99524a-59cf-4811-bbbd-4798cc24125f" providerId="ADAL" clId="{5643C2B3-E513-4991-AA7A-AF6049AF5B3F}" dt="2020-09-22T16:21:37.738" v="486"/>
        <pc:sldMkLst>
          <pc:docMk/>
          <pc:sldMk cId="2339328029" sldId="258"/>
        </pc:sldMkLst>
        <pc:spChg chg="add del mod">
          <ac:chgData name="Laible, Elizabeth" userId="cc99524a-59cf-4811-bbbd-4798cc24125f" providerId="ADAL" clId="{5643C2B3-E513-4991-AA7A-AF6049AF5B3F}" dt="2020-09-22T16:21:33" v="484" actId="478"/>
          <ac:spMkLst>
            <pc:docMk/>
            <pc:sldMk cId="2339328029" sldId="258"/>
            <ac:spMk id="2" creationId="{B4846626-E389-4C11-8D87-5D00854AC1F1}"/>
          </ac:spMkLst>
        </pc:spChg>
        <pc:spChg chg="mod">
          <ac:chgData name="Laible, Elizabeth" userId="cc99524a-59cf-4811-bbbd-4798cc24125f" providerId="ADAL" clId="{5643C2B3-E513-4991-AA7A-AF6049AF5B3F}" dt="2020-09-22T16:21:37.738" v="486"/>
          <ac:spMkLst>
            <pc:docMk/>
            <pc:sldMk cId="2339328029" sldId="258"/>
            <ac:spMk id="4" creationId="{FD008D59-8F41-46C1-B8E2-82B31B592E79}"/>
          </ac:spMkLst>
        </pc:spChg>
      </pc:sldChg>
      <pc:sldChg chg="modSp">
        <pc:chgData name="Laible, Elizabeth" userId="cc99524a-59cf-4811-bbbd-4798cc24125f" providerId="ADAL" clId="{5643C2B3-E513-4991-AA7A-AF6049AF5B3F}" dt="2020-09-22T16:22:18.433" v="492"/>
        <pc:sldMkLst>
          <pc:docMk/>
          <pc:sldMk cId="382583577" sldId="260"/>
        </pc:sldMkLst>
        <pc:spChg chg="mod">
          <ac:chgData name="Laible, Elizabeth" userId="cc99524a-59cf-4811-bbbd-4798cc24125f" providerId="ADAL" clId="{5643C2B3-E513-4991-AA7A-AF6049AF5B3F}" dt="2020-09-22T16:22:18.433" v="492"/>
          <ac:spMkLst>
            <pc:docMk/>
            <pc:sldMk cId="382583577" sldId="260"/>
            <ac:spMk id="4" creationId="{FD008D59-8F41-46C1-B8E2-82B31B592E79}"/>
          </ac:spMkLst>
        </pc:spChg>
        <pc:grpChg chg="mod">
          <ac:chgData name="Laible, Elizabeth" userId="cc99524a-59cf-4811-bbbd-4798cc24125f" providerId="ADAL" clId="{5643C2B3-E513-4991-AA7A-AF6049AF5B3F}" dt="2020-09-22T16:18:22.462" v="398" actId="962"/>
          <ac:grpSpMkLst>
            <pc:docMk/>
            <pc:sldMk cId="382583577" sldId="260"/>
            <ac:grpSpMk id="2" creationId="{350CABAF-1B57-4794-9B99-506B85639AEC}"/>
          </ac:grpSpMkLst>
        </pc:grpChg>
        <pc:inkChg chg="mod">
          <ac:chgData name="Laible, Elizabeth" userId="cc99524a-59cf-4811-bbbd-4798cc24125f" providerId="ADAL" clId="{5643C2B3-E513-4991-AA7A-AF6049AF5B3F}" dt="2020-09-22T16:18:08.650" v="342" actId="962"/>
          <ac:inkMkLst>
            <pc:docMk/>
            <pc:sldMk cId="382583577" sldId="260"/>
            <ac:inkMk id="7" creationId="{A803ECF7-5A34-4C98-9E78-495748E69133}"/>
          </ac:inkMkLst>
        </pc:inkChg>
      </pc:sldChg>
      <pc:sldChg chg="modSp">
        <pc:chgData name="Laible, Elizabeth" userId="cc99524a-59cf-4811-bbbd-4798cc24125f" providerId="ADAL" clId="{5643C2B3-E513-4991-AA7A-AF6049AF5B3F}" dt="2020-09-22T16:21:13.035" v="469"/>
        <pc:sldMkLst>
          <pc:docMk/>
          <pc:sldMk cId="4131801923" sldId="261"/>
        </pc:sldMkLst>
        <pc:spChg chg="mod">
          <ac:chgData name="Laible, Elizabeth" userId="cc99524a-59cf-4811-bbbd-4798cc24125f" providerId="ADAL" clId="{5643C2B3-E513-4991-AA7A-AF6049AF5B3F}" dt="2020-09-22T16:21:13.035" v="469"/>
          <ac:spMkLst>
            <pc:docMk/>
            <pc:sldMk cId="4131801923" sldId="261"/>
            <ac:spMk id="4" creationId="{FD008D59-8F41-46C1-B8E2-82B31B592E79}"/>
          </ac:spMkLst>
        </pc:spChg>
        <pc:grpChg chg="mod">
          <ac:chgData name="Laible, Elizabeth" userId="cc99524a-59cf-4811-bbbd-4798cc24125f" providerId="ADAL" clId="{5643C2B3-E513-4991-AA7A-AF6049AF5B3F}" dt="2020-09-22T16:17:39.814" v="241" actId="962"/>
          <ac:grpSpMkLst>
            <pc:docMk/>
            <pc:sldMk cId="4131801923" sldId="261"/>
            <ac:grpSpMk id="13" creationId="{24CDFFDD-96FA-49D0-A713-AC1316440F79}"/>
          </ac:grpSpMkLst>
        </pc:grpChg>
        <pc:inkChg chg="mod">
          <ac:chgData name="Laible, Elizabeth" userId="cc99524a-59cf-4811-bbbd-4798cc24125f" providerId="ADAL" clId="{5643C2B3-E513-4991-AA7A-AF6049AF5B3F}" dt="2020-09-22T16:17:45.732" v="242" actId="962"/>
          <ac:inkMkLst>
            <pc:docMk/>
            <pc:sldMk cId="4131801923" sldId="261"/>
            <ac:inkMk id="7" creationId="{A803ECF7-5A34-4C98-9E78-495748E69133}"/>
          </ac:inkMkLst>
        </pc:inkChg>
      </pc:sldChg>
      <pc:sldChg chg="addSp modSp">
        <pc:chgData name="Laible, Elizabeth" userId="cc99524a-59cf-4811-bbbd-4798cc24125f" providerId="ADAL" clId="{5643C2B3-E513-4991-AA7A-AF6049AF5B3F}" dt="2020-09-22T16:20:13.372" v="451" actId="14100"/>
        <pc:sldMkLst>
          <pc:docMk/>
          <pc:sldMk cId="2311453871" sldId="262"/>
        </pc:sldMkLst>
        <pc:spChg chg="add mod">
          <ac:chgData name="Laible, Elizabeth" userId="cc99524a-59cf-4811-bbbd-4798cc24125f" providerId="ADAL" clId="{5643C2B3-E513-4991-AA7A-AF6049AF5B3F}" dt="2020-09-22T16:20:13.372" v="451" actId="14100"/>
          <ac:spMkLst>
            <pc:docMk/>
            <pc:sldMk cId="2311453871" sldId="262"/>
            <ac:spMk id="2" creationId="{87D104E7-7207-41A0-B3B6-7153C737A428}"/>
          </ac:spMkLst>
        </pc:spChg>
        <pc:spChg chg="mod">
          <ac:chgData name="Laible, Elizabeth" userId="cc99524a-59cf-4811-bbbd-4798cc24125f" providerId="ADAL" clId="{5643C2B3-E513-4991-AA7A-AF6049AF5B3F}" dt="2020-09-22T16:17:03.117" v="161" actId="962"/>
          <ac:spMkLst>
            <pc:docMk/>
            <pc:sldMk cId="2311453871" sldId="262"/>
            <ac:spMk id="6" creationId="{81885F72-23F0-4F8B-9A00-5A16563A3EA7}"/>
          </ac:spMkLst>
        </pc:spChg>
        <pc:spChg chg="mod">
          <ac:chgData name="Laible, Elizabeth" userId="cc99524a-59cf-4811-bbbd-4798cc24125f" providerId="ADAL" clId="{5643C2B3-E513-4991-AA7A-AF6049AF5B3F}" dt="2020-09-22T16:17:08.172" v="163" actId="962"/>
          <ac:spMkLst>
            <pc:docMk/>
            <pc:sldMk cId="2311453871" sldId="262"/>
            <ac:spMk id="10" creationId="{80E496C7-51D8-40B2-860C-FC4FA98A2728}"/>
          </ac:spMkLst>
        </pc:spChg>
        <pc:spChg chg="mod">
          <ac:chgData name="Laible, Elizabeth" userId="cc99524a-59cf-4811-bbbd-4798cc24125f" providerId="ADAL" clId="{5643C2B3-E513-4991-AA7A-AF6049AF5B3F}" dt="2020-09-22T16:17:12.128" v="165" actId="962"/>
          <ac:spMkLst>
            <pc:docMk/>
            <pc:sldMk cId="2311453871" sldId="262"/>
            <ac:spMk id="12" creationId="{7D1EAD00-6201-4CA5-B3AB-CA686BD15785}"/>
          </ac:spMkLst>
        </pc:spChg>
        <pc:spChg chg="mod">
          <ac:chgData name="Laible, Elizabeth" userId="cc99524a-59cf-4811-bbbd-4798cc24125f" providerId="ADAL" clId="{5643C2B3-E513-4991-AA7A-AF6049AF5B3F}" dt="2020-09-22T16:17:14.241" v="167" actId="962"/>
          <ac:spMkLst>
            <pc:docMk/>
            <pc:sldMk cId="2311453871" sldId="262"/>
            <ac:spMk id="14" creationId="{DBCB448B-92A0-4FAC-83E9-E1C6FCD29F0F}"/>
          </ac:spMkLst>
        </pc:spChg>
        <pc:spChg chg="mod">
          <ac:chgData name="Laible, Elizabeth" userId="cc99524a-59cf-4811-bbbd-4798cc24125f" providerId="ADAL" clId="{5643C2B3-E513-4991-AA7A-AF6049AF5B3F}" dt="2020-09-22T16:17:16.369" v="169" actId="962"/>
          <ac:spMkLst>
            <pc:docMk/>
            <pc:sldMk cId="2311453871" sldId="262"/>
            <ac:spMk id="16" creationId="{5DB25482-2408-42A9-936F-49DE27552A07}"/>
          </ac:spMkLst>
        </pc:spChg>
        <pc:spChg chg="mod">
          <ac:chgData name="Laible, Elizabeth" userId="cc99524a-59cf-4811-bbbd-4798cc24125f" providerId="ADAL" clId="{5643C2B3-E513-4991-AA7A-AF6049AF5B3F}" dt="2020-09-22T16:17:18.426" v="171" actId="962"/>
          <ac:spMkLst>
            <pc:docMk/>
            <pc:sldMk cId="2311453871" sldId="262"/>
            <ac:spMk id="18" creationId="{C119E738-0407-4E71-A03D-4F218A72CE98}"/>
          </ac:spMkLst>
        </pc:spChg>
        <pc:spChg chg="mod">
          <ac:chgData name="Laible, Elizabeth" userId="cc99524a-59cf-4811-bbbd-4798cc24125f" providerId="ADAL" clId="{5643C2B3-E513-4991-AA7A-AF6049AF5B3F}" dt="2020-09-22T16:17:20.729" v="173" actId="962"/>
          <ac:spMkLst>
            <pc:docMk/>
            <pc:sldMk cId="2311453871" sldId="262"/>
            <ac:spMk id="20" creationId="{5E14206C-1E99-44C5-8451-EA895E609413}"/>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20:30:18.130"/>
    </inkml:context>
    <inkml:brush xml:id="br0">
      <inkml:brushProperty name="width" value="0.05" units="cm"/>
      <inkml:brushProperty name="height" value="0.05" units="cm"/>
    </inkml:brush>
  </inkml:definitions>
  <inkml:trace contextRef="#ctx0" brushRef="#br0">8 15 3249,'-6'-11'1328,"4"9"-536,2 0-912,0 4 0,0-2 40,0 0 0,0 0-704,0 0-464,0 0 728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20:34:57.143"/>
    </inkml:context>
    <inkml:brush xml:id="br0">
      <inkml:brushProperty name="width" value="0.35" units="cm"/>
      <inkml:brushProperty name="height" value="0.35" units="cm"/>
      <inkml:brushProperty name="color" value="#5B2D90"/>
    </inkml:brush>
  </inkml:definitions>
  <inkml:trace contextRef="#ctx0" brushRef="#br0">0 398 1192,'27'-93'703,"-27"91"-651,1 0 0,-1 0 0,1 0-1,0 0 1,0 0 0,0 0 0,0 1 0,0-1-1,0 0 1,0 0 0,0 1 0,1-1 0,-1 1 0,1-1-52,8-8 409,0 0-1,0-1 1,-2 0 0,1-1 0,-1-1-409,12-14 503,-1 3 790,16-14-1293,-30 33 128,3-3 157,1 1 0,0-1 0,0 2-1,8-5-284,40-21 815,-41 24-641,-5 2-130,0 1 1,0 0 0,0 1 0,1 0-1,-1 1 1,1 0 0,0 1 0,0 0-1,4 0-44,9 2 1,-1 1-1,1 0 1,-1 2-1,0 1 1,9 3-1,-8 0 1,-1 0 1,0 1-1,19 10-1,-30-11 1,1 0-1,-2 1 1,1 0-1,-1 1 1,0 1-1,-1 0 1,1 2-1,4 4 3,-1 1-1,-1 0 1,-1 1 0,0 0-1,-1 1 1,8 20-3,-9-16 101,-2 1 0,0-1 0,-2 1 0,0 0 0,-2 1 0,-1 0 0,0 6-101,0 58 856,-4 1-1,-4-1 1,-5 17-856,0-58 341,-1 0-1,-2-1 1,-7 11-341,15-46 62,0 0 1,-1 0 0,0 0-1,-1-1 1,0 0 0,-1 0-1,-1-1 1,1 0 0,-1 0-1,-1-1 1,0 0 0,-1 0-63,-16 12 209,-1-2 0,0-1 0,-2-1 0,-21 9-209,46-25 17,-23 12 216,-1-1 1,0-2-1,-9 2-233,-123 21 985,91-19-581,48-11-357,1-1-1,-1 0 1,1-2 0,-1 0 0,1-1 0,-10-3-47,27 4-248,0 0 0,-1-1 0,1 1 0,0-1 0,0 0 0,0 0 0,0 0 0,0 0 0,0 0 0,1-1 0,-1 0 0,0 1 1,1-1-1,-1 0 0,0-1 248,-5-6-1047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20:34:58.524"/>
    </inkml:context>
    <inkml:brush xml:id="br0">
      <inkml:brushProperty name="width" value="0.35" units="cm"/>
      <inkml:brushProperty name="height" value="0.35" units="cm"/>
      <inkml:brushProperty name="color" value="#5B2D90"/>
    </inkml:brush>
  </inkml:definitions>
  <inkml:trace contextRef="#ctx0" brushRef="#br0">42 136 1080,'-34'-89'863,"27"68"-156,7 20-680,0 1 1,0 0-1,0 0 1,0 0-1,0-1 1,0 1-1,0 0 0,0 0 1,0 0-1,0 0 1,0-1-1,0 1 1,0 0-1,0 0 1,0 0-1,0 0 1,0-1-1,0 1 1,1 0-1,-1 0 1,0 0-1,0 0 0,0 0 1,0-1-1,0 1 1,0 0-1,0 0 1,1 0-1,-1 0 1,0 0-1,0 0 1,0-1-28,3 0 448,-3 0-37,1 0 0,0 0 0,-1 0 0,1 0 0,-1 0 0,1-1 0,-1 1 0,0 0 0,1 0 0,-1 0 0,0 0 1,0 0-1,0-1 0,0 1-411,1-1 3347,1 10-2575,-2-6-1057,9 33 615,-1-3 98,3 27-428,14 161 474,-13 1-388,-11-204-80,4 183 51,-12 91-57,-4 5 38,19 0 19,6-170-8,16 59-49,-29-179 1,3 15 7,-1-1-1,-1 1 0,0 1-7,-2-13-62,1-2-154,-2-7 48,1 0 0,0 0 0,0 0 0,-1 0 0,1 0 0,0 0 0,0 0 0,-1 0 0,1-1 0,0 1 0,0 0-1,-1 0 1,1 0 0,0 0 0,0 0 0,-1 0 0,1-1 0,0 1 0,0 0 0,0 0 0,0 0 0,-1-1 0,1 1-1,0 0 1,0 0 0,0-1 0,0 1 168,-2-2-1248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20:34:59.597"/>
    </inkml:context>
    <inkml:brush xml:id="br0">
      <inkml:brushProperty name="width" value="0.35" units="cm"/>
      <inkml:brushProperty name="height" value="0.35" units="cm"/>
      <inkml:brushProperty name="color" value="#5B2D90"/>
    </inkml:brush>
  </inkml:definitions>
  <inkml:trace contextRef="#ctx0" brushRef="#br0">69 323 648,'8'-67'719,"-6"42"8,-2 23-579,0 1 0,0-1 0,0 0 0,0 0 0,0 0 0,1 1 0,-1-1 0,1 0 0,-1 0 0,1 1 0,0-1 0,0-1-148,5-9 522,1 0 0,0 1-1,1 0 1,0 0 0,0 1 0,1 0 0,0 0-1,6-3-521,-3 3 265,0 1 0,0 1 0,0 0-1,11-4-264,-7 4 164,3 0 53,0 0 0,0 1 0,1 0-217,5 1 360,0 0 0,20 0-360,-20 4 185,0 1-1,0 1 0,0 1 0,0 1 1,19 5-185,-30-4 34,57 12 62,-59-12-89,0 1 1,1 1-1,-2 0 1,9 5-8,-5-1 2,0 0 1,0 1-1,0 1 1,-2 1-1,1 0 1,-1 0-1,-1 1 1,-1 1-1,0 0 1,0 1-1,-1 0 1,-1 1-1,-1-1 1,1 4-3,10 26 22,-2 1 1,-1 2 0,-3-1-1,6 44-22,-12-52 31,-1-10 69,-1 6-100,-2-8 134,-1 0 0,-2 19-134,-1-34 59,-1 0-1,0 0 0,0 0 1,-1 0-1,-1 0 1,-4 10-59,-2 5 159,1-1 0,0 6-159,-2 9 143,-3 16 74,8-32-30,-1-1 0,-4 10-187,0-4 189,-2-1 1,-2 0-1,0-1 0,-2 0 1,-7 7-190,8-13 229,-1-1-1,-12 11-228,-35 33 456,49-51-140,-14 12-316,15-14 86,5-5-11,0 0 1,0-1-1,-1 0 1,0 0 0,0-1-1,0-1 1,0 1-1,-1-2 1,-3 1-76,-11 4 249,-1-2 1,0-1-1,-1-2 0,1 0 0,-27-1-249,11-3 178,0-3 0,0-1 0,-16-5-178,33 6-33,-14-4-353,1-1 0,-4-3 386,29 9-772,-11-6-4255,22 8 3504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20:35:00.597"/>
    </inkml:context>
    <inkml:brush xml:id="br0">
      <inkml:brushProperty name="width" value="0.35" units="cm"/>
      <inkml:brushProperty name="height" value="0.35" units="cm"/>
      <inkml:brushProperty name="color" value="#5B2D90"/>
    </inkml:brush>
  </inkml:definitions>
  <inkml:trace contextRef="#ctx0" brushRef="#br0">60 60 960,'-17'-14'389,"11"9"155,-1-1 1,1 0 0,1 0-1,-6-6-544,9 10 994,2 2-813,-1 0 0,1 0 0,0 0 0,0 0 0,-1-1 0,1 1 0,0 0 0,0 0 0,-1 0 0,1 0 1,0-1-1,0 1 0,-1 0 0,1 0 0,0 0 0,0-1 0,0 1 0,-1 0 0,1-1 0,0 1 0,0 0 0,0 0 0,0-1 1,0 1-1,0 0 0,0-1 0,0 1 0,-1 0 0,1 0 0,0-1 0,0 1 0,0 0 0,0-1 0,1 1 0,-1 0-181,1 0 134,0 1 0,0 0-1,0-1 1,0 1-1,0-1 1,0 0 0,0 1-1,2-1-133,3 3 170,-3-2-121,0 1 0,-1 0 0,1 0-1,-1 0 1,2 2-49,2 2 36,-1-1-8,0 0 0,0 0 0,0 0 0,0 1 1,-1 0-1,0 0 0,-1 0 0,1 0 0,-1 1 1,0-1-1,0 2-28,39 106 213,4-3 0,50 83-213,-46-108 6,5 7 12,-28-41 2,-2 1 0,9 31-20,25 81 26,-51-148-20,0 0 0,0-1 0,2 1 0,0-1 0,1-1 0,0 0 0,2-1 0,2 2-6,-8-9 5,-1 1 1,1 0-1,-1 0 0,0 0 1,-1 1-1,0-1 0,0 1 1,-1 1-1,3 6-5,-4-8 122,1-1-544,-3-3-2924,-1-4 2487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20:35:01.492"/>
    </inkml:context>
    <inkml:brush xml:id="br0">
      <inkml:brushProperty name="width" value="0.35" units="cm"/>
      <inkml:brushProperty name="height" value="0.35" units="cm"/>
      <inkml:brushProperty name="color" value="#5B2D90"/>
    </inkml:brush>
  </inkml:definitions>
  <inkml:trace contextRef="#ctx0" brushRef="#br0">291 72 504,'72'-59'566,"-58"47"91,-14 12-418,-2 1-32,0 0 7,3-2 14,-3 1 2204,2 0-2261,-1 0 0,1 1-1,-1-1 1,1 0-1,-1 0 1,1 0 0,-1 1-1,1-1 1,0 0-1,-1 0 1,1 1-1,-1-1 1,1 0 0,0 1-1,-1-1 1,1 1-1,0-1 1,-1 1-1,1-1-170,-8 16 340,1 0-1,0 0 0,-1 6-339,7-19 35,-1 3 115,0 1 1,0-1 0,1 1-1,-1 5-150,0 0 258,1 2 39,-1-1 0,2 0 1,0 1-1,2 8-297,-1-9 115,-1-3-13,0-1 0,-1 1 0,0-1 0,0 1 0,-2 4-102,-5 14 386,-2 4-386,2-8 344,-4 21-344,-54 350 537,34-185-511,-14 62 2,-11 59 160,39-221 11,-11 78 330,20-107 69,2 27-598,6-75 112,0 6 280,-1 1 0,-6 26-392,8-63 37,-1 0 0,1-1 0,0 1 0,0 0 0,0 0 0,0-1 0,0 1-1,1 0 1,-1-1 0,1 1 0,0-1 0,0 1 0,0 1-37,-1-6-426,0 0 0,-1 0-1,1 0 1,0 1 0,0-1 0,0 0 0,1 0-1,-1 0 1,0 0 0,1-1 426,3-17-1186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20:35:06.110"/>
    </inkml:context>
    <inkml:brush xml:id="br0">
      <inkml:brushProperty name="width" value="0.35" units="cm"/>
      <inkml:brushProperty name="height" value="0.35" units="cm"/>
      <inkml:brushProperty name="color" value="#5B2D90"/>
    </inkml:brush>
  </inkml:definitions>
  <inkml:trace contextRef="#ctx0" brushRef="#br0">671 380 552,'53'34'556,"-39"-26"575,-14-8-1116,0 0 0,0 1 1,0-1-1,0 0 0,0 0 0,0 0 0,0 0 1,0 0-1,0 0 0,0 0 0,0 0 0,0 0 0,0 0 1,0 0-1,0 0 0,0 0 0,0 0 0,1 0 0,-1 0 1,0 0-1,0 0 0,0 0 0,0 0 0,0 0 1,0 0-1,0 0 0,0 0 0,0 0 0,0 0 0,0 0 1,0 0-1,0 0 0,0 0 0,0 0 0,1 0 0,-1 0 1,0 0-1,0 0 0,0-1 0,0 1 0,0 0 1,0 0-1,0 0 0,0 0 0,0 0 0,0 0 0,0 0 1,0 0-1,0 0 0,0 0 0,0 0-15,1-1 73,-1-15 4709,2 11-4671,0-2-5,0 1-1,1-1 1,0 1 0,1-1-1,1 0-105,-1-1 42,1 0 0,0 1 0,0 0-1,1 0 1,0 1 0,5-4-42,-10 7 36,1 1-1,0 0 1,-1-1 0,0 1 0,1-3-36,0 2 42,-2 2-32,0 0-1,1 0 1,-1 1-1,0-1 1,0 0-1,0 0 1,0 0-1,0 0 1,0 0 0,0 0-1,0 0 1,0 0-1,-1 1 1,1-1-1,0 0 1,0 0-1,-1 0 1,1 0-1,-1 0 1,1 1-1,-1-2-9,-2-4 71,3 5-54,0 0 0,0 0-1,0 0 1,0 0 0,0 0 0,0 0 0,1 0 0,-1 0 0,0 0-1,1 0-16,0-8 127,-1 5-85,0 1 1,-1 0 0,0 0-1,0 0 1,0 0 0,0 0 0,0 0-1,-1 0 1,-1-3-43,-5-9 129,1 1 94,-1 0-1,-10-13-222,-7-13 465,19 30-372,0 1 0,0 0 0,-1 0 0,-1 1 0,1 0 0,-1 0 0,-1 1 0,1 0 0,-7-4-93,12 10 10,0-1 0,0 1 0,0 0-1,0 0 1,-1 0 0,1 0 0,0 1 0,-1-1 0,-1 1-10,-4-1 49,-1 1 1,-6 1-50,10 0 15,0 0 0,0 0-1,1 1 1,-1 0 0,0 0-1,1 0 1,-1 1-15,-5 2 19,-3 2 2,-4 2 12,12-7-24,0 0 1,0 1-1,0 0 0,0 0 0,1 1 0,-1-1 0,1 1 0,-4 3-9,-5 7 8,0 0 0,-3 5-8,5-6 24,0 1 0,-1-1 1,-2-1-25,-4 3 46,9-8-2,0 1 0,1 0 0,-7 8-44,-6 11 78,-7 13-78,9-12 8,13-18-4,0 2 1,1-1-1,0 2-4,-1 0 6,0 0-1,0-1-5,-25 42 17,15-26-4,10-15-5,0 0 0,1 1 0,1-1 0,0 1 0,0 4-8,-1 7 37,1 0 0,-1 17-37,-2 13 48,-2-1 0,-7 15-48,14-54 7,1 1 0,0-1 0,1 1 0,1 12-7,1-9 5,-2-1-1,0 1 0,-2 5-4,-1-3 4,0-3 6,1 0 0,0 17-10,3-22 25,0 0 0,2 0-1,0 0 1,0 0 0,1 0-1,0-1 1,1 1 0,1-1 0,0 0-1,1-1 1,3 6-25,-5-10 27,-1-1 4,0-1 0,0 0 0,0 1 0,-1 0-1,0-1 1,0 4-31,-1-6 11,1 1 1,-1-1-1,0 0 0,1 0 0,0 0 0,0 0 1,0 0-1,0 0 0,0 0 0,0 0 1,1-1-1,-1 0 0,1 1 0,1 0-11,7 4 20,-1 0 0,1-1 0,5 2-20,-15-7 1,74 31 48,-58-24-48,-6-4 7,1 0 0,0 0-1,-1-1 1,2-1 0,3 1-8,-10-3 7,0 0 1,0-1-1,0 1 0,0-1 1,0 0-1,-1-1 0,1 1 1,0-1-1,-1-1 0,1 1 1,2-2-8,-5 3 4,5-3 5,1-1 0,-1 0 0,0 0-1,-1-1 1,1 0 0,-1 0-1,0-1 1,0 0-9,14-17 35,14-21-35,-16 21 2,75-105-20,-78 106 3,39-62-73,-48 75 69,31-58-158,-23 40 90,-9 18 63,-1-1-1,0 0 1,0 0 0,-1 0 0,-1 0 0,0-1 0,1-11 24,-1 6-7,3-36 4,-5 49 4,-1-4 0,1 0 1,0 0 0,1-1-2,9-25 2,-8 20 2,-2 0-1,1 0 0,-2-2-3,1-4 5,0-9 6,-1 1 1,-2-10-12,2 37 0,0-1 0,-1 1 0,1-1 0,0 0 0,0 0 0,1 0 0,-1 0 1,0 0-1,1 0 0,-1 0 0,9-13 1,-9 13 0,1 0-1,-1-1 0,0 1 0,1 0 1,-1 0-1,0 0 0,-1-1 1,1 1-1,0 0 0,-1 0 1,1 0-1,-1 0 0,1 0 1,-1-1-1,0 1 0,0 0 1,0 0-1,0 1 0,0-1 1,-1 0-1,0-1 0,0 1 1,0 0-2,1 1 1,-1-1-1,1 0 1,0 0-1,-1 0 1,1-1 0,0 3 0,1 0-1,0-1 1,0 1 0,0 0 0,0-1 0,0 1 0,0 0 0,0-1 0,0 1-1,0 0 1,0-1 0,0 1 0,0 0 0,0-1 0,0 1 0,0 0 0,1 0-1,-1-1 1,0 1 0,0 0 0,0-1 0,0 1 0,1 0 0,-1 0 0,0-1-1,0 1 1,0 0 0,1 0 0,-1 0 0,0-1 0,0 1 0,1 0 0,-1 0-1,0 0 1,0 0 0,1 0 0,-1-1 0,0 1 0,1 0 0,-1 0 0,0 0-1,1 0 1,-1 0 0,0 0 0,1 0 0,-1 0 0,0 0 0,1 0 0,-1 0 0,0 0 0,0 0 0,1 0 0,-1 0 0,0 0 0,0 0 0,1 0 0,-1 0 0,0 0 0,0 0 0,1 0 0,-1-1 0,0 1 0,0 0 0,0 0 0,1 0 0,-1 0 0,0 0 0,0-1 0,0 1 0,0 0 0,1 0 0,-1 0 0,0-1 0,0 1 0,0 0 0,0 0 0,0 0 0,0-1 0,0 1 0,0 0 0,0 0 0,1-1 0,1-3 1,-1 2 186,-1 2-40,1 4-99,9 23 77,2 4-125,9 21 51,-15-31-33,-1 1 1,-1-1 0,1 16-19,-1-11 9,30 228 48,-29-214-43,2 0 0,2-1-1,1 0 1,2 0-14,15 49 185,11 61-185,-35-135 18,1 6 51,2-1 0,7 16-69,-9-25 52,1 0-1,0-1 1,0 0 0,1 0-1,0 0 1,3 3-52,-8-12 30,-1 1 1,1-1-1,-1 1 1,1-1-1,-1 1 1,1-1-1,-1 1 0,1-1 1,-1 1-1,1-1 1,-1 0-1,1 1 1,-1-1-1,1 0 1,0 1-31,-1-2-42,1 1 0,-1 0 1,0 0-1,0 0 0,0 0 0,0 0 1,0 0-1,1 0 0,-1-1 1,0 1-1,0 0 0,0 0 1,0 0-1,0 0 0,0-1 0,0 1 1,1 0-1,-1 0 0,0 0 1,0 0-1,0-1 0,0 1 1,0 0-1,0 0 0,0 0 1,0-1 41,0-6-3557,0-6 2185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20:35:08.298"/>
    </inkml:context>
    <inkml:brush xml:id="br0">
      <inkml:brushProperty name="width" value="0.35" units="cm"/>
      <inkml:brushProperty name="height" value="0.35" units="cm"/>
      <inkml:brushProperty name="color" value="#5B2D90"/>
    </inkml:brush>
  </inkml:definitions>
  <inkml:trace contextRef="#ctx0" brushRef="#br0">898 327 800,'37'-8'680,"-36"8"-636,0 0-1,0 0 1,-1 0-1,1-1 1,0 1-1,0 0 1,-1-1-1,1 1 0,0-1 1,-1 1-1,1-1 1,0 1-1,-1-1 1,1 1-1,-1-1 1,1 1-1,-1-1 1,1 0-1,-1 1 1,1-1-1,-1 0 0,0 0 1,1 1-1,-1-1 1,0 0-1,1 0-43,0-4 217,9-9 281,-7 10-356,0 0 0,0 0 0,-1 0 0,1-1-142,4-7 359,-6 10-280,0 0 0,0 0 0,0 0 0,0 0 0,0 0 0,0 0 1,-1 0-1,1 0 0,-1 0 0,1 0 0,-1 0 0,0-1 0,0 1 0,0 0 0,0-1-79,-2-8 529,0 1-1,-1-1 0,0 1 0,-1 0 0,0 0 0,-2-4-528,-6-9 431,-1 1 0,-2-2-431,14 23 13,-2-4 28,0 0-1,-1 0 1,1 0 0,-1 1-1,0-1 1,0 1 0,-1 0-1,1 0 1,-1 1 0,-3-3-41,2 3 49,-1-1 0,0 1 0,1 0 0,-1 1 1,0 0-1,-1 0 0,-4 0-49,7 1 33,1 1 1,0 0-1,0 0 0,0 0 1,0 0-1,-1 1 0,1 0-33,-10 1 94,11-2-70,-1 1 0,1 0 1,0-1-1,0 1 1,-2 2-25,2-2 16,0 0 1,0 0 0,-1 0-1,1 0 1,-1-1-17,-26 2 79,20 0-34,0 0 1,-5 2-46,-13 3 75,16-4-43,0 0 0,0 1-1,0 1 1,1 0-1,0 0 1,-1 1-32,-5 4 34,0 1-1,1 0 1,-6 7-34,-22 14 71,-1 2 31,39-29-87,-5 4 28,0 1 0,0 1 0,-4 5-43,-16 21 93,-17 22 31,38-46-101,1 1 1,1 0-1,-5 11-23,10-20 3,-7 17 20,0-1 1,-12 16-24,0-4 20,9-12 10,-5 6-30,-3-1 24,10-14 0,0 2-1,-6 12-23,10-16 12,0 2-1,2-1 1,-1 0 0,1 1 0,1 0 0,-2 11-12,1 25 32,-1-3 2,6-13 1,1-17 37,-3 14-72,-2 40 96,2-57-81,0 5 8,0 0 1,1 7-24,1-18 3,0 0 1,1 0-1,0 0 0,0 0 0,0 0 1,1 0-1,0 0 0,1 3-3,16 29 13,10 13-13,-2-2 14,-19-36 15,1 0 0,9 10-29,-13-17 18,26 27 107,-16-18-34,0-1-1,17 11-90,-29-23 6,-1 0-1,0 0 0,1 0 0,-1-1 0,1 1 0,-1-1 0,1 0 0,0 0 0,-1 0 0,1 0 0,0 0 1,0 0-1,0-1 0,0 0 0,-1 1 0,1-1 0,0 0 0,0 0 0,0-1 0,0 1 0,0 0 0,0-1-5,4 0 11,1 0 0,-1 0 0,0 1 0,1 0 0,-1 0-1,1 1 1,-1 0 0,0 0 0,5 2-11,-5-1 5,-2 0-1,0-1 1,0 0 0,1 0-1,-1 0 1,0-1 0,0 1-1,0-1 1,1 0-1,3-1-4,31-8 25,-25 6-9,0 0 1,1 0-1,5 1-16,2 1 26,0-1 1,20-4-27,-35 4 5,-1 0 0,1 0 0,-1 0 1,0-1-1,0 0 0,0-1 0,0 0 1,-1 0-1,1 0 0,4-4-5,18-21 25,-17 17-18,1 0 1,1 1-1,5-4-7,-8 7-2,0 0 0,-1-1 1,0 0-1,0 0 0,-1-1 1,0-1-1,7-10 2,-3 4-28,-3 2-69,1 0-1,1-7 98,-2 2-106,-1-1 0,0 0-1,-2 0 1,-1-1 0,-1 0 0,0-3 106,17-66-405,1-13 16,17-191 288,-35 244 138,1-10 158,-2-19-195,-3 63 90,0 0 0,5-15-90,-3 15 60,10 39 1211,-12-21-1267,36 57 229,-36-56-220,1 1-1,-1-1 1,0 1-1,0-1 0,0 1 1,0 0-1,0 0 1,-1-1-1,1 1 1,-1 0-1,1 1-12,0 4 26,8 57 263,0 27-289,-3 44 109,4 69 110,11-2 19,4-6 6,-22-185-187,-1 1-1,2-1 1,0 0 0,1 3-57,22 45 279,-11-27-134,-14-28-101,1 0 1,0 0-1,0-1 1,0 1 0,1 0-45,4 5 74,-8-9-47,0-1-40,0-1 0,0 1 1,-1-1-1,1 1 1,0 0-1,0-1 0,0 1 1,-1-1-1,1 1 0,0 0 1,-1-1-1,1 1 0,0 0 1,-1-1-1,1 1 0,-1 0 1,1-1 12,-4-3-2701,3 2 1919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20:35:10.362"/>
    </inkml:context>
    <inkml:brush xml:id="br0">
      <inkml:brushProperty name="width" value="0.35" units="cm"/>
      <inkml:brushProperty name="height" value="0.35" units="cm"/>
      <inkml:brushProperty name="color" value="#5B2D90"/>
    </inkml:brush>
  </inkml:definitions>
  <inkml:trace contextRef="#ctx0" brushRef="#br0">902 234 1872,'26'54'935,"-26"-53"-819,1 0-1,0 0 0,-1 1 1,1-1-1,-1 0 0,0 1 1,1-1-1,-1 0 1,0 1-1,0-1 0,0 1-115,0-2 19,0 0-1,0 0 0,0 0 1,0 1-1,0-1 1,0 0-1,0 0 0,0 0 1,0 0-1,0 0 0,0 1 1,-1-1-1,1 0 0,0 0 1,0 0-1,0 0 1,0 0-1,0 0 0,0 0 1,-1 0-1,1 0 0,0 0 1,0 1-1,0-1 1,0 0-1,0 0 0,-1 0 1,1 0-1,0 0 0,0 0 1,0 0-1,0 0-18,-2 0 104,2 0-10,0 0 1,1-1-1,-1 1 1,0 0-1,0 0 1,0 0 0,0 0-1,0-1 1,0 1-1,0 0 1,0 0-1,0 0 1,0-1-1,0 1 1,0 0-1,0 0 1,0-1 0,0 1-1,0 0 1,0 0-1,0 0 1,0-1-1,0 1 1,0 0-1,0 0 1,0 0-1,0 0 1,-1-1 0,1 1-1,0 0 1,0 0-1,0 0 1,0 0-1,0-1 1,-1 1-1,1 0 1,0 0-1,0 0 1,0 0 0,0 0-1,-1 0 1,1 0-1,0 0 1,0-1-1,0 1 1,-1 0-1,1 0 1,0 0-1,0 0 1,0 0 0,-1 0-1,1 0 1,0 0-1,0 0 1,0 0-1,-1 0 1,1 1-95,16-19 152,-2 1 16,6-10-168,-19 25 17,0 1 1,0-1 0,0 0-1,-1 0 1,1 1-1,0-1 1,-1 0-1,1 0 1,-1 0-1,1 0 1,-1 0 0,0 0-18,0 1 24,0-1 1,-1 1 0,1-1-1,0 1 1,-1-1 0,1 1-1,-1-1 1,1 1 0,-1-1-25,-2-3 74,-3-7 260,0-1 0,-2 0-334,-6-12 319,10 17-265,-1 0 0,0 0 1,-1 0-1,0 1 1,0-1-1,0 2 1,-1-1-1,0 1 1,0 0-1,-1 0 1,1 1-1,-9-4-54,-29-16 123,40 23-108,-1 0 0,1 0 0,0 1 0,0-1 0,-1 1 0,1 0 0,-1 1-15,-37-2 71,34 2-54,0 1 0,1 0 0,-1 1 0,1 0 0,-1 1-1,-2 1-16,0-1 21,3 0 3,0 1-1,0-1 0,0 1 1,0 1-1,1-1 0,-4 4-23,-12 7 56,3 0 58,-17 14-114,6-3 40,22-19-25,1 1 1,-3 4-16,-13 11 18,-7 3 4,6 5-4,-6 3 6,-36 45 43,16-18 5,26-29-29,-12 12 14,17-12 35,-15 26-92,35-57 1,-11 20 9,2 0-1,0 1 1,1 0-1,0 6-9,-20 93 5,22-94-4,-1 10 28,0 0 0,3 1-1,0 14-28,4-38 16,1 1 1,0 0-1,0-1 0,2 1 0,-1-1 0,2 0 1,0 0-1,1 0 0,0 0 0,3 3-16,0-2 20,1-1 0,0 1-1,1-2 1,0 1-1,1-1 1,1-1 0,0 0-1,0-1 1,1 0-1,4 1-19,-6-5 17,0 0-1,0 0 0,1-1 0,0-1 0,0 0 1,1-1-1,0 0 0,-1-1 0,1 0 0,0-1 1,0-1-1,0 0 0,6 0-16,-3-1 7,0-1 0,0-1 0,0 0 0,-1 0-1,1-2 1,-1 0 0,9-4-7,-4-1 4,-1-1-1,0-1 1,-1-1-1,0 0 0,6-8-3,0 3 11,17-9-11,-22 14 4,0-1 0,-1 0 0,14-13-4,2-10 16,15-21-16,2-4-1,-31 39-23,-2-2 1,-1 1 0,0-2-1,7-17 24,-13 21-32,3-3-30,-2-1-1,0-3 63,7-26-60,-3 19 25,-10 23 26,0 1 0,-1-1-1,-1-1 1,3-9 9,1-30-15,-3 30 10,-2 10 3,-1-1-1,0 1 0,-1 0 0,-1-1 3,0 0 2,0-1-1,-1 0 0,-1 0 0,0 1 0,-1-1 0,0 1 0,-2-5-1,-2-9 6,6 23-8,0 4 2,1 0-1,0-1 1,0 1-1,0 0 1,0 0-1,-1-1 1,1 1 0,0 0-1,0-1 1,0 1-1,0 0 1,0 0-1,0-1 1,0 1 0,0 0-1,0-1 1,0 1-1,0 0 1,0-1-1,0 1 1,0 0 0,0 0-1,0-1 1,1 1-1,-1 0 1,0-1 0,0 1-1,0 0 1,0 0-1,0-1 1,1 1-1,-1 0 1,0 0 0,0 0-1,1-1 1,-1 1-1,0 0 1,0 0-1,1 0 1,-1-1 0,0 1-2,1 0 0,-1 0 0,0 0 1,0 0-1,1 0 0,-1 0 0,0 0 0,0 0 0,1 0 1,-1 0-1,0 0 0,0 0 0,1 0 0,-1 0 0,0 0 0,0 0 1,1 0-1,-1 0 0,0 0 0,0 0 0,1 0 0,-1 0 1,0 0-1,0 1 0,1-1 0,-1 0 0,0 0 0,0 0 0,0 0 1,1 1-1,-1-1 0,0 0 0,0 0 0,0 0 0,0 1 2,4 5-19,-4-5 18,0-1-1,0 1 1,0-1-1,0 1 1,0-1-1,0 1 1,0-1-1,0 1 1,0-1-1,-1 1 1,1-1-1,0 1 1,0-1-1,0 1 1,-1-1-1,1 0 1,0 1 1,-3 5-7,3-5 6,0 1 1,0 0-1,0-1 0,0 1 1,0 0-1,0-1 0,0 1 1,1 0-1,-1-1 0,0 1 1,1 0-1,0 1 1,0-1 0,0 1 0,0-1 1,-1 1-1,1-1 0,-1 1 0,1 2 0,0 12 17,0 0 0,2-1 0,0 1-1,3 6-16,4 26 19,-2-2-10,1 31-9,-7-13 0,7 6 0,-8-46 0,-2 15 0,0-17 0,1-1 0,2 2 0,18 127 13,-9-75 1,2 7 120,2-1 1,6 3-135,-12-44 109,-8-31-63,1-1-1,1 1 0,0 1-45,1 0 37,-4-16-127,-1-11-1536,4 8 1052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20:35:12.030"/>
    </inkml:context>
    <inkml:brush xml:id="br0">
      <inkml:brushProperty name="width" value="0.35" units="cm"/>
      <inkml:brushProperty name="height" value="0.35" units="cm"/>
      <inkml:brushProperty name="color" value="#5B2D90"/>
    </inkml:brush>
  </inkml:definitions>
  <inkml:trace contextRef="#ctx0" brushRef="#br0">987 228 2128,'-41'-10'797,"41"10"-788,0 0 0,0 0 1,0 0-1,0 0 1,0 0-1,0 0 0,0 0 1,0-1-1,0 1 0,0 0 1,0 0-1,0 0 1,0 0-1,0 0 0,0 0 1,0 0-1,0 0 1,0 0-1,0-1 0,0 1 1,0 0-1,0 0 0,0 0 1,0 0-1,0 0 1,0 0-1,0 0 0,0 0 1,0 0-1,0 0 1,0 0-1,0-1 0,0 1 1,0 0-1,0 0 0,0 0 1,1 0-1,-1 0 1,0 0-1,0 0 0,0 0-9,6-6 442,12-10 730,-12 10-414,-5 5-609,1 0 0,-1 0 0,0 0 1,0-1-1,1 1 0,-1 0 0,0-1 0,0 1 0,-1-1 0,1 1 0,0-1 0,0 1 0,-1-1 0,1 0 0,-1 1 0,1-1 0,-1 0 1,0 0-150,0-1 134,0 0 1,-1 0 0,0 1 0,1-1 0,-1 0-1,0 1 1,0-1 0,-1 0 0,1 1 0,0-1-1,-1 1-134,-4-12 521,4 10-324,1 1-1,-1-1 1,0 1-1,-1-3-196,-2 0 295,1 1-161,0 0 0,0 0 1,-1 0-1,0 1 0,1 0 0,-1 0 0,-5-3-134,-3 0 104,-2-1 0,1 2 0,-1-1 0,-13-2-104,18 6 42,1 1-1,0 0 1,-2 0-42,7 1 15,0 1 0,0 0 1,0 0-1,1 0 0,-1 0 0,0 1 1,0-1-1,-1 2-15,-2 1 33,-8 2 22,-11-5 10,18 0-44,1 0 0,-1 1 0,0-1-1,1 1 1,-1 1-21,-3 1 19,0 0 0,0 0 0,1 1-1,0 1 1,0 0 0,0 0 0,1 1 0,-1 0 0,-2 3-19,-35 28 105,-48 41 131,64-52-162,13-11-31,0 1 1,1 1-1,-7 9-43,-14 24 53,2 1 1,3 2-1,2 1 0,-17 42-53,27-51 123,-15 21-123,29-54 12,1 0-1,0 0 1,0 1 0,1 0-1,1 0 1,0 0-1,0 4-11,-2 26 43,0 18-43,2-14 24,-2 1-24,3-26 7,2 1-1,0-1 1,2 17-7,0 18 13,-1-50-4,0 0-1,0 0 0,0 1 0,1-1 0,0 0 0,1 0 0,-1 0 0,1 0 0,1 0 0,-1 0 1,1 0-1,0-1 0,1 1 0,3 4-8,4 6 70,1-2 0,0 1 1,11 9-71,-5-5 86,-11-14-65,-1 1 0,1-1 0,1 0 0,-1 0 1,1-1-1,0 0 0,0-1 0,1 0 0,-1 0 0,3 0-21,3 0 30,0-1 0,12 0-30,-11-1 13,-4-1-5,-1-1 0,0 0 0,0-1 0,0 0-1,0-1 1,7-1-8,-14 2 1,8-1 3,-3 1 0,0-1-1,0 0 1,1 0-4,4-4 4,0 0 0,0-1 0,3-3-4,14-7 7,-1 0 1,-1 0 1,0-3 0,-2 0-1,0-1 1,-2-2 0,20-22-9,-33 31-9,-1 0 1,0-1-1,-1 0 1,-1 0 0,1-4 8,-4 9-8,3-5-4,13-28-30,-3-8-15,-8 22-33,8-17 90,0 5-46,-1-2 0,-3 0 0,8-42 46,-8 13-37,-3-1 0,-2-4 37,-4 22-91,3 1 0,14-52 91,-19 92-13,0 0 0,0-13 13,-2 11-7,-1 2-23,-1 10 58,1 5 176,10 111-79,1 215-28,-10-233-10,10 79-87,-5-135 57,2 0 0,1-1 0,2 2-57,42 112 356,-49-140-323,4 11 18,0 3 43,2 0 1,11 19-95,-16-51-1109,-4 5 723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20:35:13.673"/>
    </inkml:context>
    <inkml:brush xml:id="br0">
      <inkml:brushProperty name="width" value="0.35" units="cm"/>
      <inkml:brushProperty name="height" value="0.35" units="cm"/>
      <inkml:brushProperty name="color" value="#5B2D90"/>
    </inkml:brush>
  </inkml:definitions>
  <inkml:trace contextRef="#ctx0" brushRef="#br0">865 244 2208,'0'0'629,"2"-10"2351,-1 9-2820,0 1-1,0-1 1,0 0-1,0-1 1,0 1-1,-1 0 1,1 0-1,0 0 1,-1 0-1,1 0 1,-1-1-1,1 1 1,-1 0-1,1-1 1,-1 1-1,0 0 0,0-1-159,0 2 4,1-2 46,-1 0 0,0 0-1,1 1 1,0-1 0,-1 0 0,1 0 0,0 1-1,0-1 1,0 0 0,0 0-50,27-41 408,-28 41-376,1 0-1,0 1 1,-1-1-1,1 0 1,-1 0-1,1 0 1,-1 0-1,0 0 1,0 0-1,0 0 1,0 0 0,0 0-1,0 0 1,-1 0-1,1-1-31,-2-2 88,1 1 0,-1 0 0,0 0 0,0 0 0,-1-1-88,1 1 82,-2-2 38,0 0 0,0 0 0,-1 1 0,0-1 0,0 1 0,0 0 0,-3-2-120,-1 0 93,0 1 0,-1-1 0,0 2 0,0-1-93,6 4 24,0 0-1,0 1 0,-1 0 1,1-1-1,0 1 1,0 1-1,-1-1 0,1 1 1,-1-1-1,-2 1-23,-5 2 77,0-1-1,1 1 1,-3 1-77,-26 5 179,25-7-133,0 1 0,1 1-1,0 1 1,-1 0 0,1 1 0,1 0-1,-1 1 1,1 0 0,-11 8-46,-101 75 309,107-75-267,-7 4 45,1 1 0,1 1 0,-16 17-87,20-13 114,-16 26-114,14-20 38,-19 31 174,-23 46-212,47-74 50,1 1 1,1 1-1,2 0 0,2 1 0,1 0 1,-2 22-51,8-30 30,1 1 0,1-1 0,2 1-30,-1-24 6,0 7 25,1 1 0,1 4-31,7 27 94,-5-7 12,-2-30-84,1 0 0,-1 1 0,1-1 0,1-1 0,-1 1-1,1 0 1,0-1 0,5 6-22,8 9 87,17 15-87,-29-31 4,15 16 27,1-1 1,8 5-32,-20-19 7,-1 0 0,0-1 0,1 0 0,0 0 1,0-1-1,1 0 0,-1-1 0,3 1-7,3-1 6,-1 0-1,1-1 1,0 0 0,-1-2-1,1 1 1,0-2 0,0 0 0,-1-1-1,1 0 1,-1-1 0,1-1 0,-1 0-1,0-1 1,0 0 0,-1-1-1,0-1 1,4-2-6,75-39 23,-85 43-23,0 0 1,0 0-1,2-3 0,0 0 0,19-14 0,-16 14-4,-1-1 0,0-1 0,9-10 4,0-9-19,-11 15 5,17-22-33,-9 13-24,2-5 71,-3 2-37,-2-1-1,-1 0 0,-1-1 0,-1 0 0,-2 0 0,-1-1 1,-1-1-1,-1 0 38,3-37-262,-1-53 262,-7-68-160,-1 163 152,2-16 8,-1 31-5,0 0 0,1 0 1,1 0-1,-1 1 0,3-6 5,-1 0 11,-3 12 220,2 14-90,23 119 27,-16-76-101,19 119 73,-12-74-59,11 30-81,-7-52 36,16 33-36,33 70 102,-48-127-26,-13-28-25,1 0 138,10 19-189,-15-36 24,1 4 19,-1-1 0,1 1 1,-2-1-1,2 6-43,-2-4 27,-3-10-20,0-1-1,0 1 1,0 0 0,-1-1 0,1 1 0,-1 0-1,1 0 1,-1-1 0,0 1-7,0-2-5,0-1-1,0 1 1,0 0-1,0-1 1,0 1-1,-1-1 1,1 1-1,0-1 1,0 1-1,0-1 1,0 1-1,-1-1 1,1 1-1,0-1 1,0 0-1,-1 1 1,1-1-1,0 1 1,-1-1-1,1 0 1,0 1-1,-1-1 1,1 0 0,-1 1-1,1-1 1,-1 0-1,1 1 1,0-1 5,-1 0-15,1 0 1,0 0 0,0 0 0,0 0 0,0 0 0,0 0-1,0 0 1,-1 0 0,1 0 0,0 0 0,0 0 0,0 0 0,0 0-1,0 0 1,0 0 0,-1 0 0,1 0 0,0 0 0,0 0-1,0 0 1,0 0 0,0 0 0,0 0 0,-1 0 0,1 0-1,0 0 1,0 0 0,0-1 0,0 1 0,0 0 0,0 0-1,0 0 1,0 0 0,0 0 0,-1 0 0,1 0 0,0 0-1,0-1 1,0 1 0,0 0 0,0 0 0,0 0 14,-8-14-924,3-4 369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20:34:36.346"/>
    </inkml:context>
    <inkml:brush xml:id="br0">
      <inkml:brushProperty name="width" value="0.35" units="cm"/>
      <inkml:brushProperty name="height" value="0.35" units="cm"/>
      <inkml:brushProperty name="color" value="#5B2D90"/>
    </inkml:brush>
  </inkml:definitions>
  <inkml:trace contextRef="#ctx0" brushRef="#br0">18 28 544,'-1'-1'213,"1"0"1,-1 0-1,0 0 0,0 0 0,0 0 1,1 0-1,-1 0 0,0 0 0,1-1 0,-1 1 1,1 0-1,0 0 0,-1-1 0,1 1 1,0 0-1,0 0 0,0-1 0,0 0-213,0 2 67,0-1 0,0 1-1,0 0 1,0 0-1,0 0 1,0 0 0,0-1-1,0 1 1,0 0 0,-1 0-1,1 0 1,0 0 0,0-1-1,0 1 1,0 0 0,0 0-1,0 0 1,0 0 0,0 0-1,0-1 1,0 1-1,-1 0 1,1 0 0,0 0-1,0 0 1,0 0 0,0 0-1,0 0 1,0 0 0,-1-1-1,1 1 1,0 0 0,0 0-1,0 0 1,0 0-1,-1 0 1,1 0 0,0 0-1,0 0 1,0 0 0,-1 0-67,1 0 92,0 0-1,0 0 1,-1 1 0,1-1 0,0 0 0,0 0 0,0 0 0,-1 0-1,1 1 1,0-1 0,0 0 0,0 0 0,-1 0 0,1 1-1,0-1 1,0 0 0,0 0 0,0 1 0,0-1 0,0 0 0,-1 0-1,1 1 1,0-1 0,0 0 0,0 0 0,0 1 0,0-1 0,0 0-1,0 0 1,0 1 0,0-1-92,0 5 142,0 2 38,0 0 0,1 0-1,0 0 1,0 0 0,0 0 0,1 0-1,1 5-179,8 22 110,-11-33-95,1 0 0,-1 1 1,0-1-1,0 0 0,1 0 1,-1 1-1,0-1 0,0 1 1,-1-1-1,1 1-15,0 3 119,1-4-44,-1-1-1,0 1 10,1 70 183,0-65-228,-1-1-1,1 1 1,0-1-1,1 5-38,-1-7 27,0 0 0,-1 0 0,1 0-1,-1 0 1,1 3-27,-1 1 46,0 0 0,0 0 0,1 0 0,1 0-1,1 5-45,-2-2 58,1 0-1,0 9-57,0 3 55,8 53 82,-10-71-127,0 0 0,0-1-1,0 1 1,-1-1 0,1 1-1,-1 1-9,0-2 6,1-1 1,-1 1-1,1 0 0,0 0 0,0 0 0,1 3-6,0 5 19,2-1 0,1 6-19,2 7 19,-5-20-15,3 27 38,-4-27-32,0-1-1,0 1 1,-1 0-1,1-1 1,-1 1 0,0 0-1,1-1 1,-2 3-10,1-1 22,0 0-1,0 0 1,0 0 0,1 0-1,-1 1 1,1-1 0,0 0-1,1 0 1,-1 0 0,1 0 0,0 3-22,0-3 23,0 0 0,0 0 1,-1 1-1,0-1 1,0 0-1,0 1 0,0-1 1,-1 0-1,0 1 1,0-1-1,-1 3-23,1-4 10,0 1 0,1-1 1,-1 1-1,1-1 0,-1 1 1,1-1-1,0 1 0,0-1 0,1 1 1,-1-1-1,1 1 0,0-1 0,0 2-10,2 14 42,4 68 268,-6-82-279,-1 0 1,0 0-1,0 0 0,-1 2-31,0-2 28,1 0 0,0 0-1,0 0 1,0 1-28,3 7 75,0 1 0,1 3-75,0-5 62,-1 0 0,1 11-62,-3-16 27,0 1 0,1-1-1,2 7-26,2 10 49,0 4 22,-5-21-49,1-1-1,-1 1 0,0 0 0,0-1 1,-1 1-1,0 0 0,0 0 1,0 0-1,-2 6-21,0-6 12,1 0 0,0 0 0,1 0 0,0 1 0,0-1 0,0 0 0,1 0 0,0 0 0,0 0 0,3 6-12,-4-11 3,1 0 0,-1 1 1,0-1-1,0 0 0,0 0 0,0 0 0,0 0 1,0 0-1,0 0 0,-1 1 0,1-1 0,-1 0 1,1 0-1,-1 0 0,-1 1-3,-2 10 16,2-5-6,2-7-8,-1 1 0,1-1 0,-1 0 0,1 1-1,0-1 1,0 0 0,0 1 0,0-1 0,0 0 0,0 0 0,0 1 0,0-1 0,0 0 0,1 1 0,-1-1 0,1 1-2,5 15 18,0-3 30,3 13-48,-9-25 4,0 0 1,0 0 0,0 0 0,0 0-1,0 0 1,0 0 0,-1 0 0,1 0 0,-1 0-1,1 0 1,-1 1-5,-3 11 34,4-11-25,-1 1 0,1-1 0,0 1 0,0-1 0,1 1-1,-1-1 1,1 1 0,0-1 0,-1 0 0,1 1 0,1 0-9,-1-2 3,0 0 1,-1 0-1,1 1 1,-1-1-1,0 0 1,0 0-1,0 0 1,0 0-1,0 0 1,0 1-1,0-1 0,-1 0 1,1 0-1,-1 0 1,1 0-1,-1 0 1,0 0-1,0 1-3,0 0 3,1-1 0,-1 0-1,1 1 1,0-1 0,0 0-1,0 1 1,0-1 0,0 0-1,1 1 1,-1-1 0,1 0-1,-1 1 1,1-1 0,1 1-3,-1 0 1,0 0 1,-1 0 0,1 0 0,0-1 0,-1 1 0,0 0 0,0 0 0,0 0 0,0 0-1,0 1-1,0 0 4,-1 1 0,1-1 0,1 1 0,-1-1 0,1 0 0,-1 1 0,1-1 0,1 1-4,2 24 23,2 48 4,-6-71-25,1-1 1,0 1 0,1 0-1,-1 0 1,2 2-3,5 19 9,-5-11 1,-1 1 0,0-1-1,-1 1 1,0-1-1,-3 16-9,2-29 2,-1 0-1,1-1 0,-1 1 1,0-1-1,-1 3-1,-4 11 3,6-10-1,-1 1 0,1-1 1,0 1-1,1-1 1,0 1-1,0-1 0,0 1 1,1-1-1,1 5-2,-1-5 2,-1 1-1,0 0 1,0 0-1,0-1 1,-1 1 0,0 0-1,0 0 1,-1 0-1,0-1 1,0 1-1,-1 3-1,-9 37 15,10-42-13,0-1 1,1 1-1,-1-1 0,1 1 0,0-1 1,0 1-1,1-1 0,0 1 1,-1 0-1,1-1 0,1 0 0,-1 1-2,5 21 21,-6-25-20,0 0 0,0 0 0,0 0 0,0 0 0,0 0 0,-1 0 0,1 0 0,0 0-1,-1 0 1,1 0 0,0 0 0,-1 1-1,-2 6 6,5 4 4,-4-2 0,2-9-9,-1 0-1,1 0 1,-1 1-1,1-1 1,0 0-1,0 0 1,0 1 0,0-1-1,0 0 1,0 1-1,0 1 2,0 0 0,0 0-1,0 0 1,0 1 0,-1-1 0,0 0 0,1 0-2,-3 14 9,1-1-2,1-12-5,1-1-1,0 1 0,0 0 1,0 0-1,0 0 0,0-1 0,1 1 1,-1 1-2,5 24 8,-3-23-6,0-3-1,-1 1 0,0-1 0,-1 0 1,1 1-1,0 0-1,-1-3 0,0 0 1,0 0-1,0 0 0,0 0 1,0 0-1,0 0 0,-1 0 1,1 0-1,0 0 0,0-1 1,-1 1-1,1 0 1,-1 0-1,1 0 0,-1 0 1,1 0-1,-1-1 0,1 1 1,-1 0-1,0 0 0,1-1 1,-1 1-1,-1 1 2,0 0 0,0 0 0,0 0 0,1 0 0,-1 0 0,1 0 0,-1 1 0,1-1 0,0 0 0,0 1 0,0 0-2,4 2 4,-2-5-3,-1 1-1,1-1 0,-1 0 0,1 1 1,-1-1-1,0 1 0,1-1 0,-1 1 0,0-1 1,0 1-1,1-1 0,-1 1 0,0-1 1,0 1-1,0-1 0,1 1 0,-1-1 0,0 1 1,0-1-1,0 1 0,0-1 0,0 1 1,0-1-1,0 1 0,-1 4 2,1-5-2,0 0 1,0 0-1,0 0 0,0 0 1,0 0-1,0 1 0,0-1 1,0 0-1,0 0 0,0 0 1,0 0-1,0 1 0,0-1 1,0 0-1,0 0 0,0 0 0,0 0 1,0 0-1,0 0 0,0 1 1,0-1-1,-1 0 0,1 0 1,0 0-1,0 0 0,0 0 1,0 0-1,0 0 0,0 0 1,0 1-1,-1-1 0,1 0 0,0 0 1,0 0-1,0 0 0,0 0 1,-1 0-1,-2 2 2,3-2-2,-1 1 1,1-1-1,0 1 0,0 0 1,-1-1-1,1 1 0,0 0 1,0-1-1,0 1 1,0 0-1,0-1 0,0 1 1,0 0-1,0-1 0,0 1 1,0 0-1,0-1 1,0 1-1,1 0 0,-1 0 1,1 5 0,0 0 0,0 1 1,1-1-1,0 2-1,2 6 1,-3-11-1,-1-2 0,0-1 0,0 0 0,0 0 0,0 1 0,0-1 0,0 0 0,0 0 0,0 1 0,1-1 0,-1 0 0,0 0 0,-1 1 0,1-1 0,0 0 0,0 0 0,0 1 0,0-1 0,0 0 0,0 0 0,0 1 0,0-1 0,0 0 0,0 0 0,-1 1 0,1-1 0,0 0 0,0 0 0,0 0 0,0 1 0,-1-1 0,1 0 0,0 0 0,0 0 0,-1 0 0,1 1 0,0-1 0,0 0 0,0 0 0,-1 0 0,1 0 0,0 0 0,-4 2 0,4-1 0,0-1 0,-1 0 0,1 1 0,0-1 0,0 1 0,0-1 0,-1 1 0,1-1 0,0 1 0,0-1 0,0 0 0,0 1 0,0-1 0,0 1 0,0-1 0,0 1 0,0-1 0,0 1 0,0-1 0,0 1 0,1-1 0,-1 3 0,0 6 1,1-1-1,1 1 0,-1 0 0,2-1 0,0 3 0,-1-3 1,12 27 7,-15-33-3,-2-4-1,-4-1 3,6 3-1,1 0 2,0-12 26,1-7-29,1 1 0,1-6-5,1-7 3,-3-2-2,-1 32-1,1 0 0,-1 0 0,1 0 0,-1 0 0,1 0 0,0 0 0,-1 0 0,1 0 0,0 0 0,0 0 0,4-4 0,-4 2 0,0 1 0,0 0-1,0 0 1,0 0 0,-1-1-1,1 1 1,0 0 0,-1-1-1,0 1 1,0-1 0,1-28-8,-2 12 3,1-10-1,-1 17 3,1 1 1,1-1-1,1-9 3,1 6-1,-1 9 1,-1 1 0,0-1 0,0 0 0,0 0 0,-1 0-1,0 0 1,0 0 0,-1-2 0,-4-8 0,3 12 0,1 0 0,0-1 0,-1 1 0,1 0 0,1 0 0,-1-1 0,1-2 0,0-1 0,0 1 0,0 0 0,1-1 0,0 1-1,1 0 1,0-1 0,0 1 0,1-4-3,0 0 0,-1 0 1,-1 0-1,0-2 3,3-15-4,-2-5 4,1 2 0,-2 23 0,1 2 0,-1-1 0,0 0 0,-1-5 0,4-18 0,-3 22 0,0-1 0,0-6 0,4-63-8,-3 6 2,-2 65 4,1 0 1,0 0-1,0-1 2,0 2-1,0-1 0,0 1 0,-1 0-1,0-1 2,0 4 0,1-1 0,-1 1-1,0 0 1,1-1-1,0 1 1,0 0-1,0-1 1,0 1 0,3-8-3,0-10 0,5 3-5,-1 1-4,6 2 8,-6 3 0,-7 10 4,1-1-1,0 0 1,0 1-1,0-1 1,0 1-1,0 0 1,1 0-1,0-1 1,0 0-1,-1 2 0,1 0 1,-2-1-1,1 0 0,0 1 1,0-1-1,0-1 1,7-15-3,-7 15 1,1-1 0,-1 1 0,1 0 0,1-1 2,7-8-5,-7 8 3,0 0 1,1 0-1,-1 0 1,1 0-1,-1 1 0,3-1 2,10-9-8,2-2-4,-12 8 8,1 0 0,0 1-1,9-5 5,50-20-16,-58 26 12,1 1 1,-1 0-1,11-2 4,-15 4-2,0 0 1,0 0-1,1 0 1,-1-1 0,2-1 1,-4 1 0,1 1-1,0 0 1,-1 0-1,1 0 1,0 1-1,0-1 0,0 1 1,1 0-1,1 0 1,-3 0 0,1 1-1,-1-1 0,1 0 1,-1 0-1,1-1 1,-1 1-1,0 0 1,-1 0-1,1 0 0,0 0 1,0 1-1,0-1 0,2 1 1,2 0 0,0 1-1,0 0 0,2 1 1,-2 0-1,1-1 0,-1 0 0,3 0 1,-8-1-1,0 0 1,0 0 0,0-1 0,0 1 0,0 0 0,-1-1-1,1 1 1,0-1 0,0 1 0,0-1 0,-1 0 0,1 0 0,0 0-1,1-1 1,-2 1 0,0 0 0,0 0-1,1 0 1,-1 0 0,0 0-1,1 0 1,-1 1 0,1-1-1,-1 0 1,1 1 0,-1-1-1,1 1 1,-1 0 0,1-1-1,0 1 1,-1 0-1,1 0 1,-1 0 0,2 0 0,5 0-1,1 0 1,0 1-1,0 0 1,0 1 0,-1-1-1,5 3 1,-11-3 0,0-1-1,0 1 1,0 0-1,0 0 0,0-1 1,0 1-1,0-1 1,0 0-1,0 0 0,0 0 1,0 0-1,0 0 1,0 0-1,1 0 1,2-2-3,-4 1 2,1 0 1,0 0 0,0 1-1,0-1 1,-1 1 0,1-1-1,0 1 1,0 0 0,0 0-1,0 0 1,0 0 0,0 0-1,0 0 1,1 0 0,13 6-4,-14-5 4,0 0 0,-1 0-1,1 0 1,0 0 0,0-1 0,0 1-1,0-1 1,1 0 0,-1 1-1,0-1 1,0 0 0,0 0 0,0 0 0,0 1 0,0-1 0,0 1 0,0-1 0,0 1 0,0 0 0,0 0 0,7 2 0,15 3-1,-17-4 0,0-1 0,1 2-1,-1-1 1,0 1-1,-1 0 2,12 4-7,-15-6 7,0 0-1,0 0 0,0 0 1,0 0-1,-1 1 0,1-1 1,0 1-1,-1 0 0,1 0 1,-1 0-1,1 0 0,-1 1 0,1 0 1,6 9 0,-2 1 0,0-1 0,0 1 0,2 7 0,0-1 0,7 12 0,-9-19 0,-1 0 0,0 1 0,-1-1 0,3 10 0,0 23 7,-1 0 0,-2 1 0,-1 18-7,-1 1 3,2-21 1,-2-18 8,0 24-12,-2-15 4,0-10-2,-2 0 0,-2 21-2,-2-17 3,1-8 10,0 16-13,3-15 9,0-9-2,0 0 1,1 12-8,2 16 12,-2 23-12,0 24 19,1-82-17,0 1 0,1 0 0,-1-1 0,2 4-2,5 22 3,-1 5 11,-3-19-9,-1 0 0,-1 0 0,0 12-5,2 9 5,-3-25 2,0 0 0,0 1-7,-1-11 5,1 0 0,0 0 1,0 1-1,0-1 0,0 0 1,0 0-1,1 0-5,-2-3-131,0-1-477,0 0-367,0 0 402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20:35:15.042"/>
    </inkml:context>
    <inkml:brush xml:id="br0">
      <inkml:brushProperty name="width" value="0.35" units="cm"/>
      <inkml:brushProperty name="height" value="0.35" units="cm"/>
      <inkml:brushProperty name="color" value="#5B2D90"/>
    </inkml:brush>
  </inkml:definitions>
  <inkml:trace contextRef="#ctx0" brushRef="#br0">1036 155 4425,'-1'-1'101,"-29"-67"3992,25 60-3657,0 0 0,-1 1 0,1 0 0,-6-5-436,9 9 86,-2-1-2,1 1-1,-1 0 1,0 0 0,0 0 0,0 0-1,-1 0 1,1 1 0,0 0 0,-1 0-1,0 0 1,1 0 0,-1 1 0,-4-1-84,-6 0 209,0 0 0,0 1 0,-12 1-209,21 0 40,1 1-1,-1-1 0,0 2 1,0-1-1,1 0 1,-1 1-1,1 0 1,-1 0-1,1 1 0,0 0 1,0 0-1,-1 0-39,-11 9 162,1 1 0,-13 13-162,-9 7 155,11-15-9,-1 0 0,-1-2-1,-11 5-145,3-3 340,-27 21-340,40-24 80,1 2 1,1 1 0,1 1-1,-2 3-80,-12 16 112,1 2-1,3 2 0,-18 30-111,26-31 38,2 0 1,1 1 0,-6 24-39,2 5 34,-11 58-34,26-87 20,2 0-1,-2 30-19,8-52 12,1 0 0,0 1 1,1-1-1,2 0 0,0 0 0,4 14-11,-1-13 15,1 0 1,1 0 0,1-1 0,1 0 0,0-1 0,4 4-17,-6-10 5,0 0-1,1-1 1,0 0 0,1-1 0,0 0-1,1-1 1,0 0 0,1 0 0,1-1-5,-2-2 3,0-1 1,1 0-1,0-1 1,-1-1 0,2 0-1,-1 0 1,0-1 0,1-1-1,-1 0 1,1 0 0,0-1-1,0-1 1,-1-1 0,1 1-1,0-2 1,-1 0 0,1 0-1,-1-1 1,2-1-4,11-5 8,0-1 0,-1 0 1,0-2-1,1-2-8,-12 6-3,0 0 1,-1-1-1,0-1 0,-1 0 1,0 0-1,0-1 1,6-10 2,3-7-107,-2 0 0,-2-1 0,0-1 0,-2-1 0,-1 0 1,5-22 106,8-38-753,9-70 753,-13 29-147,-7 32 27,11-40-102,12-80-359,-34 181 496,-2-1-1,-1-8 86,-1 0-67,4 8-3,-3 31 62,0 0 0,0-1-1,-1 1 1,-1-9 8,0 6 11,1 11-10,0 1 0,-1 0 0,1 0 1,0 0-1,0 0 0,0 0 1,0 0-1,0 0 0,0 0 0,0 1 1,0-1-1,-1 0 0,1 0 1,0 0-1,0 0 0,0 0 1,0 0-1,0 0 0,0 0 0,0 0 1,0 0-1,0 0 0,0 0 1,-1 0-1,1 0 0,0 0 0,0 0 1,0 0-1,0 1 0,0-1 1,0 0-1,0 0 0,0 0 0,0 0 1,0 0-1,0 0 0,0 0 1,0 0-1,0 1 0,0-1 0,0 0 1,0 0-1,0 0 0,0 0-1,0 1 65,-1 0-1,1 0 0,0 0 1,0-1-1,-1 1 0,1 0 1,0 0-1,0 0 0,0 0 0,0 0 1,0 0-65,2 18 119,1 0 1,1 0-1,0-1 1,1 1-1,5 10-119,-8-24 26,56 195 535,10 149-253,-30-60-266,-35-265-40,21 155 30,-23-174-30,3 25 28,5 16-30,13 32 69,-11-33-1,-8-27 12,2 1-1,5 12-79,4 7 123,-11-22-49,-3-15-70,0 0-1,1 0 1,-1 0 0,0 0-1,0 0 1,1 0 0,-1 0-1,1 0 1,-1 0 0,1 0-1,-1 0 1,1 0 0,0 0-1,-1 0 1,1 0 0,0 0-1,0 0 1,0 0-4,12 8-57,-12-8 35,-1-1 13,0 0 0,0 0 0,0 0 0,0 0 0,0 0-1,0 1 1,0-1 0,1 0 0,-1 0 0,0 0 0,0 0 0,0 0 0,0 0-1,0 0 1,1 0 0,-1 0 0,0 0 0,0 0 0,0 0 0,0 0 0,0 0-1,1 0 1,-1 0 0,0 0 0,0 0 0,0 0 0,0 0 0,0 0 0,1 0-1,-1 0 1,0 0 0,0-1 9,1 1-84,1 0-47,-1-1 0,1 1 0,-1-1 0,0 0 0,1 1 0,-1-1 0,0 0 0,0 0 0,1 0 0,-1 1 0,0-1 0,0 0 0,0-1 0,0 1 0,0 0 0,0 0 0,-1 0 0,1-1 0,0 1 0,-1 0 0,1-1 131,0-4-259,-1 0 1,-1 0 0,1-1-1,-1-4 259</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20:30:18.130"/>
    </inkml:context>
    <inkml:brush xml:id="br0">
      <inkml:brushProperty name="width" value="0.05" units="cm"/>
      <inkml:brushProperty name="height" value="0.05" units="cm"/>
    </inkml:brush>
  </inkml:definitions>
  <inkml:trace contextRef="#ctx0" brushRef="#br0">8 15 3249,'-6'-11'1328,"4"9"-536,2 0-912,0 4 0,0-2 40,0 0 0,0 0-704,0 0-464,0 0 728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20:31:58.576"/>
    </inkml:context>
    <inkml:brush xml:id="br0">
      <inkml:brushProperty name="width" value="0.35" units="cm"/>
      <inkml:brushProperty name="height" value="0.35" units="cm"/>
      <inkml:brushProperty name="color" value="#5B2D90"/>
    </inkml:brush>
  </inkml:definitions>
  <inkml:trace contextRef="#ctx0" brushRef="#br0">132 78 520,'-6'-34'532,"3"27"414,-1 6-436,0 0 1611,3 0-1862,0 0 76,0 0-1,0 0 1,0 0-1,0 0 1,0-1-1,0 2 1,-1-1-1,1 0 0,0 0 1,-1 0-1,1 0 1,-1 1-1,1-1 1,-1 1-1,1-1 1,-1 1-1,1 0 1,-1-1-1,1 1 1,-1 0-1,1 0 1,-2 0-335,2 0 82,0 0 0,0 1 1,0-1-1,0 0 1,0 0-1,0 1 1,0-1-1,0 1 0,0-1 1,0 1-1,1 0 1,-1-1-1,0 1 1,0 0-1,0-1 0,1 1 1,-1 0-83,-13 17 147,11-13-10,-6 12-51,-1 4 2,1 0 1,-2 10-89,9-22 26,0 0 0,0 0 0,0 0 0,1 0 0,1 5-26,0 16 92,1 1-92,0 13 58,-1 6 6,3 100 63,0-101-103,-2-14 4,3-1 0,2 10-28,-1-6 62,-1-1 0,-1 28-62,-2-15 117,4 9-117,0-7 77,-3 39-77,-2-46 54,2 0 1,5 26-55,-1-38 38,1 12 67,-1 0 0,0 40-105,1 224 541,-7-302-532,0 57 39,6 41-48,-3-65 7,-2-1 0,-2 5-7,0 8 10,0-25 3,-2-1-1,-3 17-12,2-20 18,1-1 1,1 1-1,1 19-18,1-40 3,1 6 6,-1 0 0,0-1 0,0 1 0,-1 0 0,0 1-9,-1 1 18,1 0 0,0 0 0,1 0 0,1 8-18,-1-4 20,0-1 0,-1 3-20,-7 26 7,3-1-6,5-21-1,0 1 0,1 13 0,0-30 0,0 0 0,-1 1 0,0-1 0,0 1 0,0-1 0,0 0 0,-1 1 0,0-1 0,0 0 0,0 3 0,0-5 6,0 1 0,1 0-1,-1 0 1,1-1 0,0 1-1,-1 0 1,2 0 0,-1 0-1,0 0 1,0-1-1,1 2-5,0 10 16,6-16-22,10-7 6,-17 8 0,3 0 0,-1 0 0,0-1 0,0 0 0,0 1 0,0-1 0,-1 0 0,1 0 0,0 0 0,0 0 1,11-13-1,0-1 0,0-1 1,-1 0-1,-1-2 0,66-102 6,42-71 2,-84 137-8,17-30 0,-39 61 0,-2 0 0,7-19 0,-2-6 1,-10 30-2,0 0 1,1 1-1,8-16 1,23-27-8,-24 39-3,0 0 1,7-20 10,-15 29-1,2-6-5,1 0 0,1 1 0,5-8 6,0 5-10,-1-1 0,-1 0 0,-1-1 0,-2-1 0,0 0 0,-1 0-1,2-13 11,3-9-8,-7 24 0,3-16 8,-5 5-2,-2 16-4,0 0 1,2-1 5,-4 12-2,1 0 1,1 0-1,-1 0 1,1 1-1,0-1 1,0 1-1,4-4 2,-1-4-8,-6 12 4,1-1-1,0 1 1,-1-1-1,1 1 1,0-1-1,0 1 0,0-1 5,-1 2-2,0 0 0,1-1 0,-1 1 0,0 0-1,0 0 1,0 0 0,0 0 0,0 0-1,0 0 1,0 0 0,0 0 0,0 0 0,0 0-1,0 0 1,0 0 0,0 0 0,1 0-1,-1 0 1,0 0 0,0 0 0,0 0 0,0 0-1,0 0 1,0 0 0,0 0 0,0 0-1,0 0 1,0 0 0,0 0 0,0 0 0,0 1-1,1-1 1,-1 0 0,0 0 0,0 0-1,0 0 1,0 0 0,0 0 0,0 0 0,0 0-1,0 0 1,0 0 0,0 0 0,0 0-1,0 0 3,3 7-37,3 15 47,-2-7-20,14 49 2,-1-12 4,2 8 1,28 152 10,-41-173-4,2-1 0,2 0 0,3 6-3,2-7 13,1-1 0,8 13-13,-4-13 18,100 189 121,-98-168-106,-19-50-29,5 13 8,-6 3 4,-1-15-9,1-1 0,0 0-1,1 1-6,3 11 12,-3-10-4,0-1 0,1 0 0,-1-1-1,2 1 1,-1 0 0,2 0-8,6 12 16,6 10 9,-6-11 3,-1 1 1,5 13-29,5 18 46,11 40-46,1 22 43,-33-110-33,1-1 0,0 1 1,0-1-1,0 0 0,1 0 0,-1 0 1,0 1-1,1-1 0,-1 0 1,3 1-11,-3-2 33,-1-1 6,0 0 2,0 0 4,0 0-5,2-119 528,2 84-521,1-1-1,2 2 0,4-12-46,-2 8 23,64-209 108,-6 26-48,-48 138-66,4-18-2,23-37-1,-34 104-10,45-117 4,-56 150-8,20-59 0,12-21 0,-9 26 0,-3-2 0,15-35 0,-30 78 0,15-35 0,16-23 0,-18 40 0,-3 4-4,-1 0 0,0-3 4,73-191-98,-59 130-103,7-45 201,-16 53-172,32-78 172,-47 151-6,0 0 0,1 0 0,0 0 0,1 1 0,2-3 6,16-17-25,1 1 25,-5 6-10,-14 15 10,0 0-1,1 1 1,0 0 0,3-1 0,-7 5-40,1 0 1,-1 0-1,1 0 0,0 1 0,0 0 0,0 0 1,0 0-1,0 1 0,2-1 40,-6 2-67,0 0-1045,-4 0-2135,1 0 2294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20:32:00.848"/>
    </inkml:context>
    <inkml:brush xml:id="br0">
      <inkml:brushProperty name="width" value="0.35" units="cm"/>
      <inkml:brushProperty name="height" value="0.35" units="cm"/>
      <inkml:brushProperty name="color" value="#5B2D90"/>
    </inkml:brush>
  </inkml:definitions>
  <inkml:trace contextRef="#ctx0" brushRef="#br0">63 715 968,'1'-4'5836,"1"2"-3502,9 1-2678,-2 2 873,-3-2-426,2 1 147,0 0 0,0-1 0,0 0 0,0 0 0,7-3-250,16-2 664,2-1-87,5 1-577,23-5 138,-51 8-126,25-5 9,-1 2-1,2 1 1,4 1-21,97-6 6,-14 0 4,-80 8-8,0 1 7,24-5-9,1-2 7,5 3-7,-1 7 6,-14-10 2,-29 5-5,-13 1 1,0 0 0,8 2-4,29 2 9,-51-2-7,0 0 1,0 0-1,0 0 0,0 0 0,1-1 0,-1 1 0,0-1 1,0 1-1,0-1 0,-1 1 0,2-2-2,1 1 8,-3 1-4,-1 0-1,0 0 0,1 0 1,-1 0-1,0 0 1,1-1-1,-1 1 0,0 0 1,1 0-1,-1 0 1,0 0-1,0 0 0,1 0 1,-1-1-1,0 1 1,0 0-1,1 0 0,-1 0 1,0-1-1,0 1 1,1 0-1,-1 0 0,0-1 1,0 1-1,0 0 1,0 0-1,1-1 0,-1 1 1,0 0-1,0-1 1,0 1-1,0 0 0,0-1 1,0 1-1,0 0 1,0 0-1,0-1 0,0 1 1,0 0-1,0-1 1,0 1-1,0 0-3,0-4 51,-4 1 505,3 3-530,0-1 0,1 1 0,-1-1 0,0 1 0,1-1 0,-1 1 0,1-1 0,-1 1 0,0-1 0,1 1 1,-1-2-27,-9-25 127,6 15-110,-9-27 16,10 29-18,1-1 0,0 1 0,1 0 1,0-1-1,0 0-15,-1-19 35,-2 2 87,-2 0 0,0 0 0,-7-15-122,6 25 131,0 0-1,-2 1 0,0 0 0,0 0 0,-10-11-130,10 16 115,-1-1 1,0 1-1,0 0 1,-12-8-116,10 9 40,0 1 0,-1 1 1,0 0-1,0 1 1,-1 1-1,-6-3-40,10 7-3,-1 1 0,0 0 0,0 0-1,0 1 1,-8 0 3,-2 0-1,6-1-3,6 1 2,-1 0 0,0 1 1,0 0-1,1 0 0,-1 1 0,0 1 2,-8 0-3,0-1 1,0-1-1,1-1 0,-4-1 3,-4 1-5,-20 1 5,32 0 0,8 0 0,-1 0 0,1 1 0,0-1 0,-1 1 0,1 1 0,-1-1 0,-14 10 0,16-10 0,0 1 0,0-1 0,0 0 0,-3 0 0,2-1 0,0 1 0,0 1 0,-5 1 0,2 0 0,-5 2 0,0 0 0,1 1 0,-1 1 0,-6 4 0,-11 11 3,1-2 7,2 1 0,-21 21-10,15-12 7,22-20-2,1-1 0,-1 1 0,2 1 0,-1 0 0,-4 8-5,-12 19 24,15-22-1,0 1 0,0 0 0,2 0 0,0 1 0,1 1-23,-4 12 62,-2-1 0,-10 14-62,9-17 37,1 1 0,-9 28-37,17-38 14,1 1 1,1 0-1,1 0 0,1 0 0,0 19-14,0-26 12,1 0 1,-2-1-1,0 1 1,0 0-1,-1-1 1,-5 11-13,5-11 14,0-1 1,0 1 0,1 0-1,0 1 1,1-1 0,0 0-1,0 8-14,2-7 42,1 0-1,0 0 0,0 1 0,2-1 0,-1 0 1,1 0-1,1-1 0,0 1 0,1-1 1,0 0-1,5 7-41,70 110 368,-72-116-344,1 0 1,0 0-1,0-1 1,1 0-1,0-1 1,1 0-1,0 0 1,0-2-1,12 8-24,-19-13 7,8 5 21,0-1 0,1 0 0,0-1 0,8 3-28,-7-3 23,0-2 0,1 0 1,0-1-1,13 2-23,-20-5 6,1 0 1,-1-1-1,2 0-6,5-1 6,34-2 8,-16 2-2,13-4-12,187-35 16,-187 33-12,193-33 24,-109 19-12,-66 10-10,-54 11-30,0 0-1,0 1 1,-1 0 0,1 1-1,0 0 1,0 0-1,0 1 1,-1 0-1,4 2 25,-11-3-233,0 0-1,0 0 1,0 0-1,0 0 1,0 1-1,2 0 234,-1 1-4519,-5-5 2915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20:32:02.693"/>
    </inkml:context>
    <inkml:brush xml:id="br0">
      <inkml:brushProperty name="width" value="0.35" units="cm"/>
      <inkml:brushProperty name="height" value="0.35" units="cm"/>
      <inkml:brushProperty name="color" value="#5B2D90"/>
    </inkml:brush>
  </inkml:definitions>
  <inkml:trace contextRef="#ctx0" brushRef="#br0">261 161 1472,'-4'-29'417,"-3"-43"1568,6 61-919,1 7-628,-1-1 1,1 0 0,-1 1 0,0-1 0,-1-4-439,0-4 1948,3 9-349,1 10-163,1 4-1340,3 13 54,0 0-1,-1 4-149,-4-15 49,0 0 0,0 0 0,-2 0 0,0 7-49,0 9 52,-22 314 370,9-180-276,-40 364 24,-31 248-120,62-573 3,15-144-36,2-9 23,-10 36-40,9-52 28,-2 34-28,7-50 4,-1 11 1,0-9-9,1 0 0,1 14 4,1-26-6,-1 28-60,-4-8-114,8 0-246,-4-15-121,0-11 41,0-5-338,0-16-570,-1-24 622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20:32:03.425"/>
    </inkml:context>
    <inkml:brush xml:id="br0">
      <inkml:brushProperty name="width" value="0.35" units="cm"/>
      <inkml:brushProperty name="height" value="0.35" units="cm"/>
      <inkml:brushProperty name="color" value="#5B2D90"/>
    </inkml:brush>
  </inkml:definitions>
  <inkml:trace contextRef="#ctx0" brushRef="#br0">13 478 920,'-2'-3'233,"1"0"0,-1 0 0,1 0-1,0 0 1,-1 0 0,1 0 0,1 0 0,-1 0 0,0-1-1,1 1 1,-1 0 0,1 0 0,0-1 0,0 1-1,1 0 1,-1-1 0,1 1 0,-1 0 0,1 0-1,0-1 1,1-1-233,4-8 928,1 1-1,-1-1 0,9-9-927,12-20 1109,-5 6-500,1 0-218,-8 12-112,1 1 1,2 0-280,-11 15 75,-1 1 0,2 0 0,-1 0 1,1 0-1,0 1 0,0 0 0,7-3-75,22-12 280,-11 5 214,25-10-494,-33 19 77,0 0 1,0 0-1,0 2 1,1 0-1,0 1 1,0 2-1,12-1-77,-9 1 35,1 2 0,-1 1 0,12 3-35,-25-3 1,0 1 1,0 0-1,0 1 0,0 0 0,0 0 1,-1 1-1,0 0 0,0 1 0,8 5-1,-8-3-2,1 0-1,-1 0 0,0 1 1,0 1-1,0 1 3,11 16-17,1 3 17,-10-15-3,4 9-6,-1 1-1,0 0 1,-2 1-1,-1 1 1,-1-1 0,3 17 9,4 27 24,6 66-24,-13-57 188,-3 12-188,-5-43 217,-2-1 0,-5 30-217,2-48 133,-2 1 0,-2-1 0,0 0 0,-2-1 0,0 0 0,-7 9-133,4-12 219,0-1 1,-1 0-1,-16 18-219,19-26 111,-2-1 1,1-1-1,-2 0 1,0-1 0,0-1-1,-2 1-111,-12 6 256,-2 0-1,-19 7-255,40-21 44,0-1 1,-1 0-1,1 0 0,-1-1 0,0 0 0,-6 0-44,1-1 46,-1-1 0,0 0 0,-14-3-46,5-1-193,-1-2 1,1-1-1,0-1 1,-6-3 192,14 5-656,-2-4-1016,-23-16-1165,-1-2 1185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20:32:04.410"/>
    </inkml:context>
    <inkml:brush xml:id="br0">
      <inkml:brushProperty name="width" value="0.35" units="cm"/>
      <inkml:brushProperty name="height" value="0.35" units="cm"/>
      <inkml:brushProperty name="color" value="#5B2D90"/>
    </inkml:brush>
  </inkml:definitions>
  <inkml:trace contextRef="#ctx0" brushRef="#br0">250 79 2665,'7'-62'774,"-3"47"-608,-4 15-144,0 0 0,0 0 0,0 0 0,0-1 0,0 1 0,0 0 0,0 0 0,1 0 0,-1 0 0,0 0 0,0 0 0,0 0 0,0 0 0,0 0 0,0 0 0,0 0 0,0 0 0,0 0 0,1 0 0,-1 0 0,0 0 0,0 0 0,0 0 0,0 0 0,0 0 0,0 0 0,0 0 0,0 0 0,1 0 0,-1 0 0,0 0 0,0 0 0,0 0 0,0 0 0,0 0 0,0 0 0,0 0 0,0 0 0,0 0 0,0 0 0,1 0-22,1 1 3344,-2 3-3099,-1 35-33,-1 0 0,-2 0-1,-2 3-211,-29 238 414,-39 280-161,36-211-249,-19 197 21,21-139 163,34-364-146,1-26-197,0 0 0,-1-1 1,-2 9 154,0-13-2573,6-8 1674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20:32:05.680"/>
    </inkml:context>
    <inkml:brush xml:id="br0">
      <inkml:brushProperty name="width" value="0.35" units="cm"/>
      <inkml:brushProperty name="height" value="0.35" units="cm"/>
      <inkml:brushProperty name="color" value="#5B2D90"/>
    </inkml:brush>
  </inkml:definitions>
  <inkml:trace contextRef="#ctx0" brushRef="#br0">904 438 2505,'91'22'1520,"-63"-13"2234,-27-12-3211,-1 1 0,1 0 0,-1 0 0,1-1 0,0 1 0,1-1-543,16-20 415,20-23-42,-35 42-301,0 0 0,0 0 0,0 0 0,0 0 0,-1 0 0,0 0 1,0-1-1,0 1 0,0-1 0,-1 1 0,1-1 0,-1 0 0,0 0 0,0-4-72,0 2 78,0-3 20,0 1 0,-1-1 0,0 0 0,0 1 0,-1-1 0,-1 1 0,1-1 0,-1 1 0,-1-1 0,0 1 0,0 0 0,-4-5-98,-2-4 111,-2 1-1,0 1 1,-2 0-1,1 1 1,-2 0-1,-3-2-110,9 10 16,1 0 0,-1 1 1,0 1-1,0-1 0,-1 1 0,1 0 0,-1 1 0,0 0 1,-7-2-17,-9 3 14,14 2-8,-9-2 5,0 2 0,0 0 0,0 1 0,-15 3-11,21-1 0,0 1 0,0 0 1,1 1-1,-1 0 0,1 2 1,0-1-1,1 2 0,-10 5 0,-69 46 2,60-37 12,-13 12-14,16-12 8,4-4 2,2 1 0,0 1 0,1 1 0,-1 2-10,-7 11 8,3 1 0,0 1 0,2 1 0,2 2 0,1 0 0,-10 29-8,-58 188-14,71-202 12,6-17 5,-4 16-3,9-9 16,1-1-1,1 8-15,5-48 1,-2 27 19,1 0 0,1 0 0,2 0 0,1 0 0,1 0 0,2 0 0,4 14-20,-4-27 18,0 0 1,1 0-1,0-1 0,7 8-18,-11-17 7,1-1 1,1 0-1,-1 0 0,1 0 0,0 0 1,0-1-1,0 0 0,0 0 0,1 0 0,0-1 1,0 1-1,0-1 0,0-1 0,0 1 0,0-1 1,1 0-1,-1-1 0,4 1-7,0-1-4,-1 1 1,1-2-1,0 0 0,0 0 0,-1 0 1,1-2-1,0 1 0,-1-1 1,1 0-1,-1-1 0,1 0 1,1-2 3,36-19-71,-22 12 21,-7 3-23,1-1 1,-2 0-1,10-8 73,24-25-180,-46 38 159,4-3-35,0 0 0,0-1-1,5-7 57,-1-4-86,-1 0-1,0-1 0,2-10 87,6-8-104,34-79-224,-6 12-40,73-163-385,-94 206 721,-15 35 26,2 1 1,11-19 5,18-22 15,-28 47-10,-11 17 4,-1 0-1,-1 0 0,1 0 0,1-3-8,-5 10 55,0 0-1,0 1 0,0-1 0,1 0 0,-1 0 0,1 0 0,0 3-54,-2 14 56,-29 254 526,23-209-454,-13 149 337,20-173-363,1 1 1,2-1-1,2 1 1,3 6-103,13 43 91,3-1 0,12 24-91,-31-103-215,0 1-1,1-1 0,1 2 216,-5-13-273,-1 1 0,0-1 0,1 0-1,-1 1 1,0-1 0,1 1 0,-1-1 0,0 1-1,1-1 1,-1 0 0,1 1 0,-1-1-1,1 0 1,-1 1 0,1-1 0,-1 0-1,1 0 274,-3-1-1685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20:32:06.713"/>
    </inkml:context>
    <inkml:brush xml:id="br0">
      <inkml:brushProperty name="width" value="0.35" units="cm"/>
      <inkml:brushProperty name="height" value="0.35" units="cm"/>
      <inkml:brushProperty name="color" value="#5B2D90"/>
    </inkml:brush>
  </inkml:definitions>
  <inkml:trace contextRef="#ctx0" brushRef="#br0">111 105 3697,'0'0'74,"-1"0"1,1 0-1,0 0 0,0 0 1,-1 0-1,1 0 0,0-1 1,0 1-1,-1 0 0,1 0 1,0 0-1,0 0 1,0-1-1,-1 1 0,1 0 1,0 0-1,0 0 0,0-1 1,0 1-1,0 0 0,-1 0 1,1 0-1,0-1 1,0 1-1,0 0 0,0-1 1,0 1-1,0 0 0,0 0 1,0-1-1,0 1 1,0 0-1,0 0 0,0-1 1,0 1-1,0 0 0,0 0 1,0-1-75,0 1 592,0 0-40,0 0 0,0 2 10,5 45 1167,-3 24-1729,-6 27 801,1-60-576,-21 239 790,7-152-737,-26 235 727,40-319-880,-1 17 488,-7 26-613,11-84 7,0 0 0,0 0 0,0 0 0,0 0 0,0 0 0,0 0-1,0 0 1,0 0 0,0 0 0,0 0 0,0 0 0,0 0 0,0 0 0,0 0-1,0 0 1,0 0 0,0 0 0,0 0 0,0 0 0,0 0 0,0 0-1,0 0 1,-1 0 0,1 0 0,0 0 0,0 0 0,0 0 0,0 0-1,0 0 1,0 0 0,0 0 0,0 0 0,0 0 0,0 1 0,0-1 0,0 0-1,0 0 1,0 0-7,-1-7 77,0-12-54,2-17-74,2-5 51,1-11-79,16-153-317,-19 195 377,29-170-271,-18 119 215,-11 57 71,17-93-169,6-2 173,-15 68-20,1 2 0,1-1 0,2 1 1,0 1-1,8-9 20,-5 12-22,0 2-1,2 0 1,12-11 22,12-8-124,12-8 124,-38 36-34,0 2 0,1-1-1,1 2 1,0 0 0,14-5 34,-20 10-13,0 2 1,0-1 0,0 2 0,1-1 0,0 2-1,0 0 1,-1 0 0,1 1 0,11 1 12,-17 0-4,-1 1 1,1 0-1,0 0 1,-1 1 0,0 0-1,1 0 1,-1 1-1,0-1 1,0 1-1,0 1 1,-1-1-1,1 1 1,-1 0 0,0 0-1,0 0 1,0 1-1,-1 0 1,1 0-1,2 4 4,2 5 14,0 0 1,-2 0-1,1 0 0,-2 1 0,0 0 0,0 1 0,1 10-14,2 14 133,-1-1-1,-2 2 1,0 38-133,-5 13 437,-4 19-437,-29 238 558,4-74-120,26-232-345,1-15-19,-2 1-1,0-1 1,-2 0-1,-2 5-73,6-31-44,1-1 12,0 0-1,0-1 0,0 1 1,-1 0-1,1 0 0,0-1 1,0 1-1,-1 0 0,1-1 1,0 1-1,-1 0 0,1-1 1,-1 1-1,1-1 0,0 1 1,-1 0-1,0-1 0,1 1 1,-1-1 32,1-4-1220,4-15-1046,6-6 916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20:32:07.314"/>
    </inkml:context>
    <inkml:brush xml:id="br0">
      <inkml:brushProperty name="width" value="0.35" units="cm"/>
      <inkml:brushProperty name="height" value="0.35" units="cm"/>
      <inkml:brushProperty name="color" value="#5B2D90"/>
    </inkml:brush>
  </inkml:definitions>
  <inkml:trace contextRef="#ctx0" brushRef="#br0">305 44 2288,'-3'-16'1383,"3"16"-1290,-1-1 0,1 0 0,0 0 0,0 0 0,-1 0 0,1 0 0,0 0 0,0 1 0,0-1 0,0 0 0,0 0 0,0 0 0,1 0 0,-1 0-1,0 0 1,1 0-93,-1-7 775,-1 8-757,1 0-1,0 0 1,0 0-1,0 0 1,0-1-1,0 1 1,0 0-1,0 0 0,0 0 1,0 0-1,0 0 1,0-1-1,0 1 1,0 0-1,0 0 1,0 0-1,0 0 1,0 0-1,1-1 1,-1 1-1,0 0 1,0 0-1,0 0 0,0 0 1,0 0-1,0 0 1,0-1-1,0 1 1,0 0-1,0 0 1,1 0-1,-1 0 1,0 0-1,0 0 1,0 0-1,0 0 0,0 0 1,1 0-1,-1 0 1,0 0-1,0 0 1,0 0-1,0 0 1,0-1-1,1 1 1,-1 0-1,0 1 1,0-1-1,0 0 1,0 0-1,0 0 0,1 0 1,-1 0-1,0 0 1,0 0-1,0 0 1,0 0-1,0 0 1,0 0-1,1 0 1,-1 0-18,1 1 72,-1-1 1,1 1-1,0-1 0,0 1 1,0-1-1,-1 1 1,1 0-1,0-1 1,-1 1-1,2 1-72,-1 0 105,5 6 414,-1 1 0,0-1 0,1 6-519,-4-11 88,-1 1 0,0-1-1,0 1 1,0 0 0,0 0 0,-1-1-1,0 1 1,1 0 0,-1 0-1,-1 0 1,1 0-88,-31 168 1218,10-63-919,-19 109 136,-28 176-61,15 120-232,33-297-100,-35 308 408,17-268 84,24-170-483,10-63-1825,4-27 1152,1 0 0,-1 0-1,0 0 1,-1 0 0,1-1 622,-1-8-1214,1-18-149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20:34:39.677"/>
    </inkml:context>
    <inkml:brush xml:id="br0">
      <inkml:brushProperty name="width" value="0.35" units="cm"/>
      <inkml:brushProperty name="height" value="0.35" units="cm"/>
      <inkml:brushProperty name="color" value="#5B2D90"/>
    </inkml:brush>
  </inkml:definitions>
  <inkml:trace contextRef="#ctx0" brushRef="#br0">132 62 400,'-19'-36'321,"17"29"-19,4 6-30,-2 1-267,0 0 0,0 0 0,0 0 0,0 0 1,0 0-1,0 0 0,0 0 0,0 0 0,0 0 0,0 0 1,0 0-1,0 0 0,0 0 0,1 0 0,-1-1 0,0 1 1,0 0-1,0 0 0,0 0 0,0 0 0,0 0 0,0 0 0,0 0 1,0 0-1,0 0 0,0 0 0,0 0 0,0 0 0,0 0 1,0 0-1,0 0 0,0 0 0,0 0 0,0-1 0,0 1 1,0 0-1,0 0 0,0 0 0,0 0 0,0 0 0,0 0 0,0 0 1,0 0-1,0 0 0,0 0 0,0 0 0,0 0 0,0 0 1,0 0-1,0-1 0,0 1 0,0 0 0,0 0 0,0 0 1,0 0-1,0 0 0,0 0 0,0 0 0,0 0 0,0 0-5,0-11 2922,0 7 2321,21 79-4692,-19-67-508,-1 0 0,0-1 0,0 1 1,-1 0-1,0-1 0,-1 7-43,0 2 61,0 19 88,-1 73 215,6-42-197,0 48 54,-3-90-16,3 20-205,-2-18 106,-1-15-31,-1 1 0,-1 0-1,0-1 1,-2 7-75,1-6 93,1 0-1,0 0 0,1 10-92,2 10 133,2 35 43,-4-52-157,0 26 102,-3 18-121,-1 19 178,1-13-1,1 4-26,1-57-126,1 1-1,0 0 1,1 0 0,2 13-25,0-13 18,-2 0 0,0-1 0,-1 1 0,0 0 0,0 0 1,-2 0-1,0 0 0,-3 10-18,3-9 23,0 0 0,0-1 0,1 1 1,1 4-24,0 3 78,-3 8-78,0-6 103,2 1 0,0 22-103,2-6 178,-1-1 0,-6 33-178,5-65 16,0 0-1,0 0 0,0-1 0,-1 1 0,0-1 0,-3 6-15,2-7 8,1-1 0,0 1 0,0 0 0,1 0 0,-1 0 0,1 0 0,1 1 0,-1-1 0,0 0 0,1 0 0,0 1 0,1 4-8,1 7 16,-1-2 0,0 1 0,0 1-16,-1-12 6,-1 0-1,1 1 0,-1-1 0,0 0 0,-1 0 0,1 0 0,-1 0 0,0 0-5,-2 6 35,0-1-1,1 0 0,0 1 0,1-1 1,0 1-1,0 2-34,1-5 27,-1 0 0,0 0 0,-1 1-27,1-1 21,-1 0 1,1 0-1,0 5-21,0 20 45,-4 24 200,6-55-230,0 0 1,0 0-1,1 0 1,-1 0 0,0-1-1,1 1 1,-1 0 0,1 0-1,-1 0 1,1-1 0,0 1-1,0 1-15,5 10 81,-5-9-64,-1-3-9,1 1 0,-1-1 0,1 1 0,-1-1 0,0 1 0,1-1-1,-1 1 1,0 0 0,0-1 0,0 1 0,0-1 0,-1 1 0,1 0 0,0 0-8,-3 4 22,2-3-11,0-1 0,0 1 0,0 0 1,1 0-1,-1 0 0,0 3-11,1-2 10,-1 0 0,0 0 1,0 0-1,0 0 0,-1-1 0,1 1 1,-2 3-11,1-4 6,0 0 1,1 0-1,0 0 1,0 0-1,0 1 1,0-1 0,0 0-1,1 1 1,0-1-1,-1 2-6,2 36 80,1-21-44,-2-11-21,1 0 0,1-1 1,0 2-16,0 2 19,0 1 1,0-1 0,-1 1-1,-1 9-19,0-13 8,0-2 4,0 0-1,0 0 1,1 0-1,0-1 1,0 4-12,0-6 12,0 0 0,-1 0 1,1 0-1,-1 0 0,0 0 0,0 0 1,-1 0-1,1 0 0,-1 0 0,0 0 0,-1 3-12,1-5 6,0 0 0,1 0 0,-1 0 0,1 0 0,-1 0 0,1 0 0,0 0 0,-1 0 0,1 0 0,0 0 0,1 1 0,-1-1-1,0 1-5,1 4 18,-1-7-14,0 1-1,0 0 0,0-1 0,0 1 1,0 0-1,-1 0 0,1-1 1,0 1-1,0 0 0,-1-1 1,1 1-1,0 0 0,-1-1 1,0 1-4,1-1 2,0 0 0,0 1 0,0-1 0,0 0 0,0 0 0,0 0 0,0 0 0,-1 1 0,1-1 0,0 0 0,0 0 0,0 0 0,0 0 0,-1 0 0,1 0 0,0 1 0,0-1 0,0 0-1,-1 0 1,1 0 0,0 0 0,0 0 0,0 0 0,-1 0 0,1 0 0,0 0 0,0 0 0,0 0 0,-1 0 0,1 0 0,0 0 0,0 0 0,-1 0 0,1 0 0,0 0 0,0 0 0,0-1 0,-1 1 0,1 0 0,0 0 0,0 0-2,0 0 3,-1 0 1,1-1-1,0 1 0,0 0 1,0 0-1,-1 0 0,1 0 0,0-1 1,0 1-1,0 0 0,-1 0 0,1 0 1,0 0-1,0 0 0,-1 0 0,1 0 1,0 0-1,0 0 0,-1 0 0,1 0 1,0 0-1,-1 0 0,1 0-3,0 0 2,0 0 1,0 0-1,-1 0 0,1 0 0,0 0 0,0 0 1,0 0-1,-1 0 0,1 0 0,0 0 1,0 0-1,0 0 0,0-1 0,-1 1 1,1 0-1,0 0 0,0 0 0,0 0 0,0 0 1,0 0-1,0 0 0,-1 0 0,1-1 1,0 1-1,0 0 0,0 0 0,0 0 0,0 0 1,0-1-1,0 1 0,0 0 0,0 0 1,0 0-1,-1 0 0,1-1 0,0 1 1,0 0-1,0 0 0,0 0 0,0 0 0,0-1 1,0 1-1,1 0 0,-1 0 0,0 0 1,0-1-3,-1-2 4,1-1 1,-1 0 0,1-1 0,0 1 0,1-3-5,0-9 6,0-4 20,-2-17-26,0 25 8,0 0 1,-2-2-9,-1-14 8,4 17-1,0-1 1,1-6-8,0-13 8,-5-37 5,2 41-12,1 0-1,1-1 1,1 1 0,2-8-1,0 10-6,-2 1 1,-1-1 0,-1 1 0,-1-8 5,0 7-12,1 1 1,1-1 0,3-23 11,18-121-81,-19 160 75,0 0 0,0 1 0,1-1 0,0 1 0,3-6 6,5-14-10,-3 1 2,-2 14 3,-4 9 2,0-1 0,-1 1 0,1 0 0,-1-1 0,0 1 0,0-4 3,0 4-2,-1 0 0,1 0 0,-1 0 0,1 0 0,1 0-1,-1 0 1,0 0 0,1 0 0,0 0 2,10-22-16,-6 15 5,-1-1 1,5-4 10,-1 2-5,11-16-33,6-5 38,-8 7-19,-14 21 14,1 0 0,-1 0 0,1 0 1,4-2 4,-5 5-4,0-1 1,1 1 0,0 1 0,0-1 0,3-1 3,-3 2-4,0 0 0,0 0 0,0 0 0,-1 0 1,1-1-1,1-1 4,10-7-10,-13 10 6,1 0 0,-1-1-1,0 1 1,3-3 4,3-6-12,-5 7 0,0-1-1,1 0 1,3-2 12,-6 6-6,0-1 0,0 1 1,0 0-1,1-1 1,-1 1-1,0 1 1,1-1-1,-1 0 1,1 0-1,-1 1 0,2-1 6,0 1-8,3-1-13,0 0 0,-1 0-1,7-2 22,-7 1-8,-4 1 4,1 0 1,-1 0-1,0 0 0,1 1 1,-1-1-1,2 0 4,0 1-3,-1-1 1,0 0-1,0 0 1,1 0-1,-1 0 1,0 0-1,0-1 1,0 0 0,-1 1-1,1-1 1,0 0-1,-1 0 1,1-1-1,1-1 3,-3 3-2,1 0 0,-1-1 0,1 1 0,0 0 0,0 0-1,0 0 1,-1 0 0,1 0 0,0 0 0,0 1 0,0-1 0,0 0 0,1 1 0,-1 0-1,0 0 1,0-1 0,0 1 0,1 1 2,6-1-10,-1 2 0,0-1 0,0 1 0,3 1 10,-2 0-11,0-1 0,1 0-1,0 0 12,8-2-18,-9 0 5,0 1 0,7 1 13,-5-1-2,-7-1 0,0 1 1,0-1 0,0 1-1,0 0 1,3 1 1,26 10-10,-30-11 8,1 0 0,-1 1 1,0-1-1,0 1 0,0-1 0,1 2 2,8 3-5,25 10-4,-12-6-4,3 3 13,3 3-2,-15-9-4,-1 0 0,0 2 0,0 0 0,-1 0 0,12 11 6,-14-9 0,-1 1-1,0 0 1,-1 0 0,-1 1 0,1 0 0,-2 0 0,0 1 0,-1 1-1,1 2 1,-2-5 5,0 0 0,6 8-5,-7-11 3,1 0-1,-1 1 1,-1 0 0,0 0-1,0 1-2,1 5 6,-1 1 0,-1 0-1,1 10-5,9 65 19,-1-9 2,-9-56-14,0-1 10,-1 11-17,2 34 23,-3-50-14,1-1-1,1 1 1,1-1 0,4 15-9,-2-16 5,-4-14-3,0 1-1,-1 0 1,1 0 0,-1-1 0,0 6-2,1 13 0,-1-16 0,0 0 0,-1 1 0,0 2 0,0 3 0,2 14 0,0 9 0,-2-29 1,0-2 0,0 1 0,0 0 0,1 0 0,0 0 0,0-1 0,0 1 0,2 4-1,13 40 0,-14-43 1,0 0 0,0 0 0,-1 1 0,0-1 0,-1 9-1,0-8 1,1 1-1,0-1 1,0 0 0,1 0 0,0 0 0,1 2-1,3 7 1,1-1 0,1-1 1,0 1-1,2-1-1,-10-15 0,1-1 0,-1 0 0,0 1 0,0-1 0,0 1 0,1-1 0,-1 1 0,0-1 0,0 0-1,0 1 1,0-1 0,0 1 0,0-1 0,0 1 0,0-1 0,0 1 0,0 0 0,-2 1-1346,-2-3-3920,2 0 3471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20:32:07.660"/>
    </inkml:context>
    <inkml:brush xml:id="br0">
      <inkml:brushProperty name="width" value="0.35" units="cm"/>
      <inkml:brushProperty name="height" value="0.35" units="cm"/>
      <inkml:brushProperty name="color" value="#5B2D90"/>
    </inkml:brush>
  </inkml:definitions>
  <inkml:trace contextRef="#ctx0" brushRef="#br0">0 157 6241,'5'-10'2297,"25"3"-1577,9-1-160,13-5 304,1 1-32,11-4-143,7 0-97,9 3-168,6-1-80,-4 5-144,-2-1-64,-17 0-120,-8 8-16,-22-1-296,-11 0-312,-11 1-1337,-4-6 1249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20:32:08.378"/>
    </inkml:context>
    <inkml:brush xml:id="br0">
      <inkml:brushProperty name="width" value="0.35" units="cm"/>
      <inkml:brushProperty name="height" value="0.35" units="cm"/>
      <inkml:brushProperty name="color" value="#5B2D90"/>
    </inkml:brush>
  </inkml:definitions>
  <inkml:trace contextRef="#ctx0" brushRef="#br0">0 686 5929,'142'39'1774,"-136"-38"-1703,0 0 1,0 0-1,0-1 1,0 1-1,0-1 1,0-1-1,0 1 0,1-1 1,3-1-72,100-18 1233,-63 13-674,-20 1-33,-1-1 1,8-4-527,15-3 514,-18 5-235,-4 1 19,0 1 0,16-1-298,-31 7 128,1-1 0,7-3-128,5 0 158,-18 4-105,0 0 1,-1 0 0,1-1-1,0 0-53,3-1 57,-7 2-44,0 1 0,-1-1 0,1 0 0,-1 0 0,1 0 1,-1 0-1,1-1 0,-1 1 0,2-2-13,7-9 34,0 0 1,-1-1-1,0 0 0,0-2-34,-4 7 6,10-14 1,-2-1 0,0 0 1,-2-1-1,8-19-7,-16 30 0,0-1 0,-1 1 0,-1-1 0,0 0 0,-1 0 0,0 0 0,-2-10 0,-2-15 20,-1 1 0,-4-7-20,8 44 1,-1-2 1,1 1 1,-1-1-1,0 1 1,0 0-1,0-1 1,0 0-3,-4-7 3,-1 0 0,0 0-1,0 1 1,-1-1 0,0 1 0,0 1 0,-1 0 0,0 0 0,-4-3-3,7 8 2,1 0 1,-1-1 0,1 1 0,-1 1 0,0-1 0,0 1-1,0 0 1,-1 0 0,1 0 0,0 1 0,-1 0 0,1 0 0,-1 0-1,1 1 1,-1 0 0,1 0 0,-1 0 0,0 1 0,1 0-1,0 0 1,-3 1-3,-2 1 22,0 1 1,0 0-1,1 1 0,0 0 0,0 0 0,0 1 1,1 0-1,-4 4-22,-13 13 267,-21 24-267,23-23 94,10-10-44,-72 80 224,70-75-234,1 1 1,0 0-1,2 1 0,-4 9-40,-12 36 44,10-21-24,-34 69 19,14-13-22,-16 37 13,34-93 46,2 1-1,3 1 1,1 1 0,2 0 0,-1 21-76,10-44 83,1-1 0,1 1 1,1-1-1,2 10-83,0-18 51,0-1 1,1 1-1,1 0 1,0-1-1,1 0 1,1 0-1,0 1-51,2-2 44,0 1 0,1-1-1,0-1 1,1 0 0,0 0 0,2-1 0,-1 0-1,1-1 1,1 0 0,0-1 0,0 0 0,8 3-44,-10-7 10,0-1 1,1-1-1,-1 0 1,1 0 0,-1-1-1,1-1 1,0 0 0,0 0-1,1-1 1,-1-1 0,0 0-1,0-1 1,0 0 0,8-2-11,13-4-261,0-1 1,-1-2 0,0-1-1,20-12 261,10-4-4577,53-32 4577,-15-5-1572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20:32:09.295"/>
    </inkml:context>
    <inkml:brush xml:id="br0">
      <inkml:brushProperty name="width" value="0.35" units="cm"/>
      <inkml:brushProperty name="height" value="0.35" units="cm"/>
      <inkml:brushProperty name="color" value="#5B2D90"/>
    </inkml:brush>
  </inkml:definitions>
  <inkml:trace contextRef="#ctx0" brushRef="#br0">953 446 4449,'102'-8'1795,"-85"5"-1210,-11 0-100,-6 2-379,7-2 582,-5 2-552,-1 0 0,1 0 0,-1 0-1,0 0 1,1 0 0,-1 0 0,0 0-1,1 0 1,-1-1-136,4-6 488,0 0 0,-1 0 0,1-1 0,-1-3-488,4-4 394,-7 12-310,1 0 1,-1 0-1,0-1 0,0 1 1,0 0-1,-1-1 0,1 1 1,-1 0-1,0-1 1,-1 0-85,0-11 290,-1 1 1,-1-3-291,1 11 98,0-7 83,-2 0 1,1 0 0,-2 1-1,0-1 1,-1 1-1,-5-10-181,1 4 158,4 6-26,-1 1-1,-1 0 1,-6-9-132,10 17 18,1 0 0,-1 0 0,0 1 0,0-1 0,0 1 0,-1 0 0,1 0 0,-1 1 0,0-1 0,1 1 0,-1 0 0,-1 0-18,-13-5 13,0 1 1,-1 1-1,0 1 1,0 1 0,-19-1-14,22 3 12,0 1 1,-11 1-13,20 0 5,-1 0 0,1 1 0,-1 0-1,1 1 1,-1 0 0,-2 1-5,-13 8 10,1 0 0,0 2 0,-4 4-10,-66 50 32,92-67-31,-40 31 9,3 2 0,0 2 0,3 1-1,1 1 1,-24 37-10,4 12 0,49-79 0,-34 60 0,4 1-1,-2 11 1,5 0-4,4 2 0,0 11 4,17-49 4,2 1 1,2 0 0,2 1 0,1 38-5,4-52 16,1 0 1,2 1 0,2-1 0,0-1 0,2 1 0,2 0-17,-3-15 23,0-1-1,1 0 1,0-1 0,2 0 0,4 7-23,-6-12 25,1 1 1,1-1-1,0-1 1,0 1-1,0-2 1,1 1-1,7 3-25,-5-4 23,1-1 0,-1 0 1,1-1-1,1-1 0,-1 0 0,1-1 1,0 0-1,0-1 0,0-1 0,0 0 1,10-1-24,-6 0-32,0-1 1,0-2 0,0 1 0,0-2 0,0 0-1,-1-2 1,1 0 0,-1 0 0,0-2 31,-1 0-225,-1-1 1,-1 0 0,0-1 0,0 0 0,0-2 0,1-2 224,4-4-983,-1-1 1,-1-1 0,13-18 982,-5 1-1239,2-8 1239</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20:32:09.927"/>
    </inkml:context>
    <inkml:brush xml:id="br0">
      <inkml:brushProperty name="width" value="0.35" units="cm"/>
      <inkml:brushProperty name="height" value="0.35" units="cm"/>
      <inkml:brushProperty name="color" value="#5B2D90"/>
    </inkml:brush>
  </inkml:definitions>
  <inkml:trace contextRef="#ctx0" brushRef="#br0">490 1 3545,'0'0'65,"-1"0"-1,1 0 1,0 0 0,0 0 0,0 0 0,0 0 0,-1 0-1,1 0 1,0 0 0,0 0 0,0 0 0,-1 0-1,1 0 1,0 0 0,0 0 0,0 0 0,0 0 0,-1 0-1,1 0 1,0 0 0,0 0 0,0 0 0,-1 0-1,1 0 1,0 0 0,0 0 0,0 0 0,0 0 0,-1 0-1,1 0 1,0 1 0,0-1 0,0 0 0,0 0-65,-7 8 582,-17 34 630,20-35-1108,-9 16 247,1 0 1,1 1 0,1 0-1,1 1 1,1 0 0,-1 10-352,-15 115 1034,6-34-452,-12 47 13,3 39-39,6-41-245,15-118-243,-15 106 122,13-68-115,-3 30 2,-16 44 13,22-127-75,-60 311 121,28-138 17,19-102-30,-10 56 717,5 32-840,18-129 311,2 0 0,4 6-311,-1-44 105,2 0 0,1 1 1,0-1-1,1 0 0,1 0 0,1-1 1,8 16-106,-14-33 3,2 1 12,-1 0 0,1 0-1,-1 0 1,1-1 0,0 1-1,0 0-14,-1-2-10,-1-1 0,1 1 0,0-1 0,-1 1 0,1-1 0,-1 1 0,1-1 0,0 0 0,0 1 0,-1-1 1,1 0-1,0 1 0,-1-1 0,1 0 0,0 0 0,0 0 0,-1 0 0,1 0 0,0 0 0,0 0 0,-1 0 0,1 0 0,0 0 0,0 0 0,-1 0 0,1-1 0,0 1 0,0 0 10,1-1-165,1 0 0,-1-1 1,0 1-1,1 0 0,-1-1 1,0 1-1,0-1 0,0 0 1,0 0-1,-1 0 0,1 0 1,0 0-1,1-2 165,1-3-1028,-1 0-1,1 0 0,1-7 1029,-5 13-62,15-36-1660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20:32:12.180"/>
    </inkml:context>
    <inkml:brush xml:id="br0">
      <inkml:brushProperty name="width" value="0.35" units="cm"/>
      <inkml:brushProperty name="height" value="0.35" units="cm"/>
      <inkml:brushProperty name="color" value="#5B2D90"/>
    </inkml:brush>
  </inkml:definitions>
  <inkml:trace contextRef="#ctx0" brushRef="#br0">848 407 544,'34'56'730,"-26"-41"168,-7-10-325,1 1-1,0 0 0,0-1 0,0 0 1,1 0-1,0 0 0,0 0 0,0 0 1,1 0-1,0-1 0,-1 1 0,2-1-572,-4-3 117,0 0 1,-1-1-1,1 1 0,0 0 0,0-1 0,0 1 0,0-1 0,0 1 0,0-1 0,1 1-117,-2-1 45,0 0 0,1 0 0,-1 0 0,0 0-1,0 0 1,0 0 0,1 0 0,-1 0 0,0 0-1,0 0 1,1 0 0,-1 0 0,0 0 0,0 0-1,0 0 1,1 0 0,-1 0 0,0 0 0,0 0-1,0-1 1,1 1 0,-1 0 0,0 0-1,0 0 1,0 0 0,1 0 0,-1-1 0,0 1-1,0 0 1,0 0 0,0 0 0,0 0 0,0-1-1,1 1 1,-1 0 0,0 0 0,0 0 0,0-1-1,0 1 1,0 0 0,0 0 0,0-1 0,0 1-1,0 0 1,0 0 0,0 0 0,0-1 0,0 1-1,0 0-44,0-1 30,0 0 0,0 0 0,0 0 0,1 1-1,-1-1 1,0 0 0,1 0 0,-1 0 0,0 1 0,1-1-1,-1 0 1,1 0 0,-1 1-30,4-6 71,1-5-4,7-12 72,-1-1 0,4-13-139,-13 28 36,1 1 0,-1 0-1,-1-1 1,0 0 0,0 1-1,0-1 1,-1 0 0,-1 1-1,0-3-35,1 3 34,-2-30 137,-2 1 0,-1 0 0,-2 1 0,-6-17-171,11 44 44,-2 0-1,1 1 0,-1-1 1,0 1-1,-1 0 0,0 1 0,0-1 1,0 1-1,-7-7-43,7 9 17,0 1 0,0-1 0,-1 1 0,1 1 0,-1-1 0,0 1-1,0 0 1,0 0 0,0 0 0,0 1 0,-1 0 0,1 0 0,-5 0-17,-5 0 12,0 1 1,0 1 0,0 1-1,0 0 1,0 0-1,0 2 1,0 0 0,0 1-1,-7 3-12,12-4 16,0 2-1,1-1 0,-1 1 1,1 0-1,0 1 0,0 1 1,1-1-1,-1 1 0,2 1 1,-6 5-16,-42 43 257,-32 44-257,-42 68 280,96-118-232,1 2 0,2 1 0,3 1 0,-12 38-48,13-20 4,3 1 1,3 0-1,-4 39-4,17-71 17,2 1 0,2 0-1,1 28-16,3-52 21,1 0-1,1 0 0,1 0 0,0 0 1,1-1-1,1 1 0,1-1 0,0 0 0,8 14-20,-7-19 12,0-1-1,1-1 0,0 1 1,1-1-1,0-1 0,1 0 1,0 0-1,0-1 0,1 0 1,0 0-1,0-1 0,10 4-11,-14-8 9,1 0-1,-1-1 1,0 0-1,1 0 0,-1 0 1,1-1-1,0 0 1,-1-1-1,1 0 0,0 0 1,-1 0-1,1-1 0,0 0 1,3-2-9,4 0-1,1-2 0,-1 0 0,-1-1 0,1-1 0,-1 0 0,8-5 1,1-4-46,0-1-1,-1-1 0,0 0 0,-2-2 0,6-7 47,-1-2-142,-1-1 0,14-26 142,-25 36-108,-1-1 1,-1-1-1,4-12 108,21-66-375,-30 81 297,38-132-607,-14 46 133,1-1-123,39-124-603,-26 84 1238,-43 141 57,1 0 0,1 0 0,1-4-17,4-7 147,-8 16-123,0-1 0,0 1-1,0 0 1,0-1 0,0 1 0,0-1-1,1 1 1,-1 0 0,0-1-1,0 1 1,0 0 0,0-1 0,1 1-1,-1 0 1,0 0 0,1-1 0,-1 1-1,0 0 1,0 0 0,1-1-1,-1 1-23,1 1 46,-1-1-1,0 1 0,0 0 0,1-1 0,-1 1 0,0 0 0,0 0 0,0-1 0,0 1 1,0 0-1,0-1 0,0 1 0,0 0 0,0 0 0,0-1-45,-1 21 131,0 3 17,-1 0 1,-1 1-1,-3 10-148,-13 59 358,-29 192 359,42-230-645,2 1-1,2 0 0,4 0 1,2 5-72,-1-37 45,0-1 1,2 1-1,1-1 1,1-1-1,1 1 1,3 2-46,-6-13 13,2 0 0,-1-1 0,2 0 0,0 0 0,0-1 0,1 0 0,0 0 0,1-1 0,0 0 0,1-1 0,6 4-13,-11-9-246,0 0 1,1 0 0,-1-1-1,1 0 1,0 0 0,0 0 0,0-1-1,0 0 1,0-1 0,1 0-1,-1 0 1,0 0 0,1-1-1,-1 0 1,5-1 245,9-6-995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20:32:13.859"/>
    </inkml:context>
    <inkml:brush xml:id="br0">
      <inkml:brushProperty name="width" value="0.35" units="cm"/>
      <inkml:brushProperty name="height" value="0.35" units="cm"/>
      <inkml:brushProperty name="color" value="#5B2D90"/>
    </inkml:brush>
  </inkml:definitions>
  <inkml:trace contextRef="#ctx0" brushRef="#br0">1310 436 400,'46'8'588,"17"0"-588,-61-8 44,1 0-1,-1 0 0,1 0 1,-1 0-1,1 0 0,-1-1 1,0 1-1,3-2-43,-4 2 34,0 0 1,-1-1-1,1 1 0,0-1 1,0 1-1,-1-1 0,1 0 1,0 1-1,-1-1 0,1 0 1,0 0-1,-1 0-34,7-8 492,-1 0 0,0 0 0,-1-1 0,0 0 0,-1 0 0,0 0 0,-1 0 0,0-1 0,0 1 0,-1-1 0,0 0 0,-1 0 0,0-8-492,-1 8 340,0-3 75,0 0 0,-1 0 0,0 0 0,-1 0 0,-1 1 0,-2-8-415,-1 1 436,-1-1 0,-1 2 0,-8-16-436,13 29 77,0 1 0,-1-1-1,1 1 1,-1 0-1,-1 0 1,1 0-1,-1 1 1,0-1 0,0 1-1,0 0 1,0 1-1,-1-1 1,0 1 0,-5-2-77,4 2 77,-1 1 0,1 0 0,-1 1 0,0-1 0,0 2 0,1-1 0,-1 1 0,0 0 0,0 1 0,0-1 0,-5 3-77,-12 2 308,0 2 1,-23 9-309,44-14 22,-16 4 104,1 2 0,-1 1 0,1 0 1,-6 5-127,5 0 137,1 1 0,1 1 1,-14 15-138,-47 56 343,50-53-226,3-3-24,-17 17 91,3 1 0,-14 26-184,10-4 84,3 3-1,0 9-83,17-30 37,3 1 0,3 0 0,-6 31-37,12-36-2,2 1 0,3 1 0,2 0 0,2 0 0,2 14 2,2-50-6,0 1-1,1-1 0,1 0 0,0 1 1,1-1-1,1-1 0,0 1 1,1-1-1,6 12 7,-8-19-4,1 0 0,0 0 0,0 0 1,0-1-1,1 1 0,-1-1 0,2-1 0,-1 1 0,1-1 1,-1 0-1,1 0 0,1-1 0,-1 0 0,1 0 0,-1-1 1,1 0-1,0-1 0,6 2 4,-2-2-13,-1 0 1,1-1-1,0 0 1,0-1 0,0-1-1,-1 0 1,1 0-1,0-1 1,3-2 12,21-6-104,0-2 1,11-6 103,-29 11-44,0 0-23,0-1 0,-1 0 0,1-1 0,-2-1 0,7-6 67,-12 8-52,6-4-80,-1 0 1,-1-1-1,0-1 1,5-7 131,14-27-491,6 1-179,-14 7 43,-16 23 350,9-14-860,-1-1 0,10-26 1137,-9 9-899,-2-1-1,-3 0 0,0-6 900,30-159-477,-5 44 903,-16 68 1478,-18 83-1030,-5 20-824,0 0 0,0-1-1,0 1 1,0 0-1,0 0 1,0-1 0,0 1-1,0 0 1,0 0 0,0-1-1,0 1 1,0 0-1,0 0 1,1-1 0,-1 1-1,0 0 1,0 0-1,0 0 1,0-1 0,0 1-1,1 0 1,-1 0-1,0 0 1,0 0 0,0-1-1,1 1 1,-1 0 0,0 0-50,0 0 37,0 0 1,0 0 0,0 0 0,0 0 0,0 0 0,0 1 0,0-1 0,0 0 0,0 0 0,0 0 0,0 0 0,0 0 0,0 0 0,0 0 0,0 0-1,0 1 1,0-1 0,0 0 0,0 0 0,0 0 0,0 0 0,0 0 0,0 0 0,0 0 0,0 0 0,0 0 0,0 0 0,0 1 0,0-1 0,0 0 0,0 0-1,0 0 1,0 0 0,-1 0 0,1 0 0,0 0 0,0 0 0,0 0 0,0 0-38,-2 6 577,-4 83 311,3-21-457,-53 480 473,30-312-879,-67 554-17,90-762-8,-11 71 22,-9 24-22,16-92 5,-2 0 0,-1 0 0,-2-1 0,-1-1 1,-16 28-6,16-35 10,-1-1 1,-1-1-1,-1 0 0,-18 17-10,19-23 14,0-1-1,-1 0 0,-1-1 0,0 0 1,0-2-1,-9 4-13,1-3 26,-1-1 0,0 0 1,-18 2-27,-11 1 66,-19 0-66,-24-2 20,26-3-24,-119 12-157,145-18-151,0-1 0,0-3 0,-5-2 312,45 3-66,-14-1-577,-10-4 643,24 5-239,0-1 0,0 0 0,0 0 1,0-1-1,0 0 0,-4-2 239,8 4-160,0-1 1,0 1-1,0-1 0,0 1 1,0-1-1,1 1 0,-1-1 1,1 0-1,-1 0 0,1 0 1,0 0-1,0 0 0,0 0 1,0 0-1,0 0 1,0 0-1,0-1 0,1 1 1,-1 0 159,1-2-303,0 1 0,0-1 0,0 1 0,0-1 0,1 1 0,-1-1 0,1 1 0,0-1 0,0 1 0,0 0 0,0 0 0,1-1 0,0 0 303,5-8-741,0 1 0,5-6 741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20:32:15.297"/>
    </inkml:context>
    <inkml:brush xml:id="br0">
      <inkml:brushProperty name="width" value="0.35" units="cm"/>
      <inkml:brushProperty name="height" value="0.35" units="cm"/>
      <inkml:brushProperty name="color" value="#5B2D90"/>
    </inkml:brush>
  </inkml:definitions>
  <inkml:trace contextRef="#ctx0" brushRef="#br0">956 630 3201,'-1'-1'2280,"3"-2"-1965,2-6 2235,-2 5-1847,17-18-65,24-25-91,-40 44-487,-1 0 0,1-1-1,-1 1 1,0-1 0,0 1-1,0-1 1,0 0 0,-1 0-1,1 0 1,-1 0 0,0 0-1,-1 0 1,1 0 0,0-3-60,-1 2 66,1-4 35,-1 0 1,0 0-1,0 0 0,-1 1 1,-2-8-102,1-1 90,-3-21 301,-3-6-391,-1-17 240,5 37-103,0-1-1,-2-4-136,0 6 90,4 14-38,0-1 0,-1 1 0,-1-1 0,0 1 0,0-1-52,-1 3 44,1 0 0,-1 0 0,0 1 1,0 0-1,-1 0 0,0 0 0,0 0 0,-1 1 1,1 0-1,-1 1 0,0 0 0,0 0 0,0 0 1,-3 0-45,2 0 31,0 1 1,-1 0-1,1 1 1,-1 0-1,0 0 1,1 1-1,-1 0 1,-3 1-32,-16-1 62,-1 0 81,-9 2-143,28-1 33,1 1 0,-1 1 0,0 0-1,1 0 1,-9 4-33,3 1 51,0 0 0,0 1 0,1 0 0,0 1 0,-1 2-51,-65 55 332,76-63-313,-18 18 91,1 0 1,1 2 0,0 0-1,2 2 1,1 0 0,1 0-111,-19 35 132,-11 20-3,29-53-95,-24 36 95,-31 66-129,47-71 6,2 0-1,3 1 1,3 1 0,2 1 0,3 0-1,-3 57-5,12-86 3,1 1 1,2 0-1,2 9-3,-1-31 3,0 0 0,1 0 1,1 0-1,0 0 1,0-1-1,1 1 0,0-1 1,1 0-1,0 0 1,1 0-1,2 2-3,-4-7 0,0 0 0,1-1 0,-1 0 0,1 1 0,0-1 0,0-1 0,1 1 0,-1-1 0,1 0 1,0 0-1,0-1 0,0 1 0,0-1 0,0-1 0,0 1 0,4 0 0,5 0-9,-1-1 1,1 0 0,0-1-1,0 0 1,0-2 0,8-1 8,-13 2-9,0-1 0,-1 0 0,1-1 0,-1 0 0,1-1 0,-1 1-1,0-2 1,0 0 0,6-4 9,4-4-39,-1-2 0,0 0 0,-1-1 0,9-13 39,6-9-321,18-28 321,-32 38-251,-1-1 0,12-25 251,21-65-610,23-99-359,-39 110 575,42-121 174,-56 181 320,-20 48-98,0-1 1,0 1 0,0-1-1,0 1 1,1 0 0,-1-1-1,0 1 1,0-1 0,1 1-1,-1 0 1,0-1 0,0 1-1,1 0 1,-1 0 0,0-1-1,1 1 1,-1 0-3,2 1 176,-1 6 524,-1 9-598,0 1 0,-1-1 0,-1 0 1,-1 0-1,0 0 0,-3 6-102,4-13 51,-16 84 280,8-29-107,-1 37-224,8-78 12,-1 36 7,1 0 0,4 14-19,1-45 9,0 0 0,2-1 1,1 0-1,1 0 0,9 24-9,-10-39 14,0 0-1,1 0 1,0-1 0,1 0-1,1 0 1,-1 0 0,1-1-1,1 0 1,2 1-14,-4-4 2,0-1 0,1 1 0,0-1 1,0-1-1,1 0 0,0 0 0,-1 0 1,2-1-1,-1-1 0,0 0 0,1 0 1,2 0-3,4 0-158,-1-1 1,1-1 0,0 0 0,0-1 0,0-1-1,0 0 1,0-2 0,-1 1 0,1-2 0,3-1 157,-2-1-1029,1-1-1,-1 0 1,0-1 0,-1-1 0,8-5 1029,16-11-1602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20:32:15.963"/>
    </inkml:context>
    <inkml:brush xml:id="br0">
      <inkml:brushProperty name="width" value="0.35" units="cm"/>
      <inkml:brushProperty name="height" value="0.35" units="cm"/>
      <inkml:brushProperty name="color" value="#5B2D90"/>
    </inkml:brush>
  </inkml:definitions>
  <inkml:trace contextRef="#ctx0" brushRef="#br0">206 132 5633,'22'-32'1826,"16"-19"-1826,-37 49 43,0 1 0,0 0 0,0 0 0,0 1 0,0-1 0,0 0 1,0 0-1,0 0 0,1 1 0,0-1-43,-2 1 10,0 0 0,0 0 0,1 0 0,-1 0 0,0 0 0,0-1 0,1 1 0,-1 0 0,0 0 0,0 1 0,1-1 0,-1 0 0,0 0 0,0 0 1,0 0-1,1 0 0,-1 0 0,0 0 0,0 0 0,1 0 0,-1 0 0,0 1 0,0-1 0,0 0 0,1 0 0,-1 0 0,0 0 0,0 1 0,0-1 0,0 0 0,0 0-10,1 2 72,0-1-1,-1 1 0,0 0 1,1-1-1,-1 1 1,0-1-1,0 1 0,0 0 1,0-1-1,0 2-71,-1 9 548,-1 1 1,0-1-1,-4 10-548,-3 19 758,0 15-1,-9 12-121,3 17-70,0-3-215,-8 9-80,10-28-167,-20 81 17,-54 242 79,76-313-37,2-15 232,-3 1-395,12-58 1,-1 1 7,1-1 0,0 1-1,-1 0 1,1 0 0,-1 0 0,0-1 0,1 1 0,-1 0-1,0-1 1,0 1 0,0 0 0,0-1 0,-1 1 0,1-1-8,1-1 1,0 0 0,0 0 0,0 1 0,0-1 0,-1 0 1,1 0-1,0 0 0,0 0 0,0 0 0,0 0 0,0 0 1,-1 0-1,1 0 0,0 0 0,0 0 0,0 0 1,0 0-1,-1 0 0,1 0 0,0 0 0,0 0 0,0 0 1,0 0-1,0 0 0,-1 0 0,1 0 0,0 0 1,0 0-1,0 0 0,0 0 0,0 0 0,-1 0 0,1 0 1,0-1-1,0 1 0,0 0 0,0 0 0,0 0-1,-3-8 18,1-7-37,1-1-1,1 0 1,1-6 19,-1 5-19,5-86-399,3 0 0,6 1 0,16-59 418,-19 114-204,1 1-1,3 0 1,3-2 204,11-18-318,20-33 318,31-48-53,-70 129 59,1 0 1,0 0-1,2 1 1,0 1-1,1 0 0,0 1 1,1 1-1,1 0 1,0 1-1,9-4-6,8-3 43,1 1 0,1 2-1,23-7-42,-40 17 32,-6 2-8,0 0 1,0 1-1,1 1 0,-1 0 1,1 1-1,0 0 0,0 1 1,0 0-1,0 1 0,0 1 1,0 0-1,0 0 0,12 4-24,-7 0 14,1 0-1,-2 1 0,11 5-13,-20-7-6,0 0-1,0 0 0,0 1 0,0 0 0,-1 0 0,0 1 0,0 0 1,2 3 6,-7-6-26,0 0 1,1 0-1,-1 0 1,-1 0 0,1 1-1,0-1 1,-1 1 0,0-1-1,1 1 1,-1-1 0,-1 1-1,1 2 26,0 6-795,0 0 0,-1 0 0,-1 4 795,1-14-256,-1 20-718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20:32:16.958"/>
    </inkml:context>
    <inkml:brush xml:id="br0">
      <inkml:brushProperty name="width" value="0.35" units="cm"/>
      <inkml:brushProperty name="height" value="0.35" units="cm"/>
      <inkml:brushProperty name="color" value="#5B2D90"/>
    </inkml:brush>
  </inkml:definitions>
  <inkml:trace contextRef="#ctx0" brushRef="#br0">868 448 3361,'0'1'51,"2"6"1377,-2-7-1378,0 0-1,0 1 0,0-1 1,0 0-1,0 0 0,0 0 0,0 0 1,1 0-1,-1 1 0,0-1 1,0 0-1,0 0 0,0 0 0,0 0 1,1 0-1,-1 0 0,0 0 1,0 0-1,0 0 0,0 0 0,1 0 1,-1 0-1,0 0 0,0 0 1,0 0-1,0 0 0,1 0 0,-1 0 1,0 0-1,0 0 0,0 0 1,0 0-1,1 0 0,-1 0 0,0 0-49,3-10 2697,8-12-2273,-4 9-235,0-2-1,-1 1 1,0-3-189,-4 10 104,0 0 1,-1 1 0,0-1 0,0 0 0,0 0 0,-1 0-1,0 0 1,-1-1-105,1-8 220,-3-62 677,2 62-656,-1 0 0,-1 0-1,-3-13-240,2 19 134,1-1-1,-1 1 1,-1 0-1,0 0 0,0 0 1,-1 0-1,-6-7-133,9 13 36,-1 0 1,1 1-1,-1-1 0,0 1 0,0 0 1,0 0-1,0 0 0,0 1 1,-1-1-1,1 1 0,-1 0 1,0 0-1,0 1 0,1-1 1,-1 1-1,0 0 0,0 0 0,0 1-36,-5 0 29,0 0-1,0 1 1,0 0 0,0 1-1,1 0 1,-1 0-1,0 1 1,1 0-1,-1 1-28,-14 6 76,1 2 0,-20 12-76,25-12 50,0 1 0,1 0 0,-6 7-50,-45 47 171,30-29-75,4-4-8,-115 119 265,126-125-275,0 0-1,3 2 0,0 0 1,-14 31-78,14-15 81,1 0 0,3 2 0,2 0 0,0 11-81,6-26 54,2 1 1,1 0-1,2 1 1,1 19-55,2-39 16,1 0 1,0 0 0,1 0 0,1 0-1,1 0 1,0-1 0,0 1-1,2-1 1,0 0 0,0-1-1,6 8-16,-7-12 4,1-1-1,1 0 1,-1-1-1,1 0 1,1 0-1,-1 0 1,1-1-1,0 0 1,1 0-1,-1-1 0,1 0 1,0-1-1,1 0 1,-1 0-1,1-1 1,-1 0-1,1-1 1,9 1-4,-4-1-9,0-1-1,0 0 1,0-1 0,0-1 0,0 0 0,0-1-1,0-1 1,0 0 0,0-1 0,-1-1-1,0 0 1,3-3 9,3-1-49,-1-2 0,0 0 0,-1-1 0,0-1 0,-1-1 0,4-4 49,0-2-166,-2-1 1,0-1-1,-2-1 0,8-12 166,-2-2-545,-1-1 0,10-29 545,-5 1-1571,4-17 1571,45-181-3908,-12-5-732,-33 128 3429</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20:32:17.363"/>
    </inkml:context>
    <inkml:brush xml:id="br0">
      <inkml:brushProperty name="width" value="0.35" units="cm"/>
      <inkml:brushProperty name="height" value="0.35" units="cm"/>
      <inkml:brushProperty name="color" value="#5B2D90"/>
    </inkml:brush>
  </inkml:definitions>
  <inkml:trace contextRef="#ctx0" brushRef="#br0">401 363 864,'-1'-47'1590,"-2"-1"0,-2 0 1,-5-15-1591,8 47 464,-14-74 2044,15 84-2224,-3-17 480,3 22-671,1 0 0,0 0 0,0 0 0,0-1 0,0 1 0,1 0 0,-1 0 0,0 0 0,0 0 0,1 0 0,-1 0 0,0-1 0,1 1-1,0 0 1,-1 0 0,1 0-93,-1 1 22,0 0-1,0 0 1,0 0-1,0-1 1,0 1-1,1 0 1,-1 0-1,0 0 1,0 0-1,0 0 1,0-1-1,0 1 0,1 0 1,-1 0-1,0 0 1,0 0-1,0 0 1,0 0-1,1 0 1,-1 0-1,0 0 1,0 0-1,0 0 1,1 0-1,-1 0 1,0 0-1,0 0 0,0 0 1,1 0-1,-1 0 1,0 0-1,0 0 1,0 0-1,1 0 1,-1 0-1,0 0 1,0 0-1,0 0 1,1 0-1,-1 0 1,0 1-1,0-1 0,0 0 1,0 0-1,0 0 1,1 0-1,-1 0-21,0 1 49,1 1-1,-1-1 1,1 0-1,-1 0 1,0 0-1,0 0 1,1 0-1,-1 0 1,0 0-1,0 1 0,0-1 1,0 0-1,0 1-48,-4 42 1148,-3 7-1148,-3 32 510,7-30-283,-7 62 128,-34 171 31,24-170-314,-38 192 24,21-113-76,21-111-12,-28 169 18,7 45 32,37-295-56,-50 339 195,26-186-41,20-126-235,0 0-1,2 31 80,2-59-47,0 0-1,0-1 0,0 1 0,1 0 0,-1 0 0,0 0 0,1 0 48,-1-1-61,1-1-1,-1 0 0,0 1 0,0-1 1,0 0-1,0 1 0,0-1 0,1 0 0,-1 0 1,0 1-1,0-1 0,1 0 0,-1 0 1,0 0-1,0 1 0,1-1 0,-1 0 0,0 0 1,1 0-1,-1 0 0,0 0 0,0 1 1,1-1-1,-1 0 62,2-1-314,-1 1-1,1 0 1,-1-1 0,1 1 0,-1-1 0,0 1 0,1-1-1,-1 0 1,0 0 0,1 0 0,-1 1 0,0-1 0,0 0-1,1-1 315,15-14-1577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20:34:42.758"/>
    </inkml:context>
    <inkml:brush xml:id="br0">
      <inkml:brushProperty name="width" value="0.35" units="cm"/>
      <inkml:brushProperty name="height" value="0.35" units="cm"/>
      <inkml:brushProperty name="color" value="#5B2D90"/>
    </inkml:brush>
  </inkml:definitions>
  <inkml:trace contextRef="#ctx0" brushRef="#br0">53 90 880,'-37'-69'816,"30"53"147,7 16-874,0 0-1,0 0 0,0 0 0,0-1 1,0 1-1,0 0 0,0 0 1,0 0-1,0-1 0,0 1 0,-1 0 1,1 0-1,0 0 0,0 0 1,0-1-1,0 1 0,0 0 0,0 0 1,0 0-1,0 0 0,-1-1 1,1 1-1,0 0 0,0 0 0,0 0 1,0 0-1,-1 0 0,1 0 1,0 0-1,0 0 0,0 0 0,0 0 1,-1-1-1,1 1 0,0 0 1,0 0-1,0 0 0,-1 0 0,1 0 1,0 0-1,0 0 0,0 0 1,-1 1-1,1-1 0,0 0 0,0 0 1,0 0-1,-1 0-88,0 0 23,1 0 392,0 4 809,0 0-981,0 1 0,0-1 0,1 1 1,0-1-1,0 0 0,1 2-243,1 9 105,15 55 597,-12-47-439,-2 1 0,0 0 0,-1 5-263,1 5 345,2 2-345,8 24 216,-6-32-76,-2 2 0,0 5-140,-4-12 122,1 0 1,6 18-123,-2-17 81,-2-1 0,-1 1 0,-1 0 0,0 1 0,-2-1-1,-1 8-80,-6 52 223,4-40-118,0-22-45,2 1 1,0 4-61,1-20 8,1 19 50,3 15-58,1 11 40,-3-25-9,2 6-31,4 16 48,-2 11-48,-6-52 4,-1 0 1,-1-1-1,1 1 1,-1 0-1,-1 1-4,-1 14 10,2-9 2,1 1 1,0 0-1,2 0 1,2 14-13,16 57 148,-3-15 53,-15-66-185,-1 0 1,-1 0 0,1 1-1,-1-1 1,0 0 0,0 0-1,-1 0 1,1 0 0,-1 0-1,-1 2-16,1 0 24,0 0-1,0 1 0,0-1 0,1 0 0,0 1 0,0-1 0,1 3-23,3 15 170,3 12-170,0-2 103,1 20 69,-4-24-67,1-1 0,2 2-105,-3-16 18,0-2-4,0 1 0,-1 0 0,-1 0 0,0 2-14,-3 37 33,-1-35-9,2-1-1,1 13-23,0-23 10,-1 0-1,1 0 1,-2 0 0,1 0-1,-1 2-9,-1-3 10,1 1-1,0 0 1,1-1 0,0 1-1,0 0 1,1 4-10,4 6 17,-4-15-13,0 1 0,0-1 0,0 1 0,0 0 0,-1-1 0,0 1 0,1 0 0,-1-1 0,-1 1 0,1 0 0,-1 0-4,-4 18 23,4-16-15,-1 1 1,1 0 0,0 0-1,0 0 1,0 0 0,1 4-9,1 10 36,-1-1 0,-2 1-1,0 1-35,0-2 29,2-12-17,1 0 0,-1-1 1,1 1-1,1 0 0,-1 0 1,2 0-13,-1 1 10,-1-1 1,1 1 0,-1 0 0,0 0-11,1 18 17,-2-26-16,0 1 0,0-1-1,0 0 1,0 0 0,0 0-1,0 0 1,1 0 0,-1 0-1,0 0 1,1 0 0,-1 1 0,1-1-1,-1 0 1,1 0 0,-1-1-1,1 1 1,0 0 0,0 0-1,-1 0 0,1 0 1,0 0 0,-1 0 0,1 0 0,0 0 0,-1 0 0,1 0 0,-1 0-1,0 0 1,1 0 0,-1 0 0,0 1 0,1-1 0,-1 0 0,0 0-1,0 1 2,0-1 1,0 1-1,1-1 1,-1 1-1,0-1 1,1 1-1,-1-1 1,1 0-1,1 2-2,0 3 8,-5 0 7,3-3-13,0-1 1,0 0-1,1 1 1,-1-1-1,1 1 0,0-1 1,-1 0-1,2 1-2,-1 0 3,0 0 0,0 0 0,-1 0 0,1 0 0,-1 0 0,1 0 0,-1 1-3,0 1 1,-3 10 0,3-15-1,0 1 1,-1-1-1,1 1 0,0-1 1,0 0-1,0 1 0,-1-1 1,1 0-1,0 1 0,-1-1 0,1 0 1,0 1-1,-1-1 0,1 0 1,0 0-1,-1 1 0,1-1 1,0 0-1,-1 0 0,1 0 0,-1 1 1,1-1-1,0 0 0,-1 0 1,1 0-1,-1 0 0,1 0 0,-1 0 1,1 0-1,0 0 1,-1 0 0,1 0 0,0 0 0,0 0 0,0-1 0,0 1 0,-1 0 0,1 0 0,0 0 0,0 0 0,0 0-1,0-1 1,0 1 0,0 0 0,0 0 0,-1 0 0,1-1 0,0 1 0,0 0 0,0 0 0,0 0 0,0 0 0,0-1 0,0 1 0,0 0 0,0 0 0,0-1 0,0 1 0,0 0-1,0-2 18,0 5-10,0-2-7,0-1-1,0 1 0,0-1 0,0 1 0,0 0 0,0-1 0,-1 1 0,1-1 0,0 1 0,0-1 1,-1 1-1,1-1 0,0 1 0,-1-1 0,1 1 0,-1-1 0,1 1 1,-1-1-1,1 1 0,0-1 1,-1 1-1,1 0 0,0-1 1,-1 1-1,1-1 0,0 1 1,0 0-1,0-1 0,0 1 1,-1 0-1,1-1 0,0 1 1,0 0-1,0-1 0,0 1 0,1 2-4,-1 1 35,1-11 6,1-8-33,-1 0-1,0-9-3,-1-3 1,2 6-1,-1 13 0,-1 1 0,0-1 0,0 0 0,-1-5 0,0-10-10,0 0-1,2-1 0,0 1 0,2 0 0,4-17 11,-5 23-9,-1 0 1,-1 0 0,0-1 0,-2-4 8,0-6-18,2-3 18,0 14-19,2 0-1,2-15 20,-2 25-9,0 0-1,0 0 1,0 0 0,0 1 0,1-1-1,1 1 1,-1-1 0,3-2 9,-4 6-9,0-1 1,1 0-1,-1 0 1,-1-1-1,1 1 1,-1 0-1,1-3 9,5-32-67,-5 22 34,1-8-22,-1 10-41,3-14 96,15-70-173,2-6 46,-16 80 112,-4 13 7,1-1-1,1 0 0,0 1 1,0 0-1,2 0 0,5-11 9,-8 19-4,5-9-22,0-1-1,5-11 27,-7 12-20,1 0 0,0 0 0,1 1 0,0 0 1,1 1-1,0-1 0,1 2 0,0 0 0,1 0 0,11-8 20,15-13-30,-29 25 22,-1 2-1,-1-1-1,1 1 1,0 0-1,1 1 1,-1-1 0,1 1 9,43-13-91,31-16 91,-79 31-3,0 0 1,0 0-1,0 0 1,0 0-1,0 1 1,0-1-1,0 1 1,0 0-1,1 0 1,-1 0-1,3 1 3,14 0-28,18 3-63,-30-2 15,-1-1 1,0 1-1,8 2 76,-10-2-33,1 0 0,0 0 0,0-1 0,0 0 0,4 0 33,-2 0-5,1 0-1,-1 0 0,0 1 1,0 0-1,0 1 1,0 0-1,0 0 1,0 1-1,-1 0 1,6 3 5,10 10-27,0 0 0,11 12 27,-1-2-7,-27-21 8,1 0 0,-1 0 0,0 1 0,0 0 0,-1 0 0,0 0 0,0 0 1,-1 1-1,0 0 0,0 0 0,-1 0 0,0 0 0,-1 1 0,1-1 0,-1 4-1,8 44 23,-5-37-13,-2 0 1,0 1 0,-1 4-11,3 51 32,-2-46 20,-1 0 0,-2 1 0,-3 24-52,-2-19 75,2-12-6,0 0 0,1 6-69,2-5 33,-3 131 190,0-127-180,1-17-21,1 0 0,1 8-22,5 88 129,-2-66-57,0 12-1,-2-38-61,0-1-1,2 0 1,-1 1-1,2-1 1,1 5-10,0-6 8,-3-8-3,-1 0-1,1 0 1,-1 0 0,0 0 0,0 0-1,-1 0 1,1 3-5,-1 2 21,0 0-1,1 0 0,1 0 1,1 5-21,-2-9 37,0 0 0,0 0 1,-1 1-1,0-1 0,0 0 0,-1 4-37,1 9 54,0-19-65,0 1-1,0-1 1,0 0 0,0 1-1,0-1 1,0 0 0,0 0 0,0 1-1,0-1 1,0 0 0,-1 1-1,1-1 1,0 0 0,0 1-1,0-1 1,0 0 0,0 0-1,-1 1 1,1-1 0,0 0 0,0 0-1,-1 1 12,-3-2-3749,3 0 2315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20:32:18.232"/>
    </inkml:context>
    <inkml:brush xml:id="br0">
      <inkml:brushProperty name="width" value="0.35" units="cm"/>
      <inkml:brushProperty name="height" value="0.35" units="cm"/>
      <inkml:brushProperty name="color" value="#5B2D90"/>
    </inkml:brush>
  </inkml:definitions>
  <inkml:trace contextRef="#ctx0" brushRef="#br0">1 901 3073,'2'-1'354,"-1"1"0,1-1 0,0 0 0,0 1 1,0-1-1,0 1 0,-1 0 0,1 0 0,0 0 1,0 0-355,20-2 1139,113-17 1989,-35 5-2193,119-22-279,-182 29-591,0 0 0,0 3 1,0 1-1,1 1 0,6 3-65,-36 0 33,1-1 496,-9-1-511,0 1 0,0 0-1,1-1 1,-1 1 0,0 0 0,0 0-1,1-1 1,-1 1 0,0-1 0,0 1-1,0 0 1,0-1 0,0 1 0,0 0 0,0-1-1,1 1 1,-1-1 0,0 1 0,0 0-1,0-1 1,0 1 0,-1 0 0,1-1-18,1-2 0,-1 0 0,0 0 0,1 0 0,0 0 0,-1 0 1,1 0-1,0 1 0,1-1 0,4-15 0,0-1 0,2-4-3,-1 0-1,0-7 4,-1-3-4,-3 0-1,0-9 5,0 2-1,1-21-10,-2-1 0,-4-16 11,0 45 4,-2-1 0,-1 2-1,-2-1 1,-10-30-4,15 55 6,-1-1 0,-1 1 0,0 0 0,0 1 0,0-1 0,-1 1 0,-1-2-6,3 5 6,-1 0 1,0 0-1,0 1 1,0-1-1,-1 1 0,1 0 1,-1 0-1,0 0 0,0 0 1,0 1-1,0 0 1,-2 0-7,2 0 5,0 0 0,-1 1-1,1 0 1,0 0 0,-1 0 0,1 1 0,0-1 0,-1 1 0,1 1 0,-1-1 0,1 1 0,0 0 0,-1 0 0,-2 1-5,-1 1 21,0 0 0,0 1 0,0 0 1,0 0-1,0 1 0,1 0 0,-1 2-21,-4 3 65,2 0-1,-1 2 1,1-1 0,-1 3-65,3-4 46,-24 28 436,-20 32-482,-19 42 703,-57 120-703,100-172 59,4 2 1,1 0-1,-10 51-59,22-64 108,2 1 0,-1 23-108,8-41 108,1-1 0,2 1 0,1 0 1,3 15-109,-2-34 37,1 1 0,0 0 0,0-1 1,2 0-1,-1 0 0,2 0 1,0 0-1,0-1 0,3 2-37,-3-5 8,0 0-1,1 0 1,0-1-1,1 0 1,0-1-1,0 0 1,1 0-1,-1-1 1,1 0-1,1 0 0,-1-1 1,2 0-8,4 2-38,1-2 0,0 0 0,0-1 0,0 0 0,1-1 0,0-1 0,-1-1 0,1 0 0,0-1 38,2-1-239,0 0-1,0-1 0,-1-1 0,1-1 0,0-1 0,-1 0 0,16-8 240,-3-1-1303,-1-2 0,-1-1-1,16-12 1304,21-20-1364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20:32:19.013"/>
    </inkml:context>
    <inkml:brush xml:id="br0">
      <inkml:brushProperty name="width" value="0.35" units="cm"/>
      <inkml:brushProperty name="height" value="0.35" units="cm"/>
      <inkml:brushProperty name="color" value="#5B2D90"/>
    </inkml:brush>
  </inkml:definitions>
  <inkml:trace contextRef="#ctx0" brushRef="#br0">203 1 7666,'2'4'2839,"-2"-4"-2824,0 0-1,0 0 0,0 1 1,0-1-1,0 0 0,0 0 0,0 0 1,0 1-1,0-1 0,0 0 1,0 0-1,0 0 0,0 1 1,0-1-1,0 0 0,0 0 0,0 0 1,0 0-1,0 1 0,0-1 1,0 0-1,0 0 0,0 0 1,0 0-1,-1 1 0,1-1 1,0 0-1,0 0 0,0 0 0,0 0 1,0 0-1,0 1 0,-1-1 1,1 0-15,-2 6 645,-23 196 1531,-28 185-978,32-270-1053,-29 160 269,38-216-245,-6 22 580,3 10-749,8-47 244,8-34-160,-1-12-83,0 0 1,0 0-1,0 0 1,0 0 0,0 0-1,0 0 1,0 0-1,0 0 1,0 0 0,0 0-1,0 0 1,1 1-1,-1-1 1,0 0 0,0 0-1,0 0 1,0 0-1,0 0 1,0 0 0,0 0-1,0 0 1,0 0-1,0 0 1,0 0 0,0 0-1,0 0 1,1 0-1,-1 0 1,0 0 0,0 0-1,0 0 1,0 0 0,0 0-1,0 0 1,0 0-1,0 0 1,0 0 0,0 0-1,1 0 1,-1 0-1,0 0 1,0 0 0,0 0-1,0 0 1,0 0-1,0 0 1,0 0 0,0 0-1,0 0 1,0 0-1,0 0 1,0 0 0,1 0-2,2-4 15,-3 4-13,2-2-1,-1 0-1,1 0 0,-1 0 0,0-1 1,0 1-1,0 0 0,0-1 0,0 1 1,0-2-1,4-24-31,-3 15 17,21-132-160,-13 94 104,25-120-261,1 37-313,7 2 1,16-26 643,-44 120-121,1 1 0,3 0 0,6-8 121,22-21-125,-31 43 24,11-11 101,-19 25-25,1 0 0,0 1 0,1 0 1,8-5 24,-9 6-15,8-5-15,1 1-1,0 1 1,0 0 0,8-1 30,-2 3-17,1 1 0,0 2 0,21-2 17,-27 5-1,0 0 0,0 1 0,0 1 0,0 1 0,0 1 0,0 0 0,15 5 1,-20-4 0,-1 1-1,0 0 1,-1 1-1,1 0 1,-1 1-1,0 1 1,0 0-1,-1 0 1,1 1-1,-2 0 0,1 1 1,-1 1-1,-1-1 1,0 2-1,2 2 1,1 5 9,-1 0 0,0 1 0,-1 0 0,-2 1-1,0 0 1,0 4-9,2 9 84,-1 1-1,-2 0 0,1 17-83,-6-20 139,0-1 0,-2 1 1,-3 18-140,-15 89 425,-11 16-54,1 5-118,-3 25 120,15-62 75,10-61-29,-5 8-419,9-57-6,0-7-44,1 1 0,0 0 1,0-1-1,1 1 0,0-1 0,0 1 1,0 5 49,0-11-18,0 0 1,0 0 0,0 0 0,0 0 0,0 0 0,0 1 0,0-1 0,0 0 0,0 0 0,0 0-1,0 0 1,0 0 0,0 0 0,0 0 0,0 0 0,0 0 0,0 0 0,0 0 0,0 0 0,1 0-1,-1 0 1,0 0 0,0 0 0,0 0 0,0 0 0,0 0 0,0 0 0,0 0 0,0 0-1,0 0 1,0 0 0,0 1 0,0-1 0,0 0 0,0 0 0,0 0 0,0 0 0,0 0 0,0 0-1,0 0 1,0 0 0,0 0 0,1 0 0,-1 0 0,0 0 0,0 0 0,0 0 0,0 0 0,0 0-1,0-1 1,0 1 0,0 0 0,0 0 0,0 0 0,0 0 0,0 0 0,0 0 0,0 0 0,0 0-1,0 0 1,0 0 17,2-3-2340,-2 1 1443</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20:32:19.431"/>
    </inkml:context>
    <inkml:brush xml:id="br0">
      <inkml:brushProperty name="width" value="0.35" units="cm"/>
      <inkml:brushProperty name="height" value="0.35" units="cm"/>
      <inkml:brushProperty name="color" value="#5B2D90"/>
    </inkml:brush>
  </inkml:definitions>
  <inkml:trace contextRef="#ctx0" brushRef="#br0">0 7 8402,'6'32'2538,"-5"-26"-1963,1-6-359,10-4-46,0-1 1,9-5-171,-6 3 79,14-5-79,-25 10 10,0 1-1,1 0 1,-1 0 0,1 0-1,-1 1 1,1-1-1,-1 1 1,5 1-10,-7-1 33,0 0 0,0 0-1,0 1 1,-1-1 0,1 1 0,0 0 0,-1 0 0,1-1-1,0 1 1,-1 0 0,1 0 0,-1 0 0,1 1-1,-1-1 1,0 0 0,1 1-33,-1-1 35,-1-1 0,1 1 0,-1-1 0,0 1-1,1 0 1,-1 0 0,0-1 0,0 1 0,1 0 0,-1-1 0,0 1-1,0 0 1,0 0 0,0-1 0,0 1 0,0 0 0,0 0 0,0-1-1,0 1 1,0 0 0,0 0 0,0-1 0,-1 1 0,1 0 0,0 0-1,-1-1 1,1 1 0,0 0 0,-1-1 0,1 1 0,-1-1 0,1 1-1,-1 0 1,1-1 0,-1 1 0,1-1 0,-1 1 0,0-1-35,0 1 8,-2 2 251,3-3-274,-1 0 0,1 0 1,0 0-1,0 0 0,0 0 0,0 0 1,0 0-1,0 0 0,0 0 1,0 0-1,0 0 0,0 0 1,0 0-1,0 0 0,0 0 0,0 0 1,-1 0-1,1 0 0,0 0 1,0 0-1,0 0 0,0 0 1,0 0-1,0 0 0,0 0 1,0 0-1,0 0 0,0 0 0,0 0 1,0-1-1,0 1 0,0 0 1,0 0-1,0 0 0,0 0 1,-1 0-1,1 0 0,0 0 0,0 0 1,0 0-1,0 0 0,0 0 1,0 0-1,0 0 0,0 0 1,0-1-1,0 1 0,0 0 0,0 0 1,0 0-1,0 0 0,0 0 1,0 0-1,0 0 0,0 0 1,0 0-1,0 0 0,0 0 15,0-2-369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20:34:45.878"/>
    </inkml:context>
    <inkml:brush xml:id="br0">
      <inkml:brushProperty name="width" value="0.35" units="cm"/>
      <inkml:brushProperty name="height" value="0.35" units="cm"/>
      <inkml:brushProperty name="color" value="#5B2D90"/>
    </inkml:brush>
  </inkml:definitions>
  <inkml:trace contextRef="#ctx0" brushRef="#br0">9 55 1040,'-8'-36'524,"8"29"170,2 6-632,-2 1-59,0 0 1,0 0 0,0 0-1,0 0 1,0 0 0,0 0-1,0 0 1,0 0 0,0 0-1,0 0 1,1 0 0,-1 0-1,0 0 1,0 0 0,0 0 0,0 0-1,0 0 1,0 0 0,0 0-1,0 0 1,0 0 0,0-1-1,0 1 1,0 0 0,0 0-1,0 0 1,0 0 0,0 0 0,0 0-1,0 0 1,0 0 0,0 0-1,1 0 1,-1 0 0,0 0-1,0 0 1,0 0 0,0 0-1,0-1 1,0 1 0,0 0-1,0 0 1,0 0 0,0 0-4,-1-4 162,1 0 3466,3 9-1746,10 29-1510,-9-25-303,0 0 0,-1 0 0,-1 1 0,1-1 0,-1 1 1,-1 2-70,22 114 950,1 6-299,-2 74-16,-6-46-131,-8-68 130,-5 82-634,-2-79 244,5 169 48,-4-189-119,1 19 579,6 22-752,-1-21 144,-3 1-1,-6 24-143,1-91 50,-1 0 96,1 15-146,7 104 152,-6-94-129,-1-40-11,-1 0 0,0 0 0,-1 0 0,-4 13-12,5-20 4,0 1 1,1-1-1,-1 1 1,2 4-5,-1-6 2,0 1 1,0-1-1,0 0 0,-1 1 1,0-1-1,0 0 0,-2 3-2,0 2 25,0 0 0,0 1-1,1 0 1,0-1 0,1 1-1,1 3-24,0-9 24,0-3-3,0 0 0,-1 0 0,1 0 0,0 0 0,-1 0 0,0-1 0,0 3-21,-1 1 48,0 1-1,0 0 0,1 0 1,0 0-1,0 0 1,0 0-1,1 0 0,0 3-47,0-9 4,-2 15 120,1-13-104,0 2 8,1-1 1,-1 1-1,1 0 0,0-1 1,0 5-29,1 3 22,2 49 237,-3-61-211,0 0-15,0 0-8,0 0-1,0 0 2,0 0 7,0 0 11,0 0-4,0 0-9,0-2-25,0 0 0,0 0 0,0-1 0,1 1 0,-1 0 0,1 0 0,-1 0 0,1 0 0,0 0 0,0-1-6,3-7 6,1-3-3,-1 5-2,-1-1 0,0 0 0,-1 1 0,0-1 0,0 0-1,-1-5 0,5-68-27,-3 0 0,-4 0 27,0 55-11,0-3-11,1 0-1,1 0 0,2-2 23,1 3-12,4-26-52,-3-4 64,-4 38-23,1 0-1,1 1 1,1-1-1,1 0 1,6-18 23,1 7-10,12-34-11,-14 44 17,-3 7-23,0-1-1,-1-1 0,4-14 28,-3-1-104,6 6-30,-10 18 93,-1 3 12,0 0-1,0 1 0,0-1 0,0 1 0,1 0 1,0 0-1,0 0 0,2-2 30,1-1-29,-1 0 1,0 0-1,0 0 1,0-1-1,-1 0 1,0 0-1,0 0 1,0-1 28,1-3-19,0 1 0,2-1-1,-1 1 1,7-6 19,5-7-22,10-7 22,-26 27-2,1 1 0,-1-1 0,1 1-1,0-4 3,8-9-8,5 3-5,-8 1 4,-7 10 8,-1 1 0,1-1 0,0 1-1,0-1 1,0 1 0,0 0 0,0 0 0,0-1-1,1 1 1,-1 0 0,0 0 0,1 0-1,-1 0 3,3-1-4,-1-1 1,1 1 0,-1-1-1,0 0 1,0 0 0,-1 0 0,2-1 2,11-12-10,1 0-14,0 2 1,1 0-1,0 1 0,12-6 24,-24 17-4,0 0 0,-1 1-1,1-1 1,0 1 0,0 0-1,0 0 1,0 1 0,1-1-1,-1 1 1,1 1 4,13-2-14,-13 0 9,-1 1 2,-1-1 0,1 1 0,-1 0-1,1 0 1,-1 1 0,1-1 3,57 8-16,-45-6 10,-12-1 4,-1-1 1,1 1-1,-1 0 0,1 0 0,0 1 2,13 4-1,-5 0-6,14 3 7,-19-8-1,-5 0 0,0 0 0,0-1 1,0 1-1,0 0 0,-1 0 0,1 0 0,0 1 0,-1-1 0,2 2 1,13 9-14,7 7 14,6 4-10,-17-15 4,-11-7 5,0 0 0,0 0 0,0 0 0,0 0 0,-1 1-1,1-1 1,0 1 0,-1-1 0,1 1 0,-1 0 0,1 0 0,-1-1 0,0 1-1,1 0 1,-1 0 0,0 1 1,3 9-5,-2-6 4,0 0 0,0 0 0,2 4 1,16 21 0,-15-24 0,-1 0 0,1 0 0,-1 0 0,-1 1 0,1-1 0,-1 1 0,1 6 0,-1 5 1,-2-13 1,0 0 0,0 0 0,0 0 0,1 1-2,20 46 26,-13-31-4,6 17-22,-10-21 20,0-1 0,-1 1-1,0 0 1,-2 0-1,0 0 1,-1 7-20,-2 41 23,1 23-4,1-69-13,0-8-2,-1 0 0,0 0 1,-1 0-1,-1 7-4,-1 0 11,-1 1 0,0 0 0,-8 17-11,10-31 6,0 0-1,1 0 0,-1 1 0,2-1 1,-1 3-6,-4 19 31,4-25-24,1 0 1,-1 1-1,1-1 0,-1 0 1,1 0-1,0 0 0,0 0 1,1 0-1,-1 1 0,1-1 1,0 0-8,1 18 52,6 33 68,-1 58-34,-7-107-74,1 0 0,0 0 0,0 0 0,0 0 0,0 0 0,1 0 0,0-1 0,0 2-12,5 7 68,0 1 0,3 1-68,-7-10 12,0 0-1,0-1 1,-1 1 0,0 1 0,0-1 0,0 0 0,-1 0 0,0 1 0,0-1-1,0 1 1,0 1-12,0 32 64,-2-26-28,2-1-1,-1 0 1,2 0 0,1 10-36,17 41 189,-20-62-189,1 0 1,-1 0-1,0-1 0,0 1 0,1 0 0,-1-1 0,1 1 0,-1 0 0,0-1 0,1 1 0,-1 0 0,1-1 0,-1 1 0,1-1 0,0 1 1,-1-1-1,3 3-23,2 1-89,-3-5 1,3 0-2138,-5 1 1346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20:34:48.912"/>
    </inkml:context>
    <inkml:brush xml:id="br0">
      <inkml:brushProperty name="width" value="0.35" units="cm"/>
      <inkml:brushProperty name="height" value="0.35" units="cm"/>
      <inkml:brushProperty name="color" value="#5B2D90"/>
    </inkml:brush>
  </inkml:definitions>
  <inkml:trace contextRef="#ctx0" brushRef="#br0">6 45 1176,'-5'-32'890,"5"31"-836,0 1 1,0 0 0,0-1-1,0 1 1,0 0-1,0-1 1,0 1 0,0 0-1,1-1 1,-1 1 0,0 0-1,0-1 1,0 1-1,0 0 1,1 0 0,-1-1-1,0 1 1,0 0-1,1 0 1,-1-1 0,0 1-1,0 0 1,1 0 0,-1-1-1,0 1 1,1 0-1,-1 0 1,0 0 0,1 0-1,-1 0 1,0 0-1,1-1-54,1 0 1166,-6-1 555,3 1-1609,0 3 2633,3 10-2665,0-1 1,1 0 0,1 3-81,-2-5 9,1 0 1,-1 0 0,-1 0 0,0-1-1,0 7-9,8 151 3,3 79 22,-14-110-9,0-20 72,3-21 199,-1-6 349,7 32-636,0-15 735,-5 0-735,-1-77 87,-8 182 560,6-192-607,-1 105 1075,11 74-1115,-4-97 196,-4-57-136,-2 0 0,-1 0 1,-3-1-1,-2 6-60,3-21 7,1 0-1,1 1 1,2 0 0,0-1-1,2 1-6,2 101 26,-1-16 3,-2-88 23,0 1 1,-2 0-1,-1 0 0,-3 12-52,4-31 54,0 0 1,1-1-1,0 1 0,1 0 0,-1 1-54,1-2 22,0 0 0,-1 0 0,0 1 1,-1-1-1,0 4-22,1-10 1,0 0 0,0 0 0,0 0 0,0 1 0,0-1 1,-1 0-1,1 0 0,0 0 0,0 0 0,0 1 0,0-1 0,-1 0 0,1 0 1,0 0-1,0 0 0,0 0 0,0 0 0,-1 0 0,1 0 0,0 1 0,0-1 1,0 0-1,-1 0 0,1 0 0,0 0 0,0 0 0,0 0 0,-1 0 0,1 0 1,0 0-1,0 0 0,0 0 0,-1 0 0,1-1 0,0 1 0,0 0 0,0 0 1,-1 0-2,1 0 1,0 0 0,0 0 1,-1 0-1,1 0 1,0 0-1,0 0 1,-1 0-1,1 0 1,0 0-1,0 0 0,-1 0 1,1 0-1,0 0 1,-1 0-1,1 0 1,0 0-1,0 0 1,0 0-1,-1 0 0,1 0 1,0 1-1,0-1 1,-1 0-2,-1 3 121,1-3 235,4-10 12,-2 7-464,23-78 135,-24 81-39,2-8 4,0 1 0,-1 0 0,0-1 1,1-3-5,-2 1 0,9-153 0,0-29 7,6 37-15,-5 56-7,-4 55 1,1-1 0,2 1-1,2 1 1,16-41 14,-17 59-13,-1-1-1,1 0-1,1 0 1,9-12 14,-8 18-17,1-3-62,1 1 0,2 0 0,0 1 0,10-10 79,-19 24-32,-1-1 0,-1 1 0,0-1 1,3-5 31,-4 6-10,-1 1 0,1 0 1,1 0-1,-1 1 0,1-1 1,0 1-1,3-3 10,-2 4-8,0 0 1,0 0-1,0 1 0,1 0 1,-1 0-1,1 1 0,0-1 0,5 0 8,-5 2-6,-1-1 0,0 0-1,0-1 1,0 0 0,0 1-1,-1-2 1,1 1 0,3-3 6,-4 2-1,0 1 0,0 0-1,0 0 1,1 1 0,-1 0 0,1 0 0,0 0 0,1 0 1,11-1-5,0 0 1,2 1 4,-4 1-2,0-1-1,14-5 3,-14 1-1,-13 5 0,-1 0 0,1 0 0,0 0 1,0 0-1,0 0 0,0 1 0,0-1 0,0 1 1,5 0-8,0 1 0,1 1 0,-1-1 0,0 1-1,0 0 1,0 1 0,-1 0 0,1 0 0,5 4 8,-5-3-9,0-1 0,10 4 9,-12-5-5,1 0 0,-1 1 0,0-1 0,0 2 0,-1-1 0,2 1 5,1 3-4,0 0 0,0 1 0,-1 0 1,0 0-1,0 0 0,4 8 4,7 15 9,6 12-9,-22-38-1,4 8 1,0 1 1,-1 0-1,0 0 0,-1 0 1,-1 0-1,-1 0 1,1 3-1,1 28 23,-2 30-23,0-1 23,1-28-7,0-7 15,-2 12-31,-5 37 65,-8 19-65,4-30 30,7-63-24,1 1 0,1-1 0,2 13-6,-1 2 7,0-10 3,0 1-1,1 0 0,1-1 1,1 1-1,0-1 0,4 5-9,-4-11 6,0 0 0,0 1 1,-1 0-1,-1 0 0,1 10-6,-1 2 1,2 16 9,-2 27-10,-2-63 2,0-1 0,0 1 0,0-1 0,0 0 0,1 1 0,0-1 0,2 4-2,-1-2-2,0 1-1,-1-1 0,1 3 3,-1 14-12,-1-19-63,-1-1-1,0 1 0,1 0 0,0 0 0,0-1 0,0 1 0,1-1 0,1 4 76,-3-7-100,1 0 1,-1-1-1,1 1 0,-1-1 0,0 0 0,1 1 0,-1-1 0,1 1 0,-1-1 0,1 0 0,-1 1 1,1-1-1,-1 0 0,1 1 0,0-1 0,-1 0 0,1 0 0,-1 0 0,1 1 0,0-1 0,-1 0 0,1 0 1,-1 0 99,8 4-869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20:34:52.739"/>
    </inkml:context>
    <inkml:brush xml:id="br0">
      <inkml:brushProperty name="width" value="0.35" units="cm"/>
      <inkml:brushProperty name="height" value="0.35" units="cm"/>
      <inkml:brushProperty name="color" value="#5B2D90"/>
    </inkml:brush>
  </inkml:definitions>
  <inkml:trace contextRef="#ctx0" brushRef="#br0">0 2 1056,'0'0'179,"1"0"0,-1-1-1,0 1 1,0 0-1,1 0 1,-1 0 0,0 0-1,0 0 1,1 0 0,-1 0-1,0 0 1,0 0 0,1-1-1,-1 1 1,0 0 0,1 0-1,-1 0 1,0 1-1,0-1 1,1 0 0,-1 0-1,0 0 1,0 0 0,1 0-1,-1 0 1,0 0 0,0 0-1,1 0 1,-1 1 0,0-1-1,0 0 1,0 0-179,4 9 3033,-3-5-3721,3 7 809,5 14 226,2 11-347,-8-21 168,0 0 1,-1 0-1,0 8-168,0 5 215,31 185 957,-23-150-437,-1 26-735,-1 63 550,-2-25-328,10 166 678,-14-249-682,1 32 66,2 50-49,-5-125-234,9 172 293,-6-64 46,6 0 0,5 10-340,-8-67 168,-2-1 1,-3 1-1,-3 20-168,1-12 284,3 1-1,3-1-283,1 46 213,-1-30-64,-2-46-43,-1 0-1,-2 0 1,-1 2-106,0-12 131,1 1 0,1-1-131,0-4 102,-1 1-1,0-1 0,-1 3-101,0-14 12,0 0 0,0 1 0,1-1 0,0 0 0,0 1-1,1-1 1,0 5-12,0-9 7,-1-1 1,0 0 0,0 0 1,0 0 5,0 0-2,0 0 9,0 0 2,0 0-6,1-8-2,13-31-25,-11 30 7,1-1-1,-1 1 1,-1-1-1,0 1 0,0-1 1,-1-2 3,8-60-28,8-64 24,-11 86-3,-3-1 0,-1-3 7,1-35-26,1 42 15,1-33-17,-2 32-95,8-45 123,-8 82-19,-1 0-1,1 1 0,1-1 0,0 1 0,0 0 0,6-9 20,7-10-113,14-16 113,-5 8-38,-16 24 15,0 1-1,12-11 24,-11 11-14,0 0 0,-1-1-1,1-2 15,-6 8-4,6-10-12,2-1 0,4-4 16,-12 16-2,1 1-1,-1 0 1,1 0-1,-1 0 1,1 1-1,1 0 1,-1 0-1,6-2 3,-2 1-5,0-1 0,5-3 5,-4 1-6,0 2 0,1-1 6,26-13-13,-18 8-23,9-2 36,-22 11-7,0 0 1,0 1-1,0 0 1,1 0-1,-1 1 1,3-1 6,51-1-323,0 2 0,47 7 323,-97-5-29,0 0 0,1 1 0,-1 0-1,0 1 1,0 0 0,0 1 0,-1 0-1,1 1 1,-1 0 0,0 1 0,6 4 29,-10-5-12,0 0 0,-1 0 0,0 0 1,1 1-1,-2 0 0,1 0 0,-1 0 0,0 1 1,0 0 11,9 17-15,8 24 15,-12-26 1,7 12 6,12 32 15,-22-51-16,-1 0 0,-1 1-1,1 4-5,-4-14 3,0 1 0,-1 0 0,0-1 0,0 1-3,0 10 6,1-7-2,-1 0 1,2 0-1,-1 0 1,2 0-1,0 2-4,2 2 3,0 4 1,1-1-1,-2 1 1,-1 0 0,1 4-4,-4 3 7,0 0 1,-3 16-8,0 25 15,-1 16 4,2-53-12,-2 10 21,-6 24-28,5-37 3,1 1-1,1-1 1,1 1 0,2 19-3,2 54 0,0-79-1,-1-5 4,0 0 0,2 0 0,0 0-3,3 19 7,0 3 3,1-9 7,-4-12 9,1-1 0,4 7-26,-8-22-1,2 8 1,-1-9-1,-1 0-1,0 0 0,0 0 1,0 0-1,0 1 0,0-1 1,0 0-1,0 0 0,0 0 1,0 0-1,0 1 0,0-1 0,0 0 1,0 0-1,0 0 0,0 0 1,0 1-1,0-1 0,0 0 1,0 0-1,0 0 0,0 0 1,-1 0-1,1 1 0,0-1 1,0 0-1,0 0 0,0 0 0,0 0 1,0 0-1,0 0 0,-1 0 1,1 1-1,0-1 0,0 0 1,0 0-1,0 0 0,0 0 1,-1 0-1,1 0 0,0 0 1,0 0-1,0 0 2,0 0-120,0 0 0,-1 0 0,1 0 0,0 0 0,0 0 0,0-1 0,0 1 0,-1 0 0,1 0 0,0 0 0,0 0 0,0-1 0,0 1 0,0 0 0,0 0 0,0 0 0,0 0 0,-1-1 0,1 1 0,0 0 0,0 0 0,0 0 0,0-1 0,0 1 0,0 0 0,0 0 0,0 0 0,0-1 0,0 1 0,0 0 0,0 0 0,1 0 0,-1-1 120,0 1-1787,0-2 335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20:34:54.944"/>
    </inkml:context>
    <inkml:brush xml:id="br0">
      <inkml:brushProperty name="width" value="0.35" units="cm"/>
      <inkml:brushProperty name="height" value="0.35" units="cm"/>
      <inkml:brushProperty name="color" value="#5B2D90"/>
    </inkml:brush>
  </inkml:definitions>
  <inkml:trace contextRef="#ctx0" brushRef="#br0">944 415 2425,'2'2'395,"0"-1"0,0 0 0,0 0 0,0 0 0,1 0 0,-1 0 1,0 0-1,0 0 0,1-1 0,-1 1 0,0-1 0,1 1 0,-1-1 1,0 0-1,1 0 0,-1 0 0,2-1-395,1-15 2208,-3 9-2078,0-1-1,0 0 1,-1 1-1,0-1 0,0 0 1,-1 0-1,0-6-129,-1 9 77,1 0-1,-1 1 1,-1-1-1,1 1 1,-1-1-1,1 1 1,-1 0-1,0 0 1,-1 0-1,0-1-76,-7-14 322,-8-20 209,-2 1 0,-2 1 1,-10-11-532,26 40 95,-1 0 1,0 1 0,-1 0-1,0 0 1,-4-4-96,-7-2 155,1 1 1,-4-1-156,14 9 22,0 0 1,0 1-1,-1 0 0,1 0 1,-1 0-1,1 1 0,-1 1 1,0 0-1,0 0 0,0 0 1,-1 1-23,-14 1 42,-1 2 1,1 0-1,-10 4-42,5-2 23,-1-1-23,26-3 0,0-1 0,1 1 0,-1 0 0,1 0 0,-1 0 1,1 0-1,0 0 0,-1 1 0,1 0 0,0 0 0,0 0 0,0 0 0,0 0 0,0 0 0,1 1 0,-1 0 0,1-1 0,-1 1 0,0 2 0,-4 5 0,3-4 0,0-1 0,0 1 0,0-1 0,-1 0 0,0 0 0,-16 14 2,2-1 6,-16 10-8,-42 31 13,72-54-13,-1 1 1,1-1-1,0 1 0,0 0 1,1 0-1,-1 2 0,0 0 1,-1-1 1,1 0 0,-1 0-1,-2 1-1,-1 2 2,0 1 0,0 0 0,1 0 0,1 0 0,-4 7-2,2-2 1,-9 16 14,-11 30-15,20-41 1,-1 2 4,1 1 1,1 0-1,-1 11-5,-12 77 14,14-63-2,0 37-12,6-58 5,2 1-1,1-1 1,3 18-5,2-12 1,1-1 1,2 0 0,2-1-1,7 16-1,-15-40 1,0 1-1,1-1 0,0 0 0,0 0 0,1-1 0,0 1 0,1-1 0,-1 0 0,1-1 0,0 0 0,1 0 0,0 0 0,0-1 0,0 0 0,0-1 1,1 0-1,-1 0 0,1-1 0,0 0 0,2 0 0,41 7-8,1-3 0,5-2 8,-57-5 0,5 1-2,-1-1 1,0-1 0,1 1 0,-1-1-1,1 1 1,-1-2 0,0 1-1,1-1 2,7-2-12,0-2-1,4-2 13,4-1-16,-7 3 2,-5 2-6,0 0 0,0 0 0,0-1 0,0 0 0,4-4 20,-12 8-2,15-11-123,-1-1-1,14-14 126,-17 14-94,-1-1 0,0 0-1,3-7 95,17-34-374,-2-1-1,-2-1 0,1-14 375,11-16-792,-20 46-104,9-29 896,-3 1-217,-8 24 10,-1-2 207,-13 32 0,-1 9 2,-1 1 0,1 0 0,-1 0 0,3-3-2,1-1 4,-4 7-3,1 0 0,-1 0 0,0 0 1,0 0-1,0 0 0,-1-1 0,1 1 0,0 0 0,-1 0 1,0-1-2,1-3 3,-1 5-3,0 0 1,-1 0 0,1 1-1,1-1 1,-1 0 0,0 0-1,0 1 1,0-1 0,0 0-1,0 1 1,1-1-1,-1 0 1,0 0 0,1 1-1,-1-1 1,0 1 0,1-1-1,-1 0 1,1 1 0,0-1-1,2-6 9,-3 7-9,0 0 1,0-1-1,0 1 0,0 0 0,0 0 0,0-1 0,0 1 1,0 0-1,0 0 0,0 0 0,0-1 0,0 1 1,0 0-1,1 0 0,-1 0 0,0-1 0,0 1 1,0 0-1,0 0 0,0 0 0,1 0 0,-1-1 1,0 1-1,0 0 0,0 0 0,1 0 0,-1 0 0,5 0 2,-5 0-2,0 0 0,0 0 0,1 0 0,-1 0 0,0 1 0,0-1 1,0 0-1,1 0 0,-1 0 0,0 0 0,0 0 0,0 0 0,1 0 1,-1 0-1,0 0 0,0 0 0,1 0 0,-1 0 0,0 0 1,0-1-1,0 1 0,1 0 0,-1 0 0,0 0 0,0 0 0,0 0 1,1 0-1,-1 0 0,0-1 0,0 1 0,0 0 0,0 0 0,0 0 1,1 0-1,-1-1 0,0 1 0,0 0 0,0 0 0,0 0 0,0-1 1,0 1-1,0 0 0,0 0 0,0 0 0,1-1 0,-1 1 0,0 0 1,0 0-1,0-1 0,0 1 0,0 0 0,-1 0 0,1 0 1,0-1-1,0 1 0,1-8 7,-1 8-5,0 0 0,1 0-1,-1-1 1,0 1-1,0 0 1,0-1 0,0 1-1,0 0 1,0-1-1,0 1 1,0 0 0,0 0-1,0-1 1,0 1-1,0 0 1,0-1 0,-1 1-1,1 0 1,0-1 0,0 1-1,0 0 1,0 0-1,0-1 1,-1 1 0,1 0-1,0 0 1,0-1-1,0 1 1,-1 0 0,1 0-2,-1-2 23,1 1 1,-1-1 0,1 1 0,0-1-1,0 1 1,-1-1 0,1 0 0,0 1-1,0-1 1,0 1 0,1-1 0,-1 0-24,0-3 59,0 4-42,0 1 7,0 0 7,-2 0 81,2 0-107,0 0-1,0 0 1,0 0 0,0 0 0,-1 0-1,1 0 1,0 0 0,0 0-1,0 0 1,0 0 0,0 0 0,0 0-1,0 0 1,-1 0 0,1 0 0,0 0-1,0 0 1,0 0 0,0 0 0,0 0-1,0 0 1,0 0 0,-1 0-1,1 0 1,0 0 0,0 0 0,0 1-1,0-1 1,0 0 0,0 0 0,0 0-1,0 0 1,0 0 0,-1 0 0,1 0-1,0 0 1,0 0 0,0 1-1,0-1 1,0 0 0,0 0 0,0 0-1,0 0 1,0 0 0,0 0 0,0 0-1,0 1 1,0-1 0,0 0-5,-1 16 65,1 0 0,1 1 0,0-1 0,2 6-65,3 9 44,-4-24-28,-1 0-1,1 0 1,-1 3-16,0 3 25,1 1 1,3 7-26,2 19 41,-5 6 34,-1-23-32,-1-14-17,0 0 1,-1 0-1,1 1-26,-2 1 25,-1 15 29,3-13-22,2 0 1,0 2-33,3 31 61,4 81 27,-1-49-62,-7-57-12,1 0 1,1 4-15,-1-17 10,0 1 0,1-1 0,-1 0 0,2 0 0,-1 0 0,4 5-10,-2-4 29,-1 0 1,1 0-1,0 6-29,-4-12 15,1 1 0,-2 0-1,1 0 1,0-1-1,-1 1 1,0 0 0,0 0-1,0-1 1,0 1 0,0 0-1,-1 2-14,-5 11 83,5-13-59,-1 0 1,1 0-1,0 0 1,1 0-1,-1 0 1,1 1-25,-1-1 25,1 0 0,1 0 0,-1 0 0,0 0 0,1 0 0,0 0 0,0 0 0,0 0 0,1 0 0,-1-1 0,1 1 0,0 0 0,0-1 0,0 1 0,1 0-25,17 31 264,-21-36-145,-1-4-2215,2 3 1411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20:34:55.963"/>
    </inkml:context>
    <inkml:brush xml:id="br0">
      <inkml:brushProperty name="width" value="0.35" units="cm"/>
      <inkml:brushProperty name="height" value="0.35" units="cm"/>
      <inkml:brushProperty name="color" value="#5B2D90"/>
    </inkml:brush>
  </inkml:definitions>
  <inkml:trace contextRef="#ctx0" brushRef="#br0">7 87 1512,'0'-24'1707,"0"17"-978,0 0 1,-1 0 0,-1-6-730,2 10 114,-3-15 1635,3 12-662,0 6-1061,0 0 0,1 0 0,-1 0 0,0 0 0,0 0 0,0 0 0,0 0 1,0 0-1,0-1 0,0 1 0,0 0 0,0 0 0,0 0 0,0 0 0,1 0 0,-1 0 0,0 0 1,0 0-1,0 0 0,0 0 0,0 0 0,0 0 0,0 0 0,0 0 0,1 0 0,-1 0 0,0 0 1,0 0-1,0 0 0,0 0 0,0 0 0,0 0 0,0 0 0,1 0 0,-1 0-26,0 0 188,1 0-1,-1 1 0,1-1 0,0 0 1,-1 1-1,1-1 0,-1 1 0,1-1 1,-1 1-1,0-1 0,1 1 0,-1-1 0,1 1 1,-1-1-1,0 1 0,0-1 0,1 1 1,-1 0-188,7 18-251,-5-14 515,7 25 50,-2 0-1,-1 1 1,1 27-314,-3 33 329,-1-11-146,-3-75-174,8 200 210,-11-172-182,-4 28-37,-2 8 14,5 64 15,5 13-29,1-59 3,8 146 13,-7-136-1,-4 15-15,0-69 1,-6 122 3,1-14 3,6-117 12,2 0 1,2-1-1,7 33-19,-9-59 6,-1-1 5,1 0 0,-1 0 1,-1 0-1,1 1 0,-1-1 0,0 0 1,0 1-1,-1-1 0,0 3-11,-1 1 33,1 0 1,0 0-1,1 4-33,0-13 2,0 0 0,0 0 0,0 0-1,0 0 1,0 0 0,0 0 0,1-1-1,-1 1 1,0 0 0,1 0 0,-1 0 0,1 0-1,-1-1 1,1 1 0,0 0-2,-1 0-4,0-1 1,0 0-1,0 0 0,1 0 0,-1 0 1,0 1-1,0-1 0,0 0 1,1 0-1,-1 0 0,0 0 0,0 0 1,0 0-1,1 1 0,-1-1 1,0 0-1,0 0 0,1 0 0,-1 0 1,0 0-1,0 0 0,1 0 0,-1 0 1,0 0-1,1 0 0,-1 0 1,0 0-1,0-1 0,0 1 0,1 0 1,-1 0-1,0 0 0,0 0 1,1 0-1,-1 0 0,0 0 0,0-1 1,0 1-1,1 0 0,-1 0 0,0 0 1,0-1 3,0 1-14,0 0 0,0-1 0,1 1 1,-1 0-1,0 0 0,0-1 0,0 1 0,0 0 0,0-1 1,0 1-1,0 0 0,0-1 0,0 1 0,0 0 1,-1 0-1,1-1 0,0 1 0,0 0 0,0-1 1,0 1-1,0 0 0,0 0 0,-1-1 0,1 1 0,0 0 1,0 0-1,0-1 0,-1 1 14,0-2-129,-1 0-132,1-1 0,-1 1 0,1 0 0,0-1-1,0 1 1,0-1 0,0 1 0,0-1 0,0 0 261,-8-18-2417,1-2 984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942825-C774-4982-8063-D508B4EDCEB2}" type="datetimeFigureOut">
              <a:rPr lang="en-US"/>
              <a:t>9/22/2020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7C3B41-0EA9-46C2-871C-23D51D5E6473}" type="slidenum">
              <a:rPr lang="en-US"/>
              <a:t>‹#›</a:t>
            </a:fld>
            <a:endParaRPr lang="en-US"/>
          </a:p>
        </p:txBody>
      </p:sp>
    </p:spTree>
    <p:extLst>
      <p:ext uri="{BB962C8B-B14F-4D97-AF65-F5344CB8AC3E}">
        <p14:creationId xmlns:p14="http://schemas.microsoft.com/office/powerpoint/2010/main" val="3626767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following PowerPoint provides the structure for writing intervention that is being provided virtually.</a:t>
            </a:r>
          </a:p>
          <a:p>
            <a:r>
              <a:rPr lang="en-US" dirty="0"/>
              <a:t>The Simple View of Writing (</a:t>
            </a:r>
            <a:r>
              <a:rPr lang="en-US" sz="1200" kern="1200" dirty="0">
                <a:solidFill>
                  <a:schemeClr val="tx1"/>
                </a:solidFill>
                <a:effectLst/>
                <a:latin typeface="+mn-lt"/>
                <a:ea typeface="+mn-ea"/>
                <a:cs typeface="+mn-cs"/>
              </a:rPr>
              <a:t>Berninger</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&amp; </a:t>
            </a:r>
            <a:r>
              <a:rPr lang="en-US" sz="1200" b="0" kern="1200" dirty="0" err="1">
                <a:solidFill>
                  <a:schemeClr val="tx1"/>
                </a:solidFill>
                <a:effectLst/>
                <a:latin typeface="+mn-lt"/>
                <a:ea typeface="+mn-ea"/>
                <a:cs typeface="+mn-cs"/>
              </a:rPr>
              <a:t>Amtmann</a:t>
            </a:r>
            <a:r>
              <a:rPr lang="en-US" sz="1200" kern="1200" dirty="0">
                <a:solidFill>
                  <a:schemeClr val="tx1"/>
                </a:solidFill>
                <a:effectLst/>
                <a:latin typeface="+mn-lt"/>
                <a:ea typeface="+mn-ea"/>
                <a:cs typeface="+mn-cs"/>
              </a:rPr>
              <a:t>, 2002</a:t>
            </a:r>
            <a:r>
              <a:rPr lang="en-US" dirty="0"/>
              <a:t>) has informed this work.</a:t>
            </a:r>
          </a:p>
          <a:p>
            <a:r>
              <a:rPr lang="en-US" dirty="0"/>
              <a:t>The Simple View of Writing addresses three major components of writing instruction: Transcription, Text Generation, and Self-Regulation.</a:t>
            </a:r>
          </a:p>
          <a:p>
            <a:endParaRPr lang="en-US" dirty="0"/>
          </a:p>
          <a:p>
            <a:r>
              <a:rPr lang="en-US" dirty="0"/>
              <a:t>At the transcription level, we begin with simple letter-sound correspondence.  The student matches phonemes to their graphemes.  Word lists that are organized by phonics skill are available in </a:t>
            </a:r>
            <a:r>
              <a:rPr lang="en-US" i="1" dirty="0"/>
              <a:t>Phonics and Spelling through Phoneme-Grapheme Mapping </a:t>
            </a:r>
            <a:r>
              <a:rPr lang="en-US" dirty="0"/>
              <a:t>by Kathryn Grace.  The phonics skill that is highlighted may be practiced through a short, connected piece of text.</a:t>
            </a:r>
          </a:p>
          <a:p>
            <a:endParaRPr lang="en-US" dirty="0"/>
          </a:p>
          <a:p>
            <a:r>
              <a:rPr lang="en-US" dirty="0"/>
              <a:t>Transcription is continued at the word and sentence level through word reading, writing and reading simple sentences, and direct instruction in grammar.</a:t>
            </a:r>
          </a:p>
          <a:p>
            <a:endParaRPr lang="en-US" dirty="0"/>
          </a:p>
          <a:p>
            <a:r>
              <a:rPr lang="en-US" dirty="0"/>
              <a:t>The final portion of the intervention moves to Text Generation, which focuses on being able to write in a larger quantity while maintaining a sense of organization.  DBI TLC out of the University of Missouri provides specific writing intervention activities that may be used here.  The Writing Revolution by Hochman and Wexler is also a resource for specific activities.</a:t>
            </a:r>
          </a:p>
          <a:p>
            <a:endParaRPr lang="en-US" dirty="0"/>
          </a:p>
          <a:p>
            <a:r>
              <a:rPr lang="en-US" dirty="0"/>
              <a:t>Resource:</a:t>
            </a:r>
          </a:p>
          <a:p>
            <a:r>
              <a:rPr lang="en-US" dirty="0"/>
              <a:t>Berninger, V.W. &amp; </a:t>
            </a:r>
            <a:r>
              <a:rPr lang="en-US" dirty="0" err="1"/>
              <a:t>Amtmann</a:t>
            </a:r>
            <a:r>
              <a:rPr lang="en-US" dirty="0"/>
              <a:t>, Dagmar. (2003). Preventing written expression disabilities through early and continuing assessment and intervention for handwriting and/or spelling problems: Research into practice. Handbook of learning disabilities (p. 345–363). The Guilford Press.</a:t>
            </a:r>
          </a:p>
        </p:txBody>
      </p:sp>
      <p:sp>
        <p:nvSpPr>
          <p:cNvPr id="4" name="Slide Number Placeholder 3"/>
          <p:cNvSpPr>
            <a:spLocks noGrp="1"/>
          </p:cNvSpPr>
          <p:nvPr>
            <p:ph type="sldNum" sz="quarter" idx="5"/>
          </p:nvPr>
        </p:nvSpPr>
        <p:spPr/>
        <p:txBody>
          <a:bodyPr/>
          <a:lstStyle/>
          <a:p>
            <a:fld id="{297C3B41-0EA9-46C2-871C-23D51D5E6473}" type="slidenum">
              <a:rPr lang="en-US"/>
              <a:t>1</a:t>
            </a:fld>
            <a:endParaRPr lang="en-US"/>
          </a:p>
        </p:txBody>
      </p:sp>
    </p:spTree>
    <p:extLst>
      <p:ext uri="{BB962C8B-B14F-4D97-AF65-F5344CB8AC3E}">
        <p14:creationId xmlns:p14="http://schemas.microsoft.com/office/powerpoint/2010/main" val="705163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828EEB-F5D1-484F-ADC8-B39387359571}"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35CD2-5925-4720-99F9-9B01D62F73BE}" type="slidenum">
              <a:rPr lang="en-US" smtClean="0"/>
              <a:t>‹#›</a:t>
            </a:fld>
            <a:endParaRPr lang="en-US"/>
          </a:p>
        </p:txBody>
      </p:sp>
    </p:spTree>
    <p:extLst>
      <p:ext uri="{BB962C8B-B14F-4D97-AF65-F5344CB8AC3E}">
        <p14:creationId xmlns:p14="http://schemas.microsoft.com/office/powerpoint/2010/main" val="2642341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828EEB-F5D1-484F-ADC8-B39387359571}"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35CD2-5925-4720-99F9-9B01D62F73BE}" type="slidenum">
              <a:rPr lang="en-US" smtClean="0"/>
              <a:t>‹#›</a:t>
            </a:fld>
            <a:endParaRPr lang="en-US"/>
          </a:p>
        </p:txBody>
      </p:sp>
    </p:spTree>
    <p:extLst>
      <p:ext uri="{BB962C8B-B14F-4D97-AF65-F5344CB8AC3E}">
        <p14:creationId xmlns:p14="http://schemas.microsoft.com/office/powerpoint/2010/main" val="4283563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828EEB-F5D1-484F-ADC8-B39387359571}"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35CD2-5925-4720-99F9-9B01D62F73BE}" type="slidenum">
              <a:rPr lang="en-US" smtClean="0"/>
              <a:t>‹#›</a:t>
            </a:fld>
            <a:endParaRPr lang="en-US"/>
          </a:p>
        </p:txBody>
      </p:sp>
    </p:spTree>
    <p:extLst>
      <p:ext uri="{BB962C8B-B14F-4D97-AF65-F5344CB8AC3E}">
        <p14:creationId xmlns:p14="http://schemas.microsoft.com/office/powerpoint/2010/main" val="1657995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2E97C0-5F73-44DB-BA78-72A9FE98EAC1}"/>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1714" cy="6858000"/>
          </a:xfrm>
          <a:prstGeom prst="rect">
            <a:avLst/>
          </a:prstGeom>
        </p:spPr>
      </p:pic>
      <p:sp>
        <p:nvSpPr>
          <p:cNvPr id="15" name="Title"/>
          <p:cNvSpPr>
            <a:spLocks noGrp="1"/>
          </p:cNvSpPr>
          <p:nvPr>
            <p:ph type="title" hasCustomPrompt="1"/>
          </p:nvPr>
        </p:nvSpPr>
        <p:spPr>
          <a:xfrm>
            <a:off x="549593" y="4180247"/>
            <a:ext cx="7886700" cy="577081"/>
          </a:xfrm>
          <a:prstGeom prst="rect">
            <a:avLst/>
          </a:prstGeom>
          <a:ln>
            <a:noFill/>
          </a:ln>
        </p:spPr>
        <p:txBody>
          <a:bodyPr vert="horz" wrap="square" lIns="0" tIns="0" rIns="0" bIns="0" rtlCol="0" anchor="t" anchorCtr="0">
            <a:spAutoFit/>
          </a:bodyPr>
          <a:lstStyle>
            <a:lvl1pPr algn="l">
              <a:lnSpc>
                <a:spcPct val="100000"/>
              </a:lnSpc>
              <a:defRPr sz="3750" b="1" i="0" cap="none" spc="0" baseline="0">
                <a:solidFill>
                  <a:schemeClr val="tx1"/>
                </a:solidFill>
                <a:latin typeface="+mj-lt"/>
                <a:ea typeface="Arial Narrow" panose="020B0606020202030204" pitchFamily="34" charset="0"/>
                <a:cs typeface="Calibri"/>
              </a:defRPr>
            </a:lvl1pPr>
          </a:lstStyle>
          <a:p>
            <a:r>
              <a:rPr lang="en-US" dirty="0"/>
              <a:t>Presentation Title</a:t>
            </a:r>
          </a:p>
        </p:txBody>
      </p:sp>
      <p:sp>
        <p:nvSpPr>
          <p:cNvPr id="16" name="Subtitle"/>
          <p:cNvSpPr>
            <a:spLocks noGrp="1"/>
          </p:cNvSpPr>
          <p:nvPr>
            <p:ph type="subTitle" idx="1" hasCustomPrompt="1"/>
          </p:nvPr>
        </p:nvSpPr>
        <p:spPr>
          <a:xfrm>
            <a:off x="549593" y="5011458"/>
            <a:ext cx="7886700" cy="427040"/>
          </a:xfrm>
          <a:prstGeom prst="rect">
            <a:avLst/>
          </a:prstGeom>
          <a:ln>
            <a:noFill/>
          </a:ln>
        </p:spPr>
        <p:txBody>
          <a:bodyPr wrap="square" lIns="0" rIns="0" anchor="t" anchorCtr="0">
            <a:spAutoFit/>
          </a:bodyPr>
          <a:lstStyle>
            <a:lvl1pPr marL="0" indent="0" algn="l">
              <a:lnSpc>
                <a:spcPct val="100000"/>
              </a:lnSpc>
              <a:spcBef>
                <a:spcPts val="0"/>
              </a:spcBef>
              <a:buNone/>
              <a:defRPr sz="2775" b="0" i="0" cap="none" spc="0" baseline="0">
                <a:solidFill>
                  <a:schemeClr val="accent2"/>
                </a:solidFill>
                <a:latin typeface="+mj-lt"/>
                <a:ea typeface="Arial Narrow" panose="020B0606020202030204" pitchFamily="34" charset="0"/>
                <a:cs typeface="Calibri"/>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Subtitle</a:t>
            </a:r>
          </a:p>
        </p:txBody>
      </p:sp>
      <p:sp>
        <p:nvSpPr>
          <p:cNvPr id="7" name="Date"/>
          <p:cNvSpPr>
            <a:spLocks noGrp="1"/>
          </p:cNvSpPr>
          <p:nvPr>
            <p:ph type="body" sz="quarter" idx="14" hasCustomPrompt="1"/>
          </p:nvPr>
        </p:nvSpPr>
        <p:spPr>
          <a:xfrm>
            <a:off x="7583496" y="3716538"/>
            <a:ext cx="852798" cy="138499"/>
          </a:xfrm>
        </p:spPr>
        <p:txBody>
          <a:bodyPr wrap="none">
            <a:spAutoFit/>
          </a:bodyPr>
          <a:lstStyle>
            <a:lvl1pPr marL="0" indent="0" algn="r">
              <a:lnSpc>
                <a:spcPct val="100000"/>
              </a:lnSpc>
              <a:spcBef>
                <a:spcPts val="0"/>
              </a:spcBef>
              <a:buNone/>
              <a:defRPr sz="900" cap="none" baseline="0">
                <a:solidFill>
                  <a:schemeClr val="tx1"/>
                </a:solidFill>
              </a:defRPr>
            </a:lvl1pPr>
            <a:lvl2pPr marL="240030" indent="0" algn="ctr">
              <a:lnSpc>
                <a:spcPct val="100000"/>
              </a:lnSpc>
              <a:spcBef>
                <a:spcPts val="0"/>
              </a:spcBef>
              <a:buNone/>
              <a:defRPr>
                <a:solidFill>
                  <a:schemeClr val="bg1"/>
                </a:solidFill>
              </a:defRPr>
            </a:lvl2pPr>
            <a:lvl3pPr marL="514350" indent="0" algn="ctr">
              <a:lnSpc>
                <a:spcPct val="100000"/>
              </a:lnSpc>
              <a:spcBef>
                <a:spcPts val="0"/>
              </a:spcBef>
              <a:buNone/>
              <a:defRPr>
                <a:solidFill>
                  <a:schemeClr val="bg1"/>
                </a:solidFill>
              </a:defRPr>
            </a:lvl3pPr>
            <a:lvl4pPr marL="754380" indent="0" algn="ctr">
              <a:lnSpc>
                <a:spcPct val="100000"/>
              </a:lnSpc>
              <a:spcBef>
                <a:spcPts val="0"/>
              </a:spcBef>
              <a:buNone/>
              <a:defRPr>
                <a:solidFill>
                  <a:schemeClr val="bg1"/>
                </a:solidFill>
              </a:defRPr>
            </a:lvl4pPr>
            <a:lvl5pPr marL="994410" indent="0" algn="ctr">
              <a:lnSpc>
                <a:spcPct val="100000"/>
              </a:lnSpc>
              <a:spcBef>
                <a:spcPts val="0"/>
              </a:spcBef>
              <a:buNone/>
              <a:defRPr>
                <a:solidFill>
                  <a:schemeClr val="bg1"/>
                </a:solidFill>
              </a:defRPr>
            </a:lvl5pPr>
          </a:lstStyle>
          <a:p>
            <a:pPr lvl="0"/>
            <a:r>
              <a:rPr lang="en-US" dirty="0"/>
              <a:t>Month XX, 20XX</a:t>
            </a:r>
          </a:p>
        </p:txBody>
      </p:sp>
      <p:sp>
        <p:nvSpPr>
          <p:cNvPr id="4" name="Presenter"/>
          <p:cNvSpPr>
            <a:spLocks noGrp="1"/>
          </p:cNvSpPr>
          <p:nvPr>
            <p:ph type="body" sz="quarter" idx="13" hasCustomPrompt="1"/>
          </p:nvPr>
        </p:nvSpPr>
        <p:spPr>
          <a:xfrm>
            <a:off x="549593" y="6287653"/>
            <a:ext cx="7886700" cy="300082"/>
          </a:xfrm>
        </p:spPr>
        <p:txBody>
          <a:bodyPr wrap="square" anchor="t" anchorCtr="0">
            <a:spAutoFit/>
          </a:bodyPr>
          <a:lstStyle>
            <a:lvl1pPr marL="0" indent="0" algn="l">
              <a:lnSpc>
                <a:spcPct val="100000"/>
              </a:lnSpc>
              <a:spcBef>
                <a:spcPts val="0"/>
              </a:spcBef>
              <a:buNone/>
              <a:defRPr sz="1950" baseline="0">
                <a:solidFill>
                  <a:schemeClr val="tx1"/>
                </a:solidFill>
              </a:defRPr>
            </a:lvl1pPr>
            <a:lvl2pPr marL="240030" indent="0">
              <a:buNone/>
              <a:defRPr>
                <a:solidFill>
                  <a:schemeClr val="bg1"/>
                </a:solidFill>
              </a:defRPr>
            </a:lvl2pPr>
            <a:lvl3pPr marL="514350" indent="0">
              <a:buNone/>
              <a:defRPr>
                <a:solidFill>
                  <a:schemeClr val="bg1"/>
                </a:solidFill>
              </a:defRPr>
            </a:lvl3pPr>
            <a:lvl4pPr marL="754380" indent="0">
              <a:buNone/>
              <a:defRPr>
                <a:solidFill>
                  <a:schemeClr val="bg1"/>
                </a:solidFill>
              </a:defRPr>
            </a:lvl4pPr>
            <a:lvl5pPr marL="994410" indent="0">
              <a:buNone/>
              <a:defRPr>
                <a:solidFill>
                  <a:schemeClr val="bg1"/>
                </a:solidFill>
              </a:defRPr>
            </a:lvl5pPr>
          </a:lstStyle>
          <a:p>
            <a:pPr lvl="0"/>
            <a:r>
              <a:rPr lang="en-US" dirty="0"/>
              <a:t>Presenter’s Name, Title | Presenter’s Name, Title</a:t>
            </a:r>
          </a:p>
        </p:txBody>
      </p:sp>
      <p:sp>
        <p:nvSpPr>
          <p:cNvPr id="2" name="Footer Placeholder 1"/>
          <p:cNvSpPr>
            <a:spLocks noGrp="1"/>
          </p:cNvSpPr>
          <p:nvPr>
            <p:ph type="ftr" sz="quarter" idx="12"/>
          </p:nvPr>
        </p:nvSpPr>
        <p:spPr>
          <a:xfrm>
            <a:off x="549594" y="6765670"/>
            <a:ext cx="2215751" cy="92333"/>
          </a:xfrm>
        </p:spPr>
        <p:txBody>
          <a:bodyPr/>
          <a:lstStyle/>
          <a:p>
            <a:endParaRPr lang="en-US"/>
          </a:p>
        </p:txBody>
      </p:sp>
    </p:spTree>
    <p:extLst>
      <p:ext uri="{BB962C8B-B14F-4D97-AF65-F5344CB8AC3E}">
        <p14:creationId xmlns:p14="http://schemas.microsoft.com/office/powerpoint/2010/main" val="302301322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 y="0"/>
            <a:ext cx="9141714" cy="6858000"/>
          </a:xfrm>
          <a:prstGeom prst="rect">
            <a:avLst/>
          </a:prstGeom>
        </p:spPr>
      </p:pic>
      <p:sp>
        <p:nvSpPr>
          <p:cNvPr id="4" name="Title 3"/>
          <p:cNvSpPr>
            <a:spLocks noGrp="1"/>
          </p:cNvSpPr>
          <p:nvPr>
            <p:ph type="title" hasCustomPrompt="1"/>
          </p:nvPr>
        </p:nvSpPr>
        <p:spPr>
          <a:xfrm>
            <a:off x="3001694" y="1089661"/>
            <a:ext cx="5456507" cy="2650936"/>
          </a:xfrm>
        </p:spPr>
        <p:txBody>
          <a:bodyPr anchor="b" anchorCtr="0">
            <a:normAutofit/>
          </a:bodyPr>
          <a:lstStyle>
            <a:lvl1pPr algn="l">
              <a:defRPr sz="3750">
                <a:solidFill>
                  <a:schemeClr val="tx1"/>
                </a:solidFill>
              </a:defRPr>
            </a:lvl1pPr>
          </a:lstStyle>
          <a:p>
            <a:r>
              <a:rPr lang="en-US" dirty="0"/>
              <a:t>Section Title</a:t>
            </a:r>
          </a:p>
        </p:txBody>
      </p:sp>
      <p:sp>
        <p:nvSpPr>
          <p:cNvPr id="9" name="Text Placeholder 8"/>
          <p:cNvSpPr>
            <a:spLocks noGrp="1"/>
          </p:cNvSpPr>
          <p:nvPr>
            <p:ph type="body" sz="quarter" idx="13" hasCustomPrompt="1"/>
          </p:nvPr>
        </p:nvSpPr>
        <p:spPr>
          <a:xfrm>
            <a:off x="3001694" y="4016329"/>
            <a:ext cx="5456507" cy="1899139"/>
          </a:xfrm>
        </p:spPr>
        <p:txBody>
          <a:bodyPr>
            <a:normAutofit/>
          </a:bodyPr>
          <a:lstStyle>
            <a:lvl1pPr marL="0" indent="0" algn="l">
              <a:spcBef>
                <a:spcPts val="0"/>
              </a:spcBef>
              <a:buNone/>
              <a:defRPr sz="2775">
                <a:solidFill>
                  <a:schemeClr val="accent2"/>
                </a:solidFill>
              </a:defRPr>
            </a:lvl1pPr>
            <a:lvl2pPr marL="240030" indent="0">
              <a:spcBef>
                <a:spcPts val="0"/>
              </a:spcBef>
              <a:buNone/>
              <a:defRPr>
                <a:solidFill>
                  <a:schemeClr val="bg1"/>
                </a:solidFill>
              </a:defRPr>
            </a:lvl2pPr>
            <a:lvl3pPr marL="514350" indent="0">
              <a:spcBef>
                <a:spcPts val="0"/>
              </a:spcBef>
              <a:buNone/>
              <a:defRPr>
                <a:solidFill>
                  <a:schemeClr val="bg1"/>
                </a:solidFill>
              </a:defRPr>
            </a:lvl3pPr>
            <a:lvl4pPr marL="754380" indent="0">
              <a:spcBef>
                <a:spcPts val="0"/>
              </a:spcBef>
              <a:buNone/>
              <a:defRPr>
                <a:solidFill>
                  <a:schemeClr val="bg1"/>
                </a:solidFill>
              </a:defRPr>
            </a:lvl4pPr>
            <a:lvl5pPr marL="994410" indent="0">
              <a:spcBef>
                <a:spcPts val="0"/>
              </a:spcBef>
              <a:buNone/>
              <a:defRPr>
                <a:solidFill>
                  <a:schemeClr val="bg1"/>
                </a:solidFill>
              </a:defRPr>
            </a:lvl5pPr>
          </a:lstStyle>
          <a:p>
            <a:r>
              <a:rPr lang="en-US" dirty="0"/>
              <a:t>Subtitle or additional information about this section (optional)</a:t>
            </a:r>
          </a:p>
        </p:txBody>
      </p:sp>
      <p:sp>
        <p:nvSpPr>
          <p:cNvPr id="3" name="Slide Number Placeholder 2">
            <a:extLst>
              <a:ext uri="{FF2B5EF4-FFF2-40B4-BE49-F238E27FC236}">
                <a16:creationId xmlns:a16="http://schemas.microsoft.com/office/drawing/2014/main" id="{FB26390F-A2CF-4AA5-B21C-0C45515C7708}"/>
              </a:ext>
            </a:extLst>
          </p:cNvPr>
          <p:cNvSpPr>
            <a:spLocks noGrp="1"/>
          </p:cNvSpPr>
          <p:nvPr>
            <p:ph type="sldNum" sz="quarter" idx="15"/>
          </p:nvPr>
        </p:nvSpPr>
        <p:spPr/>
        <p:txBody>
          <a:bodyPr/>
          <a:lstStyle/>
          <a:p>
            <a:fld id="{49E61D85-6808-4B8E-AF1D-F995DBDA6EC3}" type="slidenum">
              <a:rPr lang="en-US" smtClean="0"/>
              <a:t>‹#›</a:t>
            </a:fld>
            <a:endParaRPr lang="en-US"/>
          </a:p>
        </p:txBody>
      </p:sp>
    </p:spTree>
    <p:extLst>
      <p:ext uri="{BB962C8B-B14F-4D97-AF65-F5344CB8AC3E}">
        <p14:creationId xmlns:p14="http://schemas.microsoft.com/office/powerpoint/2010/main" val="3344314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First Level No Bullet Layout</a:t>
            </a:r>
          </a:p>
        </p:txBody>
      </p:sp>
      <p:sp>
        <p:nvSpPr>
          <p:cNvPr id="4" name="Content Placeholder 3"/>
          <p:cNvSpPr>
            <a:spLocks noGrp="1"/>
          </p:cNvSpPr>
          <p:nvPr>
            <p:ph sz="quarter" idx="14" hasCustomPrompt="1"/>
          </p:nvPr>
        </p:nvSpPr>
        <p:spPr>
          <a:xfrm>
            <a:off x="342900" y="1371600"/>
            <a:ext cx="8455914" cy="4343400"/>
          </a:xfrm>
        </p:spPr>
        <p:txBody>
          <a:bodyPr>
            <a:normAutofit/>
          </a:bodyPr>
          <a:lstStyle>
            <a:lvl1pPr marL="0" indent="0">
              <a:lnSpc>
                <a:spcPct val="125000"/>
              </a:lnSpc>
              <a:spcBef>
                <a:spcPts val="1350"/>
              </a:spcBef>
              <a:buClr>
                <a:schemeClr val="tx1"/>
              </a:buClr>
              <a:buNone/>
              <a:defRPr sz="1950">
                <a:solidFill>
                  <a:schemeClr val="tx1"/>
                </a:solidFill>
              </a:defRPr>
            </a:lvl1pPr>
            <a:lvl2pPr marL="240030" indent="-240030">
              <a:lnSpc>
                <a:spcPct val="125000"/>
              </a:lnSpc>
              <a:spcBef>
                <a:spcPts val="450"/>
              </a:spcBef>
              <a:buClr>
                <a:schemeClr val="accent1"/>
              </a:buClr>
              <a:buFont typeface="Wingdings" panose="05000000000000000000" pitchFamily="2" charset="2"/>
              <a:buChar char="§"/>
              <a:defRPr sz="1950">
                <a:solidFill>
                  <a:schemeClr val="tx1"/>
                </a:solidFill>
              </a:defRPr>
            </a:lvl2pPr>
            <a:lvl3pPr marL="480060" indent="-240030">
              <a:lnSpc>
                <a:spcPct val="125000"/>
              </a:lnSpc>
              <a:spcBef>
                <a:spcPts val="450"/>
              </a:spcBef>
              <a:buClr>
                <a:schemeClr val="accent1"/>
              </a:buClr>
              <a:buFont typeface="Arial" panose="020B0604020202020204" pitchFamily="34" charset="0"/>
              <a:buChar char="•"/>
              <a:defRPr sz="1950">
                <a:solidFill>
                  <a:schemeClr val="tx1"/>
                </a:solidFill>
              </a:defRPr>
            </a:lvl3pPr>
            <a:lvl4pPr marL="720090" indent="-240030">
              <a:lnSpc>
                <a:spcPct val="125000"/>
              </a:lnSpc>
              <a:spcBef>
                <a:spcPts val="450"/>
              </a:spcBef>
              <a:buClr>
                <a:schemeClr val="accent1"/>
              </a:buClr>
              <a:buFont typeface="Arial" panose="020B0604020202020204" pitchFamily="34" charset="0"/>
              <a:buChar char="–"/>
              <a:defRPr sz="1950">
                <a:solidFill>
                  <a:schemeClr val="tx1"/>
                </a:solidFill>
              </a:defRPr>
            </a:lvl4pPr>
            <a:lvl5pPr marL="960120" indent="-240030">
              <a:lnSpc>
                <a:spcPct val="125000"/>
              </a:lnSpc>
              <a:spcBef>
                <a:spcPts val="450"/>
              </a:spcBef>
              <a:buClr>
                <a:schemeClr val="accent1"/>
              </a:buClr>
              <a:buFont typeface="Arial" panose="020B0604020202020204" pitchFamily="34" charset="0"/>
              <a:buChar char="»"/>
              <a:defRPr sz="1950">
                <a:solidFill>
                  <a:schemeClr val="tx1"/>
                </a:solidFill>
              </a:defRPr>
            </a:lvl5pPr>
            <a:lvl6pPr marL="1200150" indent="-240030">
              <a:lnSpc>
                <a:spcPct val="125000"/>
              </a:lnSpc>
              <a:spcBef>
                <a:spcPts val="450"/>
              </a:spcBef>
              <a:buClr>
                <a:schemeClr val="accent1"/>
              </a:buClr>
              <a:buFont typeface="Arial Narrow" panose="020B0606020202030204" pitchFamily="34" charset="0"/>
              <a:buChar char="›"/>
              <a:defRPr sz="195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p:txBody>
      </p:sp>
      <p:sp>
        <p:nvSpPr>
          <p:cNvPr id="8" name="Source Placeholder"/>
          <p:cNvSpPr>
            <a:spLocks noGrp="1"/>
          </p:cNvSpPr>
          <p:nvPr>
            <p:ph type="body" sz="quarter" idx="13" hasCustomPrompt="1"/>
          </p:nvPr>
        </p:nvSpPr>
        <p:spPr>
          <a:xfrm>
            <a:off x="342900" y="5751576"/>
            <a:ext cx="8455914"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49E61D85-6808-4B8E-AF1D-F995DBDA6EC3}" type="slidenum">
              <a:rPr lang="en-US" smtClean="0"/>
              <a:t>‹#›</a:t>
            </a:fld>
            <a:endParaRPr lang="en-US"/>
          </a:p>
        </p:txBody>
      </p:sp>
    </p:spTree>
    <p:extLst>
      <p:ext uri="{BB962C8B-B14F-4D97-AF65-F5344CB8AC3E}">
        <p14:creationId xmlns:p14="http://schemas.microsoft.com/office/powerpoint/2010/main" val="1587213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342901" y="0"/>
            <a:ext cx="8457057" cy="1280160"/>
          </a:xfrm>
        </p:spPr>
        <p:txBody>
          <a:bodyPr/>
          <a:lstStyle>
            <a:lvl1pPr>
              <a:defRPr baseline="0"/>
            </a:lvl1pPr>
          </a:lstStyle>
          <a:p>
            <a:r>
              <a:rPr lang="en-US" dirty="0"/>
              <a:t>Two Content, First Level No Bullet Layout</a:t>
            </a:r>
          </a:p>
        </p:txBody>
      </p:sp>
      <p:sp>
        <p:nvSpPr>
          <p:cNvPr id="4" name="Content Placeholder 3"/>
          <p:cNvSpPr>
            <a:spLocks noGrp="1"/>
          </p:cNvSpPr>
          <p:nvPr>
            <p:ph sz="quarter" idx="14" hasCustomPrompt="1"/>
          </p:nvPr>
        </p:nvSpPr>
        <p:spPr>
          <a:xfrm>
            <a:off x="342900" y="1371600"/>
            <a:ext cx="4176522" cy="4343400"/>
          </a:xfrm>
        </p:spPr>
        <p:txBody>
          <a:bodyPr>
            <a:normAutofit/>
          </a:bodyPr>
          <a:lstStyle>
            <a:lvl1pPr marL="0" indent="0">
              <a:lnSpc>
                <a:spcPct val="125000"/>
              </a:lnSpc>
              <a:spcBef>
                <a:spcPts val="1350"/>
              </a:spcBef>
              <a:buClr>
                <a:schemeClr val="tx1"/>
              </a:buClr>
              <a:buNone/>
              <a:defRPr sz="1950">
                <a:solidFill>
                  <a:schemeClr val="tx1"/>
                </a:solidFill>
              </a:defRPr>
            </a:lvl1pPr>
            <a:lvl2pPr marL="240030" indent="-240030">
              <a:lnSpc>
                <a:spcPct val="125000"/>
              </a:lnSpc>
              <a:spcBef>
                <a:spcPts val="450"/>
              </a:spcBef>
              <a:buClr>
                <a:schemeClr val="accent1"/>
              </a:buClr>
              <a:buFont typeface="Wingdings" panose="05000000000000000000" pitchFamily="2" charset="2"/>
              <a:buChar char="§"/>
              <a:defRPr sz="1950">
                <a:solidFill>
                  <a:schemeClr val="tx1"/>
                </a:solidFill>
              </a:defRPr>
            </a:lvl2pPr>
            <a:lvl3pPr marL="480060" indent="-240030">
              <a:lnSpc>
                <a:spcPct val="125000"/>
              </a:lnSpc>
              <a:spcBef>
                <a:spcPts val="450"/>
              </a:spcBef>
              <a:buClr>
                <a:schemeClr val="accent1"/>
              </a:buClr>
              <a:buFont typeface="Arial" panose="020B0604020202020204" pitchFamily="34" charset="0"/>
              <a:buChar char="•"/>
              <a:defRPr sz="1950">
                <a:solidFill>
                  <a:schemeClr val="tx1"/>
                </a:solidFill>
              </a:defRPr>
            </a:lvl3pPr>
            <a:lvl4pPr marL="720090" indent="-240030">
              <a:lnSpc>
                <a:spcPct val="125000"/>
              </a:lnSpc>
              <a:spcBef>
                <a:spcPts val="450"/>
              </a:spcBef>
              <a:buClr>
                <a:schemeClr val="accent1"/>
              </a:buClr>
              <a:buFont typeface="Arial" panose="020B0604020202020204" pitchFamily="34" charset="0"/>
              <a:buChar char="–"/>
              <a:defRPr sz="1950">
                <a:solidFill>
                  <a:schemeClr val="tx1"/>
                </a:solidFill>
              </a:defRPr>
            </a:lvl4pPr>
            <a:lvl5pPr marL="960120" indent="-240030">
              <a:lnSpc>
                <a:spcPct val="125000"/>
              </a:lnSpc>
              <a:spcBef>
                <a:spcPts val="450"/>
              </a:spcBef>
              <a:buClr>
                <a:schemeClr val="accent1"/>
              </a:buClr>
              <a:buFont typeface="Arial" panose="020B0604020202020204" pitchFamily="34" charset="0"/>
              <a:buChar char="»"/>
              <a:defRPr sz="1950">
                <a:solidFill>
                  <a:schemeClr val="tx1"/>
                </a:solidFill>
              </a:defRPr>
            </a:lvl5pPr>
            <a:lvl6pPr marL="1200150" indent="-240030">
              <a:lnSpc>
                <a:spcPct val="125000"/>
              </a:lnSpc>
              <a:spcBef>
                <a:spcPts val="450"/>
              </a:spcBef>
              <a:buClr>
                <a:schemeClr val="accent1"/>
              </a:buClr>
              <a:buFont typeface="Arial Narrow" panose="020B0606020202030204" pitchFamily="34" charset="0"/>
              <a:buChar char="›"/>
              <a:defRPr sz="195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p:txBody>
      </p:sp>
      <p:sp>
        <p:nvSpPr>
          <p:cNvPr id="9" name="Content Placeholder 3">
            <a:extLst>
              <a:ext uri="{FF2B5EF4-FFF2-40B4-BE49-F238E27FC236}">
                <a16:creationId xmlns:a16="http://schemas.microsoft.com/office/drawing/2014/main" id="{89AD597A-1AF4-4182-8BF6-FA1C11933314}"/>
              </a:ext>
            </a:extLst>
          </p:cNvPr>
          <p:cNvSpPr>
            <a:spLocks noGrp="1"/>
          </p:cNvSpPr>
          <p:nvPr>
            <p:ph sz="quarter" idx="15" hasCustomPrompt="1"/>
          </p:nvPr>
        </p:nvSpPr>
        <p:spPr>
          <a:xfrm>
            <a:off x="4623435" y="1371600"/>
            <a:ext cx="4176522" cy="4343400"/>
          </a:xfrm>
        </p:spPr>
        <p:txBody>
          <a:bodyPr>
            <a:normAutofit/>
          </a:bodyPr>
          <a:lstStyle>
            <a:lvl1pPr marL="0" indent="0">
              <a:lnSpc>
                <a:spcPct val="125000"/>
              </a:lnSpc>
              <a:spcBef>
                <a:spcPts val="1350"/>
              </a:spcBef>
              <a:buClr>
                <a:schemeClr val="tx1"/>
              </a:buClr>
              <a:buNone/>
              <a:defRPr sz="1950">
                <a:solidFill>
                  <a:schemeClr val="tx1"/>
                </a:solidFill>
              </a:defRPr>
            </a:lvl1pPr>
            <a:lvl2pPr marL="240030" indent="-240030">
              <a:lnSpc>
                <a:spcPct val="125000"/>
              </a:lnSpc>
              <a:spcBef>
                <a:spcPts val="450"/>
              </a:spcBef>
              <a:buClr>
                <a:schemeClr val="accent1"/>
              </a:buClr>
              <a:buFont typeface="Wingdings" panose="05000000000000000000" pitchFamily="2" charset="2"/>
              <a:buChar char="§"/>
              <a:defRPr sz="1950">
                <a:solidFill>
                  <a:schemeClr val="tx1"/>
                </a:solidFill>
              </a:defRPr>
            </a:lvl2pPr>
            <a:lvl3pPr marL="480060" indent="-240030">
              <a:lnSpc>
                <a:spcPct val="125000"/>
              </a:lnSpc>
              <a:spcBef>
                <a:spcPts val="450"/>
              </a:spcBef>
              <a:buClr>
                <a:schemeClr val="accent1"/>
              </a:buClr>
              <a:buFont typeface="Arial" panose="020B0604020202020204" pitchFamily="34" charset="0"/>
              <a:buChar char="•"/>
              <a:defRPr sz="1950">
                <a:solidFill>
                  <a:schemeClr val="tx1"/>
                </a:solidFill>
              </a:defRPr>
            </a:lvl3pPr>
            <a:lvl4pPr marL="720090" indent="-240030">
              <a:lnSpc>
                <a:spcPct val="125000"/>
              </a:lnSpc>
              <a:spcBef>
                <a:spcPts val="450"/>
              </a:spcBef>
              <a:buClr>
                <a:schemeClr val="accent1"/>
              </a:buClr>
              <a:buFont typeface="Arial" panose="020B0604020202020204" pitchFamily="34" charset="0"/>
              <a:buChar char="–"/>
              <a:defRPr sz="1950">
                <a:solidFill>
                  <a:schemeClr val="tx1"/>
                </a:solidFill>
              </a:defRPr>
            </a:lvl4pPr>
            <a:lvl5pPr marL="960120" indent="-240030">
              <a:lnSpc>
                <a:spcPct val="125000"/>
              </a:lnSpc>
              <a:spcBef>
                <a:spcPts val="450"/>
              </a:spcBef>
              <a:buClr>
                <a:schemeClr val="accent1"/>
              </a:buClr>
              <a:buFont typeface="Arial" panose="020B0604020202020204" pitchFamily="34" charset="0"/>
              <a:buChar char="»"/>
              <a:defRPr sz="1950">
                <a:solidFill>
                  <a:schemeClr val="tx1"/>
                </a:solidFill>
              </a:defRPr>
            </a:lvl5pPr>
            <a:lvl6pPr marL="1200150" indent="-240030">
              <a:lnSpc>
                <a:spcPct val="125000"/>
              </a:lnSpc>
              <a:spcBef>
                <a:spcPts val="450"/>
              </a:spcBef>
              <a:buClr>
                <a:schemeClr val="accent1"/>
              </a:buClr>
              <a:buFont typeface="Arial Narrow" panose="020B0606020202030204" pitchFamily="34" charset="0"/>
              <a:buChar char="›"/>
              <a:defRPr sz="195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p:txBody>
      </p:sp>
      <p:sp>
        <p:nvSpPr>
          <p:cNvPr id="8" name="Source Placeholder"/>
          <p:cNvSpPr>
            <a:spLocks noGrp="1"/>
          </p:cNvSpPr>
          <p:nvPr>
            <p:ph type="body" sz="quarter" idx="13" hasCustomPrompt="1"/>
          </p:nvPr>
        </p:nvSpPr>
        <p:spPr>
          <a:xfrm>
            <a:off x="342900" y="5751576"/>
            <a:ext cx="8455914"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49E61D85-6808-4B8E-AF1D-F995DBDA6EC3}" type="slidenum">
              <a:rPr lang="en-US" smtClean="0"/>
              <a:t>‹#›</a:t>
            </a:fld>
            <a:endParaRPr lang="en-US"/>
          </a:p>
        </p:txBody>
      </p:sp>
    </p:spTree>
    <p:extLst>
      <p:ext uri="{BB962C8B-B14F-4D97-AF65-F5344CB8AC3E}">
        <p14:creationId xmlns:p14="http://schemas.microsoft.com/office/powerpoint/2010/main" val="2691370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342900" y="1371600"/>
            <a:ext cx="8455914"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342900" y="5751576"/>
            <a:ext cx="8455914"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p:txBody>
          <a:bodyPr/>
          <a:lstStyle/>
          <a:p>
            <a:fld id="{49E61D85-6808-4B8E-AF1D-F995DBDA6EC3}" type="slidenum">
              <a:rPr lang="en-US" smtClean="0"/>
              <a:t>‹#›</a:t>
            </a:fld>
            <a:endParaRPr lang="en-US"/>
          </a:p>
        </p:txBody>
      </p:sp>
    </p:spTree>
    <p:extLst>
      <p:ext uri="{BB962C8B-B14F-4D97-AF65-F5344CB8AC3E}">
        <p14:creationId xmlns:p14="http://schemas.microsoft.com/office/powerpoint/2010/main" val="3786498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342900" y="0"/>
            <a:ext cx="8455914" cy="1280160"/>
          </a:xfrm>
        </p:spPr>
        <p:txBody>
          <a:bodyPr/>
          <a:lstStyle>
            <a:lvl1pPr>
              <a:defRPr baseline="0"/>
            </a:lvl1pPr>
          </a:lstStyle>
          <a:p>
            <a:r>
              <a:rPr lang="en-US" dirty="0"/>
              <a:t>Two Content Layout</a:t>
            </a:r>
          </a:p>
        </p:txBody>
      </p:sp>
      <p:sp>
        <p:nvSpPr>
          <p:cNvPr id="3" name="Left Content"/>
          <p:cNvSpPr>
            <a:spLocks noGrp="1"/>
          </p:cNvSpPr>
          <p:nvPr>
            <p:ph sz="half" idx="1" hasCustomPrompt="1"/>
          </p:nvPr>
        </p:nvSpPr>
        <p:spPr>
          <a:xfrm>
            <a:off x="342900" y="1371600"/>
            <a:ext cx="4176522"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vl6pPr>
              <a:defRPr/>
            </a:lvl6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4" name="Right Content"/>
          <p:cNvSpPr>
            <a:spLocks noGrp="1"/>
          </p:cNvSpPr>
          <p:nvPr>
            <p:ph sz="half" idx="2" hasCustomPrompt="1"/>
          </p:nvPr>
        </p:nvSpPr>
        <p:spPr>
          <a:xfrm>
            <a:off x="4622292" y="1371600"/>
            <a:ext cx="4176522"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8" name="Source Placeholder"/>
          <p:cNvSpPr>
            <a:spLocks noGrp="1"/>
          </p:cNvSpPr>
          <p:nvPr>
            <p:ph type="body" sz="quarter" idx="13" hasCustomPrompt="1"/>
          </p:nvPr>
        </p:nvSpPr>
        <p:spPr>
          <a:xfrm>
            <a:off x="342900" y="5751576"/>
            <a:ext cx="8455914"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7" name="Slide Number"/>
          <p:cNvSpPr>
            <a:spLocks noGrp="1"/>
          </p:cNvSpPr>
          <p:nvPr>
            <p:ph type="sldNum" sz="quarter" idx="12"/>
          </p:nvPr>
        </p:nvSpPr>
        <p:spPr/>
        <p:txBody>
          <a:bodyPr/>
          <a:lstStyle/>
          <a:p>
            <a:fld id="{49E61D85-6808-4B8E-AF1D-F995DBDA6EC3}" type="slidenum">
              <a:rPr lang="en-US" smtClean="0"/>
              <a:t>‹#›</a:t>
            </a:fld>
            <a:endParaRPr lang="en-US"/>
          </a:p>
        </p:txBody>
      </p:sp>
    </p:spTree>
    <p:extLst>
      <p:ext uri="{BB962C8B-B14F-4D97-AF65-F5344CB8AC3E}">
        <p14:creationId xmlns:p14="http://schemas.microsoft.com/office/powerpoint/2010/main" val="2902507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Object With Lead-In Text Layout</a:t>
            </a:r>
          </a:p>
        </p:txBody>
      </p:sp>
      <p:sp>
        <p:nvSpPr>
          <p:cNvPr id="8" name="Text Placeholder 7"/>
          <p:cNvSpPr>
            <a:spLocks noGrp="1"/>
          </p:cNvSpPr>
          <p:nvPr>
            <p:ph type="body" sz="quarter" idx="15" hasCustomPrompt="1"/>
          </p:nvPr>
        </p:nvSpPr>
        <p:spPr>
          <a:xfrm>
            <a:off x="342901" y="1373005"/>
            <a:ext cx="8457057" cy="1188720"/>
          </a:xfrm>
        </p:spPr>
        <p:txBody>
          <a:bodyPr>
            <a:normAutofit/>
          </a:bodyPr>
          <a:lstStyle>
            <a:lvl1pPr marL="0" indent="0">
              <a:lnSpc>
                <a:spcPct val="125000"/>
              </a:lnSpc>
              <a:spcBef>
                <a:spcPts val="1350"/>
              </a:spcBef>
              <a:buNone/>
              <a:defRPr sz="1950" baseline="0"/>
            </a:lvl1pPr>
            <a:lvl2pPr>
              <a:defRPr sz="1013"/>
            </a:lvl2pPr>
            <a:lvl3pPr>
              <a:defRPr sz="1013"/>
            </a:lvl3pPr>
            <a:lvl4pPr>
              <a:defRPr sz="1013"/>
            </a:lvl4pPr>
            <a:lvl5pPr>
              <a:defRPr sz="1013"/>
            </a:lvl5pPr>
          </a:lstStyle>
          <a:p>
            <a:pPr lvl="0"/>
            <a:r>
              <a:rPr lang="en-US" dirty="0"/>
              <a:t>Click here to add a short lead-in paragraph. Text will shrink to fit this placeholder.</a:t>
            </a:r>
          </a:p>
        </p:txBody>
      </p:sp>
      <p:sp>
        <p:nvSpPr>
          <p:cNvPr id="5" name="Content Placeholder 4"/>
          <p:cNvSpPr>
            <a:spLocks noGrp="1"/>
          </p:cNvSpPr>
          <p:nvPr>
            <p:ph sz="quarter" idx="17" hasCustomPrompt="1"/>
          </p:nvPr>
        </p:nvSpPr>
        <p:spPr>
          <a:xfrm>
            <a:off x="342901" y="2654571"/>
            <a:ext cx="8457057" cy="3017520"/>
          </a:xfrm>
        </p:spPr>
        <p:txBody>
          <a:bodyPr>
            <a:normAutofit/>
          </a:bodyPr>
          <a:lstStyle>
            <a:lvl1pPr>
              <a:lnSpc>
                <a:spcPct val="125000"/>
              </a:lnSpc>
              <a:spcBef>
                <a:spcPts val="450"/>
              </a:spcBef>
              <a:defRPr sz="1950"/>
            </a:lvl1pPr>
            <a:lvl2pPr>
              <a:lnSpc>
                <a:spcPct val="125000"/>
              </a:lnSpc>
              <a:spcBef>
                <a:spcPts val="450"/>
              </a:spcBef>
              <a:defRPr sz="1950"/>
            </a:lvl2pPr>
            <a:lvl3pPr>
              <a:lnSpc>
                <a:spcPct val="125000"/>
              </a:lnSpc>
              <a:spcBef>
                <a:spcPts val="450"/>
              </a:spcBef>
              <a:defRPr sz="1950"/>
            </a:lvl3pPr>
            <a:lvl4pPr>
              <a:lnSpc>
                <a:spcPct val="125000"/>
              </a:lnSpc>
              <a:spcBef>
                <a:spcPts val="450"/>
              </a:spcBef>
              <a:defRPr sz="1950"/>
            </a:lvl4pPr>
            <a:lvl5pPr>
              <a:lnSpc>
                <a:spcPct val="125000"/>
              </a:lnSpc>
              <a:spcBef>
                <a:spcPts val="450"/>
              </a:spcBef>
              <a:defRPr sz="195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9" name="Source Placeholder"/>
          <p:cNvSpPr>
            <a:spLocks noGrp="1"/>
          </p:cNvSpPr>
          <p:nvPr>
            <p:ph type="body" sz="quarter" idx="13" hasCustomPrompt="1"/>
          </p:nvPr>
        </p:nvSpPr>
        <p:spPr>
          <a:xfrm>
            <a:off x="342901" y="5751576"/>
            <a:ext cx="8457057"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49E61D85-6808-4B8E-AF1D-F995DBDA6EC3}" type="slidenum">
              <a:rPr lang="en-US" smtClean="0"/>
              <a:t>‹#›</a:t>
            </a:fld>
            <a:endParaRPr lang="en-US"/>
          </a:p>
        </p:txBody>
      </p:sp>
    </p:spTree>
    <p:extLst>
      <p:ext uri="{BB962C8B-B14F-4D97-AF65-F5344CB8AC3E}">
        <p14:creationId xmlns:p14="http://schemas.microsoft.com/office/powerpoint/2010/main" val="1121709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Objects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normAutofit/>
          </a:bodyPr>
          <a:lstStyle>
            <a:lvl1pPr>
              <a:defRPr baseline="0"/>
            </a:lvl1pPr>
          </a:lstStyle>
          <a:p>
            <a:r>
              <a:rPr lang="en-US" dirty="0"/>
              <a:t>Two Objects With Lead-In Text Layout</a:t>
            </a:r>
          </a:p>
        </p:txBody>
      </p:sp>
      <p:sp>
        <p:nvSpPr>
          <p:cNvPr id="8" name="Text Placeholder 7"/>
          <p:cNvSpPr>
            <a:spLocks noGrp="1"/>
          </p:cNvSpPr>
          <p:nvPr>
            <p:ph type="body" sz="quarter" idx="15" hasCustomPrompt="1"/>
          </p:nvPr>
        </p:nvSpPr>
        <p:spPr>
          <a:xfrm>
            <a:off x="342901" y="1371600"/>
            <a:ext cx="8457057" cy="1188720"/>
          </a:xfrm>
        </p:spPr>
        <p:txBody>
          <a:bodyPr>
            <a:normAutofit/>
          </a:bodyPr>
          <a:lstStyle>
            <a:lvl1pPr marL="0" indent="0">
              <a:lnSpc>
                <a:spcPct val="125000"/>
              </a:lnSpc>
              <a:spcBef>
                <a:spcPts val="1350"/>
              </a:spcBef>
              <a:buNone/>
              <a:defRPr sz="1950" baseline="0"/>
            </a:lvl1pPr>
            <a:lvl2pPr>
              <a:defRPr sz="1013"/>
            </a:lvl2pPr>
            <a:lvl3pPr>
              <a:defRPr sz="1013"/>
            </a:lvl3pPr>
            <a:lvl4pPr>
              <a:defRPr sz="1013"/>
            </a:lvl4pPr>
            <a:lvl5pPr>
              <a:defRPr sz="1013"/>
            </a:lvl5pPr>
          </a:lstStyle>
          <a:p>
            <a:pPr lvl="0"/>
            <a:r>
              <a:rPr lang="en-US" dirty="0"/>
              <a:t>Click here to add a short lead-in paragraph. Text will shrink to fit this placeholder.</a:t>
            </a:r>
          </a:p>
        </p:txBody>
      </p:sp>
      <p:sp>
        <p:nvSpPr>
          <p:cNvPr id="5" name="Content Placeholder 4"/>
          <p:cNvSpPr>
            <a:spLocks noGrp="1"/>
          </p:cNvSpPr>
          <p:nvPr>
            <p:ph sz="quarter" idx="17" hasCustomPrompt="1"/>
          </p:nvPr>
        </p:nvSpPr>
        <p:spPr>
          <a:xfrm>
            <a:off x="342900" y="2651760"/>
            <a:ext cx="4176522" cy="3017520"/>
          </a:xfrm>
        </p:spPr>
        <p:txBody>
          <a:bodyPr>
            <a:normAutofit/>
          </a:bodyPr>
          <a:lstStyle>
            <a:lvl1pPr>
              <a:lnSpc>
                <a:spcPct val="125000"/>
              </a:lnSpc>
              <a:spcBef>
                <a:spcPts val="450"/>
              </a:spcBef>
              <a:defRPr sz="1950"/>
            </a:lvl1pPr>
            <a:lvl2pPr>
              <a:lnSpc>
                <a:spcPct val="125000"/>
              </a:lnSpc>
              <a:spcBef>
                <a:spcPts val="450"/>
              </a:spcBef>
              <a:defRPr sz="1950"/>
            </a:lvl2pPr>
            <a:lvl3pPr>
              <a:lnSpc>
                <a:spcPct val="125000"/>
              </a:lnSpc>
              <a:spcBef>
                <a:spcPts val="450"/>
              </a:spcBef>
              <a:defRPr sz="1950"/>
            </a:lvl3pPr>
            <a:lvl4pPr>
              <a:lnSpc>
                <a:spcPct val="125000"/>
              </a:lnSpc>
              <a:spcBef>
                <a:spcPts val="450"/>
              </a:spcBef>
              <a:defRPr sz="1950"/>
            </a:lvl4pPr>
            <a:lvl5pPr>
              <a:lnSpc>
                <a:spcPct val="125000"/>
              </a:lnSpc>
              <a:spcBef>
                <a:spcPts val="450"/>
              </a:spcBef>
              <a:defRPr sz="195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4" name="Content Placeholder 3">
            <a:extLst>
              <a:ext uri="{FF2B5EF4-FFF2-40B4-BE49-F238E27FC236}">
                <a16:creationId xmlns:a16="http://schemas.microsoft.com/office/drawing/2014/main" id="{7886012C-B2CD-48EC-AE06-C15F8CA606AB}"/>
              </a:ext>
            </a:extLst>
          </p:cNvPr>
          <p:cNvSpPr>
            <a:spLocks noGrp="1"/>
          </p:cNvSpPr>
          <p:nvPr>
            <p:ph sz="quarter" idx="18" hasCustomPrompt="1"/>
          </p:nvPr>
        </p:nvSpPr>
        <p:spPr>
          <a:xfrm>
            <a:off x="4622053" y="2651760"/>
            <a:ext cx="4177904" cy="3017520"/>
          </a:xfrm>
        </p:spPr>
        <p:txBody>
          <a:bodyPr>
            <a:normAutofit/>
          </a:bodyPr>
          <a:lstStyle>
            <a:lvl1pPr>
              <a:lnSpc>
                <a:spcPct val="125000"/>
              </a:lnSpc>
              <a:spcBef>
                <a:spcPts val="450"/>
              </a:spcBef>
              <a:defRPr sz="1950"/>
            </a:lvl1pPr>
            <a:lvl2pPr>
              <a:lnSpc>
                <a:spcPct val="125000"/>
              </a:lnSpc>
              <a:spcBef>
                <a:spcPts val="450"/>
              </a:spcBef>
              <a:defRPr sz="1950"/>
            </a:lvl2pPr>
            <a:lvl3pPr>
              <a:lnSpc>
                <a:spcPct val="125000"/>
              </a:lnSpc>
              <a:spcBef>
                <a:spcPts val="450"/>
              </a:spcBef>
              <a:defRPr sz="1950"/>
            </a:lvl3pPr>
            <a:lvl4pPr>
              <a:lnSpc>
                <a:spcPct val="125000"/>
              </a:lnSpc>
              <a:spcBef>
                <a:spcPts val="450"/>
              </a:spcBef>
              <a:defRPr sz="1950"/>
            </a:lvl4pPr>
            <a:lvl5pPr>
              <a:lnSpc>
                <a:spcPct val="125000"/>
              </a:lnSpc>
              <a:spcBef>
                <a:spcPts val="450"/>
              </a:spcBef>
              <a:defRPr sz="195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9" name="Source Placeholder"/>
          <p:cNvSpPr>
            <a:spLocks noGrp="1"/>
          </p:cNvSpPr>
          <p:nvPr>
            <p:ph type="body" sz="quarter" idx="13" hasCustomPrompt="1"/>
          </p:nvPr>
        </p:nvSpPr>
        <p:spPr>
          <a:xfrm>
            <a:off x="342901" y="5751576"/>
            <a:ext cx="8457057"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49E61D85-6808-4B8E-AF1D-F995DBDA6EC3}" type="slidenum">
              <a:rPr lang="en-US" smtClean="0"/>
              <a:t>‹#›</a:t>
            </a:fld>
            <a:endParaRPr lang="en-US"/>
          </a:p>
        </p:txBody>
      </p:sp>
    </p:spTree>
    <p:extLst>
      <p:ext uri="{BB962C8B-B14F-4D97-AF65-F5344CB8AC3E}">
        <p14:creationId xmlns:p14="http://schemas.microsoft.com/office/powerpoint/2010/main" val="523988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828EEB-F5D1-484F-ADC8-B39387359571}"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35CD2-5925-4720-99F9-9B01D62F73BE}" type="slidenum">
              <a:rPr lang="en-US" smtClean="0"/>
              <a:t>‹#›</a:t>
            </a:fld>
            <a:endParaRPr lang="en-US"/>
          </a:p>
        </p:txBody>
      </p:sp>
    </p:spTree>
    <p:extLst>
      <p:ext uri="{BB962C8B-B14F-4D97-AF65-F5344CB8AC3E}">
        <p14:creationId xmlns:p14="http://schemas.microsoft.com/office/powerpoint/2010/main" val="3415823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lvl1pPr>
          </a:lstStyle>
          <a:p>
            <a:r>
              <a:rPr lang="en-US" dirty="0"/>
              <a:t>Ordered List Layout</a:t>
            </a:r>
          </a:p>
        </p:txBody>
      </p:sp>
      <p:sp>
        <p:nvSpPr>
          <p:cNvPr id="5" name="Content"/>
          <p:cNvSpPr>
            <a:spLocks noGrp="1"/>
          </p:cNvSpPr>
          <p:nvPr>
            <p:ph sz="quarter" idx="17" hasCustomPrompt="1"/>
          </p:nvPr>
        </p:nvSpPr>
        <p:spPr>
          <a:xfrm>
            <a:off x="342901" y="1371600"/>
            <a:ext cx="8457057" cy="4343400"/>
          </a:xfrm>
        </p:spPr>
        <p:txBody>
          <a:bodyPr>
            <a:normAutofit/>
          </a:bodyPr>
          <a:lstStyle>
            <a:lvl1pPr marL="342900" indent="-342900">
              <a:lnSpc>
                <a:spcPct val="125000"/>
              </a:lnSpc>
              <a:spcBef>
                <a:spcPts val="450"/>
              </a:spcBef>
              <a:buClr>
                <a:schemeClr val="tx2"/>
              </a:buClr>
              <a:buFont typeface="+mj-lt"/>
              <a:buAutoNum type="arabicPeriod"/>
              <a:defRPr sz="1950" baseline="0"/>
            </a:lvl1pPr>
            <a:lvl2pPr marL="685800" indent="-342900">
              <a:lnSpc>
                <a:spcPct val="125000"/>
              </a:lnSpc>
              <a:spcBef>
                <a:spcPts val="450"/>
              </a:spcBef>
              <a:buClr>
                <a:schemeClr val="tx2"/>
              </a:buClr>
              <a:buFont typeface="+mj-lt"/>
              <a:buAutoNum type="alphaLcPeriod"/>
              <a:defRPr sz="1950"/>
            </a:lvl2pPr>
            <a:lvl3pPr marL="1028700" indent="-342900">
              <a:lnSpc>
                <a:spcPct val="125000"/>
              </a:lnSpc>
              <a:spcBef>
                <a:spcPts val="450"/>
              </a:spcBef>
              <a:buClr>
                <a:schemeClr val="tx2"/>
              </a:buClr>
              <a:buFont typeface="+mj-lt"/>
              <a:buAutoNum type="romanLcPeriod"/>
              <a:defRPr sz="1950"/>
            </a:lvl3pPr>
            <a:lvl4pPr marL="1371600" indent="-342900">
              <a:lnSpc>
                <a:spcPct val="125000"/>
              </a:lnSpc>
              <a:spcBef>
                <a:spcPts val="450"/>
              </a:spcBef>
              <a:buClr>
                <a:schemeClr val="tx2"/>
              </a:buClr>
              <a:buSzPct val="100000"/>
              <a:buFont typeface="+mj-lt"/>
              <a:buAutoNum type="arabicParenR"/>
              <a:defRPr sz="1950"/>
            </a:lvl4pPr>
            <a:lvl5pPr marL="1714500" indent="-342900">
              <a:lnSpc>
                <a:spcPct val="125000"/>
              </a:lnSpc>
              <a:spcBef>
                <a:spcPts val="450"/>
              </a:spcBef>
              <a:buClr>
                <a:schemeClr val="tx2"/>
              </a:buClr>
              <a:buFont typeface="+mj-lt"/>
              <a:buAutoNum type="alphaLcParenR"/>
              <a:defRPr sz="195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ource Placeholder"/>
          <p:cNvSpPr>
            <a:spLocks noGrp="1"/>
          </p:cNvSpPr>
          <p:nvPr>
            <p:ph type="body" sz="quarter" idx="13" hasCustomPrompt="1"/>
          </p:nvPr>
        </p:nvSpPr>
        <p:spPr>
          <a:xfrm>
            <a:off x="342901" y="5751576"/>
            <a:ext cx="8457057"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3" name="Slide Number Placeholder 2"/>
          <p:cNvSpPr>
            <a:spLocks noGrp="1"/>
          </p:cNvSpPr>
          <p:nvPr>
            <p:ph type="sldNum" sz="quarter" idx="18"/>
          </p:nvPr>
        </p:nvSpPr>
        <p:spPr/>
        <p:txBody>
          <a:bodyPr/>
          <a:lstStyle/>
          <a:p>
            <a:fld id="{49E61D85-6808-4B8E-AF1D-F995DBDA6EC3}" type="slidenum">
              <a:rPr lang="en-US" smtClean="0"/>
              <a:t>‹#›</a:t>
            </a:fld>
            <a:endParaRPr lang="en-US"/>
          </a:p>
        </p:txBody>
      </p:sp>
    </p:spTree>
    <p:extLst>
      <p:ext uri="{BB962C8B-B14F-4D97-AF65-F5344CB8AC3E}">
        <p14:creationId xmlns:p14="http://schemas.microsoft.com/office/powerpoint/2010/main" val="408770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ent 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0"/>
            <a:ext cx="8455914" cy="1280160"/>
          </a:xfrm>
        </p:spPr>
        <p:txBody>
          <a:bodyPr/>
          <a:lstStyle>
            <a:lvl1pPr>
              <a:defRPr/>
            </a:lvl1pPr>
          </a:lstStyle>
          <a:p>
            <a:r>
              <a:rPr lang="en-US" dirty="0"/>
              <a:t>Two Content Ordered List Layout</a:t>
            </a:r>
          </a:p>
        </p:txBody>
      </p:sp>
      <p:sp>
        <p:nvSpPr>
          <p:cNvPr id="14" name="Left Content"/>
          <p:cNvSpPr>
            <a:spLocks noGrp="1"/>
          </p:cNvSpPr>
          <p:nvPr>
            <p:ph sz="quarter" idx="18" hasCustomPrompt="1"/>
          </p:nvPr>
        </p:nvSpPr>
        <p:spPr>
          <a:xfrm>
            <a:off x="342900" y="1371600"/>
            <a:ext cx="4176522" cy="4343400"/>
          </a:xfrm>
        </p:spPr>
        <p:txBody>
          <a:bodyPr>
            <a:normAutofit/>
          </a:bodyPr>
          <a:lstStyle>
            <a:lvl1pPr marL="342900" indent="-342900">
              <a:lnSpc>
                <a:spcPct val="125000"/>
              </a:lnSpc>
              <a:spcBef>
                <a:spcPts val="450"/>
              </a:spcBef>
              <a:buClr>
                <a:schemeClr val="tx1"/>
              </a:buClr>
              <a:buFont typeface="+mj-lt"/>
              <a:buAutoNum type="arabicPeriod"/>
              <a:defRPr sz="1950"/>
            </a:lvl1pPr>
            <a:lvl2pPr marL="685800" indent="-342900">
              <a:lnSpc>
                <a:spcPct val="125000"/>
              </a:lnSpc>
              <a:spcBef>
                <a:spcPts val="450"/>
              </a:spcBef>
              <a:buClr>
                <a:schemeClr val="tx1"/>
              </a:buClr>
              <a:buFont typeface="+mj-lt"/>
              <a:buAutoNum type="alphaLcPeriod"/>
              <a:defRPr sz="1950"/>
            </a:lvl2pPr>
            <a:lvl3pPr marL="1028700" indent="-342900">
              <a:lnSpc>
                <a:spcPct val="125000"/>
              </a:lnSpc>
              <a:spcBef>
                <a:spcPts val="450"/>
              </a:spcBef>
              <a:buClr>
                <a:schemeClr val="tx1"/>
              </a:buClr>
              <a:buFont typeface="+mj-lt"/>
              <a:buAutoNum type="romanLcPeriod"/>
              <a:defRPr sz="1950"/>
            </a:lvl3pPr>
            <a:lvl4pPr marL="1371600" indent="-342900">
              <a:lnSpc>
                <a:spcPct val="125000"/>
              </a:lnSpc>
              <a:spcBef>
                <a:spcPts val="450"/>
              </a:spcBef>
              <a:buClr>
                <a:schemeClr val="tx1"/>
              </a:buClr>
              <a:buSzPct val="100000"/>
              <a:buFont typeface="+mj-lt"/>
              <a:buAutoNum type="arabicParenR"/>
              <a:defRPr sz="1950"/>
            </a:lvl4pPr>
            <a:lvl5pPr marL="1714500" indent="-342900">
              <a:lnSpc>
                <a:spcPct val="125000"/>
              </a:lnSpc>
              <a:spcBef>
                <a:spcPts val="450"/>
              </a:spcBef>
              <a:buClr>
                <a:schemeClr val="tx1"/>
              </a:buClr>
              <a:buFont typeface="+mj-lt"/>
              <a:buAutoNum type="alphaLcParenR"/>
              <a:defRPr sz="195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4622292" y="1371600"/>
            <a:ext cx="4176522" cy="4343400"/>
          </a:xfrm>
        </p:spPr>
        <p:txBody>
          <a:bodyPr>
            <a:normAutofit/>
          </a:bodyPr>
          <a:lstStyle>
            <a:lvl1pPr marL="342900" indent="-342900">
              <a:lnSpc>
                <a:spcPct val="125000"/>
              </a:lnSpc>
              <a:spcBef>
                <a:spcPts val="450"/>
              </a:spcBef>
              <a:buClr>
                <a:schemeClr val="tx1"/>
              </a:buClr>
              <a:buFont typeface="+mj-lt"/>
              <a:buAutoNum type="arabicPeriod"/>
              <a:defRPr sz="1950"/>
            </a:lvl1pPr>
            <a:lvl2pPr marL="685800" indent="-342900">
              <a:lnSpc>
                <a:spcPct val="125000"/>
              </a:lnSpc>
              <a:spcBef>
                <a:spcPts val="450"/>
              </a:spcBef>
              <a:buClr>
                <a:schemeClr val="tx1"/>
              </a:buClr>
              <a:buFont typeface="+mj-lt"/>
              <a:buAutoNum type="alphaLcPeriod"/>
              <a:defRPr sz="1950"/>
            </a:lvl2pPr>
            <a:lvl3pPr marL="1028700" indent="-342900">
              <a:lnSpc>
                <a:spcPct val="125000"/>
              </a:lnSpc>
              <a:spcBef>
                <a:spcPts val="450"/>
              </a:spcBef>
              <a:buClr>
                <a:schemeClr val="tx1"/>
              </a:buClr>
              <a:buFont typeface="+mj-lt"/>
              <a:buAutoNum type="romanLcPeriod"/>
              <a:defRPr sz="1950"/>
            </a:lvl3pPr>
            <a:lvl4pPr marL="1371600" indent="-342900">
              <a:lnSpc>
                <a:spcPct val="125000"/>
              </a:lnSpc>
              <a:spcBef>
                <a:spcPts val="450"/>
              </a:spcBef>
              <a:buClr>
                <a:schemeClr val="tx1"/>
              </a:buClr>
              <a:buSzPct val="100000"/>
              <a:buFont typeface="+mj-lt"/>
              <a:buAutoNum type="arabicParenR"/>
              <a:defRPr sz="1950"/>
            </a:lvl4pPr>
            <a:lvl5pPr marL="1714500" indent="-342900">
              <a:lnSpc>
                <a:spcPct val="125000"/>
              </a:lnSpc>
              <a:spcBef>
                <a:spcPts val="450"/>
              </a:spcBef>
              <a:buClr>
                <a:schemeClr val="tx1"/>
              </a:buClr>
              <a:buFont typeface="+mj-lt"/>
              <a:buAutoNum type="alphaLcParenR"/>
              <a:defRPr sz="195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laceholder"/>
          <p:cNvSpPr>
            <a:spLocks noGrp="1"/>
          </p:cNvSpPr>
          <p:nvPr>
            <p:ph type="body" sz="quarter" idx="13" hasCustomPrompt="1"/>
          </p:nvPr>
        </p:nvSpPr>
        <p:spPr>
          <a:xfrm>
            <a:off x="342900" y="5751576"/>
            <a:ext cx="8455914"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3" name="Slide Number Placeholder 2"/>
          <p:cNvSpPr>
            <a:spLocks noGrp="1"/>
          </p:cNvSpPr>
          <p:nvPr>
            <p:ph type="sldNum" sz="quarter" idx="20"/>
          </p:nvPr>
        </p:nvSpPr>
        <p:spPr/>
        <p:txBody>
          <a:bodyPr/>
          <a:lstStyle/>
          <a:p>
            <a:fld id="{49E61D85-6808-4B8E-AF1D-F995DBDA6EC3}" type="slidenum">
              <a:rPr lang="en-US" smtClean="0"/>
              <a:t>‹#›</a:t>
            </a:fld>
            <a:endParaRPr lang="en-US"/>
          </a:p>
        </p:txBody>
      </p:sp>
    </p:spTree>
    <p:extLst>
      <p:ext uri="{BB962C8B-B14F-4D97-AF65-F5344CB8AC3E}">
        <p14:creationId xmlns:p14="http://schemas.microsoft.com/office/powerpoint/2010/main" val="1458505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Left, Diamond Righ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342900" y="0"/>
            <a:ext cx="4224528" cy="1280160"/>
          </a:xfrm>
        </p:spPr>
        <p:txBody>
          <a:bodyPr>
            <a:normAutofit/>
          </a:bodyPr>
          <a:lstStyle>
            <a:lvl1pPr>
              <a:defRPr baseline="0"/>
            </a:lvl1pPr>
          </a:lstStyle>
          <a:p>
            <a:r>
              <a:rPr lang="en-US" dirty="0"/>
              <a:t>Text Left, Diamond Right Layout</a:t>
            </a:r>
          </a:p>
        </p:txBody>
      </p:sp>
      <p:sp>
        <p:nvSpPr>
          <p:cNvPr id="4" name="Content Placeholder 3"/>
          <p:cNvSpPr>
            <a:spLocks noGrp="1"/>
          </p:cNvSpPr>
          <p:nvPr>
            <p:ph sz="quarter" idx="14" hasCustomPrompt="1"/>
          </p:nvPr>
        </p:nvSpPr>
        <p:spPr>
          <a:xfrm>
            <a:off x="342900" y="1371600"/>
            <a:ext cx="4224528" cy="4343400"/>
          </a:xfrm>
        </p:spPr>
        <p:txBody>
          <a:bodyPr>
            <a:normAutofit/>
          </a:bodyPr>
          <a:lstStyle>
            <a:lvl1pPr marL="0" indent="0">
              <a:lnSpc>
                <a:spcPct val="125000"/>
              </a:lnSpc>
              <a:spcBef>
                <a:spcPts val="1350"/>
              </a:spcBef>
              <a:buClr>
                <a:schemeClr val="tx1"/>
              </a:buClr>
              <a:buNone/>
              <a:defRPr sz="1950">
                <a:solidFill>
                  <a:schemeClr val="tx1"/>
                </a:solidFill>
              </a:defRPr>
            </a:lvl1pPr>
            <a:lvl2pPr marL="240030" indent="-240030">
              <a:lnSpc>
                <a:spcPct val="125000"/>
              </a:lnSpc>
              <a:spcBef>
                <a:spcPts val="450"/>
              </a:spcBef>
              <a:buClr>
                <a:schemeClr val="accent1"/>
              </a:buClr>
              <a:buFont typeface="Wingdings" panose="05000000000000000000" pitchFamily="2" charset="2"/>
              <a:buChar char="§"/>
              <a:defRPr sz="1950">
                <a:solidFill>
                  <a:schemeClr val="tx1"/>
                </a:solidFill>
              </a:defRPr>
            </a:lvl2pPr>
            <a:lvl3pPr marL="480060" indent="-240030">
              <a:lnSpc>
                <a:spcPct val="125000"/>
              </a:lnSpc>
              <a:spcBef>
                <a:spcPts val="450"/>
              </a:spcBef>
              <a:buClr>
                <a:schemeClr val="accent1"/>
              </a:buClr>
              <a:buFont typeface="Arial" panose="020B0604020202020204" pitchFamily="34" charset="0"/>
              <a:buChar char="•"/>
              <a:defRPr sz="1950">
                <a:solidFill>
                  <a:schemeClr val="tx1"/>
                </a:solidFill>
              </a:defRPr>
            </a:lvl3pPr>
            <a:lvl4pPr marL="720090" indent="-240030">
              <a:lnSpc>
                <a:spcPct val="125000"/>
              </a:lnSpc>
              <a:spcBef>
                <a:spcPts val="450"/>
              </a:spcBef>
              <a:buClr>
                <a:schemeClr val="accent1"/>
              </a:buClr>
              <a:buFont typeface="Arial" panose="020B0604020202020204" pitchFamily="34" charset="0"/>
              <a:buChar char="–"/>
              <a:defRPr sz="1950">
                <a:solidFill>
                  <a:schemeClr val="tx1"/>
                </a:solidFill>
              </a:defRPr>
            </a:lvl4pPr>
            <a:lvl5pPr marL="960120" indent="-240030">
              <a:lnSpc>
                <a:spcPct val="125000"/>
              </a:lnSpc>
              <a:spcBef>
                <a:spcPts val="450"/>
              </a:spcBef>
              <a:buClr>
                <a:schemeClr val="accent1"/>
              </a:buClr>
              <a:buFont typeface="Arial" panose="020B0604020202020204" pitchFamily="34" charset="0"/>
              <a:buChar char="»"/>
              <a:defRPr sz="1950">
                <a:solidFill>
                  <a:schemeClr val="tx1"/>
                </a:solidFill>
              </a:defRPr>
            </a:lvl5pPr>
            <a:lvl6pPr marL="1200150" indent="-240030">
              <a:lnSpc>
                <a:spcPct val="125000"/>
              </a:lnSpc>
              <a:spcBef>
                <a:spcPts val="450"/>
              </a:spcBef>
              <a:buClr>
                <a:schemeClr val="accent1"/>
              </a:buClr>
              <a:buFont typeface="Arial Narrow" panose="020B0606020202030204" pitchFamily="34" charset="0"/>
              <a:buChar char="›"/>
              <a:defRPr sz="195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4" name="Picture Placeholder 4">
            <a:extLst>
              <a:ext uri="{FF2B5EF4-FFF2-40B4-BE49-F238E27FC236}">
                <a16:creationId xmlns:a16="http://schemas.microsoft.com/office/drawing/2014/main" id="{8C54762B-335E-46EE-8B93-BAE78CBC8F69}"/>
              </a:ext>
            </a:extLst>
          </p:cNvPr>
          <p:cNvSpPr>
            <a:spLocks noGrp="1"/>
          </p:cNvSpPr>
          <p:nvPr>
            <p:ph type="pic" sz="quarter" idx="16" hasCustomPrompt="1"/>
          </p:nvPr>
        </p:nvSpPr>
        <p:spPr>
          <a:xfrm>
            <a:off x="6109904" y="-320285"/>
            <a:ext cx="2521656" cy="3362208"/>
          </a:xfrm>
          <a:prstGeom prst="diamond">
            <a:avLst/>
          </a:prstGeom>
          <a:solidFill>
            <a:schemeClr val="accent1">
              <a:lumMod val="20000"/>
              <a:lumOff val="80000"/>
            </a:schemeClr>
          </a:solidFill>
          <a:ln>
            <a:noFill/>
          </a:ln>
        </p:spPr>
        <p:txBody>
          <a:bodyPr>
            <a:normAutofit/>
          </a:bodyPr>
          <a:lstStyle>
            <a:lvl1pPr marL="0" indent="0" algn="ctr">
              <a:buNone/>
              <a:defRPr sz="1050"/>
            </a:lvl1pPr>
          </a:lstStyle>
          <a:p>
            <a:r>
              <a:rPr lang="en-US" dirty="0"/>
              <a:t>Click on picture icon to insert image. Before inserting, crop picture to 3.68” square or larger.</a:t>
            </a:r>
          </a:p>
        </p:txBody>
      </p:sp>
      <p:sp>
        <p:nvSpPr>
          <p:cNvPr id="16" name="Picture Placeholder 4">
            <a:extLst>
              <a:ext uri="{FF2B5EF4-FFF2-40B4-BE49-F238E27FC236}">
                <a16:creationId xmlns:a16="http://schemas.microsoft.com/office/drawing/2014/main" id="{D578D9BC-1CEC-4CEF-83C5-A41040525779}"/>
              </a:ext>
            </a:extLst>
          </p:cNvPr>
          <p:cNvSpPr>
            <a:spLocks noGrp="1"/>
          </p:cNvSpPr>
          <p:nvPr>
            <p:ph type="pic" sz="quarter" idx="18" hasCustomPrompt="1"/>
          </p:nvPr>
        </p:nvSpPr>
        <p:spPr>
          <a:xfrm>
            <a:off x="7583974" y="1645143"/>
            <a:ext cx="2521656" cy="3362208"/>
          </a:xfrm>
          <a:prstGeom prst="diamond">
            <a:avLst/>
          </a:prstGeom>
          <a:solidFill>
            <a:schemeClr val="accent1">
              <a:lumMod val="20000"/>
              <a:lumOff val="80000"/>
            </a:schemeClr>
          </a:solidFill>
          <a:ln>
            <a:noFill/>
          </a:ln>
        </p:spPr>
        <p:txBody>
          <a:bodyPr>
            <a:normAutofit/>
          </a:bodyPr>
          <a:lstStyle>
            <a:lvl1pPr marL="0" marR="0" indent="0" algn="ctr" defTabSz="514350" rtl="0" eaLnBrk="1" fontAlgn="auto" latinLnBrk="0" hangingPunct="1">
              <a:lnSpc>
                <a:spcPct val="125000"/>
              </a:lnSpc>
              <a:spcBef>
                <a:spcPts val="1350"/>
              </a:spcBef>
              <a:spcAft>
                <a:spcPts val="0"/>
              </a:spcAft>
              <a:buClr>
                <a:schemeClr val="accent1"/>
              </a:buClr>
              <a:buSzPct val="100000"/>
              <a:buFont typeface="Wingdings" panose="05000000000000000000" pitchFamily="2" charset="2"/>
              <a:buNone/>
              <a:tabLst/>
              <a:defRPr sz="1050"/>
            </a:lvl1pPr>
          </a:lstStyle>
          <a:p>
            <a:r>
              <a:rPr lang="en-US" dirty="0"/>
              <a:t>Click on picture icon to insert image. Before inserting, crop picture to 3.68” square or larger.</a:t>
            </a:r>
          </a:p>
        </p:txBody>
      </p:sp>
      <p:sp>
        <p:nvSpPr>
          <p:cNvPr id="15" name="Picture Placeholder 4">
            <a:extLst>
              <a:ext uri="{FF2B5EF4-FFF2-40B4-BE49-F238E27FC236}">
                <a16:creationId xmlns:a16="http://schemas.microsoft.com/office/drawing/2014/main" id="{D351508E-E6FF-47A9-9FFC-C6BE16BCD77F}"/>
              </a:ext>
            </a:extLst>
          </p:cNvPr>
          <p:cNvSpPr>
            <a:spLocks noGrp="1"/>
          </p:cNvSpPr>
          <p:nvPr>
            <p:ph type="pic" sz="quarter" idx="17" hasCustomPrompt="1"/>
          </p:nvPr>
        </p:nvSpPr>
        <p:spPr>
          <a:xfrm>
            <a:off x="6109904" y="3610570"/>
            <a:ext cx="2521656" cy="3362208"/>
          </a:xfrm>
          <a:prstGeom prst="diamond">
            <a:avLst/>
          </a:prstGeom>
          <a:solidFill>
            <a:schemeClr val="accent1">
              <a:lumMod val="20000"/>
              <a:lumOff val="80000"/>
            </a:schemeClr>
          </a:solidFill>
          <a:ln>
            <a:noFill/>
          </a:ln>
        </p:spPr>
        <p:txBody>
          <a:bodyPr>
            <a:normAutofit/>
          </a:bodyPr>
          <a:lstStyle>
            <a:lvl1pPr marL="0" marR="0" indent="0" algn="ctr" defTabSz="514350" rtl="0" eaLnBrk="1" fontAlgn="auto" latinLnBrk="0" hangingPunct="1">
              <a:lnSpc>
                <a:spcPct val="125000"/>
              </a:lnSpc>
              <a:spcBef>
                <a:spcPts val="1350"/>
              </a:spcBef>
              <a:spcAft>
                <a:spcPts val="0"/>
              </a:spcAft>
              <a:buClr>
                <a:schemeClr val="accent1"/>
              </a:buClr>
              <a:buSzPct val="100000"/>
              <a:buFont typeface="Wingdings" panose="05000000000000000000" pitchFamily="2" charset="2"/>
              <a:buNone/>
              <a:tabLst/>
              <a:defRPr sz="1050"/>
            </a:lvl1pPr>
          </a:lstStyle>
          <a:p>
            <a:r>
              <a:rPr lang="en-US" dirty="0"/>
              <a:t>Click on picture icon to insert image. Before inserting, crop picture to 3.68” square or larger.</a:t>
            </a:r>
          </a:p>
        </p:txBody>
      </p:sp>
      <p:sp>
        <p:nvSpPr>
          <p:cNvPr id="5" name="Picture Placeholder 4">
            <a:extLst>
              <a:ext uri="{FF2B5EF4-FFF2-40B4-BE49-F238E27FC236}">
                <a16:creationId xmlns:a16="http://schemas.microsoft.com/office/drawing/2014/main" id="{0FA6A825-E242-494A-AC34-553D66043000}"/>
              </a:ext>
            </a:extLst>
          </p:cNvPr>
          <p:cNvSpPr>
            <a:spLocks noGrp="1"/>
          </p:cNvSpPr>
          <p:nvPr>
            <p:ph type="pic" sz="quarter" idx="15" hasCustomPrompt="1"/>
          </p:nvPr>
        </p:nvSpPr>
        <p:spPr>
          <a:xfrm>
            <a:off x="4635833" y="1645143"/>
            <a:ext cx="2521656" cy="3362208"/>
          </a:xfrm>
          <a:prstGeom prst="diamond">
            <a:avLst/>
          </a:prstGeom>
          <a:solidFill>
            <a:schemeClr val="accent1">
              <a:lumMod val="20000"/>
              <a:lumOff val="80000"/>
            </a:schemeClr>
          </a:solidFill>
          <a:ln>
            <a:noFill/>
          </a:ln>
        </p:spPr>
        <p:txBody>
          <a:bodyPr/>
          <a:lstStyle>
            <a:lvl1pPr marL="0" indent="0" algn="ctr">
              <a:buNone/>
              <a:defRPr sz="1050"/>
            </a:lvl1pPr>
          </a:lstStyle>
          <a:p>
            <a:r>
              <a:rPr lang="en-US" dirty="0"/>
              <a:t>Click on picture icon to insert image. Before inserting, crop picture to 3.68” square or larger.</a:t>
            </a:r>
          </a:p>
        </p:txBody>
      </p:sp>
      <p:sp>
        <p:nvSpPr>
          <p:cNvPr id="8" name="Source Placeholder"/>
          <p:cNvSpPr>
            <a:spLocks noGrp="1"/>
          </p:cNvSpPr>
          <p:nvPr>
            <p:ph type="body" sz="quarter" idx="13" hasCustomPrompt="1"/>
          </p:nvPr>
        </p:nvSpPr>
        <p:spPr>
          <a:xfrm>
            <a:off x="342900" y="5751576"/>
            <a:ext cx="4224528"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49E61D85-6808-4B8E-AF1D-F995DBDA6EC3}" type="slidenum">
              <a:rPr lang="en-US" smtClean="0"/>
              <a:t>‹#›</a:t>
            </a:fld>
            <a:endParaRPr lang="en-US"/>
          </a:p>
        </p:txBody>
      </p:sp>
    </p:spTree>
    <p:extLst>
      <p:ext uri="{BB962C8B-B14F-4D97-AF65-F5344CB8AC3E}">
        <p14:creationId xmlns:p14="http://schemas.microsoft.com/office/powerpoint/2010/main" val="2813108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dirty="0"/>
              <a:t>References</a:t>
            </a:r>
          </a:p>
        </p:txBody>
      </p:sp>
      <p:sp>
        <p:nvSpPr>
          <p:cNvPr id="10" name="Content"/>
          <p:cNvSpPr>
            <a:spLocks noGrp="1"/>
          </p:cNvSpPr>
          <p:nvPr>
            <p:ph type="body" sz="quarter" idx="13" hasCustomPrompt="1"/>
          </p:nvPr>
        </p:nvSpPr>
        <p:spPr>
          <a:xfrm>
            <a:off x="342900" y="1371600"/>
            <a:ext cx="8455914" cy="4572000"/>
          </a:xfrm>
        </p:spPr>
        <p:txBody>
          <a:bodyPr>
            <a:noAutofit/>
          </a:bodyPr>
          <a:lstStyle>
            <a:lvl1pPr marL="457200" indent="-342900">
              <a:lnSpc>
                <a:spcPct val="100000"/>
              </a:lnSpc>
              <a:spcBef>
                <a:spcPts val="1350"/>
              </a:spcBef>
              <a:buNone/>
              <a:defRPr sz="1350" i="0" baseline="0">
                <a:solidFill>
                  <a:schemeClr val="tx1"/>
                </a:solidFill>
              </a:defRPr>
            </a:lvl1pPr>
            <a:lvl2pPr>
              <a:defRPr sz="1350"/>
            </a:lvl2pPr>
            <a:lvl3pPr>
              <a:defRPr sz="1350"/>
            </a:lvl3pPr>
            <a:lvl4pPr>
              <a:defRPr sz="1350"/>
            </a:lvl4pPr>
            <a:lvl5pPr>
              <a:defRPr sz="135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
        <p:nvSpPr>
          <p:cNvPr id="5" name="Slide Number"/>
          <p:cNvSpPr>
            <a:spLocks noGrp="1"/>
          </p:cNvSpPr>
          <p:nvPr>
            <p:ph type="sldNum" sz="quarter" idx="15"/>
          </p:nvPr>
        </p:nvSpPr>
        <p:spPr/>
        <p:txBody>
          <a:bodyPr/>
          <a:lstStyle/>
          <a:p>
            <a:fld id="{49E61D85-6808-4B8E-AF1D-F995DBDA6EC3}" type="slidenum">
              <a:rPr lang="en-US" smtClean="0"/>
              <a:t>‹#›</a:t>
            </a:fld>
            <a:endParaRPr lang="en-US"/>
          </a:p>
        </p:txBody>
      </p:sp>
    </p:spTree>
    <p:extLst>
      <p:ext uri="{BB962C8B-B14F-4D97-AF65-F5344CB8AC3E}">
        <p14:creationId xmlns:p14="http://schemas.microsoft.com/office/powerpoint/2010/main" val="4833418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A44E50-A8B5-46E6-935F-89C17C6A8C6C}"/>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 y="0"/>
            <a:ext cx="9141714" cy="6858000"/>
          </a:xfrm>
          <a:prstGeom prst="rect">
            <a:avLst/>
          </a:prstGeom>
        </p:spPr>
      </p:pic>
      <p:sp>
        <p:nvSpPr>
          <p:cNvPr id="11" name="TextBox 10">
            <a:extLst>
              <a:ext uri="{FF2B5EF4-FFF2-40B4-BE49-F238E27FC236}">
                <a16:creationId xmlns:a16="http://schemas.microsoft.com/office/drawing/2014/main" id="{810334FC-84F6-4046-90B7-24ADEB3883A5}"/>
              </a:ext>
            </a:extLst>
          </p:cNvPr>
          <p:cNvSpPr txBox="1"/>
          <p:nvPr/>
        </p:nvSpPr>
        <p:spPr>
          <a:xfrm>
            <a:off x="398192" y="5858937"/>
            <a:ext cx="8155743" cy="1346735"/>
          </a:xfrm>
          <a:prstGeom prst="rect">
            <a:avLst/>
          </a:prstGeom>
          <a:noFill/>
        </p:spPr>
        <p:txBody>
          <a:bodyPr wrap="square" rtlCol="0">
            <a:noAutofit/>
          </a:bodyPr>
          <a:lstStyle/>
          <a:p>
            <a:pPr>
              <a:lnSpc>
                <a:spcPct val="175000"/>
              </a:lnSpc>
            </a:pPr>
            <a:r>
              <a:rPr lang="en-US" sz="1650" dirty="0"/>
              <a:t>1000 Thomas Jefferson St., NW   |   Washington, DC 20007-3835   |   866.577.5787</a:t>
            </a:r>
          </a:p>
        </p:txBody>
      </p:sp>
      <p:sp>
        <p:nvSpPr>
          <p:cNvPr id="3" name="Slide Number Placeholder 2">
            <a:extLst>
              <a:ext uri="{FF2B5EF4-FFF2-40B4-BE49-F238E27FC236}">
                <a16:creationId xmlns:a16="http://schemas.microsoft.com/office/drawing/2014/main" id="{C44B1A71-6E75-4D6A-80EB-C317D68B1925}"/>
              </a:ext>
            </a:extLst>
          </p:cNvPr>
          <p:cNvSpPr>
            <a:spLocks noGrp="1"/>
          </p:cNvSpPr>
          <p:nvPr>
            <p:ph type="sldNum" sz="quarter" idx="17"/>
          </p:nvPr>
        </p:nvSpPr>
        <p:spPr/>
        <p:txBody>
          <a:bodyPr/>
          <a:lstStyle/>
          <a:p>
            <a:fld id="{49E61D85-6808-4B8E-AF1D-F995DBDA6EC3}" type="slidenum">
              <a:rPr lang="en-US" smtClean="0"/>
              <a:t>‹#›</a:t>
            </a:fld>
            <a:endParaRPr lang="en-US"/>
          </a:p>
        </p:txBody>
      </p:sp>
      <p:sp>
        <p:nvSpPr>
          <p:cNvPr id="2" name="Title 1">
            <a:extLst>
              <a:ext uri="{FF2B5EF4-FFF2-40B4-BE49-F238E27FC236}">
                <a16:creationId xmlns:a16="http://schemas.microsoft.com/office/drawing/2014/main" id="{03A44994-3AA1-4E55-BEB7-812C28CC76E7}"/>
              </a:ext>
            </a:extLst>
          </p:cNvPr>
          <p:cNvSpPr>
            <a:spLocks noGrp="1"/>
          </p:cNvSpPr>
          <p:nvPr>
            <p:ph type="title" hasCustomPrompt="1"/>
          </p:nvPr>
        </p:nvSpPr>
        <p:spPr>
          <a:xfrm>
            <a:off x="36311" y="-400050"/>
            <a:ext cx="781373" cy="175260"/>
          </a:xfrm>
        </p:spPr>
        <p:txBody>
          <a:bodyPr>
            <a:normAutofit/>
          </a:bodyPr>
          <a:lstStyle>
            <a:lvl1pPr>
              <a:defRPr sz="750">
                <a:solidFill>
                  <a:srgbClr val="E6E6E6"/>
                </a:solidFill>
              </a:defRPr>
            </a:lvl1pPr>
          </a:lstStyle>
          <a:p>
            <a:r>
              <a:rPr lang="en-US" dirty="0"/>
              <a:t>Closing Slide</a:t>
            </a:r>
          </a:p>
        </p:txBody>
      </p:sp>
      <p:sp>
        <p:nvSpPr>
          <p:cNvPr id="7" name="TextBox 6">
            <a:extLst>
              <a:ext uri="{FF2B5EF4-FFF2-40B4-BE49-F238E27FC236}">
                <a16:creationId xmlns:a16="http://schemas.microsoft.com/office/drawing/2014/main" id="{26B4CD26-5B1F-47B5-B13C-A2ED653161B6}"/>
              </a:ext>
            </a:extLst>
          </p:cNvPr>
          <p:cNvSpPr txBox="1"/>
          <p:nvPr/>
        </p:nvSpPr>
        <p:spPr>
          <a:xfrm>
            <a:off x="817684" y="3594294"/>
            <a:ext cx="7675685" cy="2378280"/>
          </a:xfrm>
          <a:prstGeom prst="rect">
            <a:avLst/>
          </a:prstGeom>
          <a:noFill/>
        </p:spPr>
        <p:txBody>
          <a:bodyPr wrap="square" rtlCol="0">
            <a:noAutofit/>
          </a:bodyPr>
          <a:lstStyle/>
          <a:p>
            <a:pPr>
              <a:lnSpc>
                <a:spcPct val="175000"/>
              </a:lnSpc>
            </a:pPr>
            <a:r>
              <a:rPr lang="en-US" sz="1650" dirty="0"/>
              <a:t>www.intensiveintervention.org</a:t>
            </a:r>
          </a:p>
          <a:p>
            <a:pPr>
              <a:lnSpc>
                <a:spcPct val="175000"/>
              </a:lnSpc>
            </a:pPr>
            <a:r>
              <a:rPr lang="en-US" sz="1650" dirty="0"/>
              <a:t>ncii@air.org</a:t>
            </a:r>
          </a:p>
          <a:p>
            <a:pPr>
              <a:lnSpc>
                <a:spcPct val="175000"/>
              </a:lnSpc>
            </a:pPr>
            <a:r>
              <a:rPr lang="en-US" sz="1650" dirty="0"/>
              <a:t>https://twitter.com/TheNCII https://www.youtube.com/channel/UC6W2pma8TiSZvY_GWROkTLA</a:t>
            </a:r>
          </a:p>
        </p:txBody>
      </p:sp>
    </p:spTree>
    <p:extLst>
      <p:ext uri="{BB962C8B-B14F-4D97-AF65-F5344CB8AC3E}">
        <p14:creationId xmlns:p14="http://schemas.microsoft.com/office/powerpoint/2010/main" val="4319110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ontact">
    <p:spTree>
      <p:nvGrpSpPr>
        <p:cNvPr id="1" name=""/>
        <p:cNvGrpSpPr/>
        <p:nvPr/>
      </p:nvGrpSpPr>
      <p:grpSpPr>
        <a:xfrm>
          <a:off x="0" y="0"/>
          <a:ext cx="0" cy="0"/>
          <a:chOff x="0" y="0"/>
          <a:chExt cx="0" cy="0"/>
        </a:xfrm>
      </p:grpSpPr>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 y="0"/>
            <a:ext cx="9141714" cy="6858000"/>
          </a:xfrm>
          <a:prstGeom prst="rect">
            <a:avLst/>
          </a:prstGeom>
        </p:spPr>
      </p:pic>
      <p:sp>
        <p:nvSpPr>
          <p:cNvPr id="2" name="Title 1"/>
          <p:cNvSpPr>
            <a:spLocks noGrp="1"/>
          </p:cNvSpPr>
          <p:nvPr>
            <p:ph type="title" hasCustomPrompt="1"/>
          </p:nvPr>
        </p:nvSpPr>
        <p:spPr>
          <a:xfrm>
            <a:off x="1927220" y="1730762"/>
            <a:ext cx="6419088" cy="353687"/>
          </a:xfrm>
        </p:spPr>
        <p:txBody>
          <a:bodyPr anchor="b" anchorCtr="0">
            <a:noAutofit/>
          </a:bodyPr>
          <a:lstStyle>
            <a:lvl1pPr algn="l">
              <a:lnSpc>
                <a:spcPct val="114000"/>
              </a:lnSpc>
              <a:defRPr lang="en-US" sz="1650" b="1" i="0" kern="1200" cap="none" spc="0" baseline="0" dirty="0">
                <a:solidFill>
                  <a:schemeClr val="bg1"/>
                </a:solidFill>
                <a:latin typeface="+mn-lt"/>
                <a:ea typeface="Calibri"/>
                <a:cs typeface="Calibri"/>
              </a:defRPr>
            </a:lvl1pPr>
          </a:lstStyle>
          <a:p>
            <a:r>
              <a:rPr lang="en-US" dirty="0"/>
              <a:t>Presenter’s Name</a:t>
            </a:r>
          </a:p>
        </p:txBody>
      </p:sp>
      <p:sp>
        <p:nvSpPr>
          <p:cNvPr id="40" name="Contact Information"/>
          <p:cNvSpPr>
            <a:spLocks noGrp="1"/>
          </p:cNvSpPr>
          <p:nvPr>
            <p:ph type="body" sz="quarter" idx="11" hasCustomPrompt="1"/>
          </p:nvPr>
        </p:nvSpPr>
        <p:spPr>
          <a:xfrm>
            <a:off x="1927221" y="2126874"/>
            <a:ext cx="6417392" cy="1231786"/>
          </a:xfrm>
        </p:spPr>
        <p:txBody>
          <a:bodyPr>
            <a:noAutofit/>
          </a:bodyPr>
          <a:lstStyle>
            <a:lvl1pPr marL="0" indent="0" algn="l">
              <a:lnSpc>
                <a:spcPct val="125000"/>
              </a:lnSpc>
              <a:spcBef>
                <a:spcPts val="0"/>
              </a:spcBef>
              <a:buNone/>
              <a:defRPr sz="1650" cap="none" spc="0" baseline="0">
                <a:solidFill>
                  <a:schemeClr val="bg1"/>
                </a:solidFill>
              </a:defRPr>
            </a:lvl1pPr>
          </a:lstStyle>
          <a:p>
            <a:r>
              <a:rPr lang="en-US" dirty="0"/>
              <a:t>Presenter’s Job Title</a:t>
            </a:r>
          </a:p>
          <a:p>
            <a:r>
              <a:rPr lang="en-US" dirty="0"/>
              <a:t>###.###.####</a:t>
            </a:r>
          </a:p>
          <a:p>
            <a:r>
              <a:rPr lang="en-US" dirty="0"/>
              <a:t>email.address@air.org</a:t>
            </a:r>
          </a:p>
        </p:txBody>
      </p:sp>
      <p:sp>
        <p:nvSpPr>
          <p:cNvPr id="4" name="Picture Placeholder 3">
            <a:extLst>
              <a:ext uri="{FF2B5EF4-FFF2-40B4-BE49-F238E27FC236}">
                <a16:creationId xmlns:a16="http://schemas.microsoft.com/office/drawing/2014/main" id="{3F9F50D9-2722-4E60-953E-F54EF5398C4D}"/>
              </a:ext>
            </a:extLst>
          </p:cNvPr>
          <p:cNvSpPr>
            <a:spLocks noGrp="1"/>
          </p:cNvSpPr>
          <p:nvPr>
            <p:ph type="pic" sz="quarter" idx="12" hasCustomPrompt="1"/>
          </p:nvPr>
        </p:nvSpPr>
        <p:spPr>
          <a:xfrm>
            <a:off x="902091" y="1787031"/>
            <a:ext cx="857250" cy="1143000"/>
          </a:xfrm>
          <a:solidFill>
            <a:schemeClr val="bg1"/>
          </a:solidFill>
        </p:spPr>
        <p:txBody>
          <a:bodyPr anchor="t" anchorCtr="1">
            <a:normAutofit/>
          </a:bodyPr>
          <a:lstStyle>
            <a:lvl1pPr marL="0" indent="0" algn="ctr">
              <a:buNone/>
              <a:defRPr sz="750"/>
            </a:lvl1pPr>
          </a:lstStyle>
          <a:p>
            <a:r>
              <a:rPr lang="en-US" dirty="0"/>
              <a:t>Click icon below to insert photo</a:t>
            </a:r>
          </a:p>
        </p:txBody>
      </p:sp>
      <p:sp>
        <p:nvSpPr>
          <p:cNvPr id="6" name="TextBox 5">
            <a:extLst>
              <a:ext uri="{FF2B5EF4-FFF2-40B4-BE49-F238E27FC236}">
                <a16:creationId xmlns:a16="http://schemas.microsoft.com/office/drawing/2014/main" id="{EDEECBFC-F2AC-4A7D-A4BD-311B33EDDE65}"/>
              </a:ext>
            </a:extLst>
          </p:cNvPr>
          <p:cNvSpPr txBox="1"/>
          <p:nvPr/>
        </p:nvSpPr>
        <p:spPr>
          <a:xfrm>
            <a:off x="817684" y="3594294"/>
            <a:ext cx="7675685" cy="2378280"/>
          </a:xfrm>
          <a:prstGeom prst="rect">
            <a:avLst/>
          </a:prstGeom>
          <a:noFill/>
        </p:spPr>
        <p:txBody>
          <a:bodyPr wrap="square" rtlCol="0">
            <a:noAutofit/>
          </a:bodyPr>
          <a:lstStyle/>
          <a:p>
            <a:pPr>
              <a:lnSpc>
                <a:spcPct val="175000"/>
              </a:lnSpc>
            </a:pPr>
            <a:r>
              <a:rPr lang="en-US" sz="1650" dirty="0"/>
              <a:t>www.intensiveintervention.org</a:t>
            </a:r>
          </a:p>
          <a:p>
            <a:pPr>
              <a:lnSpc>
                <a:spcPct val="175000"/>
              </a:lnSpc>
            </a:pPr>
            <a:r>
              <a:rPr lang="en-US" sz="1650" dirty="0"/>
              <a:t>ncii@air.org</a:t>
            </a:r>
          </a:p>
          <a:p>
            <a:pPr>
              <a:lnSpc>
                <a:spcPct val="175000"/>
              </a:lnSpc>
            </a:pPr>
            <a:r>
              <a:rPr lang="en-US" sz="1650" dirty="0"/>
              <a:t>https://twitter.com/TheNCII https://www.youtube.com/channel/UC6W2pma8TiSZvY_GWROkTLA</a:t>
            </a:r>
          </a:p>
        </p:txBody>
      </p:sp>
      <p:sp>
        <p:nvSpPr>
          <p:cNvPr id="11" name="TextBox 10">
            <a:extLst>
              <a:ext uri="{FF2B5EF4-FFF2-40B4-BE49-F238E27FC236}">
                <a16:creationId xmlns:a16="http://schemas.microsoft.com/office/drawing/2014/main" id="{810334FC-84F6-4046-90B7-24ADEB3883A5}"/>
              </a:ext>
            </a:extLst>
          </p:cNvPr>
          <p:cNvSpPr txBox="1"/>
          <p:nvPr/>
        </p:nvSpPr>
        <p:spPr>
          <a:xfrm>
            <a:off x="471884" y="5946434"/>
            <a:ext cx="8155743" cy="600870"/>
          </a:xfrm>
          <a:prstGeom prst="rect">
            <a:avLst/>
          </a:prstGeom>
          <a:noFill/>
        </p:spPr>
        <p:txBody>
          <a:bodyPr wrap="square" rtlCol="0">
            <a:noAutofit/>
          </a:bodyPr>
          <a:lstStyle/>
          <a:p>
            <a:pPr>
              <a:lnSpc>
                <a:spcPct val="175000"/>
              </a:lnSpc>
            </a:pPr>
            <a:r>
              <a:rPr lang="en-US" sz="1650" dirty="0"/>
              <a:t>1000 Thomas Jefferson Street NW   |   Washington, DC 20007-3835   |   866.577.5787</a:t>
            </a:r>
          </a:p>
        </p:txBody>
      </p:sp>
      <p:sp>
        <p:nvSpPr>
          <p:cNvPr id="5" name="Slide Number Placeholder 4">
            <a:extLst>
              <a:ext uri="{FF2B5EF4-FFF2-40B4-BE49-F238E27FC236}">
                <a16:creationId xmlns:a16="http://schemas.microsoft.com/office/drawing/2014/main" id="{843BDDF8-CAD2-4BC2-8AE7-FB0485C3210B}"/>
              </a:ext>
            </a:extLst>
          </p:cNvPr>
          <p:cNvSpPr>
            <a:spLocks noGrp="1"/>
          </p:cNvSpPr>
          <p:nvPr>
            <p:ph type="sldNum" sz="quarter" idx="14"/>
          </p:nvPr>
        </p:nvSpPr>
        <p:spPr/>
        <p:txBody>
          <a:bodyPr/>
          <a:lstStyle/>
          <a:p>
            <a:fld id="{49E61D85-6808-4B8E-AF1D-F995DBDA6EC3}" type="slidenum">
              <a:rPr lang="en-US" smtClean="0"/>
              <a:t>‹#›</a:t>
            </a:fld>
            <a:endParaRPr lang="en-US"/>
          </a:p>
        </p:txBody>
      </p:sp>
    </p:spTree>
    <p:extLst>
      <p:ext uri="{BB962C8B-B14F-4D97-AF65-F5344CB8AC3E}">
        <p14:creationId xmlns:p14="http://schemas.microsoft.com/office/powerpoint/2010/main" val="4165204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Black Divide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93377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Text Heavy Layout for Instructional Text</a:t>
            </a:r>
          </a:p>
        </p:txBody>
      </p:sp>
      <p:sp>
        <p:nvSpPr>
          <p:cNvPr id="10" name="Content Placeholder"/>
          <p:cNvSpPr>
            <a:spLocks noGrp="1"/>
          </p:cNvSpPr>
          <p:nvPr>
            <p:ph idx="1" hasCustomPrompt="1"/>
          </p:nvPr>
        </p:nvSpPr>
        <p:spPr>
          <a:xfrm>
            <a:off x="342900" y="1371600"/>
            <a:ext cx="8503920" cy="4343400"/>
          </a:xfrm>
          <a:prstGeom prst="rect">
            <a:avLst/>
          </a:prstGeom>
          <a:ln>
            <a:noFill/>
          </a:ln>
        </p:spPr>
        <p:txBody>
          <a:bodyPr vert="horz" lIns="0" tIns="0" rIns="0" bIns="0" rtlCol="0">
            <a:normAutofit/>
          </a:bodyPr>
          <a:lstStyle>
            <a:lvl1pPr marL="0" marR="0" indent="0" algn="l" defTabSz="514350" rtl="0" eaLnBrk="1" fontAlgn="auto" latinLnBrk="0" hangingPunct="1">
              <a:lnSpc>
                <a:spcPct val="105000"/>
              </a:lnSpc>
              <a:spcBef>
                <a:spcPts val="450"/>
              </a:spcBef>
              <a:spcAft>
                <a:spcPts val="0"/>
              </a:spcAft>
              <a:buClrTx/>
              <a:buSzPct val="100000"/>
              <a:buFont typeface="Arial" panose="020B0604020202020204" pitchFamily="34" charset="0"/>
              <a:buNone/>
              <a:tabLst/>
              <a:defRPr sz="1200" baseline="0"/>
            </a:lvl1pPr>
            <a:lvl2pPr marL="171450" indent="-171450">
              <a:lnSpc>
                <a:spcPct val="105000"/>
              </a:lnSpc>
              <a:spcBef>
                <a:spcPts val="450"/>
              </a:spcBef>
              <a:buFont typeface="Wingdings" panose="05000000000000000000" pitchFamily="2" charset="2"/>
              <a:buChar char="§"/>
              <a:defRPr sz="1200"/>
            </a:lvl2pPr>
            <a:lvl3pPr marL="342900" indent="-171450">
              <a:lnSpc>
                <a:spcPct val="105000"/>
              </a:lnSpc>
              <a:spcBef>
                <a:spcPts val="450"/>
              </a:spcBef>
              <a:buFont typeface="Arial" panose="020B0604020202020204" pitchFamily="34" charset="0"/>
              <a:buChar char="•"/>
              <a:defRPr sz="1200"/>
            </a:lvl3pPr>
            <a:lvl4pPr marL="514350" indent="-171450">
              <a:lnSpc>
                <a:spcPct val="105000"/>
              </a:lnSpc>
              <a:spcBef>
                <a:spcPts val="450"/>
              </a:spcBef>
              <a:buFont typeface="Arial" panose="020B0604020202020204" pitchFamily="34" charset="0"/>
              <a:buChar char="–"/>
              <a:defRPr sz="1200"/>
            </a:lvl4pPr>
            <a:lvl5pPr marL="685800" indent="-171450">
              <a:lnSpc>
                <a:spcPct val="105000"/>
              </a:lnSpc>
              <a:spcBef>
                <a:spcPts val="450"/>
              </a:spcBef>
              <a:buSzPct val="110000"/>
              <a:buFont typeface="Arial" panose="020B0604020202020204" pitchFamily="34" charset="0"/>
              <a:buChar char="»"/>
              <a:defRPr sz="1200"/>
            </a:lvl5pPr>
            <a:lvl6pPr marL="857250" indent="-171450">
              <a:lnSpc>
                <a:spcPct val="105000"/>
              </a:lnSpc>
              <a:spcBef>
                <a:spcPts val="450"/>
              </a:spcBef>
              <a:buClr>
                <a:schemeClr val="accent1"/>
              </a:buClr>
              <a:buFont typeface="Calibri" panose="020F0502020204030204" pitchFamily="34" charset="0"/>
              <a:buChar char="›"/>
              <a:defRPr sz="1200"/>
            </a:lvl6pPr>
          </a:lstStyle>
          <a:p>
            <a:pPr marL="0" marR="0" lvl="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a:pPr>
            <a:r>
              <a:rPr lang="en-US" dirty="0"/>
              <a:t>Text size for all levels is 16 points. The first text level has no bullet. Use Increase List Level and Decrease List Level icons in the Paragraph group on the Home tab to move between first level (no bullet) and second level (square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8" name="Source Placeholder"/>
          <p:cNvSpPr>
            <a:spLocks noGrp="1"/>
          </p:cNvSpPr>
          <p:nvPr>
            <p:ph type="body" sz="quarter" idx="13" hasCustomPrompt="1"/>
          </p:nvPr>
        </p:nvSpPr>
        <p:spPr>
          <a:xfrm>
            <a:off x="342900" y="5751576"/>
            <a:ext cx="8503920"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49E61D85-6808-4B8E-AF1D-F995DBDA6EC3}" type="slidenum">
              <a:rPr lang="en-US" smtClean="0"/>
              <a:t>‹#›</a:t>
            </a:fld>
            <a:endParaRPr lang="en-US"/>
          </a:p>
        </p:txBody>
      </p:sp>
    </p:spTree>
    <p:extLst>
      <p:ext uri="{BB962C8B-B14F-4D97-AF65-F5344CB8AC3E}">
        <p14:creationId xmlns:p14="http://schemas.microsoft.com/office/powerpoint/2010/main" val="39393514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0277F5-39C8-4026-AE65-08B7512E5E02}" type="datetimeFigureOut">
              <a:rPr lang="en-US" smtClean="0"/>
              <a:t>9/22/2020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E61D85-6808-4B8E-AF1D-F995DBDA6EC3}" type="slidenum">
              <a:rPr lang="en-US" smtClean="0"/>
              <a:t>‹#›</a:t>
            </a:fld>
            <a:endParaRPr lang="en-US"/>
          </a:p>
        </p:txBody>
      </p:sp>
    </p:spTree>
    <p:extLst>
      <p:ext uri="{BB962C8B-B14F-4D97-AF65-F5344CB8AC3E}">
        <p14:creationId xmlns:p14="http://schemas.microsoft.com/office/powerpoint/2010/main" val="5478012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0277F5-39C8-4026-AE65-08B7512E5E02}"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61D85-6808-4B8E-AF1D-F995DBDA6EC3}" type="slidenum">
              <a:rPr lang="en-US" smtClean="0"/>
              <a:t>‹#›</a:t>
            </a:fld>
            <a:endParaRPr lang="en-US"/>
          </a:p>
        </p:txBody>
      </p:sp>
    </p:spTree>
    <p:extLst>
      <p:ext uri="{BB962C8B-B14F-4D97-AF65-F5344CB8AC3E}">
        <p14:creationId xmlns:p14="http://schemas.microsoft.com/office/powerpoint/2010/main" val="2874662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828EEB-F5D1-484F-ADC8-B39387359571}"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35CD2-5925-4720-99F9-9B01D62F73BE}" type="slidenum">
              <a:rPr lang="en-US" smtClean="0"/>
              <a:t>‹#›</a:t>
            </a:fld>
            <a:endParaRPr lang="en-US"/>
          </a:p>
        </p:txBody>
      </p:sp>
    </p:spTree>
    <p:extLst>
      <p:ext uri="{BB962C8B-B14F-4D97-AF65-F5344CB8AC3E}">
        <p14:creationId xmlns:p14="http://schemas.microsoft.com/office/powerpoint/2010/main" val="2161622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828EEB-F5D1-484F-ADC8-B39387359571}" type="datetimeFigureOut">
              <a:rPr lang="en-US" smtClean="0"/>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35CD2-5925-4720-99F9-9B01D62F73BE}" type="slidenum">
              <a:rPr lang="en-US" smtClean="0"/>
              <a:t>‹#›</a:t>
            </a:fld>
            <a:endParaRPr lang="en-US"/>
          </a:p>
        </p:txBody>
      </p:sp>
    </p:spTree>
    <p:extLst>
      <p:ext uri="{BB962C8B-B14F-4D97-AF65-F5344CB8AC3E}">
        <p14:creationId xmlns:p14="http://schemas.microsoft.com/office/powerpoint/2010/main" val="2044174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828EEB-F5D1-484F-ADC8-B39387359571}" type="datetimeFigureOut">
              <a:rPr lang="en-US" smtClean="0"/>
              <a:t>9/22/2020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935CD2-5925-4720-99F9-9B01D62F73BE}" type="slidenum">
              <a:rPr lang="en-US" smtClean="0"/>
              <a:t>‹#›</a:t>
            </a:fld>
            <a:endParaRPr lang="en-US"/>
          </a:p>
        </p:txBody>
      </p:sp>
    </p:spTree>
    <p:extLst>
      <p:ext uri="{BB962C8B-B14F-4D97-AF65-F5344CB8AC3E}">
        <p14:creationId xmlns:p14="http://schemas.microsoft.com/office/powerpoint/2010/main" val="1711843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828EEB-F5D1-484F-ADC8-B39387359571}" type="datetimeFigureOut">
              <a:rPr lang="en-US" smtClean="0"/>
              <a:t>9/22/2020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935CD2-5925-4720-99F9-9B01D62F73BE}" type="slidenum">
              <a:rPr lang="en-US" smtClean="0"/>
              <a:t>‹#›</a:t>
            </a:fld>
            <a:endParaRPr lang="en-US"/>
          </a:p>
        </p:txBody>
      </p:sp>
    </p:spTree>
    <p:extLst>
      <p:ext uri="{BB962C8B-B14F-4D97-AF65-F5344CB8AC3E}">
        <p14:creationId xmlns:p14="http://schemas.microsoft.com/office/powerpoint/2010/main" val="3351054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828EEB-F5D1-484F-ADC8-B39387359571}" type="datetimeFigureOut">
              <a:rPr lang="en-US" smtClean="0"/>
              <a:t>9/22/2020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935CD2-5925-4720-99F9-9B01D62F73BE}" type="slidenum">
              <a:rPr lang="en-US" smtClean="0"/>
              <a:t>‹#›</a:t>
            </a:fld>
            <a:endParaRPr lang="en-US"/>
          </a:p>
        </p:txBody>
      </p:sp>
    </p:spTree>
    <p:extLst>
      <p:ext uri="{BB962C8B-B14F-4D97-AF65-F5344CB8AC3E}">
        <p14:creationId xmlns:p14="http://schemas.microsoft.com/office/powerpoint/2010/main" val="907171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828EEB-F5D1-484F-ADC8-B39387359571}" type="datetimeFigureOut">
              <a:rPr lang="en-US" smtClean="0"/>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35CD2-5925-4720-99F9-9B01D62F73BE}" type="slidenum">
              <a:rPr lang="en-US" smtClean="0"/>
              <a:t>‹#›</a:t>
            </a:fld>
            <a:endParaRPr lang="en-US"/>
          </a:p>
        </p:txBody>
      </p:sp>
    </p:spTree>
    <p:extLst>
      <p:ext uri="{BB962C8B-B14F-4D97-AF65-F5344CB8AC3E}">
        <p14:creationId xmlns:p14="http://schemas.microsoft.com/office/powerpoint/2010/main" val="4037090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828EEB-F5D1-484F-ADC8-B39387359571}" type="datetimeFigureOut">
              <a:rPr lang="en-US" smtClean="0"/>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35CD2-5925-4720-99F9-9B01D62F73BE}" type="slidenum">
              <a:rPr lang="en-US" smtClean="0"/>
              <a:t>‹#›</a:t>
            </a:fld>
            <a:endParaRPr lang="en-US"/>
          </a:p>
        </p:txBody>
      </p:sp>
    </p:spTree>
    <p:extLst>
      <p:ext uri="{BB962C8B-B14F-4D97-AF65-F5344CB8AC3E}">
        <p14:creationId xmlns:p14="http://schemas.microsoft.com/office/powerpoint/2010/main" val="3236413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28EEB-F5D1-484F-ADC8-B39387359571}" type="datetimeFigureOut">
              <a:rPr lang="en-US" smtClean="0"/>
              <a:t>9/22/2020</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935CD2-5925-4720-99F9-9B01D62F73BE}" type="slidenum">
              <a:rPr lang="en-US" smtClean="0"/>
              <a:t>‹#›</a:t>
            </a:fld>
            <a:endParaRPr lang="en-US"/>
          </a:p>
        </p:txBody>
      </p:sp>
    </p:spTree>
    <p:extLst>
      <p:ext uri="{BB962C8B-B14F-4D97-AF65-F5344CB8AC3E}">
        <p14:creationId xmlns:p14="http://schemas.microsoft.com/office/powerpoint/2010/main" val="2157154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Placeholder"/>
          <p:cNvSpPr>
            <a:spLocks noGrp="1"/>
          </p:cNvSpPr>
          <p:nvPr>
            <p:ph type="title"/>
          </p:nvPr>
        </p:nvSpPr>
        <p:spPr>
          <a:xfrm>
            <a:off x="342901" y="0"/>
            <a:ext cx="8457057" cy="1280160"/>
          </a:xfrm>
          <a:prstGeom prst="rect">
            <a:avLst/>
          </a:prstGeom>
        </p:spPr>
        <p:txBody>
          <a:bodyPr vert="horz" lIns="0" tIns="0" rIns="0" bIns="0" rtlCol="0" anchor="ctr" anchorCtr="0">
            <a:normAutofit/>
          </a:bodyPr>
          <a:lstStyle/>
          <a:p>
            <a:r>
              <a:rPr lang="en-US" dirty="0"/>
              <a:t>Slide Title, Size 42, 85% Black, Center Aligned in Placeholder</a:t>
            </a:r>
          </a:p>
        </p:txBody>
      </p:sp>
      <p:sp>
        <p:nvSpPr>
          <p:cNvPr id="12" name="Text Placeholder"/>
          <p:cNvSpPr>
            <a:spLocks noGrp="1"/>
          </p:cNvSpPr>
          <p:nvPr>
            <p:ph type="body" idx="1"/>
          </p:nvPr>
        </p:nvSpPr>
        <p:spPr>
          <a:xfrm>
            <a:off x="342901" y="1371599"/>
            <a:ext cx="8457057" cy="4343400"/>
          </a:xfrm>
          <a:prstGeom prst="rect">
            <a:avLst/>
          </a:prstGeom>
          <a:ln>
            <a:noFill/>
          </a:ln>
        </p:spPr>
        <p:txBody>
          <a:bodyPr vert="horz" lIns="0" tIns="0" rIns="0" bIns="0" rtlCol="0">
            <a:normAutofit/>
          </a:bodyPr>
          <a:lstStyle/>
          <a:p>
            <a:pPr lvl="0"/>
            <a:r>
              <a:rPr lang="en-US" dirty="0"/>
              <a:t>Bullet 1, bullet character Wingding 167, text size 26, 85% black </a:t>
            </a:r>
          </a:p>
          <a:p>
            <a:pPr lvl="1"/>
            <a:r>
              <a:rPr lang="en-US" dirty="0"/>
              <a:t>Bullet 2, bullet character 149</a:t>
            </a:r>
          </a:p>
          <a:p>
            <a:pPr lvl="2"/>
            <a:r>
              <a:rPr lang="en-US" dirty="0"/>
              <a:t>Bullet 3, bullet character 150</a:t>
            </a:r>
          </a:p>
          <a:p>
            <a:pPr lvl="3"/>
            <a:r>
              <a:rPr lang="en-US" dirty="0"/>
              <a:t>Bullet 4, bullet character 187</a:t>
            </a:r>
          </a:p>
          <a:p>
            <a:pPr lvl="4"/>
            <a:r>
              <a:rPr lang="en-US" dirty="0"/>
              <a:t>Bullet 5, bullet character 155</a:t>
            </a:r>
          </a:p>
        </p:txBody>
      </p:sp>
      <p:pic>
        <p:nvPicPr>
          <p:cNvPr id="4" name="Picture 3">
            <a:extLst>
              <a:ext uri="{FF2B5EF4-FFF2-40B4-BE49-F238E27FC236}">
                <a16:creationId xmlns:a16="http://schemas.microsoft.com/office/drawing/2014/main" id="{94327D8D-869B-4B93-B6F6-D1B462738017}"/>
              </a:ext>
              <a:ext uri="{C183D7F6-B498-43B3-948B-1728B52AA6E4}">
                <adec:decorative xmlns:adec="http://schemas.microsoft.com/office/drawing/2017/decorative" val="1"/>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43" y="0"/>
            <a:ext cx="9141714" cy="6858000"/>
          </a:xfrm>
          <a:prstGeom prst="rect">
            <a:avLst/>
          </a:prstGeom>
        </p:spPr>
      </p:pic>
      <p:sp>
        <p:nvSpPr>
          <p:cNvPr id="2" name="Footer Placeholder 1"/>
          <p:cNvSpPr>
            <a:spLocks noGrp="1"/>
          </p:cNvSpPr>
          <p:nvPr>
            <p:ph type="ftr" sz="quarter" idx="3"/>
          </p:nvPr>
        </p:nvSpPr>
        <p:spPr>
          <a:xfrm>
            <a:off x="342902" y="6765670"/>
            <a:ext cx="2215751" cy="92333"/>
          </a:xfrm>
          <a:prstGeom prst="rect">
            <a:avLst/>
          </a:prstGeom>
          <a:ln>
            <a:noFill/>
          </a:ln>
        </p:spPr>
        <p:txBody>
          <a:bodyPr wrap="square" lIns="0" tIns="0" rIns="0" bIns="0" anchor="b" anchorCtr="0">
            <a:spAutoFit/>
          </a:bodyPr>
          <a:lstStyle>
            <a:lvl1pPr>
              <a:spcBef>
                <a:spcPts val="0"/>
              </a:spcBef>
              <a:defRPr lang="en-US" sz="600" b="0" i="0">
                <a:solidFill>
                  <a:schemeClr val="tx1"/>
                </a:solidFill>
                <a:latin typeface="Calibri"/>
                <a:ea typeface="Calibri"/>
                <a:cs typeface="Calibri"/>
              </a:defRPr>
            </a:lvl1pPr>
          </a:lstStyle>
          <a:p>
            <a:endParaRPr lang="en-US"/>
          </a:p>
        </p:txBody>
      </p:sp>
      <p:sp>
        <p:nvSpPr>
          <p:cNvPr id="6" name="Slide Number"/>
          <p:cNvSpPr>
            <a:spLocks noGrp="1"/>
          </p:cNvSpPr>
          <p:nvPr>
            <p:ph type="sldNum" sz="quarter" idx="4"/>
          </p:nvPr>
        </p:nvSpPr>
        <p:spPr>
          <a:xfrm>
            <a:off x="8801902" y="6742584"/>
            <a:ext cx="117020" cy="115416"/>
          </a:xfrm>
          <a:prstGeom prst="rect">
            <a:avLst/>
          </a:prstGeom>
        </p:spPr>
        <p:txBody>
          <a:bodyPr vert="horz" wrap="none" lIns="0" tIns="0" rIns="0" bIns="0" rtlCol="0" anchor="b" anchorCtr="0">
            <a:spAutoFit/>
          </a:bodyPr>
          <a:lstStyle>
            <a:lvl1pPr algn="r">
              <a:defRPr sz="750" b="0" i="0">
                <a:solidFill>
                  <a:schemeClr val="tx1"/>
                </a:solidFill>
                <a:latin typeface="+mn-lt"/>
                <a:ea typeface="Calibri"/>
                <a:cs typeface="Calibri"/>
              </a:defRPr>
            </a:lvl1pPr>
          </a:lstStyle>
          <a:p>
            <a:fld id="{49E61D85-6808-4B8E-AF1D-F995DBDA6EC3}" type="slidenum">
              <a:rPr lang="en-US" smtClean="0"/>
              <a:t>‹#›</a:t>
            </a:fld>
            <a:endParaRPr lang="en-US"/>
          </a:p>
        </p:txBody>
      </p:sp>
    </p:spTree>
    <p:extLst>
      <p:ext uri="{BB962C8B-B14F-4D97-AF65-F5344CB8AC3E}">
        <p14:creationId xmlns:p14="http://schemas.microsoft.com/office/powerpoint/2010/main" val="14287966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p:txStyles>
    <p:titleStyle>
      <a:lvl1pPr algn="ctr" defTabSz="514350" rtl="0" eaLnBrk="1" latinLnBrk="0" hangingPunct="1">
        <a:lnSpc>
          <a:spcPct val="100000"/>
        </a:lnSpc>
        <a:spcBef>
          <a:spcPct val="0"/>
        </a:spcBef>
        <a:buNone/>
        <a:defRPr sz="3150" b="1" i="0" kern="1200" baseline="0">
          <a:solidFill>
            <a:schemeClr val="tx1"/>
          </a:solidFill>
          <a:latin typeface="+mj-lt"/>
          <a:ea typeface="+mj-ea"/>
          <a:cs typeface="Calibri"/>
        </a:defRPr>
      </a:lvl1pPr>
    </p:titleStyle>
    <p:bodyStyle>
      <a:lvl1pPr marL="240030" marR="0" indent="-240030" algn="l" defTabSz="514350" rtl="0" eaLnBrk="1" fontAlgn="auto" latinLnBrk="0" hangingPunct="1">
        <a:lnSpc>
          <a:spcPct val="125000"/>
        </a:lnSpc>
        <a:spcBef>
          <a:spcPts val="1350"/>
        </a:spcBef>
        <a:spcAft>
          <a:spcPts val="0"/>
        </a:spcAft>
        <a:buClr>
          <a:schemeClr val="accent1"/>
        </a:buClr>
        <a:buSzPct val="100000"/>
        <a:buFont typeface="Wingdings" panose="05000000000000000000" pitchFamily="2" charset="2"/>
        <a:buChar char="§"/>
        <a:tabLst/>
        <a:defRPr sz="1950" b="0" i="0" kern="1200">
          <a:solidFill>
            <a:schemeClr val="tx1"/>
          </a:solidFill>
          <a:latin typeface="+mn-lt"/>
          <a:ea typeface="Calibri"/>
          <a:cs typeface="Calibri"/>
        </a:defRPr>
      </a:lvl1pPr>
      <a:lvl2pPr marL="480060" marR="0" indent="-240030" algn="l" defTabSz="514350" rtl="0" eaLnBrk="1" fontAlgn="auto" latinLnBrk="0" hangingPunct="1">
        <a:lnSpc>
          <a:spcPct val="125000"/>
        </a:lnSpc>
        <a:spcBef>
          <a:spcPts val="450"/>
        </a:spcBef>
        <a:spcAft>
          <a:spcPts val="0"/>
        </a:spcAft>
        <a:buClr>
          <a:schemeClr val="accent1"/>
        </a:buClr>
        <a:buSzTx/>
        <a:buFont typeface="Arial" panose="020B0604020202020204" pitchFamily="34" charset="0"/>
        <a:buChar char="•"/>
        <a:tabLst/>
        <a:defRPr sz="1950" b="0" i="0" kern="1200">
          <a:solidFill>
            <a:schemeClr val="tx1"/>
          </a:solidFill>
          <a:latin typeface="+mn-lt"/>
          <a:ea typeface="Calibri"/>
          <a:cs typeface="Calibri"/>
        </a:defRPr>
      </a:lvl2pPr>
      <a:lvl3pPr marL="754380" marR="0" indent="-240030" algn="l" defTabSz="514350" rtl="0" eaLnBrk="1" fontAlgn="auto" latinLnBrk="0" hangingPunct="1">
        <a:lnSpc>
          <a:spcPct val="125000"/>
        </a:lnSpc>
        <a:spcBef>
          <a:spcPts val="450"/>
        </a:spcBef>
        <a:spcAft>
          <a:spcPts val="0"/>
        </a:spcAft>
        <a:buClr>
          <a:schemeClr val="accent1"/>
        </a:buClr>
        <a:buSzTx/>
        <a:buFont typeface="Arial" panose="020B0604020202020204" pitchFamily="34" charset="0"/>
        <a:buChar char="–"/>
        <a:tabLst/>
        <a:defRPr sz="1950" b="0" i="0" kern="1200">
          <a:solidFill>
            <a:schemeClr val="tx1"/>
          </a:solidFill>
          <a:latin typeface="+mn-lt"/>
          <a:ea typeface="Calibri"/>
          <a:cs typeface="Calibri"/>
        </a:defRPr>
      </a:lvl3pPr>
      <a:lvl4pPr marL="994410" marR="0" indent="-240030" algn="l" defTabSz="514350" rtl="0" eaLnBrk="1" fontAlgn="auto" latinLnBrk="0" hangingPunct="1">
        <a:lnSpc>
          <a:spcPct val="125000"/>
        </a:lnSpc>
        <a:spcBef>
          <a:spcPts val="450"/>
        </a:spcBef>
        <a:spcAft>
          <a:spcPts val="0"/>
        </a:spcAft>
        <a:buClr>
          <a:schemeClr val="accent1"/>
        </a:buClr>
        <a:buSzPct val="100000"/>
        <a:buFont typeface="Arial" panose="020B0604020202020204" pitchFamily="34" charset="0"/>
        <a:buChar char="»"/>
        <a:tabLst/>
        <a:defRPr sz="1950" b="0" i="0" kern="1200">
          <a:solidFill>
            <a:schemeClr val="tx1"/>
          </a:solidFill>
          <a:latin typeface="+mn-lt"/>
          <a:ea typeface="Calibri"/>
          <a:cs typeface="Calibri"/>
        </a:defRPr>
      </a:lvl4pPr>
      <a:lvl5pPr marL="1234440" marR="0" indent="-240030" algn="l" defTabSz="514350" rtl="0" eaLnBrk="1" fontAlgn="auto" latinLnBrk="0" hangingPunct="1">
        <a:lnSpc>
          <a:spcPct val="125000"/>
        </a:lnSpc>
        <a:spcBef>
          <a:spcPts val="450"/>
        </a:spcBef>
        <a:spcAft>
          <a:spcPts val="0"/>
        </a:spcAft>
        <a:buClr>
          <a:schemeClr val="accent1"/>
        </a:buClr>
        <a:buSzTx/>
        <a:buFont typeface="Calibri" panose="020F0502020204030204" pitchFamily="34" charset="0"/>
        <a:buChar char="›"/>
        <a:tabLst/>
        <a:defRPr sz="1950" b="0" i="0" kern="1200">
          <a:solidFill>
            <a:schemeClr val="tx1"/>
          </a:solidFill>
          <a:latin typeface="+mn-lt"/>
          <a:ea typeface="Calibri"/>
          <a:cs typeface="Calibri"/>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3" Type="http://schemas.openxmlformats.org/officeDocument/2006/relationships/image" Target="../media/image22.emf"/><Relationship Id="rId18" Type="http://schemas.openxmlformats.org/officeDocument/2006/relationships/customXml" Target="../ink/ink7.xml"/><Relationship Id="rId26" Type="http://schemas.openxmlformats.org/officeDocument/2006/relationships/customXml" Target="../ink/ink11.xml"/><Relationship Id="rId39" Type="http://schemas.openxmlformats.org/officeDocument/2006/relationships/image" Target="../media/image54.png"/><Relationship Id="rId3" Type="http://schemas.openxmlformats.org/officeDocument/2006/relationships/image" Target="../media/image19.emf"/><Relationship Id="rId21" Type="http://schemas.openxmlformats.org/officeDocument/2006/relationships/image" Target="../media/image45.png"/><Relationship Id="rId34" Type="http://schemas.openxmlformats.org/officeDocument/2006/relationships/customXml" Target="../ink/ink15.xml"/><Relationship Id="rId42" Type="http://schemas.openxmlformats.org/officeDocument/2006/relationships/customXml" Target="../ink/ink19.xml"/><Relationship Id="rId47" Type="http://schemas.openxmlformats.org/officeDocument/2006/relationships/image" Target="../media/image22.svg"/><Relationship Id="rId12" Type="http://schemas.openxmlformats.org/officeDocument/2006/relationships/customXml" Target="../ink/ink4.xml"/><Relationship Id="rId17" Type="http://schemas.openxmlformats.org/officeDocument/2006/relationships/image" Target="../media/image24.emf"/><Relationship Id="rId25" Type="http://schemas.openxmlformats.org/officeDocument/2006/relationships/image" Target="../media/image47.png"/><Relationship Id="rId33" Type="http://schemas.openxmlformats.org/officeDocument/2006/relationships/image" Target="../media/image51.png"/><Relationship Id="rId38" Type="http://schemas.openxmlformats.org/officeDocument/2006/relationships/customXml" Target="../ink/ink17.xml"/><Relationship Id="rId46" Type="http://schemas.openxmlformats.org/officeDocument/2006/relationships/image" Target="../media/image21.png"/><Relationship Id="rId2" Type="http://schemas.openxmlformats.org/officeDocument/2006/relationships/customXml" Target="../ink/ink1.xml"/><Relationship Id="rId16" Type="http://schemas.openxmlformats.org/officeDocument/2006/relationships/customXml" Target="../ink/ink6.xml"/><Relationship Id="rId20" Type="http://schemas.openxmlformats.org/officeDocument/2006/relationships/customXml" Target="../ink/ink8.xml"/><Relationship Id="rId29" Type="http://schemas.openxmlformats.org/officeDocument/2006/relationships/image" Target="../media/image49.png"/><Relationship Id="rId41" Type="http://schemas.openxmlformats.org/officeDocument/2006/relationships/image" Target="../media/image55.png"/><Relationship Id="rId1" Type="http://schemas.openxmlformats.org/officeDocument/2006/relationships/slideLayout" Target="../slideLayouts/slideLayout28.xml"/><Relationship Id="rId11" Type="http://schemas.openxmlformats.org/officeDocument/2006/relationships/image" Target="../media/image21.emf"/><Relationship Id="rId24" Type="http://schemas.openxmlformats.org/officeDocument/2006/relationships/customXml" Target="../ink/ink10.xml"/><Relationship Id="rId32" Type="http://schemas.openxmlformats.org/officeDocument/2006/relationships/customXml" Target="../ink/ink14.xml"/><Relationship Id="rId37" Type="http://schemas.openxmlformats.org/officeDocument/2006/relationships/image" Target="../media/image53.png"/><Relationship Id="rId40" Type="http://schemas.openxmlformats.org/officeDocument/2006/relationships/customXml" Target="../ink/ink18.xml"/><Relationship Id="rId45" Type="http://schemas.openxmlformats.org/officeDocument/2006/relationships/image" Target="../media/image57.png"/><Relationship Id="rId5" Type="http://schemas.openxmlformats.org/officeDocument/2006/relationships/customXml" Target="../ink/ink2.xml"/><Relationship Id="rId15" Type="http://schemas.openxmlformats.org/officeDocument/2006/relationships/image" Target="../media/image23.emf"/><Relationship Id="rId23" Type="http://schemas.openxmlformats.org/officeDocument/2006/relationships/image" Target="../media/image46.png"/><Relationship Id="rId28" Type="http://schemas.openxmlformats.org/officeDocument/2006/relationships/customXml" Target="../ink/ink12.xml"/><Relationship Id="rId36" Type="http://schemas.openxmlformats.org/officeDocument/2006/relationships/customXml" Target="../ink/ink16.xml"/><Relationship Id="rId10" Type="http://schemas.openxmlformats.org/officeDocument/2006/relationships/customXml" Target="../ink/ink3.xml"/><Relationship Id="rId19" Type="http://schemas.openxmlformats.org/officeDocument/2006/relationships/image" Target="../media/image44.png"/><Relationship Id="rId31" Type="http://schemas.openxmlformats.org/officeDocument/2006/relationships/image" Target="../media/image50.png"/><Relationship Id="rId44" Type="http://schemas.openxmlformats.org/officeDocument/2006/relationships/customXml" Target="../ink/ink20.xml"/><Relationship Id="rId4" Type="http://schemas.openxmlformats.org/officeDocument/2006/relationships/image" Target="../media/image20.png"/><Relationship Id="rId9" Type="http://schemas.openxmlformats.org/officeDocument/2006/relationships/image" Target="../media/image20.emf"/><Relationship Id="rId14" Type="http://schemas.openxmlformats.org/officeDocument/2006/relationships/customXml" Target="../ink/ink5.xml"/><Relationship Id="rId22" Type="http://schemas.openxmlformats.org/officeDocument/2006/relationships/customXml" Target="../ink/ink9.xml"/><Relationship Id="rId27" Type="http://schemas.openxmlformats.org/officeDocument/2006/relationships/image" Target="../media/image48.png"/><Relationship Id="rId30" Type="http://schemas.openxmlformats.org/officeDocument/2006/relationships/customXml" Target="../ink/ink13.xml"/><Relationship Id="rId35" Type="http://schemas.openxmlformats.org/officeDocument/2006/relationships/image" Target="../media/image52.png"/><Relationship Id="rId43" Type="http://schemas.openxmlformats.org/officeDocument/2006/relationships/image" Target="../media/image56.png"/></Relationships>
</file>

<file path=ppt/slides/_rels/slide6.xml.rels><?xml version="1.0" encoding="UTF-8" standalone="yes"?>
<Relationships xmlns="http://schemas.openxmlformats.org/package/2006/relationships"><Relationship Id="rId13" Type="http://schemas.openxmlformats.org/officeDocument/2006/relationships/image" Target="../media/image190.png"/><Relationship Id="rId18" Type="http://schemas.openxmlformats.org/officeDocument/2006/relationships/customXml" Target="../ink/ink26.xml"/><Relationship Id="rId26" Type="http://schemas.openxmlformats.org/officeDocument/2006/relationships/customXml" Target="../ink/ink30.xml"/><Relationship Id="rId39" Type="http://schemas.openxmlformats.org/officeDocument/2006/relationships/image" Target="../media/image32.png"/><Relationship Id="rId51" Type="http://schemas.openxmlformats.org/officeDocument/2006/relationships/image" Target="../media/image38.png"/><Relationship Id="rId3" Type="http://schemas.openxmlformats.org/officeDocument/2006/relationships/image" Target="../media/image19.emf"/><Relationship Id="rId21" Type="http://schemas.openxmlformats.org/officeDocument/2006/relationships/image" Target="../media/image23.png"/><Relationship Id="rId34" Type="http://schemas.openxmlformats.org/officeDocument/2006/relationships/customXml" Target="../ink/ink34.xml"/><Relationship Id="rId42" Type="http://schemas.openxmlformats.org/officeDocument/2006/relationships/customXml" Target="../ink/ink38.xml"/><Relationship Id="rId47" Type="http://schemas.openxmlformats.org/officeDocument/2006/relationships/image" Target="../media/image36.png"/><Relationship Id="rId50" Type="http://schemas.openxmlformats.org/officeDocument/2006/relationships/customXml" Target="../ink/ink42.xml"/><Relationship Id="rId7" Type="http://schemas.openxmlformats.org/officeDocument/2006/relationships/customXml" Target="../ink/ink22.xml"/><Relationship Id="rId12" Type="http://schemas.openxmlformats.org/officeDocument/2006/relationships/customXml" Target="../ink/ink23.xml"/><Relationship Id="rId17" Type="http://schemas.openxmlformats.org/officeDocument/2006/relationships/image" Target="../media/image210.png"/><Relationship Id="rId25" Type="http://schemas.openxmlformats.org/officeDocument/2006/relationships/image" Target="../media/image250.png"/><Relationship Id="rId33" Type="http://schemas.openxmlformats.org/officeDocument/2006/relationships/image" Target="../media/image29.png"/><Relationship Id="rId38" Type="http://schemas.openxmlformats.org/officeDocument/2006/relationships/customXml" Target="../ink/ink36.xml"/><Relationship Id="rId46" Type="http://schemas.openxmlformats.org/officeDocument/2006/relationships/customXml" Target="../ink/ink40.xml"/><Relationship Id="rId2" Type="http://schemas.openxmlformats.org/officeDocument/2006/relationships/customXml" Target="../ink/ink21.xml"/><Relationship Id="rId16" Type="http://schemas.openxmlformats.org/officeDocument/2006/relationships/customXml" Target="../ink/ink25.xml"/><Relationship Id="rId20" Type="http://schemas.openxmlformats.org/officeDocument/2006/relationships/customXml" Target="../ink/ink27.xml"/><Relationship Id="rId29" Type="http://schemas.openxmlformats.org/officeDocument/2006/relationships/image" Target="../media/image27.png"/><Relationship Id="rId41" Type="http://schemas.openxmlformats.org/officeDocument/2006/relationships/image" Target="../media/image33.png"/><Relationship Id="rId1" Type="http://schemas.openxmlformats.org/officeDocument/2006/relationships/slideLayout" Target="../slideLayouts/slideLayout28.xml"/><Relationship Id="rId6" Type="http://schemas.openxmlformats.org/officeDocument/2006/relationships/image" Target="../media/image22.svg"/><Relationship Id="rId11" Type="http://schemas.openxmlformats.org/officeDocument/2006/relationships/image" Target="../media/image18.png"/><Relationship Id="rId24" Type="http://schemas.openxmlformats.org/officeDocument/2006/relationships/customXml" Target="../ink/ink29.xml"/><Relationship Id="rId32" Type="http://schemas.openxmlformats.org/officeDocument/2006/relationships/customXml" Target="../ink/ink33.xml"/><Relationship Id="rId37" Type="http://schemas.openxmlformats.org/officeDocument/2006/relationships/image" Target="../media/image31.png"/><Relationship Id="rId40" Type="http://schemas.openxmlformats.org/officeDocument/2006/relationships/customXml" Target="../ink/ink37.xml"/><Relationship Id="rId45" Type="http://schemas.openxmlformats.org/officeDocument/2006/relationships/image" Target="../media/image35.png"/><Relationship Id="rId5" Type="http://schemas.openxmlformats.org/officeDocument/2006/relationships/image" Target="../media/image21.png"/><Relationship Id="rId15" Type="http://schemas.openxmlformats.org/officeDocument/2006/relationships/image" Target="../media/image200.png"/><Relationship Id="rId23" Type="http://schemas.openxmlformats.org/officeDocument/2006/relationships/image" Target="../media/image24.png"/><Relationship Id="rId28" Type="http://schemas.openxmlformats.org/officeDocument/2006/relationships/customXml" Target="../ink/ink31.xml"/><Relationship Id="rId36" Type="http://schemas.openxmlformats.org/officeDocument/2006/relationships/customXml" Target="../ink/ink35.xml"/><Relationship Id="rId49" Type="http://schemas.openxmlformats.org/officeDocument/2006/relationships/image" Target="../media/image37.png"/><Relationship Id="rId19" Type="http://schemas.openxmlformats.org/officeDocument/2006/relationships/image" Target="../media/image22.png"/><Relationship Id="rId31" Type="http://schemas.openxmlformats.org/officeDocument/2006/relationships/image" Target="../media/image28.png"/><Relationship Id="rId44" Type="http://schemas.openxmlformats.org/officeDocument/2006/relationships/customXml" Target="../ink/ink39.xml"/><Relationship Id="rId4" Type="http://schemas.openxmlformats.org/officeDocument/2006/relationships/image" Target="../media/image20.png"/><Relationship Id="rId14" Type="http://schemas.openxmlformats.org/officeDocument/2006/relationships/customXml" Target="../ink/ink24.xml"/><Relationship Id="rId22" Type="http://schemas.openxmlformats.org/officeDocument/2006/relationships/customXml" Target="../ink/ink28.xml"/><Relationship Id="rId27" Type="http://schemas.openxmlformats.org/officeDocument/2006/relationships/image" Target="../media/image26.png"/><Relationship Id="rId30" Type="http://schemas.openxmlformats.org/officeDocument/2006/relationships/customXml" Target="../ink/ink32.xml"/><Relationship Id="rId35" Type="http://schemas.openxmlformats.org/officeDocument/2006/relationships/image" Target="../media/image27.emf"/><Relationship Id="rId43" Type="http://schemas.openxmlformats.org/officeDocument/2006/relationships/image" Target="../media/image34.png"/><Relationship Id="rId48" Type="http://schemas.openxmlformats.org/officeDocument/2006/relationships/customXml" Target="../ink/ink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8F492-8A72-4CB6-9921-1FCE346246E8}"/>
              </a:ext>
            </a:extLst>
          </p:cNvPr>
          <p:cNvSpPr>
            <a:spLocks noGrp="1"/>
          </p:cNvSpPr>
          <p:nvPr>
            <p:ph type="title"/>
          </p:nvPr>
        </p:nvSpPr>
        <p:spPr/>
        <p:txBody>
          <a:bodyPr/>
          <a:lstStyle/>
          <a:p>
            <a:r>
              <a:rPr lang="en-US" dirty="0"/>
              <a:t>Virtual Lesson</a:t>
            </a:r>
          </a:p>
        </p:txBody>
      </p:sp>
      <p:sp>
        <p:nvSpPr>
          <p:cNvPr id="3" name="Text Placeholder 2">
            <a:extLst>
              <a:ext uri="{FF2B5EF4-FFF2-40B4-BE49-F238E27FC236}">
                <a16:creationId xmlns:a16="http://schemas.microsoft.com/office/drawing/2014/main" id="{014427C5-A67F-44BD-98DB-C7B65E634A6D}"/>
              </a:ext>
            </a:extLst>
          </p:cNvPr>
          <p:cNvSpPr>
            <a:spLocks noGrp="1"/>
          </p:cNvSpPr>
          <p:nvPr>
            <p:ph type="body" sz="quarter" idx="13"/>
          </p:nvPr>
        </p:nvSpPr>
        <p:spPr/>
        <p:txBody>
          <a:bodyPr/>
          <a:lstStyle/>
          <a:p>
            <a:r>
              <a:rPr lang="en-US" dirty="0"/>
              <a:t>Writing Intervention</a:t>
            </a:r>
          </a:p>
        </p:txBody>
      </p:sp>
      <p:sp>
        <p:nvSpPr>
          <p:cNvPr id="5" name="Text Placeholder 4">
            <a:extLst>
              <a:ext uri="{FF2B5EF4-FFF2-40B4-BE49-F238E27FC236}">
                <a16:creationId xmlns:a16="http://schemas.microsoft.com/office/drawing/2014/main" id="{41AA23E3-964F-4D85-89FA-DCA40A23AF41}"/>
              </a:ext>
            </a:extLst>
          </p:cNvPr>
          <p:cNvSpPr>
            <a:spLocks noGrp="1"/>
          </p:cNvSpPr>
          <p:nvPr/>
        </p:nvSpPr>
        <p:spPr>
          <a:xfrm>
            <a:off x="1169914" y="5265271"/>
            <a:ext cx="7886700" cy="300082"/>
          </a:xfrm>
          <a:prstGeom prst="rect">
            <a:avLst/>
          </a:prstGeom>
          <a:ln>
            <a:noFill/>
          </a:ln>
        </p:spPr>
        <p:txBody>
          <a:bodyPr vert="horz" wrap="square" lIns="0" tIns="0" rIns="0" bIns="0" rtlCol="0" anchor="t" anchorCtr="0">
            <a:spAutoFit/>
          </a:bodyPr>
          <a:lstStyle>
            <a:lvl1pPr marL="0" marR="0" indent="0" algn="l" defTabSz="514350" rtl="0" eaLnBrk="1" fontAlgn="auto" latinLnBrk="0" hangingPunct="1">
              <a:lnSpc>
                <a:spcPct val="100000"/>
              </a:lnSpc>
              <a:spcBef>
                <a:spcPts val="0"/>
              </a:spcBef>
              <a:spcAft>
                <a:spcPts val="0"/>
              </a:spcAft>
              <a:buClr>
                <a:schemeClr val="accent1"/>
              </a:buClr>
              <a:buSzPct val="100000"/>
              <a:buFont typeface="Wingdings" panose="05000000000000000000" pitchFamily="2" charset="2"/>
              <a:buNone/>
              <a:tabLst/>
              <a:defRPr sz="1950" b="0" i="0" kern="1200" baseline="0">
                <a:solidFill>
                  <a:schemeClr val="tx1"/>
                </a:solidFill>
                <a:latin typeface="+mn-lt"/>
                <a:ea typeface="Calibri"/>
                <a:cs typeface="Calibri"/>
              </a:defRPr>
            </a:lvl1pPr>
            <a:lvl2pPr marL="240030" marR="0" indent="0" algn="l" defTabSz="514350" rtl="0" eaLnBrk="1" fontAlgn="auto" latinLnBrk="0" hangingPunct="1">
              <a:lnSpc>
                <a:spcPct val="125000"/>
              </a:lnSpc>
              <a:spcBef>
                <a:spcPts val="450"/>
              </a:spcBef>
              <a:spcAft>
                <a:spcPts val="0"/>
              </a:spcAft>
              <a:buClr>
                <a:schemeClr val="accent1"/>
              </a:buClr>
              <a:buSzTx/>
              <a:buFont typeface="Arial" panose="020B0604020202020204" pitchFamily="34" charset="0"/>
              <a:buNone/>
              <a:tabLst/>
              <a:defRPr sz="1950" b="0" i="0" kern="1200">
                <a:solidFill>
                  <a:schemeClr val="bg1"/>
                </a:solidFill>
                <a:latin typeface="+mn-lt"/>
                <a:ea typeface="Calibri"/>
                <a:cs typeface="Calibri"/>
              </a:defRPr>
            </a:lvl2pPr>
            <a:lvl3pPr marL="514350" marR="0" indent="0" algn="l" defTabSz="514350" rtl="0" eaLnBrk="1" fontAlgn="auto" latinLnBrk="0" hangingPunct="1">
              <a:lnSpc>
                <a:spcPct val="125000"/>
              </a:lnSpc>
              <a:spcBef>
                <a:spcPts val="450"/>
              </a:spcBef>
              <a:spcAft>
                <a:spcPts val="0"/>
              </a:spcAft>
              <a:buClr>
                <a:schemeClr val="accent1"/>
              </a:buClr>
              <a:buSzTx/>
              <a:buFont typeface="Arial" panose="020B0604020202020204" pitchFamily="34" charset="0"/>
              <a:buNone/>
              <a:tabLst/>
              <a:defRPr sz="1950" b="0" i="0" kern="1200">
                <a:solidFill>
                  <a:schemeClr val="bg1"/>
                </a:solidFill>
                <a:latin typeface="+mn-lt"/>
                <a:ea typeface="Calibri"/>
                <a:cs typeface="Calibri"/>
              </a:defRPr>
            </a:lvl3pPr>
            <a:lvl4pPr marL="754380" marR="0" indent="0" algn="l" defTabSz="514350" rtl="0" eaLnBrk="1" fontAlgn="auto" latinLnBrk="0" hangingPunct="1">
              <a:lnSpc>
                <a:spcPct val="125000"/>
              </a:lnSpc>
              <a:spcBef>
                <a:spcPts val="450"/>
              </a:spcBef>
              <a:spcAft>
                <a:spcPts val="0"/>
              </a:spcAft>
              <a:buClr>
                <a:schemeClr val="accent1"/>
              </a:buClr>
              <a:buSzPct val="100000"/>
              <a:buFont typeface="Arial" panose="020B0604020202020204" pitchFamily="34" charset="0"/>
              <a:buNone/>
              <a:tabLst/>
              <a:defRPr sz="1950" b="0" i="0" kern="1200">
                <a:solidFill>
                  <a:schemeClr val="bg1"/>
                </a:solidFill>
                <a:latin typeface="+mn-lt"/>
                <a:ea typeface="Calibri"/>
                <a:cs typeface="Calibri"/>
              </a:defRPr>
            </a:lvl4pPr>
            <a:lvl5pPr marL="994410" marR="0" indent="0" algn="l" defTabSz="514350" rtl="0" eaLnBrk="1" fontAlgn="auto" latinLnBrk="0" hangingPunct="1">
              <a:lnSpc>
                <a:spcPct val="125000"/>
              </a:lnSpc>
              <a:spcBef>
                <a:spcPts val="450"/>
              </a:spcBef>
              <a:spcAft>
                <a:spcPts val="0"/>
              </a:spcAft>
              <a:buClr>
                <a:schemeClr val="accent1"/>
              </a:buClr>
              <a:buSzTx/>
              <a:buFont typeface="Calibri" panose="020F0502020204030204" pitchFamily="34" charset="0"/>
              <a:buNone/>
              <a:tabLst/>
              <a:defRPr sz="1950" b="0" i="0" kern="1200">
                <a:solidFill>
                  <a:schemeClr val="bg1"/>
                </a:solidFill>
                <a:latin typeface="+mn-lt"/>
                <a:ea typeface="Calibri"/>
                <a:cs typeface="Calibri"/>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r"/>
            <a:r>
              <a:rPr lang="en-US" dirty="0"/>
              <a:t>Dr. Natasha Feinberg, Professor Rhode Island College, RI</a:t>
            </a:r>
          </a:p>
        </p:txBody>
      </p:sp>
    </p:spTree>
    <p:extLst>
      <p:ext uri="{BB962C8B-B14F-4D97-AF65-F5344CB8AC3E}">
        <p14:creationId xmlns:p14="http://schemas.microsoft.com/office/powerpoint/2010/main" val="943350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descr="Stay with me. Listen and follow directions the first time. Have fun!">
            <a:extLst>
              <a:ext uri="{FF2B5EF4-FFF2-40B4-BE49-F238E27FC236}">
                <a16:creationId xmlns:a16="http://schemas.microsoft.com/office/drawing/2014/main" id="{481C526B-D44F-49DA-B41C-346DC9E58086}"/>
              </a:ext>
            </a:extLst>
          </p:cNvPr>
          <p:cNvGrpSpPr/>
          <p:nvPr/>
        </p:nvGrpSpPr>
        <p:grpSpPr>
          <a:xfrm>
            <a:off x="5560752" y="1933105"/>
            <a:ext cx="2809210" cy="3411803"/>
            <a:chOff x="4048790" y="2090729"/>
            <a:chExt cx="2809210" cy="3411803"/>
          </a:xfrm>
        </p:grpSpPr>
        <p:sp>
          <p:nvSpPr>
            <p:cNvPr id="6" name="TextBox 5">
              <a:extLst>
                <a:ext uri="{FF2B5EF4-FFF2-40B4-BE49-F238E27FC236}">
                  <a16:creationId xmlns:a16="http://schemas.microsoft.com/office/drawing/2014/main" id="{2302BEE5-B869-4D40-A8FF-9C27E6517771}"/>
                </a:ext>
              </a:extLst>
            </p:cNvPr>
            <p:cNvSpPr txBox="1"/>
            <p:nvPr/>
          </p:nvSpPr>
          <p:spPr>
            <a:xfrm>
              <a:off x="4048790" y="2090729"/>
              <a:ext cx="2809210" cy="492443"/>
            </a:xfrm>
            <a:prstGeom prst="rect">
              <a:avLst/>
            </a:prstGeom>
            <a:noFill/>
          </p:spPr>
          <p:txBody>
            <a:bodyPr wrap="square" rtlCol="0">
              <a:spAutoFit/>
            </a:bodyPr>
            <a:lstStyle/>
            <a:p>
              <a:pPr algn="ctr">
                <a:defRPr/>
              </a:pPr>
              <a:r>
                <a:rPr lang="en-US" sz="2600" dirty="0">
                  <a:solidFill>
                    <a:prstClr val="black"/>
                  </a:solidFill>
                  <a:latin typeface="+mj-lt"/>
                </a:rPr>
                <a:t>Stay with me.</a:t>
              </a:r>
            </a:p>
          </p:txBody>
        </p:sp>
        <p:sp>
          <p:nvSpPr>
            <p:cNvPr id="7" name="TextBox 6">
              <a:extLst>
                <a:ext uri="{FF2B5EF4-FFF2-40B4-BE49-F238E27FC236}">
                  <a16:creationId xmlns:a16="http://schemas.microsoft.com/office/drawing/2014/main" id="{C5863CAE-BA43-41A4-A19A-3409DECAF148}"/>
                </a:ext>
              </a:extLst>
            </p:cNvPr>
            <p:cNvSpPr txBox="1"/>
            <p:nvPr/>
          </p:nvSpPr>
          <p:spPr>
            <a:xfrm>
              <a:off x="4048790" y="3009542"/>
              <a:ext cx="2809210" cy="2492990"/>
            </a:xfrm>
            <a:prstGeom prst="rect">
              <a:avLst/>
            </a:prstGeom>
            <a:noFill/>
          </p:spPr>
          <p:txBody>
            <a:bodyPr wrap="square" rtlCol="0">
              <a:spAutoFit/>
            </a:bodyPr>
            <a:lstStyle/>
            <a:p>
              <a:pPr algn="ctr">
                <a:defRPr/>
              </a:pPr>
              <a:r>
                <a:rPr lang="en-US" sz="2600" dirty="0">
                  <a:solidFill>
                    <a:prstClr val="black"/>
                  </a:solidFill>
                  <a:latin typeface="+mj-lt"/>
                </a:rPr>
                <a:t>Listen and follow  directions the first time.</a:t>
              </a:r>
            </a:p>
            <a:p>
              <a:pPr algn="ctr">
                <a:defRPr/>
              </a:pPr>
              <a:endParaRPr lang="en-US" sz="2600" dirty="0">
                <a:solidFill>
                  <a:prstClr val="black"/>
                </a:solidFill>
                <a:latin typeface="+mj-lt"/>
              </a:endParaRPr>
            </a:p>
            <a:p>
              <a:pPr algn="ctr">
                <a:defRPr/>
              </a:pPr>
              <a:endParaRPr lang="en-US" sz="2600" dirty="0">
                <a:solidFill>
                  <a:prstClr val="black"/>
                </a:solidFill>
                <a:latin typeface="+mj-lt"/>
              </a:endParaRPr>
            </a:p>
            <a:p>
              <a:pPr algn="ctr">
                <a:defRPr/>
              </a:pPr>
              <a:endParaRPr lang="en-US" sz="2600" dirty="0">
                <a:solidFill>
                  <a:prstClr val="black"/>
                </a:solidFill>
                <a:latin typeface="+mj-lt"/>
              </a:endParaRPr>
            </a:p>
          </p:txBody>
        </p:sp>
        <p:sp>
          <p:nvSpPr>
            <p:cNvPr id="8" name="TextBox 7">
              <a:extLst>
                <a:ext uri="{FF2B5EF4-FFF2-40B4-BE49-F238E27FC236}">
                  <a16:creationId xmlns:a16="http://schemas.microsoft.com/office/drawing/2014/main" id="{A0F38DCB-5379-4EDF-8B08-266C9576FE44}"/>
                </a:ext>
              </a:extLst>
            </p:cNvPr>
            <p:cNvSpPr txBox="1"/>
            <p:nvPr/>
          </p:nvSpPr>
          <p:spPr>
            <a:xfrm>
              <a:off x="4252161" y="4571304"/>
              <a:ext cx="2402468" cy="492443"/>
            </a:xfrm>
            <a:prstGeom prst="rect">
              <a:avLst/>
            </a:prstGeom>
            <a:noFill/>
          </p:spPr>
          <p:txBody>
            <a:bodyPr wrap="square" rtlCol="0">
              <a:spAutoFit/>
            </a:bodyPr>
            <a:lstStyle/>
            <a:p>
              <a:pPr algn="ctr">
                <a:defRPr/>
              </a:pPr>
              <a:r>
                <a:rPr lang="en-US" sz="2600" dirty="0">
                  <a:solidFill>
                    <a:prstClr val="black"/>
                  </a:solidFill>
                  <a:latin typeface="+mj-lt"/>
                </a:rPr>
                <a:t>Have fun!</a:t>
              </a:r>
            </a:p>
          </p:txBody>
        </p:sp>
      </p:grpSp>
      <p:pic>
        <p:nvPicPr>
          <p:cNvPr id="14" name="Graphic 13" descr="Ear">
            <a:extLst>
              <a:ext uri="{FF2B5EF4-FFF2-40B4-BE49-F238E27FC236}">
                <a16:creationId xmlns:a16="http://schemas.microsoft.com/office/drawing/2014/main" id="{4174CD18-24DD-49F0-AA19-6DA4687EFB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32154" y="3021708"/>
            <a:ext cx="914400" cy="914400"/>
          </a:xfrm>
          <a:prstGeom prst="rect">
            <a:avLst/>
          </a:prstGeom>
        </p:spPr>
      </p:pic>
      <p:pic>
        <p:nvPicPr>
          <p:cNvPr id="16" name="Graphic 15" descr="Laptop">
            <a:extLst>
              <a:ext uri="{FF2B5EF4-FFF2-40B4-BE49-F238E27FC236}">
                <a16:creationId xmlns:a16="http://schemas.microsoft.com/office/drawing/2014/main" id="{91472996-8877-467A-90E8-5C5FDBEA2B0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22029" y="1706735"/>
            <a:ext cx="914400" cy="914400"/>
          </a:xfrm>
          <a:prstGeom prst="rect">
            <a:avLst/>
          </a:prstGeom>
        </p:spPr>
      </p:pic>
      <p:pic>
        <p:nvPicPr>
          <p:cNvPr id="18" name="Graphic 17" descr="Sunglasses face outline">
            <a:extLst>
              <a:ext uri="{FF2B5EF4-FFF2-40B4-BE49-F238E27FC236}">
                <a16:creationId xmlns:a16="http://schemas.microsoft.com/office/drawing/2014/main" id="{67317553-5143-4A38-813C-D9F2787AA38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19715" y="4257531"/>
            <a:ext cx="765029" cy="765029"/>
          </a:xfrm>
          <a:prstGeom prst="rect">
            <a:avLst/>
          </a:prstGeom>
        </p:spPr>
      </p:pic>
      <p:pic>
        <p:nvPicPr>
          <p:cNvPr id="20" name="Picture 19">
            <a:extLst>
              <a:ext uri="{FF2B5EF4-FFF2-40B4-BE49-F238E27FC236}">
                <a16:creationId xmlns:a16="http://schemas.microsoft.com/office/drawing/2014/main" id="{C3D45F50-5660-4534-BEC5-36B7143976C1}"/>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945843" y="392916"/>
            <a:ext cx="1717884" cy="1288413"/>
          </a:xfrm>
          <a:prstGeom prst="rect">
            <a:avLst/>
          </a:prstGeom>
          <a:ln w="22225">
            <a:solidFill>
              <a:schemeClr val="tx1"/>
            </a:solidFill>
          </a:ln>
        </p:spPr>
      </p:pic>
      <p:sp>
        <p:nvSpPr>
          <p:cNvPr id="21" name="Title 20">
            <a:extLst>
              <a:ext uri="{FF2B5EF4-FFF2-40B4-BE49-F238E27FC236}">
                <a16:creationId xmlns:a16="http://schemas.microsoft.com/office/drawing/2014/main" id="{92ED4E79-7B7F-4597-9B8E-8612410A1FA8}"/>
              </a:ext>
            </a:extLst>
          </p:cNvPr>
          <p:cNvSpPr txBox="1">
            <a:spLocks noGrp="1"/>
          </p:cNvSpPr>
          <p:nvPr>
            <p:ph type="title" idx="4294967295"/>
          </p:nvPr>
        </p:nvSpPr>
        <p:spPr>
          <a:xfrm>
            <a:off x="4686300" y="666750"/>
            <a:ext cx="388143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chemeClr val="accent1"/>
                </a:solidFill>
                <a:effectLst/>
                <a:uLnTx/>
                <a:uFillTx/>
                <a:latin typeface="+mj-lt"/>
                <a:ea typeface="+mn-ea"/>
                <a:cs typeface="+mn-cs"/>
              </a:rPr>
              <a:t>Schedule</a:t>
            </a:r>
          </a:p>
        </p:txBody>
      </p:sp>
      <p:pic>
        <p:nvPicPr>
          <p:cNvPr id="22" name="Picture 21">
            <a:extLst>
              <a:ext uri="{FF2B5EF4-FFF2-40B4-BE49-F238E27FC236}">
                <a16:creationId xmlns:a16="http://schemas.microsoft.com/office/drawing/2014/main" id="{0F97A89D-2CAE-4A5D-B048-8A7099295631}"/>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1912568" y="1911945"/>
            <a:ext cx="1784437" cy="1358966"/>
          </a:xfrm>
          <a:prstGeom prst="rect">
            <a:avLst/>
          </a:prstGeom>
        </p:spPr>
      </p:pic>
      <p:pic>
        <p:nvPicPr>
          <p:cNvPr id="23" name="Picture 22">
            <a:extLst>
              <a:ext uri="{FF2B5EF4-FFF2-40B4-BE49-F238E27FC236}">
                <a16:creationId xmlns:a16="http://schemas.microsoft.com/office/drawing/2014/main" id="{484B7C69-58EE-462B-83F5-6675C2AF9146}"/>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912568" y="3446890"/>
            <a:ext cx="1753163" cy="1333656"/>
          </a:xfrm>
          <a:prstGeom prst="rect">
            <a:avLst/>
          </a:prstGeom>
        </p:spPr>
      </p:pic>
      <p:pic>
        <p:nvPicPr>
          <p:cNvPr id="24" name="Picture 23">
            <a:extLst>
              <a:ext uri="{FF2B5EF4-FFF2-40B4-BE49-F238E27FC236}">
                <a16:creationId xmlns:a16="http://schemas.microsoft.com/office/drawing/2014/main" id="{00967E5D-5B19-4834-9C32-D77F46B20D35}"/>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1912568" y="4956527"/>
            <a:ext cx="1751161" cy="1327393"/>
          </a:xfrm>
          <a:prstGeom prst="rect">
            <a:avLst/>
          </a:prstGeom>
        </p:spPr>
      </p:pic>
    </p:spTree>
    <p:extLst>
      <p:ext uri="{BB962C8B-B14F-4D97-AF65-F5344CB8AC3E}">
        <p14:creationId xmlns:p14="http://schemas.microsoft.com/office/powerpoint/2010/main" val="2664528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descr="Circle icon">
            <a:extLst>
              <a:ext uri="{FF2B5EF4-FFF2-40B4-BE49-F238E27FC236}">
                <a16:creationId xmlns:a16="http://schemas.microsoft.com/office/drawing/2014/main" id="{81885F72-23F0-4F8B-9A00-5A16563A3EA7}"/>
              </a:ext>
            </a:extLst>
          </p:cNvPr>
          <p:cNvSpPr/>
          <p:nvPr/>
        </p:nvSpPr>
        <p:spPr>
          <a:xfrm>
            <a:off x="542923" y="2397919"/>
            <a:ext cx="581025" cy="557213"/>
          </a:xfrm>
          <a:prstGeom prst="ellipse">
            <a:avLst/>
          </a:prstGeom>
          <a:solidFill>
            <a:srgbClr val="66FFCC"/>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Circle icon">
            <a:extLst>
              <a:ext uri="{FF2B5EF4-FFF2-40B4-BE49-F238E27FC236}">
                <a16:creationId xmlns:a16="http://schemas.microsoft.com/office/drawing/2014/main" id="{80E496C7-51D8-40B2-860C-FC4FA98A2728}"/>
              </a:ext>
            </a:extLst>
          </p:cNvPr>
          <p:cNvSpPr/>
          <p:nvPr/>
        </p:nvSpPr>
        <p:spPr>
          <a:xfrm>
            <a:off x="1100138" y="4479133"/>
            <a:ext cx="581025" cy="557213"/>
          </a:xfrm>
          <a:prstGeom prst="ellipse">
            <a:avLst/>
          </a:prstGeom>
          <a:solidFill>
            <a:srgbClr val="66FFCC"/>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descr="Circle icon">
            <a:extLst>
              <a:ext uri="{FF2B5EF4-FFF2-40B4-BE49-F238E27FC236}">
                <a16:creationId xmlns:a16="http://schemas.microsoft.com/office/drawing/2014/main" id="{7D1EAD00-6201-4CA5-B3AB-CA686BD15785}"/>
              </a:ext>
            </a:extLst>
          </p:cNvPr>
          <p:cNvSpPr/>
          <p:nvPr/>
        </p:nvSpPr>
        <p:spPr>
          <a:xfrm>
            <a:off x="1100138" y="3733802"/>
            <a:ext cx="581025" cy="557213"/>
          </a:xfrm>
          <a:prstGeom prst="ellipse">
            <a:avLst/>
          </a:prstGeom>
          <a:solidFill>
            <a:srgbClr val="66FFCC"/>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descr="Circle icon">
            <a:extLst>
              <a:ext uri="{FF2B5EF4-FFF2-40B4-BE49-F238E27FC236}">
                <a16:creationId xmlns:a16="http://schemas.microsoft.com/office/drawing/2014/main" id="{DBCB448B-92A0-4FAC-83E9-E1C6FCD29F0F}"/>
              </a:ext>
            </a:extLst>
          </p:cNvPr>
          <p:cNvSpPr/>
          <p:nvPr/>
        </p:nvSpPr>
        <p:spPr>
          <a:xfrm>
            <a:off x="1123948" y="2955132"/>
            <a:ext cx="581025" cy="557213"/>
          </a:xfrm>
          <a:prstGeom prst="ellipse">
            <a:avLst/>
          </a:prstGeom>
          <a:solidFill>
            <a:srgbClr val="66FFCC"/>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descr="Circle icon">
            <a:extLst>
              <a:ext uri="{FF2B5EF4-FFF2-40B4-BE49-F238E27FC236}">
                <a16:creationId xmlns:a16="http://schemas.microsoft.com/office/drawing/2014/main" id="{5DB25482-2408-42A9-936F-49DE27552A07}"/>
              </a:ext>
            </a:extLst>
          </p:cNvPr>
          <p:cNvSpPr/>
          <p:nvPr/>
        </p:nvSpPr>
        <p:spPr>
          <a:xfrm>
            <a:off x="290514" y="3176589"/>
            <a:ext cx="581025" cy="557213"/>
          </a:xfrm>
          <a:prstGeom prst="ellipse">
            <a:avLst/>
          </a:prstGeom>
          <a:solidFill>
            <a:srgbClr val="66FFCC"/>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descr="Circle icon">
            <a:extLst>
              <a:ext uri="{FF2B5EF4-FFF2-40B4-BE49-F238E27FC236}">
                <a16:creationId xmlns:a16="http://schemas.microsoft.com/office/drawing/2014/main" id="{C119E738-0407-4E71-A03D-4F218A72CE98}"/>
              </a:ext>
            </a:extLst>
          </p:cNvPr>
          <p:cNvSpPr/>
          <p:nvPr/>
        </p:nvSpPr>
        <p:spPr>
          <a:xfrm>
            <a:off x="290513" y="3921920"/>
            <a:ext cx="581025" cy="557213"/>
          </a:xfrm>
          <a:prstGeom prst="ellipse">
            <a:avLst/>
          </a:prstGeom>
          <a:solidFill>
            <a:srgbClr val="66FFCC"/>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descr="Circle icon">
            <a:extLst>
              <a:ext uri="{FF2B5EF4-FFF2-40B4-BE49-F238E27FC236}">
                <a16:creationId xmlns:a16="http://schemas.microsoft.com/office/drawing/2014/main" id="{5E14206C-1E99-44C5-8451-EA895E609413}"/>
              </a:ext>
            </a:extLst>
          </p:cNvPr>
          <p:cNvSpPr/>
          <p:nvPr/>
        </p:nvSpPr>
        <p:spPr>
          <a:xfrm>
            <a:off x="290512" y="4593433"/>
            <a:ext cx="581025" cy="557213"/>
          </a:xfrm>
          <a:prstGeom prst="ellipse">
            <a:avLst/>
          </a:prstGeom>
          <a:solidFill>
            <a:srgbClr val="66FFCC"/>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D104E7-7207-41A0-B3B6-7153C737A428}"/>
              </a:ext>
            </a:extLst>
          </p:cNvPr>
          <p:cNvSpPr>
            <a:spLocks noGrp="1"/>
          </p:cNvSpPr>
          <p:nvPr>
            <p:ph type="title"/>
          </p:nvPr>
        </p:nvSpPr>
        <p:spPr>
          <a:xfrm>
            <a:off x="1" y="0"/>
            <a:ext cx="2975212" cy="489688"/>
          </a:xfrm>
        </p:spPr>
        <p:txBody>
          <a:bodyPr>
            <a:normAutofit/>
          </a:bodyPr>
          <a:lstStyle/>
          <a:p>
            <a:r>
              <a:rPr lang="en-US" sz="1000" dirty="0">
                <a:solidFill>
                  <a:schemeClr val="bg1"/>
                </a:solidFill>
              </a:rPr>
              <a:t>Phoneme-Grapheme Mapping</a:t>
            </a:r>
          </a:p>
        </p:txBody>
      </p:sp>
    </p:spTree>
    <p:extLst>
      <p:ext uri="{BB962C8B-B14F-4D97-AF65-F5344CB8AC3E}">
        <p14:creationId xmlns:p14="http://schemas.microsoft.com/office/powerpoint/2010/main" val="2311453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Storytelling">
            <a:extLst>
              <a:ext uri="{FF2B5EF4-FFF2-40B4-BE49-F238E27FC236}">
                <a16:creationId xmlns:a16="http://schemas.microsoft.com/office/drawing/2014/main" id="{1EDBD32B-41DD-4E0A-826C-18050F55A0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17045" y="1874045"/>
            <a:ext cx="3109913" cy="3109913"/>
          </a:xfrm>
          <a:prstGeom prst="rect">
            <a:avLst/>
          </a:prstGeom>
        </p:spPr>
      </p:pic>
      <p:sp>
        <p:nvSpPr>
          <p:cNvPr id="4" name="Title 3">
            <a:extLst>
              <a:ext uri="{FF2B5EF4-FFF2-40B4-BE49-F238E27FC236}">
                <a16:creationId xmlns:a16="http://schemas.microsoft.com/office/drawing/2014/main" id="{FD008D59-8F41-46C1-B8E2-82B31B592E79}"/>
              </a:ext>
            </a:extLst>
          </p:cNvPr>
          <p:cNvSpPr txBox="1">
            <a:spLocks noGrp="1"/>
          </p:cNvSpPr>
          <p:nvPr>
            <p:ph type="title" idx="4294967295"/>
          </p:nvPr>
        </p:nvSpPr>
        <p:spPr>
          <a:xfrm>
            <a:off x="2581276" y="356711"/>
            <a:ext cx="5000625"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chemeClr val="tx1"/>
                </a:solidFill>
                <a:effectLst/>
                <a:uLnTx/>
                <a:uFillTx/>
                <a:latin typeface="+mj-lt"/>
                <a:ea typeface="+mn-ea"/>
                <a:cs typeface="+mn-cs"/>
              </a:rPr>
              <a:t>Connected Text</a:t>
            </a:r>
          </a:p>
        </p:txBody>
      </p:sp>
    </p:spTree>
    <p:extLst>
      <p:ext uri="{BB962C8B-B14F-4D97-AF65-F5344CB8AC3E}">
        <p14:creationId xmlns:p14="http://schemas.microsoft.com/office/powerpoint/2010/main" val="2339328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008D59-8F41-46C1-B8E2-82B31B592E79}"/>
              </a:ext>
            </a:extLst>
          </p:cNvPr>
          <p:cNvSpPr txBox="1">
            <a:spLocks noGrp="1"/>
          </p:cNvSpPr>
          <p:nvPr>
            <p:ph type="title" idx="4294967295"/>
          </p:nvPr>
        </p:nvSpPr>
        <p:spPr>
          <a:xfrm>
            <a:off x="2149059" y="148714"/>
            <a:ext cx="5000625"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chemeClr val="tx1"/>
                </a:solidFill>
                <a:effectLst/>
                <a:uLnTx/>
                <a:uFillTx/>
                <a:latin typeface="+mj-lt"/>
                <a:ea typeface="+mn-ea"/>
                <a:cs typeface="+mn-cs"/>
              </a:rPr>
              <a:t>Transcription</a:t>
            </a:r>
          </a:p>
        </p:txBody>
      </p:sp>
      <mc:AlternateContent xmlns:mc="http://schemas.openxmlformats.org/markup-compatibility/2006">
        <mc:Choice xmlns:p14="http://schemas.microsoft.com/office/powerpoint/2010/main" Requires="p14">
          <p:contentPart p14:bwMode="auto" r:id="rId2">
            <p14:nvContentPartPr>
              <p14:cNvPr id="7" name="Ink 6">
                <a:extLst>
                  <a:ext uri="{FF2B5EF4-FFF2-40B4-BE49-F238E27FC236}">
                    <a16:creationId xmlns:a16="http://schemas.microsoft.com/office/drawing/2014/main" id="{A803ECF7-5A34-4C98-9E78-495748E69133}"/>
                  </a:ext>
                  <a:ext uri="{C183D7F6-B498-43B3-948B-1728B52AA6E4}">
                    <adec:decorative xmlns:adec="http://schemas.microsoft.com/office/drawing/2017/decorative" val="1"/>
                  </a:ext>
                </a:extLst>
              </p14:cNvPr>
              <p14:cNvContentPartPr/>
              <p14:nvPr/>
            </p14:nvContentPartPr>
            <p14:xfrm>
              <a:off x="9677632" y="6862582"/>
              <a:ext cx="3240" cy="5760"/>
            </p14:xfrm>
          </p:contentPart>
        </mc:Choice>
        <mc:Fallback>
          <p:pic>
            <p:nvPicPr>
              <p:cNvPr id="7" name="Ink 6">
                <a:extLst>
                  <a:ext uri="{FF2B5EF4-FFF2-40B4-BE49-F238E27FC236}">
                    <a16:creationId xmlns:a16="http://schemas.microsoft.com/office/drawing/2014/main" id="{A803ECF7-5A34-4C98-9E78-495748E69133}"/>
                  </a:ext>
                  <a:ext uri="{C183D7F6-B498-43B3-948B-1728B52AA6E4}">
                    <adec:decorative xmlns:adec="http://schemas.microsoft.com/office/drawing/2017/decorative" val="1"/>
                  </a:ext>
                </a:extLst>
              </p:cNvPr>
              <p:cNvPicPr/>
              <p:nvPr/>
            </p:nvPicPr>
            <p:blipFill>
              <a:blip r:embed="rId3"/>
              <a:stretch>
                <a:fillRect/>
              </a:stretch>
            </p:blipFill>
            <p:spPr>
              <a:xfrm>
                <a:off x="9668632" y="6853582"/>
                <a:ext cx="20880" cy="23400"/>
              </a:xfrm>
              <a:prstGeom prst="rect">
                <a:avLst/>
              </a:prstGeom>
            </p:spPr>
          </p:pic>
        </mc:Fallback>
      </mc:AlternateContent>
      <p:grpSp>
        <p:nvGrpSpPr>
          <p:cNvPr id="13" name="Group 12" descr="Example of writing transcription">
            <a:extLst>
              <a:ext uri="{FF2B5EF4-FFF2-40B4-BE49-F238E27FC236}">
                <a16:creationId xmlns:a16="http://schemas.microsoft.com/office/drawing/2014/main" id="{24CDFFDD-96FA-49D0-A713-AC1316440F79}"/>
              </a:ext>
            </a:extLst>
          </p:cNvPr>
          <p:cNvGrpSpPr/>
          <p:nvPr/>
        </p:nvGrpSpPr>
        <p:grpSpPr>
          <a:xfrm>
            <a:off x="1833563" y="1104030"/>
            <a:ext cx="6764567" cy="4594305"/>
            <a:chOff x="1833561" y="1104028"/>
            <a:chExt cx="6764567" cy="4594305"/>
          </a:xfrm>
        </p:grpSpPr>
        <p:grpSp>
          <p:nvGrpSpPr>
            <p:cNvPr id="2" name="Group 1">
              <a:extLst>
                <a:ext uri="{FF2B5EF4-FFF2-40B4-BE49-F238E27FC236}">
                  <a16:creationId xmlns:a16="http://schemas.microsoft.com/office/drawing/2014/main" id="{7C0D6D68-65E1-449E-B9CD-4293776431FC}"/>
                </a:ext>
              </a:extLst>
            </p:cNvPr>
            <p:cNvGrpSpPr/>
            <p:nvPr/>
          </p:nvGrpSpPr>
          <p:grpSpPr>
            <a:xfrm>
              <a:off x="1833561" y="1104028"/>
              <a:ext cx="5910262" cy="4594305"/>
              <a:chOff x="1833561" y="1104028"/>
              <a:chExt cx="5910262" cy="4594305"/>
            </a:xfrm>
          </p:grpSpPr>
          <p:pic>
            <p:nvPicPr>
              <p:cNvPr id="6" name="Picture 5">
                <a:extLst>
                  <a:ext uri="{FF2B5EF4-FFF2-40B4-BE49-F238E27FC236}">
                    <a16:creationId xmlns:a16="http://schemas.microsoft.com/office/drawing/2014/main" id="{45CFBADE-40C4-475B-8B87-0165CC70E770}"/>
                  </a:ext>
                </a:extLst>
              </p:cNvPr>
              <p:cNvPicPr>
                <a:picLocks noChangeAspect="1"/>
              </p:cNvPicPr>
              <p:nvPr/>
            </p:nvPicPr>
            <p:blipFill>
              <a:blip r:embed="rId4"/>
              <a:stretch>
                <a:fillRect/>
              </a:stretch>
            </p:blipFill>
            <p:spPr>
              <a:xfrm>
                <a:off x="1833561" y="1104028"/>
                <a:ext cx="5910262" cy="4594305"/>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4ACBF8AC-582B-4A37-B01B-3DF4A528A74F}"/>
                      </a:ext>
                    </a:extLst>
                  </p14:cNvPr>
                  <p14:cNvContentPartPr/>
                  <p14:nvPr/>
                </p14:nvContentPartPr>
                <p14:xfrm>
                  <a:off x="2477100" y="1385481"/>
                  <a:ext cx="471600" cy="1000440"/>
                </p14:xfrm>
              </p:contentPart>
            </mc:Choice>
            <mc:Fallback xmlns="">
              <p:pic>
                <p:nvPicPr>
                  <p:cNvPr id="3" name="Ink 2">
                    <a:extLst>
                      <a:ext uri="{FF2B5EF4-FFF2-40B4-BE49-F238E27FC236}">
                        <a16:creationId xmlns:a16="http://schemas.microsoft.com/office/drawing/2014/main" id="{4ACBF8AC-582B-4A37-B01B-3DF4A528A74F}"/>
                      </a:ext>
                    </a:extLst>
                  </p:cNvPr>
                  <p:cNvPicPr/>
                  <p:nvPr/>
                </p:nvPicPr>
                <p:blipFill>
                  <a:blip r:embed="rId9"/>
                  <a:stretch>
                    <a:fillRect/>
                  </a:stretch>
                </p:blipFill>
                <p:spPr>
                  <a:xfrm>
                    <a:off x="2414100" y="1322504"/>
                    <a:ext cx="597240" cy="112603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E50ADCF0-2A47-41FC-A610-4AECC09A91D7}"/>
                      </a:ext>
                    </a:extLst>
                  </p14:cNvPr>
                  <p14:cNvContentPartPr/>
                  <p14:nvPr/>
                </p14:nvContentPartPr>
                <p14:xfrm>
                  <a:off x="3581580" y="1402041"/>
                  <a:ext cx="472320" cy="956520"/>
                </p14:xfrm>
              </p:contentPart>
            </mc:Choice>
            <mc:Fallback xmlns="">
              <p:pic>
                <p:nvPicPr>
                  <p:cNvPr id="8" name="Ink 7">
                    <a:extLst>
                      <a:ext uri="{FF2B5EF4-FFF2-40B4-BE49-F238E27FC236}">
                        <a16:creationId xmlns:a16="http://schemas.microsoft.com/office/drawing/2014/main" id="{E50ADCF0-2A47-41FC-A610-4AECC09A91D7}"/>
                      </a:ext>
                    </a:extLst>
                  </p:cNvPr>
                  <p:cNvPicPr/>
                  <p:nvPr/>
                </p:nvPicPr>
                <p:blipFill>
                  <a:blip r:embed="rId11"/>
                  <a:stretch>
                    <a:fillRect/>
                  </a:stretch>
                </p:blipFill>
                <p:spPr>
                  <a:xfrm>
                    <a:off x="3518580" y="1339041"/>
                    <a:ext cx="597960" cy="1082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A786DC2C-2DF5-4C70-93D4-FEE5C13D6A1C}"/>
                      </a:ext>
                    </a:extLst>
                  </p14:cNvPr>
                  <p14:cNvContentPartPr/>
                  <p14:nvPr/>
                </p14:nvContentPartPr>
                <p14:xfrm>
                  <a:off x="4549260" y="1376841"/>
                  <a:ext cx="466920" cy="1010880"/>
                </p14:xfrm>
              </p:contentPart>
            </mc:Choice>
            <mc:Fallback xmlns="">
              <p:pic>
                <p:nvPicPr>
                  <p:cNvPr id="9" name="Ink 8">
                    <a:extLst>
                      <a:ext uri="{FF2B5EF4-FFF2-40B4-BE49-F238E27FC236}">
                        <a16:creationId xmlns:a16="http://schemas.microsoft.com/office/drawing/2014/main" id="{A786DC2C-2DF5-4C70-93D4-FEE5C13D6A1C}"/>
                      </a:ext>
                    </a:extLst>
                  </p:cNvPr>
                  <p:cNvPicPr/>
                  <p:nvPr/>
                </p:nvPicPr>
                <p:blipFill>
                  <a:blip r:embed="rId13"/>
                  <a:stretch>
                    <a:fillRect/>
                  </a:stretch>
                </p:blipFill>
                <p:spPr>
                  <a:xfrm>
                    <a:off x="4486211" y="1313863"/>
                    <a:ext cx="592657" cy="113647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F3D44818-65B4-47D1-9969-BFBC6D8FF6A8}"/>
                      </a:ext>
                    </a:extLst>
                  </p14:cNvPr>
                  <p14:cNvContentPartPr/>
                  <p14:nvPr/>
                </p14:nvContentPartPr>
                <p14:xfrm>
                  <a:off x="5496780" y="1378641"/>
                  <a:ext cx="472320" cy="1004400"/>
                </p14:xfrm>
              </p:contentPart>
            </mc:Choice>
            <mc:Fallback xmlns="">
              <p:pic>
                <p:nvPicPr>
                  <p:cNvPr id="10" name="Ink 9">
                    <a:extLst>
                      <a:ext uri="{FF2B5EF4-FFF2-40B4-BE49-F238E27FC236}">
                        <a16:creationId xmlns:a16="http://schemas.microsoft.com/office/drawing/2014/main" id="{F3D44818-65B4-47D1-9969-BFBC6D8FF6A8}"/>
                      </a:ext>
                    </a:extLst>
                  </p:cNvPr>
                  <p:cNvPicPr/>
                  <p:nvPr/>
                </p:nvPicPr>
                <p:blipFill>
                  <a:blip r:embed="rId15"/>
                  <a:stretch>
                    <a:fillRect/>
                  </a:stretch>
                </p:blipFill>
                <p:spPr>
                  <a:xfrm>
                    <a:off x="5433780" y="1315641"/>
                    <a:ext cx="597960" cy="1130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7E631324-8B8D-4104-A29D-AC73D472D7F7}"/>
                      </a:ext>
                    </a:extLst>
                  </p14:cNvPr>
                  <p14:cNvContentPartPr/>
                  <p14:nvPr/>
                </p14:nvContentPartPr>
                <p14:xfrm>
                  <a:off x="6497940" y="1376481"/>
                  <a:ext cx="409320" cy="1031040"/>
                </p14:xfrm>
              </p:contentPart>
            </mc:Choice>
            <mc:Fallback xmlns="">
              <p:pic>
                <p:nvPicPr>
                  <p:cNvPr id="11" name="Ink 10">
                    <a:extLst>
                      <a:ext uri="{FF2B5EF4-FFF2-40B4-BE49-F238E27FC236}">
                        <a16:creationId xmlns:a16="http://schemas.microsoft.com/office/drawing/2014/main" id="{7E631324-8B8D-4104-A29D-AC73D472D7F7}"/>
                      </a:ext>
                    </a:extLst>
                  </p:cNvPr>
                  <p:cNvPicPr/>
                  <p:nvPr/>
                </p:nvPicPr>
                <p:blipFill>
                  <a:blip r:embed="rId17"/>
                  <a:stretch>
                    <a:fillRect/>
                  </a:stretch>
                </p:blipFill>
                <p:spPr>
                  <a:xfrm>
                    <a:off x="6434940" y="1313481"/>
                    <a:ext cx="534960" cy="1156680"/>
                  </a:xfrm>
                  <a:prstGeom prst="rect">
                    <a:avLst/>
                  </a:prstGeom>
                </p:spPr>
              </p:pic>
            </mc:Fallback>
          </mc:AlternateContent>
          <p:grpSp>
            <p:nvGrpSpPr>
              <p:cNvPr id="45" name="Group 44">
                <a:extLst>
                  <a:ext uri="{FF2B5EF4-FFF2-40B4-BE49-F238E27FC236}">
                    <a16:creationId xmlns:a16="http://schemas.microsoft.com/office/drawing/2014/main" id="{D11FE2EB-9EB0-4FAB-A630-FB239F33C718}"/>
                  </a:ext>
                </a:extLst>
              </p:cNvPr>
              <p:cNvGrpSpPr/>
              <p:nvPr/>
            </p:nvGrpSpPr>
            <p:grpSpPr>
              <a:xfrm>
                <a:off x="2373060" y="2797761"/>
                <a:ext cx="2959560" cy="1335600"/>
                <a:chOff x="2239710" y="3312982"/>
                <a:chExt cx="2959560" cy="1335600"/>
              </a:xfrm>
            </p:grpSpPr>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558A2764-563C-4AA7-B0E6-0347B843049E}"/>
                        </a:ext>
                      </a:extLst>
                    </p14:cNvPr>
                    <p14:cNvContentPartPr/>
                    <p14:nvPr/>
                  </p14:nvContentPartPr>
                  <p14:xfrm>
                    <a:off x="2239710" y="3312982"/>
                    <a:ext cx="494280" cy="1041480"/>
                  </p14:xfrm>
                </p:contentPart>
              </mc:Choice>
              <mc:Fallback xmlns="">
                <p:pic>
                  <p:nvPicPr>
                    <p:cNvPr id="12" name="Ink 11">
                      <a:extLst>
                        <a:ext uri="{FF2B5EF4-FFF2-40B4-BE49-F238E27FC236}">
                          <a16:creationId xmlns:a16="http://schemas.microsoft.com/office/drawing/2014/main" id="{558A2764-563C-4AA7-B0E6-0347B843049E}"/>
                        </a:ext>
                      </a:extLst>
                    </p:cNvPr>
                    <p:cNvPicPr/>
                    <p:nvPr/>
                  </p:nvPicPr>
                  <p:blipFill>
                    <a:blip r:embed="rId19"/>
                    <a:stretch>
                      <a:fillRect/>
                    </a:stretch>
                  </p:blipFill>
                  <p:spPr>
                    <a:xfrm>
                      <a:off x="2176710" y="3249982"/>
                      <a:ext cx="619920" cy="1167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9" name="Ink 28">
                      <a:extLst>
                        <a:ext uri="{FF2B5EF4-FFF2-40B4-BE49-F238E27FC236}">
                          <a16:creationId xmlns:a16="http://schemas.microsoft.com/office/drawing/2014/main" id="{3688DB09-0FB2-4B66-8D76-8B11801DDE9D}"/>
                        </a:ext>
                      </a:extLst>
                    </p14:cNvPr>
                    <p14:cNvContentPartPr/>
                    <p14:nvPr/>
                  </p14:nvContentPartPr>
                  <p14:xfrm>
                    <a:off x="3045030" y="3842902"/>
                    <a:ext cx="397080" cy="509040"/>
                  </p14:xfrm>
                </p:contentPart>
              </mc:Choice>
              <mc:Fallback xmlns="">
                <p:pic>
                  <p:nvPicPr>
                    <p:cNvPr id="29" name="Ink 28">
                      <a:extLst>
                        <a:ext uri="{FF2B5EF4-FFF2-40B4-BE49-F238E27FC236}">
                          <a16:creationId xmlns:a16="http://schemas.microsoft.com/office/drawing/2014/main" id="{3688DB09-0FB2-4B66-8D76-8B11801DDE9D}"/>
                        </a:ext>
                      </a:extLst>
                    </p:cNvPr>
                    <p:cNvPicPr/>
                    <p:nvPr/>
                  </p:nvPicPr>
                  <p:blipFill>
                    <a:blip r:embed="rId21"/>
                    <a:stretch>
                      <a:fillRect/>
                    </a:stretch>
                  </p:blipFill>
                  <p:spPr>
                    <a:xfrm>
                      <a:off x="2982030" y="3779902"/>
                      <a:ext cx="522720" cy="634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8" name="Ink 37">
                      <a:extLst>
                        <a:ext uri="{FF2B5EF4-FFF2-40B4-BE49-F238E27FC236}">
                          <a16:creationId xmlns:a16="http://schemas.microsoft.com/office/drawing/2014/main" id="{5015F498-18D1-400E-9C8D-CAAB72D743C6}"/>
                        </a:ext>
                      </a:extLst>
                    </p14:cNvPr>
                    <p14:cNvContentPartPr/>
                    <p14:nvPr/>
                  </p14:nvContentPartPr>
                  <p14:xfrm>
                    <a:off x="3721110" y="3858742"/>
                    <a:ext cx="27720" cy="789840"/>
                  </p14:xfrm>
                </p:contentPart>
              </mc:Choice>
              <mc:Fallback xmlns="">
                <p:pic>
                  <p:nvPicPr>
                    <p:cNvPr id="38" name="Ink 37">
                      <a:extLst>
                        <a:ext uri="{FF2B5EF4-FFF2-40B4-BE49-F238E27FC236}">
                          <a16:creationId xmlns:a16="http://schemas.microsoft.com/office/drawing/2014/main" id="{5015F498-18D1-400E-9C8D-CAAB72D743C6}"/>
                        </a:ext>
                      </a:extLst>
                    </p:cNvPr>
                    <p:cNvPicPr/>
                    <p:nvPr/>
                  </p:nvPicPr>
                  <p:blipFill>
                    <a:blip r:embed="rId23"/>
                    <a:stretch>
                      <a:fillRect/>
                    </a:stretch>
                  </p:blipFill>
                  <p:spPr>
                    <a:xfrm>
                      <a:off x="3658470" y="3796102"/>
                      <a:ext cx="153360" cy="915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9" name="Ink 38">
                      <a:extLst>
                        <a:ext uri="{FF2B5EF4-FFF2-40B4-BE49-F238E27FC236}">
                          <a16:creationId xmlns:a16="http://schemas.microsoft.com/office/drawing/2014/main" id="{9170151B-E7B7-4991-926C-9F1C21F73386}"/>
                        </a:ext>
                      </a:extLst>
                    </p14:cNvPr>
                    <p14:cNvContentPartPr/>
                    <p14:nvPr/>
                  </p14:nvContentPartPr>
                  <p14:xfrm>
                    <a:off x="3729030" y="3810502"/>
                    <a:ext cx="343440" cy="499320"/>
                  </p14:xfrm>
                </p:contentPart>
              </mc:Choice>
              <mc:Fallback xmlns="">
                <p:pic>
                  <p:nvPicPr>
                    <p:cNvPr id="39" name="Ink 38">
                      <a:extLst>
                        <a:ext uri="{FF2B5EF4-FFF2-40B4-BE49-F238E27FC236}">
                          <a16:creationId xmlns:a16="http://schemas.microsoft.com/office/drawing/2014/main" id="{9170151B-E7B7-4991-926C-9F1C21F73386}"/>
                        </a:ext>
                      </a:extLst>
                    </p:cNvPr>
                    <p:cNvPicPr/>
                    <p:nvPr/>
                  </p:nvPicPr>
                  <p:blipFill>
                    <a:blip r:embed="rId25"/>
                    <a:stretch>
                      <a:fillRect/>
                    </a:stretch>
                  </p:blipFill>
                  <p:spPr>
                    <a:xfrm>
                      <a:off x="3666030" y="3747862"/>
                      <a:ext cx="469080" cy="624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1" name="Ink 40">
                      <a:extLst>
                        <a:ext uri="{FF2B5EF4-FFF2-40B4-BE49-F238E27FC236}">
                          <a16:creationId xmlns:a16="http://schemas.microsoft.com/office/drawing/2014/main" id="{8BB5AACC-0178-44B1-A401-780FEBCF163C}"/>
                        </a:ext>
                      </a:extLst>
                    </p14:cNvPr>
                    <p14:cNvContentPartPr/>
                    <p14:nvPr/>
                  </p14:nvContentPartPr>
                  <p14:xfrm>
                    <a:off x="4298190" y="3838222"/>
                    <a:ext cx="47520" cy="753840"/>
                  </p14:xfrm>
                </p:contentPart>
              </mc:Choice>
              <mc:Fallback xmlns="">
                <p:pic>
                  <p:nvPicPr>
                    <p:cNvPr id="41" name="Ink 40">
                      <a:extLst>
                        <a:ext uri="{FF2B5EF4-FFF2-40B4-BE49-F238E27FC236}">
                          <a16:creationId xmlns:a16="http://schemas.microsoft.com/office/drawing/2014/main" id="{8BB5AACC-0178-44B1-A401-780FEBCF163C}"/>
                        </a:ext>
                      </a:extLst>
                    </p:cNvPr>
                    <p:cNvPicPr/>
                    <p:nvPr/>
                  </p:nvPicPr>
                  <p:blipFill>
                    <a:blip r:embed="rId27"/>
                    <a:stretch>
                      <a:fillRect/>
                    </a:stretch>
                  </p:blipFill>
                  <p:spPr>
                    <a:xfrm>
                      <a:off x="4235550" y="3775222"/>
                      <a:ext cx="173160" cy="879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2" name="Ink 41">
                      <a:extLst>
                        <a:ext uri="{FF2B5EF4-FFF2-40B4-BE49-F238E27FC236}">
                          <a16:creationId xmlns:a16="http://schemas.microsoft.com/office/drawing/2014/main" id="{71E85863-C378-4293-9AE0-E5B65FEDA4D4}"/>
                        </a:ext>
                      </a:extLst>
                    </p14:cNvPr>
                    <p14:cNvContentPartPr/>
                    <p14:nvPr/>
                  </p14:nvContentPartPr>
                  <p14:xfrm>
                    <a:off x="4314390" y="3770902"/>
                    <a:ext cx="371160" cy="555480"/>
                  </p14:xfrm>
                </p:contentPart>
              </mc:Choice>
              <mc:Fallback xmlns="">
                <p:pic>
                  <p:nvPicPr>
                    <p:cNvPr id="42" name="Ink 41">
                      <a:extLst>
                        <a:ext uri="{FF2B5EF4-FFF2-40B4-BE49-F238E27FC236}">
                          <a16:creationId xmlns:a16="http://schemas.microsoft.com/office/drawing/2014/main" id="{71E85863-C378-4293-9AE0-E5B65FEDA4D4}"/>
                        </a:ext>
                      </a:extLst>
                    </p:cNvPr>
                    <p:cNvPicPr/>
                    <p:nvPr/>
                  </p:nvPicPr>
                  <p:blipFill>
                    <a:blip r:embed="rId29"/>
                    <a:stretch>
                      <a:fillRect/>
                    </a:stretch>
                  </p:blipFill>
                  <p:spPr>
                    <a:xfrm>
                      <a:off x="4251390" y="3708262"/>
                      <a:ext cx="496800" cy="681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3" name="Ink 42">
                      <a:extLst>
                        <a:ext uri="{FF2B5EF4-FFF2-40B4-BE49-F238E27FC236}">
                          <a16:creationId xmlns:a16="http://schemas.microsoft.com/office/drawing/2014/main" id="{083F0A9D-47B0-4D01-B66B-6C806FAED846}"/>
                        </a:ext>
                      </a:extLst>
                    </p14:cNvPr>
                    <p14:cNvContentPartPr/>
                    <p14:nvPr/>
                  </p14:nvContentPartPr>
                  <p14:xfrm>
                    <a:off x="4820910" y="3834262"/>
                    <a:ext cx="246240" cy="469080"/>
                  </p14:xfrm>
                </p:contentPart>
              </mc:Choice>
              <mc:Fallback xmlns="">
                <p:pic>
                  <p:nvPicPr>
                    <p:cNvPr id="43" name="Ink 42">
                      <a:extLst>
                        <a:ext uri="{FF2B5EF4-FFF2-40B4-BE49-F238E27FC236}">
                          <a16:creationId xmlns:a16="http://schemas.microsoft.com/office/drawing/2014/main" id="{083F0A9D-47B0-4D01-B66B-6C806FAED846}"/>
                        </a:ext>
                      </a:extLst>
                    </p:cNvPr>
                    <p:cNvPicPr/>
                    <p:nvPr/>
                  </p:nvPicPr>
                  <p:blipFill>
                    <a:blip r:embed="rId31"/>
                    <a:stretch>
                      <a:fillRect/>
                    </a:stretch>
                  </p:blipFill>
                  <p:spPr>
                    <a:xfrm>
                      <a:off x="4757910" y="3771622"/>
                      <a:ext cx="371880" cy="594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4" name="Ink 43">
                      <a:extLst>
                        <a:ext uri="{FF2B5EF4-FFF2-40B4-BE49-F238E27FC236}">
                          <a16:creationId xmlns:a16="http://schemas.microsoft.com/office/drawing/2014/main" id="{AC64DF2D-5F4A-4C88-8F15-666A3DD7FA69}"/>
                        </a:ext>
                      </a:extLst>
                    </p14:cNvPr>
                    <p14:cNvContentPartPr/>
                    <p14:nvPr/>
                  </p14:nvContentPartPr>
                  <p14:xfrm>
                    <a:off x="5063550" y="3797902"/>
                    <a:ext cx="135720" cy="836280"/>
                  </p14:xfrm>
                </p:contentPart>
              </mc:Choice>
              <mc:Fallback xmlns="">
                <p:pic>
                  <p:nvPicPr>
                    <p:cNvPr id="44" name="Ink 43">
                      <a:extLst>
                        <a:ext uri="{FF2B5EF4-FFF2-40B4-BE49-F238E27FC236}">
                          <a16:creationId xmlns:a16="http://schemas.microsoft.com/office/drawing/2014/main" id="{AC64DF2D-5F4A-4C88-8F15-666A3DD7FA69}"/>
                        </a:ext>
                      </a:extLst>
                    </p:cNvPr>
                    <p:cNvPicPr/>
                    <p:nvPr/>
                  </p:nvPicPr>
                  <p:blipFill>
                    <a:blip r:embed="rId33"/>
                    <a:stretch>
                      <a:fillRect/>
                    </a:stretch>
                  </p:blipFill>
                  <p:spPr>
                    <a:xfrm>
                      <a:off x="5000910" y="3735262"/>
                      <a:ext cx="261360" cy="961920"/>
                    </a:xfrm>
                    <a:prstGeom prst="rect">
                      <a:avLst/>
                    </a:prstGeom>
                  </p:spPr>
                </p:pic>
              </mc:Fallback>
            </mc:AlternateContent>
          </p:grpSp>
          <p:grpSp>
            <p:nvGrpSpPr>
              <p:cNvPr id="53" name="Group 52">
                <a:extLst>
                  <a:ext uri="{FF2B5EF4-FFF2-40B4-BE49-F238E27FC236}">
                    <a16:creationId xmlns:a16="http://schemas.microsoft.com/office/drawing/2014/main" id="{E67141C6-0313-498A-9089-452C4914BF51}"/>
                  </a:ext>
                </a:extLst>
              </p:cNvPr>
              <p:cNvGrpSpPr/>
              <p:nvPr/>
            </p:nvGrpSpPr>
            <p:grpSpPr>
              <a:xfrm>
                <a:off x="2522820" y="4726641"/>
                <a:ext cx="4700520" cy="565920"/>
                <a:chOff x="2389470" y="5241862"/>
                <a:chExt cx="4700520" cy="565920"/>
              </a:xfrm>
            </p:grpSpPr>
            <mc:AlternateContent xmlns:mc="http://schemas.openxmlformats.org/markup-compatibility/2006" xmlns:p14="http://schemas.microsoft.com/office/powerpoint/2010/main">
              <mc:Choice Requires="p14">
                <p:contentPart p14:bwMode="auto" r:id="rId34">
                  <p14:nvContentPartPr>
                    <p14:cNvPr id="46" name="Ink 45">
                      <a:extLst>
                        <a:ext uri="{FF2B5EF4-FFF2-40B4-BE49-F238E27FC236}">
                          <a16:creationId xmlns:a16="http://schemas.microsoft.com/office/drawing/2014/main" id="{9090D519-B8D3-479E-8651-3F2776E45E30}"/>
                        </a:ext>
                      </a:extLst>
                    </p14:cNvPr>
                    <p14:cNvContentPartPr/>
                    <p14:nvPr/>
                  </p14:nvContentPartPr>
                  <p14:xfrm>
                    <a:off x="2389470" y="5264542"/>
                    <a:ext cx="401040" cy="536400"/>
                  </p14:xfrm>
                </p:contentPart>
              </mc:Choice>
              <mc:Fallback xmlns="">
                <p:pic>
                  <p:nvPicPr>
                    <p:cNvPr id="46" name="Ink 45">
                      <a:extLst>
                        <a:ext uri="{FF2B5EF4-FFF2-40B4-BE49-F238E27FC236}">
                          <a16:creationId xmlns:a16="http://schemas.microsoft.com/office/drawing/2014/main" id="{9090D519-B8D3-479E-8651-3F2776E45E30}"/>
                        </a:ext>
                      </a:extLst>
                    </p:cNvPr>
                    <p:cNvPicPr/>
                    <p:nvPr/>
                  </p:nvPicPr>
                  <p:blipFill>
                    <a:blip r:embed="rId35"/>
                    <a:stretch>
                      <a:fillRect/>
                    </a:stretch>
                  </p:blipFill>
                  <p:spPr>
                    <a:xfrm>
                      <a:off x="2326830" y="5201902"/>
                      <a:ext cx="526680" cy="662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7" name="Ink 46">
                      <a:extLst>
                        <a:ext uri="{FF2B5EF4-FFF2-40B4-BE49-F238E27FC236}">
                          <a16:creationId xmlns:a16="http://schemas.microsoft.com/office/drawing/2014/main" id="{8E44067C-2B9E-4F3F-99AC-F2657661380B}"/>
                        </a:ext>
                      </a:extLst>
                    </p14:cNvPr>
                    <p14:cNvContentPartPr/>
                    <p14:nvPr/>
                  </p14:nvContentPartPr>
                  <p14:xfrm>
                    <a:off x="3195510" y="5250862"/>
                    <a:ext cx="472680" cy="504720"/>
                  </p14:xfrm>
                </p:contentPart>
              </mc:Choice>
              <mc:Fallback xmlns="">
                <p:pic>
                  <p:nvPicPr>
                    <p:cNvPr id="47" name="Ink 46">
                      <a:extLst>
                        <a:ext uri="{FF2B5EF4-FFF2-40B4-BE49-F238E27FC236}">
                          <a16:creationId xmlns:a16="http://schemas.microsoft.com/office/drawing/2014/main" id="{8E44067C-2B9E-4F3F-99AC-F2657661380B}"/>
                        </a:ext>
                      </a:extLst>
                    </p:cNvPr>
                    <p:cNvPicPr/>
                    <p:nvPr/>
                  </p:nvPicPr>
                  <p:blipFill>
                    <a:blip r:embed="rId37"/>
                    <a:stretch>
                      <a:fillRect/>
                    </a:stretch>
                  </p:blipFill>
                  <p:spPr>
                    <a:xfrm>
                      <a:off x="3132870" y="5188222"/>
                      <a:ext cx="598320" cy="630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9" name="Ink 48">
                      <a:extLst>
                        <a:ext uri="{FF2B5EF4-FFF2-40B4-BE49-F238E27FC236}">
                          <a16:creationId xmlns:a16="http://schemas.microsoft.com/office/drawing/2014/main" id="{2B1CD3E6-864B-4C6B-A1A0-3D6C94F52CD8}"/>
                        </a:ext>
                      </a:extLst>
                    </p14:cNvPr>
                    <p14:cNvContentPartPr/>
                    <p14:nvPr/>
                  </p14:nvContentPartPr>
                  <p14:xfrm>
                    <a:off x="4087950" y="5270302"/>
                    <a:ext cx="451440" cy="537480"/>
                  </p14:xfrm>
                </p:contentPart>
              </mc:Choice>
              <mc:Fallback xmlns="">
                <p:pic>
                  <p:nvPicPr>
                    <p:cNvPr id="49" name="Ink 48">
                      <a:extLst>
                        <a:ext uri="{FF2B5EF4-FFF2-40B4-BE49-F238E27FC236}">
                          <a16:creationId xmlns:a16="http://schemas.microsoft.com/office/drawing/2014/main" id="{2B1CD3E6-864B-4C6B-A1A0-3D6C94F52CD8}"/>
                        </a:ext>
                      </a:extLst>
                    </p:cNvPr>
                    <p:cNvPicPr/>
                    <p:nvPr/>
                  </p:nvPicPr>
                  <p:blipFill>
                    <a:blip r:embed="rId39"/>
                    <a:stretch>
                      <a:fillRect/>
                    </a:stretch>
                  </p:blipFill>
                  <p:spPr>
                    <a:xfrm>
                      <a:off x="4024950" y="5207662"/>
                      <a:ext cx="577080" cy="663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0" name="Ink 49">
                      <a:extLst>
                        <a:ext uri="{FF2B5EF4-FFF2-40B4-BE49-F238E27FC236}">
                          <a16:creationId xmlns:a16="http://schemas.microsoft.com/office/drawing/2014/main" id="{B34015FC-9161-46B4-806C-AC3A1EFCDC58}"/>
                        </a:ext>
                      </a:extLst>
                    </p14:cNvPr>
                    <p14:cNvContentPartPr/>
                    <p14:nvPr/>
                  </p14:nvContentPartPr>
                  <p14:xfrm>
                    <a:off x="4977870" y="5260582"/>
                    <a:ext cx="411120" cy="516240"/>
                  </p14:xfrm>
                </p:contentPart>
              </mc:Choice>
              <mc:Fallback xmlns="">
                <p:pic>
                  <p:nvPicPr>
                    <p:cNvPr id="50" name="Ink 49">
                      <a:extLst>
                        <a:ext uri="{FF2B5EF4-FFF2-40B4-BE49-F238E27FC236}">
                          <a16:creationId xmlns:a16="http://schemas.microsoft.com/office/drawing/2014/main" id="{B34015FC-9161-46B4-806C-AC3A1EFCDC58}"/>
                        </a:ext>
                      </a:extLst>
                    </p:cNvPr>
                    <p:cNvPicPr/>
                    <p:nvPr/>
                  </p:nvPicPr>
                  <p:blipFill>
                    <a:blip r:embed="rId41"/>
                    <a:stretch>
                      <a:fillRect/>
                    </a:stretch>
                  </p:blipFill>
                  <p:spPr>
                    <a:xfrm>
                      <a:off x="4914870" y="5197942"/>
                      <a:ext cx="536760" cy="641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1" name="Ink 50">
                      <a:extLst>
                        <a:ext uri="{FF2B5EF4-FFF2-40B4-BE49-F238E27FC236}">
                          <a16:creationId xmlns:a16="http://schemas.microsoft.com/office/drawing/2014/main" id="{1D3A9E14-F7A4-4709-A287-FD8AED07FD80}"/>
                        </a:ext>
                      </a:extLst>
                    </p14:cNvPr>
                    <p14:cNvContentPartPr/>
                    <p14:nvPr/>
                  </p14:nvContentPartPr>
                  <p14:xfrm>
                    <a:off x="5808030" y="5268862"/>
                    <a:ext cx="469440" cy="512640"/>
                  </p14:xfrm>
                </p:contentPart>
              </mc:Choice>
              <mc:Fallback xmlns="">
                <p:pic>
                  <p:nvPicPr>
                    <p:cNvPr id="51" name="Ink 50">
                      <a:extLst>
                        <a:ext uri="{FF2B5EF4-FFF2-40B4-BE49-F238E27FC236}">
                          <a16:creationId xmlns:a16="http://schemas.microsoft.com/office/drawing/2014/main" id="{1D3A9E14-F7A4-4709-A287-FD8AED07FD80}"/>
                        </a:ext>
                      </a:extLst>
                    </p:cNvPr>
                    <p:cNvPicPr/>
                    <p:nvPr/>
                  </p:nvPicPr>
                  <p:blipFill>
                    <a:blip r:embed="rId43"/>
                    <a:stretch>
                      <a:fillRect/>
                    </a:stretch>
                  </p:blipFill>
                  <p:spPr>
                    <a:xfrm>
                      <a:off x="5745030" y="5205862"/>
                      <a:ext cx="595080" cy="638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2" name="Ink 51">
                      <a:extLst>
                        <a:ext uri="{FF2B5EF4-FFF2-40B4-BE49-F238E27FC236}">
                          <a16:creationId xmlns:a16="http://schemas.microsoft.com/office/drawing/2014/main" id="{E58BF8A3-4448-496F-B827-E64AA4B9695B}"/>
                        </a:ext>
                      </a:extLst>
                    </p14:cNvPr>
                    <p14:cNvContentPartPr/>
                    <p14:nvPr/>
                  </p14:nvContentPartPr>
                  <p14:xfrm>
                    <a:off x="6625230" y="5241862"/>
                    <a:ext cx="464760" cy="558000"/>
                  </p14:xfrm>
                </p:contentPart>
              </mc:Choice>
              <mc:Fallback xmlns="">
                <p:pic>
                  <p:nvPicPr>
                    <p:cNvPr id="52" name="Ink 51">
                      <a:extLst>
                        <a:ext uri="{FF2B5EF4-FFF2-40B4-BE49-F238E27FC236}">
                          <a16:creationId xmlns:a16="http://schemas.microsoft.com/office/drawing/2014/main" id="{E58BF8A3-4448-496F-B827-E64AA4B9695B}"/>
                        </a:ext>
                      </a:extLst>
                    </p:cNvPr>
                    <p:cNvPicPr/>
                    <p:nvPr/>
                  </p:nvPicPr>
                  <p:blipFill>
                    <a:blip r:embed="rId45"/>
                    <a:stretch>
                      <a:fillRect/>
                    </a:stretch>
                  </p:blipFill>
                  <p:spPr>
                    <a:xfrm>
                      <a:off x="6562590" y="5179222"/>
                      <a:ext cx="590400" cy="683640"/>
                    </a:xfrm>
                    <a:prstGeom prst="rect">
                      <a:avLst/>
                    </a:prstGeom>
                  </p:spPr>
                </p:pic>
              </mc:Fallback>
            </mc:AlternateContent>
          </p:grpSp>
        </p:grpSp>
        <p:pic>
          <p:nvPicPr>
            <p:cNvPr id="5" name="Graphic 4" descr="Pencil">
              <a:extLst>
                <a:ext uri="{FF2B5EF4-FFF2-40B4-BE49-F238E27FC236}">
                  <a16:creationId xmlns:a16="http://schemas.microsoft.com/office/drawing/2014/main" id="{C4A5CC7A-5F1D-4124-B3B4-1A92BA55DB98}"/>
                </a:ext>
              </a:extLst>
            </p:cNvPr>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6597879" y="1915210"/>
              <a:ext cx="2000249" cy="2000249"/>
            </a:xfrm>
            <a:prstGeom prst="rect">
              <a:avLst/>
            </a:prstGeom>
          </p:spPr>
        </p:pic>
      </p:grpSp>
    </p:spTree>
    <p:extLst>
      <p:ext uri="{BB962C8B-B14F-4D97-AF65-F5344CB8AC3E}">
        <p14:creationId xmlns:p14="http://schemas.microsoft.com/office/powerpoint/2010/main" val="4131801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008D59-8F41-46C1-B8E2-82B31B592E79}"/>
              </a:ext>
            </a:extLst>
          </p:cNvPr>
          <p:cNvSpPr txBox="1">
            <a:spLocks noGrp="1"/>
          </p:cNvSpPr>
          <p:nvPr>
            <p:ph type="title" idx="4294967295"/>
          </p:nvPr>
        </p:nvSpPr>
        <p:spPr>
          <a:xfrm>
            <a:off x="2143119" y="282918"/>
            <a:ext cx="5000625"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chemeClr val="tx1"/>
                </a:solidFill>
                <a:effectLst/>
                <a:uLnTx/>
                <a:uFillTx/>
                <a:latin typeface="+mj-lt"/>
                <a:ea typeface="+mn-ea"/>
                <a:cs typeface="+mn-cs"/>
              </a:rPr>
              <a:t>Text Generation</a:t>
            </a:r>
          </a:p>
        </p:txBody>
      </p:sp>
      <mc:AlternateContent xmlns:mc="http://schemas.openxmlformats.org/markup-compatibility/2006">
        <mc:Choice xmlns:p14="http://schemas.microsoft.com/office/powerpoint/2010/main" Requires="p14">
          <p:contentPart p14:bwMode="auto" r:id="rId2">
            <p14:nvContentPartPr>
              <p14:cNvPr id="7" name="Ink 6" descr="Example of text generation: &quot;We planted a garden.&quot;">
                <a:extLst>
                  <a:ext uri="{FF2B5EF4-FFF2-40B4-BE49-F238E27FC236}">
                    <a16:creationId xmlns:a16="http://schemas.microsoft.com/office/drawing/2014/main" id="{A803ECF7-5A34-4C98-9E78-495748E69133}"/>
                  </a:ext>
                </a:extLst>
              </p14:cNvPr>
              <p14:cNvContentPartPr/>
              <p14:nvPr/>
            </p14:nvContentPartPr>
            <p14:xfrm>
              <a:off x="9677632" y="6862582"/>
              <a:ext cx="3240" cy="5760"/>
            </p14:xfrm>
          </p:contentPart>
        </mc:Choice>
        <mc:Fallback>
          <p:pic>
            <p:nvPicPr>
              <p:cNvPr id="7" name="Ink 6" descr="Example of text generation: &quot;We planted a garden.&quot;">
                <a:extLst>
                  <a:ext uri="{FF2B5EF4-FFF2-40B4-BE49-F238E27FC236}">
                    <a16:creationId xmlns:a16="http://schemas.microsoft.com/office/drawing/2014/main" id="{A803ECF7-5A34-4C98-9E78-495748E69133}"/>
                  </a:ext>
                </a:extLst>
              </p:cNvPr>
              <p:cNvPicPr/>
              <p:nvPr/>
            </p:nvPicPr>
            <p:blipFill>
              <a:blip r:embed="rId3"/>
              <a:stretch>
                <a:fillRect/>
              </a:stretch>
            </p:blipFill>
            <p:spPr>
              <a:xfrm>
                <a:off x="9668632" y="6853582"/>
                <a:ext cx="20880" cy="23400"/>
              </a:xfrm>
              <a:prstGeom prst="rect">
                <a:avLst/>
              </a:prstGeom>
            </p:spPr>
          </p:pic>
        </mc:Fallback>
      </mc:AlternateContent>
      <p:grpSp>
        <p:nvGrpSpPr>
          <p:cNvPr id="2" name="Group 1" descr="Template for text generation">
            <a:extLst>
              <a:ext uri="{FF2B5EF4-FFF2-40B4-BE49-F238E27FC236}">
                <a16:creationId xmlns:a16="http://schemas.microsoft.com/office/drawing/2014/main" id="{350CABAF-1B57-4794-9B99-506B85639AEC}"/>
              </a:ext>
            </a:extLst>
          </p:cNvPr>
          <p:cNvGrpSpPr/>
          <p:nvPr/>
        </p:nvGrpSpPr>
        <p:grpSpPr>
          <a:xfrm>
            <a:off x="1700211" y="1200151"/>
            <a:ext cx="6910386" cy="4594305"/>
            <a:chOff x="1700211" y="1619249"/>
            <a:chExt cx="6910386" cy="4594305"/>
          </a:xfrm>
        </p:grpSpPr>
        <p:pic>
          <p:nvPicPr>
            <p:cNvPr id="6" name="Picture 5">
              <a:extLst>
                <a:ext uri="{FF2B5EF4-FFF2-40B4-BE49-F238E27FC236}">
                  <a16:creationId xmlns:a16="http://schemas.microsoft.com/office/drawing/2014/main" id="{45CFBADE-40C4-475B-8B87-0165CC70E770}"/>
                </a:ext>
              </a:extLst>
            </p:cNvPr>
            <p:cNvPicPr>
              <a:picLocks noChangeAspect="1"/>
            </p:cNvPicPr>
            <p:nvPr/>
          </p:nvPicPr>
          <p:blipFill>
            <a:blip r:embed="rId4"/>
            <a:stretch>
              <a:fillRect/>
            </a:stretch>
          </p:blipFill>
          <p:spPr>
            <a:xfrm>
              <a:off x="1700211" y="1619249"/>
              <a:ext cx="5910262" cy="4594305"/>
            </a:xfrm>
            <a:prstGeom prst="rect">
              <a:avLst/>
            </a:prstGeom>
          </p:spPr>
        </p:pic>
        <p:pic>
          <p:nvPicPr>
            <p:cNvPr id="5" name="Graphic 4" descr="Pencil">
              <a:extLst>
                <a:ext uri="{FF2B5EF4-FFF2-40B4-BE49-F238E27FC236}">
                  <a16:creationId xmlns:a16="http://schemas.microsoft.com/office/drawing/2014/main" id="{C4A5CC7A-5F1D-4124-B3B4-1A92BA55DB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10348" y="2401057"/>
              <a:ext cx="2000249" cy="2000249"/>
            </a:xfrm>
            <a:prstGeom prst="rect">
              <a:avLst/>
            </a:prstGeom>
          </p:spPr>
        </p:pic>
        <p:grpSp>
          <p:nvGrpSpPr>
            <p:cNvPr id="15" name="Group 14">
              <a:extLst>
                <a:ext uri="{FF2B5EF4-FFF2-40B4-BE49-F238E27FC236}">
                  <a16:creationId xmlns:a16="http://schemas.microsoft.com/office/drawing/2014/main" id="{6A272966-003C-449C-9094-702DBB031D89}"/>
                </a:ext>
              </a:extLst>
            </p:cNvPr>
            <p:cNvGrpSpPr/>
            <p:nvPr/>
          </p:nvGrpSpPr>
          <p:grpSpPr>
            <a:xfrm>
              <a:off x="2241510" y="1890262"/>
              <a:ext cx="1420560" cy="1004760"/>
              <a:chOff x="2241510" y="1890262"/>
              <a:chExt cx="1420560" cy="1004760"/>
            </a:xfrm>
          </p:grpSpPr>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E0DB39FB-4E81-47CA-A245-AEA15EE5007D}"/>
                      </a:ext>
                    </a:extLst>
                  </p14:cNvPr>
                  <p14:cNvContentPartPr/>
                  <p14:nvPr/>
                </p14:nvContentPartPr>
                <p14:xfrm>
                  <a:off x="2241510" y="1890262"/>
                  <a:ext cx="889920" cy="1004760"/>
                </p14:xfrm>
              </p:contentPart>
            </mc:Choice>
            <mc:Fallback xmlns="">
              <p:pic>
                <p:nvPicPr>
                  <p:cNvPr id="13" name="Ink 12">
                    <a:extLst>
                      <a:ext uri="{FF2B5EF4-FFF2-40B4-BE49-F238E27FC236}">
                        <a16:creationId xmlns:a16="http://schemas.microsoft.com/office/drawing/2014/main" id="{E0DB39FB-4E81-47CA-A245-AEA15EE5007D}"/>
                      </a:ext>
                    </a:extLst>
                  </p:cNvPr>
                  <p:cNvPicPr/>
                  <p:nvPr/>
                </p:nvPicPr>
                <p:blipFill>
                  <a:blip r:embed="rId11"/>
                  <a:stretch>
                    <a:fillRect/>
                  </a:stretch>
                </p:blipFill>
                <p:spPr>
                  <a:xfrm>
                    <a:off x="2178870" y="1827622"/>
                    <a:ext cx="1015560" cy="1130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CC56FA95-2189-4F87-8E15-35B10C350EDA}"/>
                      </a:ext>
                    </a:extLst>
                  </p14:cNvPr>
                  <p14:cNvContentPartPr/>
                  <p14:nvPr/>
                </p14:nvContentPartPr>
                <p14:xfrm>
                  <a:off x="3157350" y="2380942"/>
                  <a:ext cx="504720" cy="504360"/>
                </p14:xfrm>
              </p:contentPart>
            </mc:Choice>
            <mc:Fallback xmlns="">
              <p:pic>
                <p:nvPicPr>
                  <p:cNvPr id="14" name="Ink 13">
                    <a:extLst>
                      <a:ext uri="{FF2B5EF4-FFF2-40B4-BE49-F238E27FC236}">
                        <a16:creationId xmlns:a16="http://schemas.microsoft.com/office/drawing/2014/main" id="{CC56FA95-2189-4F87-8E15-35B10C350EDA}"/>
                      </a:ext>
                    </a:extLst>
                  </p:cNvPr>
                  <p:cNvPicPr/>
                  <p:nvPr/>
                </p:nvPicPr>
                <p:blipFill>
                  <a:blip r:embed="rId13"/>
                  <a:stretch>
                    <a:fillRect/>
                  </a:stretch>
                </p:blipFill>
                <p:spPr>
                  <a:xfrm>
                    <a:off x="3094350" y="2318302"/>
                    <a:ext cx="630360" cy="630000"/>
                  </a:xfrm>
                  <a:prstGeom prst="rect">
                    <a:avLst/>
                  </a:prstGeom>
                </p:spPr>
              </p:pic>
            </mc:Fallback>
          </mc:AlternateContent>
        </p:grpSp>
        <p:grpSp>
          <p:nvGrpSpPr>
            <p:cNvPr id="26" name="Group 25">
              <a:extLst>
                <a:ext uri="{FF2B5EF4-FFF2-40B4-BE49-F238E27FC236}">
                  <a16:creationId xmlns:a16="http://schemas.microsoft.com/office/drawing/2014/main" id="{2FACFC5C-8305-4C43-90B7-9705EBEA2FBC}"/>
                </a:ext>
              </a:extLst>
            </p:cNvPr>
            <p:cNvGrpSpPr/>
            <p:nvPr/>
          </p:nvGrpSpPr>
          <p:grpSpPr>
            <a:xfrm>
              <a:off x="4264710" y="1877302"/>
              <a:ext cx="3136680" cy="1509480"/>
              <a:chOff x="4264710" y="1877302"/>
              <a:chExt cx="3136680" cy="1509480"/>
            </a:xfrm>
          </p:grpSpPr>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2362D019-8498-4E34-B384-C1D75F77A7C2}"/>
                      </a:ext>
                    </a:extLst>
                  </p14:cNvPr>
                  <p14:cNvContentPartPr/>
                  <p14:nvPr/>
                </p14:nvContentPartPr>
                <p14:xfrm>
                  <a:off x="4264710" y="2418022"/>
                  <a:ext cx="96480" cy="968760"/>
                </p14:xfrm>
              </p:contentPart>
            </mc:Choice>
            <mc:Fallback xmlns="">
              <p:pic>
                <p:nvPicPr>
                  <p:cNvPr id="16" name="Ink 15">
                    <a:extLst>
                      <a:ext uri="{FF2B5EF4-FFF2-40B4-BE49-F238E27FC236}">
                        <a16:creationId xmlns:a16="http://schemas.microsoft.com/office/drawing/2014/main" id="{2362D019-8498-4E34-B384-C1D75F77A7C2}"/>
                      </a:ext>
                    </a:extLst>
                  </p:cNvPr>
                  <p:cNvPicPr/>
                  <p:nvPr/>
                </p:nvPicPr>
                <p:blipFill>
                  <a:blip r:embed="rId15"/>
                  <a:stretch>
                    <a:fillRect/>
                  </a:stretch>
                </p:blipFill>
                <p:spPr>
                  <a:xfrm>
                    <a:off x="4201710" y="2355022"/>
                    <a:ext cx="222120" cy="1094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CB2E3BB2-54C1-402A-9F71-E8FEA86BC1B9}"/>
                      </a:ext>
                    </a:extLst>
                  </p14:cNvPr>
                  <p14:cNvContentPartPr/>
                  <p14:nvPr/>
                </p14:nvContentPartPr>
                <p14:xfrm>
                  <a:off x="4307910" y="2338102"/>
                  <a:ext cx="335520" cy="495000"/>
                </p14:xfrm>
              </p:contentPart>
            </mc:Choice>
            <mc:Fallback xmlns="">
              <p:pic>
                <p:nvPicPr>
                  <p:cNvPr id="17" name="Ink 16">
                    <a:extLst>
                      <a:ext uri="{FF2B5EF4-FFF2-40B4-BE49-F238E27FC236}">
                        <a16:creationId xmlns:a16="http://schemas.microsoft.com/office/drawing/2014/main" id="{CB2E3BB2-54C1-402A-9F71-E8FEA86BC1B9}"/>
                      </a:ext>
                    </a:extLst>
                  </p:cNvPr>
                  <p:cNvPicPr/>
                  <p:nvPr/>
                </p:nvPicPr>
                <p:blipFill>
                  <a:blip r:embed="rId17"/>
                  <a:stretch>
                    <a:fillRect/>
                  </a:stretch>
                </p:blipFill>
                <p:spPr>
                  <a:xfrm>
                    <a:off x="4244910" y="2275102"/>
                    <a:ext cx="461160" cy="620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Ink 17">
                    <a:extLst>
                      <a:ext uri="{FF2B5EF4-FFF2-40B4-BE49-F238E27FC236}">
                        <a16:creationId xmlns:a16="http://schemas.microsoft.com/office/drawing/2014/main" id="{D01CEE4B-4CF5-4FEA-B132-7EAFE0F41422}"/>
                      </a:ext>
                    </a:extLst>
                  </p14:cNvPr>
                  <p14:cNvContentPartPr/>
                  <p14:nvPr/>
                </p14:nvContentPartPr>
                <p14:xfrm>
                  <a:off x="4810830" y="1944262"/>
                  <a:ext cx="96480" cy="878760"/>
                </p14:xfrm>
              </p:contentPart>
            </mc:Choice>
            <mc:Fallback xmlns="">
              <p:pic>
                <p:nvPicPr>
                  <p:cNvPr id="18" name="Ink 17">
                    <a:extLst>
                      <a:ext uri="{FF2B5EF4-FFF2-40B4-BE49-F238E27FC236}">
                        <a16:creationId xmlns:a16="http://schemas.microsoft.com/office/drawing/2014/main" id="{D01CEE4B-4CF5-4FEA-B132-7EAFE0F41422}"/>
                      </a:ext>
                    </a:extLst>
                  </p:cNvPr>
                  <p:cNvPicPr/>
                  <p:nvPr/>
                </p:nvPicPr>
                <p:blipFill>
                  <a:blip r:embed="rId19"/>
                  <a:stretch>
                    <a:fillRect/>
                  </a:stretch>
                </p:blipFill>
                <p:spPr>
                  <a:xfrm>
                    <a:off x="4747830" y="1881622"/>
                    <a:ext cx="222120" cy="1004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Ink 18">
                    <a:extLst>
                      <a:ext uri="{FF2B5EF4-FFF2-40B4-BE49-F238E27FC236}">
                        <a16:creationId xmlns:a16="http://schemas.microsoft.com/office/drawing/2014/main" id="{F15EB68E-3C6A-413F-A2EB-F6AD43E4DD77}"/>
                      </a:ext>
                    </a:extLst>
                  </p14:cNvPr>
                  <p14:cNvContentPartPr/>
                  <p14:nvPr/>
                </p14:nvContentPartPr>
                <p14:xfrm>
                  <a:off x="5053830" y="2382022"/>
                  <a:ext cx="403200" cy="565200"/>
                </p14:xfrm>
              </p:contentPart>
            </mc:Choice>
            <mc:Fallback xmlns="">
              <p:pic>
                <p:nvPicPr>
                  <p:cNvPr id="19" name="Ink 18">
                    <a:extLst>
                      <a:ext uri="{FF2B5EF4-FFF2-40B4-BE49-F238E27FC236}">
                        <a16:creationId xmlns:a16="http://schemas.microsoft.com/office/drawing/2014/main" id="{F15EB68E-3C6A-413F-A2EB-F6AD43E4DD77}"/>
                      </a:ext>
                    </a:extLst>
                  </p:cNvPr>
                  <p:cNvPicPr/>
                  <p:nvPr/>
                </p:nvPicPr>
                <p:blipFill>
                  <a:blip r:embed="rId21"/>
                  <a:stretch>
                    <a:fillRect/>
                  </a:stretch>
                </p:blipFill>
                <p:spPr>
                  <a:xfrm>
                    <a:off x="4990830" y="2319022"/>
                    <a:ext cx="528840" cy="690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BB0D91DA-7CF6-47D1-9148-BC7ECBBD5083}"/>
                      </a:ext>
                    </a:extLst>
                  </p14:cNvPr>
                  <p14:cNvContentPartPr/>
                  <p14:nvPr/>
                </p14:nvContentPartPr>
                <p14:xfrm>
                  <a:off x="5605350" y="2420902"/>
                  <a:ext cx="297720" cy="512640"/>
                </p14:xfrm>
              </p:contentPart>
            </mc:Choice>
            <mc:Fallback xmlns="">
              <p:pic>
                <p:nvPicPr>
                  <p:cNvPr id="20" name="Ink 19">
                    <a:extLst>
                      <a:ext uri="{FF2B5EF4-FFF2-40B4-BE49-F238E27FC236}">
                        <a16:creationId xmlns:a16="http://schemas.microsoft.com/office/drawing/2014/main" id="{BB0D91DA-7CF6-47D1-9148-BC7ECBBD5083}"/>
                      </a:ext>
                    </a:extLst>
                  </p:cNvPr>
                  <p:cNvPicPr/>
                  <p:nvPr/>
                </p:nvPicPr>
                <p:blipFill>
                  <a:blip r:embed="rId23"/>
                  <a:stretch>
                    <a:fillRect/>
                  </a:stretch>
                </p:blipFill>
                <p:spPr>
                  <a:xfrm>
                    <a:off x="5542710" y="2358262"/>
                    <a:ext cx="423360" cy="638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EF49FB9B-78FF-4389-868E-E7A2CAAAAE7F}"/>
                      </a:ext>
                    </a:extLst>
                  </p14:cNvPr>
                  <p14:cNvContentPartPr/>
                  <p14:nvPr/>
                </p14:nvContentPartPr>
                <p14:xfrm>
                  <a:off x="6161190" y="1877302"/>
                  <a:ext cx="124920" cy="940320"/>
                </p14:xfrm>
              </p:contentPart>
            </mc:Choice>
            <mc:Fallback xmlns="">
              <p:pic>
                <p:nvPicPr>
                  <p:cNvPr id="21" name="Ink 20">
                    <a:extLst>
                      <a:ext uri="{FF2B5EF4-FFF2-40B4-BE49-F238E27FC236}">
                        <a16:creationId xmlns:a16="http://schemas.microsoft.com/office/drawing/2014/main" id="{EF49FB9B-78FF-4389-868E-E7A2CAAAAE7F}"/>
                      </a:ext>
                    </a:extLst>
                  </p:cNvPr>
                  <p:cNvPicPr/>
                  <p:nvPr/>
                </p:nvPicPr>
                <p:blipFill>
                  <a:blip r:embed="rId25"/>
                  <a:stretch>
                    <a:fillRect/>
                  </a:stretch>
                </p:blipFill>
                <p:spPr>
                  <a:xfrm>
                    <a:off x="6098550" y="1814302"/>
                    <a:ext cx="250560" cy="1065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95E2F1F0-D730-4DD0-8004-BF8F605CD476}"/>
                      </a:ext>
                    </a:extLst>
                  </p14:cNvPr>
                  <p14:cNvContentPartPr/>
                  <p14:nvPr/>
                </p14:nvContentPartPr>
                <p14:xfrm>
                  <a:off x="6065070" y="2388142"/>
                  <a:ext cx="300240" cy="56520"/>
                </p14:xfrm>
              </p:contentPart>
            </mc:Choice>
            <mc:Fallback xmlns="">
              <p:pic>
                <p:nvPicPr>
                  <p:cNvPr id="22" name="Ink 21">
                    <a:extLst>
                      <a:ext uri="{FF2B5EF4-FFF2-40B4-BE49-F238E27FC236}">
                        <a16:creationId xmlns:a16="http://schemas.microsoft.com/office/drawing/2014/main" id="{95E2F1F0-D730-4DD0-8004-BF8F605CD476}"/>
                      </a:ext>
                    </a:extLst>
                  </p:cNvPr>
                  <p:cNvPicPr/>
                  <p:nvPr/>
                </p:nvPicPr>
                <p:blipFill>
                  <a:blip r:embed="rId27"/>
                  <a:stretch>
                    <a:fillRect/>
                  </a:stretch>
                </p:blipFill>
                <p:spPr>
                  <a:xfrm>
                    <a:off x="6002070" y="2325502"/>
                    <a:ext cx="4258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DA13236A-546C-45C8-9C79-134CC77B4B65}"/>
                      </a:ext>
                    </a:extLst>
                  </p14:cNvPr>
                  <p14:cNvContentPartPr/>
                  <p14:nvPr/>
                </p14:nvContentPartPr>
                <p14:xfrm>
                  <a:off x="6436230" y="2370142"/>
                  <a:ext cx="331200" cy="569880"/>
                </p14:xfrm>
              </p:contentPart>
            </mc:Choice>
            <mc:Fallback xmlns="">
              <p:pic>
                <p:nvPicPr>
                  <p:cNvPr id="23" name="Ink 22">
                    <a:extLst>
                      <a:ext uri="{FF2B5EF4-FFF2-40B4-BE49-F238E27FC236}">
                        <a16:creationId xmlns:a16="http://schemas.microsoft.com/office/drawing/2014/main" id="{DA13236A-546C-45C8-9C79-134CC77B4B65}"/>
                      </a:ext>
                    </a:extLst>
                  </p:cNvPr>
                  <p:cNvPicPr/>
                  <p:nvPr/>
                </p:nvPicPr>
                <p:blipFill>
                  <a:blip r:embed="rId29"/>
                  <a:stretch>
                    <a:fillRect/>
                  </a:stretch>
                </p:blipFill>
                <p:spPr>
                  <a:xfrm>
                    <a:off x="6373230" y="2307502"/>
                    <a:ext cx="456840" cy="695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2C2C45BD-4561-46E5-9C9F-371BEFBFD68B}"/>
                      </a:ext>
                    </a:extLst>
                  </p14:cNvPr>
                  <p14:cNvContentPartPr/>
                  <p14:nvPr/>
                </p14:nvContentPartPr>
                <p14:xfrm>
                  <a:off x="6921510" y="2334862"/>
                  <a:ext cx="409680" cy="606600"/>
                </p14:xfrm>
              </p:contentPart>
            </mc:Choice>
            <mc:Fallback xmlns="">
              <p:pic>
                <p:nvPicPr>
                  <p:cNvPr id="24" name="Ink 23">
                    <a:extLst>
                      <a:ext uri="{FF2B5EF4-FFF2-40B4-BE49-F238E27FC236}">
                        <a16:creationId xmlns:a16="http://schemas.microsoft.com/office/drawing/2014/main" id="{2C2C45BD-4561-46E5-9C9F-371BEFBFD68B}"/>
                      </a:ext>
                    </a:extLst>
                  </p:cNvPr>
                  <p:cNvPicPr/>
                  <p:nvPr/>
                </p:nvPicPr>
                <p:blipFill>
                  <a:blip r:embed="rId31"/>
                  <a:stretch>
                    <a:fillRect/>
                  </a:stretch>
                </p:blipFill>
                <p:spPr>
                  <a:xfrm>
                    <a:off x="6858870" y="2272222"/>
                    <a:ext cx="535320" cy="732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86C599C9-33AB-4D80-B768-504F7B65F239}"/>
                      </a:ext>
                    </a:extLst>
                  </p14:cNvPr>
                  <p14:cNvContentPartPr/>
                  <p14:nvPr/>
                </p14:nvContentPartPr>
                <p14:xfrm>
                  <a:off x="7224990" y="1885942"/>
                  <a:ext cx="176400" cy="1066320"/>
                </p14:xfrm>
              </p:contentPart>
            </mc:Choice>
            <mc:Fallback xmlns="">
              <p:pic>
                <p:nvPicPr>
                  <p:cNvPr id="25" name="Ink 24">
                    <a:extLst>
                      <a:ext uri="{FF2B5EF4-FFF2-40B4-BE49-F238E27FC236}">
                        <a16:creationId xmlns:a16="http://schemas.microsoft.com/office/drawing/2014/main" id="{86C599C9-33AB-4D80-B768-504F7B65F239}"/>
                      </a:ext>
                    </a:extLst>
                  </p:cNvPr>
                  <p:cNvPicPr/>
                  <p:nvPr/>
                </p:nvPicPr>
                <p:blipFill>
                  <a:blip r:embed="rId33"/>
                  <a:stretch>
                    <a:fillRect/>
                  </a:stretch>
                </p:blipFill>
                <p:spPr>
                  <a:xfrm>
                    <a:off x="7161990" y="1823302"/>
                    <a:ext cx="302040" cy="1191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27" name="Ink 26">
                  <a:extLst>
                    <a:ext uri="{FF2B5EF4-FFF2-40B4-BE49-F238E27FC236}">
                      <a16:creationId xmlns:a16="http://schemas.microsoft.com/office/drawing/2014/main" id="{B4E1F590-DC9C-4001-874D-F9784E71E5FF}"/>
                    </a:ext>
                  </a:extLst>
                </p14:cNvPr>
                <p14:cNvContentPartPr/>
                <p14:nvPr/>
              </p14:nvContentPartPr>
              <p14:xfrm>
                <a:off x="2214150" y="3788902"/>
                <a:ext cx="419760" cy="564840"/>
              </p14:xfrm>
            </p:contentPart>
          </mc:Choice>
          <mc:Fallback xmlns="">
            <p:pic>
              <p:nvPicPr>
                <p:cNvPr id="27" name="Ink 26">
                  <a:extLst>
                    <a:ext uri="{FF2B5EF4-FFF2-40B4-BE49-F238E27FC236}">
                      <a16:creationId xmlns:a16="http://schemas.microsoft.com/office/drawing/2014/main" id="{B4E1F590-DC9C-4001-874D-F9784E71E5FF}"/>
                    </a:ext>
                  </a:extLst>
                </p:cNvPr>
                <p:cNvPicPr/>
                <p:nvPr/>
              </p:nvPicPr>
              <p:blipFill>
                <a:blip r:embed="rId35"/>
                <a:stretch>
                  <a:fillRect/>
                </a:stretch>
              </p:blipFill>
              <p:spPr>
                <a:xfrm>
                  <a:off x="2151150" y="3725902"/>
                  <a:ext cx="545400" cy="690480"/>
                </a:xfrm>
                <a:prstGeom prst="rect">
                  <a:avLst/>
                </a:prstGeom>
              </p:spPr>
            </p:pic>
          </mc:Fallback>
        </mc:AlternateContent>
        <p:grpSp>
          <p:nvGrpSpPr>
            <p:cNvPr id="37" name="Group 36">
              <a:extLst>
                <a:ext uri="{FF2B5EF4-FFF2-40B4-BE49-F238E27FC236}">
                  <a16:creationId xmlns:a16="http://schemas.microsoft.com/office/drawing/2014/main" id="{D8B1CCFA-8E30-4592-A24E-6ACBC2423B8B}"/>
                </a:ext>
              </a:extLst>
            </p:cNvPr>
            <p:cNvGrpSpPr/>
            <p:nvPr/>
          </p:nvGrpSpPr>
          <p:grpSpPr>
            <a:xfrm>
              <a:off x="3091470" y="3384982"/>
              <a:ext cx="3323880" cy="1407600"/>
              <a:chOff x="3091470" y="3384982"/>
              <a:chExt cx="3323880" cy="1407600"/>
            </a:xfrm>
          </p:grpSpPr>
          <mc:AlternateContent xmlns:mc="http://schemas.openxmlformats.org/markup-compatibility/2006" xmlns:p14="http://schemas.microsoft.com/office/powerpoint/2010/main">
            <mc:Choice Requires="p14">
              <p:contentPart p14:bwMode="auto" r:id="rId36">
                <p14:nvContentPartPr>
                  <p14:cNvPr id="28" name="Ink 27">
                    <a:extLst>
                      <a:ext uri="{FF2B5EF4-FFF2-40B4-BE49-F238E27FC236}">
                        <a16:creationId xmlns:a16="http://schemas.microsoft.com/office/drawing/2014/main" id="{32B7AC41-ADC5-49E0-BA19-79660093D5DB}"/>
                      </a:ext>
                    </a:extLst>
                  </p14:cNvPr>
                  <p14:cNvContentPartPr/>
                  <p14:nvPr/>
                </p14:nvContentPartPr>
                <p14:xfrm>
                  <a:off x="3091470" y="3760462"/>
                  <a:ext cx="541440" cy="1032120"/>
                </p14:xfrm>
              </p:contentPart>
            </mc:Choice>
            <mc:Fallback xmlns="">
              <p:pic>
                <p:nvPicPr>
                  <p:cNvPr id="28" name="Ink 27">
                    <a:extLst>
                      <a:ext uri="{FF2B5EF4-FFF2-40B4-BE49-F238E27FC236}">
                        <a16:creationId xmlns:a16="http://schemas.microsoft.com/office/drawing/2014/main" id="{32B7AC41-ADC5-49E0-BA19-79660093D5DB}"/>
                      </a:ext>
                    </a:extLst>
                  </p:cNvPr>
                  <p:cNvPicPr/>
                  <p:nvPr/>
                </p:nvPicPr>
                <p:blipFill>
                  <a:blip r:embed="rId37"/>
                  <a:stretch>
                    <a:fillRect/>
                  </a:stretch>
                </p:blipFill>
                <p:spPr>
                  <a:xfrm>
                    <a:off x="3028830" y="3697822"/>
                    <a:ext cx="667080" cy="1157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 name="Ink 29">
                    <a:extLst>
                      <a:ext uri="{FF2B5EF4-FFF2-40B4-BE49-F238E27FC236}">
                        <a16:creationId xmlns:a16="http://schemas.microsoft.com/office/drawing/2014/main" id="{805D5EB3-AFE8-4E02-AE3E-34252DF1C459}"/>
                      </a:ext>
                    </a:extLst>
                  </p14:cNvPr>
                  <p14:cNvContentPartPr/>
                  <p14:nvPr/>
                </p14:nvContentPartPr>
                <p14:xfrm>
                  <a:off x="3838470" y="3789622"/>
                  <a:ext cx="482400" cy="524880"/>
                </p14:xfrm>
              </p:contentPart>
            </mc:Choice>
            <mc:Fallback xmlns="">
              <p:pic>
                <p:nvPicPr>
                  <p:cNvPr id="30" name="Ink 29">
                    <a:extLst>
                      <a:ext uri="{FF2B5EF4-FFF2-40B4-BE49-F238E27FC236}">
                        <a16:creationId xmlns:a16="http://schemas.microsoft.com/office/drawing/2014/main" id="{805D5EB3-AFE8-4E02-AE3E-34252DF1C459}"/>
                      </a:ext>
                    </a:extLst>
                  </p:cNvPr>
                  <p:cNvPicPr/>
                  <p:nvPr/>
                </p:nvPicPr>
                <p:blipFill>
                  <a:blip r:embed="rId39"/>
                  <a:stretch>
                    <a:fillRect/>
                  </a:stretch>
                </p:blipFill>
                <p:spPr>
                  <a:xfrm>
                    <a:off x="3775830" y="3726982"/>
                    <a:ext cx="608040" cy="650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1" name="Ink 30">
                    <a:extLst>
                      <a:ext uri="{FF2B5EF4-FFF2-40B4-BE49-F238E27FC236}">
                        <a16:creationId xmlns:a16="http://schemas.microsoft.com/office/drawing/2014/main" id="{995AD347-ADB8-40B8-8422-AF230EDA16E5}"/>
                      </a:ext>
                    </a:extLst>
                  </p14:cNvPr>
                  <p14:cNvContentPartPr/>
                  <p14:nvPr/>
                </p14:nvContentPartPr>
                <p14:xfrm>
                  <a:off x="4373790" y="3812302"/>
                  <a:ext cx="350280" cy="487080"/>
                </p14:xfrm>
              </p:contentPart>
            </mc:Choice>
            <mc:Fallback xmlns="">
              <p:pic>
                <p:nvPicPr>
                  <p:cNvPr id="31" name="Ink 30">
                    <a:extLst>
                      <a:ext uri="{FF2B5EF4-FFF2-40B4-BE49-F238E27FC236}">
                        <a16:creationId xmlns:a16="http://schemas.microsoft.com/office/drawing/2014/main" id="{995AD347-ADB8-40B8-8422-AF230EDA16E5}"/>
                      </a:ext>
                    </a:extLst>
                  </p:cNvPr>
                  <p:cNvPicPr/>
                  <p:nvPr/>
                </p:nvPicPr>
                <p:blipFill>
                  <a:blip r:embed="rId41"/>
                  <a:stretch>
                    <a:fillRect/>
                  </a:stretch>
                </p:blipFill>
                <p:spPr>
                  <a:xfrm>
                    <a:off x="4310790" y="3749302"/>
                    <a:ext cx="475920" cy="612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2" name="Ink 31">
                    <a:extLst>
                      <a:ext uri="{FF2B5EF4-FFF2-40B4-BE49-F238E27FC236}">
                        <a16:creationId xmlns:a16="http://schemas.microsoft.com/office/drawing/2014/main" id="{938B3562-F75D-4C2B-A509-0215A2E1A77A}"/>
                      </a:ext>
                    </a:extLst>
                  </p14:cNvPr>
                  <p14:cNvContentPartPr/>
                  <p14:nvPr/>
                </p14:nvContentPartPr>
                <p14:xfrm>
                  <a:off x="4839270" y="3863422"/>
                  <a:ext cx="341280" cy="474480"/>
                </p14:xfrm>
              </p:contentPart>
            </mc:Choice>
            <mc:Fallback xmlns="">
              <p:pic>
                <p:nvPicPr>
                  <p:cNvPr id="32" name="Ink 31">
                    <a:extLst>
                      <a:ext uri="{FF2B5EF4-FFF2-40B4-BE49-F238E27FC236}">
                        <a16:creationId xmlns:a16="http://schemas.microsoft.com/office/drawing/2014/main" id="{938B3562-F75D-4C2B-A509-0215A2E1A77A}"/>
                      </a:ext>
                    </a:extLst>
                  </p:cNvPr>
                  <p:cNvPicPr/>
                  <p:nvPr/>
                </p:nvPicPr>
                <p:blipFill>
                  <a:blip r:embed="rId43"/>
                  <a:stretch>
                    <a:fillRect/>
                  </a:stretch>
                </p:blipFill>
                <p:spPr>
                  <a:xfrm>
                    <a:off x="4776630" y="3800782"/>
                    <a:ext cx="466920" cy="600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Ink 32">
                    <a:extLst>
                      <a:ext uri="{FF2B5EF4-FFF2-40B4-BE49-F238E27FC236}">
                        <a16:creationId xmlns:a16="http://schemas.microsoft.com/office/drawing/2014/main" id="{BF8A2FAA-040A-46B0-A099-17DDC9A86132}"/>
                      </a:ext>
                    </a:extLst>
                  </p14:cNvPr>
                  <p14:cNvContentPartPr/>
                  <p14:nvPr/>
                </p14:nvContentPartPr>
                <p14:xfrm>
                  <a:off x="5107830" y="3384982"/>
                  <a:ext cx="144720" cy="917280"/>
                </p14:xfrm>
              </p:contentPart>
            </mc:Choice>
            <mc:Fallback xmlns="">
              <p:pic>
                <p:nvPicPr>
                  <p:cNvPr id="33" name="Ink 32">
                    <a:extLst>
                      <a:ext uri="{FF2B5EF4-FFF2-40B4-BE49-F238E27FC236}">
                        <a16:creationId xmlns:a16="http://schemas.microsoft.com/office/drawing/2014/main" id="{BF8A2FAA-040A-46B0-A099-17DDC9A86132}"/>
                      </a:ext>
                    </a:extLst>
                  </p:cNvPr>
                  <p:cNvPicPr/>
                  <p:nvPr/>
                </p:nvPicPr>
                <p:blipFill>
                  <a:blip r:embed="rId45"/>
                  <a:stretch>
                    <a:fillRect/>
                  </a:stretch>
                </p:blipFill>
                <p:spPr>
                  <a:xfrm>
                    <a:off x="5044830" y="3322342"/>
                    <a:ext cx="270360" cy="1042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 name="Ink 33">
                    <a:extLst>
                      <a:ext uri="{FF2B5EF4-FFF2-40B4-BE49-F238E27FC236}">
                        <a16:creationId xmlns:a16="http://schemas.microsoft.com/office/drawing/2014/main" id="{FF3E6F55-D374-4B3F-BACC-858B81E089A4}"/>
                      </a:ext>
                    </a:extLst>
                  </p14:cNvPr>
                  <p14:cNvContentPartPr/>
                  <p14:nvPr/>
                </p14:nvContentPartPr>
                <p14:xfrm>
                  <a:off x="5351190" y="3790342"/>
                  <a:ext cx="290880" cy="525600"/>
                </p14:xfrm>
              </p:contentPart>
            </mc:Choice>
            <mc:Fallback xmlns="">
              <p:pic>
                <p:nvPicPr>
                  <p:cNvPr id="34" name="Ink 33">
                    <a:extLst>
                      <a:ext uri="{FF2B5EF4-FFF2-40B4-BE49-F238E27FC236}">
                        <a16:creationId xmlns:a16="http://schemas.microsoft.com/office/drawing/2014/main" id="{FF3E6F55-D374-4B3F-BACC-858B81E089A4}"/>
                      </a:ext>
                    </a:extLst>
                  </p:cNvPr>
                  <p:cNvPicPr/>
                  <p:nvPr/>
                </p:nvPicPr>
                <p:blipFill>
                  <a:blip r:embed="rId47"/>
                  <a:stretch>
                    <a:fillRect/>
                  </a:stretch>
                </p:blipFill>
                <p:spPr>
                  <a:xfrm>
                    <a:off x="5288550" y="3727342"/>
                    <a:ext cx="416520" cy="651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Ink 34">
                    <a:extLst>
                      <a:ext uri="{FF2B5EF4-FFF2-40B4-BE49-F238E27FC236}">
                        <a16:creationId xmlns:a16="http://schemas.microsoft.com/office/drawing/2014/main" id="{76F8F5DF-55FD-4C19-A14E-EDF2E2270AED}"/>
                      </a:ext>
                    </a:extLst>
                  </p14:cNvPr>
                  <p14:cNvContentPartPr/>
                  <p14:nvPr/>
                </p14:nvContentPartPr>
                <p14:xfrm>
                  <a:off x="5834670" y="3802222"/>
                  <a:ext cx="408600" cy="549360"/>
                </p14:xfrm>
              </p:contentPart>
            </mc:Choice>
            <mc:Fallback xmlns="">
              <p:pic>
                <p:nvPicPr>
                  <p:cNvPr id="35" name="Ink 34">
                    <a:extLst>
                      <a:ext uri="{FF2B5EF4-FFF2-40B4-BE49-F238E27FC236}">
                        <a16:creationId xmlns:a16="http://schemas.microsoft.com/office/drawing/2014/main" id="{76F8F5DF-55FD-4C19-A14E-EDF2E2270AED}"/>
                      </a:ext>
                    </a:extLst>
                  </p:cNvPr>
                  <p:cNvPicPr/>
                  <p:nvPr/>
                </p:nvPicPr>
                <p:blipFill>
                  <a:blip r:embed="rId49"/>
                  <a:stretch>
                    <a:fillRect/>
                  </a:stretch>
                </p:blipFill>
                <p:spPr>
                  <a:xfrm>
                    <a:off x="5771670" y="3739582"/>
                    <a:ext cx="534240" cy="675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Ink 35">
                    <a:extLst>
                      <a:ext uri="{FF2B5EF4-FFF2-40B4-BE49-F238E27FC236}">
                        <a16:creationId xmlns:a16="http://schemas.microsoft.com/office/drawing/2014/main" id="{DBB0C70C-DA9C-4C3D-9879-DDCA78D0E7A6}"/>
                      </a:ext>
                    </a:extLst>
                  </p14:cNvPr>
                  <p14:cNvContentPartPr/>
                  <p14:nvPr/>
                </p14:nvContentPartPr>
                <p14:xfrm>
                  <a:off x="6352350" y="4286782"/>
                  <a:ext cx="63000" cy="16560"/>
                </p14:xfrm>
              </p:contentPart>
            </mc:Choice>
            <mc:Fallback xmlns="">
              <p:pic>
                <p:nvPicPr>
                  <p:cNvPr id="36" name="Ink 35">
                    <a:extLst>
                      <a:ext uri="{FF2B5EF4-FFF2-40B4-BE49-F238E27FC236}">
                        <a16:creationId xmlns:a16="http://schemas.microsoft.com/office/drawing/2014/main" id="{DBB0C70C-DA9C-4C3D-9879-DDCA78D0E7A6}"/>
                      </a:ext>
                    </a:extLst>
                  </p:cNvPr>
                  <p:cNvPicPr/>
                  <p:nvPr/>
                </p:nvPicPr>
                <p:blipFill>
                  <a:blip r:embed="rId51"/>
                  <a:stretch>
                    <a:fillRect/>
                  </a:stretch>
                </p:blipFill>
                <p:spPr>
                  <a:xfrm>
                    <a:off x="6289350" y="4223782"/>
                    <a:ext cx="188640" cy="142200"/>
                  </a:xfrm>
                  <a:prstGeom prst="rect">
                    <a:avLst/>
                  </a:prstGeom>
                </p:spPr>
              </p:pic>
            </mc:Fallback>
          </mc:AlternateContent>
        </p:grpSp>
      </p:grpSp>
    </p:spTree>
    <p:extLst>
      <p:ext uri="{BB962C8B-B14F-4D97-AF65-F5344CB8AC3E}">
        <p14:creationId xmlns:p14="http://schemas.microsoft.com/office/powerpoint/2010/main" val="3825835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II">
  <a:themeElements>
    <a:clrScheme name="NCII-2018">
      <a:dk1>
        <a:srgbClr val="262626"/>
      </a:dk1>
      <a:lt1>
        <a:sysClr val="window" lastClr="FFFFFF"/>
      </a:lt1>
      <a:dk2>
        <a:srgbClr val="000000"/>
      </a:dk2>
      <a:lt2>
        <a:srgbClr val="F9EDEA"/>
      </a:lt2>
      <a:accent1>
        <a:srgbClr val="C25131"/>
      </a:accent1>
      <a:accent2>
        <a:srgbClr val="447939"/>
      </a:accent2>
      <a:accent3>
        <a:srgbClr val="2C517C"/>
      </a:accent3>
      <a:accent4>
        <a:srgbClr val="10719C"/>
      </a:accent4>
      <a:accent5>
        <a:srgbClr val="912B2A"/>
      </a:accent5>
      <a:accent6>
        <a:srgbClr val="672E6B"/>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9525">
          <a:solidFill>
            <a:schemeClr val="tx2"/>
          </a:solidFill>
        </a:ln>
      </a:spPr>
      <a:bodyPr rtlCol="0" anchor="ct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CII" id="{F8C1517D-7349-4B19-A0C9-6813AA02406D}" vid="{88FB69D4-7285-4179-9992-02A3FA5243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028755E0284145B13E9A9166F0F66E" ma:contentTypeVersion="" ma:contentTypeDescription="Create a new document." ma:contentTypeScope="" ma:versionID="807ed8290ee92d749f9093effd9462bf">
  <xsd:schema xmlns:xsd="http://www.w3.org/2001/XMLSchema" xmlns:xs="http://www.w3.org/2001/XMLSchema" xmlns:p="http://schemas.microsoft.com/office/2006/metadata/properties" xmlns:ns2="2d0364a6-2c64-4d47-8b5f-48b2fae45c57" xmlns:ns3="85e824cd-8ae5-4edb-ab7e-1d5582d42826" targetNamespace="http://schemas.microsoft.com/office/2006/metadata/properties" ma:root="true" ma:fieldsID="8e08eec83c21ea44ed6dc7c1d7910bba" ns2:_="" ns3:_="">
    <xsd:import namespace="2d0364a6-2c64-4d47-8b5f-48b2fae45c57"/>
    <xsd:import namespace="85e824cd-8ae5-4edb-ab7e-1d5582d428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0364a6-2c64-4d47-8b5f-48b2fae45c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e824cd-8ae5-4edb-ab7e-1d5582d4282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A5B955-561B-49EB-87FE-399D91E37B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0364a6-2c64-4d47-8b5f-48b2fae45c57"/>
    <ds:schemaRef ds:uri="85e824cd-8ae5-4edb-ab7e-1d5582d428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07218E-7E90-4CDF-9112-45C790E793B2}">
  <ds:schemaRefs>
    <ds:schemaRef ds:uri="2d0364a6-2c64-4d47-8b5f-48b2fae45c57"/>
    <ds:schemaRef ds:uri="85e824cd-8ae5-4edb-ab7e-1d5582d42826"/>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5B2C0F3-4A61-4CBC-BA17-B473095802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1894</TotalTime>
  <Words>291</Words>
  <Application>Microsoft Office PowerPoint</Application>
  <PresentationFormat>On-screen Show (4:3)</PresentationFormat>
  <Paragraphs>25</Paragraphs>
  <Slides>6</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Arial Narrow</vt:lpstr>
      <vt:lpstr>Calibri</vt:lpstr>
      <vt:lpstr>Calibri Light</vt:lpstr>
      <vt:lpstr>Wingdings</vt:lpstr>
      <vt:lpstr>Office Theme</vt:lpstr>
      <vt:lpstr>NCII</vt:lpstr>
      <vt:lpstr>Virtual Lesson</vt:lpstr>
      <vt:lpstr>Schedule</vt:lpstr>
      <vt:lpstr>Phoneme-Grapheme Mapping</vt:lpstr>
      <vt:lpstr>Connected Text</vt:lpstr>
      <vt:lpstr>Transcription</vt:lpstr>
      <vt:lpstr>Text Generation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Natasha Feinberg</dc:creator>
  <cp:lastModifiedBy>Laible, Elizabeth</cp:lastModifiedBy>
  <cp:revision>23</cp:revision>
  <dcterms:created xsi:type="dcterms:W3CDTF">2020-05-11T20:03:14Z</dcterms:created>
  <dcterms:modified xsi:type="dcterms:W3CDTF">2020-09-22T16:22:29Z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0x010100EB028755E0284145B13E9A9166F0F66E</vt:lpwstr>
  </property>
</Properties>
</file>