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theme/theme4.xml" ContentType="application/vnd.openxmlformats-officedocument.theme+xml"/>
  <Override PartName="/ppt/slideLayouts/slideLayout11.xml" ContentType="application/vnd.openxmlformats-officedocument.presentationml.slideLayout+xml"/>
  <Override PartName="/ppt/theme/theme5.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9.xml" ContentType="application/vnd.openxmlformats-officedocument.presentationml.notesSlide+xml"/>
  <Override PartName="/ppt/charts/chart1.xml" ContentType="application/vnd.openxmlformats-officedocument.drawingml.chart+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3.xml" ContentType="application/vnd.openxmlformats-officedocument.presentationml.notesSlide+xml"/>
  <Override PartName="/ppt/charts/chart2.xml" ContentType="application/vnd.openxmlformats-officedocument.drawingml.chart+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69" r:id="rId2"/>
    <p:sldMasterId id="2147483671" r:id="rId3"/>
    <p:sldMasterId id="2147483673" r:id="rId4"/>
    <p:sldMasterId id="2147483675" r:id="rId5"/>
    <p:sldMasterId id="2147483678" r:id="rId6"/>
  </p:sldMasterIdLst>
  <p:notesMasterIdLst>
    <p:notesMasterId r:id="rId48"/>
  </p:notesMasterIdLst>
  <p:sldIdLst>
    <p:sldId id="279" r:id="rId7"/>
    <p:sldId id="258" r:id="rId8"/>
    <p:sldId id="309" r:id="rId9"/>
    <p:sldId id="265" r:id="rId10"/>
    <p:sldId id="288" r:id="rId11"/>
    <p:sldId id="311" r:id="rId12"/>
    <p:sldId id="289" r:id="rId13"/>
    <p:sldId id="328" r:id="rId14"/>
    <p:sldId id="344" r:id="rId15"/>
    <p:sldId id="341" r:id="rId16"/>
    <p:sldId id="340" r:id="rId17"/>
    <p:sldId id="343" r:id="rId18"/>
    <p:sldId id="327" r:id="rId19"/>
    <p:sldId id="291" r:id="rId20"/>
    <p:sldId id="290" r:id="rId21"/>
    <p:sldId id="294" r:id="rId22"/>
    <p:sldId id="277" r:id="rId23"/>
    <p:sldId id="296" r:id="rId24"/>
    <p:sldId id="320" r:id="rId25"/>
    <p:sldId id="321" r:id="rId26"/>
    <p:sldId id="322" r:id="rId27"/>
    <p:sldId id="332" r:id="rId28"/>
    <p:sldId id="285" r:id="rId29"/>
    <p:sldId id="307" r:id="rId30"/>
    <p:sldId id="333" r:id="rId31"/>
    <p:sldId id="278" r:id="rId32"/>
    <p:sldId id="295" r:id="rId33"/>
    <p:sldId id="319" r:id="rId34"/>
    <p:sldId id="334" r:id="rId35"/>
    <p:sldId id="280" r:id="rId36"/>
    <p:sldId id="297" r:id="rId37"/>
    <p:sldId id="323" r:id="rId38"/>
    <p:sldId id="335" r:id="rId39"/>
    <p:sldId id="282" r:id="rId40"/>
    <p:sldId id="301" r:id="rId41"/>
    <p:sldId id="324" r:id="rId42"/>
    <p:sldId id="264" r:id="rId43"/>
    <p:sldId id="314" r:id="rId44"/>
    <p:sldId id="315" r:id="rId45"/>
    <p:sldId id="317" r:id="rId46"/>
    <p:sldId id="345" r:id="rId47"/>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han, Gail" initials="CG" lastIdx="9" clrIdx="0"/>
  <p:cmAuthor id="1" name="lmagnuson" initials="l" lastIdx="8" clrIdx="1"/>
  <p:cmAuthor id="2" name="Rebecca Zumeta" initials="RZ" lastIdx="3"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FACC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883" autoAdjust="0"/>
  </p:normalViewPr>
  <p:slideViewPr>
    <p:cSldViewPr>
      <p:cViewPr>
        <p:scale>
          <a:sx n="70" d="100"/>
          <a:sy n="70" d="100"/>
        </p:scale>
        <p:origin x="-1572" y="-19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68" d="100"/>
          <a:sy n="68" d="100"/>
        </p:scale>
        <p:origin x="-2778" y="-114"/>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commentAuthors" Target="commentAuthor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notesMaster" Target="notesMasters/notesMaster1.xml"/><Relationship Id="rId8" Type="http://schemas.openxmlformats.org/officeDocument/2006/relationships/slide" Target="slides/slide2.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28944689180893"/>
          <c:y val="5.8064444072150556E-2"/>
          <c:w val="0.68435166110376877"/>
          <c:h val="0.82678178005985026"/>
        </c:manualLayout>
      </c:layout>
      <c:lineChart>
        <c:grouping val="standard"/>
        <c:varyColors val="0"/>
        <c:ser>
          <c:idx val="0"/>
          <c:order val="0"/>
          <c:tx>
            <c:strRef>
              <c:f>Sheet1!$B$1</c:f>
              <c:strCache>
                <c:ptCount val="1"/>
                <c:pt idx="0">
                  <c:v>Disruptive DBR Behavior</c:v>
                </c:pt>
              </c:strCache>
            </c:strRef>
          </c:tx>
          <c:dPt>
            <c:idx val="7"/>
            <c:marker>
              <c:spPr>
                <a:ln>
                  <a:solidFill>
                    <a:schemeClr val="bg2"/>
                  </a:solidFill>
                </a:ln>
              </c:spPr>
            </c:marker>
            <c:bubble3D val="0"/>
            <c:spPr>
              <a:ln>
                <a:solidFill>
                  <a:schemeClr val="bg2"/>
                </a:solidFill>
              </a:ln>
            </c:spPr>
          </c:dPt>
          <c:cat>
            <c:numRef>
              <c:f>Sheet1!$A$2:$A$17</c:f>
              <c:numCache>
                <c:formatCode>General</c:formatCode>
                <c:ptCount val="16"/>
                <c:pt idx="0">
                  <c:v>1</c:v>
                </c:pt>
                <c:pt idx="1">
                  <c:v>2</c:v>
                </c:pt>
                <c:pt idx="2">
                  <c:v>3</c:v>
                </c:pt>
                <c:pt idx="3">
                  <c:v>3</c:v>
                </c:pt>
                <c:pt idx="4">
                  <c:v>5</c:v>
                </c:pt>
                <c:pt idx="5">
                  <c:v>6</c:v>
                </c:pt>
                <c:pt idx="6">
                  <c:v>7</c:v>
                </c:pt>
                <c:pt idx="7">
                  <c:v>8</c:v>
                </c:pt>
                <c:pt idx="8">
                  <c:v>9</c:v>
                </c:pt>
                <c:pt idx="9">
                  <c:v>10</c:v>
                </c:pt>
                <c:pt idx="10">
                  <c:v>11</c:v>
                </c:pt>
                <c:pt idx="11">
                  <c:v>12</c:v>
                </c:pt>
                <c:pt idx="12">
                  <c:v>13</c:v>
                </c:pt>
                <c:pt idx="13">
                  <c:v>14</c:v>
                </c:pt>
                <c:pt idx="14">
                  <c:v>15</c:v>
                </c:pt>
                <c:pt idx="15">
                  <c:v>16</c:v>
                </c:pt>
              </c:numCache>
            </c:numRef>
          </c:cat>
          <c:val>
            <c:numRef>
              <c:f>Sheet1!$B$2:$B$17</c:f>
              <c:numCache>
                <c:formatCode>General</c:formatCode>
                <c:ptCount val="16"/>
                <c:pt idx="0">
                  <c:v>8</c:v>
                </c:pt>
                <c:pt idx="1">
                  <c:v>9</c:v>
                </c:pt>
                <c:pt idx="2">
                  <c:v>4</c:v>
                </c:pt>
                <c:pt idx="3">
                  <c:v>7</c:v>
                </c:pt>
                <c:pt idx="4">
                  <c:v>6</c:v>
                </c:pt>
                <c:pt idx="5">
                  <c:v>9</c:v>
                </c:pt>
                <c:pt idx="6">
                  <c:v>8</c:v>
                </c:pt>
                <c:pt idx="7">
                  <c:v>5</c:v>
                </c:pt>
                <c:pt idx="8">
                  <c:v>7</c:v>
                </c:pt>
                <c:pt idx="9">
                  <c:v>10</c:v>
                </c:pt>
                <c:pt idx="10">
                  <c:v>5</c:v>
                </c:pt>
                <c:pt idx="11">
                  <c:v>8</c:v>
                </c:pt>
                <c:pt idx="12">
                  <c:v>6</c:v>
                </c:pt>
                <c:pt idx="13">
                  <c:v>9</c:v>
                </c:pt>
                <c:pt idx="14">
                  <c:v>7</c:v>
                </c:pt>
                <c:pt idx="15">
                  <c:v>6</c:v>
                </c:pt>
              </c:numCache>
            </c:numRef>
          </c:val>
          <c:smooth val="0"/>
        </c:ser>
        <c:dLbls>
          <c:showLegendKey val="0"/>
          <c:showVal val="0"/>
          <c:showCatName val="0"/>
          <c:showSerName val="0"/>
          <c:showPercent val="0"/>
          <c:showBubbleSize val="0"/>
        </c:dLbls>
        <c:marker val="1"/>
        <c:smooth val="0"/>
        <c:axId val="38193792"/>
        <c:axId val="38203776"/>
      </c:lineChart>
      <c:catAx>
        <c:axId val="38193792"/>
        <c:scaling>
          <c:orientation val="minMax"/>
        </c:scaling>
        <c:delete val="0"/>
        <c:axPos val="b"/>
        <c:numFmt formatCode="General" sourceLinked="1"/>
        <c:majorTickMark val="out"/>
        <c:minorTickMark val="none"/>
        <c:tickLblPos val="nextTo"/>
        <c:crossAx val="38203776"/>
        <c:crosses val="autoZero"/>
        <c:auto val="1"/>
        <c:lblAlgn val="ctr"/>
        <c:lblOffset val="100"/>
        <c:noMultiLvlLbl val="0"/>
      </c:catAx>
      <c:valAx>
        <c:axId val="38203776"/>
        <c:scaling>
          <c:orientation val="minMax"/>
          <c:max val="10"/>
        </c:scaling>
        <c:delete val="0"/>
        <c:axPos val="l"/>
        <c:majorGridlines>
          <c:spPr>
            <a:ln>
              <a:noFill/>
            </a:ln>
          </c:spPr>
        </c:majorGridlines>
        <c:numFmt formatCode="General" sourceLinked="1"/>
        <c:majorTickMark val="out"/>
        <c:minorTickMark val="none"/>
        <c:tickLblPos val="nextTo"/>
        <c:crossAx val="3819379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Column1</c:v>
                </c:pt>
              </c:strCache>
            </c:strRef>
          </c:tx>
          <c:dPt>
            <c:idx val="5"/>
            <c:bubble3D val="0"/>
            <c:spPr>
              <a:ln>
                <a:noFill/>
              </a:ln>
            </c:spPr>
          </c:dPt>
          <c:cat>
            <c:numRef>
              <c:f>Sheet1!$A$2:$A$13</c:f>
              <c:numCache>
                <c:formatCode>General</c:formatCode>
                <c:ptCount val="12"/>
                <c:pt idx="0">
                  <c:v>1</c:v>
                </c:pt>
                <c:pt idx="1">
                  <c:v>2</c:v>
                </c:pt>
                <c:pt idx="2">
                  <c:v>3</c:v>
                </c:pt>
                <c:pt idx="3">
                  <c:v>4</c:v>
                </c:pt>
                <c:pt idx="4">
                  <c:v>5</c:v>
                </c:pt>
                <c:pt idx="5">
                  <c:v>6</c:v>
                </c:pt>
                <c:pt idx="6">
                  <c:v>7</c:v>
                </c:pt>
                <c:pt idx="7">
                  <c:v>8</c:v>
                </c:pt>
                <c:pt idx="8">
                  <c:v>9</c:v>
                </c:pt>
                <c:pt idx="9">
                  <c:v>10</c:v>
                </c:pt>
                <c:pt idx="10">
                  <c:v>11</c:v>
                </c:pt>
                <c:pt idx="11">
                  <c:v>12</c:v>
                </c:pt>
              </c:numCache>
            </c:numRef>
          </c:cat>
          <c:val>
            <c:numRef>
              <c:f>Sheet1!$B$2:$B$13</c:f>
              <c:numCache>
                <c:formatCode>General</c:formatCode>
                <c:ptCount val="12"/>
                <c:pt idx="0">
                  <c:v>3</c:v>
                </c:pt>
                <c:pt idx="1">
                  <c:v>2</c:v>
                </c:pt>
                <c:pt idx="2">
                  <c:v>1</c:v>
                </c:pt>
                <c:pt idx="3">
                  <c:v>3</c:v>
                </c:pt>
                <c:pt idx="4">
                  <c:v>2</c:v>
                </c:pt>
                <c:pt idx="5">
                  <c:v>4</c:v>
                </c:pt>
                <c:pt idx="6">
                  <c:v>3</c:v>
                </c:pt>
                <c:pt idx="7">
                  <c:v>4</c:v>
                </c:pt>
                <c:pt idx="8">
                  <c:v>5</c:v>
                </c:pt>
                <c:pt idx="9">
                  <c:v>4</c:v>
                </c:pt>
                <c:pt idx="10">
                  <c:v>5</c:v>
                </c:pt>
                <c:pt idx="11">
                  <c:v>6</c:v>
                </c:pt>
              </c:numCache>
            </c:numRef>
          </c:val>
          <c:smooth val="0"/>
        </c:ser>
        <c:dLbls>
          <c:showLegendKey val="0"/>
          <c:showVal val="0"/>
          <c:showCatName val="0"/>
          <c:showSerName val="0"/>
          <c:showPercent val="0"/>
          <c:showBubbleSize val="0"/>
        </c:dLbls>
        <c:marker val="1"/>
        <c:smooth val="0"/>
        <c:axId val="39619200"/>
        <c:axId val="39620992"/>
      </c:lineChart>
      <c:catAx>
        <c:axId val="39619200"/>
        <c:scaling>
          <c:orientation val="minMax"/>
        </c:scaling>
        <c:delete val="0"/>
        <c:axPos val="b"/>
        <c:numFmt formatCode="General" sourceLinked="1"/>
        <c:majorTickMark val="out"/>
        <c:minorTickMark val="none"/>
        <c:tickLblPos val="nextTo"/>
        <c:crossAx val="39620992"/>
        <c:crosses val="autoZero"/>
        <c:auto val="1"/>
        <c:lblAlgn val="ctr"/>
        <c:lblOffset val="100"/>
        <c:noMultiLvlLbl val="0"/>
      </c:catAx>
      <c:valAx>
        <c:axId val="39620992"/>
        <c:scaling>
          <c:orientation val="minMax"/>
          <c:max val="10"/>
        </c:scaling>
        <c:delete val="0"/>
        <c:axPos val="l"/>
        <c:majorGridlines>
          <c:spPr>
            <a:ln>
              <a:noFill/>
            </a:ln>
          </c:spPr>
        </c:majorGridlines>
        <c:numFmt formatCode="General" sourceLinked="1"/>
        <c:majorTickMark val="out"/>
        <c:minorTickMark val="none"/>
        <c:tickLblPos val="nextTo"/>
        <c:crossAx val="39619200"/>
        <c:crosses val="autoZero"/>
        <c:crossBetween val="between"/>
      </c:valAx>
      <c:spPr>
        <a:noFill/>
      </c:spPr>
    </c:plotArea>
    <c:plotVisOnly val="1"/>
    <c:dispBlanksAs val="gap"/>
    <c:showDLblsOverMax val="0"/>
  </c:chart>
  <c:spPr>
    <a:noFill/>
  </c:spPr>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0E25A1E-9AA2-42D7-8023-0121DDAD522E}"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EDBCB4D9-2F50-45C1-840F-1D3D0E8B4157}">
      <dgm:prSet phldrT="[Text]"/>
      <dgm:spPr>
        <a:solidFill>
          <a:schemeClr val="accent2"/>
        </a:solidFill>
      </dgm:spPr>
      <dgm:t>
        <a:bodyPr/>
        <a:lstStyle/>
        <a:p>
          <a:r>
            <a:rPr lang="en-US" dirty="0" smtClean="0"/>
            <a:t>Data allow us to</a:t>
          </a:r>
          <a:endParaRPr lang="en-US" dirty="0"/>
        </a:p>
      </dgm:t>
    </dgm:pt>
    <dgm:pt modelId="{2F16622E-E83F-4E32-ABF0-74619505E22A}" type="parTrans" cxnId="{06CF7FC9-721C-4D43-BEED-56522E5ABC16}">
      <dgm:prSet/>
      <dgm:spPr/>
      <dgm:t>
        <a:bodyPr/>
        <a:lstStyle/>
        <a:p>
          <a:endParaRPr lang="en-US"/>
        </a:p>
      </dgm:t>
    </dgm:pt>
    <dgm:pt modelId="{FB217FD8-9E13-4630-9024-5AA70DA8F1A0}" type="sibTrans" cxnId="{06CF7FC9-721C-4D43-BEED-56522E5ABC16}">
      <dgm:prSet/>
      <dgm:spPr/>
      <dgm:t>
        <a:bodyPr/>
        <a:lstStyle/>
        <a:p>
          <a:endParaRPr lang="en-US"/>
        </a:p>
      </dgm:t>
    </dgm:pt>
    <dgm:pt modelId="{3BC6C9A3-252C-4BFE-A21C-2C3BCE2F72D5}">
      <dgm:prSet phldrT="[Text]" custT="1"/>
      <dgm:spPr>
        <a:solidFill>
          <a:schemeClr val="bg1">
            <a:lumMod val="50000"/>
          </a:schemeClr>
        </a:solidFill>
      </dgm:spPr>
      <dgm:t>
        <a:bodyPr/>
        <a:lstStyle/>
        <a:p>
          <a:r>
            <a:rPr lang="en-US" sz="1800" dirty="0" smtClean="0"/>
            <a:t>Estimate the rates of improvement (ROI) over time and set goals.</a:t>
          </a:r>
          <a:endParaRPr lang="en-US" sz="1800" dirty="0"/>
        </a:p>
      </dgm:t>
    </dgm:pt>
    <dgm:pt modelId="{5BD7692D-03F5-40F0-931A-346FD686EE9B}" type="parTrans" cxnId="{D551A5C4-7886-40F7-8BC0-0F4185189CBB}">
      <dgm:prSet/>
      <dgm:spPr>
        <a:solidFill>
          <a:schemeClr val="bg1">
            <a:lumMod val="50000"/>
          </a:schemeClr>
        </a:solidFill>
      </dgm:spPr>
      <dgm:t>
        <a:bodyPr/>
        <a:lstStyle/>
        <a:p>
          <a:endParaRPr lang="en-US"/>
        </a:p>
      </dgm:t>
    </dgm:pt>
    <dgm:pt modelId="{BEE379F7-E25D-43A9-868A-98D352165968}" type="sibTrans" cxnId="{D551A5C4-7886-40F7-8BC0-0F4185189CBB}">
      <dgm:prSet/>
      <dgm:spPr/>
      <dgm:t>
        <a:bodyPr/>
        <a:lstStyle/>
        <a:p>
          <a:endParaRPr lang="en-US"/>
        </a:p>
      </dgm:t>
    </dgm:pt>
    <dgm:pt modelId="{FE36F305-A163-4576-BEBA-7D1008C01D81}">
      <dgm:prSet phldrT="[Text]" custT="1"/>
      <dgm:spPr>
        <a:solidFill>
          <a:schemeClr val="bg1">
            <a:lumMod val="50000"/>
          </a:schemeClr>
        </a:solidFill>
      </dgm:spPr>
      <dgm:t>
        <a:bodyPr/>
        <a:lstStyle/>
        <a:p>
          <a:r>
            <a:rPr lang="en-US" sz="1800" dirty="0" smtClean="0"/>
            <a:t>Compare the efficacy of different forms of instruction.</a:t>
          </a:r>
          <a:endParaRPr lang="en-US" sz="1800" dirty="0"/>
        </a:p>
      </dgm:t>
    </dgm:pt>
    <dgm:pt modelId="{D5C6CC5A-8047-4932-A182-17ECF292B2AF}" type="parTrans" cxnId="{C429298B-BDAF-480B-BFD1-306429FCE1E8}">
      <dgm:prSet/>
      <dgm:spPr>
        <a:solidFill>
          <a:schemeClr val="bg1">
            <a:lumMod val="50000"/>
          </a:schemeClr>
        </a:solidFill>
      </dgm:spPr>
      <dgm:t>
        <a:bodyPr/>
        <a:lstStyle/>
        <a:p>
          <a:endParaRPr lang="en-US"/>
        </a:p>
      </dgm:t>
    </dgm:pt>
    <dgm:pt modelId="{8EB992B3-A5C0-45C1-8C41-8042B49B8CCA}" type="sibTrans" cxnId="{C429298B-BDAF-480B-BFD1-306429FCE1E8}">
      <dgm:prSet/>
      <dgm:spPr/>
      <dgm:t>
        <a:bodyPr/>
        <a:lstStyle/>
        <a:p>
          <a:endParaRPr lang="en-US"/>
        </a:p>
      </dgm:t>
    </dgm:pt>
    <dgm:pt modelId="{CE9CD007-1E37-443C-A7F6-41B116784173}">
      <dgm:prSet custT="1"/>
      <dgm:spPr>
        <a:solidFill>
          <a:schemeClr val="bg1">
            <a:lumMod val="50000"/>
          </a:schemeClr>
        </a:solidFill>
      </dgm:spPr>
      <dgm:t>
        <a:bodyPr/>
        <a:lstStyle/>
        <a:p>
          <a:r>
            <a:rPr lang="en-US" sz="1800" dirty="0" smtClean="0"/>
            <a:t>Identify students who are not demonstrating adequate progress.</a:t>
          </a:r>
          <a:endParaRPr lang="en-US" sz="1800" dirty="0"/>
        </a:p>
      </dgm:t>
    </dgm:pt>
    <dgm:pt modelId="{C4FE7B3E-50EC-4D8B-B34B-6A0C008C070A}" type="parTrans" cxnId="{CE2E4E8B-0F04-4D60-9373-0B5246B78AFA}">
      <dgm:prSet/>
      <dgm:spPr>
        <a:solidFill>
          <a:schemeClr val="bg1">
            <a:lumMod val="50000"/>
          </a:schemeClr>
        </a:solidFill>
      </dgm:spPr>
      <dgm:t>
        <a:bodyPr/>
        <a:lstStyle/>
        <a:p>
          <a:endParaRPr lang="en-US"/>
        </a:p>
      </dgm:t>
    </dgm:pt>
    <dgm:pt modelId="{AB9F7694-4C01-4300-B7C7-E9A0765F7CB1}" type="sibTrans" cxnId="{CE2E4E8B-0F04-4D60-9373-0B5246B78AFA}">
      <dgm:prSet/>
      <dgm:spPr/>
      <dgm:t>
        <a:bodyPr/>
        <a:lstStyle/>
        <a:p>
          <a:endParaRPr lang="en-US"/>
        </a:p>
      </dgm:t>
    </dgm:pt>
    <dgm:pt modelId="{42B3EF34-2D3B-4BE9-A568-709C6F4568FF}">
      <dgm:prSet custT="1"/>
      <dgm:spPr>
        <a:ln w="50800" cmpd="tri">
          <a:solidFill>
            <a:schemeClr val="tx1"/>
          </a:solidFill>
        </a:ln>
      </dgm:spPr>
      <dgm:t>
        <a:bodyPr/>
        <a:lstStyle/>
        <a:p>
          <a:r>
            <a:rPr lang="en-US" sz="1800" dirty="0" smtClean="0"/>
            <a:t>Determine when an instructional change is needed and help to hypothesize potential sources of need.</a:t>
          </a:r>
          <a:endParaRPr lang="en-US" sz="1800" dirty="0"/>
        </a:p>
      </dgm:t>
    </dgm:pt>
    <dgm:pt modelId="{0ACD95D1-0391-4A6F-8532-BD0207B98C99}" type="parTrans" cxnId="{761D001D-26E0-4A87-9E64-A5DBBD9C7DA5}">
      <dgm:prSet/>
      <dgm:spPr>
        <a:solidFill>
          <a:schemeClr val="tx2"/>
        </a:solidFill>
      </dgm:spPr>
      <dgm:t>
        <a:bodyPr/>
        <a:lstStyle/>
        <a:p>
          <a:endParaRPr lang="en-US"/>
        </a:p>
      </dgm:t>
    </dgm:pt>
    <dgm:pt modelId="{3CECF216-0E43-4E03-A336-7322D0E76EB4}" type="sibTrans" cxnId="{761D001D-26E0-4A87-9E64-A5DBBD9C7DA5}">
      <dgm:prSet/>
      <dgm:spPr/>
      <dgm:t>
        <a:bodyPr/>
        <a:lstStyle/>
        <a:p>
          <a:endParaRPr lang="en-US"/>
        </a:p>
      </dgm:t>
    </dgm:pt>
    <dgm:pt modelId="{AF18EB13-BEED-4556-A30E-1E943BF45B6D}" type="pres">
      <dgm:prSet presAssocID="{20E25A1E-9AA2-42D7-8023-0121DDAD522E}" presName="cycle" presStyleCnt="0">
        <dgm:presLayoutVars>
          <dgm:chMax val="1"/>
          <dgm:dir/>
          <dgm:animLvl val="ctr"/>
          <dgm:resizeHandles val="exact"/>
        </dgm:presLayoutVars>
      </dgm:prSet>
      <dgm:spPr/>
      <dgm:t>
        <a:bodyPr/>
        <a:lstStyle/>
        <a:p>
          <a:endParaRPr lang="en-US"/>
        </a:p>
      </dgm:t>
    </dgm:pt>
    <dgm:pt modelId="{C4476550-6511-4593-86CA-5E87C4D26F50}" type="pres">
      <dgm:prSet presAssocID="{EDBCB4D9-2F50-45C1-840F-1D3D0E8B4157}" presName="centerShape" presStyleLbl="node0" presStyleIdx="0" presStyleCnt="1"/>
      <dgm:spPr/>
      <dgm:t>
        <a:bodyPr/>
        <a:lstStyle/>
        <a:p>
          <a:endParaRPr lang="en-US"/>
        </a:p>
      </dgm:t>
    </dgm:pt>
    <dgm:pt modelId="{2467E778-F970-4D71-B9D2-3292FB8A7219}" type="pres">
      <dgm:prSet presAssocID="{5BD7692D-03F5-40F0-931A-346FD686EE9B}" presName="parTrans" presStyleLbl="bgSibTrans2D1" presStyleIdx="0" presStyleCnt="4" custAng="21524175" custFlipHor="1" custScaleX="34081" custLinFactNeighborX="35960" custLinFactNeighborY="21040"/>
      <dgm:spPr/>
      <dgm:t>
        <a:bodyPr/>
        <a:lstStyle/>
        <a:p>
          <a:endParaRPr lang="en-US"/>
        </a:p>
      </dgm:t>
    </dgm:pt>
    <dgm:pt modelId="{1549E20F-65EF-484A-A63C-3BF5B9637A83}" type="pres">
      <dgm:prSet presAssocID="{3BC6C9A3-252C-4BFE-A21C-2C3BCE2F72D5}" presName="node" presStyleLbl="node1" presStyleIdx="0" presStyleCnt="4" custScaleX="134164" custRadScaleRad="114631" custRadScaleInc="-30525">
        <dgm:presLayoutVars>
          <dgm:bulletEnabled val="1"/>
        </dgm:presLayoutVars>
      </dgm:prSet>
      <dgm:spPr/>
      <dgm:t>
        <a:bodyPr/>
        <a:lstStyle/>
        <a:p>
          <a:endParaRPr lang="en-US"/>
        </a:p>
      </dgm:t>
    </dgm:pt>
    <dgm:pt modelId="{155E36FD-1A0F-4BF9-A044-88F0B85558F1}" type="pres">
      <dgm:prSet presAssocID="{D5C6CC5A-8047-4932-A182-17ECF292B2AF}" presName="parTrans" presStyleLbl="bgSibTrans2D1" presStyleIdx="1" presStyleCnt="4" custAng="10766525" custScaleX="42666" custLinFactNeighborX="15856" custLinFactNeighborY="83309"/>
      <dgm:spPr/>
      <dgm:t>
        <a:bodyPr/>
        <a:lstStyle/>
        <a:p>
          <a:endParaRPr lang="en-US"/>
        </a:p>
      </dgm:t>
    </dgm:pt>
    <dgm:pt modelId="{E765FE02-8B9B-47C6-ABA5-737989C31CC4}" type="pres">
      <dgm:prSet presAssocID="{FE36F305-A163-4576-BEBA-7D1008C01D81}" presName="node" presStyleLbl="node1" presStyleIdx="1" presStyleCnt="4" custScaleX="148530" custRadScaleRad="100411" custRadScaleInc="-28542">
        <dgm:presLayoutVars>
          <dgm:bulletEnabled val="1"/>
        </dgm:presLayoutVars>
      </dgm:prSet>
      <dgm:spPr/>
      <dgm:t>
        <a:bodyPr/>
        <a:lstStyle/>
        <a:p>
          <a:endParaRPr lang="en-US"/>
        </a:p>
      </dgm:t>
    </dgm:pt>
    <dgm:pt modelId="{D6E8DE8C-8A98-47E2-8C9E-8D6B96873FD5}" type="pres">
      <dgm:prSet presAssocID="{C4FE7B3E-50EC-4D8B-B34B-6A0C008C070A}" presName="parTrans" presStyleLbl="bgSibTrans2D1" presStyleIdx="2" presStyleCnt="4" custAng="11024973" custScaleX="40811" custLinFactNeighborX="-24522" custLinFactNeighborY="76732"/>
      <dgm:spPr/>
      <dgm:t>
        <a:bodyPr/>
        <a:lstStyle/>
        <a:p>
          <a:endParaRPr lang="en-US"/>
        </a:p>
      </dgm:t>
    </dgm:pt>
    <dgm:pt modelId="{FC09DC9C-857F-4E69-84DE-E5D464085700}" type="pres">
      <dgm:prSet presAssocID="{CE9CD007-1E37-443C-A7F6-41B116784173}" presName="node" presStyleLbl="node1" presStyleIdx="2" presStyleCnt="4" custScaleX="155678" custRadScaleRad="114278" custRadScaleInc="46829">
        <dgm:presLayoutVars>
          <dgm:bulletEnabled val="1"/>
        </dgm:presLayoutVars>
      </dgm:prSet>
      <dgm:spPr/>
      <dgm:t>
        <a:bodyPr/>
        <a:lstStyle/>
        <a:p>
          <a:endParaRPr lang="en-US"/>
        </a:p>
      </dgm:t>
    </dgm:pt>
    <dgm:pt modelId="{E318B82C-59EE-420F-A248-B5CE1624A9E4}" type="pres">
      <dgm:prSet presAssocID="{0ACD95D1-0391-4A6F-8532-BD0207B98C99}" presName="parTrans" presStyleLbl="bgSibTrans2D1" presStyleIdx="3" presStyleCnt="4" custAng="10815102" custScaleX="34042" custScaleY="92185" custLinFactNeighborX="-37286" custLinFactNeighborY="13134"/>
      <dgm:spPr/>
      <dgm:t>
        <a:bodyPr/>
        <a:lstStyle/>
        <a:p>
          <a:endParaRPr lang="en-US"/>
        </a:p>
      </dgm:t>
    </dgm:pt>
    <dgm:pt modelId="{053A2683-9B55-413E-859F-791AD901B2B5}" type="pres">
      <dgm:prSet presAssocID="{42B3EF34-2D3B-4BE9-A568-709C6F4568FF}" presName="node" presStyleLbl="node1" presStyleIdx="3" presStyleCnt="4" custScaleX="144235" custRadScaleRad="118599" custRadScaleInc="32774">
        <dgm:presLayoutVars>
          <dgm:bulletEnabled val="1"/>
        </dgm:presLayoutVars>
      </dgm:prSet>
      <dgm:spPr/>
      <dgm:t>
        <a:bodyPr/>
        <a:lstStyle/>
        <a:p>
          <a:endParaRPr lang="en-US"/>
        </a:p>
      </dgm:t>
    </dgm:pt>
  </dgm:ptLst>
  <dgm:cxnLst>
    <dgm:cxn modelId="{09EA6988-3B7D-43F4-A293-0D397C73BF02}" type="presOf" srcId="{5BD7692D-03F5-40F0-931A-346FD686EE9B}" destId="{2467E778-F970-4D71-B9D2-3292FB8A7219}" srcOrd="0" destOrd="0" presId="urn:microsoft.com/office/officeart/2005/8/layout/radial4"/>
    <dgm:cxn modelId="{761D001D-26E0-4A87-9E64-A5DBBD9C7DA5}" srcId="{EDBCB4D9-2F50-45C1-840F-1D3D0E8B4157}" destId="{42B3EF34-2D3B-4BE9-A568-709C6F4568FF}" srcOrd="3" destOrd="0" parTransId="{0ACD95D1-0391-4A6F-8532-BD0207B98C99}" sibTransId="{3CECF216-0E43-4E03-A336-7322D0E76EB4}"/>
    <dgm:cxn modelId="{2FEB9BC3-3756-4CAE-9278-595B96F2212A}" type="presOf" srcId="{0ACD95D1-0391-4A6F-8532-BD0207B98C99}" destId="{E318B82C-59EE-420F-A248-B5CE1624A9E4}" srcOrd="0" destOrd="0" presId="urn:microsoft.com/office/officeart/2005/8/layout/radial4"/>
    <dgm:cxn modelId="{CE2E4E8B-0F04-4D60-9373-0B5246B78AFA}" srcId="{EDBCB4D9-2F50-45C1-840F-1D3D0E8B4157}" destId="{CE9CD007-1E37-443C-A7F6-41B116784173}" srcOrd="2" destOrd="0" parTransId="{C4FE7B3E-50EC-4D8B-B34B-6A0C008C070A}" sibTransId="{AB9F7694-4C01-4300-B7C7-E9A0765F7CB1}"/>
    <dgm:cxn modelId="{3D469289-5A86-48B4-8EA9-EA7248028339}" type="presOf" srcId="{3BC6C9A3-252C-4BFE-A21C-2C3BCE2F72D5}" destId="{1549E20F-65EF-484A-A63C-3BF5B9637A83}" srcOrd="0" destOrd="0" presId="urn:microsoft.com/office/officeart/2005/8/layout/radial4"/>
    <dgm:cxn modelId="{4BBFD472-F632-46F9-9945-60A500E0BBBD}" type="presOf" srcId="{C4FE7B3E-50EC-4D8B-B34B-6A0C008C070A}" destId="{D6E8DE8C-8A98-47E2-8C9E-8D6B96873FD5}" srcOrd="0" destOrd="0" presId="urn:microsoft.com/office/officeart/2005/8/layout/radial4"/>
    <dgm:cxn modelId="{905E5FB1-107D-49AE-AA1A-4C2C1D24C817}" type="presOf" srcId="{20E25A1E-9AA2-42D7-8023-0121DDAD522E}" destId="{AF18EB13-BEED-4556-A30E-1E943BF45B6D}" srcOrd="0" destOrd="0" presId="urn:microsoft.com/office/officeart/2005/8/layout/radial4"/>
    <dgm:cxn modelId="{C429298B-BDAF-480B-BFD1-306429FCE1E8}" srcId="{EDBCB4D9-2F50-45C1-840F-1D3D0E8B4157}" destId="{FE36F305-A163-4576-BEBA-7D1008C01D81}" srcOrd="1" destOrd="0" parTransId="{D5C6CC5A-8047-4932-A182-17ECF292B2AF}" sibTransId="{8EB992B3-A5C0-45C1-8C41-8042B49B8CCA}"/>
    <dgm:cxn modelId="{4BBB9D18-898B-4BED-95DB-BBC39D88AA4F}" type="presOf" srcId="{D5C6CC5A-8047-4932-A182-17ECF292B2AF}" destId="{155E36FD-1A0F-4BF9-A044-88F0B85558F1}" srcOrd="0" destOrd="0" presId="urn:microsoft.com/office/officeart/2005/8/layout/radial4"/>
    <dgm:cxn modelId="{CD573EF5-30E5-4B87-9B63-F44000C62505}" type="presOf" srcId="{42B3EF34-2D3B-4BE9-A568-709C6F4568FF}" destId="{053A2683-9B55-413E-859F-791AD901B2B5}" srcOrd="0" destOrd="0" presId="urn:microsoft.com/office/officeart/2005/8/layout/radial4"/>
    <dgm:cxn modelId="{D551A5C4-7886-40F7-8BC0-0F4185189CBB}" srcId="{EDBCB4D9-2F50-45C1-840F-1D3D0E8B4157}" destId="{3BC6C9A3-252C-4BFE-A21C-2C3BCE2F72D5}" srcOrd="0" destOrd="0" parTransId="{5BD7692D-03F5-40F0-931A-346FD686EE9B}" sibTransId="{BEE379F7-E25D-43A9-868A-98D352165968}"/>
    <dgm:cxn modelId="{32A29279-9CDD-4DA3-A1B7-009658F3FE02}" type="presOf" srcId="{EDBCB4D9-2F50-45C1-840F-1D3D0E8B4157}" destId="{C4476550-6511-4593-86CA-5E87C4D26F50}" srcOrd="0" destOrd="0" presId="urn:microsoft.com/office/officeart/2005/8/layout/radial4"/>
    <dgm:cxn modelId="{8FA2D2B2-A842-4DD8-B1C3-2909AA38F0DC}" type="presOf" srcId="{FE36F305-A163-4576-BEBA-7D1008C01D81}" destId="{E765FE02-8B9B-47C6-ABA5-737989C31CC4}" srcOrd="0" destOrd="0" presId="urn:microsoft.com/office/officeart/2005/8/layout/radial4"/>
    <dgm:cxn modelId="{06CF7FC9-721C-4D43-BEED-56522E5ABC16}" srcId="{20E25A1E-9AA2-42D7-8023-0121DDAD522E}" destId="{EDBCB4D9-2F50-45C1-840F-1D3D0E8B4157}" srcOrd="0" destOrd="0" parTransId="{2F16622E-E83F-4E32-ABF0-74619505E22A}" sibTransId="{FB217FD8-9E13-4630-9024-5AA70DA8F1A0}"/>
    <dgm:cxn modelId="{177D35AE-3AE7-4B1E-9C87-560F0C6BBFD5}" type="presOf" srcId="{CE9CD007-1E37-443C-A7F6-41B116784173}" destId="{FC09DC9C-857F-4E69-84DE-E5D464085700}" srcOrd="0" destOrd="0" presId="urn:microsoft.com/office/officeart/2005/8/layout/radial4"/>
    <dgm:cxn modelId="{817C6647-667D-42E4-BFA6-B928C9F8B2DF}" type="presParOf" srcId="{AF18EB13-BEED-4556-A30E-1E943BF45B6D}" destId="{C4476550-6511-4593-86CA-5E87C4D26F50}" srcOrd="0" destOrd="0" presId="urn:microsoft.com/office/officeart/2005/8/layout/radial4"/>
    <dgm:cxn modelId="{314D27CB-F0F2-406D-8227-72FEDCC38E88}" type="presParOf" srcId="{AF18EB13-BEED-4556-A30E-1E943BF45B6D}" destId="{2467E778-F970-4D71-B9D2-3292FB8A7219}" srcOrd="1" destOrd="0" presId="urn:microsoft.com/office/officeart/2005/8/layout/radial4"/>
    <dgm:cxn modelId="{4D8344E5-454F-44E9-B3A7-49F1295C1A9F}" type="presParOf" srcId="{AF18EB13-BEED-4556-A30E-1E943BF45B6D}" destId="{1549E20F-65EF-484A-A63C-3BF5B9637A83}" srcOrd="2" destOrd="0" presId="urn:microsoft.com/office/officeart/2005/8/layout/radial4"/>
    <dgm:cxn modelId="{27E42FEB-53B0-4874-B5CE-2A34B5E6C315}" type="presParOf" srcId="{AF18EB13-BEED-4556-A30E-1E943BF45B6D}" destId="{155E36FD-1A0F-4BF9-A044-88F0B85558F1}" srcOrd="3" destOrd="0" presId="urn:microsoft.com/office/officeart/2005/8/layout/radial4"/>
    <dgm:cxn modelId="{A38DAEC0-FFE0-4655-8FFD-85971950D8A5}" type="presParOf" srcId="{AF18EB13-BEED-4556-A30E-1E943BF45B6D}" destId="{E765FE02-8B9B-47C6-ABA5-737989C31CC4}" srcOrd="4" destOrd="0" presId="urn:microsoft.com/office/officeart/2005/8/layout/radial4"/>
    <dgm:cxn modelId="{8D687614-4AF7-446D-941A-7F0F614B479D}" type="presParOf" srcId="{AF18EB13-BEED-4556-A30E-1E943BF45B6D}" destId="{D6E8DE8C-8A98-47E2-8C9E-8D6B96873FD5}" srcOrd="5" destOrd="0" presId="urn:microsoft.com/office/officeart/2005/8/layout/radial4"/>
    <dgm:cxn modelId="{9CAB422B-BC58-4018-90E8-1BC42EE70F9E}" type="presParOf" srcId="{AF18EB13-BEED-4556-A30E-1E943BF45B6D}" destId="{FC09DC9C-857F-4E69-84DE-E5D464085700}" srcOrd="6" destOrd="0" presId="urn:microsoft.com/office/officeart/2005/8/layout/radial4"/>
    <dgm:cxn modelId="{ECD83952-C55D-4A66-A973-99E24165CBE1}" type="presParOf" srcId="{AF18EB13-BEED-4556-A30E-1E943BF45B6D}" destId="{E318B82C-59EE-420F-A248-B5CE1624A9E4}" srcOrd="7" destOrd="0" presId="urn:microsoft.com/office/officeart/2005/8/layout/radial4"/>
    <dgm:cxn modelId="{5EBFFFF2-B744-4CC3-9B4F-FB7A4FF37F8B}" type="presParOf" srcId="{AF18EB13-BEED-4556-A30E-1E943BF45B6D}" destId="{053A2683-9B55-413E-859F-791AD901B2B5}" srcOrd="8"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840A488-2E37-4A7B-B5F7-9B77C98C16DC}" type="doc">
      <dgm:prSet loTypeId="urn:microsoft.com/office/officeart/2005/8/layout/hList1" loCatId="list" qsTypeId="urn:microsoft.com/office/officeart/2005/8/quickstyle/simple1" qsCatId="simple" csTypeId="urn:microsoft.com/office/officeart/2005/8/colors/accent0_3" csCatId="mainScheme" phldr="1"/>
      <dgm:spPr/>
      <dgm:t>
        <a:bodyPr/>
        <a:lstStyle/>
        <a:p>
          <a:endParaRPr lang="en-US"/>
        </a:p>
      </dgm:t>
    </dgm:pt>
    <dgm:pt modelId="{7CA8C165-A20B-49F8-94B4-F1790ECDBB8B}">
      <dgm:prSet phldrT="[Text]"/>
      <dgm:spPr/>
      <dgm:t>
        <a:bodyPr/>
        <a:lstStyle/>
        <a:p>
          <a:r>
            <a:rPr lang="en-US" dirty="0" smtClean="0"/>
            <a:t>Event-Based</a:t>
          </a:r>
          <a:endParaRPr lang="en-US" dirty="0"/>
        </a:p>
      </dgm:t>
    </dgm:pt>
    <dgm:pt modelId="{56181DF5-F4BD-44D6-A77F-D549F66927E3}" type="parTrans" cxnId="{F246A01B-226C-4B21-978C-D18D993322B4}">
      <dgm:prSet/>
      <dgm:spPr/>
      <dgm:t>
        <a:bodyPr/>
        <a:lstStyle/>
        <a:p>
          <a:endParaRPr lang="en-US"/>
        </a:p>
      </dgm:t>
    </dgm:pt>
    <dgm:pt modelId="{2568E726-3B1C-41EB-89CE-D9BB0DA94732}" type="sibTrans" cxnId="{F246A01B-226C-4B21-978C-D18D993322B4}">
      <dgm:prSet/>
      <dgm:spPr/>
      <dgm:t>
        <a:bodyPr/>
        <a:lstStyle/>
        <a:p>
          <a:endParaRPr lang="en-US"/>
        </a:p>
      </dgm:t>
    </dgm:pt>
    <dgm:pt modelId="{DBFBDA9F-6D84-4A9F-9048-33A3D2C7B153}">
      <dgm:prSet phldrT="[Text]" custT="1"/>
      <dgm:spPr/>
      <dgm:t>
        <a:bodyPr/>
        <a:lstStyle/>
        <a:p>
          <a:r>
            <a:rPr lang="en-US" sz="2400" dirty="0" smtClean="0"/>
            <a:t>Frequency</a:t>
          </a:r>
          <a:endParaRPr lang="en-US" sz="2400" dirty="0"/>
        </a:p>
      </dgm:t>
    </dgm:pt>
    <dgm:pt modelId="{73814FBC-6FFE-4681-9B22-DD046E42FC13}" type="parTrans" cxnId="{225B6C41-C2BB-4ECE-B0D2-018279D84D3B}">
      <dgm:prSet/>
      <dgm:spPr/>
      <dgm:t>
        <a:bodyPr/>
        <a:lstStyle/>
        <a:p>
          <a:endParaRPr lang="en-US"/>
        </a:p>
      </dgm:t>
    </dgm:pt>
    <dgm:pt modelId="{B77DD3A3-5EAA-452F-B3A9-8DDA39558EBC}" type="sibTrans" cxnId="{225B6C41-C2BB-4ECE-B0D2-018279D84D3B}">
      <dgm:prSet/>
      <dgm:spPr/>
      <dgm:t>
        <a:bodyPr/>
        <a:lstStyle/>
        <a:p>
          <a:endParaRPr lang="en-US"/>
        </a:p>
      </dgm:t>
    </dgm:pt>
    <dgm:pt modelId="{8BD6B37F-BCC3-41E1-BCBA-820338BBF5AE}">
      <dgm:prSet phldrT="[Text]"/>
      <dgm:spPr/>
      <dgm:t>
        <a:bodyPr/>
        <a:lstStyle/>
        <a:p>
          <a:r>
            <a:rPr lang="en-US" dirty="0" smtClean="0"/>
            <a:t>Time-Based</a:t>
          </a:r>
          <a:endParaRPr lang="en-US" dirty="0"/>
        </a:p>
      </dgm:t>
    </dgm:pt>
    <dgm:pt modelId="{1F6069EE-73AB-40AC-8BA1-5FDABB07E157}" type="parTrans" cxnId="{11FFCF6D-5300-4496-8A16-FA9467670609}">
      <dgm:prSet/>
      <dgm:spPr/>
      <dgm:t>
        <a:bodyPr/>
        <a:lstStyle/>
        <a:p>
          <a:endParaRPr lang="en-US"/>
        </a:p>
      </dgm:t>
    </dgm:pt>
    <dgm:pt modelId="{0A9CD879-FCB4-4363-987C-D2C723B0B55B}" type="sibTrans" cxnId="{11FFCF6D-5300-4496-8A16-FA9467670609}">
      <dgm:prSet/>
      <dgm:spPr/>
      <dgm:t>
        <a:bodyPr/>
        <a:lstStyle/>
        <a:p>
          <a:endParaRPr lang="en-US"/>
        </a:p>
      </dgm:t>
    </dgm:pt>
    <dgm:pt modelId="{A82CEDC5-9AA9-41E8-9BE3-3527A106C338}">
      <dgm:prSet phldrT="[Text]" custT="1"/>
      <dgm:spPr/>
      <dgm:t>
        <a:bodyPr/>
        <a:lstStyle/>
        <a:p>
          <a:r>
            <a:rPr lang="en-US" sz="2400" dirty="0" smtClean="0"/>
            <a:t>Whole- interval</a:t>
          </a:r>
          <a:endParaRPr lang="en-US" sz="2400" dirty="0"/>
        </a:p>
      </dgm:t>
    </dgm:pt>
    <dgm:pt modelId="{A95EF7FF-0619-4A2E-B489-B5E5A04C222C}" type="parTrans" cxnId="{5A127CFB-787C-482B-964F-CCE5639978B4}">
      <dgm:prSet/>
      <dgm:spPr/>
      <dgm:t>
        <a:bodyPr/>
        <a:lstStyle/>
        <a:p>
          <a:endParaRPr lang="en-US"/>
        </a:p>
      </dgm:t>
    </dgm:pt>
    <dgm:pt modelId="{979A576C-DC35-4067-8B21-6AECF9872C3F}" type="sibTrans" cxnId="{5A127CFB-787C-482B-964F-CCE5639978B4}">
      <dgm:prSet/>
      <dgm:spPr/>
      <dgm:t>
        <a:bodyPr/>
        <a:lstStyle/>
        <a:p>
          <a:endParaRPr lang="en-US"/>
        </a:p>
      </dgm:t>
    </dgm:pt>
    <dgm:pt modelId="{ACDC0E00-0B78-4E30-AF09-33B559EF355F}">
      <dgm:prSet phldrT="[Text]" custT="1"/>
      <dgm:spPr/>
      <dgm:t>
        <a:bodyPr/>
        <a:lstStyle/>
        <a:p>
          <a:r>
            <a:rPr lang="en-US" sz="2400" dirty="0" smtClean="0"/>
            <a:t>Partial- interval</a:t>
          </a:r>
          <a:endParaRPr lang="en-US" sz="2400" dirty="0"/>
        </a:p>
      </dgm:t>
    </dgm:pt>
    <dgm:pt modelId="{0B096BD3-5D32-4DBD-85E9-0631A8589A56}" type="parTrans" cxnId="{2FDA48C6-3E21-4133-BB99-954B451A29A3}">
      <dgm:prSet/>
      <dgm:spPr/>
      <dgm:t>
        <a:bodyPr/>
        <a:lstStyle/>
        <a:p>
          <a:endParaRPr lang="en-US"/>
        </a:p>
      </dgm:t>
    </dgm:pt>
    <dgm:pt modelId="{5F269556-0476-4EAC-80CA-D007A1EA84F9}" type="sibTrans" cxnId="{2FDA48C6-3E21-4133-BB99-954B451A29A3}">
      <dgm:prSet/>
      <dgm:spPr/>
      <dgm:t>
        <a:bodyPr/>
        <a:lstStyle/>
        <a:p>
          <a:endParaRPr lang="en-US"/>
        </a:p>
      </dgm:t>
    </dgm:pt>
    <dgm:pt modelId="{FB942C67-29D3-47E3-B7C1-CDB00C7B7A26}">
      <dgm:prSet phldrT="[Text]" custT="1"/>
      <dgm:spPr/>
      <dgm:t>
        <a:bodyPr/>
        <a:lstStyle/>
        <a:p>
          <a:r>
            <a:rPr lang="en-US" sz="2400" dirty="0" smtClean="0"/>
            <a:t>Momentary time </a:t>
          </a:r>
          <a:br>
            <a:rPr lang="en-US" sz="2400" dirty="0" smtClean="0"/>
          </a:br>
          <a:r>
            <a:rPr lang="en-US" sz="2400" dirty="0" smtClean="0"/>
            <a:t>sampling</a:t>
          </a:r>
          <a:endParaRPr lang="en-US" sz="2400" dirty="0"/>
        </a:p>
      </dgm:t>
    </dgm:pt>
    <dgm:pt modelId="{8DD31777-D423-4569-AB7E-5288B51944E1}" type="parTrans" cxnId="{2B7E3CC2-26DD-407B-9D4B-EB3774A079A6}">
      <dgm:prSet/>
      <dgm:spPr/>
      <dgm:t>
        <a:bodyPr/>
        <a:lstStyle/>
        <a:p>
          <a:endParaRPr lang="en-US"/>
        </a:p>
      </dgm:t>
    </dgm:pt>
    <dgm:pt modelId="{91F75FEF-50EC-42B4-B5C3-50CE62EC12CA}" type="sibTrans" cxnId="{2B7E3CC2-26DD-407B-9D4B-EB3774A079A6}">
      <dgm:prSet/>
      <dgm:spPr/>
      <dgm:t>
        <a:bodyPr/>
        <a:lstStyle/>
        <a:p>
          <a:endParaRPr lang="en-US"/>
        </a:p>
      </dgm:t>
    </dgm:pt>
    <dgm:pt modelId="{5DFC960C-DCCB-4D6D-BE9F-F7A208CB43FD}">
      <dgm:prSet phldrT="[Text]" custT="1"/>
      <dgm:spPr/>
      <dgm:t>
        <a:bodyPr/>
        <a:lstStyle/>
        <a:p>
          <a:r>
            <a:rPr lang="en-US" sz="2400" dirty="0" smtClean="0"/>
            <a:t>Latency</a:t>
          </a:r>
          <a:endParaRPr lang="en-US" sz="2400" dirty="0"/>
        </a:p>
      </dgm:t>
    </dgm:pt>
    <dgm:pt modelId="{434B9AF9-D937-4AB2-BB85-F01BC090563F}" type="sibTrans" cxnId="{EE075BA8-B276-4778-8F36-32ABB21B0AF8}">
      <dgm:prSet/>
      <dgm:spPr/>
      <dgm:t>
        <a:bodyPr/>
        <a:lstStyle/>
        <a:p>
          <a:endParaRPr lang="en-US"/>
        </a:p>
      </dgm:t>
    </dgm:pt>
    <dgm:pt modelId="{91F72658-72E2-47C8-AA37-6537EB4092B6}" type="parTrans" cxnId="{EE075BA8-B276-4778-8F36-32ABB21B0AF8}">
      <dgm:prSet/>
      <dgm:spPr/>
      <dgm:t>
        <a:bodyPr/>
        <a:lstStyle/>
        <a:p>
          <a:endParaRPr lang="en-US"/>
        </a:p>
      </dgm:t>
    </dgm:pt>
    <dgm:pt modelId="{87FDF538-1325-4915-BFCC-D02DFDF86486}">
      <dgm:prSet phldrT="[Text]" custT="1"/>
      <dgm:spPr/>
      <dgm:t>
        <a:bodyPr/>
        <a:lstStyle/>
        <a:p>
          <a:r>
            <a:rPr lang="en-US" sz="2400" dirty="0" smtClean="0"/>
            <a:t>Duration</a:t>
          </a:r>
          <a:endParaRPr lang="en-US" sz="2400" dirty="0"/>
        </a:p>
      </dgm:t>
    </dgm:pt>
    <dgm:pt modelId="{FAA4DCC8-4B92-4E59-9650-7DF7934D07E4}" type="sibTrans" cxnId="{27EAE06C-B3BA-4254-A49B-D24CDCE30A51}">
      <dgm:prSet/>
      <dgm:spPr/>
      <dgm:t>
        <a:bodyPr/>
        <a:lstStyle/>
        <a:p>
          <a:endParaRPr lang="en-US"/>
        </a:p>
      </dgm:t>
    </dgm:pt>
    <dgm:pt modelId="{65ABE8D4-B9FE-46BF-B5CA-CCE9800890D2}" type="parTrans" cxnId="{27EAE06C-B3BA-4254-A49B-D24CDCE30A51}">
      <dgm:prSet/>
      <dgm:spPr/>
      <dgm:t>
        <a:bodyPr/>
        <a:lstStyle/>
        <a:p>
          <a:endParaRPr lang="en-US"/>
        </a:p>
      </dgm:t>
    </dgm:pt>
    <dgm:pt modelId="{8FFDE90D-324E-4062-8A3F-58303C397219}" type="pres">
      <dgm:prSet presAssocID="{A840A488-2E37-4A7B-B5F7-9B77C98C16DC}" presName="Name0" presStyleCnt="0">
        <dgm:presLayoutVars>
          <dgm:dir/>
          <dgm:animLvl val="lvl"/>
          <dgm:resizeHandles val="exact"/>
        </dgm:presLayoutVars>
      </dgm:prSet>
      <dgm:spPr/>
      <dgm:t>
        <a:bodyPr/>
        <a:lstStyle/>
        <a:p>
          <a:endParaRPr lang="en-US"/>
        </a:p>
      </dgm:t>
    </dgm:pt>
    <dgm:pt modelId="{FB4D019B-407E-4112-8382-79C49E60A431}" type="pres">
      <dgm:prSet presAssocID="{7CA8C165-A20B-49F8-94B4-F1790ECDBB8B}" presName="composite" presStyleCnt="0"/>
      <dgm:spPr/>
      <dgm:t>
        <a:bodyPr/>
        <a:lstStyle/>
        <a:p>
          <a:endParaRPr lang="en-US"/>
        </a:p>
      </dgm:t>
    </dgm:pt>
    <dgm:pt modelId="{31F7C7FE-99DB-423B-8788-0202C0B94DF8}" type="pres">
      <dgm:prSet presAssocID="{7CA8C165-A20B-49F8-94B4-F1790ECDBB8B}" presName="parTx" presStyleLbl="alignNode1" presStyleIdx="0" presStyleCnt="2" custScaleX="108164">
        <dgm:presLayoutVars>
          <dgm:chMax val="0"/>
          <dgm:chPref val="0"/>
          <dgm:bulletEnabled val="1"/>
        </dgm:presLayoutVars>
      </dgm:prSet>
      <dgm:spPr/>
      <dgm:t>
        <a:bodyPr/>
        <a:lstStyle/>
        <a:p>
          <a:endParaRPr lang="en-US"/>
        </a:p>
      </dgm:t>
    </dgm:pt>
    <dgm:pt modelId="{F1BA7A52-82FA-4D7C-BA27-08B64E64F505}" type="pres">
      <dgm:prSet presAssocID="{7CA8C165-A20B-49F8-94B4-F1790ECDBB8B}" presName="desTx" presStyleLbl="alignAccFollowNode1" presStyleIdx="0" presStyleCnt="2" custScaleX="108164">
        <dgm:presLayoutVars>
          <dgm:bulletEnabled val="1"/>
        </dgm:presLayoutVars>
      </dgm:prSet>
      <dgm:spPr/>
      <dgm:t>
        <a:bodyPr/>
        <a:lstStyle/>
        <a:p>
          <a:endParaRPr lang="en-US"/>
        </a:p>
      </dgm:t>
    </dgm:pt>
    <dgm:pt modelId="{8F0832D5-340C-4DE6-82CC-D37C8D4DAD81}" type="pres">
      <dgm:prSet presAssocID="{2568E726-3B1C-41EB-89CE-D9BB0DA94732}" presName="space" presStyleCnt="0"/>
      <dgm:spPr/>
      <dgm:t>
        <a:bodyPr/>
        <a:lstStyle/>
        <a:p>
          <a:endParaRPr lang="en-US"/>
        </a:p>
      </dgm:t>
    </dgm:pt>
    <dgm:pt modelId="{38FAA8F1-33A2-4F6A-A827-FA90E13D8C0C}" type="pres">
      <dgm:prSet presAssocID="{8BD6B37F-BCC3-41E1-BCBA-820338BBF5AE}" presName="composite" presStyleCnt="0"/>
      <dgm:spPr/>
      <dgm:t>
        <a:bodyPr/>
        <a:lstStyle/>
        <a:p>
          <a:endParaRPr lang="en-US"/>
        </a:p>
      </dgm:t>
    </dgm:pt>
    <dgm:pt modelId="{253A0278-357F-4425-BD70-62940D8DA620}" type="pres">
      <dgm:prSet presAssocID="{8BD6B37F-BCC3-41E1-BCBA-820338BBF5AE}" presName="parTx" presStyleLbl="alignNode1" presStyleIdx="1" presStyleCnt="2" custScaleX="105992">
        <dgm:presLayoutVars>
          <dgm:chMax val="0"/>
          <dgm:chPref val="0"/>
          <dgm:bulletEnabled val="1"/>
        </dgm:presLayoutVars>
      </dgm:prSet>
      <dgm:spPr/>
      <dgm:t>
        <a:bodyPr/>
        <a:lstStyle/>
        <a:p>
          <a:endParaRPr lang="en-US"/>
        </a:p>
      </dgm:t>
    </dgm:pt>
    <dgm:pt modelId="{479CD23B-896D-4BB6-A353-AFC63BABAC76}" type="pres">
      <dgm:prSet presAssocID="{8BD6B37F-BCC3-41E1-BCBA-820338BBF5AE}" presName="desTx" presStyleLbl="alignAccFollowNode1" presStyleIdx="1" presStyleCnt="2" custScaleX="105992">
        <dgm:presLayoutVars>
          <dgm:bulletEnabled val="1"/>
        </dgm:presLayoutVars>
      </dgm:prSet>
      <dgm:spPr/>
      <dgm:t>
        <a:bodyPr/>
        <a:lstStyle/>
        <a:p>
          <a:endParaRPr lang="en-US"/>
        </a:p>
      </dgm:t>
    </dgm:pt>
  </dgm:ptLst>
  <dgm:cxnLst>
    <dgm:cxn modelId="{5A127CFB-787C-482B-964F-CCE5639978B4}" srcId="{8BD6B37F-BCC3-41E1-BCBA-820338BBF5AE}" destId="{A82CEDC5-9AA9-41E8-9BE3-3527A106C338}" srcOrd="0" destOrd="0" parTransId="{A95EF7FF-0619-4A2E-B489-B5E5A04C222C}" sibTransId="{979A576C-DC35-4067-8B21-6AECF9872C3F}"/>
    <dgm:cxn modelId="{EE075BA8-B276-4778-8F36-32ABB21B0AF8}" srcId="{7CA8C165-A20B-49F8-94B4-F1790ECDBB8B}" destId="{5DFC960C-DCCB-4D6D-BE9F-F7A208CB43FD}" srcOrd="2" destOrd="0" parTransId="{91F72658-72E2-47C8-AA37-6537EB4092B6}" sibTransId="{434B9AF9-D937-4AB2-BB85-F01BC090563F}"/>
    <dgm:cxn modelId="{17C7CC96-9945-4FFA-83A1-BCCF33DD0FFB}" type="presOf" srcId="{7CA8C165-A20B-49F8-94B4-F1790ECDBB8B}" destId="{31F7C7FE-99DB-423B-8788-0202C0B94DF8}" srcOrd="0" destOrd="0" presId="urn:microsoft.com/office/officeart/2005/8/layout/hList1"/>
    <dgm:cxn modelId="{D87E014D-13F1-4FDD-8CB3-97548A049D77}" type="presOf" srcId="{ACDC0E00-0B78-4E30-AF09-33B559EF355F}" destId="{479CD23B-896D-4BB6-A353-AFC63BABAC76}" srcOrd="0" destOrd="1" presId="urn:microsoft.com/office/officeart/2005/8/layout/hList1"/>
    <dgm:cxn modelId="{4309CD13-E164-4C87-80C3-5715194C4CDE}" type="presOf" srcId="{FB942C67-29D3-47E3-B7C1-CDB00C7B7A26}" destId="{479CD23B-896D-4BB6-A353-AFC63BABAC76}" srcOrd="0" destOrd="2" presId="urn:microsoft.com/office/officeart/2005/8/layout/hList1"/>
    <dgm:cxn modelId="{994A3742-24FE-4D6F-B5A9-A9DE69511955}" type="presOf" srcId="{8BD6B37F-BCC3-41E1-BCBA-820338BBF5AE}" destId="{253A0278-357F-4425-BD70-62940D8DA620}" srcOrd="0" destOrd="0" presId="urn:microsoft.com/office/officeart/2005/8/layout/hList1"/>
    <dgm:cxn modelId="{2B7E3CC2-26DD-407B-9D4B-EB3774A079A6}" srcId="{8BD6B37F-BCC3-41E1-BCBA-820338BBF5AE}" destId="{FB942C67-29D3-47E3-B7C1-CDB00C7B7A26}" srcOrd="2" destOrd="0" parTransId="{8DD31777-D423-4569-AB7E-5288B51944E1}" sibTransId="{91F75FEF-50EC-42B4-B5C3-50CE62EC12CA}"/>
    <dgm:cxn modelId="{11FFCF6D-5300-4496-8A16-FA9467670609}" srcId="{A840A488-2E37-4A7B-B5F7-9B77C98C16DC}" destId="{8BD6B37F-BCC3-41E1-BCBA-820338BBF5AE}" srcOrd="1" destOrd="0" parTransId="{1F6069EE-73AB-40AC-8BA1-5FDABB07E157}" sibTransId="{0A9CD879-FCB4-4363-987C-D2C723B0B55B}"/>
    <dgm:cxn modelId="{01FAB071-6C92-4222-A177-0D28050022D5}" type="presOf" srcId="{A82CEDC5-9AA9-41E8-9BE3-3527A106C338}" destId="{479CD23B-896D-4BB6-A353-AFC63BABAC76}" srcOrd="0" destOrd="0" presId="urn:microsoft.com/office/officeart/2005/8/layout/hList1"/>
    <dgm:cxn modelId="{27EAE06C-B3BA-4254-A49B-D24CDCE30A51}" srcId="{7CA8C165-A20B-49F8-94B4-F1790ECDBB8B}" destId="{87FDF538-1325-4915-BFCC-D02DFDF86486}" srcOrd="1" destOrd="0" parTransId="{65ABE8D4-B9FE-46BF-B5CA-CCE9800890D2}" sibTransId="{FAA4DCC8-4B92-4E59-9650-7DF7934D07E4}"/>
    <dgm:cxn modelId="{225B6C41-C2BB-4ECE-B0D2-018279D84D3B}" srcId="{7CA8C165-A20B-49F8-94B4-F1790ECDBB8B}" destId="{DBFBDA9F-6D84-4A9F-9048-33A3D2C7B153}" srcOrd="0" destOrd="0" parTransId="{73814FBC-6FFE-4681-9B22-DD046E42FC13}" sibTransId="{B77DD3A3-5EAA-452F-B3A9-8DDA39558EBC}"/>
    <dgm:cxn modelId="{F246A01B-226C-4B21-978C-D18D993322B4}" srcId="{A840A488-2E37-4A7B-B5F7-9B77C98C16DC}" destId="{7CA8C165-A20B-49F8-94B4-F1790ECDBB8B}" srcOrd="0" destOrd="0" parTransId="{56181DF5-F4BD-44D6-A77F-D549F66927E3}" sibTransId="{2568E726-3B1C-41EB-89CE-D9BB0DA94732}"/>
    <dgm:cxn modelId="{8B2EC3BC-E591-4BBC-A6CA-80F75D7E9DA1}" type="presOf" srcId="{DBFBDA9F-6D84-4A9F-9048-33A3D2C7B153}" destId="{F1BA7A52-82FA-4D7C-BA27-08B64E64F505}" srcOrd="0" destOrd="0" presId="urn:microsoft.com/office/officeart/2005/8/layout/hList1"/>
    <dgm:cxn modelId="{2FDA48C6-3E21-4133-BB99-954B451A29A3}" srcId="{8BD6B37F-BCC3-41E1-BCBA-820338BBF5AE}" destId="{ACDC0E00-0B78-4E30-AF09-33B559EF355F}" srcOrd="1" destOrd="0" parTransId="{0B096BD3-5D32-4DBD-85E9-0631A8589A56}" sibTransId="{5F269556-0476-4EAC-80CA-D007A1EA84F9}"/>
    <dgm:cxn modelId="{108888C2-2D7B-4CD0-91C7-556DC2FA1890}" type="presOf" srcId="{87FDF538-1325-4915-BFCC-D02DFDF86486}" destId="{F1BA7A52-82FA-4D7C-BA27-08B64E64F505}" srcOrd="0" destOrd="1" presId="urn:microsoft.com/office/officeart/2005/8/layout/hList1"/>
    <dgm:cxn modelId="{61BB3AE1-E177-4056-9D82-AF5EF639CF57}" type="presOf" srcId="{A840A488-2E37-4A7B-B5F7-9B77C98C16DC}" destId="{8FFDE90D-324E-4062-8A3F-58303C397219}" srcOrd="0" destOrd="0" presId="urn:microsoft.com/office/officeart/2005/8/layout/hList1"/>
    <dgm:cxn modelId="{CA900B1B-A748-4A94-870A-D06C6C69AB6B}" type="presOf" srcId="{5DFC960C-DCCB-4D6D-BE9F-F7A208CB43FD}" destId="{F1BA7A52-82FA-4D7C-BA27-08B64E64F505}" srcOrd="0" destOrd="2" presId="urn:microsoft.com/office/officeart/2005/8/layout/hList1"/>
    <dgm:cxn modelId="{2A933107-34FD-484E-92FC-D6AFB25B6367}" type="presParOf" srcId="{8FFDE90D-324E-4062-8A3F-58303C397219}" destId="{FB4D019B-407E-4112-8382-79C49E60A431}" srcOrd="0" destOrd="0" presId="urn:microsoft.com/office/officeart/2005/8/layout/hList1"/>
    <dgm:cxn modelId="{09A6E4DC-A086-4F1C-A180-7F0465381721}" type="presParOf" srcId="{FB4D019B-407E-4112-8382-79C49E60A431}" destId="{31F7C7FE-99DB-423B-8788-0202C0B94DF8}" srcOrd="0" destOrd="0" presId="urn:microsoft.com/office/officeart/2005/8/layout/hList1"/>
    <dgm:cxn modelId="{432C58FF-C82A-4D3C-99EF-429F580AF336}" type="presParOf" srcId="{FB4D019B-407E-4112-8382-79C49E60A431}" destId="{F1BA7A52-82FA-4D7C-BA27-08B64E64F505}" srcOrd="1" destOrd="0" presId="urn:microsoft.com/office/officeart/2005/8/layout/hList1"/>
    <dgm:cxn modelId="{29D8796C-6370-4F2D-8EC0-C6D6B4B0EEDE}" type="presParOf" srcId="{8FFDE90D-324E-4062-8A3F-58303C397219}" destId="{8F0832D5-340C-4DE6-82CC-D37C8D4DAD81}" srcOrd="1" destOrd="0" presId="urn:microsoft.com/office/officeart/2005/8/layout/hList1"/>
    <dgm:cxn modelId="{8AD975D2-6572-4156-A5FF-54CF10D712EC}" type="presParOf" srcId="{8FFDE90D-324E-4062-8A3F-58303C397219}" destId="{38FAA8F1-33A2-4F6A-A827-FA90E13D8C0C}" srcOrd="2" destOrd="0" presId="urn:microsoft.com/office/officeart/2005/8/layout/hList1"/>
    <dgm:cxn modelId="{C2D1D1BE-2D7C-46B3-8593-E67CADEECD87}" type="presParOf" srcId="{38FAA8F1-33A2-4F6A-A827-FA90E13D8C0C}" destId="{253A0278-357F-4425-BD70-62940D8DA620}" srcOrd="0" destOrd="0" presId="urn:microsoft.com/office/officeart/2005/8/layout/hList1"/>
    <dgm:cxn modelId="{5B21FDB9-7128-4615-92DB-7378A6A89810}" type="presParOf" srcId="{38FAA8F1-33A2-4F6A-A827-FA90E13D8C0C}" destId="{479CD23B-896D-4BB6-A353-AFC63BABAC76}"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4385859-1B12-46B6-BE34-8D3849587802}" type="doc">
      <dgm:prSet loTypeId="urn:microsoft.com/office/officeart/2005/8/layout/hProcess9" loCatId="process" qsTypeId="urn:microsoft.com/office/officeart/2005/8/quickstyle/simple1" qsCatId="simple" csTypeId="urn:microsoft.com/office/officeart/2005/8/colors/accent1_3" csCatId="accent1" phldr="1"/>
      <dgm:spPr/>
    </dgm:pt>
    <dgm:pt modelId="{E74FED68-8E02-4AC2-87D9-5E9AF20687FF}">
      <dgm:prSet phldrT="[Text]"/>
      <dgm:spPr/>
      <dgm:t>
        <a:bodyPr/>
        <a:lstStyle/>
        <a:p>
          <a:r>
            <a:rPr lang="en-US" dirty="0" smtClean="0"/>
            <a:t>Data and assessment</a:t>
          </a:r>
          <a:endParaRPr lang="en-US" dirty="0"/>
        </a:p>
      </dgm:t>
    </dgm:pt>
    <dgm:pt modelId="{79AFF55A-542C-46D4-B7CA-535DD1705D61}" type="parTrans" cxnId="{E73C3A9C-1785-4002-A2CC-FEF5B39E4F14}">
      <dgm:prSet/>
      <dgm:spPr/>
    </dgm:pt>
    <dgm:pt modelId="{535E345D-B3D8-4A0A-89A1-6155F181A12D}" type="sibTrans" cxnId="{E73C3A9C-1785-4002-A2CC-FEF5B39E4F14}">
      <dgm:prSet/>
      <dgm:spPr/>
    </dgm:pt>
    <dgm:pt modelId="{898C44E2-B900-4094-9A0D-F23767E9C3EE}">
      <dgm:prSet phldrT="[Text]"/>
      <dgm:spPr/>
      <dgm:t>
        <a:bodyPr/>
        <a:lstStyle/>
        <a:p>
          <a:r>
            <a:rPr lang="en-US" dirty="0" smtClean="0"/>
            <a:t>Dosage and fidelity</a:t>
          </a:r>
          <a:endParaRPr lang="en-US" dirty="0"/>
        </a:p>
      </dgm:t>
    </dgm:pt>
    <dgm:pt modelId="{D39CA34F-D6D2-417B-B5EF-70B683A4E1B7}" type="parTrans" cxnId="{5C58FD57-3386-4572-9F28-DD3B6DE453AD}">
      <dgm:prSet/>
      <dgm:spPr/>
    </dgm:pt>
    <dgm:pt modelId="{8BC67E76-18FE-45FD-9D39-E1BC5FEFF869}" type="sibTrans" cxnId="{5C58FD57-3386-4572-9F28-DD3B6DE453AD}">
      <dgm:prSet/>
      <dgm:spPr/>
    </dgm:pt>
    <dgm:pt modelId="{22888927-BA99-454F-B372-A3F2B2FBCA88}">
      <dgm:prSet phldrT="[Text]"/>
      <dgm:spPr/>
      <dgm:t>
        <a:bodyPr/>
        <a:lstStyle/>
        <a:p>
          <a:r>
            <a:rPr lang="en-US" dirty="0" smtClean="0"/>
            <a:t>Content and intensity</a:t>
          </a:r>
          <a:endParaRPr lang="en-US" dirty="0"/>
        </a:p>
      </dgm:t>
    </dgm:pt>
    <dgm:pt modelId="{747EA6D1-FD00-4E11-B0F1-A62257E4A0D4}" type="parTrans" cxnId="{BC59E15C-FDA8-4540-953D-D75EA20ADCB8}">
      <dgm:prSet/>
      <dgm:spPr/>
    </dgm:pt>
    <dgm:pt modelId="{B5002369-B1E1-4323-B4CA-040A27D8D277}" type="sibTrans" cxnId="{BC59E15C-FDA8-4540-953D-D75EA20ADCB8}">
      <dgm:prSet/>
      <dgm:spPr/>
    </dgm:pt>
    <dgm:pt modelId="{28FE8F68-48B6-454C-85A4-3574315C1AB8}" type="pres">
      <dgm:prSet presAssocID="{94385859-1B12-46B6-BE34-8D3849587802}" presName="CompostProcess" presStyleCnt="0">
        <dgm:presLayoutVars>
          <dgm:dir/>
          <dgm:resizeHandles val="exact"/>
        </dgm:presLayoutVars>
      </dgm:prSet>
      <dgm:spPr/>
    </dgm:pt>
    <dgm:pt modelId="{B29CBAA0-FF37-4783-B4E4-F5F42A6EE66F}" type="pres">
      <dgm:prSet presAssocID="{94385859-1B12-46B6-BE34-8D3849587802}" presName="arrow" presStyleLbl="bgShp" presStyleIdx="0" presStyleCnt="1"/>
      <dgm:spPr/>
    </dgm:pt>
    <dgm:pt modelId="{0CD11C77-BCA6-45F8-9F9F-ABCA0ED22CFA}" type="pres">
      <dgm:prSet presAssocID="{94385859-1B12-46B6-BE34-8D3849587802}" presName="linearProcess" presStyleCnt="0"/>
      <dgm:spPr/>
    </dgm:pt>
    <dgm:pt modelId="{1FA2B802-55A6-4741-995D-0CC98BD1C012}" type="pres">
      <dgm:prSet presAssocID="{E74FED68-8E02-4AC2-87D9-5E9AF20687FF}" presName="textNode" presStyleLbl="node1" presStyleIdx="0" presStyleCnt="3">
        <dgm:presLayoutVars>
          <dgm:bulletEnabled val="1"/>
        </dgm:presLayoutVars>
      </dgm:prSet>
      <dgm:spPr/>
      <dgm:t>
        <a:bodyPr/>
        <a:lstStyle/>
        <a:p>
          <a:endParaRPr lang="en-US"/>
        </a:p>
      </dgm:t>
    </dgm:pt>
    <dgm:pt modelId="{74A655AC-3316-473B-920D-EF039BB7EE4F}" type="pres">
      <dgm:prSet presAssocID="{535E345D-B3D8-4A0A-89A1-6155F181A12D}" presName="sibTrans" presStyleCnt="0"/>
      <dgm:spPr/>
    </dgm:pt>
    <dgm:pt modelId="{4A237131-DC7A-4CF1-B2AE-DA34D7D819BB}" type="pres">
      <dgm:prSet presAssocID="{898C44E2-B900-4094-9A0D-F23767E9C3EE}" presName="textNode" presStyleLbl="node1" presStyleIdx="1" presStyleCnt="3">
        <dgm:presLayoutVars>
          <dgm:bulletEnabled val="1"/>
        </dgm:presLayoutVars>
      </dgm:prSet>
      <dgm:spPr/>
      <dgm:t>
        <a:bodyPr/>
        <a:lstStyle/>
        <a:p>
          <a:endParaRPr lang="en-US"/>
        </a:p>
      </dgm:t>
    </dgm:pt>
    <dgm:pt modelId="{26D7BFD5-A6EB-4AC2-9F2E-DD491BE953B2}" type="pres">
      <dgm:prSet presAssocID="{8BC67E76-18FE-45FD-9D39-E1BC5FEFF869}" presName="sibTrans" presStyleCnt="0"/>
      <dgm:spPr/>
    </dgm:pt>
    <dgm:pt modelId="{F50C0A65-B9F4-4608-A7BA-99952D1315BF}" type="pres">
      <dgm:prSet presAssocID="{22888927-BA99-454F-B372-A3F2B2FBCA88}" presName="textNode" presStyleLbl="node1" presStyleIdx="2" presStyleCnt="3">
        <dgm:presLayoutVars>
          <dgm:bulletEnabled val="1"/>
        </dgm:presLayoutVars>
      </dgm:prSet>
      <dgm:spPr/>
      <dgm:t>
        <a:bodyPr/>
        <a:lstStyle/>
        <a:p>
          <a:endParaRPr lang="en-US"/>
        </a:p>
      </dgm:t>
    </dgm:pt>
  </dgm:ptLst>
  <dgm:cxnLst>
    <dgm:cxn modelId="{5C58FD57-3386-4572-9F28-DD3B6DE453AD}" srcId="{94385859-1B12-46B6-BE34-8D3849587802}" destId="{898C44E2-B900-4094-9A0D-F23767E9C3EE}" srcOrd="1" destOrd="0" parTransId="{D39CA34F-D6D2-417B-B5EF-70B683A4E1B7}" sibTransId="{8BC67E76-18FE-45FD-9D39-E1BC5FEFF869}"/>
    <dgm:cxn modelId="{70AC3C80-F695-4CA7-B2D3-36474F8075BA}" type="presOf" srcId="{94385859-1B12-46B6-BE34-8D3849587802}" destId="{28FE8F68-48B6-454C-85A4-3574315C1AB8}" srcOrd="0" destOrd="0" presId="urn:microsoft.com/office/officeart/2005/8/layout/hProcess9"/>
    <dgm:cxn modelId="{E73C3A9C-1785-4002-A2CC-FEF5B39E4F14}" srcId="{94385859-1B12-46B6-BE34-8D3849587802}" destId="{E74FED68-8E02-4AC2-87D9-5E9AF20687FF}" srcOrd="0" destOrd="0" parTransId="{79AFF55A-542C-46D4-B7CA-535DD1705D61}" sibTransId="{535E345D-B3D8-4A0A-89A1-6155F181A12D}"/>
    <dgm:cxn modelId="{F71E75B6-4A6B-45A3-86F7-F766A32AE8BB}" type="presOf" srcId="{898C44E2-B900-4094-9A0D-F23767E9C3EE}" destId="{4A237131-DC7A-4CF1-B2AE-DA34D7D819BB}" srcOrd="0" destOrd="0" presId="urn:microsoft.com/office/officeart/2005/8/layout/hProcess9"/>
    <dgm:cxn modelId="{8E591BB2-5737-4672-93E2-5B3A50FA33B5}" type="presOf" srcId="{E74FED68-8E02-4AC2-87D9-5E9AF20687FF}" destId="{1FA2B802-55A6-4741-995D-0CC98BD1C012}" srcOrd="0" destOrd="0" presId="urn:microsoft.com/office/officeart/2005/8/layout/hProcess9"/>
    <dgm:cxn modelId="{A829028E-A4CF-41B5-8121-931CE5A510AE}" type="presOf" srcId="{22888927-BA99-454F-B372-A3F2B2FBCA88}" destId="{F50C0A65-B9F4-4608-A7BA-99952D1315BF}" srcOrd="0" destOrd="0" presId="urn:microsoft.com/office/officeart/2005/8/layout/hProcess9"/>
    <dgm:cxn modelId="{BC59E15C-FDA8-4540-953D-D75EA20ADCB8}" srcId="{94385859-1B12-46B6-BE34-8D3849587802}" destId="{22888927-BA99-454F-B372-A3F2B2FBCA88}" srcOrd="2" destOrd="0" parTransId="{747EA6D1-FD00-4E11-B0F1-A62257E4A0D4}" sibTransId="{B5002369-B1E1-4323-B4CA-040A27D8D277}"/>
    <dgm:cxn modelId="{484B3BA3-E6A8-41AD-B4E3-D8716A206512}" type="presParOf" srcId="{28FE8F68-48B6-454C-85A4-3574315C1AB8}" destId="{B29CBAA0-FF37-4783-B4E4-F5F42A6EE66F}" srcOrd="0" destOrd="0" presId="urn:microsoft.com/office/officeart/2005/8/layout/hProcess9"/>
    <dgm:cxn modelId="{8BB34043-85C5-4DE5-BBAA-69CA2D4CAE91}" type="presParOf" srcId="{28FE8F68-48B6-454C-85A4-3574315C1AB8}" destId="{0CD11C77-BCA6-45F8-9F9F-ABCA0ED22CFA}" srcOrd="1" destOrd="0" presId="urn:microsoft.com/office/officeart/2005/8/layout/hProcess9"/>
    <dgm:cxn modelId="{C6588D04-2484-494B-8A31-83A2F6ADC2DD}" type="presParOf" srcId="{0CD11C77-BCA6-45F8-9F9F-ABCA0ED22CFA}" destId="{1FA2B802-55A6-4741-995D-0CC98BD1C012}" srcOrd="0" destOrd="0" presId="urn:microsoft.com/office/officeart/2005/8/layout/hProcess9"/>
    <dgm:cxn modelId="{C54FA1B9-D556-4672-BBFE-84FCCC96E48E}" type="presParOf" srcId="{0CD11C77-BCA6-45F8-9F9F-ABCA0ED22CFA}" destId="{74A655AC-3316-473B-920D-EF039BB7EE4F}" srcOrd="1" destOrd="0" presId="urn:microsoft.com/office/officeart/2005/8/layout/hProcess9"/>
    <dgm:cxn modelId="{2762F152-A35B-4844-9EFB-BD4B4EBEA9DF}" type="presParOf" srcId="{0CD11C77-BCA6-45F8-9F9F-ABCA0ED22CFA}" destId="{4A237131-DC7A-4CF1-B2AE-DA34D7D819BB}" srcOrd="2" destOrd="0" presId="urn:microsoft.com/office/officeart/2005/8/layout/hProcess9"/>
    <dgm:cxn modelId="{BE6FCB7F-DB0E-4FE5-B63A-2D7083635E45}" type="presParOf" srcId="{0CD11C77-BCA6-45F8-9F9F-ABCA0ED22CFA}" destId="{26D7BFD5-A6EB-4AC2-9F2E-DD491BE953B2}" srcOrd="3" destOrd="0" presId="urn:microsoft.com/office/officeart/2005/8/layout/hProcess9"/>
    <dgm:cxn modelId="{2FB1FABD-4D1B-4CC7-9DE2-B1CB97ED740B}" type="presParOf" srcId="{0CD11C77-BCA6-45F8-9F9F-ABCA0ED22CFA}" destId="{F50C0A65-B9F4-4608-A7BA-99952D1315BF}"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4385859-1B12-46B6-BE34-8D3849587802}" type="doc">
      <dgm:prSet loTypeId="urn:microsoft.com/office/officeart/2005/8/layout/hProcess9" loCatId="process" qsTypeId="urn:microsoft.com/office/officeart/2005/8/quickstyle/simple1" qsCatId="simple" csTypeId="urn:microsoft.com/office/officeart/2005/8/colors/accent1_3" csCatId="accent1" phldr="1"/>
      <dgm:spPr/>
    </dgm:pt>
    <dgm:pt modelId="{E74FED68-8E02-4AC2-87D9-5E9AF20687FF}">
      <dgm:prSet phldrT="[Text]"/>
      <dgm:spPr/>
      <dgm:t>
        <a:bodyPr/>
        <a:lstStyle/>
        <a:p>
          <a:r>
            <a:rPr lang="en-US" dirty="0" smtClean="0"/>
            <a:t>Data and assessment</a:t>
          </a:r>
          <a:endParaRPr lang="en-US" dirty="0"/>
        </a:p>
      </dgm:t>
    </dgm:pt>
    <dgm:pt modelId="{79AFF55A-542C-46D4-B7CA-535DD1705D61}" type="parTrans" cxnId="{E73C3A9C-1785-4002-A2CC-FEF5B39E4F14}">
      <dgm:prSet/>
      <dgm:spPr/>
      <dgm:t>
        <a:bodyPr/>
        <a:lstStyle/>
        <a:p>
          <a:endParaRPr lang="en-US"/>
        </a:p>
      </dgm:t>
    </dgm:pt>
    <dgm:pt modelId="{535E345D-B3D8-4A0A-89A1-6155F181A12D}" type="sibTrans" cxnId="{E73C3A9C-1785-4002-A2CC-FEF5B39E4F14}">
      <dgm:prSet/>
      <dgm:spPr/>
      <dgm:t>
        <a:bodyPr/>
        <a:lstStyle/>
        <a:p>
          <a:endParaRPr lang="en-US"/>
        </a:p>
      </dgm:t>
    </dgm:pt>
    <dgm:pt modelId="{898C44E2-B900-4094-9A0D-F23767E9C3EE}">
      <dgm:prSet phldrT="[Text]"/>
      <dgm:spPr/>
      <dgm:t>
        <a:bodyPr/>
        <a:lstStyle/>
        <a:p>
          <a:r>
            <a:rPr lang="en-US" dirty="0" smtClean="0"/>
            <a:t>Dosage and fidelity</a:t>
          </a:r>
          <a:endParaRPr lang="en-US" dirty="0"/>
        </a:p>
      </dgm:t>
    </dgm:pt>
    <dgm:pt modelId="{D39CA34F-D6D2-417B-B5EF-70B683A4E1B7}" type="parTrans" cxnId="{5C58FD57-3386-4572-9F28-DD3B6DE453AD}">
      <dgm:prSet/>
      <dgm:spPr/>
      <dgm:t>
        <a:bodyPr/>
        <a:lstStyle/>
        <a:p>
          <a:endParaRPr lang="en-US"/>
        </a:p>
      </dgm:t>
    </dgm:pt>
    <dgm:pt modelId="{8BC67E76-18FE-45FD-9D39-E1BC5FEFF869}" type="sibTrans" cxnId="{5C58FD57-3386-4572-9F28-DD3B6DE453AD}">
      <dgm:prSet/>
      <dgm:spPr/>
      <dgm:t>
        <a:bodyPr/>
        <a:lstStyle/>
        <a:p>
          <a:endParaRPr lang="en-US"/>
        </a:p>
      </dgm:t>
    </dgm:pt>
    <dgm:pt modelId="{22888927-BA99-454F-B372-A3F2B2FBCA88}">
      <dgm:prSet phldrT="[Text]"/>
      <dgm:spPr/>
      <dgm:t>
        <a:bodyPr/>
        <a:lstStyle/>
        <a:p>
          <a:r>
            <a:rPr lang="en-US" dirty="0" smtClean="0"/>
            <a:t>Content and intensity</a:t>
          </a:r>
          <a:endParaRPr lang="en-US" dirty="0"/>
        </a:p>
      </dgm:t>
    </dgm:pt>
    <dgm:pt modelId="{747EA6D1-FD00-4E11-B0F1-A62257E4A0D4}" type="parTrans" cxnId="{BC59E15C-FDA8-4540-953D-D75EA20ADCB8}">
      <dgm:prSet/>
      <dgm:spPr/>
      <dgm:t>
        <a:bodyPr/>
        <a:lstStyle/>
        <a:p>
          <a:endParaRPr lang="en-US"/>
        </a:p>
      </dgm:t>
    </dgm:pt>
    <dgm:pt modelId="{B5002369-B1E1-4323-B4CA-040A27D8D277}" type="sibTrans" cxnId="{BC59E15C-FDA8-4540-953D-D75EA20ADCB8}">
      <dgm:prSet/>
      <dgm:spPr/>
      <dgm:t>
        <a:bodyPr/>
        <a:lstStyle/>
        <a:p>
          <a:endParaRPr lang="en-US"/>
        </a:p>
      </dgm:t>
    </dgm:pt>
    <dgm:pt modelId="{28FE8F68-48B6-454C-85A4-3574315C1AB8}" type="pres">
      <dgm:prSet presAssocID="{94385859-1B12-46B6-BE34-8D3849587802}" presName="CompostProcess" presStyleCnt="0">
        <dgm:presLayoutVars>
          <dgm:dir/>
          <dgm:resizeHandles val="exact"/>
        </dgm:presLayoutVars>
      </dgm:prSet>
      <dgm:spPr/>
    </dgm:pt>
    <dgm:pt modelId="{B29CBAA0-FF37-4783-B4E4-F5F42A6EE66F}" type="pres">
      <dgm:prSet presAssocID="{94385859-1B12-46B6-BE34-8D3849587802}" presName="arrow" presStyleLbl="bgShp" presStyleIdx="0" presStyleCnt="1"/>
      <dgm:spPr/>
    </dgm:pt>
    <dgm:pt modelId="{0CD11C77-BCA6-45F8-9F9F-ABCA0ED22CFA}" type="pres">
      <dgm:prSet presAssocID="{94385859-1B12-46B6-BE34-8D3849587802}" presName="linearProcess" presStyleCnt="0"/>
      <dgm:spPr/>
    </dgm:pt>
    <dgm:pt modelId="{1FA2B802-55A6-4741-995D-0CC98BD1C012}" type="pres">
      <dgm:prSet presAssocID="{E74FED68-8E02-4AC2-87D9-5E9AF20687FF}" presName="textNode" presStyleLbl="node1" presStyleIdx="0" presStyleCnt="3">
        <dgm:presLayoutVars>
          <dgm:bulletEnabled val="1"/>
        </dgm:presLayoutVars>
      </dgm:prSet>
      <dgm:spPr/>
      <dgm:t>
        <a:bodyPr/>
        <a:lstStyle/>
        <a:p>
          <a:endParaRPr lang="en-US"/>
        </a:p>
      </dgm:t>
    </dgm:pt>
    <dgm:pt modelId="{74A655AC-3316-473B-920D-EF039BB7EE4F}" type="pres">
      <dgm:prSet presAssocID="{535E345D-B3D8-4A0A-89A1-6155F181A12D}" presName="sibTrans" presStyleCnt="0"/>
      <dgm:spPr/>
    </dgm:pt>
    <dgm:pt modelId="{4A237131-DC7A-4CF1-B2AE-DA34D7D819BB}" type="pres">
      <dgm:prSet presAssocID="{898C44E2-B900-4094-9A0D-F23767E9C3EE}" presName="textNode" presStyleLbl="node1" presStyleIdx="1" presStyleCnt="3">
        <dgm:presLayoutVars>
          <dgm:bulletEnabled val="1"/>
        </dgm:presLayoutVars>
      </dgm:prSet>
      <dgm:spPr/>
      <dgm:t>
        <a:bodyPr/>
        <a:lstStyle/>
        <a:p>
          <a:endParaRPr lang="en-US"/>
        </a:p>
      </dgm:t>
    </dgm:pt>
    <dgm:pt modelId="{26D7BFD5-A6EB-4AC2-9F2E-DD491BE953B2}" type="pres">
      <dgm:prSet presAssocID="{8BC67E76-18FE-45FD-9D39-E1BC5FEFF869}" presName="sibTrans" presStyleCnt="0"/>
      <dgm:spPr/>
    </dgm:pt>
    <dgm:pt modelId="{F50C0A65-B9F4-4608-A7BA-99952D1315BF}" type="pres">
      <dgm:prSet presAssocID="{22888927-BA99-454F-B372-A3F2B2FBCA88}" presName="textNode" presStyleLbl="node1" presStyleIdx="2" presStyleCnt="3">
        <dgm:presLayoutVars>
          <dgm:bulletEnabled val="1"/>
        </dgm:presLayoutVars>
      </dgm:prSet>
      <dgm:spPr/>
      <dgm:t>
        <a:bodyPr/>
        <a:lstStyle/>
        <a:p>
          <a:endParaRPr lang="en-US"/>
        </a:p>
      </dgm:t>
    </dgm:pt>
  </dgm:ptLst>
  <dgm:cxnLst>
    <dgm:cxn modelId="{A8447C5C-AD66-49BF-9759-099158D8F55D}" type="presOf" srcId="{22888927-BA99-454F-B372-A3F2B2FBCA88}" destId="{F50C0A65-B9F4-4608-A7BA-99952D1315BF}" srcOrd="0" destOrd="0" presId="urn:microsoft.com/office/officeart/2005/8/layout/hProcess9"/>
    <dgm:cxn modelId="{DC9DDA54-1123-4C4E-9A54-FF1A2ABBCC8F}" type="presOf" srcId="{898C44E2-B900-4094-9A0D-F23767E9C3EE}" destId="{4A237131-DC7A-4CF1-B2AE-DA34D7D819BB}" srcOrd="0" destOrd="0" presId="urn:microsoft.com/office/officeart/2005/8/layout/hProcess9"/>
    <dgm:cxn modelId="{E73C3A9C-1785-4002-A2CC-FEF5B39E4F14}" srcId="{94385859-1B12-46B6-BE34-8D3849587802}" destId="{E74FED68-8E02-4AC2-87D9-5E9AF20687FF}" srcOrd="0" destOrd="0" parTransId="{79AFF55A-542C-46D4-B7CA-535DD1705D61}" sibTransId="{535E345D-B3D8-4A0A-89A1-6155F181A12D}"/>
    <dgm:cxn modelId="{5C58FD57-3386-4572-9F28-DD3B6DE453AD}" srcId="{94385859-1B12-46B6-BE34-8D3849587802}" destId="{898C44E2-B900-4094-9A0D-F23767E9C3EE}" srcOrd="1" destOrd="0" parTransId="{D39CA34F-D6D2-417B-B5EF-70B683A4E1B7}" sibTransId="{8BC67E76-18FE-45FD-9D39-E1BC5FEFF869}"/>
    <dgm:cxn modelId="{BC59E15C-FDA8-4540-953D-D75EA20ADCB8}" srcId="{94385859-1B12-46B6-BE34-8D3849587802}" destId="{22888927-BA99-454F-B372-A3F2B2FBCA88}" srcOrd="2" destOrd="0" parTransId="{747EA6D1-FD00-4E11-B0F1-A62257E4A0D4}" sibTransId="{B5002369-B1E1-4323-B4CA-040A27D8D277}"/>
    <dgm:cxn modelId="{22054799-CF6B-403D-8686-7FF6FB20CCA2}" type="presOf" srcId="{94385859-1B12-46B6-BE34-8D3849587802}" destId="{28FE8F68-48B6-454C-85A4-3574315C1AB8}" srcOrd="0" destOrd="0" presId="urn:microsoft.com/office/officeart/2005/8/layout/hProcess9"/>
    <dgm:cxn modelId="{256F5C12-805E-489F-98C1-0CCACC83266D}" type="presOf" srcId="{E74FED68-8E02-4AC2-87D9-5E9AF20687FF}" destId="{1FA2B802-55A6-4741-995D-0CC98BD1C012}" srcOrd="0" destOrd="0" presId="urn:microsoft.com/office/officeart/2005/8/layout/hProcess9"/>
    <dgm:cxn modelId="{81FFC05C-DEC4-42A9-9FAB-2FBBF53AB013}" type="presParOf" srcId="{28FE8F68-48B6-454C-85A4-3574315C1AB8}" destId="{B29CBAA0-FF37-4783-B4E4-F5F42A6EE66F}" srcOrd="0" destOrd="0" presId="urn:microsoft.com/office/officeart/2005/8/layout/hProcess9"/>
    <dgm:cxn modelId="{B614EE01-1765-4779-AD28-7EABD3EA2809}" type="presParOf" srcId="{28FE8F68-48B6-454C-85A4-3574315C1AB8}" destId="{0CD11C77-BCA6-45F8-9F9F-ABCA0ED22CFA}" srcOrd="1" destOrd="0" presId="urn:microsoft.com/office/officeart/2005/8/layout/hProcess9"/>
    <dgm:cxn modelId="{CC65211E-249C-4336-A4E2-1027BCE1BD03}" type="presParOf" srcId="{0CD11C77-BCA6-45F8-9F9F-ABCA0ED22CFA}" destId="{1FA2B802-55A6-4741-995D-0CC98BD1C012}" srcOrd="0" destOrd="0" presId="urn:microsoft.com/office/officeart/2005/8/layout/hProcess9"/>
    <dgm:cxn modelId="{41F9504B-2D43-4EDF-9996-E901AAD5C306}" type="presParOf" srcId="{0CD11C77-BCA6-45F8-9F9F-ABCA0ED22CFA}" destId="{74A655AC-3316-473B-920D-EF039BB7EE4F}" srcOrd="1" destOrd="0" presId="urn:microsoft.com/office/officeart/2005/8/layout/hProcess9"/>
    <dgm:cxn modelId="{FF6DC57B-1923-4D62-9372-56FE13172250}" type="presParOf" srcId="{0CD11C77-BCA6-45F8-9F9F-ABCA0ED22CFA}" destId="{4A237131-DC7A-4CF1-B2AE-DA34D7D819BB}" srcOrd="2" destOrd="0" presId="urn:microsoft.com/office/officeart/2005/8/layout/hProcess9"/>
    <dgm:cxn modelId="{E9438149-5566-463E-B510-DBDA08C661BF}" type="presParOf" srcId="{0CD11C77-BCA6-45F8-9F9F-ABCA0ED22CFA}" destId="{26D7BFD5-A6EB-4AC2-9F2E-DD491BE953B2}" srcOrd="3" destOrd="0" presId="urn:microsoft.com/office/officeart/2005/8/layout/hProcess9"/>
    <dgm:cxn modelId="{A7D974BA-C6FC-4233-8379-7B0165A88BEE}" type="presParOf" srcId="{0CD11C77-BCA6-45F8-9F9F-ABCA0ED22CFA}" destId="{F50C0A65-B9F4-4608-A7BA-99952D1315BF}"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4385859-1B12-46B6-BE34-8D3849587802}" type="doc">
      <dgm:prSet loTypeId="urn:microsoft.com/office/officeart/2005/8/layout/hProcess9" loCatId="process" qsTypeId="urn:microsoft.com/office/officeart/2005/8/quickstyle/simple1" qsCatId="simple" csTypeId="urn:microsoft.com/office/officeart/2005/8/colors/accent1_3" csCatId="accent1" phldr="1"/>
      <dgm:spPr/>
    </dgm:pt>
    <dgm:pt modelId="{E74FED68-8E02-4AC2-87D9-5E9AF20687FF}">
      <dgm:prSet phldrT="[Text]"/>
      <dgm:spPr/>
      <dgm:t>
        <a:bodyPr/>
        <a:lstStyle/>
        <a:p>
          <a:r>
            <a:rPr lang="en-US" dirty="0" smtClean="0"/>
            <a:t>Data and assessment</a:t>
          </a:r>
          <a:endParaRPr lang="en-US" dirty="0"/>
        </a:p>
      </dgm:t>
    </dgm:pt>
    <dgm:pt modelId="{79AFF55A-542C-46D4-B7CA-535DD1705D61}" type="parTrans" cxnId="{E73C3A9C-1785-4002-A2CC-FEF5B39E4F14}">
      <dgm:prSet/>
      <dgm:spPr/>
      <dgm:t>
        <a:bodyPr/>
        <a:lstStyle/>
        <a:p>
          <a:endParaRPr lang="en-US"/>
        </a:p>
      </dgm:t>
    </dgm:pt>
    <dgm:pt modelId="{535E345D-B3D8-4A0A-89A1-6155F181A12D}" type="sibTrans" cxnId="{E73C3A9C-1785-4002-A2CC-FEF5B39E4F14}">
      <dgm:prSet/>
      <dgm:spPr/>
      <dgm:t>
        <a:bodyPr/>
        <a:lstStyle/>
        <a:p>
          <a:endParaRPr lang="en-US"/>
        </a:p>
      </dgm:t>
    </dgm:pt>
    <dgm:pt modelId="{898C44E2-B900-4094-9A0D-F23767E9C3EE}">
      <dgm:prSet phldrT="[Text]"/>
      <dgm:spPr/>
      <dgm:t>
        <a:bodyPr/>
        <a:lstStyle/>
        <a:p>
          <a:r>
            <a:rPr lang="en-US" dirty="0" smtClean="0"/>
            <a:t>Dosage and fidelity</a:t>
          </a:r>
          <a:endParaRPr lang="en-US" dirty="0"/>
        </a:p>
      </dgm:t>
    </dgm:pt>
    <dgm:pt modelId="{D39CA34F-D6D2-417B-B5EF-70B683A4E1B7}" type="parTrans" cxnId="{5C58FD57-3386-4572-9F28-DD3B6DE453AD}">
      <dgm:prSet/>
      <dgm:spPr/>
      <dgm:t>
        <a:bodyPr/>
        <a:lstStyle/>
        <a:p>
          <a:endParaRPr lang="en-US"/>
        </a:p>
      </dgm:t>
    </dgm:pt>
    <dgm:pt modelId="{8BC67E76-18FE-45FD-9D39-E1BC5FEFF869}" type="sibTrans" cxnId="{5C58FD57-3386-4572-9F28-DD3B6DE453AD}">
      <dgm:prSet/>
      <dgm:spPr/>
      <dgm:t>
        <a:bodyPr/>
        <a:lstStyle/>
        <a:p>
          <a:endParaRPr lang="en-US"/>
        </a:p>
      </dgm:t>
    </dgm:pt>
    <dgm:pt modelId="{22888927-BA99-454F-B372-A3F2B2FBCA88}">
      <dgm:prSet phldrT="[Text]"/>
      <dgm:spPr/>
      <dgm:t>
        <a:bodyPr/>
        <a:lstStyle/>
        <a:p>
          <a:r>
            <a:rPr lang="en-US" dirty="0" smtClean="0"/>
            <a:t>Content and intensity</a:t>
          </a:r>
          <a:endParaRPr lang="en-US" dirty="0"/>
        </a:p>
      </dgm:t>
    </dgm:pt>
    <dgm:pt modelId="{747EA6D1-FD00-4E11-B0F1-A62257E4A0D4}" type="parTrans" cxnId="{BC59E15C-FDA8-4540-953D-D75EA20ADCB8}">
      <dgm:prSet/>
      <dgm:spPr/>
      <dgm:t>
        <a:bodyPr/>
        <a:lstStyle/>
        <a:p>
          <a:endParaRPr lang="en-US"/>
        </a:p>
      </dgm:t>
    </dgm:pt>
    <dgm:pt modelId="{B5002369-B1E1-4323-B4CA-040A27D8D277}" type="sibTrans" cxnId="{BC59E15C-FDA8-4540-953D-D75EA20ADCB8}">
      <dgm:prSet/>
      <dgm:spPr/>
      <dgm:t>
        <a:bodyPr/>
        <a:lstStyle/>
        <a:p>
          <a:endParaRPr lang="en-US"/>
        </a:p>
      </dgm:t>
    </dgm:pt>
    <dgm:pt modelId="{28FE8F68-48B6-454C-85A4-3574315C1AB8}" type="pres">
      <dgm:prSet presAssocID="{94385859-1B12-46B6-BE34-8D3849587802}" presName="CompostProcess" presStyleCnt="0">
        <dgm:presLayoutVars>
          <dgm:dir/>
          <dgm:resizeHandles val="exact"/>
        </dgm:presLayoutVars>
      </dgm:prSet>
      <dgm:spPr/>
    </dgm:pt>
    <dgm:pt modelId="{B29CBAA0-FF37-4783-B4E4-F5F42A6EE66F}" type="pres">
      <dgm:prSet presAssocID="{94385859-1B12-46B6-BE34-8D3849587802}" presName="arrow" presStyleLbl="bgShp" presStyleIdx="0" presStyleCnt="1"/>
      <dgm:spPr/>
    </dgm:pt>
    <dgm:pt modelId="{0CD11C77-BCA6-45F8-9F9F-ABCA0ED22CFA}" type="pres">
      <dgm:prSet presAssocID="{94385859-1B12-46B6-BE34-8D3849587802}" presName="linearProcess" presStyleCnt="0"/>
      <dgm:spPr/>
    </dgm:pt>
    <dgm:pt modelId="{1FA2B802-55A6-4741-995D-0CC98BD1C012}" type="pres">
      <dgm:prSet presAssocID="{E74FED68-8E02-4AC2-87D9-5E9AF20687FF}" presName="textNode" presStyleLbl="node1" presStyleIdx="0" presStyleCnt="3">
        <dgm:presLayoutVars>
          <dgm:bulletEnabled val="1"/>
        </dgm:presLayoutVars>
      </dgm:prSet>
      <dgm:spPr/>
      <dgm:t>
        <a:bodyPr/>
        <a:lstStyle/>
        <a:p>
          <a:endParaRPr lang="en-US"/>
        </a:p>
      </dgm:t>
    </dgm:pt>
    <dgm:pt modelId="{74A655AC-3316-473B-920D-EF039BB7EE4F}" type="pres">
      <dgm:prSet presAssocID="{535E345D-B3D8-4A0A-89A1-6155F181A12D}" presName="sibTrans" presStyleCnt="0"/>
      <dgm:spPr/>
    </dgm:pt>
    <dgm:pt modelId="{4A237131-DC7A-4CF1-B2AE-DA34D7D819BB}" type="pres">
      <dgm:prSet presAssocID="{898C44E2-B900-4094-9A0D-F23767E9C3EE}" presName="textNode" presStyleLbl="node1" presStyleIdx="1" presStyleCnt="3">
        <dgm:presLayoutVars>
          <dgm:bulletEnabled val="1"/>
        </dgm:presLayoutVars>
      </dgm:prSet>
      <dgm:spPr/>
      <dgm:t>
        <a:bodyPr/>
        <a:lstStyle/>
        <a:p>
          <a:endParaRPr lang="en-US"/>
        </a:p>
      </dgm:t>
    </dgm:pt>
    <dgm:pt modelId="{26D7BFD5-A6EB-4AC2-9F2E-DD491BE953B2}" type="pres">
      <dgm:prSet presAssocID="{8BC67E76-18FE-45FD-9D39-E1BC5FEFF869}" presName="sibTrans" presStyleCnt="0"/>
      <dgm:spPr/>
    </dgm:pt>
    <dgm:pt modelId="{F50C0A65-B9F4-4608-A7BA-99952D1315BF}" type="pres">
      <dgm:prSet presAssocID="{22888927-BA99-454F-B372-A3F2B2FBCA88}" presName="textNode" presStyleLbl="node1" presStyleIdx="2" presStyleCnt="3">
        <dgm:presLayoutVars>
          <dgm:bulletEnabled val="1"/>
        </dgm:presLayoutVars>
      </dgm:prSet>
      <dgm:spPr/>
      <dgm:t>
        <a:bodyPr/>
        <a:lstStyle/>
        <a:p>
          <a:endParaRPr lang="en-US"/>
        </a:p>
      </dgm:t>
    </dgm:pt>
  </dgm:ptLst>
  <dgm:cxnLst>
    <dgm:cxn modelId="{E73C3A9C-1785-4002-A2CC-FEF5B39E4F14}" srcId="{94385859-1B12-46B6-BE34-8D3849587802}" destId="{E74FED68-8E02-4AC2-87D9-5E9AF20687FF}" srcOrd="0" destOrd="0" parTransId="{79AFF55A-542C-46D4-B7CA-535DD1705D61}" sibTransId="{535E345D-B3D8-4A0A-89A1-6155F181A12D}"/>
    <dgm:cxn modelId="{C2FF96A6-73C4-4D4D-B72E-52DE07A59FB1}" type="presOf" srcId="{94385859-1B12-46B6-BE34-8D3849587802}" destId="{28FE8F68-48B6-454C-85A4-3574315C1AB8}" srcOrd="0" destOrd="0" presId="urn:microsoft.com/office/officeart/2005/8/layout/hProcess9"/>
    <dgm:cxn modelId="{F8250D1C-D0C5-4A12-8DA8-68339CCE2303}" type="presOf" srcId="{898C44E2-B900-4094-9A0D-F23767E9C3EE}" destId="{4A237131-DC7A-4CF1-B2AE-DA34D7D819BB}" srcOrd="0" destOrd="0" presId="urn:microsoft.com/office/officeart/2005/8/layout/hProcess9"/>
    <dgm:cxn modelId="{5C58FD57-3386-4572-9F28-DD3B6DE453AD}" srcId="{94385859-1B12-46B6-BE34-8D3849587802}" destId="{898C44E2-B900-4094-9A0D-F23767E9C3EE}" srcOrd="1" destOrd="0" parTransId="{D39CA34F-D6D2-417B-B5EF-70B683A4E1B7}" sibTransId="{8BC67E76-18FE-45FD-9D39-E1BC5FEFF869}"/>
    <dgm:cxn modelId="{BC59E15C-FDA8-4540-953D-D75EA20ADCB8}" srcId="{94385859-1B12-46B6-BE34-8D3849587802}" destId="{22888927-BA99-454F-B372-A3F2B2FBCA88}" srcOrd="2" destOrd="0" parTransId="{747EA6D1-FD00-4E11-B0F1-A62257E4A0D4}" sibTransId="{B5002369-B1E1-4323-B4CA-040A27D8D277}"/>
    <dgm:cxn modelId="{C12BAFC4-500A-4F20-BB98-553947362B1F}" type="presOf" srcId="{E74FED68-8E02-4AC2-87D9-5E9AF20687FF}" destId="{1FA2B802-55A6-4741-995D-0CC98BD1C012}" srcOrd="0" destOrd="0" presId="urn:microsoft.com/office/officeart/2005/8/layout/hProcess9"/>
    <dgm:cxn modelId="{EFD2CD27-FB70-41D7-A1DB-18B9AE00932B}" type="presOf" srcId="{22888927-BA99-454F-B372-A3F2B2FBCA88}" destId="{F50C0A65-B9F4-4608-A7BA-99952D1315BF}" srcOrd="0" destOrd="0" presId="urn:microsoft.com/office/officeart/2005/8/layout/hProcess9"/>
    <dgm:cxn modelId="{C83B432A-9BD6-49A1-BC4B-88D2B0F69E14}" type="presParOf" srcId="{28FE8F68-48B6-454C-85A4-3574315C1AB8}" destId="{B29CBAA0-FF37-4783-B4E4-F5F42A6EE66F}" srcOrd="0" destOrd="0" presId="urn:microsoft.com/office/officeart/2005/8/layout/hProcess9"/>
    <dgm:cxn modelId="{4D614714-65D2-42EF-A557-B14298C5FBC5}" type="presParOf" srcId="{28FE8F68-48B6-454C-85A4-3574315C1AB8}" destId="{0CD11C77-BCA6-45F8-9F9F-ABCA0ED22CFA}" srcOrd="1" destOrd="0" presId="urn:microsoft.com/office/officeart/2005/8/layout/hProcess9"/>
    <dgm:cxn modelId="{14D8347F-EEB8-49A3-918F-56F8F6A82859}" type="presParOf" srcId="{0CD11C77-BCA6-45F8-9F9F-ABCA0ED22CFA}" destId="{1FA2B802-55A6-4741-995D-0CC98BD1C012}" srcOrd="0" destOrd="0" presId="urn:microsoft.com/office/officeart/2005/8/layout/hProcess9"/>
    <dgm:cxn modelId="{B31FBE4A-F14C-4CEF-89EA-778AC6A6410F}" type="presParOf" srcId="{0CD11C77-BCA6-45F8-9F9F-ABCA0ED22CFA}" destId="{74A655AC-3316-473B-920D-EF039BB7EE4F}" srcOrd="1" destOrd="0" presId="urn:microsoft.com/office/officeart/2005/8/layout/hProcess9"/>
    <dgm:cxn modelId="{2D567310-00E1-46C2-87D6-03891B7AB851}" type="presParOf" srcId="{0CD11C77-BCA6-45F8-9F9F-ABCA0ED22CFA}" destId="{4A237131-DC7A-4CF1-B2AE-DA34D7D819BB}" srcOrd="2" destOrd="0" presId="urn:microsoft.com/office/officeart/2005/8/layout/hProcess9"/>
    <dgm:cxn modelId="{67EB3FD7-624E-4703-89F9-4E741D2A9675}" type="presParOf" srcId="{0CD11C77-BCA6-45F8-9F9F-ABCA0ED22CFA}" destId="{26D7BFD5-A6EB-4AC2-9F2E-DD491BE953B2}" srcOrd="3" destOrd="0" presId="urn:microsoft.com/office/officeart/2005/8/layout/hProcess9"/>
    <dgm:cxn modelId="{A2868788-7DE5-4817-9722-0D866860E124}" type="presParOf" srcId="{0CD11C77-BCA6-45F8-9F9F-ABCA0ED22CFA}" destId="{F50C0A65-B9F4-4608-A7BA-99952D1315BF}"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4385859-1B12-46B6-BE34-8D3849587802}" type="doc">
      <dgm:prSet loTypeId="urn:microsoft.com/office/officeart/2005/8/layout/hProcess9" loCatId="process" qsTypeId="urn:microsoft.com/office/officeart/2005/8/quickstyle/simple1" qsCatId="simple" csTypeId="urn:microsoft.com/office/officeart/2005/8/colors/accent1_3" csCatId="accent1" phldr="1"/>
      <dgm:spPr/>
    </dgm:pt>
    <dgm:pt modelId="{E74FED68-8E02-4AC2-87D9-5E9AF20687FF}">
      <dgm:prSet phldrT="[Text]"/>
      <dgm:spPr/>
      <dgm:t>
        <a:bodyPr/>
        <a:lstStyle/>
        <a:p>
          <a:r>
            <a:rPr lang="en-US" dirty="0" smtClean="0"/>
            <a:t>Data and assessment</a:t>
          </a:r>
          <a:endParaRPr lang="en-US" dirty="0"/>
        </a:p>
      </dgm:t>
    </dgm:pt>
    <dgm:pt modelId="{79AFF55A-542C-46D4-B7CA-535DD1705D61}" type="parTrans" cxnId="{E73C3A9C-1785-4002-A2CC-FEF5B39E4F14}">
      <dgm:prSet/>
      <dgm:spPr/>
      <dgm:t>
        <a:bodyPr/>
        <a:lstStyle/>
        <a:p>
          <a:endParaRPr lang="en-US"/>
        </a:p>
      </dgm:t>
    </dgm:pt>
    <dgm:pt modelId="{535E345D-B3D8-4A0A-89A1-6155F181A12D}" type="sibTrans" cxnId="{E73C3A9C-1785-4002-A2CC-FEF5B39E4F14}">
      <dgm:prSet/>
      <dgm:spPr/>
      <dgm:t>
        <a:bodyPr/>
        <a:lstStyle/>
        <a:p>
          <a:endParaRPr lang="en-US"/>
        </a:p>
      </dgm:t>
    </dgm:pt>
    <dgm:pt modelId="{898C44E2-B900-4094-9A0D-F23767E9C3EE}">
      <dgm:prSet phldrT="[Text]"/>
      <dgm:spPr/>
      <dgm:t>
        <a:bodyPr/>
        <a:lstStyle/>
        <a:p>
          <a:r>
            <a:rPr lang="en-US" dirty="0" smtClean="0"/>
            <a:t>Dosage and fidelity</a:t>
          </a:r>
          <a:endParaRPr lang="en-US" dirty="0"/>
        </a:p>
      </dgm:t>
    </dgm:pt>
    <dgm:pt modelId="{D39CA34F-D6D2-417B-B5EF-70B683A4E1B7}" type="parTrans" cxnId="{5C58FD57-3386-4572-9F28-DD3B6DE453AD}">
      <dgm:prSet/>
      <dgm:spPr/>
      <dgm:t>
        <a:bodyPr/>
        <a:lstStyle/>
        <a:p>
          <a:endParaRPr lang="en-US"/>
        </a:p>
      </dgm:t>
    </dgm:pt>
    <dgm:pt modelId="{8BC67E76-18FE-45FD-9D39-E1BC5FEFF869}" type="sibTrans" cxnId="{5C58FD57-3386-4572-9F28-DD3B6DE453AD}">
      <dgm:prSet/>
      <dgm:spPr/>
      <dgm:t>
        <a:bodyPr/>
        <a:lstStyle/>
        <a:p>
          <a:endParaRPr lang="en-US"/>
        </a:p>
      </dgm:t>
    </dgm:pt>
    <dgm:pt modelId="{22888927-BA99-454F-B372-A3F2B2FBCA88}">
      <dgm:prSet phldrT="[Text]"/>
      <dgm:spPr/>
      <dgm:t>
        <a:bodyPr/>
        <a:lstStyle/>
        <a:p>
          <a:r>
            <a:rPr lang="en-US" dirty="0" smtClean="0"/>
            <a:t>Content and intensity</a:t>
          </a:r>
          <a:endParaRPr lang="en-US" dirty="0"/>
        </a:p>
      </dgm:t>
    </dgm:pt>
    <dgm:pt modelId="{747EA6D1-FD00-4E11-B0F1-A62257E4A0D4}" type="parTrans" cxnId="{BC59E15C-FDA8-4540-953D-D75EA20ADCB8}">
      <dgm:prSet/>
      <dgm:spPr/>
      <dgm:t>
        <a:bodyPr/>
        <a:lstStyle/>
        <a:p>
          <a:endParaRPr lang="en-US"/>
        </a:p>
      </dgm:t>
    </dgm:pt>
    <dgm:pt modelId="{B5002369-B1E1-4323-B4CA-040A27D8D277}" type="sibTrans" cxnId="{BC59E15C-FDA8-4540-953D-D75EA20ADCB8}">
      <dgm:prSet/>
      <dgm:spPr/>
      <dgm:t>
        <a:bodyPr/>
        <a:lstStyle/>
        <a:p>
          <a:endParaRPr lang="en-US"/>
        </a:p>
      </dgm:t>
    </dgm:pt>
    <dgm:pt modelId="{28FE8F68-48B6-454C-85A4-3574315C1AB8}" type="pres">
      <dgm:prSet presAssocID="{94385859-1B12-46B6-BE34-8D3849587802}" presName="CompostProcess" presStyleCnt="0">
        <dgm:presLayoutVars>
          <dgm:dir/>
          <dgm:resizeHandles val="exact"/>
        </dgm:presLayoutVars>
      </dgm:prSet>
      <dgm:spPr/>
    </dgm:pt>
    <dgm:pt modelId="{B29CBAA0-FF37-4783-B4E4-F5F42A6EE66F}" type="pres">
      <dgm:prSet presAssocID="{94385859-1B12-46B6-BE34-8D3849587802}" presName="arrow" presStyleLbl="bgShp" presStyleIdx="0" presStyleCnt="1"/>
      <dgm:spPr/>
    </dgm:pt>
    <dgm:pt modelId="{0CD11C77-BCA6-45F8-9F9F-ABCA0ED22CFA}" type="pres">
      <dgm:prSet presAssocID="{94385859-1B12-46B6-BE34-8D3849587802}" presName="linearProcess" presStyleCnt="0"/>
      <dgm:spPr/>
    </dgm:pt>
    <dgm:pt modelId="{1FA2B802-55A6-4741-995D-0CC98BD1C012}" type="pres">
      <dgm:prSet presAssocID="{E74FED68-8E02-4AC2-87D9-5E9AF20687FF}" presName="textNode" presStyleLbl="node1" presStyleIdx="0" presStyleCnt="3">
        <dgm:presLayoutVars>
          <dgm:bulletEnabled val="1"/>
        </dgm:presLayoutVars>
      </dgm:prSet>
      <dgm:spPr/>
      <dgm:t>
        <a:bodyPr/>
        <a:lstStyle/>
        <a:p>
          <a:endParaRPr lang="en-US"/>
        </a:p>
      </dgm:t>
    </dgm:pt>
    <dgm:pt modelId="{74A655AC-3316-473B-920D-EF039BB7EE4F}" type="pres">
      <dgm:prSet presAssocID="{535E345D-B3D8-4A0A-89A1-6155F181A12D}" presName="sibTrans" presStyleCnt="0"/>
      <dgm:spPr/>
    </dgm:pt>
    <dgm:pt modelId="{4A237131-DC7A-4CF1-B2AE-DA34D7D819BB}" type="pres">
      <dgm:prSet presAssocID="{898C44E2-B900-4094-9A0D-F23767E9C3EE}" presName="textNode" presStyleLbl="node1" presStyleIdx="1" presStyleCnt="3">
        <dgm:presLayoutVars>
          <dgm:bulletEnabled val="1"/>
        </dgm:presLayoutVars>
      </dgm:prSet>
      <dgm:spPr/>
      <dgm:t>
        <a:bodyPr/>
        <a:lstStyle/>
        <a:p>
          <a:endParaRPr lang="en-US"/>
        </a:p>
      </dgm:t>
    </dgm:pt>
    <dgm:pt modelId="{26D7BFD5-A6EB-4AC2-9F2E-DD491BE953B2}" type="pres">
      <dgm:prSet presAssocID="{8BC67E76-18FE-45FD-9D39-E1BC5FEFF869}" presName="sibTrans" presStyleCnt="0"/>
      <dgm:spPr/>
    </dgm:pt>
    <dgm:pt modelId="{F50C0A65-B9F4-4608-A7BA-99952D1315BF}" type="pres">
      <dgm:prSet presAssocID="{22888927-BA99-454F-B372-A3F2B2FBCA88}" presName="textNode" presStyleLbl="node1" presStyleIdx="2" presStyleCnt="3">
        <dgm:presLayoutVars>
          <dgm:bulletEnabled val="1"/>
        </dgm:presLayoutVars>
      </dgm:prSet>
      <dgm:spPr/>
      <dgm:t>
        <a:bodyPr/>
        <a:lstStyle/>
        <a:p>
          <a:endParaRPr lang="en-US"/>
        </a:p>
      </dgm:t>
    </dgm:pt>
  </dgm:ptLst>
  <dgm:cxnLst>
    <dgm:cxn modelId="{238D1351-485D-42CE-94C1-14178AD936D4}" type="presOf" srcId="{22888927-BA99-454F-B372-A3F2B2FBCA88}" destId="{F50C0A65-B9F4-4608-A7BA-99952D1315BF}" srcOrd="0" destOrd="0" presId="urn:microsoft.com/office/officeart/2005/8/layout/hProcess9"/>
    <dgm:cxn modelId="{E73C3A9C-1785-4002-A2CC-FEF5B39E4F14}" srcId="{94385859-1B12-46B6-BE34-8D3849587802}" destId="{E74FED68-8E02-4AC2-87D9-5E9AF20687FF}" srcOrd="0" destOrd="0" parTransId="{79AFF55A-542C-46D4-B7CA-535DD1705D61}" sibTransId="{535E345D-B3D8-4A0A-89A1-6155F181A12D}"/>
    <dgm:cxn modelId="{08DB3667-8065-4969-AD57-61BBB0692F9C}" type="presOf" srcId="{898C44E2-B900-4094-9A0D-F23767E9C3EE}" destId="{4A237131-DC7A-4CF1-B2AE-DA34D7D819BB}" srcOrd="0" destOrd="0" presId="urn:microsoft.com/office/officeart/2005/8/layout/hProcess9"/>
    <dgm:cxn modelId="{D3C79C9E-2749-4366-9D38-7772405AA89B}" type="presOf" srcId="{E74FED68-8E02-4AC2-87D9-5E9AF20687FF}" destId="{1FA2B802-55A6-4741-995D-0CC98BD1C012}" srcOrd="0" destOrd="0" presId="urn:microsoft.com/office/officeart/2005/8/layout/hProcess9"/>
    <dgm:cxn modelId="{44CF40F2-4263-4C7E-AB29-2CA6692B8CA6}" type="presOf" srcId="{94385859-1B12-46B6-BE34-8D3849587802}" destId="{28FE8F68-48B6-454C-85A4-3574315C1AB8}" srcOrd="0" destOrd="0" presId="urn:microsoft.com/office/officeart/2005/8/layout/hProcess9"/>
    <dgm:cxn modelId="{5C58FD57-3386-4572-9F28-DD3B6DE453AD}" srcId="{94385859-1B12-46B6-BE34-8D3849587802}" destId="{898C44E2-B900-4094-9A0D-F23767E9C3EE}" srcOrd="1" destOrd="0" parTransId="{D39CA34F-D6D2-417B-B5EF-70B683A4E1B7}" sibTransId="{8BC67E76-18FE-45FD-9D39-E1BC5FEFF869}"/>
    <dgm:cxn modelId="{BC59E15C-FDA8-4540-953D-D75EA20ADCB8}" srcId="{94385859-1B12-46B6-BE34-8D3849587802}" destId="{22888927-BA99-454F-B372-A3F2B2FBCA88}" srcOrd="2" destOrd="0" parTransId="{747EA6D1-FD00-4E11-B0F1-A62257E4A0D4}" sibTransId="{B5002369-B1E1-4323-B4CA-040A27D8D277}"/>
    <dgm:cxn modelId="{E4098D28-47BB-43E6-AB7C-A5764372F39D}" type="presParOf" srcId="{28FE8F68-48B6-454C-85A4-3574315C1AB8}" destId="{B29CBAA0-FF37-4783-B4E4-F5F42A6EE66F}" srcOrd="0" destOrd="0" presId="urn:microsoft.com/office/officeart/2005/8/layout/hProcess9"/>
    <dgm:cxn modelId="{0D0BB1B4-B92A-4D45-B624-A7EC5DAC47A6}" type="presParOf" srcId="{28FE8F68-48B6-454C-85A4-3574315C1AB8}" destId="{0CD11C77-BCA6-45F8-9F9F-ABCA0ED22CFA}" srcOrd="1" destOrd="0" presId="urn:microsoft.com/office/officeart/2005/8/layout/hProcess9"/>
    <dgm:cxn modelId="{23EFB953-A76E-4458-894E-099A4526A37E}" type="presParOf" srcId="{0CD11C77-BCA6-45F8-9F9F-ABCA0ED22CFA}" destId="{1FA2B802-55A6-4741-995D-0CC98BD1C012}" srcOrd="0" destOrd="0" presId="urn:microsoft.com/office/officeart/2005/8/layout/hProcess9"/>
    <dgm:cxn modelId="{28C3CED2-626C-4557-899A-21506CDE123A}" type="presParOf" srcId="{0CD11C77-BCA6-45F8-9F9F-ABCA0ED22CFA}" destId="{74A655AC-3316-473B-920D-EF039BB7EE4F}" srcOrd="1" destOrd="0" presId="urn:microsoft.com/office/officeart/2005/8/layout/hProcess9"/>
    <dgm:cxn modelId="{7ED327AD-4C2F-4085-90AE-ECDFBCE363E6}" type="presParOf" srcId="{0CD11C77-BCA6-45F8-9F9F-ABCA0ED22CFA}" destId="{4A237131-DC7A-4CF1-B2AE-DA34D7D819BB}" srcOrd="2" destOrd="0" presId="urn:microsoft.com/office/officeart/2005/8/layout/hProcess9"/>
    <dgm:cxn modelId="{08723208-B902-42AB-89E6-9DDE55CBE1B0}" type="presParOf" srcId="{0CD11C77-BCA6-45F8-9F9F-ABCA0ED22CFA}" destId="{26D7BFD5-A6EB-4AC2-9F2E-DD491BE953B2}" srcOrd="3" destOrd="0" presId="urn:microsoft.com/office/officeart/2005/8/layout/hProcess9"/>
    <dgm:cxn modelId="{D0F0B87C-A136-47BC-8B5C-7A8FBC6E9914}" type="presParOf" srcId="{0CD11C77-BCA6-45F8-9F9F-ABCA0ED22CFA}" destId="{F50C0A65-B9F4-4608-A7BA-99952D1315BF}"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4385859-1B12-46B6-BE34-8D3849587802}" type="doc">
      <dgm:prSet loTypeId="urn:microsoft.com/office/officeart/2005/8/layout/hProcess9" loCatId="process" qsTypeId="urn:microsoft.com/office/officeart/2005/8/quickstyle/simple1" qsCatId="simple" csTypeId="urn:microsoft.com/office/officeart/2005/8/colors/accent1_3" csCatId="accent1" phldr="1"/>
      <dgm:spPr/>
    </dgm:pt>
    <dgm:pt modelId="{E74FED68-8E02-4AC2-87D9-5E9AF20687FF}">
      <dgm:prSet phldrT="[Text]"/>
      <dgm:spPr/>
      <dgm:t>
        <a:bodyPr/>
        <a:lstStyle/>
        <a:p>
          <a:r>
            <a:rPr lang="en-US" dirty="0" smtClean="0"/>
            <a:t>Data and assessment</a:t>
          </a:r>
          <a:endParaRPr lang="en-US" dirty="0"/>
        </a:p>
      </dgm:t>
    </dgm:pt>
    <dgm:pt modelId="{79AFF55A-542C-46D4-B7CA-535DD1705D61}" type="parTrans" cxnId="{E73C3A9C-1785-4002-A2CC-FEF5B39E4F14}">
      <dgm:prSet/>
      <dgm:spPr/>
      <dgm:t>
        <a:bodyPr/>
        <a:lstStyle/>
        <a:p>
          <a:endParaRPr lang="en-US"/>
        </a:p>
      </dgm:t>
    </dgm:pt>
    <dgm:pt modelId="{535E345D-B3D8-4A0A-89A1-6155F181A12D}" type="sibTrans" cxnId="{E73C3A9C-1785-4002-A2CC-FEF5B39E4F14}">
      <dgm:prSet/>
      <dgm:spPr/>
      <dgm:t>
        <a:bodyPr/>
        <a:lstStyle/>
        <a:p>
          <a:endParaRPr lang="en-US"/>
        </a:p>
      </dgm:t>
    </dgm:pt>
    <dgm:pt modelId="{898C44E2-B900-4094-9A0D-F23767E9C3EE}">
      <dgm:prSet phldrT="[Text]"/>
      <dgm:spPr/>
      <dgm:t>
        <a:bodyPr/>
        <a:lstStyle/>
        <a:p>
          <a:r>
            <a:rPr lang="en-US" dirty="0" smtClean="0"/>
            <a:t>Dosage and fidelity</a:t>
          </a:r>
          <a:endParaRPr lang="en-US" dirty="0"/>
        </a:p>
      </dgm:t>
    </dgm:pt>
    <dgm:pt modelId="{D39CA34F-D6D2-417B-B5EF-70B683A4E1B7}" type="parTrans" cxnId="{5C58FD57-3386-4572-9F28-DD3B6DE453AD}">
      <dgm:prSet/>
      <dgm:spPr/>
      <dgm:t>
        <a:bodyPr/>
        <a:lstStyle/>
        <a:p>
          <a:endParaRPr lang="en-US"/>
        </a:p>
      </dgm:t>
    </dgm:pt>
    <dgm:pt modelId="{8BC67E76-18FE-45FD-9D39-E1BC5FEFF869}" type="sibTrans" cxnId="{5C58FD57-3386-4572-9F28-DD3B6DE453AD}">
      <dgm:prSet/>
      <dgm:spPr/>
      <dgm:t>
        <a:bodyPr/>
        <a:lstStyle/>
        <a:p>
          <a:endParaRPr lang="en-US"/>
        </a:p>
      </dgm:t>
    </dgm:pt>
    <dgm:pt modelId="{22888927-BA99-454F-B372-A3F2B2FBCA88}">
      <dgm:prSet phldrT="[Text]"/>
      <dgm:spPr>
        <a:solidFill>
          <a:srgbClr val="9FACC3"/>
        </a:solidFill>
      </dgm:spPr>
      <dgm:t>
        <a:bodyPr/>
        <a:lstStyle/>
        <a:p>
          <a:r>
            <a:rPr lang="en-US" dirty="0" smtClean="0"/>
            <a:t>Content and intensity</a:t>
          </a:r>
          <a:endParaRPr lang="en-US" dirty="0"/>
        </a:p>
      </dgm:t>
    </dgm:pt>
    <dgm:pt modelId="{747EA6D1-FD00-4E11-B0F1-A62257E4A0D4}" type="parTrans" cxnId="{BC59E15C-FDA8-4540-953D-D75EA20ADCB8}">
      <dgm:prSet/>
      <dgm:spPr/>
      <dgm:t>
        <a:bodyPr/>
        <a:lstStyle/>
        <a:p>
          <a:endParaRPr lang="en-US"/>
        </a:p>
      </dgm:t>
    </dgm:pt>
    <dgm:pt modelId="{B5002369-B1E1-4323-B4CA-040A27D8D277}" type="sibTrans" cxnId="{BC59E15C-FDA8-4540-953D-D75EA20ADCB8}">
      <dgm:prSet/>
      <dgm:spPr/>
      <dgm:t>
        <a:bodyPr/>
        <a:lstStyle/>
        <a:p>
          <a:endParaRPr lang="en-US"/>
        </a:p>
      </dgm:t>
    </dgm:pt>
    <dgm:pt modelId="{28FE8F68-48B6-454C-85A4-3574315C1AB8}" type="pres">
      <dgm:prSet presAssocID="{94385859-1B12-46B6-BE34-8D3849587802}" presName="CompostProcess" presStyleCnt="0">
        <dgm:presLayoutVars>
          <dgm:dir/>
          <dgm:resizeHandles val="exact"/>
        </dgm:presLayoutVars>
      </dgm:prSet>
      <dgm:spPr/>
    </dgm:pt>
    <dgm:pt modelId="{B29CBAA0-FF37-4783-B4E4-F5F42A6EE66F}" type="pres">
      <dgm:prSet presAssocID="{94385859-1B12-46B6-BE34-8D3849587802}" presName="arrow" presStyleLbl="bgShp" presStyleIdx="0" presStyleCnt="1"/>
      <dgm:spPr/>
    </dgm:pt>
    <dgm:pt modelId="{0CD11C77-BCA6-45F8-9F9F-ABCA0ED22CFA}" type="pres">
      <dgm:prSet presAssocID="{94385859-1B12-46B6-BE34-8D3849587802}" presName="linearProcess" presStyleCnt="0"/>
      <dgm:spPr/>
    </dgm:pt>
    <dgm:pt modelId="{1FA2B802-55A6-4741-995D-0CC98BD1C012}" type="pres">
      <dgm:prSet presAssocID="{E74FED68-8E02-4AC2-87D9-5E9AF20687FF}" presName="textNode" presStyleLbl="node1" presStyleIdx="0" presStyleCnt="3">
        <dgm:presLayoutVars>
          <dgm:bulletEnabled val="1"/>
        </dgm:presLayoutVars>
      </dgm:prSet>
      <dgm:spPr/>
      <dgm:t>
        <a:bodyPr/>
        <a:lstStyle/>
        <a:p>
          <a:endParaRPr lang="en-US"/>
        </a:p>
      </dgm:t>
    </dgm:pt>
    <dgm:pt modelId="{74A655AC-3316-473B-920D-EF039BB7EE4F}" type="pres">
      <dgm:prSet presAssocID="{535E345D-B3D8-4A0A-89A1-6155F181A12D}" presName="sibTrans" presStyleCnt="0"/>
      <dgm:spPr/>
    </dgm:pt>
    <dgm:pt modelId="{4A237131-DC7A-4CF1-B2AE-DA34D7D819BB}" type="pres">
      <dgm:prSet presAssocID="{898C44E2-B900-4094-9A0D-F23767E9C3EE}" presName="textNode" presStyleLbl="node1" presStyleIdx="1" presStyleCnt="3">
        <dgm:presLayoutVars>
          <dgm:bulletEnabled val="1"/>
        </dgm:presLayoutVars>
      </dgm:prSet>
      <dgm:spPr/>
      <dgm:t>
        <a:bodyPr/>
        <a:lstStyle/>
        <a:p>
          <a:endParaRPr lang="en-US"/>
        </a:p>
      </dgm:t>
    </dgm:pt>
    <dgm:pt modelId="{26D7BFD5-A6EB-4AC2-9F2E-DD491BE953B2}" type="pres">
      <dgm:prSet presAssocID="{8BC67E76-18FE-45FD-9D39-E1BC5FEFF869}" presName="sibTrans" presStyleCnt="0"/>
      <dgm:spPr/>
    </dgm:pt>
    <dgm:pt modelId="{F50C0A65-B9F4-4608-A7BA-99952D1315BF}" type="pres">
      <dgm:prSet presAssocID="{22888927-BA99-454F-B372-A3F2B2FBCA88}" presName="textNode" presStyleLbl="node1" presStyleIdx="2" presStyleCnt="3">
        <dgm:presLayoutVars>
          <dgm:bulletEnabled val="1"/>
        </dgm:presLayoutVars>
      </dgm:prSet>
      <dgm:spPr/>
      <dgm:t>
        <a:bodyPr/>
        <a:lstStyle/>
        <a:p>
          <a:endParaRPr lang="en-US"/>
        </a:p>
      </dgm:t>
    </dgm:pt>
  </dgm:ptLst>
  <dgm:cxnLst>
    <dgm:cxn modelId="{9C728F1D-A746-41D7-A1FA-859FD4C6B73F}" type="presOf" srcId="{E74FED68-8E02-4AC2-87D9-5E9AF20687FF}" destId="{1FA2B802-55A6-4741-995D-0CC98BD1C012}" srcOrd="0" destOrd="0" presId="urn:microsoft.com/office/officeart/2005/8/layout/hProcess9"/>
    <dgm:cxn modelId="{6B20FBCF-0661-4E86-B9C9-B1C5B8A4DC0E}" type="presOf" srcId="{22888927-BA99-454F-B372-A3F2B2FBCA88}" destId="{F50C0A65-B9F4-4608-A7BA-99952D1315BF}" srcOrd="0" destOrd="0" presId="urn:microsoft.com/office/officeart/2005/8/layout/hProcess9"/>
    <dgm:cxn modelId="{E030A696-960F-416D-8A52-F4B4D23EA95F}" type="presOf" srcId="{94385859-1B12-46B6-BE34-8D3849587802}" destId="{28FE8F68-48B6-454C-85A4-3574315C1AB8}" srcOrd="0" destOrd="0" presId="urn:microsoft.com/office/officeart/2005/8/layout/hProcess9"/>
    <dgm:cxn modelId="{E73C3A9C-1785-4002-A2CC-FEF5B39E4F14}" srcId="{94385859-1B12-46B6-BE34-8D3849587802}" destId="{E74FED68-8E02-4AC2-87D9-5E9AF20687FF}" srcOrd="0" destOrd="0" parTransId="{79AFF55A-542C-46D4-B7CA-535DD1705D61}" sibTransId="{535E345D-B3D8-4A0A-89A1-6155F181A12D}"/>
    <dgm:cxn modelId="{0998B2EA-9021-41CC-BC68-1F467249FE80}" type="presOf" srcId="{898C44E2-B900-4094-9A0D-F23767E9C3EE}" destId="{4A237131-DC7A-4CF1-B2AE-DA34D7D819BB}" srcOrd="0" destOrd="0" presId="urn:microsoft.com/office/officeart/2005/8/layout/hProcess9"/>
    <dgm:cxn modelId="{5C58FD57-3386-4572-9F28-DD3B6DE453AD}" srcId="{94385859-1B12-46B6-BE34-8D3849587802}" destId="{898C44E2-B900-4094-9A0D-F23767E9C3EE}" srcOrd="1" destOrd="0" parTransId="{D39CA34F-D6D2-417B-B5EF-70B683A4E1B7}" sibTransId="{8BC67E76-18FE-45FD-9D39-E1BC5FEFF869}"/>
    <dgm:cxn modelId="{BC59E15C-FDA8-4540-953D-D75EA20ADCB8}" srcId="{94385859-1B12-46B6-BE34-8D3849587802}" destId="{22888927-BA99-454F-B372-A3F2B2FBCA88}" srcOrd="2" destOrd="0" parTransId="{747EA6D1-FD00-4E11-B0F1-A62257E4A0D4}" sibTransId="{B5002369-B1E1-4323-B4CA-040A27D8D277}"/>
    <dgm:cxn modelId="{E834E78C-FDDF-4046-AD05-2841FECC269E}" type="presParOf" srcId="{28FE8F68-48B6-454C-85A4-3574315C1AB8}" destId="{B29CBAA0-FF37-4783-B4E4-F5F42A6EE66F}" srcOrd="0" destOrd="0" presId="urn:microsoft.com/office/officeart/2005/8/layout/hProcess9"/>
    <dgm:cxn modelId="{56548463-102B-494A-BE33-E08576C01809}" type="presParOf" srcId="{28FE8F68-48B6-454C-85A4-3574315C1AB8}" destId="{0CD11C77-BCA6-45F8-9F9F-ABCA0ED22CFA}" srcOrd="1" destOrd="0" presId="urn:microsoft.com/office/officeart/2005/8/layout/hProcess9"/>
    <dgm:cxn modelId="{877A01E4-3B31-40AF-8D55-CFCB21F8DD9D}" type="presParOf" srcId="{0CD11C77-BCA6-45F8-9F9F-ABCA0ED22CFA}" destId="{1FA2B802-55A6-4741-995D-0CC98BD1C012}" srcOrd="0" destOrd="0" presId="urn:microsoft.com/office/officeart/2005/8/layout/hProcess9"/>
    <dgm:cxn modelId="{9E850E64-8AF7-4697-9465-3371F4324E9C}" type="presParOf" srcId="{0CD11C77-BCA6-45F8-9F9F-ABCA0ED22CFA}" destId="{74A655AC-3316-473B-920D-EF039BB7EE4F}" srcOrd="1" destOrd="0" presId="urn:microsoft.com/office/officeart/2005/8/layout/hProcess9"/>
    <dgm:cxn modelId="{FE445077-227E-4C83-811A-77F511D8AD8C}" type="presParOf" srcId="{0CD11C77-BCA6-45F8-9F9F-ABCA0ED22CFA}" destId="{4A237131-DC7A-4CF1-B2AE-DA34D7D819BB}" srcOrd="2" destOrd="0" presId="urn:microsoft.com/office/officeart/2005/8/layout/hProcess9"/>
    <dgm:cxn modelId="{5FDB7112-47D6-40E4-96B5-BAF06C9D13C6}" type="presParOf" srcId="{0CD11C77-BCA6-45F8-9F9F-ABCA0ED22CFA}" destId="{26D7BFD5-A6EB-4AC2-9F2E-DD491BE953B2}" srcOrd="3" destOrd="0" presId="urn:microsoft.com/office/officeart/2005/8/layout/hProcess9"/>
    <dgm:cxn modelId="{68F597DD-5650-431E-B7DA-CBC6B4A22255}" type="presParOf" srcId="{0CD11C77-BCA6-45F8-9F9F-ABCA0ED22CFA}" destId="{F50C0A65-B9F4-4608-A7BA-99952D1315BF}"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4385859-1B12-46B6-BE34-8D3849587802}" type="doc">
      <dgm:prSet loTypeId="urn:microsoft.com/office/officeart/2005/8/layout/hProcess9" loCatId="process" qsTypeId="urn:microsoft.com/office/officeart/2005/8/quickstyle/simple1" qsCatId="simple" csTypeId="urn:microsoft.com/office/officeart/2005/8/colors/accent1_3" csCatId="accent1" phldr="1"/>
      <dgm:spPr/>
    </dgm:pt>
    <dgm:pt modelId="{E74FED68-8E02-4AC2-87D9-5E9AF20687FF}">
      <dgm:prSet phldrT="[Text]"/>
      <dgm:spPr/>
      <dgm:t>
        <a:bodyPr/>
        <a:lstStyle/>
        <a:p>
          <a:r>
            <a:rPr lang="en-US" dirty="0" smtClean="0"/>
            <a:t>Data and assessment</a:t>
          </a:r>
          <a:endParaRPr lang="en-US" dirty="0"/>
        </a:p>
      </dgm:t>
    </dgm:pt>
    <dgm:pt modelId="{79AFF55A-542C-46D4-B7CA-535DD1705D61}" type="parTrans" cxnId="{E73C3A9C-1785-4002-A2CC-FEF5B39E4F14}">
      <dgm:prSet/>
      <dgm:spPr/>
      <dgm:t>
        <a:bodyPr/>
        <a:lstStyle/>
        <a:p>
          <a:endParaRPr lang="en-US"/>
        </a:p>
      </dgm:t>
    </dgm:pt>
    <dgm:pt modelId="{535E345D-B3D8-4A0A-89A1-6155F181A12D}" type="sibTrans" cxnId="{E73C3A9C-1785-4002-A2CC-FEF5B39E4F14}">
      <dgm:prSet/>
      <dgm:spPr/>
      <dgm:t>
        <a:bodyPr/>
        <a:lstStyle/>
        <a:p>
          <a:endParaRPr lang="en-US"/>
        </a:p>
      </dgm:t>
    </dgm:pt>
    <dgm:pt modelId="{898C44E2-B900-4094-9A0D-F23767E9C3EE}">
      <dgm:prSet phldrT="[Text]"/>
      <dgm:spPr/>
      <dgm:t>
        <a:bodyPr/>
        <a:lstStyle/>
        <a:p>
          <a:r>
            <a:rPr lang="en-US" dirty="0" smtClean="0"/>
            <a:t>Dosage and fidelity</a:t>
          </a:r>
          <a:endParaRPr lang="en-US" dirty="0"/>
        </a:p>
      </dgm:t>
    </dgm:pt>
    <dgm:pt modelId="{D39CA34F-D6D2-417B-B5EF-70B683A4E1B7}" type="parTrans" cxnId="{5C58FD57-3386-4572-9F28-DD3B6DE453AD}">
      <dgm:prSet/>
      <dgm:spPr/>
      <dgm:t>
        <a:bodyPr/>
        <a:lstStyle/>
        <a:p>
          <a:endParaRPr lang="en-US"/>
        </a:p>
      </dgm:t>
    </dgm:pt>
    <dgm:pt modelId="{8BC67E76-18FE-45FD-9D39-E1BC5FEFF869}" type="sibTrans" cxnId="{5C58FD57-3386-4572-9F28-DD3B6DE453AD}">
      <dgm:prSet/>
      <dgm:spPr/>
      <dgm:t>
        <a:bodyPr/>
        <a:lstStyle/>
        <a:p>
          <a:endParaRPr lang="en-US"/>
        </a:p>
      </dgm:t>
    </dgm:pt>
    <dgm:pt modelId="{22888927-BA99-454F-B372-A3F2B2FBCA88}">
      <dgm:prSet phldrT="[Text]"/>
      <dgm:spPr>
        <a:solidFill>
          <a:srgbClr val="9FACC3"/>
        </a:solidFill>
      </dgm:spPr>
      <dgm:t>
        <a:bodyPr/>
        <a:lstStyle/>
        <a:p>
          <a:r>
            <a:rPr lang="en-US" dirty="0" smtClean="0"/>
            <a:t>Content and intensity</a:t>
          </a:r>
          <a:endParaRPr lang="en-US" dirty="0"/>
        </a:p>
      </dgm:t>
    </dgm:pt>
    <dgm:pt modelId="{747EA6D1-FD00-4E11-B0F1-A62257E4A0D4}" type="parTrans" cxnId="{BC59E15C-FDA8-4540-953D-D75EA20ADCB8}">
      <dgm:prSet/>
      <dgm:spPr/>
      <dgm:t>
        <a:bodyPr/>
        <a:lstStyle/>
        <a:p>
          <a:endParaRPr lang="en-US"/>
        </a:p>
      </dgm:t>
    </dgm:pt>
    <dgm:pt modelId="{B5002369-B1E1-4323-B4CA-040A27D8D277}" type="sibTrans" cxnId="{BC59E15C-FDA8-4540-953D-D75EA20ADCB8}">
      <dgm:prSet/>
      <dgm:spPr/>
      <dgm:t>
        <a:bodyPr/>
        <a:lstStyle/>
        <a:p>
          <a:endParaRPr lang="en-US"/>
        </a:p>
      </dgm:t>
    </dgm:pt>
    <dgm:pt modelId="{28FE8F68-48B6-454C-85A4-3574315C1AB8}" type="pres">
      <dgm:prSet presAssocID="{94385859-1B12-46B6-BE34-8D3849587802}" presName="CompostProcess" presStyleCnt="0">
        <dgm:presLayoutVars>
          <dgm:dir/>
          <dgm:resizeHandles val="exact"/>
        </dgm:presLayoutVars>
      </dgm:prSet>
      <dgm:spPr/>
    </dgm:pt>
    <dgm:pt modelId="{B29CBAA0-FF37-4783-B4E4-F5F42A6EE66F}" type="pres">
      <dgm:prSet presAssocID="{94385859-1B12-46B6-BE34-8D3849587802}" presName="arrow" presStyleLbl="bgShp" presStyleIdx="0" presStyleCnt="1"/>
      <dgm:spPr/>
    </dgm:pt>
    <dgm:pt modelId="{0CD11C77-BCA6-45F8-9F9F-ABCA0ED22CFA}" type="pres">
      <dgm:prSet presAssocID="{94385859-1B12-46B6-BE34-8D3849587802}" presName="linearProcess" presStyleCnt="0"/>
      <dgm:spPr/>
    </dgm:pt>
    <dgm:pt modelId="{1FA2B802-55A6-4741-995D-0CC98BD1C012}" type="pres">
      <dgm:prSet presAssocID="{E74FED68-8E02-4AC2-87D9-5E9AF20687FF}" presName="textNode" presStyleLbl="node1" presStyleIdx="0" presStyleCnt="3">
        <dgm:presLayoutVars>
          <dgm:bulletEnabled val="1"/>
        </dgm:presLayoutVars>
      </dgm:prSet>
      <dgm:spPr/>
      <dgm:t>
        <a:bodyPr/>
        <a:lstStyle/>
        <a:p>
          <a:endParaRPr lang="en-US"/>
        </a:p>
      </dgm:t>
    </dgm:pt>
    <dgm:pt modelId="{74A655AC-3316-473B-920D-EF039BB7EE4F}" type="pres">
      <dgm:prSet presAssocID="{535E345D-B3D8-4A0A-89A1-6155F181A12D}" presName="sibTrans" presStyleCnt="0"/>
      <dgm:spPr/>
    </dgm:pt>
    <dgm:pt modelId="{4A237131-DC7A-4CF1-B2AE-DA34D7D819BB}" type="pres">
      <dgm:prSet presAssocID="{898C44E2-B900-4094-9A0D-F23767E9C3EE}" presName="textNode" presStyleLbl="node1" presStyleIdx="1" presStyleCnt="3">
        <dgm:presLayoutVars>
          <dgm:bulletEnabled val="1"/>
        </dgm:presLayoutVars>
      </dgm:prSet>
      <dgm:spPr/>
      <dgm:t>
        <a:bodyPr/>
        <a:lstStyle/>
        <a:p>
          <a:endParaRPr lang="en-US"/>
        </a:p>
      </dgm:t>
    </dgm:pt>
    <dgm:pt modelId="{26D7BFD5-A6EB-4AC2-9F2E-DD491BE953B2}" type="pres">
      <dgm:prSet presAssocID="{8BC67E76-18FE-45FD-9D39-E1BC5FEFF869}" presName="sibTrans" presStyleCnt="0"/>
      <dgm:spPr/>
    </dgm:pt>
    <dgm:pt modelId="{F50C0A65-B9F4-4608-A7BA-99952D1315BF}" type="pres">
      <dgm:prSet presAssocID="{22888927-BA99-454F-B372-A3F2B2FBCA88}" presName="textNode" presStyleLbl="node1" presStyleIdx="2" presStyleCnt="3">
        <dgm:presLayoutVars>
          <dgm:bulletEnabled val="1"/>
        </dgm:presLayoutVars>
      </dgm:prSet>
      <dgm:spPr/>
      <dgm:t>
        <a:bodyPr/>
        <a:lstStyle/>
        <a:p>
          <a:endParaRPr lang="en-US"/>
        </a:p>
      </dgm:t>
    </dgm:pt>
  </dgm:ptLst>
  <dgm:cxnLst>
    <dgm:cxn modelId="{E73C3A9C-1785-4002-A2CC-FEF5B39E4F14}" srcId="{94385859-1B12-46B6-BE34-8D3849587802}" destId="{E74FED68-8E02-4AC2-87D9-5E9AF20687FF}" srcOrd="0" destOrd="0" parTransId="{79AFF55A-542C-46D4-B7CA-535DD1705D61}" sibTransId="{535E345D-B3D8-4A0A-89A1-6155F181A12D}"/>
    <dgm:cxn modelId="{F3814274-4252-4CEC-B824-7944797BA9FC}" type="presOf" srcId="{E74FED68-8E02-4AC2-87D9-5E9AF20687FF}" destId="{1FA2B802-55A6-4741-995D-0CC98BD1C012}" srcOrd="0" destOrd="0" presId="urn:microsoft.com/office/officeart/2005/8/layout/hProcess9"/>
    <dgm:cxn modelId="{5C58FD57-3386-4572-9F28-DD3B6DE453AD}" srcId="{94385859-1B12-46B6-BE34-8D3849587802}" destId="{898C44E2-B900-4094-9A0D-F23767E9C3EE}" srcOrd="1" destOrd="0" parTransId="{D39CA34F-D6D2-417B-B5EF-70B683A4E1B7}" sibTransId="{8BC67E76-18FE-45FD-9D39-E1BC5FEFF869}"/>
    <dgm:cxn modelId="{BC59E15C-FDA8-4540-953D-D75EA20ADCB8}" srcId="{94385859-1B12-46B6-BE34-8D3849587802}" destId="{22888927-BA99-454F-B372-A3F2B2FBCA88}" srcOrd="2" destOrd="0" parTransId="{747EA6D1-FD00-4E11-B0F1-A62257E4A0D4}" sibTransId="{B5002369-B1E1-4323-B4CA-040A27D8D277}"/>
    <dgm:cxn modelId="{FF68B1E3-F4E3-4209-9D84-48F34CD258A9}" type="presOf" srcId="{22888927-BA99-454F-B372-A3F2B2FBCA88}" destId="{F50C0A65-B9F4-4608-A7BA-99952D1315BF}" srcOrd="0" destOrd="0" presId="urn:microsoft.com/office/officeart/2005/8/layout/hProcess9"/>
    <dgm:cxn modelId="{CEFB1E85-49B3-4202-AFA3-C4903FA1B1C1}" type="presOf" srcId="{94385859-1B12-46B6-BE34-8D3849587802}" destId="{28FE8F68-48B6-454C-85A4-3574315C1AB8}" srcOrd="0" destOrd="0" presId="urn:microsoft.com/office/officeart/2005/8/layout/hProcess9"/>
    <dgm:cxn modelId="{77554C15-5670-4718-BCD0-02F7D0A7C0D2}" type="presOf" srcId="{898C44E2-B900-4094-9A0D-F23767E9C3EE}" destId="{4A237131-DC7A-4CF1-B2AE-DA34D7D819BB}" srcOrd="0" destOrd="0" presId="urn:microsoft.com/office/officeart/2005/8/layout/hProcess9"/>
    <dgm:cxn modelId="{642CA307-0581-4420-82B4-AA9E64D33B29}" type="presParOf" srcId="{28FE8F68-48B6-454C-85A4-3574315C1AB8}" destId="{B29CBAA0-FF37-4783-B4E4-F5F42A6EE66F}" srcOrd="0" destOrd="0" presId="urn:microsoft.com/office/officeart/2005/8/layout/hProcess9"/>
    <dgm:cxn modelId="{5C04B957-B7D1-470A-A87A-0BA166596157}" type="presParOf" srcId="{28FE8F68-48B6-454C-85A4-3574315C1AB8}" destId="{0CD11C77-BCA6-45F8-9F9F-ABCA0ED22CFA}" srcOrd="1" destOrd="0" presId="urn:microsoft.com/office/officeart/2005/8/layout/hProcess9"/>
    <dgm:cxn modelId="{3A2F79DA-8666-4B26-B4E7-4C0FB7A23C29}" type="presParOf" srcId="{0CD11C77-BCA6-45F8-9F9F-ABCA0ED22CFA}" destId="{1FA2B802-55A6-4741-995D-0CC98BD1C012}" srcOrd="0" destOrd="0" presId="urn:microsoft.com/office/officeart/2005/8/layout/hProcess9"/>
    <dgm:cxn modelId="{FAB0E4C1-4B85-427A-9680-DC13EA8F9745}" type="presParOf" srcId="{0CD11C77-BCA6-45F8-9F9F-ABCA0ED22CFA}" destId="{74A655AC-3316-473B-920D-EF039BB7EE4F}" srcOrd="1" destOrd="0" presId="urn:microsoft.com/office/officeart/2005/8/layout/hProcess9"/>
    <dgm:cxn modelId="{590F2EC3-6D05-4D71-AD7B-DFA27DC3AEC5}" type="presParOf" srcId="{0CD11C77-BCA6-45F8-9F9F-ABCA0ED22CFA}" destId="{4A237131-DC7A-4CF1-B2AE-DA34D7D819BB}" srcOrd="2" destOrd="0" presId="urn:microsoft.com/office/officeart/2005/8/layout/hProcess9"/>
    <dgm:cxn modelId="{54AE538A-BD34-4AB2-B39F-CFF83258CF43}" type="presParOf" srcId="{0CD11C77-BCA6-45F8-9F9F-ABCA0ED22CFA}" destId="{26D7BFD5-A6EB-4AC2-9F2E-DD491BE953B2}" srcOrd="3" destOrd="0" presId="urn:microsoft.com/office/officeart/2005/8/layout/hProcess9"/>
    <dgm:cxn modelId="{13193B7C-C9CF-48B4-A28F-546254F81021}" type="presParOf" srcId="{0CD11C77-BCA6-45F8-9F9F-ABCA0ED22CFA}" destId="{F50C0A65-B9F4-4608-A7BA-99952D1315BF}"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4385859-1B12-46B6-BE34-8D3849587802}" type="doc">
      <dgm:prSet loTypeId="urn:microsoft.com/office/officeart/2005/8/layout/hProcess9" loCatId="process" qsTypeId="urn:microsoft.com/office/officeart/2005/8/quickstyle/simple1" qsCatId="simple" csTypeId="urn:microsoft.com/office/officeart/2005/8/colors/accent1_3" csCatId="accent1" phldr="1"/>
      <dgm:spPr/>
    </dgm:pt>
    <dgm:pt modelId="{E74FED68-8E02-4AC2-87D9-5E9AF20687FF}">
      <dgm:prSet phldrT="[Text]"/>
      <dgm:spPr/>
      <dgm:t>
        <a:bodyPr/>
        <a:lstStyle/>
        <a:p>
          <a:r>
            <a:rPr lang="en-US" dirty="0" smtClean="0"/>
            <a:t>Data and assessment</a:t>
          </a:r>
          <a:endParaRPr lang="en-US" dirty="0"/>
        </a:p>
      </dgm:t>
    </dgm:pt>
    <dgm:pt modelId="{79AFF55A-542C-46D4-B7CA-535DD1705D61}" type="parTrans" cxnId="{E73C3A9C-1785-4002-A2CC-FEF5B39E4F14}">
      <dgm:prSet/>
      <dgm:spPr/>
      <dgm:t>
        <a:bodyPr/>
        <a:lstStyle/>
        <a:p>
          <a:endParaRPr lang="en-US"/>
        </a:p>
      </dgm:t>
    </dgm:pt>
    <dgm:pt modelId="{535E345D-B3D8-4A0A-89A1-6155F181A12D}" type="sibTrans" cxnId="{E73C3A9C-1785-4002-A2CC-FEF5B39E4F14}">
      <dgm:prSet/>
      <dgm:spPr/>
      <dgm:t>
        <a:bodyPr/>
        <a:lstStyle/>
        <a:p>
          <a:endParaRPr lang="en-US"/>
        </a:p>
      </dgm:t>
    </dgm:pt>
    <dgm:pt modelId="{898C44E2-B900-4094-9A0D-F23767E9C3EE}">
      <dgm:prSet phldrT="[Text]"/>
      <dgm:spPr/>
      <dgm:t>
        <a:bodyPr/>
        <a:lstStyle/>
        <a:p>
          <a:r>
            <a:rPr lang="en-US" dirty="0" smtClean="0"/>
            <a:t>Dosage and fidelity</a:t>
          </a:r>
          <a:endParaRPr lang="en-US" dirty="0"/>
        </a:p>
      </dgm:t>
    </dgm:pt>
    <dgm:pt modelId="{D39CA34F-D6D2-417B-B5EF-70B683A4E1B7}" type="parTrans" cxnId="{5C58FD57-3386-4572-9F28-DD3B6DE453AD}">
      <dgm:prSet/>
      <dgm:spPr/>
      <dgm:t>
        <a:bodyPr/>
        <a:lstStyle/>
        <a:p>
          <a:endParaRPr lang="en-US"/>
        </a:p>
      </dgm:t>
    </dgm:pt>
    <dgm:pt modelId="{8BC67E76-18FE-45FD-9D39-E1BC5FEFF869}" type="sibTrans" cxnId="{5C58FD57-3386-4572-9F28-DD3B6DE453AD}">
      <dgm:prSet/>
      <dgm:spPr/>
      <dgm:t>
        <a:bodyPr/>
        <a:lstStyle/>
        <a:p>
          <a:endParaRPr lang="en-US"/>
        </a:p>
      </dgm:t>
    </dgm:pt>
    <dgm:pt modelId="{22888927-BA99-454F-B372-A3F2B2FBCA88}">
      <dgm:prSet phldrT="[Text]"/>
      <dgm:spPr>
        <a:solidFill>
          <a:srgbClr val="9FACC3"/>
        </a:solidFill>
      </dgm:spPr>
      <dgm:t>
        <a:bodyPr/>
        <a:lstStyle/>
        <a:p>
          <a:r>
            <a:rPr lang="en-US" dirty="0" smtClean="0"/>
            <a:t>Content and intensity</a:t>
          </a:r>
          <a:endParaRPr lang="en-US" dirty="0"/>
        </a:p>
      </dgm:t>
    </dgm:pt>
    <dgm:pt modelId="{747EA6D1-FD00-4E11-B0F1-A62257E4A0D4}" type="parTrans" cxnId="{BC59E15C-FDA8-4540-953D-D75EA20ADCB8}">
      <dgm:prSet/>
      <dgm:spPr/>
      <dgm:t>
        <a:bodyPr/>
        <a:lstStyle/>
        <a:p>
          <a:endParaRPr lang="en-US"/>
        </a:p>
      </dgm:t>
    </dgm:pt>
    <dgm:pt modelId="{B5002369-B1E1-4323-B4CA-040A27D8D277}" type="sibTrans" cxnId="{BC59E15C-FDA8-4540-953D-D75EA20ADCB8}">
      <dgm:prSet/>
      <dgm:spPr/>
      <dgm:t>
        <a:bodyPr/>
        <a:lstStyle/>
        <a:p>
          <a:endParaRPr lang="en-US"/>
        </a:p>
      </dgm:t>
    </dgm:pt>
    <dgm:pt modelId="{28FE8F68-48B6-454C-85A4-3574315C1AB8}" type="pres">
      <dgm:prSet presAssocID="{94385859-1B12-46B6-BE34-8D3849587802}" presName="CompostProcess" presStyleCnt="0">
        <dgm:presLayoutVars>
          <dgm:dir/>
          <dgm:resizeHandles val="exact"/>
        </dgm:presLayoutVars>
      </dgm:prSet>
      <dgm:spPr/>
    </dgm:pt>
    <dgm:pt modelId="{B29CBAA0-FF37-4783-B4E4-F5F42A6EE66F}" type="pres">
      <dgm:prSet presAssocID="{94385859-1B12-46B6-BE34-8D3849587802}" presName="arrow" presStyleLbl="bgShp" presStyleIdx="0" presStyleCnt="1"/>
      <dgm:spPr/>
    </dgm:pt>
    <dgm:pt modelId="{0CD11C77-BCA6-45F8-9F9F-ABCA0ED22CFA}" type="pres">
      <dgm:prSet presAssocID="{94385859-1B12-46B6-BE34-8D3849587802}" presName="linearProcess" presStyleCnt="0"/>
      <dgm:spPr/>
    </dgm:pt>
    <dgm:pt modelId="{1FA2B802-55A6-4741-995D-0CC98BD1C012}" type="pres">
      <dgm:prSet presAssocID="{E74FED68-8E02-4AC2-87D9-5E9AF20687FF}" presName="textNode" presStyleLbl="node1" presStyleIdx="0" presStyleCnt="3">
        <dgm:presLayoutVars>
          <dgm:bulletEnabled val="1"/>
        </dgm:presLayoutVars>
      </dgm:prSet>
      <dgm:spPr/>
      <dgm:t>
        <a:bodyPr/>
        <a:lstStyle/>
        <a:p>
          <a:endParaRPr lang="en-US"/>
        </a:p>
      </dgm:t>
    </dgm:pt>
    <dgm:pt modelId="{74A655AC-3316-473B-920D-EF039BB7EE4F}" type="pres">
      <dgm:prSet presAssocID="{535E345D-B3D8-4A0A-89A1-6155F181A12D}" presName="sibTrans" presStyleCnt="0"/>
      <dgm:spPr/>
    </dgm:pt>
    <dgm:pt modelId="{4A237131-DC7A-4CF1-B2AE-DA34D7D819BB}" type="pres">
      <dgm:prSet presAssocID="{898C44E2-B900-4094-9A0D-F23767E9C3EE}" presName="textNode" presStyleLbl="node1" presStyleIdx="1" presStyleCnt="3">
        <dgm:presLayoutVars>
          <dgm:bulletEnabled val="1"/>
        </dgm:presLayoutVars>
      </dgm:prSet>
      <dgm:spPr/>
      <dgm:t>
        <a:bodyPr/>
        <a:lstStyle/>
        <a:p>
          <a:endParaRPr lang="en-US"/>
        </a:p>
      </dgm:t>
    </dgm:pt>
    <dgm:pt modelId="{26D7BFD5-A6EB-4AC2-9F2E-DD491BE953B2}" type="pres">
      <dgm:prSet presAssocID="{8BC67E76-18FE-45FD-9D39-E1BC5FEFF869}" presName="sibTrans" presStyleCnt="0"/>
      <dgm:spPr/>
    </dgm:pt>
    <dgm:pt modelId="{F50C0A65-B9F4-4608-A7BA-99952D1315BF}" type="pres">
      <dgm:prSet presAssocID="{22888927-BA99-454F-B372-A3F2B2FBCA88}" presName="textNode" presStyleLbl="node1" presStyleIdx="2" presStyleCnt="3">
        <dgm:presLayoutVars>
          <dgm:bulletEnabled val="1"/>
        </dgm:presLayoutVars>
      </dgm:prSet>
      <dgm:spPr/>
      <dgm:t>
        <a:bodyPr/>
        <a:lstStyle/>
        <a:p>
          <a:endParaRPr lang="en-US"/>
        </a:p>
      </dgm:t>
    </dgm:pt>
  </dgm:ptLst>
  <dgm:cxnLst>
    <dgm:cxn modelId="{69A15AD5-7B78-4397-96F2-53152813AF4B}" type="presOf" srcId="{898C44E2-B900-4094-9A0D-F23767E9C3EE}" destId="{4A237131-DC7A-4CF1-B2AE-DA34D7D819BB}" srcOrd="0" destOrd="0" presId="urn:microsoft.com/office/officeart/2005/8/layout/hProcess9"/>
    <dgm:cxn modelId="{E73C3A9C-1785-4002-A2CC-FEF5B39E4F14}" srcId="{94385859-1B12-46B6-BE34-8D3849587802}" destId="{E74FED68-8E02-4AC2-87D9-5E9AF20687FF}" srcOrd="0" destOrd="0" parTransId="{79AFF55A-542C-46D4-B7CA-535DD1705D61}" sibTransId="{535E345D-B3D8-4A0A-89A1-6155F181A12D}"/>
    <dgm:cxn modelId="{347A5E31-6BC9-4E63-B78B-32671F050817}" type="presOf" srcId="{22888927-BA99-454F-B372-A3F2B2FBCA88}" destId="{F50C0A65-B9F4-4608-A7BA-99952D1315BF}" srcOrd="0" destOrd="0" presId="urn:microsoft.com/office/officeart/2005/8/layout/hProcess9"/>
    <dgm:cxn modelId="{5C58FD57-3386-4572-9F28-DD3B6DE453AD}" srcId="{94385859-1B12-46B6-BE34-8D3849587802}" destId="{898C44E2-B900-4094-9A0D-F23767E9C3EE}" srcOrd="1" destOrd="0" parTransId="{D39CA34F-D6D2-417B-B5EF-70B683A4E1B7}" sibTransId="{8BC67E76-18FE-45FD-9D39-E1BC5FEFF869}"/>
    <dgm:cxn modelId="{D76D75FB-3179-454B-B539-06078097BBA6}" type="presOf" srcId="{E74FED68-8E02-4AC2-87D9-5E9AF20687FF}" destId="{1FA2B802-55A6-4741-995D-0CC98BD1C012}" srcOrd="0" destOrd="0" presId="urn:microsoft.com/office/officeart/2005/8/layout/hProcess9"/>
    <dgm:cxn modelId="{BC59E15C-FDA8-4540-953D-D75EA20ADCB8}" srcId="{94385859-1B12-46B6-BE34-8D3849587802}" destId="{22888927-BA99-454F-B372-A3F2B2FBCA88}" srcOrd="2" destOrd="0" parTransId="{747EA6D1-FD00-4E11-B0F1-A62257E4A0D4}" sibTransId="{B5002369-B1E1-4323-B4CA-040A27D8D277}"/>
    <dgm:cxn modelId="{79EB746C-D2CC-4E95-B9D4-5BF10B50727F}" type="presOf" srcId="{94385859-1B12-46B6-BE34-8D3849587802}" destId="{28FE8F68-48B6-454C-85A4-3574315C1AB8}" srcOrd="0" destOrd="0" presId="urn:microsoft.com/office/officeart/2005/8/layout/hProcess9"/>
    <dgm:cxn modelId="{8C496DF6-0F57-49B8-843E-0A45A4D40548}" type="presParOf" srcId="{28FE8F68-48B6-454C-85A4-3574315C1AB8}" destId="{B29CBAA0-FF37-4783-B4E4-F5F42A6EE66F}" srcOrd="0" destOrd="0" presId="urn:microsoft.com/office/officeart/2005/8/layout/hProcess9"/>
    <dgm:cxn modelId="{D50F2BC2-31DD-4953-B31B-17A3CC1091B2}" type="presParOf" srcId="{28FE8F68-48B6-454C-85A4-3574315C1AB8}" destId="{0CD11C77-BCA6-45F8-9F9F-ABCA0ED22CFA}" srcOrd="1" destOrd="0" presId="urn:microsoft.com/office/officeart/2005/8/layout/hProcess9"/>
    <dgm:cxn modelId="{048F8FC4-45F7-4885-8A26-00043E8B1738}" type="presParOf" srcId="{0CD11C77-BCA6-45F8-9F9F-ABCA0ED22CFA}" destId="{1FA2B802-55A6-4741-995D-0CC98BD1C012}" srcOrd="0" destOrd="0" presId="urn:microsoft.com/office/officeart/2005/8/layout/hProcess9"/>
    <dgm:cxn modelId="{D41548C3-94AE-493F-85C5-47F8FBFD3035}" type="presParOf" srcId="{0CD11C77-BCA6-45F8-9F9F-ABCA0ED22CFA}" destId="{74A655AC-3316-473B-920D-EF039BB7EE4F}" srcOrd="1" destOrd="0" presId="urn:microsoft.com/office/officeart/2005/8/layout/hProcess9"/>
    <dgm:cxn modelId="{0886CCAA-1095-4799-A28A-08C3430910F2}" type="presParOf" srcId="{0CD11C77-BCA6-45F8-9F9F-ABCA0ED22CFA}" destId="{4A237131-DC7A-4CF1-B2AE-DA34D7D819BB}" srcOrd="2" destOrd="0" presId="urn:microsoft.com/office/officeart/2005/8/layout/hProcess9"/>
    <dgm:cxn modelId="{0926A69E-3DFC-4DF1-B430-DF5BBB3FB800}" type="presParOf" srcId="{0CD11C77-BCA6-45F8-9F9F-ABCA0ED22CFA}" destId="{26D7BFD5-A6EB-4AC2-9F2E-DD491BE953B2}" srcOrd="3" destOrd="0" presId="urn:microsoft.com/office/officeart/2005/8/layout/hProcess9"/>
    <dgm:cxn modelId="{05A65DCD-99E8-4DE2-AC61-FC558F7B0CAE}" type="presParOf" srcId="{0CD11C77-BCA6-45F8-9F9F-ABCA0ED22CFA}" destId="{F50C0A65-B9F4-4608-A7BA-99952D1315BF}"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476550-6511-4593-86CA-5E87C4D26F50}">
      <dsp:nvSpPr>
        <dsp:cNvPr id="0" name=""/>
        <dsp:cNvSpPr/>
      </dsp:nvSpPr>
      <dsp:spPr>
        <a:xfrm>
          <a:off x="3125449" y="1963929"/>
          <a:ext cx="1876245" cy="1876245"/>
        </a:xfrm>
        <a:prstGeom prst="ellipse">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US" sz="3200" kern="1200" dirty="0" smtClean="0"/>
            <a:t>Data allow us to</a:t>
          </a:r>
          <a:endParaRPr lang="en-US" sz="3200" kern="1200" dirty="0"/>
        </a:p>
      </dsp:txBody>
      <dsp:txXfrm>
        <a:off x="3400219" y="2238699"/>
        <a:ext cx="1326705" cy="1326705"/>
      </dsp:txXfrm>
    </dsp:sp>
    <dsp:sp modelId="{2467E778-F970-4D71-B9D2-3292FB8A7219}">
      <dsp:nvSpPr>
        <dsp:cNvPr id="0" name=""/>
        <dsp:cNvSpPr/>
      </dsp:nvSpPr>
      <dsp:spPr>
        <a:xfrm rot="10800000" flipH="1">
          <a:off x="2487860" y="2705217"/>
          <a:ext cx="589297" cy="534729"/>
        </a:xfrm>
        <a:prstGeom prst="leftArrow">
          <a:avLst>
            <a:gd name="adj1" fmla="val 60000"/>
            <a:gd name="adj2" fmla="val 50000"/>
          </a:avLst>
        </a:prstGeom>
        <a:solidFill>
          <a:schemeClr val="bg1">
            <a:lumMod val="50000"/>
          </a:schemeClr>
        </a:solidFill>
        <a:ln>
          <a:noFill/>
        </a:ln>
        <a:effectLst/>
      </dsp:spPr>
      <dsp:style>
        <a:lnRef idx="0">
          <a:scrgbClr r="0" g="0" b="0"/>
        </a:lnRef>
        <a:fillRef idx="1">
          <a:scrgbClr r="0" g="0" b="0"/>
        </a:fillRef>
        <a:effectRef idx="0">
          <a:scrgbClr r="0" g="0" b="0"/>
        </a:effectRef>
        <a:fontRef idx="minor">
          <a:schemeClr val="lt1"/>
        </a:fontRef>
      </dsp:style>
    </dsp:sp>
    <dsp:sp modelId="{1549E20F-65EF-484A-A63C-3BF5B9637A83}">
      <dsp:nvSpPr>
        <dsp:cNvPr id="0" name=""/>
        <dsp:cNvSpPr/>
      </dsp:nvSpPr>
      <dsp:spPr>
        <a:xfrm>
          <a:off x="100684" y="2128034"/>
          <a:ext cx="2391383" cy="1425946"/>
        </a:xfrm>
        <a:prstGeom prst="roundRect">
          <a:avLst>
            <a:gd name="adj" fmla="val 10000"/>
          </a:avLst>
        </a:prstGeom>
        <a:solidFill>
          <a:schemeClr val="bg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en-US" sz="1800" kern="1200" dirty="0" smtClean="0"/>
            <a:t>Estimate the rates of improvement (ROI) over time and set goals.</a:t>
          </a:r>
          <a:endParaRPr lang="en-US" sz="1800" kern="1200" dirty="0"/>
        </a:p>
      </dsp:txBody>
      <dsp:txXfrm>
        <a:off x="142449" y="2169799"/>
        <a:ext cx="2307853" cy="1342416"/>
      </dsp:txXfrm>
    </dsp:sp>
    <dsp:sp modelId="{155E36FD-1A0F-4BF9-A044-88F0B85558F1}">
      <dsp:nvSpPr>
        <dsp:cNvPr id="0" name=""/>
        <dsp:cNvSpPr/>
      </dsp:nvSpPr>
      <dsp:spPr>
        <a:xfrm rot="3095891">
          <a:off x="2930052" y="1720174"/>
          <a:ext cx="599303" cy="534729"/>
        </a:xfrm>
        <a:prstGeom prst="leftArrow">
          <a:avLst>
            <a:gd name="adj1" fmla="val 60000"/>
            <a:gd name="adj2" fmla="val 50000"/>
          </a:avLst>
        </a:prstGeom>
        <a:solidFill>
          <a:schemeClr val="bg1">
            <a:lumMod val="50000"/>
          </a:schemeClr>
        </a:solidFill>
        <a:ln>
          <a:noFill/>
        </a:ln>
        <a:effectLst/>
      </dsp:spPr>
      <dsp:style>
        <a:lnRef idx="0">
          <a:scrgbClr r="0" g="0" b="0"/>
        </a:lnRef>
        <a:fillRef idx="1">
          <a:scrgbClr r="0" g="0" b="0"/>
        </a:fillRef>
        <a:effectRef idx="0">
          <a:scrgbClr r="0" g="0" b="0"/>
        </a:effectRef>
        <a:fontRef idx="minor">
          <a:schemeClr val="lt1"/>
        </a:fontRef>
      </dsp:style>
    </dsp:sp>
    <dsp:sp modelId="{E765FE02-8B9B-47C6-ABA5-737989C31CC4}">
      <dsp:nvSpPr>
        <dsp:cNvPr id="0" name=""/>
        <dsp:cNvSpPr/>
      </dsp:nvSpPr>
      <dsp:spPr>
        <a:xfrm>
          <a:off x="1252379" y="274476"/>
          <a:ext cx="2647447" cy="1425946"/>
        </a:xfrm>
        <a:prstGeom prst="roundRect">
          <a:avLst>
            <a:gd name="adj" fmla="val 10000"/>
          </a:avLst>
        </a:prstGeom>
        <a:solidFill>
          <a:schemeClr val="bg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en-US" sz="1800" kern="1200" dirty="0" smtClean="0"/>
            <a:t>Compare the efficacy of different forms of instruction.</a:t>
          </a:r>
          <a:endParaRPr lang="en-US" sz="1800" kern="1200" dirty="0"/>
        </a:p>
      </dsp:txBody>
      <dsp:txXfrm>
        <a:off x="1294144" y="316241"/>
        <a:ext cx="2563917" cy="1342416"/>
      </dsp:txXfrm>
    </dsp:sp>
    <dsp:sp modelId="{D6E8DE8C-8A98-47E2-8C9E-8D6B96873FD5}">
      <dsp:nvSpPr>
        <dsp:cNvPr id="0" name=""/>
        <dsp:cNvSpPr/>
      </dsp:nvSpPr>
      <dsp:spPr>
        <a:xfrm rot="8389356">
          <a:off x="4657920" y="1727709"/>
          <a:ext cx="702379" cy="534729"/>
        </a:xfrm>
        <a:prstGeom prst="leftArrow">
          <a:avLst>
            <a:gd name="adj1" fmla="val 60000"/>
            <a:gd name="adj2" fmla="val 50000"/>
          </a:avLst>
        </a:prstGeom>
        <a:solidFill>
          <a:schemeClr val="bg1">
            <a:lumMod val="50000"/>
          </a:schemeClr>
        </a:solidFill>
        <a:ln>
          <a:noFill/>
        </a:ln>
        <a:effectLst/>
      </dsp:spPr>
      <dsp:style>
        <a:lnRef idx="0">
          <a:scrgbClr r="0" g="0" b="0"/>
        </a:lnRef>
        <a:fillRef idx="1">
          <a:scrgbClr r="0" g="0" b="0"/>
        </a:fillRef>
        <a:effectRef idx="0">
          <a:scrgbClr r="0" g="0" b="0"/>
        </a:effectRef>
        <a:fontRef idx="minor">
          <a:schemeClr val="lt1"/>
        </a:fontRef>
      </dsp:style>
    </dsp:sp>
    <dsp:sp modelId="{FC09DC9C-857F-4E69-84DE-E5D464085700}">
      <dsp:nvSpPr>
        <dsp:cNvPr id="0" name=""/>
        <dsp:cNvSpPr/>
      </dsp:nvSpPr>
      <dsp:spPr>
        <a:xfrm>
          <a:off x="4663493" y="274808"/>
          <a:ext cx="2774856" cy="1425946"/>
        </a:xfrm>
        <a:prstGeom prst="roundRect">
          <a:avLst>
            <a:gd name="adj" fmla="val 10000"/>
          </a:avLst>
        </a:prstGeom>
        <a:solidFill>
          <a:schemeClr val="bg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en-US" sz="1800" kern="1200" dirty="0" smtClean="0"/>
            <a:t>Identify students who are not demonstrating adequate progress.</a:t>
          </a:r>
          <a:endParaRPr lang="en-US" sz="1800" kern="1200" dirty="0"/>
        </a:p>
      </dsp:txBody>
      <dsp:txXfrm>
        <a:off x="4705258" y="316573"/>
        <a:ext cx="2691326" cy="1342416"/>
      </dsp:txXfrm>
    </dsp:sp>
    <dsp:sp modelId="{E318B82C-59EE-420F-A248-B5CE1624A9E4}">
      <dsp:nvSpPr>
        <dsp:cNvPr id="0" name=""/>
        <dsp:cNvSpPr/>
      </dsp:nvSpPr>
      <dsp:spPr>
        <a:xfrm rot="10800000">
          <a:off x="5029209" y="2717229"/>
          <a:ext cx="619445" cy="492940"/>
        </a:xfrm>
        <a:prstGeom prst="leftArrow">
          <a:avLst>
            <a:gd name="adj1" fmla="val 60000"/>
            <a:gd name="adj2" fmla="val 50000"/>
          </a:avLst>
        </a:prstGeom>
        <a:solidFill>
          <a:schemeClr val="tx2"/>
        </a:solidFill>
        <a:ln>
          <a:noFill/>
        </a:ln>
        <a:effectLst/>
      </dsp:spPr>
      <dsp:style>
        <a:lnRef idx="0">
          <a:scrgbClr r="0" g="0" b="0"/>
        </a:lnRef>
        <a:fillRef idx="1">
          <a:scrgbClr r="0" g="0" b="0"/>
        </a:fillRef>
        <a:effectRef idx="0">
          <a:scrgbClr r="0" g="0" b="0"/>
        </a:effectRef>
        <a:fontRef idx="minor">
          <a:schemeClr val="lt1"/>
        </a:fontRef>
      </dsp:style>
    </dsp:sp>
    <dsp:sp modelId="{053A2683-9B55-413E-859F-791AD901B2B5}">
      <dsp:nvSpPr>
        <dsp:cNvPr id="0" name=""/>
        <dsp:cNvSpPr/>
      </dsp:nvSpPr>
      <dsp:spPr>
        <a:xfrm>
          <a:off x="5641778" y="2176498"/>
          <a:ext cx="2570892" cy="1425946"/>
        </a:xfrm>
        <a:prstGeom prst="roundRect">
          <a:avLst>
            <a:gd name="adj" fmla="val 10000"/>
          </a:avLst>
        </a:prstGeom>
        <a:solidFill>
          <a:schemeClr val="accent1">
            <a:hueOff val="0"/>
            <a:satOff val="0"/>
            <a:lumOff val="0"/>
            <a:alphaOff val="0"/>
          </a:schemeClr>
        </a:solidFill>
        <a:ln w="50800" cap="flat" cmpd="tri"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en-US" sz="1800" kern="1200" dirty="0" smtClean="0"/>
            <a:t>Determine when an instructional change is needed and help to hypothesize potential sources of need.</a:t>
          </a:r>
          <a:endParaRPr lang="en-US" sz="1800" kern="1200" dirty="0"/>
        </a:p>
      </dsp:txBody>
      <dsp:txXfrm>
        <a:off x="5683543" y="2218263"/>
        <a:ext cx="2487362" cy="13424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F7C7FE-99DB-423B-8788-0202C0B94DF8}">
      <dsp:nvSpPr>
        <dsp:cNvPr id="0" name=""/>
        <dsp:cNvSpPr/>
      </dsp:nvSpPr>
      <dsp:spPr>
        <a:xfrm>
          <a:off x="1853" y="229917"/>
          <a:ext cx="2496016" cy="748800"/>
        </a:xfrm>
        <a:prstGeom prst="rect">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05664" rIns="184912" bIns="105664" numCol="1" spcCol="1270" anchor="ctr" anchorCtr="0">
          <a:noAutofit/>
        </a:bodyPr>
        <a:lstStyle/>
        <a:p>
          <a:pPr lvl="0" algn="ctr" defTabSz="1155700">
            <a:lnSpc>
              <a:spcPct val="90000"/>
            </a:lnSpc>
            <a:spcBef>
              <a:spcPct val="0"/>
            </a:spcBef>
            <a:spcAft>
              <a:spcPct val="35000"/>
            </a:spcAft>
          </a:pPr>
          <a:r>
            <a:rPr lang="en-US" sz="2600" kern="1200" dirty="0" smtClean="0"/>
            <a:t>Event-Based</a:t>
          </a:r>
          <a:endParaRPr lang="en-US" sz="2600" kern="1200" dirty="0"/>
        </a:p>
      </dsp:txBody>
      <dsp:txXfrm>
        <a:off x="1853" y="229917"/>
        <a:ext cx="2496016" cy="748800"/>
      </dsp:txXfrm>
    </dsp:sp>
    <dsp:sp modelId="{F1BA7A52-82FA-4D7C-BA27-08B64E64F505}">
      <dsp:nvSpPr>
        <dsp:cNvPr id="0" name=""/>
        <dsp:cNvSpPr/>
      </dsp:nvSpPr>
      <dsp:spPr>
        <a:xfrm>
          <a:off x="1853" y="978717"/>
          <a:ext cx="2496016" cy="2674144"/>
        </a:xfrm>
        <a:prstGeom prst="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dirty="0" smtClean="0"/>
            <a:t>Frequency</a:t>
          </a:r>
          <a:endParaRPr lang="en-US" sz="2400" kern="1200" dirty="0"/>
        </a:p>
        <a:p>
          <a:pPr marL="228600" lvl="1" indent="-228600" algn="l" defTabSz="1066800">
            <a:lnSpc>
              <a:spcPct val="90000"/>
            </a:lnSpc>
            <a:spcBef>
              <a:spcPct val="0"/>
            </a:spcBef>
            <a:spcAft>
              <a:spcPct val="15000"/>
            </a:spcAft>
            <a:buChar char="••"/>
          </a:pPr>
          <a:r>
            <a:rPr lang="en-US" sz="2400" kern="1200" dirty="0" smtClean="0"/>
            <a:t>Duration</a:t>
          </a:r>
          <a:endParaRPr lang="en-US" sz="2400" kern="1200" dirty="0"/>
        </a:p>
        <a:p>
          <a:pPr marL="228600" lvl="1" indent="-228600" algn="l" defTabSz="1066800">
            <a:lnSpc>
              <a:spcPct val="90000"/>
            </a:lnSpc>
            <a:spcBef>
              <a:spcPct val="0"/>
            </a:spcBef>
            <a:spcAft>
              <a:spcPct val="15000"/>
            </a:spcAft>
            <a:buChar char="••"/>
          </a:pPr>
          <a:r>
            <a:rPr lang="en-US" sz="2400" kern="1200" dirty="0" smtClean="0"/>
            <a:t>Latency</a:t>
          </a:r>
          <a:endParaRPr lang="en-US" sz="2400" kern="1200" dirty="0"/>
        </a:p>
      </dsp:txBody>
      <dsp:txXfrm>
        <a:off x="1853" y="978717"/>
        <a:ext cx="2496016" cy="2674144"/>
      </dsp:txXfrm>
    </dsp:sp>
    <dsp:sp modelId="{253A0278-357F-4425-BD70-62940D8DA620}">
      <dsp:nvSpPr>
        <dsp:cNvPr id="0" name=""/>
        <dsp:cNvSpPr/>
      </dsp:nvSpPr>
      <dsp:spPr>
        <a:xfrm>
          <a:off x="2820936" y="229917"/>
          <a:ext cx="2445895" cy="748800"/>
        </a:xfrm>
        <a:prstGeom prst="rect">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05664" rIns="184912" bIns="105664" numCol="1" spcCol="1270" anchor="ctr" anchorCtr="0">
          <a:noAutofit/>
        </a:bodyPr>
        <a:lstStyle/>
        <a:p>
          <a:pPr lvl="0" algn="ctr" defTabSz="1155700">
            <a:lnSpc>
              <a:spcPct val="90000"/>
            </a:lnSpc>
            <a:spcBef>
              <a:spcPct val="0"/>
            </a:spcBef>
            <a:spcAft>
              <a:spcPct val="35000"/>
            </a:spcAft>
          </a:pPr>
          <a:r>
            <a:rPr lang="en-US" sz="2600" kern="1200" dirty="0" smtClean="0"/>
            <a:t>Time-Based</a:t>
          </a:r>
          <a:endParaRPr lang="en-US" sz="2600" kern="1200" dirty="0"/>
        </a:p>
      </dsp:txBody>
      <dsp:txXfrm>
        <a:off x="2820936" y="229917"/>
        <a:ext cx="2445895" cy="748800"/>
      </dsp:txXfrm>
    </dsp:sp>
    <dsp:sp modelId="{479CD23B-896D-4BB6-A353-AFC63BABAC76}">
      <dsp:nvSpPr>
        <dsp:cNvPr id="0" name=""/>
        <dsp:cNvSpPr/>
      </dsp:nvSpPr>
      <dsp:spPr>
        <a:xfrm>
          <a:off x="2820936" y="978717"/>
          <a:ext cx="2445895" cy="2674144"/>
        </a:xfrm>
        <a:prstGeom prst="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dirty="0" smtClean="0"/>
            <a:t>Whole- interval</a:t>
          </a:r>
          <a:endParaRPr lang="en-US" sz="2400" kern="1200" dirty="0"/>
        </a:p>
        <a:p>
          <a:pPr marL="228600" lvl="1" indent="-228600" algn="l" defTabSz="1066800">
            <a:lnSpc>
              <a:spcPct val="90000"/>
            </a:lnSpc>
            <a:spcBef>
              <a:spcPct val="0"/>
            </a:spcBef>
            <a:spcAft>
              <a:spcPct val="15000"/>
            </a:spcAft>
            <a:buChar char="••"/>
          </a:pPr>
          <a:r>
            <a:rPr lang="en-US" sz="2400" kern="1200" dirty="0" smtClean="0"/>
            <a:t>Partial- interval</a:t>
          </a:r>
          <a:endParaRPr lang="en-US" sz="2400" kern="1200" dirty="0"/>
        </a:p>
        <a:p>
          <a:pPr marL="228600" lvl="1" indent="-228600" algn="l" defTabSz="1066800">
            <a:lnSpc>
              <a:spcPct val="90000"/>
            </a:lnSpc>
            <a:spcBef>
              <a:spcPct val="0"/>
            </a:spcBef>
            <a:spcAft>
              <a:spcPct val="15000"/>
            </a:spcAft>
            <a:buChar char="••"/>
          </a:pPr>
          <a:r>
            <a:rPr lang="en-US" sz="2400" kern="1200" dirty="0" smtClean="0"/>
            <a:t>Momentary time </a:t>
          </a:r>
          <a:br>
            <a:rPr lang="en-US" sz="2400" kern="1200" dirty="0" smtClean="0"/>
          </a:br>
          <a:r>
            <a:rPr lang="en-US" sz="2400" kern="1200" dirty="0" smtClean="0"/>
            <a:t>sampling</a:t>
          </a:r>
          <a:endParaRPr lang="en-US" sz="2400" kern="1200" dirty="0"/>
        </a:p>
      </dsp:txBody>
      <dsp:txXfrm>
        <a:off x="2820936" y="978717"/>
        <a:ext cx="2445895" cy="267414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9CBAA0-FF37-4783-B4E4-F5F42A6EE66F}">
      <dsp:nvSpPr>
        <dsp:cNvPr id="0" name=""/>
        <dsp:cNvSpPr/>
      </dsp:nvSpPr>
      <dsp:spPr>
        <a:xfrm>
          <a:off x="616862" y="0"/>
          <a:ext cx="6991111" cy="3851275"/>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FA2B802-55A6-4741-995D-0CC98BD1C012}">
      <dsp:nvSpPr>
        <dsp:cNvPr id="0" name=""/>
        <dsp:cNvSpPr/>
      </dsp:nvSpPr>
      <dsp:spPr>
        <a:xfrm>
          <a:off x="8835" y="1155382"/>
          <a:ext cx="2647369" cy="1540510"/>
        </a:xfrm>
        <a:prstGeom prst="roundRect">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smtClean="0"/>
            <a:t>Data and assessment</a:t>
          </a:r>
          <a:endParaRPr lang="en-US" sz="3200" kern="1200" dirty="0"/>
        </a:p>
      </dsp:txBody>
      <dsp:txXfrm>
        <a:off x="84036" y="1230583"/>
        <a:ext cx="2496967" cy="1390108"/>
      </dsp:txXfrm>
    </dsp:sp>
    <dsp:sp modelId="{4A237131-DC7A-4CF1-B2AE-DA34D7D819BB}">
      <dsp:nvSpPr>
        <dsp:cNvPr id="0" name=""/>
        <dsp:cNvSpPr/>
      </dsp:nvSpPr>
      <dsp:spPr>
        <a:xfrm>
          <a:off x="2788733" y="1155382"/>
          <a:ext cx="2647369" cy="1540510"/>
        </a:xfrm>
        <a:prstGeom prst="roundRect">
          <a:avLst/>
        </a:prstGeom>
        <a:solidFill>
          <a:schemeClr val="accent1">
            <a:shade val="80000"/>
            <a:hueOff val="151504"/>
            <a:satOff val="-7640"/>
            <a:lumOff val="1423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smtClean="0"/>
            <a:t>Dosage and fidelity</a:t>
          </a:r>
          <a:endParaRPr lang="en-US" sz="3200" kern="1200" dirty="0"/>
        </a:p>
      </dsp:txBody>
      <dsp:txXfrm>
        <a:off x="2863934" y="1230583"/>
        <a:ext cx="2496967" cy="1390108"/>
      </dsp:txXfrm>
    </dsp:sp>
    <dsp:sp modelId="{F50C0A65-B9F4-4608-A7BA-99952D1315BF}">
      <dsp:nvSpPr>
        <dsp:cNvPr id="0" name=""/>
        <dsp:cNvSpPr/>
      </dsp:nvSpPr>
      <dsp:spPr>
        <a:xfrm>
          <a:off x="5568632" y="1155382"/>
          <a:ext cx="2647369" cy="1540510"/>
        </a:xfrm>
        <a:prstGeom prst="roundRect">
          <a:avLst/>
        </a:prstGeom>
        <a:solidFill>
          <a:schemeClr val="accent1">
            <a:shade val="80000"/>
            <a:hueOff val="303008"/>
            <a:satOff val="-15281"/>
            <a:lumOff val="284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smtClean="0"/>
            <a:t>Content and intensity</a:t>
          </a:r>
          <a:endParaRPr lang="en-US" sz="3200" kern="1200" dirty="0"/>
        </a:p>
      </dsp:txBody>
      <dsp:txXfrm>
        <a:off x="5643833" y="1230583"/>
        <a:ext cx="2496967" cy="139010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9CBAA0-FF37-4783-B4E4-F5F42A6EE66F}">
      <dsp:nvSpPr>
        <dsp:cNvPr id="0" name=""/>
        <dsp:cNvSpPr/>
      </dsp:nvSpPr>
      <dsp:spPr>
        <a:xfrm>
          <a:off x="411241" y="0"/>
          <a:ext cx="4660741" cy="213360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FA2B802-55A6-4741-995D-0CC98BD1C012}">
      <dsp:nvSpPr>
        <dsp:cNvPr id="0" name=""/>
        <dsp:cNvSpPr/>
      </dsp:nvSpPr>
      <dsp:spPr>
        <a:xfrm>
          <a:off x="5890" y="640080"/>
          <a:ext cx="1764913" cy="853440"/>
        </a:xfrm>
        <a:prstGeom prst="roundRect">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Data and assessment</a:t>
          </a:r>
          <a:endParaRPr lang="en-US" sz="2100" kern="1200" dirty="0"/>
        </a:p>
      </dsp:txBody>
      <dsp:txXfrm>
        <a:off x="47552" y="681742"/>
        <a:ext cx="1681589" cy="770116"/>
      </dsp:txXfrm>
    </dsp:sp>
    <dsp:sp modelId="{4A237131-DC7A-4CF1-B2AE-DA34D7D819BB}">
      <dsp:nvSpPr>
        <dsp:cNvPr id="0" name=""/>
        <dsp:cNvSpPr/>
      </dsp:nvSpPr>
      <dsp:spPr>
        <a:xfrm>
          <a:off x="1859155" y="640080"/>
          <a:ext cx="1764913" cy="853440"/>
        </a:xfrm>
        <a:prstGeom prst="roundRect">
          <a:avLst/>
        </a:prstGeom>
        <a:solidFill>
          <a:schemeClr val="accent1">
            <a:shade val="80000"/>
            <a:hueOff val="151504"/>
            <a:satOff val="-7640"/>
            <a:lumOff val="1423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Dosage and fidelity</a:t>
          </a:r>
          <a:endParaRPr lang="en-US" sz="2100" kern="1200" dirty="0"/>
        </a:p>
      </dsp:txBody>
      <dsp:txXfrm>
        <a:off x="1900817" y="681742"/>
        <a:ext cx="1681589" cy="770116"/>
      </dsp:txXfrm>
    </dsp:sp>
    <dsp:sp modelId="{F50C0A65-B9F4-4608-A7BA-99952D1315BF}">
      <dsp:nvSpPr>
        <dsp:cNvPr id="0" name=""/>
        <dsp:cNvSpPr/>
      </dsp:nvSpPr>
      <dsp:spPr>
        <a:xfrm>
          <a:off x="3712421" y="640080"/>
          <a:ext cx="1764913" cy="853440"/>
        </a:xfrm>
        <a:prstGeom prst="roundRect">
          <a:avLst/>
        </a:prstGeom>
        <a:solidFill>
          <a:schemeClr val="accent1">
            <a:shade val="80000"/>
            <a:hueOff val="303008"/>
            <a:satOff val="-15281"/>
            <a:lumOff val="284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Content and intensity</a:t>
          </a:r>
          <a:endParaRPr lang="en-US" sz="2100" kern="1200" dirty="0"/>
        </a:p>
      </dsp:txBody>
      <dsp:txXfrm>
        <a:off x="3754083" y="681742"/>
        <a:ext cx="1681589" cy="77011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9CBAA0-FF37-4783-B4E4-F5F42A6EE66F}">
      <dsp:nvSpPr>
        <dsp:cNvPr id="0" name=""/>
        <dsp:cNvSpPr/>
      </dsp:nvSpPr>
      <dsp:spPr>
        <a:xfrm>
          <a:off x="411241" y="0"/>
          <a:ext cx="4660741" cy="213360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FA2B802-55A6-4741-995D-0CC98BD1C012}">
      <dsp:nvSpPr>
        <dsp:cNvPr id="0" name=""/>
        <dsp:cNvSpPr/>
      </dsp:nvSpPr>
      <dsp:spPr>
        <a:xfrm>
          <a:off x="5890" y="640080"/>
          <a:ext cx="1764913" cy="853440"/>
        </a:xfrm>
        <a:prstGeom prst="roundRect">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Data and assessment</a:t>
          </a:r>
          <a:endParaRPr lang="en-US" sz="2100" kern="1200" dirty="0"/>
        </a:p>
      </dsp:txBody>
      <dsp:txXfrm>
        <a:off x="47552" y="681742"/>
        <a:ext cx="1681589" cy="770116"/>
      </dsp:txXfrm>
    </dsp:sp>
    <dsp:sp modelId="{4A237131-DC7A-4CF1-B2AE-DA34D7D819BB}">
      <dsp:nvSpPr>
        <dsp:cNvPr id="0" name=""/>
        <dsp:cNvSpPr/>
      </dsp:nvSpPr>
      <dsp:spPr>
        <a:xfrm>
          <a:off x="1859155" y="640080"/>
          <a:ext cx="1764913" cy="853440"/>
        </a:xfrm>
        <a:prstGeom prst="roundRect">
          <a:avLst/>
        </a:prstGeom>
        <a:solidFill>
          <a:schemeClr val="accent1">
            <a:shade val="80000"/>
            <a:hueOff val="151504"/>
            <a:satOff val="-7640"/>
            <a:lumOff val="1423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Dosage and fidelity</a:t>
          </a:r>
          <a:endParaRPr lang="en-US" sz="2100" kern="1200" dirty="0"/>
        </a:p>
      </dsp:txBody>
      <dsp:txXfrm>
        <a:off x="1900817" y="681742"/>
        <a:ext cx="1681589" cy="770116"/>
      </dsp:txXfrm>
    </dsp:sp>
    <dsp:sp modelId="{F50C0A65-B9F4-4608-A7BA-99952D1315BF}">
      <dsp:nvSpPr>
        <dsp:cNvPr id="0" name=""/>
        <dsp:cNvSpPr/>
      </dsp:nvSpPr>
      <dsp:spPr>
        <a:xfrm>
          <a:off x="3712421" y="640080"/>
          <a:ext cx="1764913" cy="853440"/>
        </a:xfrm>
        <a:prstGeom prst="roundRect">
          <a:avLst/>
        </a:prstGeom>
        <a:solidFill>
          <a:schemeClr val="accent1">
            <a:shade val="80000"/>
            <a:hueOff val="303008"/>
            <a:satOff val="-15281"/>
            <a:lumOff val="284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Content and intensity</a:t>
          </a:r>
          <a:endParaRPr lang="en-US" sz="2100" kern="1200" dirty="0"/>
        </a:p>
      </dsp:txBody>
      <dsp:txXfrm>
        <a:off x="3754083" y="681742"/>
        <a:ext cx="1681589" cy="77011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9CBAA0-FF37-4783-B4E4-F5F42A6EE66F}">
      <dsp:nvSpPr>
        <dsp:cNvPr id="0" name=""/>
        <dsp:cNvSpPr/>
      </dsp:nvSpPr>
      <dsp:spPr>
        <a:xfrm>
          <a:off x="411241" y="0"/>
          <a:ext cx="4660741" cy="213360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FA2B802-55A6-4741-995D-0CC98BD1C012}">
      <dsp:nvSpPr>
        <dsp:cNvPr id="0" name=""/>
        <dsp:cNvSpPr/>
      </dsp:nvSpPr>
      <dsp:spPr>
        <a:xfrm>
          <a:off x="5890" y="640080"/>
          <a:ext cx="1764913" cy="853440"/>
        </a:xfrm>
        <a:prstGeom prst="roundRect">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Data and assessment</a:t>
          </a:r>
          <a:endParaRPr lang="en-US" sz="2100" kern="1200" dirty="0"/>
        </a:p>
      </dsp:txBody>
      <dsp:txXfrm>
        <a:off x="47552" y="681742"/>
        <a:ext cx="1681589" cy="770116"/>
      </dsp:txXfrm>
    </dsp:sp>
    <dsp:sp modelId="{4A237131-DC7A-4CF1-B2AE-DA34D7D819BB}">
      <dsp:nvSpPr>
        <dsp:cNvPr id="0" name=""/>
        <dsp:cNvSpPr/>
      </dsp:nvSpPr>
      <dsp:spPr>
        <a:xfrm>
          <a:off x="1859155" y="640080"/>
          <a:ext cx="1764913" cy="853440"/>
        </a:xfrm>
        <a:prstGeom prst="roundRect">
          <a:avLst/>
        </a:prstGeom>
        <a:solidFill>
          <a:schemeClr val="accent1">
            <a:shade val="80000"/>
            <a:hueOff val="151504"/>
            <a:satOff val="-7640"/>
            <a:lumOff val="1423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Dosage and fidelity</a:t>
          </a:r>
          <a:endParaRPr lang="en-US" sz="2100" kern="1200" dirty="0"/>
        </a:p>
      </dsp:txBody>
      <dsp:txXfrm>
        <a:off x="1900817" y="681742"/>
        <a:ext cx="1681589" cy="770116"/>
      </dsp:txXfrm>
    </dsp:sp>
    <dsp:sp modelId="{F50C0A65-B9F4-4608-A7BA-99952D1315BF}">
      <dsp:nvSpPr>
        <dsp:cNvPr id="0" name=""/>
        <dsp:cNvSpPr/>
      </dsp:nvSpPr>
      <dsp:spPr>
        <a:xfrm>
          <a:off x="3712421" y="640080"/>
          <a:ext cx="1764913" cy="853440"/>
        </a:xfrm>
        <a:prstGeom prst="roundRect">
          <a:avLst/>
        </a:prstGeom>
        <a:solidFill>
          <a:schemeClr val="accent1">
            <a:shade val="80000"/>
            <a:hueOff val="303008"/>
            <a:satOff val="-15281"/>
            <a:lumOff val="284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Content and intensity</a:t>
          </a:r>
          <a:endParaRPr lang="en-US" sz="2100" kern="1200" dirty="0"/>
        </a:p>
      </dsp:txBody>
      <dsp:txXfrm>
        <a:off x="3754083" y="681742"/>
        <a:ext cx="1681589" cy="77011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9CBAA0-FF37-4783-B4E4-F5F42A6EE66F}">
      <dsp:nvSpPr>
        <dsp:cNvPr id="0" name=""/>
        <dsp:cNvSpPr/>
      </dsp:nvSpPr>
      <dsp:spPr>
        <a:xfrm>
          <a:off x="645616" y="0"/>
          <a:ext cx="7316985" cy="2287587"/>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FA2B802-55A6-4741-995D-0CC98BD1C012}">
      <dsp:nvSpPr>
        <dsp:cNvPr id="0" name=""/>
        <dsp:cNvSpPr/>
      </dsp:nvSpPr>
      <dsp:spPr>
        <a:xfrm>
          <a:off x="291704" y="686276"/>
          <a:ext cx="2582465" cy="915034"/>
        </a:xfrm>
        <a:prstGeom prst="roundRect">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Data and assessment</a:t>
          </a:r>
          <a:endParaRPr lang="en-US" sz="2400" kern="1200" dirty="0"/>
        </a:p>
      </dsp:txBody>
      <dsp:txXfrm>
        <a:off x="336372" y="730944"/>
        <a:ext cx="2493129" cy="825698"/>
      </dsp:txXfrm>
    </dsp:sp>
    <dsp:sp modelId="{4A237131-DC7A-4CF1-B2AE-DA34D7D819BB}">
      <dsp:nvSpPr>
        <dsp:cNvPr id="0" name=""/>
        <dsp:cNvSpPr/>
      </dsp:nvSpPr>
      <dsp:spPr>
        <a:xfrm>
          <a:off x="3012876" y="686276"/>
          <a:ext cx="2582465" cy="915034"/>
        </a:xfrm>
        <a:prstGeom prst="roundRect">
          <a:avLst/>
        </a:prstGeom>
        <a:solidFill>
          <a:schemeClr val="accent1">
            <a:shade val="80000"/>
            <a:hueOff val="151504"/>
            <a:satOff val="-7640"/>
            <a:lumOff val="1423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Dosage and fidelity</a:t>
          </a:r>
          <a:endParaRPr lang="en-US" sz="2400" kern="1200" dirty="0"/>
        </a:p>
      </dsp:txBody>
      <dsp:txXfrm>
        <a:off x="3057544" y="730944"/>
        <a:ext cx="2493129" cy="825698"/>
      </dsp:txXfrm>
    </dsp:sp>
    <dsp:sp modelId="{F50C0A65-B9F4-4608-A7BA-99952D1315BF}">
      <dsp:nvSpPr>
        <dsp:cNvPr id="0" name=""/>
        <dsp:cNvSpPr/>
      </dsp:nvSpPr>
      <dsp:spPr>
        <a:xfrm>
          <a:off x="5734048" y="686276"/>
          <a:ext cx="2582465" cy="915034"/>
        </a:xfrm>
        <a:prstGeom prst="roundRect">
          <a:avLst/>
        </a:prstGeom>
        <a:solidFill>
          <a:srgbClr val="9FACC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Content and intensity</a:t>
          </a:r>
          <a:endParaRPr lang="en-US" sz="2400" kern="1200" dirty="0"/>
        </a:p>
      </dsp:txBody>
      <dsp:txXfrm>
        <a:off x="5778716" y="730944"/>
        <a:ext cx="2493129" cy="82569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9CBAA0-FF37-4783-B4E4-F5F42A6EE66F}">
      <dsp:nvSpPr>
        <dsp:cNvPr id="0" name=""/>
        <dsp:cNvSpPr/>
      </dsp:nvSpPr>
      <dsp:spPr>
        <a:xfrm>
          <a:off x="662939" y="0"/>
          <a:ext cx="7513320" cy="228600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FA2B802-55A6-4741-995D-0CC98BD1C012}">
      <dsp:nvSpPr>
        <dsp:cNvPr id="0" name=""/>
        <dsp:cNvSpPr/>
      </dsp:nvSpPr>
      <dsp:spPr>
        <a:xfrm>
          <a:off x="296510" y="685799"/>
          <a:ext cx="2651760" cy="914400"/>
        </a:xfrm>
        <a:prstGeom prst="roundRect">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Data and assessment</a:t>
          </a:r>
          <a:endParaRPr lang="en-US" sz="2400" kern="1200" dirty="0"/>
        </a:p>
      </dsp:txBody>
      <dsp:txXfrm>
        <a:off x="341147" y="730436"/>
        <a:ext cx="2562486" cy="825126"/>
      </dsp:txXfrm>
    </dsp:sp>
    <dsp:sp modelId="{4A237131-DC7A-4CF1-B2AE-DA34D7D819BB}">
      <dsp:nvSpPr>
        <dsp:cNvPr id="0" name=""/>
        <dsp:cNvSpPr/>
      </dsp:nvSpPr>
      <dsp:spPr>
        <a:xfrm>
          <a:off x="3093720" y="685799"/>
          <a:ext cx="2651760" cy="914400"/>
        </a:xfrm>
        <a:prstGeom prst="roundRect">
          <a:avLst/>
        </a:prstGeom>
        <a:solidFill>
          <a:schemeClr val="accent1">
            <a:shade val="80000"/>
            <a:hueOff val="151504"/>
            <a:satOff val="-7640"/>
            <a:lumOff val="1423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Dosage and fidelity</a:t>
          </a:r>
          <a:endParaRPr lang="en-US" sz="2400" kern="1200" dirty="0"/>
        </a:p>
      </dsp:txBody>
      <dsp:txXfrm>
        <a:off x="3138357" y="730436"/>
        <a:ext cx="2562486" cy="825126"/>
      </dsp:txXfrm>
    </dsp:sp>
    <dsp:sp modelId="{F50C0A65-B9F4-4608-A7BA-99952D1315BF}">
      <dsp:nvSpPr>
        <dsp:cNvPr id="0" name=""/>
        <dsp:cNvSpPr/>
      </dsp:nvSpPr>
      <dsp:spPr>
        <a:xfrm>
          <a:off x="5890929" y="685799"/>
          <a:ext cx="2651760" cy="914400"/>
        </a:xfrm>
        <a:prstGeom prst="roundRect">
          <a:avLst/>
        </a:prstGeom>
        <a:solidFill>
          <a:srgbClr val="9FACC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Content and intensity</a:t>
          </a:r>
          <a:endParaRPr lang="en-US" sz="2400" kern="1200" dirty="0"/>
        </a:p>
      </dsp:txBody>
      <dsp:txXfrm>
        <a:off x="5935566" y="730436"/>
        <a:ext cx="2562486" cy="82512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9CBAA0-FF37-4783-B4E4-F5F42A6EE66F}">
      <dsp:nvSpPr>
        <dsp:cNvPr id="0" name=""/>
        <dsp:cNvSpPr/>
      </dsp:nvSpPr>
      <dsp:spPr>
        <a:xfrm>
          <a:off x="645794" y="0"/>
          <a:ext cx="7319010" cy="2209799"/>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FA2B802-55A6-4741-995D-0CC98BD1C012}">
      <dsp:nvSpPr>
        <dsp:cNvPr id="0" name=""/>
        <dsp:cNvSpPr/>
      </dsp:nvSpPr>
      <dsp:spPr>
        <a:xfrm>
          <a:off x="291784" y="662939"/>
          <a:ext cx="2583180" cy="883920"/>
        </a:xfrm>
        <a:prstGeom prst="roundRect">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Data and assessment</a:t>
          </a:r>
          <a:endParaRPr lang="en-US" sz="2300" kern="1200" dirty="0"/>
        </a:p>
      </dsp:txBody>
      <dsp:txXfrm>
        <a:off x="334933" y="706088"/>
        <a:ext cx="2496882" cy="797622"/>
      </dsp:txXfrm>
    </dsp:sp>
    <dsp:sp modelId="{4A237131-DC7A-4CF1-B2AE-DA34D7D819BB}">
      <dsp:nvSpPr>
        <dsp:cNvPr id="0" name=""/>
        <dsp:cNvSpPr/>
      </dsp:nvSpPr>
      <dsp:spPr>
        <a:xfrm>
          <a:off x="3013710" y="662939"/>
          <a:ext cx="2583180" cy="883920"/>
        </a:xfrm>
        <a:prstGeom prst="roundRect">
          <a:avLst/>
        </a:prstGeom>
        <a:solidFill>
          <a:schemeClr val="accent1">
            <a:shade val="80000"/>
            <a:hueOff val="151504"/>
            <a:satOff val="-7640"/>
            <a:lumOff val="1423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Dosage and fidelity</a:t>
          </a:r>
          <a:endParaRPr lang="en-US" sz="2300" kern="1200" dirty="0"/>
        </a:p>
      </dsp:txBody>
      <dsp:txXfrm>
        <a:off x="3056859" y="706088"/>
        <a:ext cx="2496882" cy="797622"/>
      </dsp:txXfrm>
    </dsp:sp>
    <dsp:sp modelId="{F50C0A65-B9F4-4608-A7BA-99952D1315BF}">
      <dsp:nvSpPr>
        <dsp:cNvPr id="0" name=""/>
        <dsp:cNvSpPr/>
      </dsp:nvSpPr>
      <dsp:spPr>
        <a:xfrm>
          <a:off x="5735635" y="662939"/>
          <a:ext cx="2583180" cy="883920"/>
        </a:xfrm>
        <a:prstGeom prst="roundRect">
          <a:avLst/>
        </a:prstGeom>
        <a:solidFill>
          <a:srgbClr val="9FACC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Content and intensity</a:t>
          </a:r>
          <a:endParaRPr lang="en-US" sz="2300" kern="1200" dirty="0"/>
        </a:p>
      </dsp:txBody>
      <dsp:txXfrm>
        <a:off x="5778784" y="706088"/>
        <a:ext cx="2496882" cy="797622"/>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F4B294C5-BD26-45DC-BEFF-0C988960E5DB}" type="datetimeFigureOut">
              <a:rPr lang="en-US" smtClean="0"/>
              <a:t>3/5/2014</a:t>
            </a:fld>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04EB490E-8732-40A5-BF2C-3987F98B8599}" type="slidenum">
              <a:rPr lang="en-US" smtClean="0"/>
              <a:t>‹#›</a:t>
            </a:fld>
            <a:endParaRPr lang="en-US" dirty="0"/>
          </a:p>
        </p:txBody>
      </p:sp>
    </p:spTree>
    <p:extLst>
      <p:ext uri="{BB962C8B-B14F-4D97-AF65-F5344CB8AC3E}">
        <p14:creationId xmlns:p14="http://schemas.microsoft.com/office/powerpoint/2010/main" val="1925633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25550" y="692150"/>
            <a:ext cx="4654550" cy="3490913"/>
          </a:xfrm>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04EB490E-8732-40A5-BF2C-3987F98B8599}" type="slidenum">
              <a:rPr lang="en-US" smtClean="0"/>
              <a:t>1</a:t>
            </a:fld>
            <a:endParaRPr lang="en-US" dirty="0"/>
          </a:p>
        </p:txBody>
      </p:sp>
    </p:spTree>
    <p:extLst>
      <p:ext uri="{BB962C8B-B14F-4D97-AF65-F5344CB8AC3E}">
        <p14:creationId xmlns:p14="http://schemas.microsoft.com/office/powerpoint/2010/main" val="32528704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1BCF944E-AC27-4BEA-9C0A-695BFCE7C965}" type="slidenum">
              <a:rPr lang="en-US" smtClean="0"/>
              <a:pPr/>
              <a:t>10</a:t>
            </a:fld>
            <a:endParaRPr lang="en-US" dirty="0"/>
          </a:p>
        </p:txBody>
      </p:sp>
    </p:spTree>
    <p:extLst>
      <p:ext uri="{BB962C8B-B14F-4D97-AF65-F5344CB8AC3E}">
        <p14:creationId xmlns:p14="http://schemas.microsoft.com/office/powerpoint/2010/main" val="7910721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CF944E-AC27-4BEA-9C0A-695BFCE7C965}" type="slidenum">
              <a:rPr lang="en-US" smtClean="0"/>
              <a:pPr/>
              <a:t>11</a:t>
            </a:fld>
            <a:endParaRPr lang="en-US" dirty="0"/>
          </a:p>
        </p:txBody>
      </p:sp>
    </p:spTree>
    <p:extLst>
      <p:ext uri="{BB962C8B-B14F-4D97-AF65-F5344CB8AC3E}">
        <p14:creationId xmlns:p14="http://schemas.microsoft.com/office/powerpoint/2010/main" val="42932275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04EB490E-8732-40A5-BF2C-3987F98B8599}" type="slidenum">
              <a:rPr lang="en-US" smtClean="0"/>
              <a:t>12</a:t>
            </a:fld>
            <a:endParaRPr lang="en-US" dirty="0"/>
          </a:p>
        </p:txBody>
      </p:sp>
    </p:spTree>
    <p:extLst>
      <p:ext uri="{BB962C8B-B14F-4D97-AF65-F5344CB8AC3E}">
        <p14:creationId xmlns:p14="http://schemas.microsoft.com/office/powerpoint/2010/main" val="38254753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EB490E-8732-40A5-BF2C-3987F98B8599}" type="slidenum">
              <a:rPr lang="en-US" smtClean="0"/>
              <a:t>13</a:t>
            </a:fld>
            <a:endParaRPr lang="en-US" dirty="0"/>
          </a:p>
        </p:txBody>
      </p:sp>
    </p:spTree>
    <p:extLst>
      <p:ext uri="{BB962C8B-B14F-4D97-AF65-F5344CB8AC3E}">
        <p14:creationId xmlns:p14="http://schemas.microsoft.com/office/powerpoint/2010/main" val="263411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EB490E-8732-40A5-BF2C-3987F98B8599}" type="slidenum">
              <a:rPr lang="en-US" smtClean="0"/>
              <a:t>14</a:t>
            </a:fld>
            <a:endParaRPr lang="en-US" dirty="0"/>
          </a:p>
        </p:txBody>
      </p:sp>
    </p:spTree>
    <p:extLst>
      <p:ext uri="{BB962C8B-B14F-4D97-AF65-F5344CB8AC3E}">
        <p14:creationId xmlns:p14="http://schemas.microsoft.com/office/powerpoint/2010/main" val="37155765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Wingdings" charset="2"/>
              <a:buNone/>
            </a:pPr>
            <a:endParaRPr lang="en-US" sz="1200" dirty="0" smtClean="0"/>
          </a:p>
          <a:p>
            <a:pPr marL="0" indent="0">
              <a:buFont typeface="Wingdings" charset="2"/>
              <a:buNone/>
            </a:pPr>
            <a:endParaRPr lang="en-US" dirty="0" smtClean="0"/>
          </a:p>
          <a:p>
            <a:endParaRPr lang="en-US" dirty="0"/>
          </a:p>
        </p:txBody>
      </p:sp>
      <p:sp>
        <p:nvSpPr>
          <p:cNvPr id="4" name="Slide Number Placeholder 3"/>
          <p:cNvSpPr>
            <a:spLocks noGrp="1"/>
          </p:cNvSpPr>
          <p:nvPr>
            <p:ph type="sldNum" sz="quarter" idx="10"/>
          </p:nvPr>
        </p:nvSpPr>
        <p:spPr/>
        <p:txBody>
          <a:bodyPr/>
          <a:lstStyle/>
          <a:p>
            <a:fld id="{04EB490E-8732-40A5-BF2C-3987F98B8599}" type="slidenum">
              <a:rPr lang="en-US" smtClean="0"/>
              <a:t>15</a:t>
            </a:fld>
            <a:endParaRPr lang="en-US" dirty="0"/>
          </a:p>
        </p:txBody>
      </p:sp>
    </p:spTree>
    <p:extLst>
      <p:ext uri="{BB962C8B-B14F-4D97-AF65-F5344CB8AC3E}">
        <p14:creationId xmlns:p14="http://schemas.microsoft.com/office/powerpoint/2010/main" val="15658529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EB490E-8732-40A5-BF2C-3987F98B8599}" type="slidenum">
              <a:rPr lang="en-US" smtClean="0"/>
              <a:t>16</a:t>
            </a:fld>
            <a:endParaRPr lang="en-US" dirty="0"/>
          </a:p>
        </p:txBody>
      </p:sp>
    </p:spTree>
    <p:extLst>
      <p:ext uri="{BB962C8B-B14F-4D97-AF65-F5344CB8AC3E}">
        <p14:creationId xmlns:p14="http://schemas.microsoft.com/office/powerpoint/2010/main" val="1359392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CF944E-AC27-4BEA-9C0A-695BFCE7C965}" type="slidenum">
              <a:rPr lang="en-US" smtClean="0"/>
              <a:pPr/>
              <a:t>17</a:t>
            </a:fld>
            <a:endParaRPr lang="en-US" dirty="0"/>
          </a:p>
        </p:txBody>
      </p:sp>
    </p:spTree>
    <p:extLst>
      <p:ext uri="{BB962C8B-B14F-4D97-AF65-F5344CB8AC3E}">
        <p14:creationId xmlns:p14="http://schemas.microsoft.com/office/powerpoint/2010/main" val="42329637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04EB490E-8732-40A5-BF2C-3987F98B8599}" type="slidenum">
              <a:rPr lang="en-US" smtClean="0"/>
              <a:t>18</a:t>
            </a:fld>
            <a:endParaRPr lang="en-US" dirty="0"/>
          </a:p>
        </p:txBody>
      </p:sp>
    </p:spTree>
    <p:extLst>
      <p:ext uri="{BB962C8B-B14F-4D97-AF65-F5344CB8AC3E}">
        <p14:creationId xmlns:p14="http://schemas.microsoft.com/office/powerpoint/2010/main" val="21805363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EB490E-8732-40A5-BF2C-3987F98B8599}" type="slidenum">
              <a:rPr lang="en-US" smtClean="0"/>
              <a:t>19</a:t>
            </a:fld>
            <a:endParaRPr lang="en-US" dirty="0"/>
          </a:p>
        </p:txBody>
      </p:sp>
    </p:spTree>
    <p:extLst>
      <p:ext uri="{BB962C8B-B14F-4D97-AF65-F5344CB8AC3E}">
        <p14:creationId xmlns:p14="http://schemas.microsoft.com/office/powerpoint/2010/main" val="21805363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0" dirty="0"/>
          </a:p>
        </p:txBody>
      </p:sp>
      <p:sp>
        <p:nvSpPr>
          <p:cNvPr id="4" name="Slide Number Placeholder 3"/>
          <p:cNvSpPr>
            <a:spLocks noGrp="1"/>
          </p:cNvSpPr>
          <p:nvPr>
            <p:ph type="sldNum" sz="quarter" idx="10"/>
          </p:nvPr>
        </p:nvSpPr>
        <p:spPr/>
        <p:txBody>
          <a:bodyPr/>
          <a:lstStyle/>
          <a:p>
            <a:fld id="{04EB490E-8732-40A5-BF2C-3987F98B8599}" type="slidenum">
              <a:rPr lang="en-US" smtClean="0"/>
              <a:t>2</a:t>
            </a:fld>
            <a:endParaRPr lang="en-US" dirty="0"/>
          </a:p>
        </p:txBody>
      </p:sp>
    </p:spTree>
    <p:extLst>
      <p:ext uri="{BB962C8B-B14F-4D97-AF65-F5344CB8AC3E}">
        <p14:creationId xmlns:p14="http://schemas.microsoft.com/office/powerpoint/2010/main" val="8781063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EB490E-8732-40A5-BF2C-3987F98B8599}" type="slidenum">
              <a:rPr lang="en-US" smtClean="0"/>
              <a:t>20</a:t>
            </a:fld>
            <a:endParaRPr lang="en-US" dirty="0"/>
          </a:p>
        </p:txBody>
      </p:sp>
    </p:spTree>
    <p:extLst>
      <p:ext uri="{BB962C8B-B14F-4D97-AF65-F5344CB8AC3E}">
        <p14:creationId xmlns:p14="http://schemas.microsoft.com/office/powerpoint/2010/main" val="21805363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EB490E-8732-40A5-BF2C-3987F98B8599}" type="slidenum">
              <a:rPr lang="en-US" smtClean="0"/>
              <a:t>21</a:t>
            </a:fld>
            <a:endParaRPr lang="en-US" dirty="0"/>
          </a:p>
        </p:txBody>
      </p:sp>
    </p:spTree>
    <p:extLst>
      <p:ext uri="{BB962C8B-B14F-4D97-AF65-F5344CB8AC3E}">
        <p14:creationId xmlns:p14="http://schemas.microsoft.com/office/powerpoint/2010/main" val="21805363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EB490E-8732-40A5-BF2C-3987F98B8599}" type="slidenum">
              <a:rPr lang="en-US" smtClean="0"/>
              <a:t>22</a:t>
            </a:fld>
            <a:endParaRPr lang="en-US" dirty="0"/>
          </a:p>
        </p:txBody>
      </p:sp>
    </p:spTree>
    <p:extLst>
      <p:ext uri="{BB962C8B-B14F-4D97-AF65-F5344CB8AC3E}">
        <p14:creationId xmlns:p14="http://schemas.microsoft.com/office/powerpoint/2010/main" val="25109786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04EB490E-8732-40A5-BF2C-3987F98B8599}" type="slidenum">
              <a:rPr lang="en-US" smtClean="0"/>
              <a:t>23</a:t>
            </a:fld>
            <a:endParaRPr lang="en-US" dirty="0"/>
          </a:p>
        </p:txBody>
      </p:sp>
    </p:spTree>
    <p:extLst>
      <p:ext uri="{BB962C8B-B14F-4D97-AF65-F5344CB8AC3E}">
        <p14:creationId xmlns:p14="http://schemas.microsoft.com/office/powerpoint/2010/main" val="2443040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EB490E-8732-40A5-BF2C-3987F98B8599}" type="slidenum">
              <a:rPr lang="en-US" smtClean="0"/>
              <a:t>24</a:t>
            </a:fld>
            <a:endParaRPr lang="en-US" dirty="0"/>
          </a:p>
        </p:txBody>
      </p:sp>
    </p:spTree>
    <p:extLst>
      <p:ext uri="{BB962C8B-B14F-4D97-AF65-F5344CB8AC3E}">
        <p14:creationId xmlns:p14="http://schemas.microsoft.com/office/powerpoint/2010/main" val="39967206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EB490E-8732-40A5-BF2C-3987F98B8599}" type="slidenum">
              <a:rPr lang="en-US" smtClean="0"/>
              <a:t>25</a:t>
            </a:fld>
            <a:endParaRPr lang="en-US" dirty="0"/>
          </a:p>
        </p:txBody>
      </p:sp>
    </p:spTree>
    <p:extLst>
      <p:ext uri="{BB962C8B-B14F-4D97-AF65-F5344CB8AC3E}">
        <p14:creationId xmlns:p14="http://schemas.microsoft.com/office/powerpoint/2010/main" val="19708682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EB490E-8732-40A5-BF2C-3987F98B8599}" type="slidenum">
              <a:rPr lang="en-US" smtClean="0"/>
              <a:t>26</a:t>
            </a:fld>
            <a:endParaRPr lang="en-US" dirty="0"/>
          </a:p>
        </p:txBody>
      </p:sp>
    </p:spTree>
    <p:extLst>
      <p:ext uri="{BB962C8B-B14F-4D97-AF65-F5344CB8AC3E}">
        <p14:creationId xmlns:p14="http://schemas.microsoft.com/office/powerpoint/2010/main" val="22602903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EB490E-8732-40A5-BF2C-3987F98B8599}" type="slidenum">
              <a:rPr lang="en-US" smtClean="0"/>
              <a:t>27</a:t>
            </a:fld>
            <a:endParaRPr lang="en-US" dirty="0"/>
          </a:p>
        </p:txBody>
      </p:sp>
    </p:spTree>
    <p:extLst>
      <p:ext uri="{BB962C8B-B14F-4D97-AF65-F5344CB8AC3E}">
        <p14:creationId xmlns:p14="http://schemas.microsoft.com/office/powerpoint/2010/main" val="10994835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04EB490E-8732-40A5-BF2C-3987F98B8599}" type="slidenum">
              <a:rPr lang="en-US" smtClean="0"/>
              <a:t>28</a:t>
            </a:fld>
            <a:endParaRPr lang="en-US" dirty="0"/>
          </a:p>
        </p:txBody>
      </p:sp>
    </p:spTree>
    <p:extLst>
      <p:ext uri="{BB962C8B-B14F-4D97-AF65-F5344CB8AC3E}">
        <p14:creationId xmlns:p14="http://schemas.microsoft.com/office/powerpoint/2010/main" val="21805363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EB490E-8732-40A5-BF2C-3987F98B8599}" type="slidenum">
              <a:rPr lang="en-US" smtClean="0"/>
              <a:t>29</a:t>
            </a:fld>
            <a:endParaRPr lang="en-US" dirty="0"/>
          </a:p>
        </p:txBody>
      </p:sp>
    </p:spTree>
    <p:extLst>
      <p:ext uri="{BB962C8B-B14F-4D97-AF65-F5344CB8AC3E}">
        <p14:creationId xmlns:p14="http://schemas.microsoft.com/office/powerpoint/2010/main" val="6958707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EB490E-8732-40A5-BF2C-3987F98B8599}" type="slidenum">
              <a:rPr lang="en-US" smtClean="0"/>
              <a:t>3</a:t>
            </a:fld>
            <a:endParaRPr lang="en-US" dirty="0"/>
          </a:p>
        </p:txBody>
      </p:sp>
    </p:spTree>
    <p:extLst>
      <p:ext uri="{BB962C8B-B14F-4D97-AF65-F5344CB8AC3E}">
        <p14:creationId xmlns:p14="http://schemas.microsoft.com/office/powerpoint/2010/main" val="12068222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EB490E-8732-40A5-BF2C-3987F98B8599}" type="slidenum">
              <a:rPr lang="en-US" smtClean="0"/>
              <a:t>30</a:t>
            </a:fld>
            <a:endParaRPr lang="en-US" dirty="0"/>
          </a:p>
        </p:txBody>
      </p:sp>
    </p:spTree>
    <p:extLst>
      <p:ext uri="{BB962C8B-B14F-4D97-AF65-F5344CB8AC3E}">
        <p14:creationId xmlns:p14="http://schemas.microsoft.com/office/powerpoint/2010/main" val="38910011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EB490E-8732-40A5-BF2C-3987F98B8599}" type="slidenum">
              <a:rPr lang="en-US" smtClean="0"/>
              <a:t>31</a:t>
            </a:fld>
            <a:endParaRPr lang="en-US" dirty="0"/>
          </a:p>
        </p:txBody>
      </p:sp>
    </p:spTree>
    <p:extLst>
      <p:ext uri="{BB962C8B-B14F-4D97-AF65-F5344CB8AC3E}">
        <p14:creationId xmlns:p14="http://schemas.microsoft.com/office/powerpoint/2010/main" val="392993384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EB490E-8732-40A5-BF2C-3987F98B8599}" type="slidenum">
              <a:rPr lang="en-US" smtClean="0"/>
              <a:t>32</a:t>
            </a:fld>
            <a:endParaRPr lang="en-US" dirty="0"/>
          </a:p>
        </p:txBody>
      </p:sp>
    </p:spTree>
    <p:extLst>
      <p:ext uri="{BB962C8B-B14F-4D97-AF65-F5344CB8AC3E}">
        <p14:creationId xmlns:p14="http://schemas.microsoft.com/office/powerpoint/2010/main" val="218053637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EB490E-8732-40A5-BF2C-3987F98B8599}" type="slidenum">
              <a:rPr lang="en-US" smtClean="0"/>
              <a:t>33</a:t>
            </a:fld>
            <a:endParaRPr lang="en-US" dirty="0"/>
          </a:p>
        </p:txBody>
      </p:sp>
    </p:spTree>
    <p:extLst>
      <p:ext uri="{BB962C8B-B14F-4D97-AF65-F5344CB8AC3E}">
        <p14:creationId xmlns:p14="http://schemas.microsoft.com/office/powerpoint/2010/main" val="102385768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9964" indent="-349964">
              <a:buFont typeface="Arial" pitchFamily="34" charset="0"/>
              <a:buChar char="•"/>
            </a:pPr>
            <a:endParaRPr lang="en-US" dirty="0" smtClean="0"/>
          </a:p>
          <a:p>
            <a:endParaRPr lang="en-US" dirty="0"/>
          </a:p>
        </p:txBody>
      </p:sp>
      <p:sp>
        <p:nvSpPr>
          <p:cNvPr id="4" name="Slide Number Placeholder 3"/>
          <p:cNvSpPr>
            <a:spLocks noGrp="1"/>
          </p:cNvSpPr>
          <p:nvPr>
            <p:ph type="sldNum" sz="quarter" idx="10"/>
          </p:nvPr>
        </p:nvSpPr>
        <p:spPr/>
        <p:txBody>
          <a:bodyPr/>
          <a:lstStyle/>
          <a:p>
            <a:fld id="{04EB490E-8732-40A5-BF2C-3987F98B8599}" type="slidenum">
              <a:rPr lang="en-US" smtClean="0"/>
              <a:t>34</a:t>
            </a:fld>
            <a:endParaRPr lang="en-US" dirty="0"/>
          </a:p>
        </p:txBody>
      </p:sp>
    </p:spTree>
    <p:extLst>
      <p:ext uri="{BB962C8B-B14F-4D97-AF65-F5344CB8AC3E}">
        <p14:creationId xmlns:p14="http://schemas.microsoft.com/office/powerpoint/2010/main" val="15635423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EB490E-8732-40A5-BF2C-3987F98B8599}" type="slidenum">
              <a:rPr lang="en-US" smtClean="0"/>
              <a:t>35</a:t>
            </a:fld>
            <a:endParaRPr lang="en-US" dirty="0"/>
          </a:p>
        </p:txBody>
      </p:sp>
    </p:spTree>
    <p:extLst>
      <p:ext uri="{BB962C8B-B14F-4D97-AF65-F5344CB8AC3E}">
        <p14:creationId xmlns:p14="http://schemas.microsoft.com/office/powerpoint/2010/main" val="255311104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EB490E-8732-40A5-BF2C-3987F98B8599}" type="slidenum">
              <a:rPr lang="en-US" smtClean="0"/>
              <a:t>36</a:t>
            </a:fld>
            <a:endParaRPr lang="en-US" dirty="0"/>
          </a:p>
        </p:txBody>
      </p:sp>
    </p:spTree>
    <p:extLst>
      <p:ext uri="{BB962C8B-B14F-4D97-AF65-F5344CB8AC3E}">
        <p14:creationId xmlns:p14="http://schemas.microsoft.com/office/powerpoint/2010/main" val="218053637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B4D529-9010-495D-81FD-B5025921701F}" type="slidenum">
              <a:rPr lang="en-US" smtClean="0"/>
              <a:t>37</a:t>
            </a:fld>
            <a:endParaRPr lang="en-US" dirty="0"/>
          </a:p>
        </p:txBody>
      </p:sp>
    </p:spTree>
    <p:extLst>
      <p:ext uri="{BB962C8B-B14F-4D97-AF65-F5344CB8AC3E}">
        <p14:creationId xmlns:p14="http://schemas.microsoft.com/office/powerpoint/2010/main" val="104737736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EB490E-8732-40A5-BF2C-3987F98B8599}" type="slidenum">
              <a:rPr lang="en-US" smtClean="0"/>
              <a:t>38</a:t>
            </a:fld>
            <a:endParaRPr lang="en-US" dirty="0"/>
          </a:p>
        </p:txBody>
      </p:sp>
    </p:spTree>
    <p:extLst>
      <p:ext uri="{BB962C8B-B14F-4D97-AF65-F5344CB8AC3E}">
        <p14:creationId xmlns:p14="http://schemas.microsoft.com/office/powerpoint/2010/main" val="248899666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EB490E-8732-40A5-BF2C-3987F98B8599}" type="slidenum">
              <a:rPr lang="en-US" smtClean="0"/>
              <a:t>39</a:t>
            </a:fld>
            <a:endParaRPr lang="en-US" dirty="0"/>
          </a:p>
        </p:txBody>
      </p:sp>
    </p:spTree>
    <p:extLst>
      <p:ext uri="{BB962C8B-B14F-4D97-AF65-F5344CB8AC3E}">
        <p14:creationId xmlns:p14="http://schemas.microsoft.com/office/powerpoint/2010/main" val="10330294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EB490E-8732-40A5-BF2C-3987F98B8599}" type="slidenum">
              <a:rPr lang="en-US" smtClean="0"/>
              <a:t>4</a:t>
            </a:fld>
            <a:endParaRPr lang="en-US" dirty="0"/>
          </a:p>
        </p:txBody>
      </p:sp>
    </p:spTree>
    <p:extLst>
      <p:ext uri="{BB962C8B-B14F-4D97-AF65-F5344CB8AC3E}">
        <p14:creationId xmlns:p14="http://schemas.microsoft.com/office/powerpoint/2010/main" val="2634112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CF944E-AC27-4BEA-9C0A-695BFCE7C965}" type="slidenum">
              <a:rPr lang="en-US" smtClean="0">
                <a:solidFill>
                  <a:prstClr val="black"/>
                </a:solidFill>
              </a:rPr>
              <a:pPr/>
              <a:t>40</a:t>
            </a:fld>
            <a:endParaRPr lang="en-US" dirty="0">
              <a:solidFill>
                <a:prstClr val="black"/>
              </a:solidFill>
            </a:endParaRPr>
          </a:p>
        </p:txBody>
      </p:sp>
    </p:spTree>
    <p:extLst>
      <p:ext uri="{BB962C8B-B14F-4D97-AF65-F5344CB8AC3E}">
        <p14:creationId xmlns:p14="http://schemas.microsoft.com/office/powerpoint/2010/main" val="49032534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CF944E-AC27-4BEA-9C0A-695BFCE7C965}" type="slidenum">
              <a:rPr lang="en-US" smtClean="0"/>
              <a:pPr/>
              <a:t>41</a:t>
            </a:fld>
            <a:endParaRPr lang="en-US"/>
          </a:p>
        </p:txBody>
      </p:sp>
    </p:spTree>
    <p:extLst>
      <p:ext uri="{BB962C8B-B14F-4D97-AF65-F5344CB8AC3E}">
        <p14:creationId xmlns:p14="http://schemas.microsoft.com/office/powerpoint/2010/main" val="31647853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EB490E-8732-40A5-BF2C-3987F98B8599}" type="slidenum">
              <a:rPr lang="en-US" smtClean="0"/>
              <a:t>5</a:t>
            </a:fld>
            <a:endParaRPr lang="en-US" dirty="0"/>
          </a:p>
        </p:txBody>
      </p:sp>
    </p:spTree>
    <p:extLst>
      <p:ext uri="{BB962C8B-B14F-4D97-AF65-F5344CB8AC3E}">
        <p14:creationId xmlns:p14="http://schemas.microsoft.com/office/powerpoint/2010/main" val="37288674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6</a:t>
            </a:fld>
            <a:endParaRPr lang="en-US" dirty="0"/>
          </a:p>
        </p:txBody>
      </p:sp>
    </p:spTree>
    <p:extLst>
      <p:ext uri="{BB962C8B-B14F-4D97-AF65-F5344CB8AC3E}">
        <p14:creationId xmlns:p14="http://schemas.microsoft.com/office/powerpoint/2010/main" val="25572812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EB490E-8732-40A5-BF2C-3987F98B8599}" type="slidenum">
              <a:rPr lang="en-US" smtClean="0"/>
              <a:t>7</a:t>
            </a:fld>
            <a:endParaRPr lang="en-US" dirty="0"/>
          </a:p>
        </p:txBody>
      </p:sp>
    </p:spTree>
    <p:extLst>
      <p:ext uri="{BB962C8B-B14F-4D97-AF65-F5344CB8AC3E}">
        <p14:creationId xmlns:p14="http://schemas.microsoft.com/office/powerpoint/2010/main" val="23765507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EB490E-8732-40A5-BF2C-3987F98B8599}" type="slidenum">
              <a:rPr lang="en-US" smtClean="0"/>
              <a:t>8</a:t>
            </a:fld>
            <a:endParaRPr lang="en-US" dirty="0"/>
          </a:p>
        </p:txBody>
      </p:sp>
    </p:spTree>
    <p:extLst>
      <p:ext uri="{BB962C8B-B14F-4D97-AF65-F5344CB8AC3E}">
        <p14:creationId xmlns:p14="http://schemas.microsoft.com/office/powerpoint/2010/main" val="37125095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4EB490E-8732-40A5-BF2C-3987F98B8599}" type="slidenum">
              <a:rPr lang="en-US" smtClean="0"/>
              <a:t>9</a:t>
            </a:fld>
            <a:endParaRPr lang="en-US" dirty="0"/>
          </a:p>
        </p:txBody>
      </p:sp>
    </p:spTree>
    <p:extLst>
      <p:ext uri="{BB962C8B-B14F-4D97-AF65-F5344CB8AC3E}">
        <p14:creationId xmlns:p14="http://schemas.microsoft.com/office/powerpoint/2010/main" val="1842575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ext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687388" y="2055813"/>
            <a:ext cx="8224837" cy="3732737"/>
          </a:xfrm>
        </p:spPr>
        <p:txBody>
          <a:bodyPr/>
          <a:lstStyle>
            <a:lvl1pPr marL="0" indent="0">
              <a:buNone/>
              <a:defRPr>
                <a:solidFill>
                  <a:schemeClr val="tx2">
                    <a:lumMod val="75000"/>
                  </a:schemeClr>
                </a:solidFill>
                <a:latin typeface="+mn-lt"/>
                <a:cs typeface="Franklin Gothic Book" pitchFamily="34" charset="0"/>
              </a:defRPr>
            </a:lvl1pPr>
            <a:lvl2pPr marL="230188" indent="-230188">
              <a:buFont typeface="Arial" pitchFamily="34" charset="0"/>
              <a:buChar char="•"/>
              <a:defRPr>
                <a:solidFill>
                  <a:schemeClr val="tx2">
                    <a:lumMod val="75000"/>
                  </a:schemeClr>
                </a:solidFill>
                <a:latin typeface="+mn-lt"/>
              </a:defRPr>
            </a:lvl2pPr>
            <a:lvl3pPr marL="465138" indent="-228600">
              <a:defRPr>
                <a:solidFill>
                  <a:schemeClr val="tx2">
                    <a:lumMod val="75000"/>
                  </a:schemeClr>
                </a:solidFill>
                <a:latin typeface="+mn-lt"/>
              </a:defRPr>
            </a:lvl3pPr>
            <a:lvl4pPr marL="685800" indent="-228600">
              <a:defRPr>
                <a:solidFill>
                  <a:schemeClr val="tx2">
                    <a:lumMod val="75000"/>
                  </a:schemeClr>
                </a:solidFill>
                <a:latin typeface="+mn-lt"/>
              </a:defRPr>
            </a:lvl4pPr>
            <a:lvl5pPr marL="912813" indent="-228600">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4" name="Slide Number Placeholder 3"/>
          <p:cNvSpPr>
            <a:spLocks noGrp="1"/>
          </p:cNvSpPr>
          <p:nvPr>
            <p:ph type="sldNum" sz="quarter" idx="10"/>
          </p:nvPr>
        </p:nvSpPr>
        <p:spPr bwMode="gray">
          <a:xfrm>
            <a:off x="8755131" y="6507316"/>
            <a:ext cx="157094" cy="153888"/>
          </a:xfrm>
        </p:spPr>
        <p:txBody>
          <a:bodyPr wrap="none" anchor="b" anchorCtr="0"/>
          <a:lstStyle/>
          <a:p>
            <a:fld id="{196322EA-F814-4E52-A2F9-7A97BC1D3F94}"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687388" y="2055813"/>
            <a:ext cx="8224837" cy="3517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Slide Number Placeholder 1"/>
          <p:cNvSpPr>
            <a:spLocks noGrp="1"/>
          </p:cNvSpPr>
          <p:nvPr>
            <p:ph type="sldNum" sz="quarter" idx="11"/>
          </p:nvPr>
        </p:nvSpPr>
        <p:spPr/>
        <p:txBody>
          <a:bodyPr/>
          <a:lstStyle/>
          <a:p>
            <a:pPr algn="r"/>
            <a:fld id="{F3477EC8-074D-41C4-94AE-E9EA7CEEA348}" type="slidenum">
              <a:rPr lang="en-US" smtClean="0"/>
              <a:pPr algn="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rg Chart">
    <p:spTree>
      <p:nvGrpSpPr>
        <p:cNvPr id="1" name=""/>
        <p:cNvGrpSpPr/>
        <p:nvPr/>
      </p:nvGrpSpPr>
      <p:grpSpPr>
        <a:xfrm>
          <a:off x="0" y="0"/>
          <a:ext cx="0" cy="0"/>
          <a:chOff x="0" y="0"/>
          <a:chExt cx="0" cy="0"/>
        </a:xfrm>
      </p:grpSpPr>
      <p:sp>
        <p:nvSpPr>
          <p:cNvPr id="4" name="SmartArt Placeholder 3"/>
          <p:cNvSpPr>
            <a:spLocks noGrp="1"/>
          </p:cNvSpPr>
          <p:nvPr>
            <p:ph type="dgm" sz="quarter" idx="10"/>
          </p:nvPr>
        </p:nvSpPr>
        <p:spPr>
          <a:xfrm>
            <a:off x="122785" y="747422"/>
            <a:ext cx="8905460" cy="5096787"/>
          </a:xfrm>
        </p:spPr>
        <p:txBody>
          <a:bodyPr/>
          <a:lstStyle/>
          <a:p>
            <a:r>
              <a:rPr lang="en-US" dirty="0" smtClean="0"/>
              <a:t>Click icon to add SmartArt graphic</a:t>
            </a:r>
            <a:endParaRPr lang="en-US" dirty="0"/>
          </a:p>
        </p:txBody>
      </p:sp>
      <p:sp>
        <p:nvSpPr>
          <p:cNvPr id="2" name="Slide Number Placeholder 1"/>
          <p:cNvSpPr>
            <a:spLocks noGrp="1"/>
          </p:cNvSpPr>
          <p:nvPr>
            <p:ph type="sldNum" sz="quarter" idx="11"/>
          </p:nvPr>
        </p:nvSpPr>
        <p:spPr/>
        <p:txBody>
          <a:bodyPr/>
          <a:lstStyle/>
          <a:p>
            <a:pPr algn="r"/>
            <a:fld id="{F3477EC8-074D-41C4-94AE-E9EA7CEEA348}" type="slidenum">
              <a:rPr lang="en-US" smtClean="0"/>
              <a:pPr algn="r"/>
              <a:t>‹#›</a:t>
            </a:fld>
            <a:endParaRPr lang="en-US" dirty="0"/>
          </a:p>
        </p:txBody>
      </p:sp>
      <p:sp>
        <p:nvSpPr>
          <p:cNvPr id="3" name="Title 2"/>
          <p:cNvSpPr>
            <a:spLocks noGrp="1"/>
          </p:cNvSpPr>
          <p:nvPr>
            <p:ph type="title"/>
          </p:nvPr>
        </p:nvSpPr>
        <p:spPr>
          <a:xfrm>
            <a:off x="122387" y="314394"/>
            <a:ext cx="8906256" cy="361468"/>
          </a:xfrm>
        </p:spPr>
        <p:txBody>
          <a:bodyPr>
            <a:normAutofit/>
          </a:bodyPr>
          <a:lstStyle>
            <a:lvl1pPr algn="ctr">
              <a:defRPr sz="2200" b="1"/>
            </a:lvl1pPr>
          </a:lstStyle>
          <a:p>
            <a:r>
              <a:rPr lang="en-US" smtClean="0"/>
              <a:t>Click to edit Master title style</a:t>
            </a:r>
            <a:endParaRPr lang="en-US" dirty="0"/>
          </a:p>
        </p:txBody>
      </p:sp>
    </p:spTree>
    <p:extLst>
      <p:ext uri="{BB962C8B-B14F-4D97-AF65-F5344CB8AC3E}">
        <p14:creationId xmlns:p14="http://schemas.microsoft.com/office/powerpoint/2010/main" val="12802429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687388" y="2055813"/>
            <a:ext cx="8224837" cy="3517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Slide Number Placeholder 1"/>
          <p:cNvSpPr>
            <a:spLocks noGrp="1"/>
          </p:cNvSpPr>
          <p:nvPr>
            <p:ph type="sldNum" sz="quarter" idx="11"/>
          </p:nvPr>
        </p:nvSpPr>
        <p:spPr/>
        <p:txBody>
          <a:bodyPr/>
          <a:lstStyle/>
          <a:p>
            <a:pPr algn="r"/>
            <a:fld id="{F3477EC8-074D-41C4-94AE-E9EA7CEEA348}" type="slidenum">
              <a:rPr>
                <a:solidFill>
                  <a:srgbClr val="4E76A0">
                    <a:lumMod val="75000"/>
                  </a:srgbClr>
                </a:solidFill>
              </a:rPr>
              <a:pPr algn="r"/>
              <a:t>‹#›</a:t>
            </a:fld>
            <a:endParaRPr dirty="0">
              <a:solidFill>
                <a:srgbClr val="4E76A0">
                  <a:lumMod val="75000"/>
                </a:srgbClr>
              </a:solidFill>
            </a:endParaRPr>
          </a:p>
        </p:txBody>
      </p:sp>
    </p:spTree>
    <p:extLst>
      <p:ext uri="{BB962C8B-B14F-4D97-AF65-F5344CB8AC3E}">
        <p14:creationId xmlns:p14="http://schemas.microsoft.com/office/powerpoint/2010/main" val="30781640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Text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687388" y="2055813"/>
            <a:ext cx="8224837" cy="3732737"/>
          </a:xfrm>
        </p:spPr>
        <p:txBody>
          <a:bodyPr/>
          <a:lstStyle>
            <a:lvl1pPr marL="0" indent="0">
              <a:buNone/>
              <a:defRPr>
                <a:solidFill>
                  <a:schemeClr val="tx2">
                    <a:lumMod val="75000"/>
                  </a:schemeClr>
                </a:solidFill>
                <a:latin typeface="+mn-lt"/>
                <a:cs typeface="Franklin Gothic Book" pitchFamily="34" charset="0"/>
              </a:defRPr>
            </a:lvl1pPr>
            <a:lvl2pPr marL="230188" indent="-230188">
              <a:buFont typeface="Arial" pitchFamily="34" charset="0"/>
              <a:buChar char="•"/>
              <a:defRPr>
                <a:solidFill>
                  <a:schemeClr val="tx2">
                    <a:lumMod val="75000"/>
                  </a:schemeClr>
                </a:solidFill>
                <a:latin typeface="+mn-lt"/>
              </a:defRPr>
            </a:lvl2pPr>
            <a:lvl3pPr marL="465138" indent="-228600">
              <a:defRPr>
                <a:solidFill>
                  <a:schemeClr val="tx2">
                    <a:lumMod val="75000"/>
                  </a:schemeClr>
                </a:solidFill>
                <a:latin typeface="+mn-lt"/>
              </a:defRPr>
            </a:lvl3pPr>
            <a:lvl4pPr marL="685800" indent="-228600">
              <a:defRPr>
                <a:solidFill>
                  <a:schemeClr val="tx2">
                    <a:lumMod val="75000"/>
                  </a:schemeClr>
                </a:solidFill>
                <a:latin typeface="+mn-lt"/>
              </a:defRPr>
            </a:lvl4pPr>
            <a:lvl5pPr marL="912813" indent="-228600">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687388" y="318053"/>
            <a:ext cx="8224837" cy="1486894"/>
          </a:xfrm>
          <a:prstGeom prst="rect">
            <a:avLst/>
          </a:prstGeom>
        </p:spPr>
        <p:txBody>
          <a:bodyPr/>
          <a:lstStyle/>
          <a:p>
            <a:r>
              <a:rPr lang="en-US" smtClean="0"/>
              <a:t>Click to edit Master title style</a:t>
            </a:r>
            <a:endParaRPr lang="en-US" dirty="0"/>
          </a:p>
        </p:txBody>
      </p:sp>
      <p:sp>
        <p:nvSpPr>
          <p:cNvPr id="4"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26695197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822469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5" name="Slide Number Placeholder 3"/>
          <p:cNvSpPr>
            <a:spLocks noGrp="1"/>
          </p:cNvSpPr>
          <p:nvPr>
            <p:ph type="sldNum" sz="quarter" idx="10"/>
          </p:nvPr>
        </p:nvSpPr>
        <p:spPr bwMode="gray">
          <a:xfrm>
            <a:off x="8755131" y="6507316"/>
            <a:ext cx="157094" cy="153888"/>
          </a:xfrm>
        </p:spPr>
        <p:txBody>
          <a:bodyPr wrap="none" anchor="b" anchorCtr="0"/>
          <a:lstStyle/>
          <a:p>
            <a:fld id="{196322EA-F814-4E52-A2F9-7A97BC1D3F94}"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2"/>
          <p:cNvSpPr>
            <a:spLocks noGrp="1"/>
          </p:cNvSpPr>
          <p:nvPr>
            <p:ph idx="10"/>
          </p:nvPr>
        </p:nvSpPr>
        <p:spPr bwMode="gray">
          <a:xfrm>
            <a:off x="493959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6" name="Slide Number Placeholder 3"/>
          <p:cNvSpPr>
            <a:spLocks noGrp="1"/>
          </p:cNvSpPr>
          <p:nvPr>
            <p:ph type="sldNum" sz="quarter" idx="11"/>
          </p:nvPr>
        </p:nvSpPr>
        <p:spPr bwMode="gray">
          <a:xfrm>
            <a:off x="8755131" y="6507316"/>
            <a:ext cx="157094" cy="153888"/>
          </a:xfrm>
        </p:spPr>
        <p:txBody>
          <a:bodyPr wrap="none" anchor="b" anchorCtr="0"/>
          <a:lstStyle/>
          <a:p>
            <a:fld id="{196322EA-F814-4E52-A2F9-7A97BC1D3F94}" type="slidenum">
              <a:rPr lang="en-US" smtClean="0"/>
              <a:t>‹#›</a:t>
            </a:fld>
            <a:endParaRPr lang="en-US" dirty="0"/>
          </a:p>
        </p:txBody>
      </p:sp>
    </p:spTree>
    <p:extLst>
      <p:ext uri="{BB962C8B-B14F-4D97-AF65-F5344CB8AC3E}">
        <p14:creationId xmlns:p14="http://schemas.microsoft.com/office/powerpoint/2010/main" val="40418493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lang="en-US"/>
          </a:p>
        </p:txBody>
      </p:sp>
      <p:sp>
        <p:nvSpPr>
          <p:cNvPr id="4" name="Slide Number Placeholder 3"/>
          <p:cNvSpPr>
            <a:spLocks noGrp="1"/>
          </p:cNvSpPr>
          <p:nvPr>
            <p:ph type="sldNum" sz="quarter" idx="10"/>
          </p:nvPr>
        </p:nvSpPr>
        <p:spPr bwMode="gray">
          <a:xfrm>
            <a:off x="8755131" y="6507316"/>
            <a:ext cx="157094" cy="153888"/>
          </a:xfrm>
        </p:spPr>
        <p:txBody>
          <a:bodyPr wrap="none" anchor="b" anchorCtr="0"/>
          <a:lstStyle/>
          <a:p>
            <a:fld id="{196322EA-F814-4E52-A2F9-7A97BC1D3F94}"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References">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389" y="2055813"/>
            <a:ext cx="8224836" cy="3794125"/>
          </a:xfrm>
          <a:prstGeom prst="rect">
            <a:avLst/>
          </a:prstGeom>
        </p:spPr>
        <p:txBody>
          <a:bodyPr/>
          <a:lstStyle>
            <a:lvl1pPr marL="457200" indent="-457200">
              <a:buNone/>
              <a:defRPr sz="1800">
                <a:solidFill>
                  <a:schemeClr val="tx2">
                    <a:lumMod val="75000"/>
                  </a:schemeClr>
                </a:solidFill>
                <a:latin typeface="+mn-lt"/>
                <a:cs typeface="Franklin Gothic Book" pitchFamily="34" charset="0"/>
              </a:defRPr>
            </a:lvl1pPr>
            <a:lvl2pPr>
              <a:buNone/>
              <a:defRPr>
                <a:solidFill>
                  <a:schemeClr val="tx1"/>
                </a:solidFill>
                <a:latin typeface="Franklin Gothic Book" pitchFamily="34" charset="0"/>
              </a:defRPr>
            </a:lvl2pPr>
            <a:lvl3pPr>
              <a:defRPr>
                <a:solidFill>
                  <a:schemeClr val="tx1"/>
                </a:solidFill>
                <a:latin typeface="Franklin Gothic Book" pitchFamily="34" charset="0"/>
              </a:defRPr>
            </a:lvl3pPr>
            <a:lvl4pPr>
              <a:defRPr>
                <a:solidFill>
                  <a:schemeClr val="tx1"/>
                </a:solidFill>
                <a:latin typeface="Franklin Gothic Book" pitchFamily="34" charset="0"/>
              </a:defRPr>
            </a:lvl4pPr>
            <a:lvl5pPr>
              <a:defRPr>
                <a:solidFill>
                  <a:schemeClr val="tx1"/>
                </a:solidFill>
                <a:latin typeface="Franklin Gothic Book" pitchFamily="34" charset="0"/>
              </a:defRPr>
            </a:lvl5pPr>
          </a:lstStyle>
          <a:p>
            <a:pPr lvl="0"/>
            <a:r>
              <a:rPr lang="en-US" smtClean="0"/>
              <a:t>Click to edit Master text styles</a:t>
            </a:r>
          </a:p>
        </p:txBody>
      </p:sp>
      <p:sp>
        <p:nvSpPr>
          <p:cNvPr id="5" name="Title 4"/>
          <p:cNvSpPr>
            <a:spLocks noGrp="1"/>
          </p:cNvSpPr>
          <p:nvPr>
            <p:ph type="title"/>
          </p:nvPr>
        </p:nvSpPr>
        <p:spPr/>
        <p:txBody>
          <a:bodyPr/>
          <a:lstStyle/>
          <a:p>
            <a:r>
              <a:rPr lang="en-US" smtClean="0"/>
              <a:t>Click to edit Master title style</a:t>
            </a:r>
            <a:endParaRPr lang="en-US" dirty="0"/>
          </a:p>
        </p:txBody>
      </p:sp>
      <p:sp>
        <p:nvSpPr>
          <p:cNvPr id="6" name="Slide Number Placeholder 3"/>
          <p:cNvSpPr>
            <a:spLocks noGrp="1"/>
          </p:cNvSpPr>
          <p:nvPr>
            <p:ph type="sldNum" sz="quarter" idx="10"/>
          </p:nvPr>
        </p:nvSpPr>
        <p:spPr bwMode="gray">
          <a:xfrm>
            <a:off x="8755131" y="6507316"/>
            <a:ext cx="157094" cy="153888"/>
          </a:xfrm>
        </p:spPr>
        <p:txBody>
          <a:bodyPr wrap="none" anchor="b" anchorCtr="0"/>
          <a:lstStyle/>
          <a:p>
            <a:fld id="{196322EA-F814-4E52-A2F9-7A97BC1D3F94}" type="slidenum">
              <a:rPr lang="en-US" smtClean="0"/>
              <a:t>‹#›</a:t>
            </a:fld>
            <a:endParaRPr lang="en-US" dirty="0"/>
          </a:p>
        </p:txBody>
      </p:sp>
    </p:spTree>
    <p:extLst>
      <p:ext uri="{BB962C8B-B14F-4D97-AF65-F5344CB8AC3E}">
        <p14:creationId xmlns:p14="http://schemas.microsoft.com/office/powerpoint/2010/main" val="3115456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2" name="Title 1"/>
          <p:cNvSpPr>
            <a:spLocks noGrp="1"/>
          </p:cNvSpPr>
          <p:nvPr>
            <p:ph type="title"/>
          </p:nvPr>
        </p:nvSpPr>
        <p:spPr>
          <a:xfrm>
            <a:off x="683811" y="905710"/>
            <a:ext cx="8228413" cy="1785104"/>
          </a:xfrm>
        </p:spPr>
        <p:txBody>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a:xfrm>
            <a:off x="6419849" y="6766375"/>
            <a:ext cx="2492375" cy="123111"/>
          </a:xfrm>
          <a:prstGeom prst="rect">
            <a:avLst/>
          </a:prstGeom>
        </p:spPr>
        <p:txBody>
          <a:bodyPr/>
          <a:lstStyle>
            <a:lvl1pPr>
              <a:defRPr>
                <a:solidFill>
                  <a:schemeClr val="tx2">
                    <a:lumMod val="75000"/>
                  </a:schemeClr>
                </a:solidFill>
              </a:defRPr>
            </a:lvl1pPr>
          </a:lstStyle>
          <a:p>
            <a:endParaRPr lang="en-US" dirty="0"/>
          </a:p>
        </p:txBody>
      </p:sp>
      <p:sp>
        <p:nvSpPr>
          <p:cNvPr id="4" name="Footer Placeholder 3"/>
          <p:cNvSpPr>
            <a:spLocks noGrp="1"/>
          </p:cNvSpPr>
          <p:nvPr>
            <p:ph type="ftr" sz="quarter" idx="11"/>
          </p:nvPr>
        </p:nvSpPr>
        <p:spPr>
          <a:xfrm>
            <a:off x="5328340" y="6656743"/>
            <a:ext cx="3583885" cy="107722"/>
          </a:xfrm>
          <a:prstGeom prst="rect">
            <a:avLst/>
          </a:prstGeom>
        </p:spPr>
        <p:txBody>
          <a:bodyPr/>
          <a:lstStyle>
            <a:lvl1pPr>
              <a:defRPr sz="700"/>
            </a:lvl1pPr>
          </a:lstStyle>
          <a:p>
            <a:endParaRPr lang="en-US" dirty="0"/>
          </a:p>
        </p:txBody>
      </p:sp>
      <p:sp>
        <p:nvSpPr>
          <p:cNvPr id="6" name="Text Placeholder 5"/>
          <p:cNvSpPr>
            <a:spLocks noGrp="1"/>
          </p:cNvSpPr>
          <p:nvPr>
            <p:ph type="body" sz="quarter" idx="12"/>
          </p:nvPr>
        </p:nvSpPr>
        <p:spPr>
          <a:xfrm>
            <a:off x="687388" y="2938998"/>
            <a:ext cx="8224837" cy="2486835"/>
          </a:xfrm>
        </p:spPr>
        <p:txBody>
          <a:bodyPr/>
          <a:lstStyle>
            <a:lvl1pPr>
              <a:defRPr>
                <a:solidFill>
                  <a:schemeClr val="bg1">
                    <a:lumMod val="75000"/>
                  </a:schemeClr>
                </a:solidFill>
              </a:defRPr>
            </a:lvl1pPr>
            <a:lvl2pPr>
              <a:defRPr sz="2400">
                <a:solidFill>
                  <a:schemeClr val="bg1"/>
                </a:solidFill>
              </a:defRPr>
            </a:lvl2pPr>
            <a:lvl3pPr>
              <a:defRPr sz="2000">
                <a:solidFill>
                  <a:schemeClr val="bg1"/>
                </a:solidFill>
              </a:defRPr>
            </a:lvl3pPr>
            <a:lvl4pPr marL="0" indent="0">
              <a:defRPr sz="1600">
                <a:solidFill>
                  <a:schemeClr val="bg1"/>
                </a:solidFill>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5647803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Org Chart">
    <p:spTree>
      <p:nvGrpSpPr>
        <p:cNvPr id="1" name=""/>
        <p:cNvGrpSpPr/>
        <p:nvPr/>
      </p:nvGrpSpPr>
      <p:grpSpPr>
        <a:xfrm>
          <a:off x="0" y="0"/>
          <a:ext cx="0" cy="0"/>
          <a:chOff x="0" y="0"/>
          <a:chExt cx="0" cy="0"/>
        </a:xfrm>
      </p:grpSpPr>
      <p:sp>
        <p:nvSpPr>
          <p:cNvPr id="4" name="SmartArt Placeholder 3"/>
          <p:cNvSpPr>
            <a:spLocks noGrp="1"/>
          </p:cNvSpPr>
          <p:nvPr>
            <p:ph type="dgm" sz="quarter" idx="10"/>
          </p:nvPr>
        </p:nvSpPr>
        <p:spPr>
          <a:xfrm>
            <a:off x="122785" y="747422"/>
            <a:ext cx="8905460" cy="5096787"/>
          </a:xfrm>
        </p:spPr>
        <p:txBody>
          <a:bodyPr/>
          <a:lstStyle/>
          <a:p>
            <a:endParaRPr lang="en-US" dirty="0"/>
          </a:p>
        </p:txBody>
      </p:sp>
      <p:sp>
        <p:nvSpPr>
          <p:cNvPr id="2" name="Slide Number Placeholder 1"/>
          <p:cNvSpPr>
            <a:spLocks noGrp="1"/>
          </p:cNvSpPr>
          <p:nvPr>
            <p:ph type="sldNum" sz="quarter" idx="11"/>
          </p:nvPr>
        </p:nvSpPr>
        <p:spPr/>
        <p:txBody>
          <a:bodyPr/>
          <a:lstStyle/>
          <a:p>
            <a:pPr algn="r"/>
            <a:fld id="{F3477EC8-074D-41C4-94AE-E9EA7CEEA348}" type="slidenum">
              <a:rPr lang="en-US" smtClean="0"/>
              <a:pPr algn="r"/>
              <a:t>‹#›</a:t>
            </a:fld>
            <a:endParaRPr lang="en-US" dirty="0"/>
          </a:p>
        </p:txBody>
      </p:sp>
      <p:sp>
        <p:nvSpPr>
          <p:cNvPr id="3" name="Title 2"/>
          <p:cNvSpPr>
            <a:spLocks noGrp="1"/>
          </p:cNvSpPr>
          <p:nvPr>
            <p:ph type="title"/>
          </p:nvPr>
        </p:nvSpPr>
        <p:spPr>
          <a:xfrm>
            <a:off x="122387" y="314394"/>
            <a:ext cx="8906256" cy="361468"/>
          </a:xfrm>
        </p:spPr>
        <p:txBody>
          <a:bodyPr>
            <a:normAutofit/>
          </a:bodyPr>
          <a:lstStyle>
            <a:lvl1pPr algn="ctr">
              <a:defRPr sz="2200" b="1"/>
            </a:lvl1pPr>
          </a:lstStyle>
          <a:p>
            <a:r>
              <a:rPr lang="en-US" dirty="0" smtClean="0"/>
              <a:t>Click to edit Master title style</a:t>
            </a:r>
            <a:endParaRPr lang="en-US" dirty="0"/>
          </a:p>
        </p:txBody>
      </p:sp>
    </p:spTree>
    <p:extLst>
      <p:ext uri="{BB962C8B-B14F-4D97-AF65-F5344CB8AC3E}">
        <p14:creationId xmlns:p14="http://schemas.microsoft.com/office/powerpoint/2010/main" val="34069422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Title 1"/>
          <p:cNvSpPr>
            <a:spLocks noGrp="1"/>
          </p:cNvSpPr>
          <p:nvPr>
            <p:ph type="title"/>
          </p:nvPr>
        </p:nvSpPr>
        <p:spPr>
          <a:xfrm>
            <a:off x="683811" y="905710"/>
            <a:ext cx="8228413" cy="1785104"/>
          </a:xfrm>
        </p:spPr>
        <p:txBody>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a:xfrm>
            <a:off x="6419849" y="6766375"/>
            <a:ext cx="2492375" cy="123111"/>
          </a:xfrm>
        </p:spPr>
        <p:txBody>
          <a:bodyPr/>
          <a:lstStyle>
            <a:lvl1pPr>
              <a:defRPr>
                <a:solidFill>
                  <a:schemeClr val="tx2">
                    <a:lumMod val="75000"/>
                  </a:schemeClr>
                </a:solidFill>
              </a:defRPr>
            </a:lvl1pPr>
          </a:lstStyle>
          <a:p>
            <a:endParaRPr lang="en-US" dirty="0"/>
          </a:p>
        </p:txBody>
      </p:sp>
      <p:sp>
        <p:nvSpPr>
          <p:cNvPr id="4" name="Footer Placeholder 3"/>
          <p:cNvSpPr>
            <a:spLocks noGrp="1"/>
          </p:cNvSpPr>
          <p:nvPr>
            <p:ph type="ftr" sz="quarter" idx="11"/>
          </p:nvPr>
        </p:nvSpPr>
        <p:spPr>
          <a:xfrm>
            <a:off x="5328340" y="6656743"/>
            <a:ext cx="3583885" cy="107722"/>
          </a:xfrm>
        </p:spPr>
        <p:txBody>
          <a:bodyPr/>
          <a:lstStyle>
            <a:lvl1pPr>
              <a:defRPr sz="700"/>
            </a:lvl1pPr>
          </a:lstStyle>
          <a:p>
            <a:endParaRPr lang="en-US" dirty="0"/>
          </a:p>
        </p:txBody>
      </p:sp>
      <p:sp>
        <p:nvSpPr>
          <p:cNvPr id="6" name="Text Placeholder 5"/>
          <p:cNvSpPr>
            <a:spLocks noGrp="1"/>
          </p:cNvSpPr>
          <p:nvPr>
            <p:ph type="body" sz="quarter" idx="12"/>
          </p:nvPr>
        </p:nvSpPr>
        <p:spPr>
          <a:xfrm>
            <a:off x="687388" y="2938998"/>
            <a:ext cx="8224837" cy="2486835"/>
          </a:xfrm>
        </p:spPr>
        <p:txBody>
          <a:bodyPr/>
          <a:lstStyle>
            <a:lvl1pPr>
              <a:defRPr>
                <a:solidFill>
                  <a:schemeClr val="bg1">
                    <a:lumMod val="75000"/>
                  </a:schemeClr>
                </a:solidFill>
              </a:defRPr>
            </a:lvl1pPr>
            <a:lvl2pPr>
              <a:defRPr sz="2400">
                <a:solidFill>
                  <a:schemeClr val="bg1"/>
                </a:solidFill>
              </a:defRPr>
            </a:lvl2pPr>
            <a:lvl3pPr>
              <a:defRPr sz="2000">
                <a:solidFill>
                  <a:schemeClr val="bg1"/>
                </a:solidFill>
              </a:defRPr>
            </a:lvl3pPr>
            <a:lvl4pPr marL="0" indent="0">
              <a:defRPr sz="1600">
                <a:solidFill>
                  <a:schemeClr val="bg1"/>
                </a:solidFill>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38523742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Divider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atin typeface="+mn-lt"/>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p:txBody>
      </p:sp>
      <p:sp>
        <p:nvSpPr>
          <p:cNvPr id="6" name="Slide Number Placeholder 5"/>
          <p:cNvSpPr>
            <a:spLocks noGrp="1"/>
          </p:cNvSpPr>
          <p:nvPr>
            <p:ph type="sldNum" sz="quarter" idx="12"/>
          </p:nvPr>
        </p:nvSpPr>
        <p:spPr>
          <a:xfrm>
            <a:off x="8755130" y="6507316"/>
            <a:ext cx="157094" cy="153888"/>
          </a:xfrm>
        </p:spPr>
        <p:txBody>
          <a:bodyPr wrap="none"/>
          <a:lstStyle>
            <a:lvl1pPr>
              <a:defRPr sz="1000"/>
            </a:lvl1pPr>
          </a:lstStyle>
          <a:p>
            <a:fld id="{A1A8B8B9-B651-4439-A868-E8F04EF81465}" type="slidenum">
              <a:rPr lang="en-US" smtClean="0"/>
              <a:pPr/>
              <a:t>‹#›</a:t>
            </a:fld>
            <a:endParaRPr lang="en-US" dirty="0"/>
          </a:p>
        </p:txBody>
      </p:sp>
    </p:spTree>
    <p:extLst>
      <p:ext uri="{BB962C8B-B14F-4D97-AF65-F5344CB8AC3E}">
        <p14:creationId xmlns:p14="http://schemas.microsoft.com/office/powerpoint/2010/main" val="29802532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2.xml"/><Relationship Id="rId1"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3.xml"/><Relationship Id="rId1" Type="http://schemas.openxmlformats.org/officeDocument/2006/relationships/slideLayout" Target="../slideLayouts/slideLayout9.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4.xml"/><Relationship Id="rId1" Type="http://schemas.openxmlformats.org/officeDocument/2006/relationships/slideLayout" Target="../slideLayouts/slideLayout10.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5.xml"/><Relationship Id="rId1" Type="http://schemas.openxmlformats.org/officeDocument/2006/relationships/slideLayout" Target="../slideLayouts/slideLayout11.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bwMode="gray">
          <a:xfrm>
            <a:off x="0" y="0"/>
            <a:ext cx="9181140" cy="6885855"/>
          </a:xfrm>
          <a:prstGeom prst="rect">
            <a:avLst/>
          </a:prstGeom>
        </p:spPr>
      </p:pic>
      <p:sp>
        <p:nvSpPr>
          <p:cNvPr id="5123" name="Title Placeholder 1"/>
          <p:cNvSpPr>
            <a:spLocks noGrp="1"/>
          </p:cNvSpPr>
          <p:nvPr>
            <p:ph type="title"/>
          </p:nvPr>
        </p:nvSpPr>
        <p:spPr bwMode="gray">
          <a:xfrm>
            <a:off x="687388" y="318053"/>
            <a:ext cx="8224837" cy="1486894"/>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p>
            <a:pPr lvl="0"/>
            <a:r>
              <a:rPr lang="en-US" smtClean="0"/>
              <a:t>Click to edit Master title style</a:t>
            </a:r>
            <a:endParaRPr lang="en-US" dirty="0" smtClean="0"/>
          </a:p>
        </p:txBody>
      </p:sp>
      <p:sp>
        <p:nvSpPr>
          <p:cNvPr id="5124" name="Text Placeholder 2"/>
          <p:cNvSpPr>
            <a:spLocks noGrp="1"/>
          </p:cNvSpPr>
          <p:nvPr>
            <p:ph type="body" idx="1"/>
          </p:nvPr>
        </p:nvSpPr>
        <p:spPr bwMode="gray">
          <a:xfrm>
            <a:off x="687388" y="2055812"/>
            <a:ext cx="8224837" cy="37941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a:t>
            </a:r>
          </a:p>
          <a:p>
            <a:pPr lvl="7"/>
            <a:r>
              <a:rPr lang="en-US" dirty="0" smtClean="0"/>
              <a:t>Eight</a:t>
            </a:r>
          </a:p>
          <a:p>
            <a:pPr lvl="8"/>
            <a:r>
              <a:rPr lang="en-US" dirty="0" smtClean="0"/>
              <a:t>Nine</a:t>
            </a:r>
          </a:p>
        </p:txBody>
      </p:sp>
      <p:sp>
        <p:nvSpPr>
          <p:cNvPr id="2" name="Slide Number Placeholder 1"/>
          <p:cNvSpPr>
            <a:spLocks noGrp="1"/>
          </p:cNvSpPr>
          <p:nvPr>
            <p:ph type="sldNum" sz="quarter" idx="4"/>
          </p:nvPr>
        </p:nvSpPr>
        <p:spPr bwMode="gray">
          <a:xfrm>
            <a:off x="8755131" y="6507316"/>
            <a:ext cx="157094" cy="153888"/>
          </a:xfrm>
          <a:prstGeom prst="rect">
            <a:avLst/>
          </a:prstGeom>
          <a:noFill/>
        </p:spPr>
        <p:txBody>
          <a:bodyPr wrap="none" lIns="0" tIns="0" rIns="0" bIns="0" anchor="b" anchorCtr="0">
            <a:spAutoFit/>
          </a:bodyPr>
          <a:lstStyle>
            <a:lvl1pPr>
              <a:defRPr lang="en-US" sz="1000" smtClean="0">
                <a:solidFill>
                  <a:schemeClr val="bg1">
                    <a:lumMod val="75000"/>
                  </a:schemeClr>
                </a:solidFill>
                <a:latin typeface="+mn-lt"/>
                <a:ea typeface="ＭＳ Ｐゴシック" charset="-128"/>
                <a:cs typeface="+mn-cs"/>
              </a:defRPr>
            </a:lvl1pPr>
          </a:lstStyle>
          <a:p>
            <a:fld id="{196322EA-F814-4E52-A2F9-7A97BC1D3F94}"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8" r:id="rId6"/>
    <p:sldLayoutId id="2147483677" r:id="rId7"/>
  </p:sldLayoutIdLst>
  <p:timing>
    <p:tnLst>
      <p:par>
        <p:cTn id="1" dur="indefinite" restart="never" nodeType="tmRoot"/>
      </p:par>
    </p:tnLst>
  </p:timing>
  <p:hf hdr="0" ftr="0" dt="0"/>
  <p:txStyles>
    <p:titleStyle>
      <a:lvl1pPr algn="l" rtl="0" eaLnBrk="1" fontAlgn="base" hangingPunct="1">
        <a:spcBef>
          <a:spcPct val="0"/>
        </a:spcBef>
        <a:spcAft>
          <a:spcPct val="0"/>
        </a:spcAft>
        <a:defRPr lang="en-US" sz="4800" kern="1200" dirty="0">
          <a:solidFill>
            <a:schemeClr val="bg1">
              <a:lumMod val="65000"/>
            </a:schemeClr>
          </a:solidFill>
          <a:latin typeface="+mj-lt"/>
          <a:ea typeface="ＭＳ Ｐゴシック" charset="0"/>
          <a:cs typeface="Arial Narrow" pitchFamily="34" charset="0"/>
        </a:defRPr>
      </a:lvl1pPr>
      <a:lvl2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2pPr>
      <a:lvl3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3pPr>
      <a:lvl4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4pPr>
      <a:lvl5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5pPr>
      <a:lvl6pPr marL="457200" algn="l" rtl="0" eaLnBrk="1" fontAlgn="base" hangingPunct="1">
        <a:spcBef>
          <a:spcPct val="0"/>
        </a:spcBef>
        <a:spcAft>
          <a:spcPct val="0"/>
        </a:spcAft>
        <a:defRPr sz="4000" b="1">
          <a:solidFill>
            <a:schemeClr val="bg1"/>
          </a:solidFill>
          <a:latin typeface="FranklinGothic" pitchFamily="-48" charset="0"/>
        </a:defRPr>
      </a:lvl6pPr>
      <a:lvl7pPr marL="914400" algn="l" rtl="0" eaLnBrk="1" fontAlgn="base" hangingPunct="1">
        <a:spcBef>
          <a:spcPct val="0"/>
        </a:spcBef>
        <a:spcAft>
          <a:spcPct val="0"/>
        </a:spcAft>
        <a:defRPr sz="4000" b="1">
          <a:solidFill>
            <a:schemeClr val="bg1"/>
          </a:solidFill>
          <a:latin typeface="FranklinGothic" pitchFamily="-48" charset="0"/>
        </a:defRPr>
      </a:lvl7pPr>
      <a:lvl8pPr marL="1371600" algn="l" rtl="0" eaLnBrk="1" fontAlgn="base" hangingPunct="1">
        <a:spcBef>
          <a:spcPct val="0"/>
        </a:spcBef>
        <a:spcAft>
          <a:spcPct val="0"/>
        </a:spcAft>
        <a:defRPr sz="4000" b="1">
          <a:solidFill>
            <a:schemeClr val="bg1"/>
          </a:solidFill>
          <a:latin typeface="FranklinGothic" pitchFamily="-48" charset="0"/>
        </a:defRPr>
      </a:lvl8pPr>
      <a:lvl9pPr marL="1828800" algn="l" rtl="0" eaLnBrk="1" fontAlgn="base" hangingPunct="1">
        <a:spcBef>
          <a:spcPct val="0"/>
        </a:spcBef>
        <a:spcAft>
          <a:spcPct val="0"/>
        </a:spcAft>
        <a:defRPr sz="4000" b="1">
          <a:solidFill>
            <a:schemeClr val="bg1"/>
          </a:solidFill>
          <a:latin typeface="FranklinGothic" pitchFamily="-48" charset="0"/>
        </a:defRPr>
      </a:lvl9pPr>
    </p:titleStyle>
    <p:bodyStyle>
      <a:lvl1pPr marL="233363" indent="-233363" algn="l" rtl="0" eaLnBrk="1" fontAlgn="base" hangingPunct="1">
        <a:spcBef>
          <a:spcPts val="600"/>
        </a:spcBef>
        <a:spcAft>
          <a:spcPts val="0"/>
        </a:spcAft>
        <a:buClr>
          <a:schemeClr val="bg1">
            <a:lumMod val="65000"/>
          </a:schemeClr>
        </a:buClr>
        <a:buFont typeface="Wingdings" pitchFamily="2" charset="2"/>
        <a:buChar char="§"/>
        <a:defRPr sz="2400" kern="1200">
          <a:solidFill>
            <a:schemeClr val="tx2">
              <a:lumMod val="75000"/>
            </a:schemeClr>
          </a:solidFill>
          <a:latin typeface="+mn-lt"/>
          <a:ea typeface="Arial" pitchFamily="34" charset="0"/>
          <a:cs typeface="Arial" pitchFamily="34" charset="0"/>
        </a:defRPr>
      </a:lvl1pPr>
      <a:lvl2pPr marL="463550" indent="-233363" algn="l" rtl="0" eaLnBrk="1" fontAlgn="base" hangingPunct="1">
        <a:spcBef>
          <a:spcPts val="600"/>
        </a:spcBef>
        <a:spcAft>
          <a:spcPts val="0"/>
        </a:spcAft>
        <a:buClr>
          <a:schemeClr val="bg1">
            <a:lumMod val="65000"/>
          </a:schemeClr>
        </a:buClr>
        <a:buFont typeface="Arial" pitchFamily="34" charset="0"/>
        <a:buChar char="•"/>
        <a:defRPr sz="1800" kern="1200">
          <a:solidFill>
            <a:schemeClr val="tx2">
              <a:lumMod val="75000"/>
            </a:schemeClr>
          </a:solidFill>
          <a:latin typeface="+mn-lt"/>
          <a:ea typeface="Arial" pitchFamily="34" charset="0"/>
          <a:cs typeface="Arial" pitchFamily="34" charset="0"/>
        </a:defRPr>
      </a:lvl2pPr>
      <a:lvl3pPr marL="687388" indent="-228600" algn="l" defTabSz="914400" rtl="0" eaLnBrk="1" fontAlgn="base" hangingPunct="1">
        <a:spcBef>
          <a:spcPts val="600"/>
        </a:spcBef>
        <a:spcAft>
          <a:spcPts val="0"/>
        </a:spcAft>
        <a:buClr>
          <a:schemeClr val="bg1">
            <a:lumMod val="65000"/>
          </a:schemeClr>
        </a:buClr>
        <a:buFont typeface="Franklin Gothic Book" pitchFamily="34" charset="0"/>
        <a:buChar char="–"/>
        <a:defRPr sz="1400" kern="1200">
          <a:solidFill>
            <a:schemeClr val="tx2">
              <a:lumMod val="75000"/>
            </a:schemeClr>
          </a:solidFill>
          <a:latin typeface="+mn-lt"/>
          <a:ea typeface="Arial" pitchFamily="34" charset="0"/>
          <a:cs typeface="Arial" pitchFamily="34" charset="0"/>
        </a:defRPr>
      </a:lvl3pPr>
      <a:lvl4pPr marL="1600200" indent="-228600" algn="l" rtl="0" eaLnBrk="1" fontAlgn="base" hangingPunct="1">
        <a:spcBef>
          <a:spcPts val="600"/>
        </a:spcBef>
        <a:spcAft>
          <a:spcPts val="0"/>
        </a:spcAft>
        <a:buClr>
          <a:schemeClr val="bg1">
            <a:lumMod val="65000"/>
          </a:schemeClr>
        </a:buClr>
        <a:buSzPct val="75000"/>
        <a:buFont typeface="Courier New" pitchFamily="49" charset="0"/>
        <a:buChar char="o"/>
        <a:defRPr sz="1400" kern="1200">
          <a:solidFill>
            <a:schemeClr val="tx2">
              <a:lumMod val="75000"/>
            </a:schemeClr>
          </a:solidFill>
          <a:latin typeface="+mn-lt"/>
          <a:ea typeface="Arial" pitchFamily="34" charset="0"/>
          <a:cs typeface="Arial" pitchFamily="34" charset="0"/>
        </a:defRPr>
      </a:lvl4pPr>
      <a:lvl5pPr marL="2057400" indent="-228600" algn="l" rtl="0" eaLnBrk="1" fontAlgn="base"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Arial" pitchFamily="34" charset="0"/>
          <a:cs typeface="Arial" pitchFamily="34" charset="0"/>
        </a:defRPr>
      </a:lvl5pPr>
      <a:lvl6pPr marL="25146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6pPr>
      <a:lvl7pPr marL="29718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7pPr>
      <a:lvl8pPr marL="34290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8pPr>
      <a:lvl9pPr marL="38862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235440" cy="6926580"/>
          </a:xfrm>
          <a:prstGeom prst="rect">
            <a:avLst/>
          </a:prstGeom>
        </p:spPr>
      </p:pic>
      <p:sp>
        <p:nvSpPr>
          <p:cNvPr id="2051" name="Title Placeholder 1"/>
          <p:cNvSpPr>
            <a:spLocks noGrp="1"/>
          </p:cNvSpPr>
          <p:nvPr>
            <p:ph type="title"/>
          </p:nvPr>
        </p:nvSpPr>
        <p:spPr bwMode="gray">
          <a:xfrm>
            <a:off x="683811" y="1151931"/>
            <a:ext cx="8228417" cy="1538883"/>
          </a:xfrm>
          <a:prstGeom prst="rect">
            <a:avLst/>
          </a:prstGeom>
          <a:noFill/>
          <a:ln w="9525">
            <a:noFill/>
            <a:miter lim="800000"/>
            <a:headEnd/>
            <a:tailEnd/>
          </a:ln>
        </p:spPr>
        <p:txBody>
          <a:bodyPr vert="horz" wrap="square" lIns="0" tIns="0" rIns="0" bIns="0" numCol="1" anchor="b" anchorCtr="0" compatLnSpc="1">
            <a:prstTxWarp prst="textNoShape">
              <a:avLst/>
            </a:prstTxWarp>
            <a:spAutoFit/>
          </a:bodyPr>
          <a:lstStyle/>
          <a:p>
            <a:pPr lvl="0"/>
            <a:r>
              <a:rPr lang="en-US" smtClean="0"/>
              <a:t>Click to edit Master title style</a:t>
            </a:r>
            <a:endParaRPr lang="en-US" dirty="0" smtClean="0"/>
          </a:p>
        </p:txBody>
      </p:sp>
      <p:sp>
        <p:nvSpPr>
          <p:cNvPr id="2052" name="Text Placeholder 2"/>
          <p:cNvSpPr>
            <a:spLocks noGrp="1"/>
          </p:cNvSpPr>
          <p:nvPr>
            <p:ph type="body" idx="1"/>
          </p:nvPr>
        </p:nvSpPr>
        <p:spPr bwMode="gray">
          <a:xfrm>
            <a:off x="683893" y="2935823"/>
            <a:ext cx="8228331" cy="2560701"/>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dirty="0" smtClean="0"/>
              <a:t>Click to edit Master text styles</a:t>
            </a:r>
          </a:p>
          <a:p>
            <a:pPr lvl="1"/>
            <a:endParaRPr lang="en-US" dirty="0" smtClean="0"/>
          </a:p>
          <a:p>
            <a:pPr lvl="1"/>
            <a:endParaRPr lang="en-US" dirty="0" smtClean="0"/>
          </a:p>
          <a:p>
            <a:pPr lvl="1"/>
            <a:r>
              <a:rPr lang="en-US" dirty="0" smtClean="0"/>
              <a:t>Second level</a:t>
            </a:r>
          </a:p>
          <a:p>
            <a:pPr lvl="2"/>
            <a:r>
              <a:rPr lang="en-US" dirty="0" smtClean="0"/>
              <a:t>Third level</a:t>
            </a:r>
          </a:p>
          <a:p>
            <a:pPr lvl="3"/>
            <a:r>
              <a:rPr lang="en-US" dirty="0" smtClean="0"/>
              <a:t>Month 20XX</a:t>
            </a:r>
          </a:p>
        </p:txBody>
      </p:sp>
      <p:sp>
        <p:nvSpPr>
          <p:cNvPr id="2" name="Date Placeholder 1"/>
          <p:cNvSpPr>
            <a:spLocks noGrp="1"/>
          </p:cNvSpPr>
          <p:nvPr>
            <p:ph type="dt" sz="half" idx="2"/>
          </p:nvPr>
        </p:nvSpPr>
        <p:spPr bwMode="gray">
          <a:xfrm>
            <a:off x="6419849" y="6709225"/>
            <a:ext cx="2492375" cy="123111"/>
          </a:xfrm>
          <a:prstGeom prst="rect">
            <a:avLst/>
          </a:prstGeom>
        </p:spPr>
        <p:txBody>
          <a:bodyPr vert="horz" lIns="0" tIns="0" rIns="0" bIns="0" rtlCol="0" anchor="ctr">
            <a:spAutoFit/>
          </a:bodyPr>
          <a:lstStyle>
            <a:lvl1pPr algn="r">
              <a:defRPr sz="800">
                <a:solidFill>
                  <a:schemeClr val="bg1">
                    <a:lumMod val="50000"/>
                  </a:schemeClr>
                </a:solidFill>
                <a:latin typeface="Arial Narrow" pitchFamily="34" charset="0"/>
              </a:defRPr>
            </a:lvl1pPr>
          </a:lstStyle>
          <a:p>
            <a:endParaRPr lang="en-US" dirty="0"/>
          </a:p>
        </p:txBody>
      </p:sp>
      <p:sp>
        <p:nvSpPr>
          <p:cNvPr id="3" name="Footer Placeholder 2"/>
          <p:cNvSpPr>
            <a:spLocks noGrp="1"/>
          </p:cNvSpPr>
          <p:nvPr>
            <p:ph type="ftr" sz="quarter" idx="3"/>
          </p:nvPr>
        </p:nvSpPr>
        <p:spPr bwMode="gray">
          <a:xfrm>
            <a:off x="5328340" y="6567844"/>
            <a:ext cx="3583885" cy="123111"/>
          </a:xfrm>
          <a:prstGeom prst="rect">
            <a:avLst/>
          </a:prstGeom>
        </p:spPr>
        <p:txBody>
          <a:bodyPr vert="horz" lIns="0" tIns="0" rIns="0" bIns="0" rtlCol="0" anchor="ctr">
            <a:spAutoFit/>
          </a:bodyPr>
          <a:lstStyle>
            <a:lvl1pPr algn="r">
              <a:defRPr sz="800">
                <a:solidFill>
                  <a:schemeClr val="tx1">
                    <a:tint val="75000"/>
                  </a:schemeClr>
                </a:solidFill>
                <a:latin typeface="Arial Narrow" pitchFamily="34" charset="0"/>
              </a:defRPr>
            </a:lvl1pPr>
          </a:lstStyle>
          <a:p>
            <a:endParaRPr lang="en-US" dirty="0"/>
          </a:p>
        </p:txBody>
      </p:sp>
    </p:spTree>
  </p:cSld>
  <p:clrMap bg1="lt1" tx1="dk1" bg2="lt2" tx2="dk2" accent1="accent1" accent2="accent2" accent3="accent3" accent4="accent4" accent5="accent5" accent6="accent6" hlink="hlink" folHlink="folHlink"/>
  <p:sldLayoutIdLst>
    <p:sldLayoutId id="2147483670" r:id="rId1"/>
  </p:sldLayoutIdLst>
  <p:hf hdr="0" ftr="0" dt="0"/>
  <p:txStyles>
    <p:titleStyle>
      <a:lvl1pPr algn="l" rtl="0" eaLnBrk="1" fontAlgn="base" hangingPunct="1">
        <a:spcBef>
          <a:spcPct val="0"/>
        </a:spcBef>
        <a:spcAft>
          <a:spcPct val="0"/>
        </a:spcAft>
        <a:defRPr sz="5000" b="1" kern="1200">
          <a:solidFill>
            <a:schemeClr val="bg1"/>
          </a:solidFill>
          <a:latin typeface="+mj-lt"/>
          <a:ea typeface="+mj-ea"/>
          <a:cs typeface="+mj-cs"/>
        </a:defRPr>
      </a:lvl1pPr>
      <a:lvl2pPr algn="l" rtl="0" eaLnBrk="1" fontAlgn="base" hangingPunct="1">
        <a:spcBef>
          <a:spcPct val="0"/>
        </a:spcBef>
        <a:spcAft>
          <a:spcPct val="0"/>
        </a:spcAft>
        <a:defRPr sz="2800">
          <a:solidFill>
            <a:schemeClr val="tx1"/>
          </a:solidFill>
          <a:latin typeface="Franklin Gothic Demi" pitchFamily="34" charset="0"/>
        </a:defRPr>
      </a:lvl2pPr>
      <a:lvl3pPr algn="l" rtl="0" eaLnBrk="1" fontAlgn="base" hangingPunct="1">
        <a:spcBef>
          <a:spcPct val="0"/>
        </a:spcBef>
        <a:spcAft>
          <a:spcPct val="0"/>
        </a:spcAft>
        <a:defRPr sz="2800">
          <a:solidFill>
            <a:schemeClr val="tx1"/>
          </a:solidFill>
          <a:latin typeface="Franklin Gothic Demi" pitchFamily="34" charset="0"/>
        </a:defRPr>
      </a:lvl3pPr>
      <a:lvl4pPr algn="l" rtl="0" eaLnBrk="1" fontAlgn="base" hangingPunct="1">
        <a:spcBef>
          <a:spcPct val="0"/>
        </a:spcBef>
        <a:spcAft>
          <a:spcPct val="0"/>
        </a:spcAft>
        <a:defRPr sz="2800">
          <a:solidFill>
            <a:schemeClr val="tx1"/>
          </a:solidFill>
          <a:latin typeface="Franklin Gothic Demi" pitchFamily="34" charset="0"/>
        </a:defRPr>
      </a:lvl4pPr>
      <a:lvl5pPr algn="l" rtl="0" eaLnBrk="1" fontAlgn="base" hangingPunct="1">
        <a:spcBef>
          <a:spcPct val="0"/>
        </a:spcBef>
        <a:spcAft>
          <a:spcPct val="0"/>
        </a:spcAft>
        <a:defRPr sz="2800">
          <a:solidFill>
            <a:schemeClr val="tx1"/>
          </a:solidFill>
          <a:latin typeface="Franklin Gothic Demi" pitchFamily="34" charset="0"/>
        </a:defRPr>
      </a:lvl5pPr>
      <a:lvl6pPr marL="457200" algn="l" rtl="0" eaLnBrk="1" fontAlgn="base" hangingPunct="1">
        <a:spcBef>
          <a:spcPct val="0"/>
        </a:spcBef>
        <a:spcAft>
          <a:spcPct val="0"/>
        </a:spcAft>
        <a:defRPr sz="2800">
          <a:solidFill>
            <a:schemeClr val="tx1"/>
          </a:solidFill>
          <a:latin typeface="Franklin Gothic Demi" pitchFamily="34" charset="0"/>
        </a:defRPr>
      </a:lvl6pPr>
      <a:lvl7pPr marL="914400" algn="l" rtl="0" eaLnBrk="1" fontAlgn="base" hangingPunct="1">
        <a:spcBef>
          <a:spcPct val="0"/>
        </a:spcBef>
        <a:spcAft>
          <a:spcPct val="0"/>
        </a:spcAft>
        <a:defRPr sz="2800">
          <a:solidFill>
            <a:schemeClr val="tx1"/>
          </a:solidFill>
          <a:latin typeface="Franklin Gothic Demi" pitchFamily="34" charset="0"/>
        </a:defRPr>
      </a:lvl7pPr>
      <a:lvl8pPr marL="1371600" algn="l" rtl="0" eaLnBrk="1" fontAlgn="base" hangingPunct="1">
        <a:spcBef>
          <a:spcPct val="0"/>
        </a:spcBef>
        <a:spcAft>
          <a:spcPct val="0"/>
        </a:spcAft>
        <a:defRPr sz="2800">
          <a:solidFill>
            <a:schemeClr val="tx1"/>
          </a:solidFill>
          <a:latin typeface="Franklin Gothic Demi" pitchFamily="34" charset="0"/>
        </a:defRPr>
      </a:lvl8pPr>
      <a:lvl9pPr marL="1828800" algn="l" rtl="0" eaLnBrk="1" fontAlgn="base" hangingPunct="1">
        <a:spcBef>
          <a:spcPct val="0"/>
        </a:spcBef>
        <a:spcAft>
          <a:spcPct val="0"/>
        </a:spcAft>
        <a:defRPr sz="2800">
          <a:solidFill>
            <a:schemeClr val="tx1"/>
          </a:solidFill>
          <a:latin typeface="Franklin Gothic Demi" pitchFamily="34" charset="0"/>
        </a:defRPr>
      </a:lvl9pPr>
    </p:titleStyle>
    <p:bodyStyle>
      <a:lvl1pPr algn="l" rtl="0" eaLnBrk="1" fontAlgn="base" hangingPunct="1">
        <a:spcBef>
          <a:spcPct val="20000"/>
        </a:spcBef>
        <a:spcAft>
          <a:spcPct val="0"/>
        </a:spcAft>
        <a:defRPr sz="3200" kern="1200">
          <a:solidFill>
            <a:schemeClr val="bg1">
              <a:lumMod val="75000"/>
            </a:schemeClr>
          </a:solidFill>
          <a:latin typeface="+mn-lt"/>
          <a:ea typeface="+mn-ea"/>
          <a:cs typeface="Arial" pitchFamily="34" charset="0"/>
        </a:defRPr>
      </a:lvl1pPr>
      <a:lvl2pPr marL="457200" indent="-457200" algn="l" rtl="0" eaLnBrk="1" fontAlgn="base" hangingPunct="1">
        <a:spcBef>
          <a:spcPct val="20000"/>
        </a:spcBef>
        <a:spcAft>
          <a:spcPct val="0"/>
        </a:spcAft>
        <a:defRPr sz="2400" kern="1200">
          <a:solidFill>
            <a:schemeClr val="bg1"/>
          </a:solidFill>
          <a:latin typeface="+mn-lt"/>
          <a:ea typeface="+mn-ea"/>
          <a:cs typeface="Arial" pitchFamily="34" charset="0"/>
        </a:defRPr>
      </a:lvl2pPr>
      <a:lvl3pPr marL="914400" indent="-914400" algn="l" rtl="0" eaLnBrk="1" fontAlgn="base" hangingPunct="1">
        <a:spcBef>
          <a:spcPct val="20000"/>
        </a:spcBef>
        <a:spcAft>
          <a:spcPct val="0"/>
        </a:spcAft>
        <a:defRPr sz="2000" kern="1200">
          <a:solidFill>
            <a:schemeClr val="bg1"/>
          </a:solidFill>
          <a:latin typeface="+mn-lt"/>
          <a:ea typeface="+mn-ea"/>
          <a:cs typeface="Arial" pitchFamily="34" charset="0"/>
        </a:defRPr>
      </a:lvl3pPr>
      <a:lvl4pPr marL="0" indent="0" algn="l" rtl="0" eaLnBrk="1" fontAlgn="base" hangingPunct="1">
        <a:spcBef>
          <a:spcPct val="20000"/>
        </a:spcBef>
        <a:spcAft>
          <a:spcPct val="0"/>
        </a:spcAft>
        <a:defRPr sz="1600" kern="1200">
          <a:solidFill>
            <a:schemeClr val="bg1"/>
          </a:solidFill>
          <a:latin typeface="+mn-lt"/>
          <a:ea typeface="+mn-ea"/>
          <a:cs typeface="+mn-cs"/>
        </a:defRPr>
      </a:lvl4pPr>
      <a:lvl5pPr marL="2057400" indent="-228600" algn="l" rtl="0" eaLnBrk="1" fontAlgn="base" hangingPunct="1">
        <a:spcBef>
          <a:spcPct val="20000"/>
        </a:spcBef>
        <a:spcAft>
          <a:spcPct val="0"/>
        </a:spcAft>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360"/>
            <a:ext cx="9235440" cy="6926580"/>
          </a:xfrm>
          <a:prstGeom prst="rect">
            <a:avLst/>
          </a:prstGeom>
        </p:spPr>
      </p:pic>
      <p:sp>
        <p:nvSpPr>
          <p:cNvPr id="2" name="Title Placeholder 1"/>
          <p:cNvSpPr>
            <a:spLocks noGrp="1"/>
          </p:cNvSpPr>
          <p:nvPr>
            <p:ph type="title"/>
          </p:nvPr>
        </p:nvSpPr>
        <p:spPr bwMode="gray">
          <a:xfrm>
            <a:off x="687388" y="3709988"/>
            <a:ext cx="8229600" cy="769441"/>
          </a:xfrm>
          <a:prstGeom prst="rect">
            <a:avLst/>
          </a:prstGeom>
          <a:noFill/>
          <a:ln w="9525">
            <a:noFill/>
            <a:miter lim="800000"/>
            <a:headEnd/>
            <a:tailEnd/>
          </a:ln>
        </p:spPr>
        <p:txBody>
          <a:bodyPr vert="horz" wrap="square" lIns="0" tIns="45720" rIns="0" bIns="45720" numCol="1" anchor="b" anchorCtr="0" compatLnSpc="1">
            <a:prstTxWarp prst="textNoShape">
              <a:avLst/>
            </a:prstTxWarp>
            <a:spAutoFit/>
          </a:bodyPr>
          <a:lstStyle/>
          <a:p>
            <a:pPr lvl="0" algn="l" eaLnBrk="0" fontAlgn="base" hangingPunct="0">
              <a:spcBef>
                <a:spcPts val="600"/>
              </a:spcBef>
              <a:spcAft>
                <a:spcPts val="600"/>
              </a:spcAft>
            </a:pPr>
            <a:r>
              <a:rPr lang="en-US" smtClean="0"/>
              <a:t>Click to edit Master title style</a:t>
            </a:r>
            <a:endParaRPr lang="en-US" dirty="0"/>
          </a:p>
        </p:txBody>
      </p:sp>
      <p:sp>
        <p:nvSpPr>
          <p:cNvPr id="3" name="Text Placeholder 2"/>
          <p:cNvSpPr>
            <a:spLocks noGrp="1"/>
          </p:cNvSpPr>
          <p:nvPr>
            <p:ph type="body" idx="1"/>
          </p:nvPr>
        </p:nvSpPr>
        <p:spPr bwMode="gray">
          <a:xfrm>
            <a:off x="687388" y="4529139"/>
            <a:ext cx="8229600" cy="1389062"/>
          </a:xfrm>
          <a:prstGeom prst="rect">
            <a:avLst/>
          </a:prstGeom>
        </p:spPr>
        <p:txBody>
          <a:bodyPr lIns="0" rIns="0"/>
          <a:lstStyle/>
          <a:p>
            <a:pPr marL="0" lvl="0" indent="0" eaLnBrk="0" fontAlgn="base" hangingPunct="0">
              <a:spcAft>
                <a:spcPct val="0"/>
              </a:spcAft>
            </a:pPr>
            <a:r>
              <a:rPr lang="en-US" dirty="0" smtClean="0"/>
              <a:t>Click to edit Master text styles</a:t>
            </a:r>
          </a:p>
        </p:txBody>
      </p:sp>
      <p:sp>
        <p:nvSpPr>
          <p:cNvPr id="6" name="Slide Number Placeholder 5"/>
          <p:cNvSpPr>
            <a:spLocks noGrp="1"/>
          </p:cNvSpPr>
          <p:nvPr>
            <p:ph type="sldNum" sz="quarter" idx="4"/>
          </p:nvPr>
        </p:nvSpPr>
        <p:spPr>
          <a:xfrm>
            <a:off x="8755130" y="6507316"/>
            <a:ext cx="157094" cy="153888"/>
          </a:xfrm>
          <a:prstGeom prst="rect">
            <a:avLst/>
          </a:prstGeom>
        </p:spPr>
        <p:txBody>
          <a:bodyPr vert="horz" wrap="none" lIns="0" tIns="0" rIns="0" bIns="0" rtlCol="0" anchor="ctr">
            <a:spAutoFit/>
          </a:bodyPr>
          <a:lstStyle>
            <a:lvl1pPr algn="r">
              <a:defRPr sz="1000">
                <a:solidFill>
                  <a:schemeClr val="tx2">
                    <a:lumMod val="75000"/>
                  </a:schemeClr>
                </a:solidFill>
              </a:defRPr>
            </a:lvl1pPr>
          </a:lstStyle>
          <a:p>
            <a:fld id="{A1A8B8B9-B651-4439-A868-E8F04EF81465}" type="slidenum">
              <a:rPr lang="en-US" smtClean="0"/>
              <a:pPr/>
              <a:t>‹#›</a:t>
            </a:fld>
            <a:endParaRPr lang="en-US" dirty="0"/>
          </a:p>
        </p:txBody>
      </p:sp>
    </p:spTree>
    <p:extLst>
      <p:ext uri="{BB962C8B-B14F-4D97-AF65-F5344CB8AC3E}">
        <p14:creationId xmlns:p14="http://schemas.microsoft.com/office/powerpoint/2010/main" val="2564931730"/>
      </p:ext>
    </p:extLst>
  </p:cSld>
  <p:clrMap bg1="lt1" tx1="dk1" bg2="lt2" tx2="dk2" accent1="accent1" accent2="accent2" accent3="accent3" accent4="accent4" accent5="accent5" accent6="accent6" hlink="hlink" folHlink="folHlink"/>
  <p:sldLayoutIdLst>
    <p:sldLayoutId id="2147483672" r:id="rId1"/>
  </p:sldLayoutIdLst>
  <p:hf hdr="0" ftr="0" dt="0"/>
  <p:txStyles>
    <p:titleStyle>
      <a:lvl1pPr algn="ctr" defTabSz="914400" rtl="0" eaLnBrk="1" latinLnBrk="0" hangingPunct="1">
        <a:spcBef>
          <a:spcPct val="0"/>
        </a:spcBef>
        <a:buNone/>
        <a:defRPr lang="en-US" sz="4400" b="1" kern="1200" dirty="0" smtClean="0">
          <a:solidFill>
            <a:schemeClr val="bg1"/>
          </a:solidFill>
          <a:latin typeface="+mj-lt"/>
          <a:ea typeface="ＭＳ Ｐゴシック" charset="0"/>
          <a:cs typeface="+mj-cs"/>
        </a:defRPr>
      </a:lvl1pPr>
    </p:titleStyle>
    <p:bodyStyle>
      <a:lvl1pPr marL="342900" indent="-342900" algn="l" defTabSz="914400" rtl="0" eaLnBrk="1" latinLnBrk="0" hangingPunct="1">
        <a:spcBef>
          <a:spcPct val="20000"/>
        </a:spcBef>
        <a:buFont typeface="Arial" pitchFamily="34" charset="0"/>
        <a:buNone/>
        <a:defRPr lang="en-US" sz="3200" kern="1200" smtClean="0">
          <a:solidFill>
            <a:schemeClr val="bg1">
              <a:lumMod val="75000"/>
            </a:schemeClr>
          </a:solidFill>
          <a:latin typeface="+mn-lt"/>
          <a:ea typeface="ＭＳ Ｐゴシック" charset="0"/>
          <a:cs typeface="+mn-cs"/>
        </a:defRPr>
      </a:lvl1pPr>
      <a:lvl2pPr marL="742950" indent="-285750" algn="l" defTabSz="914400" rtl="0" eaLnBrk="1" latinLnBrk="0" hangingPunct="1">
        <a:spcBef>
          <a:spcPct val="20000"/>
        </a:spcBef>
        <a:buFont typeface="Arial" pitchFamily="34" charset="0"/>
        <a:buChar char="–"/>
        <a:defRPr lang="en-US" sz="1800" kern="1200" smtClean="0">
          <a:solidFill>
            <a:schemeClr val="bg1"/>
          </a:solidFill>
          <a:latin typeface="+mn-lt"/>
          <a:ea typeface="+mn-ea"/>
          <a:cs typeface="Arial" pitchFamily="34" charset="0"/>
        </a:defRPr>
      </a:lvl2pPr>
      <a:lvl3pPr marL="1143000" indent="-228600" algn="l" defTabSz="914400" rtl="0" eaLnBrk="1" latinLnBrk="0" hangingPunct="1">
        <a:spcBef>
          <a:spcPct val="20000"/>
        </a:spcBef>
        <a:buFont typeface="Arial" pitchFamily="34" charset="0"/>
        <a:buChar char="•"/>
        <a:defRPr lang="en-US" sz="1800" kern="1200" smtClean="0">
          <a:solidFill>
            <a:schemeClr val="bg1"/>
          </a:solidFill>
          <a:latin typeface="+mn-lt"/>
          <a:ea typeface="+mn-ea"/>
          <a:cs typeface="Arial" pitchFamily="34" charset="0"/>
        </a:defRPr>
      </a:lvl3pPr>
      <a:lvl4pPr marL="1600200" indent="-228600" algn="l" defTabSz="914400" rtl="0" eaLnBrk="1" latinLnBrk="0" hangingPunct="1">
        <a:spcBef>
          <a:spcPct val="20000"/>
        </a:spcBef>
        <a:buFont typeface="Arial" pitchFamily="34" charset="0"/>
        <a:buChar char="–"/>
        <a:defRPr lang="en-US" sz="1800" kern="1200" smtClean="0">
          <a:solidFill>
            <a:schemeClr val="bg1"/>
          </a:solidFill>
          <a:latin typeface="+mn-lt"/>
          <a:ea typeface="+mn-ea"/>
          <a:cs typeface="Arial" pitchFamily="34" charset="0"/>
        </a:defRPr>
      </a:lvl4pPr>
      <a:lvl5pPr marL="2057400" indent="-228600" algn="l" defTabSz="914400" rtl="0" eaLnBrk="1" latinLnBrk="0" hangingPunct="1">
        <a:spcBef>
          <a:spcPct val="20000"/>
        </a:spcBef>
        <a:buFont typeface="Arial" pitchFamily="34" charset="0"/>
        <a:buChar char="»"/>
        <a:defRPr lang="en-US" sz="1800" kern="1200" dirty="0" smtClean="0">
          <a:solidFill>
            <a:schemeClr val="bg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235092" cy="6926319"/>
          </a:xfrm>
          <a:prstGeom prst="rect">
            <a:avLst/>
          </a:prstGeom>
        </p:spPr>
      </p:pic>
      <p:sp>
        <p:nvSpPr>
          <p:cNvPr id="2" name="Text Placeholder 1"/>
          <p:cNvSpPr>
            <a:spLocks noGrp="1"/>
          </p:cNvSpPr>
          <p:nvPr>
            <p:ph type="body" idx="1"/>
          </p:nvPr>
        </p:nvSpPr>
        <p:spPr bwMode="gray">
          <a:xfrm>
            <a:off x="687387" y="2055814"/>
            <a:ext cx="8224837" cy="3470343"/>
          </a:xfrm>
          <a:prstGeom prst="rect">
            <a:avLst/>
          </a:prstGeom>
        </p:spPr>
        <p:txBody>
          <a:bodyPr vert="horz" lIns="91440" tIns="45720" rIns="91440" bIns="4572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1"/>
          <p:cNvSpPr>
            <a:spLocks noGrp="1"/>
          </p:cNvSpPr>
          <p:nvPr>
            <p:ph type="sldNum" sz="quarter" idx="4"/>
          </p:nvPr>
        </p:nvSpPr>
        <p:spPr bwMode="gray">
          <a:xfrm>
            <a:off x="8755131" y="6110288"/>
            <a:ext cx="157094" cy="153888"/>
          </a:xfrm>
          <a:prstGeom prst="rect">
            <a:avLst/>
          </a:prstGeom>
          <a:noFill/>
        </p:spPr>
        <p:txBody>
          <a:bodyPr wrap="none" lIns="0" tIns="0" rIns="0" bIns="0" anchor="b" anchorCtr="0">
            <a:spAutoFit/>
          </a:bodyPr>
          <a:lstStyle>
            <a:lvl1pPr>
              <a:defRPr lang="en-US" sz="1000" smtClean="0">
                <a:solidFill>
                  <a:schemeClr val="tx2">
                    <a:lumMod val="75000"/>
                  </a:schemeClr>
                </a:solidFill>
                <a:latin typeface="+mn-lt"/>
                <a:ea typeface="ＭＳ Ｐゴシック" charset="-128"/>
                <a:cs typeface="+mn-cs"/>
              </a:defRPr>
            </a:lvl1pPr>
          </a:lstStyle>
          <a:p>
            <a:pPr algn="r"/>
            <a:fld id="{F3477EC8-074D-41C4-94AE-E9EA7CEEA348}" type="slidenum">
              <a:rPr lang="en-US" smtClean="0"/>
              <a:pPr algn="r"/>
              <a:t>‹#›</a:t>
            </a:fld>
            <a:endParaRPr lang="en-US" dirty="0"/>
          </a:p>
        </p:txBody>
      </p:sp>
    </p:spTree>
  </p:cSld>
  <p:clrMap bg1="lt1" tx1="dk1" bg2="lt2" tx2="dk2" accent1="accent1" accent2="accent2" accent3="accent3" accent4="accent4" accent5="accent5" accent6="accent6" hlink="hlink" folHlink="folHlink"/>
  <p:sldLayoutIdLst>
    <p:sldLayoutId id="2147483674" r:id="rId1"/>
  </p:sldLayoutIdLst>
  <p:timing>
    <p:tnLst>
      <p:par>
        <p:cTn id="1" dur="indefinite" restart="never" nodeType="tmRoot"/>
      </p:par>
    </p:tnLst>
  </p:timing>
  <p:hf hdr="0" ftr="0" dt="0"/>
  <p:txStyles>
    <p:titleStyle>
      <a:lvl1pPr algn="l" rtl="0" eaLnBrk="1" fontAlgn="base" hangingPunct="1">
        <a:spcBef>
          <a:spcPct val="0"/>
        </a:spcBef>
        <a:spcAft>
          <a:spcPct val="0"/>
        </a:spcAft>
        <a:defRPr sz="3200" kern="1200">
          <a:solidFill>
            <a:schemeClr val="bg1"/>
          </a:solidFill>
          <a:latin typeface="Franklin Gothic Demi" pitchFamily="34" charset="0"/>
          <a:ea typeface="ＭＳ Ｐゴシック" charset="-128"/>
          <a:cs typeface="ＭＳ Ｐゴシック" charset="-128"/>
        </a:defRPr>
      </a:lvl1pPr>
      <a:lvl2pPr algn="l" rtl="0" eaLnBrk="1" fontAlgn="base" hangingPunct="1">
        <a:spcBef>
          <a:spcPct val="0"/>
        </a:spcBef>
        <a:spcAft>
          <a:spcPct val="0"/>
        </a:spcAft>
        <a:defRPr sz="3200">
          <a:solidFill>
            <a:schemeClr val="bg1"/>
          </a:solidFill>
          <a:latin typeface="Franklin Gothic Demi" pitchFamily="34" charset="0"/>
          <a:ea typeface="ＭＳ Ｐゴシック" charset="-128"/>
          <a:cs typeface="ＭＳ Ｐゴシック" charset="-128"/>
        </a:defRPr>
      </a:lvl2pPr>
      <a:lvl3pPr algn="l" rtl="0" eaLnBrk="1" fontAlgn="base" hangingPunct="1">
        <a:spcBef>
          <a:spcPct val="0"/>
        </a:spcBef>
        <a:spcAft>
          <a:spcPct val="0"/>
        </a:spcAft>
        <a:defRPr sz="3200">
          <a:solidFill>
            <a:schemeClr val="bg1"/>
          </a:solidFill>
          <a:latin typeface="Franklin Gothic Demi" pitchFamily="34" charset="0"/>
          <a:ea typeface="ＭＳ Ｐゴシック" charset="-128"/>
          <a:cs typeface="ＭＳ Ｐゴシック" charset="-128"/>
        </a:defRPr>
      </a:lvl3pPr>
      <a:lvl4pPr algn="l" rtl="0" eaLnBrk="1" fontAlgn="base" hangingPunct="1">
        <a:spcBef>
          <a:spcPct val="0"/>
        </a:spcBef>
        <a:spcAft>
          <a:spcPct val="0"/>
        </a:spcAft>
        <a:defRPr sz="3200">
          <a:solidFill>
            <a:schemeClr val="bg1"/>
          </a:solidFill>
          <a:latin typeface="Franklin Gothic Demi" pitchFamily="34" charset="0"/>
          <a:ea typeface="ＭＳ Ｐゴシック" charset="-128"/>
          <a:cs typeface="ＭＳ Ｐゴシック" charset="-128"/>
        </a:defRPr>
      </a:lvl4pPr>
      <a:lvl5pPr algn="l" rtl="0" eaLnBrk="1" fontAlgn="base" hangingPunct="1">
        <a:spcBef>
          <a:spcPct val="0"/>
        </a:spcBef>
        <a:spcAft>
          <a:spcPct val="0"/>
        </a:spcAft>
        <a:defRPr sz="3200">
          <a:solidFill>
            <a:schemeClr val="bg1"/>
          </a:solidFill>
          <a:latin typeface="Franklin Gothic Demi" pitchFamily="34" charset="0"/>
          <a:ea typeface="ＭＳ Ｐゴシック" charset="-128"/>
          <a:cs typeface="ＭＳ Ｐゴシック" charset="-128"/>
        </a:defRPr>
      </a:lvl5pPr>
      <a:lvl6pPr marL="457200" algn="l" rtl="0" eaLnBrk="1" fontAlgn="base" hangingPunct="1">
        <a:spcBef>
          <a:spcPct val="0"/>
        </a:spcBef>
        <a:spcAft>
          <a:spcPct val="0"/>
        </a:spcAft>
        <a:defRPr sz="4000" b="1">
          <a:solidFill>
            <a:schemeClr val="bg1"/>
          </a:solidFill>
          <a:latin typeface="FranklinGothic" pitchFamily="-48" charset="0"/>
        </a:defRPr>
      </a:lvl6pPr>
      <a:lvl7pPr marL="914400" algn="l" rtl="0" eaLnBrk="1" fontAlgn="base" hangingPunct="1">
        <a:spcBef>
          <a:spcPct val="0"/>
        </a:spcBef>
        <a:spcAft>
          <a:spcPct val="0"/>
        </a:spcAft>
        <a:defRPr sz="4000" b="1">
          <a:solidFill>
            <a:schemeClr val="bg1"/>
          </a:solidFill>
          <a:latin typeface="FranklinGothic" pitchFamily="-48" charset="0"/>
        </a:defRPr>
      </a:lvl7pPr>
      <a:lvl8pPr marL="1371600" algn="l" rtl="0" eaLnBrk="1" fontAlgn="base" hangingPunct="1">
        <a:spcBef>
          <a:spcPct val="0"/>
        </a:spcBef>
        <a:spcAft>
          <a:spcPct val="0"/>
        </a:spcAft>
        <a:defRPr sz="4000" b="1">
          <a:solidFill>
            <a:schemeClr val="bg1"/>
          </a:solidFill>
          <a:latin typeface="FranklinGothic" pitchFamily="-48" charset="0"/>
        </a:defRPr>
      </a:lvl8pPr>
      <a:lvl9pPr marL="1828800" algn="l" rtl="0" eaLnBrk="1" fontAlgn="base" hangingPunct="1">
        <a:spcBef>
          <a:spcPct val="0"/>
        </a:spcBef>
        <a:spcAft>
          <a:spcPct val="0"/>
        </a:spcAft>
        <a:defRPr sz="4000" b="1">
          <a:solidFill>
            <a:schemeClr val="bg1"/>
          </a:solidFill>
          <a:latin typeface="FranklinGothic" pitchFamily="-48" charset="0"/>
        </a:defRPr>
      </a:lvl9pPr>
    </p:titleStyle>
    <p:bodyStyle>
      <a:lvl1pPr marL="0" indent="0" algn="l" rtl="0" eaLnBrk="1" fontAlgn="base" hangingPunct="1">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1pPr>
      <a:lvl2pPr marL="457200" indent="0" algn="l" rtl="0" eaLnBrk="1" fontAlgn="base" hangingPunct="1">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2pPr>
      <a:lvl3pPr marL="914400" indent="0" algn="l" rtl="0" eaLnBrk="1" fontAlgn="base" hangingPunct="1">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3pPr>
      <a:lvl4pPr marL="1371600" indent="0" algn="l" rtl="0" eaLnBrk="1" fontAlgn="base" hangingPunct="1">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4pPr>
      <a:lvl5pPr marL="1828800" indent="0" algn="l" rtl="0" eaLnBrk="1" fontAlgn="base" hangingPunct="1">
        <a:spcBef>
          <a:spcPts val="0"/>
        </a:spcBef>
        <a:spcAft>
          <a:spcPts val="0"/>
        </a:spcAft>
        <a:buClr>
          <a:srgbClr val="78A22F"/>
        </a:buClr>
        <a:buFont typeface="Arial" pitchFamily="34" charset="0"/>
        <a:buNone/>
        <a:defRPr sz="2000" kern="1200">
          <a:solidFill>
            <a:schemeClr val="bg1"/>
          </a:solidFill>
          <a:latin typeface="+mn-lt"/>
          <a:ea typeface="Arial" pitchFamily="34"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217352" cy="6913014"/>
          </a:xfrm>
          <a:prstGeom prst="rect">
            <a:avLst/>
          </a:prstGeom>
        </p:spPr>
      </p:pic>
      <p:sp>
        <p:nvSpPr>
          <p:cNvPr id="8" name="Rectangle 7"/>
          <p:cNvSpPr/>
          <p:nvPr/>
        </p:nvSpPr>
        <p:spPr bwMode="gray">
          <a:xfrm>
            <a:off x="0" y="1701579"/>
            <a:ext cx="9235440" cy="26239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solidFill>
                <a:prstClr val="white"/>
              </a:solidFill>
            </a:endParaRPr>
          </a:p>
        </p:txBody>
      </p:sp>
      <p:sp>
        <p:nvSpPr>
          <p:cNvPr id="2" name="Title Placeholder 1"/>
          <p:cNvSpPr>
            <a:spLocks noGrp="1"/>
          </p:cNvSpPr>
          <p:nvPr>
            <p:ph type="title"/>
          </p:nvPr>
        </p:nvSpPr>
        <p:spPr bwMode="ltGray">
          <a:xfrm>
            <a:off x="118872" y="314394"/>
            <a:ext cx="8906256" cy="361468"/>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p>
            <a:pPr lvl="0" algn="l" eaLnBrk="0" fontAlgn="base" hangingPunct="0">
              <a:spcAft>
                <a:spcPct val="0"/>
              </a:spcAft>
            </a:pPr>
            <a:r>
              <a:rPr lang="en-US" smtClean="0"/>
              <a:t>Click to edit Master title style</a:t>
            </a:r>
            <a:endParaRPr lang="en-US" dirty="0"/>
          </a:p>
        </p:txBody>
      </p:sp>
      <p:sp>
        <p:nvSpPr>
          <p:cNvPr id="3" name="Text Placeholder 2"/>
          <p:cNvSpPr>
            <a:spLocks noGrp="1"/>
          </p:cNvSpPr>
          <p:nvPr>
            <p:ph type="body" idx="1"/>
          </p:nvPr>
        </p:nvSpPr>
        <p:spPr bwMode="ltGray">
          <a:xfrm>
            <a:off x="118872" y="747423"/>
            <a:ext cx="8906256" cy="5170778"/>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Slide Number Placeholder 1"/>
          <p:cNvSpPr>
            <a:spLocks noGrp="1"/>
          </p:cNvSpPr>
          <p:nvPr>
            <p:ph type="sldNum" sz="quarter" idx="4"/>
          </p:nvPr>
        </p:nvSpPr>
        <p:spPr bwMode="gray">
          <a:xfrm>
            <a:off x="8755131" y="6507316"/>
            <a:ext cx="157094" cy="153888"/>
          </a:xfrm>
          <a:prstGeom prst="rect">
            <a:avLst/>
          </a:prstGeom>
          <a:noFill/>
        </p:spPr>
        <p:txBody>
          <a:bodyPr wrap="none" lIns="0" tIns="0" rIns="0" bIns="0">
            <a:spAutoFit/>
          </a:bodyPr>
          <a:lstStyle>
            <a:lvl1pPr>
              <a:defRPr lang="en-US" sz="1000" smtClean="0">
                <a:solidFill>
                  <a:schemeClr val="bg1">
                    <a:lumMod val="75000"/>
                  </a:schemeClr>
                </a:solidFill>
                <a:latin typeface="+mn-lt"/>
                <a:ea typeface="ＭＳ Ｐゴシック" charset="-128"/>
                <a:cs typeface="+mn-cs"/>
              </a:defRPr>
            </a:lvl1p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956550775"/>
      </p:ext>
    </p:extLst>
  </p:cSld>
  <p:clrMap bg1="lt1" tx1="dk1" bg2="lt2" tx2="dk2" accent1="accent1" accent2="accent2" accent3="accent3" accent4="accent4" accent5="accent5" accent6="accent6" hlink="hlink" folHlink="folHlink"/>
  <p:sldLayoutIdLst>
    <p:sldLayoutId id="2147483676" r:id="rId1"/>
  </p:sldLayoutIdLst>
  <p:hf hdr="0" ftr="0" dt="0"/>
  <p:txStyles>
    <p:titleStyle>
      <a:lvl1pPr algn="ctr" defTabSz="914400" rtl="0" eaLnBrk="1" latinLnBrk="0" hangingPunct="1">
        <a:spcBef>
          <a:spcPct val="0"/>
        </a:spcBef>
        <a:buNone/>
        <a:defRPr lang="en-US" sz="2200" b="1" kern="1200" dirty="0">
          <a:solidFill>
            <a:schemeClr val="bg1">
              <a:lumMod val="65000"/>
            </a:schemeClr>
          </a:solidFill>
          <a:latin typeface="+mj-lt"/>
          <a:ea typeface="ＭＳ Ｐゴシック" charset="0"/>
          <a:cs typeface="+mj-cs"/>
        </a:defRPr>
      </a:lvl1pPr>
    </p:titleStyle>
    <p:bodyStyle>
      <a:lvl1pPr marL="342900" indent="-342900" algn="l" defTabSz="914400" rtl="0" eaLnBrk="1" latinLnBrk="0" hangingPunct="1">
        <a:spcBef>
          <a:spcPct val="20000"/>
        </a:spcBef>
        <a:buClr>
          <a:schemeClr val="bg1">
            <a:lumMod val="65000"/>
          </a:schemeClr>
        </a:buClr>
        <a:buFont typeface="Arial" pitchFamily="34" charset="0"/>
        <a:buChar char="•"/>
        <a:defRPr sz="2000" kern="1200">
          <a:solidFill>
            <a:schemeClr val="tx2">
              <a:lumMod val="75000"/>
            </a:schemeClr>
          </a:solidFill>
          <a:latin typeface="+mn-lt"/>
          <a:ea typeface="+mn-ea"/>
          <a:cs typeface="+mn-cs"/>
        </a:defRPr>
      </a:lvl1pPr>
      <a:lvl2pPr marL="742950" indent="-285750" algn="l" defTabSz="914400" rtl="0" eaLnBrk="1" latinLnBrk="0" hangingPunct="1">
        <a:spcBef>
          <a:spcPct val="20000"/>
        </a:spcBef>
        <a:buClr>
          <a:schemeClr val="bg1">
            <a:lumMod val="65000"/>
          </a:schemeClr>
        </a:buClr>
        <a:buFont typeface="Arial" pitchFamily="34" charset="0"/>
        <a:buChar char="–"/>
        <a:defRPr sz="1800" kern="1200">
          <a:solidFill>
            <a:schemeClr val="tx2">
              <a:lumMod val="75000"/>
            </a:schemeClr>
          </a:solidFill>
          <a:latin typeface="+mn-lt"/>
          <a:ea typeface="+mn-ea"/>
          <a:cs typeface="+mn-cs"/>
        </a:defRPr>
      </a:lvl2pPr>
      <a:lvl3pPr marL="1143000" indent="-228600" algn="l" defTabSz="914400" rtl="0" eaLnBrk="1" latinLnBrk="0" hangingPunct="1">
        <a:spcBef>
          <a:spcPct val="20000"/>
        </a:spcBef>
        <a:buClr>
          <a:schemeClr val="bg1">
            <a:lumMod val="65000"/>
          </a:schemeClr>
        </a:buClr>
        <a:buFont typeface="Arial" pitchFamily="34" charset="0"/>
        <a:buChar char="–"/>
        <a:defRPr sz="1600" kern="1200">
          <a:solidFill>
            <a:schemeClr val="tx2">
              <a:lumMod val="75000"/>
            </a:schemeClr>
          </a:solidFill>
          <a:latin typeface="+mn-lt"/>
          <a:ea typeface="+mn-ea"/>
          <a:cs typeface="+mn-cs"/>
        </a:defRPr>
      </a:lvl3pPr>
      <a:lvl4pPr marL="1600200" indent="-228600" algn="l" defTabSz="914400" rtl="0" eaLnBrk="1" latinLnBrk="0" hangingPunct="1">
        <a:spcBef>
          <a:spcPct val="20000"/>
        </a:spcBef>
        <a:buClr>
          <a:schemeClr val="bg1">
            <a:lumMod val="65000"/>
          </a:schemeClr>
        </a:buClr>
        <a:buFont typeface="Arial" pitchFamily="34" charset="0"/>
        <a:buChar char="–"/>
        <a:defRPr sz="1400" kern="1200">
          <a:solidFill>
            <a:schemeClr val="tx2">
              <a:lumMod val="75000"/>
            </a:schemeClr>
          </a:solidFill>
          <a:latin typeface="+mn-lt"/>
          <a:ea typeface="+mn-ea"/>
          <a:cs typeface="+mn-cs"/>
        </a:defRPr>
      </a:lvl4pPr>
      <a:lvl5pPr marL="2057400" indent="-228600" algn="l" defTabSz="914400" rtl="0" eaLnBrk="1" latinLnBrk="0" hangingPunct="1">
        <a:spcBef>
          <a:spcPct val="20000"/>
        </a:spcBef>
        <a:buClr>
          <a:schemeClr val="bg1">
            <a:lumMod val="65000"/>
          </a:schemeClr>
        </a:buClr>
        <a:buFont typeface="Arial" pitchFamily="34" charset="0"/>
        <a:buChar char="–"/>
        <a:defRPr sz="1400" kern="1200">
          <a:solidFill>
            <a:schemeClr val="tx2">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9235092" cy="6926319"/>
          </a:xfrm>
          <a:prstGeom prst="rect">
            <a:avLst/>
          </a:prstGeom>
        </p:spPr>
      </p:pic>
      <p:sp>
        <p:nvSpPr>
          <p:cNvPr id="2" name="Text Placeholder 1"/>
          <p:cNvSpPr>
            <a:spLocks noGrp="1"/>
          </p:cNvSpPr>
          <p:nvPr>
            <p:ph type="body" idx="1"/>
          </p:nvPr>
        </p:nvSpPr>
        <p:spPr bwMode="gray">
          <a:xfrm>
            <a:off x="687387" y="2055814"/>
            <a:ext cx="8224837" cy="3470343"/>
          </a:xfrm>
          <a:prstGeom prst="rect">
            <a:avLst/>
          </a:prstGeom>
        </p:spPr>
        <p:txBody>
          <a:bodyPr vert="horz" lIns="91440" tIns="45720" rIns="91440" bIns="4572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1"/>
          <p:cNvSpPr>
            <a:spLocks noGrp="1"/>
          </p:cNvSpPr>
          <p:nvPr>
            <p:ph type="sldNum" sz="quarter" idx="4"/>
          </p:nvPr>
        </p:nvSpPr>
        <p:spPr bwMode="gray">
          <a:xfrm>
            <a:off x="8755131" y="6110288"/>
            <a:ext cx="157094" cy="153888"/>
          </a:xfrm>
          <a:prstGeom prst="rect">
            <a:avLst/>
          </a:prstGeom>
          <a:noFill/>
        </p:spPr>
        <p:txBody>
          <a:bodyPr wrap="none" lIns="0" tIns="0" rIns="0" bIns="0" anchor="b" anchorCtr="0">
            <a:spAutoFit/>
          </a:bodyPr>
          <a:lstStyle>
            <a:lvl1pPr>
              <a:defRPr lang="en-US" sz="1000" smtClean="0">
                <a:solidFill>
                  <a:schemeClr val="tx2">
                    <a:lumMod val="75000"/>
                  </a:schemeClr>
                </a:solidFill>
                <a:latin typeface="+mn-lt"/>
                <a:ea typeface="ＭＳ Ｐゴシック" charset="-128"/>
                <a:cs typeface="+mn-cs"/>
              </a:defRPr>
            </a:lvl1pPr>
          </a:lstStyle>
          <a:p>
            <a:pPr algn="r" fontAlgn="base">
              <a:spcBef>
                <a:spcPct val="0"/>
              </a:spcBef>
              <a:spcAft>
                <a:spcPct val="0"/>
              </a:spcAft>
            </a:pPr>
            <a:fld id="{F3477EC8-074D-41C4-94AE-E9EA7CEEA348}" type="slidenum">
              <a:rPr>
                <a:solidFill>
                  <a:srgbClr val="4E76A0">
                    <a:lumMod val="75000"/>
                  </a:srgbClr>
                </a:solidFill>
              </a:rPr>
              <a:pPr algn="r" fontAlgn="base">
                <a:spcBef>
                  <a:spcPct val="0"/>
                </a:spcBef>
                <a:spcAft>
                  <a:spcPct val="0"/>
                </a:spcAft>
              </a:pPr>
              <a:t>‹#›</a:t>
            </a:fld>
            <a:endParaRPr dirty="0">
              <a:solidFill>
                <a:srgbClr val="4E76A0">
                  <a:lumMod val="75000"/>
                </a:srgbClr>
              </a:solidFill>
            </a:endParaRPr>
          </a:p>
        </p:txBody>
      </p:sp>
    </p:spTree>
    <p:extLst>
      <p:ext uri="{BB962C8B-B14F-4D97-AF65-F5344CB8AC3E}">
        <p14:creationId xmlns:p14="http://schemas.microsoft.com/office/powerpoint/2010/main" val="1238753560"/>
      </p:ext>
    </p:extLst>
  </p:cSld>
  <p:clrMap bg1="lt1" tx1="dk1" bg2="lt2" tx2="dk2" accent1="accent1" accent2="accent2" accent3="accent3" accent4="accent4" accent5="accent5" accent6="accent6" hlink="hlink" folHlink="folHlink"/>
  <p:sldLayoutIdLst>
    <p:sldLayoutId id="2147483679" r:id="rId1"/>
    <p:sldLayoutId id="2147483680" r:id="rId2"/>
  </p:sldLayoutIdLst>
  <p:timing>
    <p:tnLst>
      <p:par>
        <p:cTn id="1" dur="indefinite" restart="never" nodeType="tmRoot"/>
      </p:par>
    </p:tnLst>
  </p:timing>
  <p:hf hdr="0" ftr="0" dt="0"/>
  <p:txStyles>
    <p:titleStyle>
      <a:lvl1pPr algn="l" rtl="0" eaLnBrk="1" fontAlgn="base" hangingPunct="1">
        <a:spcBef>
          <a:spcPct val="0"/>
        </a:spcBef>
        <a:spcAft>
          <a:spcPct val="0"/>
        </a:spcAft>
        <a:defRPr sz="3200" kern="1200">
          <a:solidFill>
            <a:schemeClr val="bg1"/>
          </a:solidFill>
          <a:latin typeface="Franklin Gothic Demi" pitchFamily="34" charset="0"/>
          <a:ea typeface="ＭＳ Ｐゴシック" charset="-128"/>
          <a:cs typeface="ＭＳ Ｐゴシック" charset="-128"/>
        </a:defRPr>
      </a:lvl1pPr>
      <a:lvl2pPr algn="l" rtl="0" eaLnBrk="1" fontAlgn="base" hangingPunct="1">
        <a:spcBef>
          <a:spcPct val="0"/>
        </a:spcBef>
        <a:spcAft>
          <a:spcPct val="0"/>
        </a:spcAft>
        <a:defRPr sz="3200">
          <a:solidFill>
            <a:schemeClr val="bg1"/>
          </a:solidFill>
          <a:latin typeface="Franklin Gothic Demi" pitchFamily="34" charset="0"/>
          <a:ea typeface="ＭＳ Ｐゴシック" charset="-128"/>
          <a:cs typeface="ＭＳ Ｐゴシック" charset="-128"/>
        </a:defRPr>
      </a:lvl2pPr>
      <a:lvl3pPr algn="l" rtl="0" eaLnBrk="1" fontAlgn="base" hangingPunct="1">
        <a:spcBef>
          <a:spcPct val="0"/>
        </a:spcBef>
        <a:spcAft>
          <a:spcPct val="0"/>
        </a:spcAft>
        <a:defRPr sz="3200">
          <a:solidFill>
            <a:schemeClr val="bg1"/>
          </a:solidFill>
          <a:latin typeface="Franklin Gothic Demi" pitchFamily="34" charset="0"/>
          <a:ea typeface="ＭＳ Ｐゴシック" charset="-128"/>
          <a:cs typeface="ＭＳ Ｐゴシック" charset="-128"/>
        </a:defRPr>
      </a:lvl3pPr>
      <a:lvl4pPr algn="l" rtl="0" eaLnBrk="1" fontAlgn="base" hangingPunct="1">
        <a:spcBef>
          <a:spcPct val="0"/>
        </a:spcBef>
        <a:spcAft>
          <a:spcPct val="0"/>
        </a:spcAft>
        <a:defRPr sz="3200">
          <a:solidFill>
            <a:schemeClr val="bg1"/>
          </a:solidFill>
          <a:latin typeface="Franklin Gothic Demi" pitchFamily="34" charset="0"/>
          <a:ea typeface="ＭＳ Ｐゴシック" charset="-128"/>
          <a:cs typeface="ＭＳ Ｐゴシック" charset="-128"/>
        </a:defRPr>
      </a:lvl4pPr>
      <a:lvl5pPr algn="l" rtl="0" eaLnBrk="1" fontAlgn="base" hangingPunct="1">
        <a:spcBef>
          <a:spcPct val="0"/>
        </a:spcBef>
        <a:spcAft>
          <a:spcPct val="0"/>
        </a:spcAft>
        <a:defRPr sz="3200">
          <a:solidFill>
            <a:schemeClr val="bg1"/>
          </a:solidFill>
          <a:latin typeface="Franklin Gothic Demi" pitchFamily="34" charset="0"/>
          <a:ea typeface="ＭＳ Ｐゴシック" charset="-128"/>
          <a:cs typeface="ＭＳ Ｐゴシック" charset="-128"/>
        </a:defRPr>
      </a:lvl5pPr>
      <a:lvl6pPr marL="457200" algn="l" rtl="0" eaLnBrk="1" fontAlgn="base" hangingPunct="1">
        <a:spcBef>
          <a:spcPct val="0"/>
        </a:spcBef>
        <a:spcAft>
          <a:spcPct val="0"/>
        </a:spcAft>
        <a:defRPr sz="4000" b="1">
          <a:solidFill>
            <a:schemeClr val="bg1"/>
          </a:solidFill>
          <a:latin typeface="FranklinGothic" pitchFamily="-48" charset="0"/>
        </a:defRPr>
      </a:lvl6pPr>
      <a:lvl7pPr marL="914400" algn="l" rtl="0" eaLnBrk="1" fontAlgn="base" hangingPunct="1">
        <a:spcBef>
          <a:spcPct val="0"/>
        </a:spcBef>
        <a:spcAft>
          <a:spcPct val="0"/>
        </a:spcAft>
        <a:defRPr sz="4000" b="1">
          <a:solidFill>
            <a:schemeClr val="bg1"/>
          </a:solidFill>
          <a:latin typeface="FranklinGothic" pitchFamily="-48" charset="0"/>
        </a:defRPr>
      </a:lvl7pPr>
      <a:lvl8pPr marL="1371600" algn="l" rtl="0" eaLnBrk="1" fontAlgn="base" hangingPunct="1">
        <a:spcBef>
          <a:spcPct val="0"/>
        </a:spcBef>
        <a:spcAft>
          <a:spcPct val="0"/>
        </a:spcAft>
        <a:defRPr sz="4000" b="1">
          <a:solidFill>
            <a:schemeClr val="bg1"/>
          </a:solidFill>
          <a:latin typeface="FranklinGothic" pitchFamily="-48" charset="0"/>
        </a:defRPr>
      </a:lvl8pPr>
      <a:lvl9pPr marL="1828800" algn="l" rtl="0" eaLnBrk="1" fontAlgn="base" hangingPunct="1">
        <a:spcBef>
          <a:spcPct val="0"/>
        </a:spcBef>
        <a:spcAft>
          <a:spcPct val="0"/>
        </a:spcAft>
        <a:defRPr sz="4000" b="1">
          <a:solidFill>
            <a:schemeClr val="bg1"/>
          </a:solidFill>
          <a:latin typeface="FranklinGothic" pitchFamily="-48" charset="0"/>
        </a:defRPr>
      </a:lvl9pPr>
    </p:titleStyle>
    <p:bodyStyle>
      <a:lvl1pPr marL="0" indent="0" algn="l" rtl="0" eaLnBrk="1" fontAlgn="base" hangingPunct="1">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1pPr>
      <a:lvl2pPr marL="457200" indent="0" algn="l" rtl="0" eaLnBrk="1" fontAlgn="base" hangingPunct="1">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2pPr>
      <a:lvl3pPr marL="914400" indent="0" algn="l" rtl="0" eaLnBrk="1" fontAlgn="base" hangingPunct="1">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3pPr>
      <a:lvl4pPr marL="1371600" indent="0" algn="l" rtl="0" eaLnBrk="1" fontAlgn="base" hangingPunct="1">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4pPr>
      <a:lvl5pPr marL="1828800" indent="0" algn="l" rtl="0" eaLnBrk="1" fontAlgn="base" hangingPunct="1">
        <a:spcBef>
          <a:spcPts val="0"/>
        </a:spcBef>
        <a:spcAft>
          <a:spcPts val="0"/>
        </a:spcAft>
        <a:buClr>
          <a:srgbClr val="78A22F"/>
        </a:buClr>
        <a:buFont typeface="Arial" pitchFamily="34" charset="0"/>
        <a:buNone/>
        <a:defRPr sz="2000" kern="1200">
          <a:solidFill>
            <a:schemeClr val="bg1"/>
          </a:solidFill>
          <a:latin typeface="+mn-lt"/>
          <a:ea typeface="Arial" pitchFamily="34"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wmf"/></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11.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www.rti4success.org/"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hyperlink" Target="http://www.studentprogress.org/" TargetMode="External"/><Relationship Id="rId4" Type="http://schemas.openxmlformats.org/officeDocument/2006/relationships/hyperlink" Target="http://www.intensiveintervention.org/content/dbi-training-series"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hyperlink" Target="http://www.intensiveintervention.org/"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www.rti4success.org/" TargetMode="Externa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81329"/>
            <a:ext cx="8228413" cy="2646878"/>
          </a:xfrm>
        </p:spPr>
        <p:txBody>
          <a:bodyPr/>
          <a:lstStyle/>
          <a:p>
            <a:r>
              <a:rPr lang="en-US" dirty="0" smtClean="0"/>
              <a:t>Data Rich, Information Poor? </a:t>
            </a:r>
            <a:br>
              <a:rPr lang="en-US" dirty="0" smtClean="0"/>
            </a:br>
            <a:r>
              <a:rPr lang="en-US" sz="3600" dirty="0" smtClean="0"/>
              <a:t>Making Sense of Progress Monitoring Data to Guide Intervention Decisions</a:t>
            </a:r>
            <a:endParaRPr lang="en-US" sz="3600" dirty="0"/>
          </a:p>
        </p:txBody>
      </p:sp>
      <p:sp>
        <p:nvSpPr>
          <p:cNvPr id="3" name="Text Placeholder 2"/>
          <p:cNvSpPr>
            <a:spLocks noGrp="1"/>
          </p:cNvSpPr>
          <p:nvPr>
            <p:ph type="body" sz="quarter" idx="12"/>
          </p:nvPr>
        </p:nvSpPr>
        <p:spPr>
          <a:xfrm>
            <a:off x="687388" y="4419600"/>
            <a:ext cx="8224837" cy="1083374"/>
          </a:xfrm>
        </p:spPr>
        <p:txBody>
          <a:bodyPr/>
          <a:lstStyle/>
          <a:p>
            <a:r>
              <a:rPr lang="en-US" dirty="0" smtClean="0"/>
              <a:t>Lynn Fuchs, Ph.D., Vanderbilt University</a:t>
            </a:r>
          </a:p>
          <a:p>
            <a:r>
              <a:rPr lang="en-US" dirty="0" smtClean="0"/>
              <a:t>Lee Kern, Ph.D., Lehigh University</a:t>
            </a:r>
            <a:endParaRPr lang="en-US" dirty="0"/>
          </a:p>
        </p:txBody>
      </p:sp>
    </p:spTree>
    <p:extLst>
      <p:ext uri="{BB962C8B-B14F-4D97-AF65-F5344CB8AC3E}">
        <p14:creationId xmlns:p14="http://schemas.microsoft.com/office/powerpoint/2010/main" val="24433263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descr="Just as there are a number of ways to represent behavior, there are also several methods for actually collecting it too. These methods can be divided into two broad classes, those that measure specific aspects of an event and those based on recording what occurs within a particular time-frame. &#10;&#10;A diagram provides examples of each approach.  Examples of event-based methods include frequency, duration, and latency.  Examples of time-based methods include whole interval, partial interval, and momentary time sampling."/>
          <p:cNvGraphicFramePr/>
          <p:nvPr>
            <p:extLst>
              <p:ext uri="{D42A27DB-BD31-4B8C-83A1-F6EECF244321}">
                <p14:modId xmlns:p14="http://schemas.microsoft.com/office/powerpoint/2010/main" val="1278685766"/>
              </p:ext>
            </p:extLst>
          </p:nvPr>
        </p:nvGraphicFramePr>
        <p:xfrm>
          <a:off x="2590800" y="1981200"/>
          <a:ext cx="5268685" cy="38827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https://encrypted-tbn1.gstatic.com/images?q=tbn:ANd9GcR-DIANW1Z0FsgWg75qy8_4pvhSEjnfGf_qgpV8qKokZcynq_qTzA"/>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88445" y="4209562"/>
            <a:ext cx="1366686" cy="132472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encrypted-tbn1.gstatic.com/images?q=tbn:ANd9GcR1AdC7YWRkWqJ3BQAA2ITPZf9s551jsgcrRgSlugW-UhqgtiCnCQ"/>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38780" y="4680463"/>
            <a:ext cx="2068839" cy="853619"/>
          </a:xfrm>
          <a:prstGeom prst="rect">
            <a:avLst/>
          </a:prstGeom>
          <a:solidFill>
            <a:schemeClr val="accent1"/>
          </a:solidFill>
          <a:extLst/>
        </p:spPr>
      </p:pic>
      <p:sp>
        <p:nvSpPr>
          <p:cNvPr id="7" name="Slide Number Placeholder 3"/>
          <p:cNvSpPr txBox="1">
            <a:spLocks/>
          </p:cNvSpPr>
          <p:nvPr/>
        </p:nvSpPr>
        <p:spPr bwMode="gray">
          <a:xfrm>
            <a:off x="8755131" y="6507316"/>
            <a:ext cx="157094" cy="153888"/>
          </a:xfrm>
          <a:prstGeom prst="rect">
            <a:avLst/>
          </a:prstGeom>
          <a:noFill/>
        </p:spPr>
        <p:txBody>
          <a:bodyPr wrap="none" lIns="0" tIns="0" rIns="0" bIns="0" anchor="b" anchorCtr="0">
            <a:spAutoFit/>
          </a:bodyPr>
          <a:lstStyle>
            <a:defPPr>
              <a:defRPr lang="en-US"/>
            </a:defPPr>
            <a:lvl1pPr algn="l" rtl="0" fontAlgn="base">
              <a:spcBef>
                <a:spcPct val="0"/>
              </a:spcBef>
              <a:spcAft>
                <a:spcPct val="0"/>
              </a:spcAft>
              <a:defRPr lang="en-US" sz="1000" kern="1200" smtClean="0">
                <a:solidFill>
                  <a:schemeClr val="bg1">
                    <a:lumMod val="75000"/>
                  </a:schemeClr>
                </a:solidFill>
                <a:latin typeface="+mn-lt"/>
                <a:ea typeface="ＭＳ Ｐゴシック"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charset="-128"/>
                <a:cs typeface="+mn-cs"/>
              </a:defRPr>
            </a:lvl5pPr>
            <a:lvl6pPr marL="2286000" algn="l" defTabSz="914400" rtl="0" eaLnBrk="1" latinLnBrk="0" hangingPunct="1">
              <a:defRPr sz="2400" kern="1200">
                <a:solidFill>
                  <a:schemeClr val="tx1"/>
                </a:solidFill>
                <a:latin typeface="Arial" pitchFamily="34" charset="0"/>
                <a:ea typeface="ＭＳ Ｐゴシック" charset="-128"/>
                <a:cs typeface="+mn-cs"/>
              </a:defRPr>
            </a:lvl6pPr>
            <a:lvl7pPr marL="2743200" algn="l" defTabSz="914400" rtl="0" eaLnBrk="1" latinLnBrk="0" hangingPunct="1">
              <a:defRPr sz="2400" kern="1200">
                <a:solidFill>
                  <a:schemeClr val="tx1"/>
                </a:solidFill>
                <a:latin typeface="Arial" pitchFamily="34" charset="0"/>
                <a:ea typeface="ＭＳ Ｐゴシック" charset="-128"/>
                <a:cs typeface="+mn-cs"/>
              </a:defRPr>
            </a:lvl7pPr>
            <a:lvl8pPr marL="3200400" algn="l" defTabSz="914400" rtl="0" eaLnBrk="1" latinLnBrk="0" hangingPunct="1">
              <a:defRPr sz="2400" kern="1200">
                <a:solidFill>
                  <a:schemeClr val="tx1"/>
                </a:solidFill>
                <a:latin typeface="Arial" pitchFamily="34" charset="0"/>
                <a:ea typeface="ＭＳ Ｐゴシック" charset="-128"/>
                <a:cs typeface="+mn-cs"/>
              </a:defRPr>
            </a:lvl8pPr>
            <a:lvl9pPr marL="3657600" algn="l" defTabSz="914400" rtl="0" eaLnBrk="1" latinLnBrk="0" hangingPunct="1">
              <a:defRPr sz="2400" kern="1200">
                <a:solidFill>
                  <a:schemeClr val="tx1"/>
                </a:solidFill>
                <a:latin typeface="Arial" pitchFamily="34" charset="0"/>
                <a:ea typeface="ＭＳ Ｐゴシック" charset="-128"/>
                <a:cs typeface="+mn-cs"/>
              </a:defRPr>
            </a:lvl9pPr>
          </a:lstStyle>
          <a:p>
            <a:pPr algn="r"/>
            <a:fld id="{F3477EC8-074D-41C4-94AE-E9EA7CEEA348}" type="slidenum">
              <a:rPr lang="en-US" smtClean="0"/>
              <a:pPr algn="r"/>
              <a:t>10</a:t>
            </a:fld>
            <a:endParaRPr lang="en-US" dirty="0"/>
          </a:p>
        </p:txBody>
      </p:sp>
      <p:sp>
        <p:nvSpPr>
          <p:cNvPr id="8" name="Title 1"/>
          <p:cNvSpPr>
            <a:spLocks noGrp="1"/>
          </p:cNvSpPr>
          <p:nvPr>
            <p:ph type="title"/>
          </p:nvPr>
        </p:nvSpPr>
        <p:spPr>
          <a:xfrm>
            <a:off x="687388" y="318053"/>
            <a:ext cx="8224837" cy="1486894"/>
          </a:xfrm>
        </p:spPr>
        <p:txBody>
          <a:bodyPr/>
          <a:lstStyle/>
          <a:p>
            <a:r>
              <a:rPr lang="en-US" dirty="0"/>
              <a:t>Common </a:t>
            </a:r>
            <a:r>
              <a:rPr lang="en-US" dirty="0" smtClean="0"/>
              <a:t>Progress Monitoring Measures: </a:t>
            </a:r>
            <a:r>
              <a:rPr lang="en-US" dirty="0"/>
              <a:t>Behavior</a:t>
            </a:r>
          </a:p>
        </p:txBody>
      </p:sp>
      <p:sp>
        <p:nvSpPr>
          <p:cNvPr id="4" name="TextBox 3"/>
          <p:cNvSpPr txBox="1"/>
          <p:nvPr/>
        </p:nvSpPr>
        <p:spPr>
          <a:xfrm>
            <a:off x="304800" y="2992733"/>
            <a:ext cx="2133600" cy="1200329"/>
          </a:xfrm>
          <a:prstGeom prst="rect">
            <a:avLst/>
          </a:prstGeom>
          <a:noFill/>
        </p:spPr>
        <p:txBody>
          <a:bodyPr wrap="square" rtlCol="0">
            <a:spAutoFit/>
          </a:bodyPr>
          <a:lstStyle/>
          <a:p>
            <a:r>
              <a:rPr lang="en-US" sz="2400" b="1" dirty="0" smtClean="0">
                <a:solidFill>
                  <a:schemeClr val="tx2">
                    <a:lumMod val="50000"/>
                  </a:schemeClr>
                </a:solidFill>
              </a:rPr>
              <a:t>Systematic Direct Observation </a:t>
            </a:r>
            <a:endParaRPr lang="en-US" sz="2400" b="1" dirty="0">
              <a:solidFill>
                <a:schemeClr val="tx2">
                  <a:lumMod val="50000"/>
                </a:schemeClr>
              </a:solidFill>
            </a:endParaRPr>
          </a:p>
        </p:txBody>
      </p:sp>
      <p:sp>
        <p:nvSpPr>
          <p:cNvPr id="2" name="Slide Number Placeholder 1"/>
          <p:cNvSpPr>
            <a:spLocks noGrp="1"/>
          </p:cNvSpPr>
          <p:nvPr>
            <p:ph type="sldNum" sz="quarter" idx="10"/>
          </p:nvPr>
        </p:nvSpPr>
        <p:spPr/>
        <p:txBody>
          <a:bodyPr/>
          <a:lstStyle/>
          <a:p>
            <a:fld id="{196322EA-F814-4E52-A2F9-7A97BC1D3F94}" type="slidenum">
              <a:rPr lang="en-US" smtClean="0"/>
              <a:t>10</a:t>
            </a:fld>
            <a:endParaRPr lang="en-US" dirty="0"/>
          </a:p>
        </p:txBody>
      </p:sp>
    </p:spTree>
    <p:extLst>
      <p:ext uri="{BB962C8B-B14F-4D97-AF65-F5344CB8AC3E}">
        <p14:creationId xmlns:p14="http://schemas.microsoft.com/office/powerpoint/2010/main" val="20425712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4456083" y="1905000"/>
            <a:ext cx="8466373" cy="1927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0"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22737" y="3502933"/>
            <a:ext cx="9133067" cy="264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a:spLocks noGrp="1"/>
          </p:cNvSpPr>
          <p:nvPr>
            <p:ph type="title"/>
          </p:nvPr>
        </p:nvSpPr>
        <p:spPr>
          <a:xfrm>
            <a:off x="687388" y="318053"/>
            <a:ext cx="8224837" cy="1486894"/>
          </a:xfrm>
        </p:spPr>
        <p:txBody>
          <a:bodyPr/>
          <a:lstStyle/>
          <a:p>
            <a:r>
              <a:rPr lang="en-US" dirty="0"/>
              <a:t>Common </a:t>
            </a:r>
            <a:r>
              <a:rPr lang="en-US" dirty="0" smtClean="0"/>
              <a:t>Progress Monitoring Measures: </a:t>
            </a:r>
            <a:r>
              <a:rPr lang="en-US" dirty="0"/>
              <a:t>Behavior</a:t>
            </a:r>
          </a:p>
        </p:txBody>
      </p:sp>
      <p:pic>
        <p:nvPicPr>
          <p:cNvPr id="8"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4274" y="3258259"/>
            <a:ext cx="3698463" cy="2583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1206705" y="2005005"/>
            <a:ext cx="2133600" cy="1200329"/>
          </a:xfrm>
          <a:prstGeom prst="rect">
            <a:avLst/>
          </a:prstGeom>
          <a:noFill/>
        </p:spPr>
        <p:txBody>
          <a:bodyPr wrap="square" rtlCol="0">
            <a:spAutoFit/>
          </a:bodyPr>
          <a:lstStyle/>
          <a:p>
            <a:r>
              <a:rPr lang="en-US" sz="2400" b="1" dirty="0" smtClean="0">
                <a:solidFill>
                  <a:schemeClr val="tx2">
                    <a:lumMod val="75000"/>
                  </a:schemeClr>
                </a:solidFill>
              </a:rPr>
              <a:t>Direct Behavior Rating</a:t>
            </a:r>
            <a:endParaRPr lang="en-US" sz="2400" b="1" dirty="0">
              <a:solidFill>
                <a:schemeClr val="tx2">
                  <a:lumMod val="75000"/>
                </a:schemeClr>
              </a:solidFill>
            </a:endParaRPr>
          </a:p>
        </p:txBody>
      </p:sp>
      <p:sp>
        <p:nvSpPr>
          <p:cNvPr id="2" name="TextBox 1"/>
          <p:cNvSpPr txBox="1"/>
          <p:nvPr/>
        </p:nvSpPr>
        <p:spPr>
          <a:xfrm>
            <a:off x="6172200" y="1866503"/>
            <a:ext cx="381000" cy="276999"/>
          </a:xfrm>
          <a:prstGeom prst="rect">
            <a:avLst/>
          </a:prstGeom>
          <a:noFill/>
        </p:spPr>
        <p:txBody>
          <a:bodyPr wrap="square" rtlCol="0">
            <a:spAutoFit/>
          </a:bodyPr>
          <a:lstStyle/>
          <a:p>
            <a:r>
              <a:rPr lang="en-US" sz="1200" dirty="0" smtClean="0"/>
              <a:t>M</a:t>
            </a:r>
            <a:endParaRPr lang="en-US" sz="1200" dirty="0"/>
          </a:p>
        </p:txBody>
      </p:sp>
      <p:sp>
        <p:nvSpPr>
          <p:cNvPr id="10" name="TextBox 9"/>
          <p:cNvSpPr txBox="1"/>
          <p:nvPr/>
        </p:nvSpPr>
        <p:spPr>
          <a:xfrm>
            <a:off x="6666931" y="1866505"/>
            <a:ext cx="381000" cy="276999"/>
          </a:xfrm>
          <a:prstGeom prst="rect">
            <a:avLst/>
          </a:prstGeom>
          <a:noFill/>
        </p:spPr>
        <p:txBody>
          <a:bodyPr wrap="square" rtlCol="0">
            <a:spAutoFit/>
          </a:bodyPr>
          <a:lstStyle/>
          <a:p>
            <a:r>
              <a:rPr lang="en-US" sz="1200" dirty="0" smtClean="0"/>
              <a:t>Tu</a:t>
            </a:r>
            <a:endParaRPr lang="en-US" sz="1200" dirty="0"/>
          </a:p>
        </p:txBody>
      </p:sp>
      <p:sp>
        <p:nvSpPr>
          <p:cNvPr id="11" name="TextBox 10"/>
          <p:cNvSpPr txBox="1"/>
          <p:nvPr/>
        </p:nvSpPr>
        <p:spPr>
          <a:xfrm>
            <a:off x="7162800" y="1866504"/>
            <a:ext cx="381000" cy="276999"/>
          </a:xfrm>
          <a:prstGeom prst="rect">
            <a:avLst/>
          </a:prstGeom>
          <a:noFill/>
        </p:spPr>
        <p:txBody>
          <a:bodyPr wrap="square" rtlCol="0">
            <a:spAutoFit/>
          </a:bodyPr>
          <a:lstStyle/>
          <a:p>
            <a:r>
              <a:rPr lang="en-US" sz="1200" dirty="0" smtClean="0"/>
              <a:t>W</a:t>
            </a:r>
            <a:endParaRPr lang="en-US" sz="1200" dirty="0"/>
          </a:p>
        </p:txBody>
      </p:sp>
      <p:sp>
        <p:nvSpPr>
          <p:cNvPr id="12" name="TextBox 11"/>
          <p:cNvSpPr txBox="1"/>
          <p:nvPr/>
        </p:nvSpPr>
        <p:spPr>
          <a:xfrm>
            <a:off x="7620000" y="1866505"/>
            <a:ext cx="381000" cy="276999"/>
          </a:xfrm>
          <a:prstGeom prst="rect">
            <a:avLst/>
          </a:prstGeom>
          <a:noFill/>
        </p:spPr>
        <p:txBody>
          <a:bodyPr wrap="square" rtlCol="0">
            <a:spAutoFit/>
          </a:bodyPr>
          <a:lstStyle/>
          <a:p>
            <a:r>
              <a:rPr lang="en-US" sz="1200" dirty="0" smtClean="0"/>
              <a:t>Th</a:t>
            </a:r>
            <a:endParaRPr lang="en-US" sz="1200" dirty="0"/>
          </a:p>
        </p:txBody>
      </p:sp>
      <p:sp>
        <p:nvSpPr>
          <p:cNvPr id="13" name="TextBox 12"/>
          <p:cNvSpPr txBox="1"/>
          <p:nvPr/>
        </p:nvSpPr>
        <p:spPr>
          <a:xfrm>
            <a:off x="8153400" y="1866505"/>
            <a:ext cx="381000" cy="276999"/>
          </a:xfrm>
          <a:prstGeom prst="rect">
            <a:avLst/>
          </a:prstGeom>
          <a:noFill/>
        </p:spPr>
        <p:txBody>
          <a:bodyPr wrap="square" rtlCol="0">
            <a:spAutoFit/>
          </a:bodyPr>
          <a:lstStyle/>
          <a:p>
            <a:r>
              <a:rPr lang="en-US" sz="1200" dirty="0" smtClean="0"/>
              <a:t>F</a:t>
            </a:r>
            <a:endParaRPr lang="en-US" sz="1200" dirty="0"/>
          </a:p>
        </p:txBody>
      </p:sp>
      <p:sp>
        <p:nvSpPr>
          <p:cNvPr id="3" name="Slide Number Placeholder 2"/>
          <p:cNvSpPr>
            <a:spLocks noGrp="1"/>
          </p:cNvSpPr>
          <p:nvPr>
            <p:ph type="sldNum" sz="quarter" idx="10"/>
          </p:nvPr>
        </p:nvSpPr>
        <p:spPr/>
        <p:txBody>
          <a:bodyPr/>
          <a:lstStyle/>
          <a:p>
            <a:fld id="{196322EA-F814-4E52-A2F9-7A97BC1D3F94}" type="slidenum">
              <a:rPr lang="en-US" smtClean="0"/>
              <a:t>11</a:t>
            </a:fld>
            <a:endParaRPr lang="en-US" dirty="0"/>
          </a:p>
        </p:txBody>
      </p:sp>
    </p:spTree>
    <p:extLst>
      <p:ext uri="{BB962C8B-B14F-4D97-AF65-F5344CB8AC3E}">
        <p14:creationId xmlns:p14="http://schemas.microsoft.com/office/powerpoint/2010/main" val="28480313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Graphing Progress Monitoring Data</a:t>
            </a:r>
            <a:endParaRPr lang="en-US"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3451336"/>
            <a:ext cx="4305300" cy="1135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Oval 5"/>
          <p:cNvSpPr/>
          <p:nvPr/>
        </p:nvSpPr>
        <p:spPr>
          <a:xfrm>
            <a:off x="6649453" y="3657600"/>
            <a:ext cx="208547" cy="224590"/>
          </a:xfrm>
          <a:prstGeom prst="ellipse">
            <a:avLst/>
          </a:prstGeom>
          <a:solidFill>
            <a:schemeClr val="accent1">
              <a:lumMod val="75000"/>
            </a:schemeClr>
          </a:solidFill>
          <a:ln w="38100"/>
          <a:effectLst>
            <a:glow rad="228600">
              <a:schemeClr val="accent4">
                <a:satMod val="175000"/>
                <a:alpha val="40000"/>
              </a:schemeClr>
            </a:glow>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12"/>
          <p:cNvSpPr>
            <a:spLocks/>
          </p:cNvSpPr>
          <p:nvPr/>
        </p:nvSpPr>
        <p:spPr bwMode="auto">
          <a:xfrm>
            <a:off x="5206084" y="2006684"/>
            <a:ext cx="3657600" cy="1444652"/>
          </a:xfrm>
          <a:prstGeom prst="rect">
            <a:avLst/>
          </a:prstGeom>
          <a:solidFill>
            <a:srgbClr val="FFFFFF"/>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p>
            <a:pPr marL="39688" algn="ctr"/>
            <a:endParaRPr lang="en-US" sz="400" dirty="0">
              <a:solidFill>
                <a:schemeClr val="tx2">
                  <a:lumMod val="75000"/>
                </a:schemeClr>
              </a:solidFill>
              <a:latin typeface="Arial Bold" pitchFamily="34" charset="0"/>
              <a:ea typeface="Lucida Grande"/>
              <a:cs typeface="Lucida Grande"/>
              <a:sym typeface="Arial Bold" pitchFamily="34" charset="0"/>
            </a:endParaRPr>
          </a:p>
          <a:p>
            <a:pPr marL="39688" algn="ctr"/>
            <a:r>
              <a:rPr lang="en-US" sz="1600" dirty="0" smtClean="0">
                <a:solidFill>
                  <a:schemeClr val="tx2">
                    <a:lumMod val="75000"/>
                  </a:schemeClr>
                </a:solidFill>
                <a:latin typeface="Arial Bold" pitchFamily="34" charset="0"/>
                <a:cs typeface="Arial Bold" pitchFamily="34" charset="0"/>
                <a:sym typeface="Arial Bold" pitchFamily="34" charset="0"/>
              </a:rPr>
              <a:t>Disruptive</a:t>
            </a:r>
            <a:endParaRPr lang="en-US" sz="1600" dirty="0">
              <a:solidFill>
                <a:schemeClr val="tx2">
                  <a:lumMod val="75000"/>
                </a:schemeClr>
              </a:solidFill>
              <a:ea typeface="Lucida Grande"/>
              <a:cs typeface="Lucida Grande"/>
            </a:endParaRPr>
          </a:p>
          <a:p>
            <a:pPr marL="39688" algn="ctr"/>
            <a:r>
              <a:rPr lang="en-US" sz="1600" dirty="0">
                <a:solidFill>
                  <a:schemeClr val="tx2">
                    <a:lumMod val="75000"/>
                  </a:schemeClr>
                </a:solidFill>
              </a:rPr>
              <a:t>Place a mark along the line that best reflects the percentage of total time the student was </a:t>
            </a:r>
            <a:r>
              <a:rPr lang="en-US" sz="1600" dirty="0" smtClean="0">
                <a:solidFill>
                  <a:schemeClr val="tx2">
                    <a:lumMod val="75000"/>
                  </a:schemeClr>
                </a:solidFill>
              </a:rPr>
              <a:t>disruptive </a:t>
            </a:r>
            <a:r>
              <a:rPr lang="en-US" sz="1600" dirty="0">
                <a:solidFill>
                  <a:schemeClr val="tx2">
                    <a:lumMod val="75000"/>
                  </a:schemeClr>
                </a:solidFill>
              </a:rPr>
              <a:t>during </a:t>
            </a:r>
            <a:r>
              <a:rPr lang="en-US" sz="1600" dirty="0" smtClean="0">
                <a:solidFill>
                  <a:schemeClr val="tx2">
                    <a:lumMod val="75000"/>
                  </a:schemeClr>
                </a:solidFill>
              </a:rPr>
              <a:t>mathematics </a:t>
            </a:r>
            <a:r>
              <a:rPr lang="en-US" sz="1600" dirty="0">
                <a:solidFill>
                  <a:schemeClr val="tx2">
                    <a:lumMod val="75000"/>
                  </a:schemeClr>
                </a:solidFill>
              </a:rPr>
              <a:t>today.</a:t>
            </a:r>
          </a:p>
        </p:txBody>
      </p:sp>
      <p:sp>
        <p:nvSpPr>
          <p:cNvPr id="8" name="Rectangle 6"/>
          <p:cNvSpPr>
            <a:spLocks/>
          </p:cNvSpPr>
          <p:nvPr/>
        </p:nvSpPr>
        <p:spPr bwMode="auto">
          <a:xfrm>
            <a:off x="381000" y="4648200"/>
            <a:ext cx="4038600" cy="904394"/>
          </a:xfrm>
          <a:prstGeom prst="rect">
            <a:avLst/>
          </a:prstGeom>
          <a:solidFill>
            <a:schemeClr val="bg1"/>
          </a:solidFill>
          <a:ln>
            <a:noFill/>
          </a:ln>
        </p:spPr>
        <p:txBody>
          <a:bodyPr lIns="0" tIns="0" rIns="40639" bIns="0"/>
          <a:lstStyle/>
          <a:p>
            <a:pPr marL="39688"/>
            <a:r>
              <a:rPr lang="en-US" sz="1600" u="sng" dirty="0">
                <a:solidFill>
                  <a:schemeClr val="tx2">
                    <a:lumMod val="75000"/>
                  </a:schemeClr>
                </a:solidFill>
              </a:rPr>
              <a:t>Interpretation</a:t>
            </a:r>
            <a:r>
              <a:rPr lang="en-US" sz="1600" dirty="0">
                <a:solidFill>
                  <a:schemeClr val="tx2">
                    <a:lumMod val="75000"/>
                  </a:schemeClr>
                </a:solidFill>
              </a:rPr>
              <a:t>: The student displayed </a:t>
            </a:r>
            <a:r>
              <a:rPr lang="en-US" sz="1600" dirty="0" smtClean="0">
                <a:solidFill>
                  <a:schemeClr val="tx2">
                    <a:lumMod val="75000"/>
                  </a:schemeClr>
                </a:solidFill>
                <a:latin typeface="Arial Italic" pitchFamily="34" charset="0"/>
                <a:cs typeface="Arial Italic" pitchFamily="34" charset="0"/>
                <a:sym typeface="Arial Italic" pitchFamily="34" charset="0"/>
              </a:rPr>
              <a:t>disruptive </a:t>
            </a:r>
            <a:r>
              <a:rPr lang="en-US" sz="1600" dirty="0" smtClean="0">
                <a:solidFill>
                  <a:schemeClr val="tx2">
                    <a:lumMod val="75000"/>
                  </a:schemeClr>
                </a:solidFill>
              </a:rPr>
              <a:t>behavior </a:t>
            </a:r>
            <a:r>
              <a:rPr lang="en-US" sz="1600" dirty="0">
                <a:solidFill>
                  <a:schemeClr val="tx2">
                    <a:lumMod val="75000"/>
                  </a:schemeClr>
                </a:solidFill>
              </a:rPr>
              <a:t>during </a:t>
            </a:r>
            <a:r>
              <a:rPr lang="en-US" sz="1600" dirty="0" smtClean="0">
                <a:solidFill>
                  <a:schemeClr val="tx2">
                    <a:lumMod val="75000"/>
                  </a:schemeClr>
                </a:solidFill>
              </a:rPr>
              <a:t>30 percent </a:t>
            </a:r>
            <a:r>
              <a:rPr lang="en-US" sz="1600" dirty="0">
                <a:solidFill>
                  <a:schemeClr val="tx2">
                    <a:lumMod val="75000"/>
                  </a:schemeClr>
                </a:solidFill>
              </a:rPr>
              <a:t>of </a:t>
            </a:r>
            <a:r>
              <a:rPr lang="en-US" sz="1600" dirty="0" smtClean="0">
                <a:solidFill>
                  <a:schemeClr val="tx2">
                    <a:lumMod val="75000"/>
                  </a:schemeClr>
                </a:solidFill>
              </a:rPr>
              <a:t>small-group science instruction </a:t>
            </a:r>
            <a:r>
              <a:rPr lang="en-US" sz="1600" dirty="0">
                <a:solidFill>
                  <a:schemeClr val="tx2">
                    <a:lumMod val="75000"/>
                  </a:schemeClr>
                </a:solidFill>
              </a:rPr>
              <a:t>today.</a:t>
            </a:r>
          </a:p>
        </p:txBody>
      </p:sp>
      <p:pic>
        <p:nvPicPr>
          <p:cNvPr id="4" name="Content Placeholder 3"/>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533401" y="2141312"/>
            <a:ext cx="4038599" cy="243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1" name="Straight Arrow Connector 10"/>
          <p:cNvCxnSpPr>
            <a:stCxn id="6" idx="2"/>
          </p:cNvCxnSpPr>
          <p:nvPr/>
        </p:nvCxnSpPr>
        <p:spPr>
          <a:xfrm flipH="1" flipV="1">
            <a:off x="4191000" y="3451336"/>
            <a:ext cx="2458453" cy="318559"/>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26" name="Picture 2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44164" y="4953000"/>
            <a:ext cx="4572000" cy="886215"/>
          </a:xfrm>
          <a:prstGeom prst="rect">
            <a:avLst/>
          </a:prstGeom>
          <a:solidFill>
            <a:schemeClr val="accent5">
              <a:lumMod val="40000"/>
              <a:lumOff val="60000"/>
            </a:schemeClr>
          </a:solidFill>
          <a:ln>
            <a:noFill/>
          </a:ln>
          <a:effectLst/>
          <a:extLst/>
        </p:spPr>
      </p:pic>
      <p:sp>
        <p:nvSpPr>
          <p:cNvPr id="2" name="Slide Number Placeholder 1"/>
          <p:cNvSpPr>
            <a:spLocks noGrp="1"/>
          </p:cNvSpPr>
          <p:nvPr>
            <p:ph type="sldNum" sz="quarter" idx="10"/>
          </p:nvPr>
        </p:nvSpPr>
        <p:spPr/>
        <p:txBody>
          <a:bodyPr/>
          <a:lstStyle/>
          <a:p>
            <a:fld id="{196322EA-F814-4E52-A2F9-7A97BC1D3F94}" type="slidenum">
              <a:rPr lang="en-US" smtClean="0"/>
              <a:t>12</a:t>
            </a:fld>
            <a:endParaRPr lang="en-US" dirty="0"/>
          </a:p>
        </p:txBody>
      </p:sp>
    </p:spTree>
    <p:extLst>
      <p:ext uri="{BB962C8B-B14F-4D97-AF65-F5344CB8AC3E}">
        <p14:creationId xmlns:p14="http://schemas.microsoft.com/office/powerpoint/2010/main" val="34243276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7388" y="3032879"/>
            <a:ext cx="8229600" cy="1446550"/>
          </a:xfrm>
        </p:spPr>
        <p:txBody>
          <a:bodyPr/>
          <a:lstStyle/>
          <a:p>
            <a:r>
              <a:rPr lang="en-US" dirty="0"/>
              <a:t>2</a:t>
            </a:r>
            <a:r>
              <a:rPr lang="en-US" dirty="0" smtClean="0"/>
              <a:t>. Key Considerations for Optimizing Data Collection </a:t>
            </a:r>
            <a:endParaRPr lang="en-US" dirty="0"/>
          </a:p>
        </p:txBody>
      </p:sp>
      <p:sp>
        <p:nvSpPr>
          <p:cNvPr id="3" name="Content Placeholder 2"/>
          <p:cNvSpPr>
            <a:spLocks noGrp="1"/>
          </p:cNvSpPr>
          <p:nvPr>
            <p:ph idx="1"/>
          </p:nvPr>
        </p:nvSpPr>
        <p:spPr/>
        <p:txBody>
          <a:bodyPr/>
          <a:lstStyle/>
          <a:p>
            <a:endParaRPr lang="en-US" dirty="0"/>
          </a:p>
        </p:txBody>
      </p:sp>
      <p:sp>
        <p:nvSpPr>
          <p:cNvPr id="5" name="Slide Number Placeholder 4"/>
          <p:cNvSpPr>
            <a:spLocks noGrp="1"/>
          </p:cNvSpPr>
          <p:nvPr>
            <p:ph type="sldNum" sz="quarter" idx="12"/>
          </p:nvPr>
        </p:nvSpPr>
        <p:spPr/>
        <p:txBody>
          <a:bodyPr/>
          <a:lstStyle/>
          <a:p>
            <a:fld id="{A1A8B8B9-B651-4439-A868-E8F04EF81465}" type="slidenum">
              <a:rPr lang="en-US" smtClean="0"/>
              <a:pPr/>
              <a:t>13</a:t>
            </a:fld>
            <a:endParaRPr lang="en-US" dirty="0"/>
          </a:p>
        </p:txBody>
      </p:sp>
    </p:spTree>
    <p:extLst>
      <p:ext uri="{BB962C8B-B14F-4D97-AF65-F5344CB8AC3E}">
        <p14:creationId xmlns:p14="http://schemas.microsoft.com/office/powerpoint/2010/main" val="15389467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800" u="sng" dirty="0" smtClean="0"/>
              <a:t>Aligning</a:t>
            </a:r>
            <a:r>
              <a:rPr lang="en-US" sz="2800" dirty="0" smtClean="0"/>
              <a:t> measure to content of instruction</a:t>
            </a:r>
          </a:p>
          <a:p>
            <a:endParaRPr lang="en-US" sz="2000" dirty="0"/>
          </a:p>
          <a:p>
            <a:r>
              <a:rPr lang="en-US" sz="2800" u="sng" dirty="0" smtClean="0"/>
              <a:t>Sensitivity</a:t>
            </a:r>
            <a:r>
              <a:rPr lang="en-US" sz="2800" dirty="0" smtClean="0"/>
              <a:t> to change</a:t>
            </a:r>
          </a:p>
          <a:p>
            <a:endParaRPr lang="en-US" sz="2000" dirty="0"/>
          </a:p>
          <a:p>
            <a:r>
              <a:rPr lang="en-US" sz="2800" u="sng" dirty="0" smtClean="0"/>
              <a:t>Distinguishing</a:t>
            </a:r>
            <a:r>
              <a:rPr lang="en-US" sz="2800" dirty="0" smtClean="0"/>
              <a:t> from other classroom-based and diagnostic assessments</a:t>
            </a:r>
          </a:p>
          <a:p>
            <a:pPr marL="0" indent="0">
              <a:buNone/>
            </a:pPr>
            <a:endParaRPr lang="en-US" sz="2000" dirty="0" smtClean="0"/>
          </a:p>
          <a:p>
            <a:r>
              <a:rPr lang="en-US" sz="2800" u="sng" dirty="0" smtClean="0"/>
              <a:t>Frequency</a:t>
            </a:r>
            <a:r>
              <a:rPr lang="en-US" sz="2800" dirty="0" smtClean="0"/>
              <a:t> of data collection </a:t>
            </a:r>
          </a:p>
          <a:p>
            <a:endParaRPr lang="en-US" sz="2800" dirty="0"/>
          </a:p>
          <a:p>
            <a:endParaRPr lang="en-US" sz="2800" dirty="0" smtClean="0"/>
          </a:p>
          <a:p>
            <a:endParaRPr lang="en-US" sz="2800" dirty="0"/>
          </a:p>
          <a:p>
            <a:endParaRPr lang="en-US" sz="2800" dirty="0" smtClean="0"/>
          </a:p>
          <a:p>
            <a:endParaRPr lang="en-US" sz="2800" dirty="0"/>
          </a:p>
          <a:p>
            <a:endParaRPr lang="en-US" sz="2800" dirty="0"/>
          </a:p>
        </p:txBody>
      </p:sp>
      <p:sp>
        <p:nvSpPr>
          <p:cNvPr id="3" name="Title 2"/>
          <p:cNvSpPr>
            <a:spLocks noGrp="1"/>
          </p:cNvSpPr>
          <p:nvPr>
            <p:ph type="title"/>
          </p:nvPr>
        </p:nvSpPr>
        <p:spPr>
          <a:xfrm>
            <a:off x="687388" y="318053"/>
            <a:ext cx="8380412" cy="1486894"/>
          </a:xfrm>
        </p:spPr>
        <p:txBody>
          <a:bodyPr/>
          <a:lstStyle/>
          <a:p>
            <a:r>
              <a:rPr lang="en-US" dirty="0" smtClean="0"/>
              <a:t>Common Challenges: Academic Data</a:t>
            </a:r>
            <a:endParaRPr lang="en-US" dirty="0"/>
          </a:p>
        </p:txBody>
      </p:sp>
      <p:sp>
        <p:nvSpPr>
          <p:cNvPr id="4" name="Slide Number Placeholder 3"/>
          <p:cNvSpPr>
            <a:spLocks noGrp="1"/>
          </p:cNvSpPr>
          <p:nvPr>
            <p:ph type="sldNum" sz="quarter" idx="10"/>
          </p:nvPr>
        </p:nvSpPr>
        <p:spPr/>
        <p:txBody>
          <a:bodyPr/>
          <a:lstStyle/>
          <a:p>
            <a:fld id="{196322EA-F814-4E52-A2F9-7A97BC1D3F94}" type="slidenum">
              <a:rPr lang="en-US" smtClean="0"/>
              <a:t>14</a:t>
            </a:fld>
            <a:endParaRPr lang="en-US" dirty="0"/>
          </a:p>
        </p:txBody>
      </p:sp>
    </p:spTree>
    <p:extLst>
      <p:ext uri="{BB962C8B-B14F-4D97-AF65-F5344CB8AC3E}">
        <p14:creationId xmlns:p14="http://schemas.microsoft.com/office/powerpoint/2010/main" val="17769700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800" u="sng" dirty="0" smtClean="0"/>
              <a:t>Defining </a:t>
            </a:r>
            <a:r>
              <a:rPr lang="en-US" sz="2800" dirty="0" smtClean="0"/>
              <a:t>target behavior</a:t>
            </a:r>
          </a:p>
          <a:p>
            <a:endParaRPr lang="en-US" sz="2800" u="sng" dirty="0"/>
          </a:p>
          <a:p>
            <a:r>
              <a:rPr lang="en-US" sz="2800" u="sng" dirty="0" smtClean="0"/>
              <a:t>Aligning</a:t>
            </a:r>
            <a:r>
              <a:rPr lang="en-US" sz="2800" dirty="0" smtClean="0"/>
              <a:t> measure with target behavior </a:t>
            </a:r>
          </a:p>
          <a:p>
            <a:endParaRPr lang="en-US" sz="2800" dirty="0" smtClean="0"/>
          </a:p>
          <a:p>
            <a:r>
              <a:rPr lang="en-US" sz="2800" u="sng" dirty="0" smtClean="0"/>
              <a:t>Consistency</a:t>
            </a:r>
            <a:r>
              <a:rPr lang="en-US" sz="2800" dirty="0" smtClean="0"/>
              <a:t> of administration and </a:t>
            </a:r>
            <a:r>
              <a:rPr lang="en-US" sz="2800" u="sng" dirty="0" smtClean="0"/>
              <a:t>frequency</a:t>
            </a:r>
            <a:r>
              <a:rPr lang="en-US" sz="2800" dirty="0" smtClean="0"/>
              <a:t> of data collection</a:t>
            </a:r>
          </a:p>
          <a:p>
            <a:endParaRPr lang="en-US" sz="2800" dirty="0"/>
          </a:p>
        </p:txBody>
      </p:sp>
      <p:sp>
        <p:nvSpPr>
          <p:cNvPr id="3" name="Title 2"/>
          <p:cNvSpPr>
            <a:spLocks noGrp="1"/>
          </p:cNvSpPr>
          <p:nvPr>
            <p:ph type="title"/>
          </p:nvPr>
        </p:nvSpPr>
        <p:spPr/>
        <p:txBody>
          <a:bodyPr/>
          <a:lstStyle/>
          <a:p>
            <a:r>
              <a:rPr lang="en-US" dirty="0" smtClean="0"/>
              <a:t>Common Challenges: Behavior Data</a:t>
            </a:r>
            <a:endParaRPr lang="en-US" dirty="0"/>
          </a:p>
        </p:txBody>
      </p:sp>
      <p:sp>
        <p:nvSpPr>
          <p:cNvPr id="4" name="Slide Number Placeholder 3"/>
          <p:cNvSpPr>
            <a:spLocks noGrp="1"/>
          </p:cNvSpPr>
          <p:nvPr>
            <p:ph type="sldNum" sz="quarter" idx="10"/>
          </p:nvPr>
        </p:nvSpPr>
        <p:spPr/>
        <p:txBody>
          <a:bodyPr/>
          <a:lstStyle/>
          <a:p>
            <a:fld id="{196322EA-F814-4E52-A2F9-7A97BC1D3F94}" type="slidenum">
              <a:rPr lang="en-US" smtClean="0"/>
              <a:t>15</a:t>
            </a:fld>
            <a:endParaRPr lang="en-US" dirty="0"/>
          </a:p>
        </p:txBody>
      </p:sp>
    </p:spTree>
    <p:extLst>
      <p:ext uri="{BB962C8B-B14F-4D97-AF65-F5344CB8AC3E}">
        <p14:creationId xmlns:p14="http://schemas.microsoft.com/office/powerpoint/2010/main" val="2495349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38542"/>
            <a:ext cx="8229600" cy="2123658"/>
          </a:xfrm>
        </p:spPr>
        <p:txBody>
          <a:bodyPr/>
          <a:lstStyle/>
          <a:p>
            <a:pPr algn="ctr"/>
            <a:r>
              <a:rPr lang="en-US" dirty="0"/>
              <a:t>3</a:t>
            </a:r>
            <a:r>
              <a:rPr lang="en-US" dirty="0" smtClean="0"/>
              <a:t>. Structured Questioning for Analyzing Progress Monitoring Data Patterns</a:t>
            </a:r>
            <a:endParaRPr lang="en-US" dirty="0"/>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38400" y="2362200"/>
            <a:ext cx="4610100" cy="2201838"/>
          </a:xfrm>
          <a:prstGeom prst="rect">
            <a:avLst/>
          </a:prstGeom>
          <a:solidFill>
            <a:schemeClr val="bg1"/>
          </a:solidFill>
          <a:ln>
            <a:noFill/>
          </a:ln>
          <a:effectLst/>
          <a:extLst/>
        </p:spPr>
      </p:pic>
      <p:sp>
        <p:nvSpPr>
          <p:cNvPr id="3" name="Slide Number Placeholder 2"/>
          <p:cNvSpPr>
            <a:spLocks noGrp="1"/>
          </p:cNvSpPr>
          <p:nvPr>
            <p:ph type="sldNum" sz="quarter" idx="12"/>
          </p:nvPr>
        </p:nvSpPr>
        <p:spPr/>
        <p:txBody>
          <a:bodyPr/>
          <a:lstStyle/>
          <a:p>
            <a:fld id="{A1A8B8B9-B651-4439-A868-E8F04EF81465}" type="slidenum">
              <a:rPr lang="en-US" smtClean="0"/>
              <a:pPr/>
              <a:t>16</a:t>
            </a:fld>
            <a:endParaRPr lang="en-US" dirty="0"/>
          </a:p>
        </p:txBody>
      </p:sp>
    </p:spTree>
    <p:extLst>
      <p:ext uri="{BB962C8B-B14F-4D97-AF65-F5344CB8AC3E}">
        <p14:creationId xmlns:p14="http://schemas.microsoft.com/office/powerpoint/2010/main" val="23123202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09896" y="1905000"/>
            <a:ext cx="2390503" cy="1754326"/>
          </a:xfrm>
          <a:prstGeom prst="rect">
            <a:avLst/>
          </a:prstGeom>
          <a:noFill/>
        </p:spPr>
        <p:txBody>
          <a:bodyPr wrap="square" rtlCol="0">
            <a:spAutoFit/>
          </a:bodyPr>
          <a:lstStyle/>
          <a:p>
            <a:r>
              <a:rPr lang="en-US" sz="3600" b="1" dirty="0" smtClean="0">
                <a:solidFill>
                  <a:schemeClr val="tx2">
                    <a:lumMod val="75000"/>
                  </a:schemeClr>
                </a:solidFill>
              </a:rPr>
              <a:t>What can a graph tell you?</a:t>
            </a:r>
            <a:endParaRPr lang="en-US" sz="3600" b="1" dirty="0">
              <a:solidFill>
                <a:schemeClr val="tx2">
                  <a:lumMod val="75000"/>
                </a:schemeClr>
              </a:solidFill>
            </a:endParaRPr>
          </a:p>
        </p:txBody>
      </p:sp>
      <p:pic>
        <p:nvPicPr>
          <p:cNvPr id="1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19600" y="532642"/>
            <a:ext cx="3352800" cy="24187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39339" y="3276600"/>
            <a:ext cx="4313321" cy="2057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p:cNvSpPr>
            <a:spLocks noGrp="1"/>
          </p:cNvSpPr>
          <p:nvPr>
            <p:ph type="sldNum" sz="quarter" idx="11"/>
          </p:nvPr>
        </p:nvSpPr>
        <p:spPr/>
        <p:txBody>
          <a:bodyPr/>
          <a:lstStyle/>
          <a:p>
            <a:pPr algn="r"/>
            <a:fld id="{F3477EC8-074D-41C4-94AE-E9EA7CEEA348}" type="slidenum">
              <a:rPr lang="en-US" smtClean="0"/>
              <a:pPr algn="r"/>
              <a:t>17</a:t>
            </a:fld>
            <a:endParaRPr lang="en-US" dirty="0"/>
          </a:p>
        </p:txBody>
      </p:sp>
    </p:spTree>
    <p:extLst>
      <p:ext uri="{BB962C8B-B14F-4D97-AF65-F5344CB8AC3E}">
        <p14:creationId xmlns:p14="http://schemas.microsoft.com/office/powerpoint/2010/main" val="24527509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679608434"/>
              </p:ext>
            </p:extLst>
          </p:nvPr>
        </p:nvGraphicFramePr>
        <p:xfrm>
          <a:off x="687388" y="2055813"/>
          <a:ext cx="8224837" cy="38512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p:txBody>
          <a:bodyPr/>
          <a:lstStyle/>
          <a:p>
            <a:r>
              <a:rPr lang="en-US" dirty="0" smtClean="0"/>
              <a:t>Use Structured Questioning to Arrive at a Hypothesis</a:t>
            </a:r>
            <a:endParaRPr lang="en-US" dirty="0"/>
          </a:p>
        </p:txBody>
      </p:sp>
      <p:sp>
        <p:nvSpPr>
          <p:cNvPr id="2" name="Slide Number Placeholder 1"/>
          <p:cNvSpPr>
            <a:spLocks noGrp="1"/>
          </p:cNvSpPr>
          <p:nvPr>
            <p:ph type="sldNum" sz="quarter" idx="10"/>
          </p:nvPr>
        </p:nvSpPr>
        <p:spPr/>
        <p:txBody>
          <a:bodyPr/>
          <a:lstStyle/>
          <a:p>
            <a:fld id="{196322EA-F814-4E52-A2F9-7A97BC1D3F94}" type="slidenum">
              <a:rPr lang="en-US" smtClean="0"/>
              <a:t>18</a:t>
            </a:fld>
            <a:endParaRPr lang="en-US" dirty="0"/>
          </a:p>
        </p:txBody>
      </p:sp>
    </p:spTree>
    <p:extLst>
      <p:ext uri="{BB962C8B-B14F-4D97-AF65-F5344CB8AC3E}">
        <p14:creationId xmlns:p14="http://schemas.microsoft.com/office/powerpoint/2010/main" val="9123301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392535058"/>
              </p:ext>
            </p:extLst>
          </p:nvPr>
        </p:nvGraphicFramePr>
        <p:xfrm>
          <a:off x="2057400" y="1905001"/>
          <a:ext cx="5483225" cy="2133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p:txBody>
          <a:bodyPr/>
          <a:lstStyle/>
          <a:p>
            <a:r>
              <a:rPr lang="en-US" dirty="0" smtClean="0"/>
              <a:t>Structured Questioning</a:t>
            </a:r>
            <a:endParaRPr lang="en-US" dirty="0"/>
          </a:p>
        </p:txBody>
      </p:sp>
      <p:sp>
        <p:nvSpPr>
          <p:cNvPr id="2" name="Rounded Rectangular Callout 1"/>
          <p:cNvSpPr/>
          <p:nvPr/>
        </p:nvSpPr>
        <p:spPr>
          <a:xfrm rot="10800000">
            <a:off x="838200" y="3581400"/>
            <a:ext cx="6705600" cy="2209800"/>
          </a:xfrm>
          <a:prstGeom prst="wedgeRoundRectCallout">
            <a:avLst>
              <a:gd name="adj1" fmla="val 19792"/>
              <a:gd name="adj2" fmla="val 63362"/>
              <a:gd name="adj3" fmla="val 16667"/>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I</a:t>
            </a:r>
            <a:endParaRPr lang="en-US" sz="2000" dirty="0"/>
          </a:p>
        </p:txBody>
      </p:sp>
      <p:sp>
        <p:nvSpPr>
          <p:cNvPr id="5" name="TextBox 4"/>
          <p:cNvSpPr txBox="1"/>
          <p:nvPr/>
        </p:nvSpPr>
        <p:spPr>
          <a:xfrm>
            <a:off x="838199" y="3733800"/>
            <a:ext cx="6705601" cy="2123658"/>
          </a:xfrm>
          <a:prstGeom prst="rect">
            <a:avLst/>
          </a:prstGeom>
          <a:noFill/>
        </p:spPr>
        <p:txBody>
          <a:bodyPr wrap="square" rtlCol="0">
            <a:spAutoFit/>
          </a:bodyPr>
          <a:lstStyle/>
          <a:p>
            <a:pPr marL="285750" indent="-171450">
              <a:buFont typeface="Arial" panose="020B0604020202020204" pitchFamily="34" charset="0"/>
              <a:buChar char="•"/>
            </a:pPr>
            <a:r>
              <a:rPr lang="en-US" sz="2200" dirty="0" smtClean="0"/>
              <a:t>Am I collecting data often enough?</a:t>
            </a:r>
          </a:p>
          <a:p>
            <a:pPr marL="285750" indent="-171450">
              <a:buFont typeface="Arial" panose="020B0604020202020204" pitchFamily="34" charset="0"/>
              <a:buChar char="•"/>
            </a:pPr>
            <a:r>
              <a:rPr lang="en-US" sz="2200" dirty="0" smtClean="0"/>
              <a:t>Is the progress monitoring tool sensitive to change?</a:t>
            </a:r>
          </a:p>
          <a:p>
            <a:pPr marL="285750" indent="-171450">
              <a:buFont typeface="Arial" panose="020B0604020202020204" pitchFamily="34" charset="0"/>
              <a:buChar char="•"/>
            </a:pPr>
            <a:r>
              <a:rPr lang="en-US" sz="2200" dirty="0" smtClean="0"/>
              <a:t>Does the measure align to the content of the intervention?</a:t>
            </a:r>
          </a:p>
          <a:p>
            <a:pPr marL="285750" indent="-171450">
              <a:buFont typeface="Arial" panose="020B0604020202020204" pitchFamily="34" charset="0"/>
              <a:buChar char="•"/>
            </a:pPr>
            <a:r>
              <a:rPr lang="en-US" sz="2200" dirty="0" smtClean="0"/>
              <a:t>Am I collecting data at the right level?</a:t>
            </a:r>
            <a:endParaRPr lang="en-US" sz="2200" dirty="0"/>
          </a:p>
        </p:txBody>
      </p:sp>
      <p:sp>
        <p:nvSpPr>
          <p:cNvPr id="6" name="Slide Number Placeholder 5"/>
          <p:cNvSpPr>
            <a:spLocks noGrp="1"/>
          </p:cNvSpPr>
          <p:nvPr>
            <p:ph type="sldNum" sz="quarter" idx="10"/>
          </p:nvPr>
        </p:nvSpPr>
        <p:spPr/>
        <p:txBody>
          <a:bodyPr/>
          <a:lstStyle/>
          <a:p>
            <a:fld id="{196322EA-F814-4E52-A2F9-7A97BC1D3F94}" type="slidenum">
              <a:rPr lang="en-US" smtClean="0"/>
              <a:t>19</a:t>
            </a:fld>
            <a:endParaRPr lang="en-US" dirty="0"/>
          </a:p>
        </p:txBody>
      </p:sp>
    </p:spTree>
    <p:extLst>
      <p:ext uri="{BB962C8B-B14F-4D97-AF65-F5344CB8AC3E}">
        <p14:creationId xmlns:p14="http://schemas.microsoft.com/office/powerpoint/2010/main" val="34720439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sz="3200" dirty="0" smtClean="0"/>
              <a:t>Help educators </a:t>
            </a:r>
            <a:r>
              <a:rPr lang="en-US" sz="3200" dirty="0"/>
              <a:t>understand how to </a:t>
            </a:r>
            <a:r>
              <a:rPr lang="en-US" sz="3200" dirty="0" smtClean="0"/>
              <a:t>review </a:t>
            </a:r>
            <a:r>
              <a:rPr lang="en-US" sz="3200" dirty="0"/>
              <a:t>progress monitoring and other </a:t>
            </a:r>
            <a:r>
              <a:rPr lang="en-US" sz="3200" dirty="0" smtClean="0"/>
              <a:t>accessible data </a:t>
            </a:r>
            <a:r>
              <a:rPr lang="en-US" sz="3200" dirty="0"/>
              <a:t>to guide </a:t>
            </a:r>
            <a:r>
              <a:rPr lang="en-US" sz="3200" dirty="0" smtClean="0"/>
              <a:t>intervention planning for students with intensive needs in behavior and academics.</a:t>
            </a:r>
          </a:p>
          <a:p>
            <a:endParaRPr lang="en-US" dirty="0"/>
          </a:p>
        </p:txBody>
      </p:sp>
      <p:sp>
        <p:nvSpPr>
          <p:cNvPr id="3" name="Title 2"/>
          <p:cNvSpPr>
            <a:spLocks noGrp="1"/>
          </p:cNvSpPr>
          <p:nvPr>
            <p:ph type="title"/>
          </p:nvPr>
        </p:nvSpPr>
        <p:spPr/>
        <p:txBody>
          <a:bodyPr/>
          <a:lstStyle/>
          <a:p>
            <a:r>
              <a:rPr lang="en-US" dirty="0" smtClean="0"/>
              <a:t>Purpose</a:t>
            </a:r>
            <a:endParaRPr lang="en-US" dirty="0"/>
          </a:p>
        </p:txBody>
      </p:sp>
      <p:sp>
        <p:nvSpPr>
          <p:cNvPr id="4" name="Slide Number Placeholder 3"/>
          <p:cNvSpPr>
            <a:spLocks noGrp="1"/>
          </p:cNvSpPr>
          <p:nvPr>
            <p:ph type="sldNum" sz="quarter" idx="10"/>
          </p:nvPr>
        </p:nvSpPr>
        <p:spPr/>
        <p:txBody>
          <a:bodyPr/>
          <a:lstStyle/>
          <a:p>
            <a:fld id="{196322EA-F814-4E52-A2F9-7A97BC1D3F94}" type="slidenum">
              <a:rPr lang="en-US" smtClean="0"/>
              <a:t>2</a:t>
            </a:fld>
            <a:endParaRPr lang="en-US" dirty="0"/>
          </a:p>
        </p:txBody>
      </p:sp>
    </p:spTree>
    <p:extLst>
      <p:ext uri="{BB962C8B-B14F-4D97-AF65-F5344CB8AC3E}">
        <p14:creationId xmlns:p14="http://schemas.microsoft.com/office/powerpoint/2010/main" val="29955871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432642876"/>
              </p:ext>
            </p:extLst>
          </p:nvPr>
        </p:nvGraphicFramePr>
        <p:xfrm>
          <a:off x="2057400" y="1905001"/>
          <a:ext cx="5483225" cy="2133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p:txBody>
          <a:bodyPr/>
          <a:lstStyle/>
          <a:p>
            <a:r>
              <a:rPr lang="en-US" dirty="0" smtClean="0"/>
              <a:t>Structured Questioning</a:t>
            </a:r>
            <a:endParaRPr lang="en-US" dirty="0"/>
          </a:p>
        </p:txBody>
      </p:sp>
      <p:sp>
        <p:nvSpPr>
          <p:cNvPr id="2" name="Rounded Rectangular Callout 1"/>
          <p:cNvSpPr/>
          <p:nvPr/>
        </p:nvSpPr>
        <p:spPr>
          <a:xfrm rot="10800000">
            <a:off x="152401" y="3552231"/>
            <a:ext cx="7238999" cy="2209800"/>
          </a:xfrm>
          <a:prstGeom prst="wedgeRoundRectCallout">
            <a:avLst>
              <a:gd name="adj1" fmla="val -17708"/>
              <a:gd name="adj2" fmla="val 65086"/>
              <a:gd name="adj3" fmla="val 16667"/>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I</a:t>
            </a:r>
            <a:endParaRPr lang="en-US" sz="2000" dirty="0"/>
          </a:p>
        </p:txBody>
      </p:sp>
      <p:sp>
        <p:nvSpPr>
          <p:cNvPr id="5" name="TextBox 4"/>
          <p:cNvSpPr txBox="1"/>
          <p:nvPr/>
        </p:nvSpPr>
        <p:spPr>
          <a:xfrm>
            <a:off x="152401" y="3733800"/>
            <a:ext cx="7239000" cy="1938992"/>
          </a:xfrm>
          <a:prstGeom prst="rect">
            <a:avLst/>
          </a:prstGeom>
          <a:noFill/>
        </p:spPr>
        <p:txBody>
          <a:bodyPr wrap="square" rtlCol="0">
            <a:spAutoFit/>
          </a:bodyPr>
          <a:lstStyle/>
          <a:p>
            <a:pPr marL="342900" indent="-342900">
              <a:buFont typeface="Arial" panose="020B0604020202020204" pitchFamily="34" charset="0"/>
              <a:buChar char="•"/>
            </a:pPr>
            <a:r>
              <a:rPr lang="en-US" sz="2000" dirty="0" smtClean="0"/>
              <a:t>Did the student receive the right dosage of the intervention? </a:t>
            </a:r>
          </a:p>
          <a:p>
            <a:pPr marL="342900" indent="-342900">
              <a:buFont typeface="Arial" panose="020B0604020202020204" pitchFamily="34" charset="0"/>
              <a:buChar char="•"/>
            </a:pPr>
            <a:r>
              <a:rPr lang="en-US" sz="2000" dirty="0" smtClean="0"/>
              <a:t>Did the student receive all components of the intervention, as planned?</a:t>
            </a:r>
          </a:p>
          <a:p>
            <a:pPr marL="342900" indent="-342900">
              <a:buFont typeface="Arial" panose="020B0604020202020204" pitchFamily="34" charset="0"/>
              <a:buChar char="•"/>
            </a:pPr>
            <a:r>
              <a:rPr lang="en-US" sz="2000" dirty="0" smtClean="0"/>
              <a:t>Did other factors prevent the student from receiving the intervention as planned?  (Example: absences, behavior issues, scheduling challenges, group size, staff training)</a:t>
            </a:r>
            <a:endParaRPr lang="en-US" sz="2000" dirty="0"/>
          </a:p>
        </p:txBody>
      </p:sp>
      <p:sp>
        <p:nvSpPr>
          <p:cNvPr id="6" name="Slide Number Placeholder 5"/>
          <p:cNvSpPr>
            <a:spLocks noGrp="1"/>
          </p:cNvSpPr>
          <p:nvPr>
            <p:ph type="sldNum" sz="quarter" idx="10"/>
          </p:nvPr>
        </p:nvSpPr>
        <p:spPr/>
        <p:txBody>
          <a:bodyPr/>
          <a:lstStyle/>
          <a:p>
            <a:fld id="{196322EA-F814-4E52-A2F9-7A97BC1D3F94}" type="slidenum">
              <a:rPr lang="en-US" smtClean="0"/>
              <a:t>20</a:t>
            </a:fld>
            <a:endParaRPr lang="en-US" dirty="0"/>
          </a:p>
        </p:txBody>
      </p:sp>
    </p:spTree>
    <p:extLst>
      <p:ext uri="{BB962C8B-B14F-4D97-AF65-F5344CB8AC3E}">
        <p14:creationId xmlns:p14="http://schemas.microsoft.com/office/powerpoint/2010/main" val="36877498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906925726"/>
              </p:ext>
            </p:extLst>
          </p:nvPr>
        </p:nvGraphicFramePr>
        <p:xfrm>
          <a:off x="2057400" y="1905001"/>
          <a:ext cx="5483225" cy="2133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p:txBody>
          <a:bodyPr/>
          <a:lstStyle/>
          <a:p>
            <a:r>
              <a:rPr lang="en-US" dirty="0" smtClean="0"/>
              <a:t>Structured Questioning</a:t>
            </a:r>
            <a:endParaRPr lang="en-US" dirty="0"/>
          </a:p>
        </p:txBody>
      </p:sp>
      <p:sp>
        <p:nvSpPr>
          <p:cNvPr id="2" name="Rounded Rectangular Callout 1"/>
          <p:cNvSpPr/>
          <p:nvPr/>
        </p:nvSpPr>
        <p:spPr>
          <a:xfrm rot="10800000">
            <a:off x="533400" y="3581399"/>
            <a:ext cx="7620000" cy="2399169"/>
          </a:xfrm>
          <a:prstGeom prst="wedgeRoundRectCallout">
            <a:avLst>
              <a:gd name="adj1" fmla="val -35890"/>
              <a:gd name="adj2" fmla="val 61638"/>
              <a:gd name="adj3" fmla="val 16667"/>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I</a:t>
            </a:r>
            <a:endParaRPr lang="en-US" sz="2000" dirty="0"/>
          </a:p>
        </p:txBody>
      </p:sp>
      <p:sp>
        <p:nvSpPr>
          <p:cNvPr id="5" name="TextBox 4"/>
          <p:cNvSpPr txBox="1"/>
          <p:nvPr/>
        </p:nvSpPr>
        <p:spPr>
          <a:xfrm>
            <a:off x="533399" y="3733800"/>
            <a:ext cx="7620001" cy="1938992"/>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t>Is the intervention an appropriate match given the student’s skill deficits or target behavior?</a:t>
            </a:r>
          </a:p>
          <a:p>
            <a:pPr marL="285750" indent="-285750">
              <a:buFont typeface="Arial" panose="020B0604020202020204" pitchFamily="34" charset="0"/>
              <a:buChar char="•"/>
            </a:pPr>
            <a:r>
              <a:rPr lang="en-US" sz="2000" dirty="0" smtClean="0"/>
              <a:t>Is the intensity of the intervention appropriate, given the student’s level of need, or are adaptations or intensifications needed?</a:t>
            </a:r>
          </a:p>
          <a:p>
            <a:pPr marL="285750" indent="-285750">
              <a:buFont typeface="Arial" panose="020B0604020202020204" pitchFamily="34" charset="0"/>
              <a:buChar char="•"/>
            </a:pPr>
            <a:r>
              <a:rPr lang="en-US" sz="2000" dirty="0" smtClean="0"/>
              <a:t>Are academic and behavioral issues interrelated?</a:t>
            </a:r>
          </a:p>
        </p:txBody>
      </p:sp>
      <p:sp>
        <p:nvSpPr>
          <p:cNvPr id="6" name="Slide Number Placeholder 5"/>
          <p:cNvSpPr>
            <a:spLocks noGrp="1"/>
          </p:cNvSpPr>
          <p:nvPr>
            <p:ph type="sldNum" sz="quarter" idx="10"/>
          </p:nvPr>
        </p:nvSpPr>
        <p:spPr/>
        <p:txBody>
          <a:bodyPr/>
          <a:lstStyle/>
          <a:p>
            <a:fld id="{196322EA-F814-4E52-A2F9-7A97BC1D3F94}" type="slidenum">
              <a:rPr lang="en-US" smtClean="0"/>
              <a:t>21</a:t>
            </a:fld>
            <a:endParaRPr lang="en-US" dirty="0"/>
          </a:p>
        </p:txBody>
      </p:sp>
    </p:spTree>
    <p:extLst>
      <p:ext uri="{BB962C8B-B14F-4D97-AF65-F5344CB8AC3E}">
        <p14:creationId xmlns:p14="http://schemas.microsoft.com/office/powerpoint/2010/main" val="22641246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Trend: Improvement in Scores </a:t>
            </a:r>
            <a:br>
              <a:rPr lang="en-US" dirty="0" smtClean="0"/>
            </a:br>
            <a:r>
              <a:rPr lang="en-US" dirty="0" smtClean="0"/>
              <a:t>After Change (Behavior)</a:t>
            </a:r>
            <a:endParaRPr lang="en-US" dirty="0"/>
          </a:p>
        </p:txBody>
      </p:sp>
      <p:pic>
        <p:nvPicPr>
          <p:cNvPr id="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60516" y="2209800"/>
            <a:ext cx="4649684" cy="3354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5589104" y="2667000"/>
            <a:ext cx="3326296" cy="2308324"/>
          </a:xfrm>
          <a:prstGeom prst="rect">
            <a:avLst/>
          </a:prstGeom>
          <a:noFill/>
        </p:spPr>
        <p:txBody>
          <a:bodyPr wrap="square" rtlCol="0">
            <a:spAutoFit/>
          </a:bodyPr>
          <a:lstStyle/>
          <a:p>
            <a:pPr algn="ctr"/>
            <a:r>
              <a:rPr lang="en-US" sz="2400" b="1" dirty="0" smtClean="0">
                <a:solidFill>
                  <a:schemeClr val="tx2">
                    <a:lumMod val="75000"/>
                  </a:schemeClr>
                </a:solidFill>
              </a:rPr>
              <a:t>The situation</a:t>
            </a:r>
            <a:r>
              <a:rPr lang="en-US" sz="2400" dirty="0" smtClean="0">
                <a:solidFill>
                  <a:schemeClr val="tx2">
                    <a:lumMod val="75000"/>
                  </a:schemeClr>
                </a:solidFill>
              </a:rPr>
              <a:t>:</a:t>
            </a:r>
          </a:p>
          <a:p>
            <a:pPr algn="ctr"/>
            <a:r>
              <a:rPr lang="en-US" sz="2400" dirty="0" smtClean="0">
                <a:solidFill>
                  <a:schemeClr val="tx2">
                    <a:lumMod val="75000"/>
                  </a:schemeClr>
                </a:solidFill>
              </a:rPr>
              <a:t>Responding improves more after an intervention change, with </a:t>
            </a:r>
            <a:r>
              <a:rPr lang="en-US" sz="2400" u="sng" dirty="0" smtClean="0">
                <a:solidFill>
                  <a:schemeClr val="tx2">
                    <a:lumMod val="75000"/>
                  </a:schemeClr>
                </a:solidFill>
              </a:rPr>
              <a:t>an ascending trend. </a:t>
            </a:r>
            <a:endParaRPr lang="en-US" sz="2400" u="sng" dirty="0">
              <a:solidFill>
                <a:schemeClr val="tx2">
                  <a:lumMod val="75000"/>
                </a:schemeClr>
              </a:solidFill>
            </a:endParaRPr>
          </a:p>
        </p:txBody>
      </p:sp>
      <p:sp>
        <p:nvSpPr>
          <p:cNvPr id="6" name="TextBox 5"/>
          <p:cNvSpPr txBox="1"/>
          <p:nvPr/>
        </p:nvSpPr>
        <p:spPr>
          <a:xfrm>
            <a:off x="1363859" y="2362200"/>
            <a:ext cx="1811142" cy="369332"/>
          </a:xfrm>
          <a:prstGeom prst="rect">
            <a:avLst/>
          </a:prstGeom>
          <a:noFill/>
        </p:spPr>
        <p:txBody>
          <a:bodyPr wrap="square" rtlCol="0">
            <a:spAutoFit/>
          </a:bodyPr>
          <a:lstStyle/>
          <a:p>
            <a:r>
              <a:rPr lang="en-US" dirty="0" smtClean="0"/>
              <a:t>Pre-intervention</a:t>
            </a:r>
            <a:endParaRPr lang="en-US" dirty="0"/>
          </a:p>
        </p:txBody>
      </p:sp>
      <p:sp>
        <p:nvSpPr>
          <p:cNvPr id="2" name="Slide Number Placeholder 1"/>
          <p:cNvSpPr>
            <a:spLocks noGrp="1"/>
          </p:cNvSpPr>
          <p:nvPr>
            <p:ph type="sldNum" sz="quarter" idx="10"/>
          </p:nvPr>
        </p:nvSpPr>
        <p:spPr/>
        <p:txBody>
          <a:bodyPr/>
          <a:lstStyle/>
          <a:p>
            <a:fld id="{196322EA-F814-4E52-A2F9-7A97BC1D3F94}" type="slidenum">
              <a:rPr lang="en-US" smtClean="0"/>
              <a:t>22</a:t>
            </a:fld>
            <a:endParaRPr lang="en-US" dirty="0"/>
          </a:p>
        </p:txBody>
      </p:sp>
      <p:sp>
        <p:nvSpPr>
          <p:cNvPr id="10" name="TextBox 9"/>
          <p:cNvSpPr txBox="1"/>
          <p:nvPr/>
        </p:nvSpPr>
        <p:spPr>
          <a:xfrm>
            <a:off x="3532496" y="2362200"/>
            <a:ext cx="2056608" cy="646331"/>
          </a:xfrm>
          <a:prstGeom prst="rect">
            <a:avLst/>
          </a:prstGeom>
          <a:noFill/>
        </p:spPr>
        <p:txBody>
          <a:bodyPr wrap="square" rtlCol="0">
            <a:spAutoFit/>
          </a:bodyPr>
          <a:lstStyle/>
          <a:p>
            <a:r>
              <a:rPr lang="en-US" dirty="0" smtClean="0"/>
              <a:t>After intervention change</a:t>
            </a:r>
            <a:endParaRPr lang="en-US" dirty="0"/>
          </a:p>
        </p:txBody>
      </p:sp>
    </p:spTree>
    <p:extLst>
      <p:ext uri="{BB962C8B-B14F-4D97-AF65-F5344CB8AC3E}">
        <p14:creationId xmlns:p14="http://schemas.microsoft.com/office/powerpoint/2010/main" val="261565535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Trend: Improvement in Scores </a:t>
            </a:r>
            <a:br>
              <a:rPr lang="en-US" dirty="0" smtClean="0"/>
            </a:br>
            <a:r>
              <a:rPr lang="en-US" dirty="0" smtClean="0"/>
              <a:t>After Change (Academic)</a:t>
            </a:r>
            <a:endParaRPr lang="en-US" dirty="0"/>
          </a:p>
        </p:txBody>
      </p:sp>
      <p:pic>
        <p:nvPicPr>
          <p:cNvPr id="4"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2819400" y="1981200"/>
            <a:ext cx="3977832" cy="18995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887896" y="4038600"/>
            <a:ext cx="8001000" cy="1200329"/>
          </a:xfrm>
          <a:prstGeom prst="rect">
            <a:avLst/>
          </a:prstGeom>
          <a:noFill/>
        </p:spPr>
        <p:txBody>
          <a:bodyPr wrap="square" rtlCol="0">
            <a:spAutoFit/>
          </a:bodyPr>
          <a:lstStyle/>
          <a:p>
            <a:pPr algn="ctr"/>
            <a:r>
              <a:rPr lang="en-US" sz="2400" b="1" dirty="0" smtClean="0">
                <a:solidFill>
                  <a:schemeClr val="tx2">
                    <a:lumMod val="75000"/>
                  </a:schemeClr>
                </a:solidFill>
              </a:rPr>
              <a:t>The situation</a:t>
            </a:r>
            <a:r>
              <a:rPr lang="en-US" sz="2400" dirty="0" smtClean="0">
                <a:solidFill>
                  <a:schemeClr val="tx2">
                    <a:lumMod val="75000"/>
                  </a:schemeClr>
                </a:solidFill>
              </a:rPr>
              <a:t>:</a:t>
            </a:r>
          </a:p>
          <a:p>
            <a:pPr algn="ctr"/>
            <a:r>
              <a:rPr lang="en-US" sz="2400" dirty="0" smtClean="0">
                <a:solidFill>
                  <a:schemeClr val="tx2">
                    <a:lumMod val="75000"/>
                  </a:schemeClr>
                </a:solidFill>
              </a:rPr>
              <a:t>Scores improve more after an intervention change, making the trend line steeper than it was. </a:t>
            </a:r>
            <a:endParaRPr lang="en-US" sz="2400" dirty="0">
              <a:solidFill>
                <a:schemeClr val="tx2">
                  <a:lumMod val="75000"/>
                </a:schemeClr>
              </a:solidFill>
            </a:endParaRPr>
          </a:p>
        </p:txBody>
      </p:sp>
      <p:sp>
        <p:nvSpPr>
          <p:cNvPr id="2" name="Slide Number Placeholder 1"/>
          <p:cNvSpPr>
            <a:spLocks noGrp="1"/>
          </p:cNvSpPr>
          <p:nvPr>
            <p:ph type="sldNum" sz="quarter" idx="10"/>
          </p:nvPr>
        </p:nvSpPr>
        <p:spPr/>
        <p:txBody>
          <a:bodyPr/>
          <a:lstStyle/>
          <a:p>
            <a:fld id="{196322EA-F814-4E52-A2F9-7A97BC1D3F94}" type="slidenum">
              <a:rPr lang="en-US" smtClean="0"/>
              <a:t>23</a:t>
            </a:fld>
            <a:endParaRPr lang="en-US" dirty="0"/>
          </a:p>
        </p:txBody>
      </p:sp>
    </p:spTree>
    <p:extLst>
      <p:ext uri="{BB962C8B-B14F-4D97-AF65-F5344CB8AC3E}">
        <p14:creationId xmlns:p14="http://schemas.microsoft.com/office/powerpoint/2010/main" val="334871504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spcBef>
                <a:spcPts val="1800"/>
              </a:spcBef>
            </a:pPr>
            <a:r>
              <a:rPr lang="en-US" dirty="0" smtClean="0"/>
              <a:t>This is good news!</a:t>
            </a:r>
          </a:p>
          <a:p>
            <a:pPr>
              <a:spcBef>
                <a:spcPts val="1800"/>
              </a:spcBef>
            </a:pPr>
            <a:r>
              <a:rPr lang="en-US" dirty="0" smtClean="0"/>
              <a:t>The student is steadily improving and is on target to reach the end of year goal.</a:t>
            </a:r>
          </a:p>
          <a:p>
            <a:pPr>
              <a:spcBef>
                <a:spcPts val="1800"/>
              </a:spcBef>
            </a:pPr>
            <a:r>
              <a:rPr lang="en-US" dirty="0" smtClean="0"/>
              <a:t>Continue to monitor progress to ensure ongoing improvement.</a:t>
            </a:r>
            <a:endParaRPr lang="en-US" dirty="0"/>
          </a:p>
          <a:p>
            <a:pPr>
              <a:spcBef>
                <a:spcPts val="1800"/>
              </a:spcBef>
            </a:pPr>
            <a:r>
              <a:rPr lang="en-US" dirty="0" smtClean="0"/>
              <a:t>Consider creating a more ambitious goal if the student continues to outperform the goal.</a:t>
            </a:r>
          </a:p>
        </p:txBody>
      </p:sp>
      <p:sp>
        <p:nvSpPr>
          <p:cNvPr id="3" name="Title 2"/>
          <p:cNvSpPr>
            <a:spLocks noGrp="1"/>
          </p:cNvSpPr>
          <p:nvPr>
            <p:ph type="title"/>
          </p:nvPr>
        </p:nvSpPr>
        <p:spPr/>
        <p:txBody>
          <a:bodyPr/>
          <a:lstStyle/>
          <a:p>
            <a:r>
              <a:rPr lang="en-US" dirty="0" smtClean="0"/>
              <a:t>What could this pattern be telling you?</a:t>
            </a:r>
            <a:endParaRPr lang="en-US" dirty="0"/>
          </a:p>
        </p:txBody>
      </p:sp>
      <p:sp>
        <p:nvSpPr>
          <p:cNvPr id="4" name="Slide Number Placeholder 3"/>
          <p:cNvSpPr>
            <a:spLocks noGrp="1"/>
          </p:cNvSpPr>
          <p:nvPr>
            <p:ph type="sldNum" sz="quarter" idx="10"/>
          </p:nvPr>
        </p:nvSpPr>
        <p:spPr/>
        <p:txBody>
          <a:bodyPr/>
          <a:lstStyle/>
          <a:p>
            <a:fld id="{196322EA-F814-4E52-A2F9-7A97BC1D3F94}" type="slidenum">
              <a:rPr lang="en-US" smtClean="0"/>
              <a:t>24</a:t>
            </a:fld>
            <a:endParaRPr lang="en-US" dirty="0"/>
          </a:p>
        </p:txBody>
      </p:sp>
    </p:spTree>
    <p:extLst>
      <p:ext uri="{BB962C8B-B14F-4D97-AF65-F5344CB8AC3E}">
        <p14:creationId xmlns:p14="http://schemas.microsoft.com/office/powerpoint/2010/main" val="356549955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Trend: Flat </a:t>
            </a:r>
            <a:r>
              <a:rPr lang="en-US" dirty="0"/>
              <a:t>L</a:t>
            </a:r>
            <a:r>
              <a:rPr lang="en-US" dirty="0" smtClean="0"/>
              <a:t>ine (Behavior) </a:t>
            </a:r>
            <a:endParaRPr lang="en-US" dirty="0"/>
          </a:p>
        </p:txBody>
      </p:sp>
      <p:pic>
        <p:nvPicPr>
          <p:cNvPr id="4" name="Picture 5"/>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62000" y="2057400"/>
            <a:ext cx="5305968" cy="385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363859" y="2362200"/>
            <a:ext cx="1811142" cy="369332"/>
          </a:xfrm>
          <a:prstGeom prst="rect">
            <a:avLst/>
          </a:prstGeom>
          <a:noFill/>
        </p:spPr>
        <p:txBody>
          <a:bodyPr wrap="square" rtlCol="0">
            <a:spAutoFit/>
          </a:bodyPr>
          <a:lstStyle/>
          <a:p>
            <a:r>
              <a:rPr lang="en-US" dirty="0" smtClean="0"/>
              <a:t>Pre-intervention </a:t>
            </a:r>
            <a:endParaRPr lang="en-US" dirty="0"/>
          </a:p>
        </p:txBody>
      </p:sp>
      <p:sp>
        <p:nvSpPr>
          <p:cNvPr id="7" name="TextBox 6"/>
          <p:cNvSpPr txBox="1"/>
          <p:nvPr/>
        </p:nvSpPr>
        <p:spPr>
          <a:xfrm>
            <a:off x="6172200" y="2362200"/>
            <a:ext cx="2819400" cy="3046988"/>
          </a:xfrm>
          <a:prstGeom prst="rect">
            <a:avLst/>
          </a:prstGeom>
          <a:noFill/>
        </p:spPr>
        <p:txBody>
          <a:bodyPr wrap="square" rtlCol="0">
            <a:spAutoFit/>
          </a:bodyPr>
          <a:lstStyle/>
          <a:p>
            <a:pPr algn="ctr"/>
            <a:r>
              <a:rPr lang="en-US" sz="2400" b="1" dirty="0" smtClean="0">
                <a:solidFill>
                  <a:schemeClr val="tx2">
                    <a:lumMod val="75000"/>
                  </a:schemeClr>
                </a:solidFill>
              </a:rPr>
              <a:t>The situation</a:t>
            </a:r>
            <a:r>
              <a:rPr lang="en-US" sz="2400" dirty="0" smtClean="0">
                <a:solidFill>
                  <a:schemeClr val="tx2">
                    <a:lumMod val="75000"/>
                  </a:schemeClr>
                </a:solidFill>
              </a:rPr>
              <a:t>:</a:t>
            </a:r>
          </a:p>
          <a:p>
            <a:pPr algn="ctr"/>
            <a:r>
              <a:rPr lang="en-US" sz="2400" dirty="0" smtClean="0">
                <a:solidFill>
                  <a:schemeClr val="tx2">
                    <a:lumMod val="75000"/>
                  </a:schemeClr>
                </a:solidFill>
              </a:rPr>
              <a:t>The data from the intervention phase is similar to pre-intervention or baseline, creating </a:t>
            </a:r>
            <a:r>
              <a:rPr lang="en-US" sz="2400" u="sng" dirty="0" smtClean="0">
                <a:solidFill>
                  <a:schemeClr val="tx2">
                    <a:lumMod val="75000"/>
                  </a:schemeClr>
                </a:solidFill>
              </a:rPr>
              <a:t>a flat or stable trend.</a:t>
            </a:r>
          </a:p>
        </p:txBody>
      </p:sp>
      <p:sp>
        <p:nvSpPr>
          <p:cNvPr id="2" name="Slide Number Placeholder 1"/>
          <p:cNvSpPr>
            <a:spLocks noGrp="1"/>
          </p:cNvSpPr>
          <p:nvPr>
            <p:ph type="sldNum" sz="quarter" idx="10"/>
          </p:nvPr>
        </p:nvSpPr>
        <p:spPr/>
        <p:txBody>
          <a:bodyPr/>
          <a:lstStyle/>
          <a:p>
            <a:fld id="{196322EA-F814-4E52-A2F9-7A97BC1D3F94}" type="slidenum">
              <a:rPr lang="en-US" smtClean="0"/>
              <a:t>25</a:t>
            </a:fld>
            <a:endParaRPr lang="en-US" dirty="0"/>
          </a:p>
        </p:txBody>
      </p:sp>
      <p:sp>
        <p:nvSpPr>
          <p:cNvPr id="8" name="TextBox 7"/>
          <p:cNvSpPr txBox="1"/>
          <p:nvPr/>
        </p:nvSpPr>
        <p:spPr>
          <a:xfrm>
            <a:off x="3886200" y="2223700"/>
            <a:ext cx="2056608" cy="646331"/>
          </a:xfrm>
          <a:prstGeom prst="rect">
            <a:avLst/>
          </a:prstGeom>
          <a:noFill/>
        </p:spPr>
        <p:txBody>
          <a:bodyPr wrap="square" rtlCol="0">
            <a:spAutoFit/>
          </a:bodyPr>
          <a:lstStyle/>
          <a:p>
            <a:r>
              <a:rPr lang="en-US" dirty="0" smtClean="0"/>
              <a:t>After intervention change</a:t>
            </a:r>
            <a:endParaRPr lang="en-US" dirty="0"/>
          </a:p>
        </p:txBody>
      </p:sp>
    </p:spTree>
    <p:extLst>
      <p:ext uri="{BB962C8B-B14F-4D97-AF65-F5344CB8AC3E}">
        <p14:creationId xmlns:p14="http://schemas.microsoft.com/office/powerpoint/2010/main" val="310614043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Trend: Flat Line (Academic)</a:t>
            </a:r>
            <a:endParaRPr lang="en-US" dirty="0"/>
          </a:p>
        </p:txBody>
      </p:sp>
      <p:pic>
        <p:nvPicPr>
          <p:cNvPr id="4"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2585263" y="2057400"/>
            <a:ext cx="4125873" cy="193846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533400" y="4267200"/>
            <a:ext cx="8229600" cy="1200329"/>
          </a:xfrm>
          <a:prstGeom prst="rect">
            <a:avLst/>
          </a:prstGeom>
          <a:noFill/>
        </p:spPr>
        <p:txBody>
          <a:bodyPr wrap="square" rtlCol="0">
            <a:spAutoFit/>
          </a:bodyPr>
          <a:lstStyle/>
          <a:p>
            <a:pPr algn="ctr"/>
            <a:r>
              <a:rPr lang="en-US" sz="2400" b="1" dirty="0" smtClean="0">
                <a:solidFill>
                  <a:schemeClr val="tx2">
                    <a:lumMod val="75000"/>
                  </a:schemeClr>
                </a:solidFill>
              </a:rPr>
              <a:t>The situation:  </a:t>
            </a:r>
            <a:endParaRPr lang="en-US" sz="2400" dirty="0" smtClean="0">
              <a:solidFill>
                <a:schemeClr val="tx2">
                  <a:lumMod val="75000"/>
                </a:schemeClr>
              </a:solidFill>
            </a:endParaRPr>
          </a:p>
          <a:p>
            <a:pPr algn="ctr"/>
            <a:r>
              <a:rPr lang="en-US" sz="2400" dirty="0" smtClean="0">
                <a:solidFill>
                  <a:schemeClr val="tx2">
                    <a:lumMod val="75000"/>
                  </a:schemeClr>
                </a:solidFill>
              </a:rPr>
              <a:t>Data in the intervention phase is similar to the baseline phase, creating a </a:t>
            </a:r>
            <a:r>
              <a:rPr lang="en-US" sz="2400" u="sng" dirty="0" smtClean="0">
                <a:solidFill>
                  <a:schemeClr val="tx2">
                    <a:lumMod val="75000"/>
                  </a:schemeClr>
                </a:solidFill>
              </a:rPr>
              <a:t>flat trend line</a:t>
            </a:r>
            <a:r>
              <a:rPr lang="en-US" sz="2400" dirty="0" smtClean="0">
                <a:solidFill>
                  <a:schemeClr val="tx2">
                    <a:lumMod val="75000"/>
                  </a:schemeClr>
                </a:solidFill>
              </a:rPr>
              <a:t>. </a:t>
            </a:r>
            <a:endParaRPr lang="en-US" sz="2400" dirty="0">
              <a:solidFill>
                <a:schemeClr val="tx2">
                  <a:lumMod val="75000"/>
                </a:schemeClr>
              </a:solidFill>
            </a:endParaRPr>
          </a:p>
        </p:txBody>
      </p:sp>
      <p:sp>
        <p:nvSpPr>
          <p:cNvPr id="2" name="Slide Number Placeholder 1"/>
          <p:cNvSpPr>
            <a:spLocks noGrp="1"/>
          </p:cNvSpPr>
          <p:nvPr>
            <p:ph type="sldNum" sz="quarter" idx="10"/>
          </p:nvPr>
        </p:nvSpPr>
        <p:spPr/>
        <p:txBody>
          <a:bodyPr/>
          <a:lstStyle/>
          <a:p>
            <a:fld id="{196322EA-F814-4E52-A2F9-7A97BC1D3F94}" type="slidenum">
              <a:rPr lang="en-US" smtClean="0"/>
              <a:t>26</a:t>
            </a:fld>
            <a:endParaRPr lang="en-US" dirty="0"/>
          </a:p>
        </p:txBody>
      </p:sp>
    </p:spTree>
    <p:extLst>
      <p:ext uri="{BB962C8B-B14F-4D97-AF65-F5344CB8AC3E}">
        <p14:creationId xmlns:p14="http://schemas.microsoft.com/office/powerpoint/2010/main" val="111473541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spcBef>
                <a:spcPts val="1800"/>
              </a:spcBef>
            </a:pPr>
            <a:r>
              <a:rPr lang="en-US" dirty="0" smtClean="0"/>
              <a:t>The student is not responding to the intervention.</a:t>
            </a:r>
          </a:p>
          <a:p>
            <a:pPr>
              <a:spcBef>
                <a:spcPts val="1800"/>
              </a:spcBef>
            </a:pPr>
            <a:r>
              <a:rPr lang="en-US" dirty="0" smtClean="0"/>
              <a:t>The progress monitoring tool is not appropriate.</a:t>
            </a:r>
          </a:p>
          <a:p>
            <a:pPr>
              <a:spcBef>
                <a:spcPts val="1800"/>
              </a:spcBef>
            </a:pPr>
            <a:r>
              <a:rPr lang="en-US" dirty="0" smtClean="0"/>
              <a:t>The student has not received the intervention with fidelity.</a:t>
            </a:r>
          </a:p>
          <a:p>
            <a:pPr>
              <a:spcBef>
                <a:spcPts val="1800"/>
              </a:spcBef>
            </a:pPr>
            <a:r>
              <a:rPr lang="en-US" dirty="0" smtClean="0"/>
              <a:t>The intervention is not an appropriate match for the student’s needs.</a:t>
            </a:r>
            <a:endParaRPr lang="en-US" dirty="0"/>
          </a:p>
        </p:txBody>
      </p:sp>
      <p:sp>
        <p:nvSpPr>
          <p:cNvPr id="3" name="Title 2"/>
          <p:cNvSpPr>
            <a:spLocks noGrp="1"/>
          </p:cNvSpPr>
          <p:nvPr>
            <p:ph type="title"/>
          </p:nvPr>
        </p:nvSpPr>
        <p:spPr/>
        <p:txBody>
          <a:bodyPr/>
          <a:lstStyle/>
          <a:p>
            <a:r>
              <a:rPr lang="en-US" dirty="0" smtClean="0"/>
              <a:t>What could this pattern be telling you?</a:t>
            </a:r>
            <a:endParaRPr lang="en-US" dirty="0"/>
          </a:p>
        </p:txBody>
      </p:sp>
      <p:sp>
        <p:nvSpPr>
          <p:cNvPr id="4" name="Slide Number Placeholder 3"/>
          <p:cNvSpPr>
            <a:spLocks noGrp="1"/>
          </p:cNvSpPr>
          <p:nvPr>
            <p:ph type="sldNum" sz="quarter" idx="10"/>
          </p:nvPr>
        </p:nvSpPr>
        <p:spPr/>
        <p:txBody>
          <a:bodyPr/>
          <a:lstStyle/>
          <a:p>
            <a:fld id="{196322EA-F814-4E52-A2F9-7A97BC1D3F94}" type="slidenum">
              <a:rPr lang="en-US" smtClean="0"/>
              <a:t>27</a:t>
            </a:fld>
            <a:endParaRPr lang="en-US" dirty="0"/>
          </a:p>
        </p:txBody>
      </p:sp>
    </p:spTree>
    <p:extLst>
      <p:ext uri="{BB962C8B-B14F-4D97-AF65-F5344CB8AC3E}">
        <p14:creationId xmlns:p14="http://schemas.microsoft.com/office/powerpoint/2010/main" val="298490522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2708867"/>
              </p:ext>
            </p:extLst>
          </p:nvPr>
        </p:nvGraphicFramePr>
        <p:xfrm>
          <a:off x="304801" y="304800"/>
          <a:ext cx="8608218" cy="22875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5" name="Straight Arrow Connector 4"/>
          <p:cNvCxnSpPr/>
          <p:nvPr/>
        </p:nvCxnSpPr>
        <p:spPr>
          <a:xfrm>
            <a:off x="2286000" y="2057400"/>
            <a:ext cx="0" cy="762000"/>
          </a:xfrm>
          <a:prstGeom prst="straightConnector1">
            <a:avLst/>
          </a:prstGeom>
          <a:ln w="38100">
            <a:prstDash val="dash"/>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4800600" y="2057400"/>
            <a:ext cx="0" cy="762000"/>
          </a:xfrm>
          <a:prstGeom prst="straightConnector1">
            <a:avLst/>
          </a:prstGeom>
          <a:ln w="38100">
            <a:prstDash val="dash"/>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7334250" y="2076450"/>
            <a:ext cx="0" cy="762000"/>
          </a:xfrm>
          <a:prstGeom prst="straightConnector1">
            <a:avLst/>
          </a:prstGeom>
          <a:ln w="38100">
            <a:prstDash val="dash"/>
            <a:tailEnd type="arrow"/>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838200" y="2838450"/>
            <a:ext cx="2438400" cy="2876550"/>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indent="-228600">
              <a:buFont typeface="Arial" panose="020B0604020202020204" pitchFamily="34" charset="0"/>
              <a:buChar char="•"/>
            </a:pPr>
            <a:r>
              <a:rPr lang="en-US" sz="1600" dirty="0" smtClean="0"/>
              <a:t>Select progress monitoring measure that aligns with intervention.</a:t>
            </a:r>
          </a:p>
          <a:p>
            <a:pPr marL="228600" indent="-228600">
              <a:buFont typeface="Arial" panose="020B0604020202020204" pitchFamily="34" charset="0"/>
              <a:buChar char="•"/>
            </a:pPr>
            <a:r>
              <a:rPr lang="en-US" sz="1600" dirty="0" smtClean="0"/>
              <a:t>Ensure </a:t>
            </a:r>
            <a:r>
              <a:rPr lang="en-US" sz="1600" dirty="0"/>
              <a:t>progress monitoring </a:t>
            </a:r>
            <a:r>
              <a:rPr lang="en-US" sz="1600" dirty="0" smtClean="0"/>
              <a:t>tool is sensitive to change.</a:t>
            </a:r>
          </a:p>
          <a:p>
            <a:pPr marL="228600" indent="-228600">
              <a:buFont typeface="Arial" panose="020B0604020202020204" pitchFamily="34" charset="0"/>
              <a:buChar char="•"/>
            </a:pPr>
            <a:r>
              <a:rPr lang="en-US" sz="1600" dirty="0" smtClean="0"/>
              <a:t>Ensure the behavior measurement reflects the behavior you need to change.</a:t>
            </a:r>
            <a:endParaRPr lang="en-US" sz="1600" dirty="0"/>
          </a:p>
        </p:txBody>
      </p:sp>
      <p:sp>
        <p:nvSpPr>
          <p:cNvPr id="9" name="Rectangle 8"/>
          <p:cNvSpPr/>
          <p:nvPr/>
        </p:nvSpPr>
        <p:spPr>
          <a:xfrm>
            <a:off x="3581400" y="2838450"/>
            <a:ext cx="2438400" cy="28765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smtClean="0"/>
              <a:t>Address barriers to adequate dosage and fidelity.</a:t>
            </a:r>
            <a:endParaRPr lang="en-US" dirty="0"/>
          </a:p>
        </p:txBody>
      </p:sp>
      <p:sp>
        <p:nvSpPr>
          <p:cNvPr id="10" name="Rectangle 9"/>
          <p:cNvSpPr/>
          <p:nvPr/>
        </p:nvSpPr>
        <p:spPr>
          <a:xfrm>
            <a:off x="6324600" y="2076450"/>
            <a:ext cx="2438400" cy="3790950"/>
          </a:xfrm>
          <a:prstGeom prst="rect">
            <a:avLst/>
          </a:prstGeom>
          <a:solidFill>
            <a:srgbClr val="9FACC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sz="1600" dirty="0" smtClean="0"/>
              <a:t>Target specific student need or function of behavior and determine more appropriate match.</a:t>
            </a:r>
          </a:p>
          <a:p>
            <a:pPr marL="285750" indent="-285750">
              <a:buFont typeface="Arial" panose="020B0604020202020204" pitchFamily="34" charset="0"/>
              <a:buChar char="•"/>
            </a:pPr>
            <a:r>
              <a:rPr lang="en-US" sz="1600" dirty="0"/>
              <a:t>Add motivational or behavioral </a:t>
            </a:r>
            <a:r>
              <a:rPr lang="en-US" sz="1600" dirty="0" smtClean="0"/>
              <a:t>component.</a:t>
            </a:r>
            <a:endParaRPr lang="en-US" sz="1600" dirty="0"/>
          </a:p>
          <a:p>
            <a:pPr marL="285750" indent="-285750">
              <a:buFont typeface="Arial" panose="020B0604020202020204" pitchFamily="34" charset="0"/>
              <a:buChar char="•"/>
            </a:pPr>
            <a:r>
              <a:rPr lang="en-US" sz="1600" dirty="0" smtClean="0"/>
              <a:t>Add </a:t>
            </a:r>
            <a:r>
              <a:rPr lang="en-US" sz="1600" dirty="0"/>
              <a:t>academic </a:t>
            </a:r>
            <a:r>
              <a:rPr lang="en-US" sz="1600" dirty="0" smtClean="0"/>
              <a:t>supports.</a:t>
            </a:r>
          </a:p>
          <a:p>
            <a:pPr marL="285750" indent="-285750">
              <a:buFont typeface="Arial" panose="020B0604020202020204" pitchFamily="34" charset="0"/>
              <a:buChar char="•"/>
            </a:pPr>
            <a:r>
              <a:rPr lang="en-US" sz="1600" dirty="0" smtClean="0"/>
              <a:t>Modify schedules of reinforcement.</a:t>
            </a:r>
            <a:endParaRPr lang="en-US" sz="1600" dirty="0"/>
          </a:p>
          <a:p>
            <a:pPr marL="285750" indent="-285750" algn="ctr">
              <a:buFontTx/>
              <a:buChar char="-"/>
            </a:pPr>
            <a:endParaRPr lang="en-US" dirty="0"/>
          </a:p>
        </p:txBody>
      </p:sp>
      <p:sp>
        <p:nvSpPr>
          <p:cNvPr id="2" name="Slide Number Placeholder 1"/>
          <p:cNvSpPr>
            <a:spLocks noGrp="1"/>
          </p:cNvSpPr>
          <p:nvPr>
            <p:ph type="sldNum" sz="quarter" idx="10"/>
          </p:nvPr>
        </p:nvSpPr>
        <p:spPr/>
        <p:txBody>
          <a:bodyPr/>
          <a:lstStyle/>
          <a:p>
            <a:fld id="{196322EA-F814-4E52-A2F9-7A97BC1D3F94}" type="slidenum">
              <a:rPr lang="en-US" smtClean="0"/>
              <a:t>28</a:t>
            </a:fld>
            <a:endParaRPr lang="en-US" dirty="0"/>
          </a:p>
        </p:txBody>
      </p:sp>
    </p:spTree>
    <p:extLst>
      <p:ext uri="{BB962C8B-B14F-4D97-AF65-F5344CB8AC3E}">
        <p14:creationId xmlns:p14="http://schemas.microsoft.com/office/powerpoint/2010/main" val="300734177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60392271"/>
              </p:ext>
            </p:extLst>
          </p:nvPr>
        </p:nvGraphicFramePr>
        <p:xfrm>
          <a:off x="478134" y="2090757"/>
          <a:ext cx="6403033" cy="3581400"/>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p:txBody>
          <a:bodyPr/>
          <a:lstStyle/>
          <a:p>
            <a:r>
              <a:rPr lang="en-US" dirty="0" smtClean="0"/>
              <a:t>Trend: Highly Variable (Behavior)</a:t>
            </a:r>
            <a:endParaRPr lang="en-US" dirty="0"/>
          </a:p>
        </p:txBody>
      </p:sp>
      <p:cxnSp>
        <p:nvCxnSpPr>
          <p:cNvPr id="6" name="Straight Connector 5"/>
          <p:cNvCxnSpPr/>
          <p:nvPr/>
        </p:nvCxnSpPr>
        <p:spPr>
          <a:xfrm flipV="1">
            <a:off x="3276600" y="2034841"/>
            <a:ext cx="0" cy="3086457"/>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78134" y="2507585"/>
            <a:ext cx="430887" cy="2140971"/>
          </a:xfrm>
          <a:prstGeom prst="rect">
            <a:avLst/>
          </a:prstGeom>
          <a:noFill/>
        </p:spPr>
        <p:txBody>
          <a:bodyPr vert="vert270" wrap="none" rtlCol="0">
            <a:spAutoFit/>
          </a:bodyPr>
          <a:lstStyle/>
          <a:p>
            <a:r>
              <a:rPr lang="en-US" sz="1600" dirty="0" smtClean="0"/>
              <a:t>Disruptive DBR Rating</a:t>
            </a:r>
            <a:endParaRPr lang="en-US" sz="1600" dirty="0"/>
          </a:p>
        </p:txBody>
      </p:sp>
      <p:sp>
        <p:nvSpPr>
          <p:cNvPr id="11" name="TextBox 10"/>
          <p:cNvSpPr txBox="1"/>
          <p:nvPr/>
        </p:nvSpPr>
        <p:spPr>
          <a:xfrm>
            <a:off x="2209800" y="5605046"/>
            <a:ext cx="2350323" cy="338554"/>
          </a:xfrm>
          <a:prstGeom prst="rect">
            <a:avLst/>
          </a:prstGeom>
          <a:noFill/>
        </p:spPr>
        <p:txBody>
          <a:bodyPr wrap="none" rtlCol="0">
            <a:spAutoFit/>
          </a:bodyPr>
          <a:lstStyle/>
          <a:p>
            <a:r>
              <a:rPr lang="en-US" sz="1600" dirty="0" smtClean="0"/>
              <a:t>Number of School Days</a:t>
            </a:r>
            <a:endParaRPr lang="en-US" sz="1600" dirty="0"/>
          </a:p>
        </p:txBody>
      </p:sp>
      <p:sp>
        <p:nvSpPr>
          <p:cNvPr id="12" name="TextBox 11"/>
          <p:cNvSpPr txBox="1"/>
          <p:nvPr/>
        </p:nvSpPr>
        <p:spPr>
          <a:xfrm>
            <a:off x="6172200" y="2363212"/>
            <a:ext cx="2819400" cy="2677656"/>
          </a:xfrm>
          <a:prstGeom prst="rect">
            <a:avLst/>
          </a:prstGeom>
          <a:noFill/>
        </p:spPr>
        <p:txBody>
          <a:bodyPr wrap="square" rtlCol="0">
            <a:spAutoFit/>
          </a:bodyPr>
          <a:lstStyle/>
          <a:p>
            <a:pPr algn="ctr"/>
            <a:r>
              <a:rPr lang="en-US" sz="2400" b="1" dirty="0" smtClean="0">
                <a:solidFill>
                  <a:schemeClr val="tx2">
                    <a:lumMod val="75000"/>
                  </a:schemeClr>
                </a:solidFill>
              </a:rPr>
              <a:t>The situation</a:t>
            </a:r>
            <a:r>
              <a:rPr lang="en-US" sz="2400" dirty="0" smtClean="0">
                <a:solidFill>
                  <a:schemeClr val="tx2">
                    <a:lumMod val="75000"/>
                  </a:schemeClr>
                </a:solidFill>
              </a:rPr>
              <a:t>:</a:t>
            </a:r>
          </a:p>
          <a:p>
            <a:pPr algn="ctr"/>
            <a:r>
              <a:rPr lang="en-US" sz="2400" dirty="0" smtClean="0">
                <a:solidFill>
                  <a:schemeClr val="tx2">
                    <a:lumMod val="75000"/>
                  </a:schemeClr>
                </a:solidFill>
              </a:rPr>
              <a:t>The data from the intervention phase is similar to pre-intervention or baseline, creating </a:t>
            </a:r>
            <a:r>
              <a:rPr lang="en-US" sz="2400" u="sng" dirty="0" smtClean="0">
                <a:solidFill>
                  <a:schemeClr val="tx2">
                    <a:lumMod val="75000"/>
                  </a:schemeClr>
                </a:solidFill>
              </a:rPr>
              <a:t>a variable trend. </a:t>
            </a:r>
          </a:p>
        </p:txBody>
      </p:sp>
      <p:sp>
        <p:nvSpPr>
          <p:cNvPr id="2" name="Slide Number Placeholder 1"/>
          <p:cNvSpPr>
            <a:spLocks noGrp="1"/>
          </p:cNvSpPr>
          <p:nvPr>
            <p:ph type="sldNum" sz="quarter" idx="10"/>
          </p:nvPr>
        </p:nvSpPr>
        <p:spPr/>
        <p:txBody>
          <a:bodyPr/>
          <a:lstStyle/>
          <a:p>
            <a:fld id="{196322EA-F814-4E52-A2F9-7A97BC1D3F94}" type="slidenum">
              <a:rPr lang="en-US" smtClean="0"/>
              <a:t>29</a:t>
            </a:fld>
            <a:endParaRPr lang="en-US" dirty="0"/>
          </a:p>
        </p:txBody>
      </p:sp>
      <p:sp>
        <p:nvSpPr>
          <p:cNvPr id="9" name="TextBox 8"/>
          <p:cNvSpPr txBox="1"/>
          <p:nvPr/>
        </p:nvSpPr>
        <p:spPr>
          <a:xfrm>
            <a:off x="4115592" y="1876039"/>
            <a:ext cx="2056608" cy="646331"/>
          </a:xfrm>
          <a:prstGeom prst="rect">
            <a:avLst/>
          </a:prstGeom>
          <a:noFill/>
        </p:spPr>
        <p:txBody>
          <a:bodyPr wrap="square" rtlCol="0">
            <a:spAutoFit/>
          </a:bodyPr>
          <a:lstStyle/>
          <a:p>
            <a:r>
              <a:rPr lang="en-US" dirty="0" smtClean="0"/>
              <a:t>After intervention change</a:t>
            </a:r>
            <a:endParaRPr lang="en-US" dirty="0"/>
          </a:p>
        </p:txBody>
      </p:sp>
      <p:sp>
        <p:nvSpPr>
          <p:cNvPr id="10" name="TextBox 9"/>
          <p:cNvSpPr txBox="1"/>
          <p:nvPr/>
        </p:nvSpPr>
        <p:spPr>
          <a:xfrm>
            <a:off x="1328353" y="1916668"/>
            <a:ext cx="2056608" cy="369332"/>
          </a:xfrm>
          <a:prstGeom prst="rect">
            <a:avLst/>
          </a:prstGeom>
          <a:noFill/>
        </p:spPr>
        <p:txBody>
          <a:bodyPr wrap="square" rtlCol="0">
            <a:spAutoFit/>
          </a:bodyPr>
          <a:lstStyle/>
          <a:p>
            <a:r>
              <a:rPr lang="en-US" dirty="0" smtClean="0"/>
              <a:t>Pre-intervention</a:t>
            </a:r>
            <a:endParaRPr lang="en-US" dirty="0"/>
          </a:p>
        </p:txBody>
      </p:sp>
    </p:spTree>
    <p:extLst>
      <p:ext uri="{BB962C8B-B14F-4D97-AF65-F5344CB8AC3E}">
        <p14:creationId xmlns:p14="http://schemas.microsoft.com/office/powerpoint/2010/main" val="25970392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7526" y="1905000"/>
            <a:ext cx="8224699" cy="4002819"/>
          </a:xfrm>
        </p:spPr>
        <p:txBody>
          <a:bodyPr/>
          <a:lstStyle/>
          <a:p>
            <a:pPr marL="457200" indent="-457200">
              <a:buFont typeface="+mj-lt"/>
              <a:buAutoNum type="arabicPeriod"/>
            </a:pPr>
            <a:r>
              <a:rPr lang="en-US" sz="2200" dirty="0" smtClean="0"/>
              <a:t>Common progress monitoring measures in academics and behavior </a:t>
            </a:r>
          </a:p>
          <a:p>
            <a:pPr marL="0" indent="0">
              <a:buNone/>
            </a:pPr>
            <a:endParaRPr lang="en-US" sz="1200" dirty="0" smtClean="0"/>
          </a:p>
          <a:p>
            <a:pPr marL="457200" indent="-457200">
              <a:buAutoNum type="arabicPeriod" startAt="2"/>
            </a:pPr>
            <a:r>
              <a:rPr lang="en-US" sz="2200" dirty="0" smtClean="0"/>
              <a:t>Key considerations for optimizing data collection</a:t>
            </a:r>
          </a:p>
          <a:p>
            <a:pPr marL="457200" indent="-457200">
              <a:buFont typeface="+mj-lt"/>
              <a:buAutoNum type="arabicPeriod"/>
            </a:pPr>
            <a:endParaRPr lang="en-US" sz="1200" dirty="0" smtClean="0"/>
          </a:p>
          <a:p>
            <a:pPr marL="457200" indent="-457200">
              <a:buAutoNum type="arabicPeriod" startAt="3"/>
            </a:pPr>
            <a:r>
              <a:rPr lang="en-US" sz="2200" dirty="0" smtClean="0"/>
              <a:t>Structured questioning for analyzing progress monitoring data patterns:</a:t>
            </a:r>
          </a:p>
          <a:p>
            <a:pPr lvl="2"/>
            <a:r>
              <a:rPr lang="en-US" sz="2200" dirty="0" smtClean="0"/>
              <a:t>What patterns do the data reveal?</a:t>
            </a:r>
          </a:p>
          <a:p>
            <a:pPr lvl="2"/>
            <a:r>
              <a:rPr lang="en-US" sz="2200" dirty="0" smtClean="0"/>
              <a:t>What might the data reveal about the student’s needs?</a:t>
            </a:r>
          </a:p>
          <a:p>
            <a:pPr lvl="2"/>
            <a:r>
              <a:rPr lang="en-US" sz="2200" dirty="0" smtClean="0"/>
              <a:t>What adaptations may be needed to make the intervention more effective?</a:t>
            </a:r>
            <a:endParaRPr lang="en-US" sz="2200" dirty="0"/>
          </a:p>
        </p:txBody>
      </p:sp>
      <p:sp>
        <p:nvSpPr>
          <p:cNvPr id="3" name="Title 2"/>
          <p:cNvSpPr>
            <a:spLocks noGrp="1"/>
          </p:cNvSpPr>
          <p:nvPr>
            <p:ph type="title"/>
          </p:nvPr>
        </p:nvSpPr>
        <p:spPr/>
        <p:txBody>
          <a:bodyPr/>
          <a:lstStyle/>
          <a:p>
            <a:r>
              <a:rPr lang="en-US" dirty="0" smtClean="0"/>
              <a:t>We will discuss</a:t>
            </a:r>
            <a:endParaRPr lang="en-US" dirty="0"/>
          </a:p>
        </p:txBody>
      </p:sp>
      <p:sp>
        <p:nvSpPr>
          <p:cNvPr id="4" name="Slide Number Placeholder 3"/>
          <p:cNvSpPr>
            <a:spLocks noGrp="1"/>
          </p:cNvSpPr>
          <p:nvPr>
            <p:ph type="sldNum" sz="quarter" idx="10"/>
          </p:nvPr>
        </p:nvSpPr>
        <p:spPr/>
        <p:txBody>
          <a:bodyPr/>
          <a:lstStyle/>
          <a:p>
            <a:fld id="{196322EA-F814-4E52-A2F9-7A97BC1D3F94}" type="slidenum">
              <a:rPr lang="en-US" smtClean="0"/>
              <a:t>3</a:t>
            </a:fld>
            <a:endParaRPr lang="en-US" dirty="0"/>
          </a:p>
        </p:txBody>
      </p:sp>
    </p:spTree>
    <p:extLst>
      <p:ext uri="{BB962C8B-B14F-4D97-AF65-F5344CB8AC3E}">
        <p14:creationId xmlns:p14="http://schemas.microsoft.com/office/powerpoint/2010/main" val="377329659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Trend: Highly Variable (Academic)</a:t>
            </a:r>
            <a:endParaRPr lang="en-US" dirty="0"/>
          </a:p>
        </p:txBody>
      </p:sp>
      <p:pic>
        <p:nvPicPr>
          <p:cNvPr id="4"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2438401" y="1981200"/>
            <a:ext cx="4343400" cy="205117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990600" y="4191000"/>
            <a:ext cx="7162800" cy="1200329"/>
          </a:xfrm>
          <a:prstGeom prst="rect">
            <a:avLst/>
          </a:prstGeom>
          <a:noFill/>
        </p:spPr>
        <p:txBody>
          <a:bodyPr wrap="square" rtlCol="0">
            <a:spAutoFit/>
          </a:bodyPr>
          <a:lstStyle/>
          <a:p>
            <a:pPr algn="ctr"/>
            <a:r>
              <a:rPr lang="en-US" sz="2400" b="1" dirty="0" smtClean="0">
                <a:solidFill>
                  <a:schemeClr val="tx2">
                    <a:lumMod val="75000"/>
                  </a:schemeClr>
                </a:solidFill>
              </a:rPr>
              <a:t>The situation: </a:t>
            </a:r>
          </a:p>
          <a:p>
            <a:pPr algn="ctr"/>
            <a:r>
              <a:rPr lang="en-US" sz="2400" dirty="0" smtClean="0">
                <a:solidFill>
                  <a:schemeClr val="tx2">
                    <a:lumMod val="75000"/>
                  </a:schemeClr>
                </a:solidFill>
              </a:rPr>
              <a:t>Scores are </a:t>
            </a:r>
            <a:r>
              <a:rPr lang="en-US" sz="2400" u="sng" dirty="0" smtClean="0">
                <a:solidFill>
                  <a:schemeClr val="tx2">
                    <a:lumMod val="75000"/>
                  </a:schemeClr>
                </a:solidFill>
              </a:rPr>
              <a:t>highly variable</a:t>
            </a:r>
            <a:r>
              <a:rPr lang="en-US" sz="2400" dirty="0" smtClean="0">
                <a:solidFill>
                  <a:schemeClr val="tx2">
                    <a:lumMod val="75000"/>
                  </a:schemeClr>
                </a:solidFill>
              </a:rPr>
              <a:t>, with significant changes from day to day.</a:t>
            </a:r>
            <a:endParaRPr lang="en-US" sz="2400" dirty="0">
              <a:solidFill>
                <a:schemeClr val="tx2">
                  <a:lumMod val="75000"/>
                </a:schemeClr>
              </a:solidFill>
            </a:endParaRPr>
          </a:p>
        </p:txBody>
      </p:sp>
      <p:sp>
        <p:nvSpPr>
          <p:cNvPr id="5" name="Slide Number Placeholder 4"/>
          <p:cNvSpPr>
            <a:spLocks noGrp="1"/>
          </p:cNvSpPr>
          <p:nvPr>
            <p:ph type="sldNum" sz="quarter" idx="10"/>
          </p:nvPr>
        </p:nvSpPr>
        <p:spPr/>
        <p:txBody>
          <a:bodyPr/>
          <a:lstStyle/>
          <a:p>
            <a:fld id="{196322EA-F814-4E52-A2F9-7A97BC1D3F94}" type="slidenum">
              <a:rPr lang="en-US" smtClean="0"/>
              <a:t>30</a:t>
            </a:fld>
            <a:endParaRPr lang="en-US" dirty="0"/>
          </a:p>
        </p:txBody>
      </p:sp>
    </p:spTree>
    <p:extLst>
      <p:ext uri="{BB962C8B-B14F-4D97-AF65-F5344CB8AC3E}">
        <p14:creationId xmlns:p14="http://schemas.microsoft.com/office/powerpoint/2010/main" val="417073987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spcBef>
                <a:spcPts val="1800"/>
              </a:spcBef>
            </a:pPr>
            <a:r>
              <a:rPr lang="en-US" dirty="0" smtClean="0"/>
              <a:t>The</a:t>
            </a:r>
            <a:r>
              <a:rPr lang="en-US" dirty="0"/>
              <a:t> </a:t>
            </a:r>
            <a:r>
              <a:rPr lang="en-US" dirty="0" smtClean="0"/>
              <a:t>progress monitoring tool is not reliable.</a:t>
            </a:r>
          </a:p>
          <a:p>
            <a:pPr>
              <a:spcBef>
                <a:spcPts val="1800"/>
              </a:spcBef>
            </a:pPr>
            <a:r>
              <a:rPr lang="en-US" sz="2400" dirty="0" smtClean="0"/>
              <a:t>Administration of the assessment is inconsistent.</a:t>
            </a:r>
          </a:p>
          <a:p>
            <a:pPr>
              <a:spcBef>
                <a:spcPts val="1800"/>
              </a:spcBef>
            </a:pPr>
            <a:r>
              <a:rPr lang="en-US" dirty="0" smtClean="0"/>
              <a:t>Engagement and motivation vary greatly by day.</a:t>
            </a:r>
          </a:p>
          <a:p>
            <a:pPr>
              <a:spcBef>
                <a:spcPts val="1800"/>
              </a:spcBef>
            </a:pPr>
            <a:r>
              <a:rPr lang="en-US" sz="2400" dirty="0" smtClean="0"/>
              <a:t>Other situational or external factors affect performance or behavior.</a:t>
            </a:r>
            <a:endParaRPr lang="en-US" sz="2400" dirty="0"/>
          </a:p>
        </p:txBody>
      </p:sp>
      <p:sp>
        <p:nvSpPr>
          <p:cNvPr id="3" name="Title 2"/>
          <p:cNvSpPr>
            <a:spLocks noGrp="1"/>
          </p:cNvSpPr>
          <p:nvPr>
            <p:ph type="title"/>
          </p:nvPr>
        </p:nvSpPr>
        <p:spPr/>
        <p:txBody>
          <a:bodyPr/>
          <a:lstStyle/>
          <a:p>
            <a:r>
              <a:rPr lang="en-US" dirty="0" smtClean="0"/>
              <a:t>What could this pattern be telling you?</a:t>
            </a:r>
            <a:endParaRPr lang="en-US" dirty="0"/>
          </a:p>
        </p:txBody>
      </p:sp>
      <p:sp>
        <p:nvSpPr>
          <p:cNvPr id="4" name="Slide Number Placeholder 3"/>
          <p:cNvSpPr>
            <a:spLocks noGrp="1"/>
          </p:cNvSpPr>
          <p:nvPr>
            <p:ph type="sldNum" sz="quarter" idx="10"/>
          </p:nvPr>
        </p:nvSpPr>
        <p:spPr/>
        <p:txBody>
          <a:bodyPr/>
          <a:lstStyle/>
          <a:p>
            <a:fld id="{196322EA-F814-4E52-A2F9-7A97BC1D3F94}" type="slidenum">
              <a:rPr lang="en-US" smtClean="0"/>
              <a:t>31</a:t>
            </a:fld>
            <a:endParaRPr lang="en-US" dirty="0"/>
          </a:p>
        </p:txBody>
      </p:sp>
    </p:spTree>
    <p:extLst>
      <p:ext uri="{BB962C8B-B14F-4D97-AF65-F5344CB8AC3E}">
        <p14:creationId xmlns:p14="http://schemas.microsoft.com/office/powerpoint/2010/main" val="48530895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065870640"/>
              </p:ext>
            </p:extLst>
          </p:nvPr>
        </p:nvGraphicFramePr>
        <p:xfrm>
          <a:off x="304801" y="457200"/>
          <a:ext cx="8839200" cy="228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5" name="Straight Arrow Connector 4"/>
          <p:cNvCxnSpPr/>
          <p:nvPr/>
        </p:nvCxnSpPr>
        <p:spPr>
          <a:xfrm>
            <a:off x="2095500" y="2057400"/>
            <a:ext cx="0" cy="762000"/>
          </a:xfrm>
          <a:prstGeom prst="straightConnector1">
            <a:avLst/>
          </a:prstGeom>
          <a:ln w="38100">
            <a:prstDash val="dash"/>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4800600" y="2057400"/>
            <a:ext cx="0" cy="762000"/>
          </a:xfrm>
          <a:prstGeom prst="straightConnector1">
            <a:avLst/>
          </a:prstGeom>
          <a:ln w="38100">
            <a:prstDash val="dash"/>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7315200" y="2057400"/>
            <a:ext cx="0" cy="762000"/>
          </a:xfrm>
          <a:prstGeom prst="straightConnector1">
            <a:avLst/>
          </a:prstGeom>
          <a:ln w="38100">
            <a:prstDash val="dash"/>
            <a:tailEnd type="arrow"/>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838200" y="2819400"/>
            <a:ext cx="2438400" cy="2971800"/>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smtClean="0"/>
              <a:t>Verify that </a:t>
            </a:r>
            <a:r>
              <a:rPr lang="en-US" dirty="0"/>
              <a:t>progress monitoring </a:t>
            </a:r>
            <a:r>
              <a:rPr lang="en-US" dirty="0" smtClean="0"/>
              <a:t>tool has evidence of reliability.</a:t>
            </a:r>
          </a:p>
          <a:p>
            <a:pPr marL="285750" indent="-285750">
              <a:buFont typeface="Arial" panose="020B0604020202020204" pitchFamily="34" charset="0"/>
              <a:buChar char="•"/>
            </a:pPr>
            <a:r>
              <a:rPr lang="en-US" dirty="0" smtClean="0"/>
              <a:t>Ensure consistency of administration.</a:t>
            </a:r>
            <a:endParaRPr lang="en-US" dirty="0"/>
          </a:p>
        </p:txBody>
      </p:sp>
      <p:sp>
        <p:nvSpPr>
          <p:cNvPr id="9" name="Rectangle 8"/>
          <p:cNvSpPr/>
          <p:nvPr/>
        </p:nvSpPr>
        <p:spPr>
          <a:xfrm>
            <a:off x="3581400" y="2819400"/>
            <a:ext cx="2438400" cy="2971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smtClean="0"/>
              <a:t>Ensure consistency of intervention delivery and dosage.</a:t>
            </a:r>
            <a:endParaRPr lang="en-US" dirty="0"/>
          </a:p>
        </p:txBody>
      </p:sp>
      <p:sp>
        <p:nvSpPr>
          <p:cNvPr id="10" name="Rectangle 9"/>
          <p:cNvSpPr/>
          <p:nvPr/>
        </p:nvSpPr>
        <p:spPr>
          <a:xfrm>
            <a:off x="6324600" y="2819400"/>
            <a:ext cx="2438400" cy="2971800"/>
          </a:xfrm>
          <a:prstGeom prst="rect">
            <a:avLst/>
          </a:prstGeom>
          <a:solidFill>
            <a:srgbClr val="9FACC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smtClean="0"/>
              <a:t>Create plan to help student manage situational factors.</a:t>
            </a:r>
          </a:p>
          <a:p>
            <a:pPr marL="285750" indent="-285750">
              <a:buFont typeface="Arial" panose="020B0604020202020204" pitchFamily="34" charset="0"/>
              <a:buChar char="•"/>
            </a:pPr>
            <a:r>
              <a:rPr lang="en-US" dirty="0" smtClean="0"/>
              <a:t>Add motivational or behavioral component.</a:t>
            </a:r>
            <a:endParaRPr lang="en-US" dirty="0"/>
          </a:p>
        </p:txBody>
      </p:sp>
      <p:sp>
        <p:nvSpPr>
          <p:cNvPr id="2" name="Slide Number Placeholder 1"/>
          <p:cNvSpPr>
            <a:spLocks noGrp="1"/>
          </p:cNvSpPr>
          <p:nvPr>
            <p:ph type="sldNum" sz="quarter" idx="10"/>
          </p:nvPr>
        </p:nvSpPr>
        <p:spPr/>
        <p:txBody>
          <a:bodyPr/>
          <a:lstStyle/>
          <a:p>
            <a:fld id="{196322EA-F814-4E52-A2F9-7A97BC1D3F94}" type="slidenum">
              <a:rPr lang="en-US" smtClean="0"/>
              <a:t>32</a:t>
            </a:fld>
            <a:endParaRPr lang="en-US" dirty="0"/>
          </a:p>
        </p:txBody>
      </p:sp>
    </p:spTree>
    <p:extLst>
      <p:ext uri="{BB962C8B-B14F-4D97-AF65-F5344CB8AC3E}">
        <p14:creationId xmlns:p14="http://schemas.microsoft.com/office/powerpoint/2010/main" val="125673854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226846683"/>
              </p:ext>
            </p:extLst>
          </p:nvPr>
        </p:nvGraphicFramePr>
        <p:xfrm>
          <a:off x="687389" y="2055813"/>
          <a:ext cx="5027612" cy="3506787"/>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p:txBody>
          <a:bodyPr/>
          <a:lstStyle/>
          <a:p>
            <a:r>
              <a:rPr lang="en-US" dirty="0" smtClean="0"/>
              <a:t>Trend: Slow Rate of Improvement (Behavior)</a:t>
            </a:r>
            <a:endParaRPr lang="en-US" dirty="0"/>
          </a:p>
        </p:txBody>
      </p:sp>
      <p:sp>
        <p:nvSpPr>
          <p:cNvPr id="5" name="TextBox 4"/>
          <p:cNvSpPr txBox="1"/>
          <p:nvPr/>
        </p:nvSpPr>
        <p:spPr>
          <a:xfrm>
            <a:off x="293635" y="2232471"/>
            <a:ext cx="461665" cy="2682786"/>
          </a:xfrm>
          <a:prstGeom prst="rect">
            <a:avLst/>
          </a:prstGeom>
          <a:noFill/>
        </p:spPr>
        <p:txBody>
          <a:bodyPr vert="vert270" wrap="none" rtlCol="0">
            <a:spAutoFit/>
          </a:bodyPr>
          <a:lstStyle/>
          <a:p>
            <a:r>
              <a:rPr lang="en-US" dirty="0" smtClean="0"/>
              <a:t>Engagement DBR Rating</a:t>
            </a:r>
            <a:endParaRPr lang="en-US" dirty="0"/>
          </a:p>
        </p:txBody>
      </p:sp>
      <p:sp>
        <p:nvSpPr>
          <p:cNvPr id="6" name="TextBox 5"/>
          <p:cNvSpPr txBox="1"/>
          <p:nvPr/>
        </p:nvSpPr>
        <p:spPr>
          <a:xfrm>
            <a:off x="2209800" y="5498068"/>
            <a:ext cx="2621230" cy="369332"/>
          </a:xfrm>
          <a:prstGeom prst="rect">
            <a:avLst/>
          </a:prstGeom>
          <a:noFill/>
        </p:spPr>
        <p:txBody>
          <a:bodyPr wrap="none" rtlCol="0">
            <a:spAutoFit/>
          </a:bodyPr>
          <a:lstStyle/>
          <a:p>
            <a:r>
              <a:rPr lang="en-US" dirty="0" smtClean="0"/>
              <a:t>Number of School Days</a:t>
            </a:r>
            <a:endParaRPr lang="en-US" dirty="0"/>
          </a:p>
        </p:txBody>
      </p:sp>
      <p:cxnSp>
        <p:nvCxnSpPr>
          <p:cNvPr id="8" name="Straight Connector 7"/>
          <p:cNvCxnSpPr/>
          <p:nvPr/>
        </p:nvCxnSpPr>
        <p:spPr>
          <a:xfrm flipV="1">
            <a:off x="3048000" y="2399943"/>
            <a:ext cx="0" cy="2705457"/>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6172200" y="2503944"/>
            <a:ext cx="2819400" cy="2677656"/>
          </a:xfrm>
          <a:prstGeom prst="rect">
            <a:avLst/>
          </a:prstGeom>
          <a:noFill/>
        </p:spPr>
        <p:txBody>
          <a:bodyPr wrap="square" rtlCol="0">
            <a:spAutoFit/>
          </a:bodyPr>
          <a:lstStyle/>
          <a:p>
            <a:pPr algn="ctr"/>
            <a:r>
              <a:rPr lang="en-US" sz="2400" b="1" dirty="0" smtClean="0">
                <a:solidFill>
                  <a:schemeClr val="tx2">
                    <a:lumMod val="75000"/>
                  </a:schemeClr>
                </a:solidFill>
              </a:rPr>
              <a:t>The situation</a:t>
            </a:r>
            <a:r>
              <a:rPr lang="en-US" sz="2400" dirty="0" smtClean="0">
                <a:solidFill>
                  <a:schemeClr val="tx2">
                    <a:lumMod val="75000"/>
                  </a:schemeClr>
                </a:solidFill>
              </a:rPr>
              <a:t>:</a:t>
            </a:r>
          </a:p>
          <a:p>
            <a:pPr algn="ctr"/>
            <a:r>
              <a:rPr lang="en-US" sz="2400" dirty="0" smtClean="0">
                <a:solidFill>
                  <a:schemeClr val="tx2">
                    <a:lumMod val="75000"/>
                  </a:schemeClr>
                </a:solidFill>
              </a:rPr>
              <a:t>The data in the intervention phase is increasing but slowly, creating </a:t>
            </a:r>
            <a:r>
              <a:rPr lang="en-US" sz="2400" u="sng" dirty="0" smtClean="0">
                <a:solidFill>
                  <a:schemeClr val="tx2">
                    <a:lumMod val="75000"/>
                  </a:schemeClr>
                </a:solidFill>
              </a:rPr>
              <a:t>a gradual ascending trend. </a:t>
            </a:r>
          </a:p>
        </p:txBody>
      </p:sp>
      <p:sp>
        <p:nvSpPr>
          <p:cNvPr id="2" name="Slide Number Placeholder 1"/>
          <p:cNvSpPr>
            <a:spLocks noGrp="1"/>
          </p:cNvSpPr>
          <p:nvPr>
            <p:ph type="sldNum" sz="quarter" idx="10"/>
          </p:nvPr>
        </p:nvSpPr>
        <p:spPr/>
        <p:txBody>
          <a:bodyPr/>
          <a:lstStyle/>
          <a:p>
            <a:fld id="{196322EA-F814-4E52-A2F9-7A97BC1D3F94}" type="slidenum">
              <a:rPr lang="en-US" smtClean="0"/>
              <a:t>33</a:t>
            </a:fld>
            <a:endParaRPr lang="en-US" dirty="0"/>
          </a:p>
        </p:txBody>
      </p:sp>
      <p:sp>
        <p:nvSpPr>
          <p:cNvPr id="10" name="TextBox 9"/>
          <p:cNvSpPr txBox="1"/>
          <p:nvPr/>
        </p:nvSpPr>
        <p:spPr>
          <a:xfrm>
            <a:off x="3520415" y="2503944"/>
            <a:ext cx="2056608" cy="646331"/>
          </a:xfrm>
          <a:prstGeom prst="rect">
            <a:avLst/>
          </a:prstGeom>
          <a:noFill/>
        </p:spPr>
        <p:txBody>
          <a:bodyPr wrap="square" rtlCol="0">
            <a:spAutoFit/>
          </a:bodyPr>
          <a:lstStyle/>
          <a:p>
            <a:r>
              <a:rPr lang="en-US" dirty="0" smtClean="0"/>
              <a:t>After intervention change</a:t>
            </a:r>
            <a:endParaRPr lang="en-US" dirty="0"/>
          </a:p>
        </p:txBody>
      </p:sp>
      <p:sp>
        <p:nvSpPr>
          <p:cNvPr id="11" name="TextBox 10"/>
          <p:cNvSpPr txBox="1"/>
          <p:nvPr/>
        </p:nvSpPr>
        <p:spPr>
          <a:xfrm>
            <a:off x="1181496" y="2522370"/>
            <a:ext cx="2056608" cy="369332"/>
          </a:xfrm>
          <a:prstGeom prst="rect">
            <a:avLst/>
          </a:prstGeom>
          <a:noFill/>
        </p:spPr>
        <p:txBody>
          <a:bodyPr wrap="square" rtlCol="0">
            <a:spAutoFit/>
          </a:bodyPr>
          <a:lstStyle/>
          <a:p>
            <a:r>
              <a:rPr lang="en-US" dirty="0" smtClean="0"/>
              <a:t>Pre-intervention</a:t>
            </a:r>
            <a:endParaRPr lang="en-US" dirty="0"/>
          </a:p>
        </p:txBody>
      </p:sp>
    </p:spTree>
    <p:extLst>
      <p:ext uri="{BB962C8B-B14F-4D97-AF65-F5344CB8AC3E}">
        <p14:creationId xmlns:p14="http://schemas.microsoft.com/office/powerpoint/2010/main" val="7713065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Trend: Slow Rate of Improvement (Academic)</a:t>
            </a:r>
            <a:endParaRPr lang="en-US" dirty="0"/>
          </a:p>
        </p:txBody>
      </p:sp>
      <p:pic>
        <p:nvPicPr>
          <p:cNvPr id="4"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2667000" y="2057400"/>
            <a:ext cx="3969519" cy="187461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762000" y="3962400"/>
            <a:ext cx="8382000" cy="369332"/>
          </a:xfrm>
          <a:prstGeom prst="rect">
            <a:avLst/>
          </a:prstGeom>
          <a:noFill/>
        </p:spPr>
        <p:txBody>
          <a:bodyPr wrap="square" rtlCol="0">
            <a:spAutoFit/>
          </a:bodyPr>
          <a:lstStyle/>
          <a:p>
            <a:endParaRPr lang="en-US" dirty="0"/>
          </a:p>
        </p:txBody>
      </p:sp>
      <p:sp>
        <p:nvSpPr>
          <p:cNvPr id="6" name="TextBox 5"/>
          <p:cNvSpPr txBox="1"/>
          <p:nvPr/>
        </p:nvSpPr>
        <p:spPr>
          <a:xfrm>
            <a:off x="914400" y="4147066"/>
            <a:ext cx="8077200" cy="1200329"/>
          </a:xfrm>
          <a:prstGeom prst="rect">
            <a:avLst/>
          </a:prstGeom>
          <a:noFill/>
        </p:spPr>
        <p:txBody>
          <a:bodyPr wrap="square" rtlCol="0">
            <a:spAutoFit/>
          </a:bodyPr>
          <a:lstStyle/>
          <a:p>
            <a:pPr algn="ctr"/>
            <a:r>
              <a:rPr lang="en-US" sz="2400" b="1" dirty="0" smtClean="0">
                <a:solidFill>
                  <a:schemeClr val="tx2">
                    <a:lumMod val="75000"/>
                  </a:schemeClr>
                </a:solidFill>
              </a:rPr>
              <a:t>The situation</a:t>
            </a:r>
            <a:r>
              <a:rPr lang="en-US" sz="2400" dirty="0" smtClean="0">
                <a:solidFill>
                  <a:schemeClr val="tx2">
                    <a:lumMod val="75000"/>
                  </a:schemeClr>
                </a:solidFill>
              </a:rPr>
              <a:t>: </a:t>
            </a:r>
          </a:p>
          <a:p>
            <a:pPr algn="ctr"/>
            <a:r>
              <a:rPr lang="en-US" sz="2400" dirty="0" smtClean="0">
                <a:solidFill>
                  <a:schemeClr val="tx2">
                    <a:lumMod val="75000"/>
                  </a:schemeClr>
                </a:solidFill>
              </a:rPr>
              <a:t>The student’s scores are improving, </a:t>
            </a:r>
            <a:br>
              <a:rPr lang="en-US" sz="2400" dirty="0" smtClean="0">
                <a:solidFill>
                  <a:schemeClr val="tx2">
                    <a:lumMod val="75000"/>
                  </a:schemeClr>
                </a:solidFill>
              </a:rPr>
            </a:br>
            <a:r>
              <a:rPr lang="en-US" sz="2400" dirty="0" smtClean="0">
                <a:solidFill>
                  <a:schemeClr val="tx2">
                    <a:lumMod val="75000"/>
                  </a:schemeClr>
                </a:solidFill>
              </a:rPr>
              <a:t>but not as steeply as the goal line.</a:t>
            </a:r>
            <a:endParaRPr lang="en-US" sz="2400" dirty="0">
              <a:solidFill>
                <a:schemeClr val="tx2">
                  <a:lumMod val="75000"/>
                </a:schemeClr>
              </a:solidFill>
            </a:endParaRPr>
          </a:p>
        </p:txBody>
      </p:sp>
      <p:sp>
        <p:nvSpPr>
          <p:cNvPr id="2" name="Slide Number Placeholder 1"/>
          <p:cNvSpPr>
            <a:spLocks noGrp="1"/>
          </p:cNvSpPr>
          <p:nvPr>
            <p:ph type="sldNum" sz="quarter" idx="10"/>
          </p:nvPr>
        </p:nvSpPr>
        <p:spPr/>
        <p:txBody>
          <a:bodyPr/>
          <a:lstStyle/>
          <a:p>
            <a:fld id="{196322EA-F814-4E52-A2F9-7A97BC1D3F94}" type="slidenum">
              <a:rPr lang="en-US" smtClean="0"/>
              <a:t>34</a:t>
            </a:fld>
            <a:endParaRPr lang="en-US" dirty="0"/>
          </a:p>
        </p:txBody>
      </p:sp>
    </p:spTree>
    <p:extLst>
      <p:ext uri="{BB962C8B-B14F-4D97-AF65-F5344CB8AC3E}">
        <p14:creationId xmlns:p14="http://schemas.microsoft.com/office/powerpoint/2010/main" val="385603134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7526" y="1905000"/>
            <a:ext cx="8456473" cy="4002819"/>
          </a:xfrm>
        </p:spPr>
        <p:txBody>
          <a:bodyPr/>
          <a:lstStyle/>
          <a:p>
            <a:pPr>
              <a:spcBef>
                <a:spcPts val="1800"/>
              </a:spcBef>
            </a:pPr>
            <a:r>
              <a:rPr lang="en-US" sz="2400" dirty="0" smtClean="0"/>
              <a:t>The student is making some progress, but at a slow rate.</a:t>
            </a:r>
          </a:p>
          <a:p>
            <a:pPr>
              <a:spcBef>
                <a:spcPts val="1800"/>
              </a:spcBef>
            </a:pPr>
            <a:r>
              <a:rPr lang="en-US" dirty="0" smtClean="0"/>
              <a:t>Continuation will not result in student reaching goal.</a:t>
            </a:r>
          </a:p>
          <a:p>
            <a:pPr>
              <a:spcBef>
                <a:spcPts val="1800"/>
              </a:spcBef>
            </a:pPr>
            <a:r>
              <a:rPr lang="en-US" sz="2400" dirty="0" smtClean="0"/>
              <a:t>The goal is inappropriate for the </a:t>
            </a:r>
            <a:r>
              <a:rPr lang="en-US" dirty="0" smtClean="0"/>
              <a:t>measure being used or student characteristics.</a:t>
            </a:r>
            <a:endParaRPr lang="en-US" sz="2400" dirty="0" smtClean="0"/>
          </a:p>
          <a:p>
            <a:pPr>
              <a:spcBef>
                <a:spcPts val="1800"/>
              </a:spcBef>
            </a:pPr>
            <a:r>
              <a:rPr lang="en-US" dirty="0" smtClean="0"/>
              <a:t>The student requires an intervention change to increase intensity.</a:t>
            </a:r>
          </a:p>
        </p:txBody>
      </p:sp>
      <p:sp>
        <p:nvSpPr>
          <p:cNvPr id="3" name="Title 2"/>
          <p:cNvSpPr>
            <a:spLocks noGrp="1"/>
          </p:cNvSpPr>
          <p:nvPr>
            <p:ph type="title"/>
          </p:nvPr>
        </p:nvSpPr>
        <p:spPr/>
        <p:txBody>
          <a:bodyPr/>
          <a:lstStyle/>
          <a:p>
            <a:r>
              <a:rPr lang="en-US" dirty="0" smtClean="0"/>
              <a:t>What could this pattern be telling you? </a:t>
            </a:r>
            <a:endParaRPr lang="en-US" dirty="0"/>
          </a:p>
        </p:txBody>
      </p:sp>
      <p:sp>
        <p:nvSpPr>
          <p:cNvPr id="4" name="Slide Number Placeholder 3"/>
          <p:cNvSpPr>
            <a:spLocks noGrp="1"/>
          </p:cNvSpPr>
          <p:nvPr>
            <p:ph type="sldNum" sz="quarter" idx="10"/>
          </p:nvPr>
        </p:nvSpPr>
        <p:spPr/>
        <p:txBody>
          <a:bodyPr/>
          <a:lstStyle/>
          <a:p>
            <a:fld id="{196322EA-F814-4E52-A2F9-7A97BC1D3F94}" type="slidenum">
              <a:rPr lang="en-US" smtClean="0"/>
              <a:t>35</a:t>
            </a:fld>
            <a:endParaRPr lang="en-US" dirty="0"/>
          </a:p>
        </p:txBody>
      </p:sp>
    </p:spTree>
    <p:extLst>
      <p:ext uri="{BB962C8B-B14F-4D97-AF65-F5344CB8AC3E}">
        <p14:creationId xmlns:p14="http://schemas.microsoft.com/office/powerpoint/2010/main" val="181815803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251925934"/>
              </p:ext>
            </p:extLst>
          </p:nvPr>
        </p:nvGraphicFramePr>
        <p:xfrm>
          <a:off x="533400" y="457200"/>
          <a:ext cx="8610600" cy="2209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5" name="Straight Arrow Connector 4"/>
          <p:cNvCxnSpPr/>
          <p:nvPr/>
        </p:nvCxnSpPr>
        <p:spPr>
          <a:xfrm>
            <a:off x="2286000" y="1981200"/>
            <a:ext cx="0" cy="762000"/>
          </a:xfrm>
          <a:prstGeom prst="straightConnector1">
            <a:avLst/>
          </a:prstGeom>
          <a:ln w="38100">
            <a:prstDash val="dash"/>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4800600" y="2000250"/>
            <a:ext cx="0" cy="762000"/>
          </a:xfrm>
          <a:prstGeom prst="straightConnector1">
            <a:avLst/>
          </a:prstGeom>
          <a:ln w="38100">
            <a:prstDash val="dash"/>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7334250" y="2019300"/>
            <a:ext cx="0" cy="762000"/>
          </a:xfrm>
          <a:prstGeom prst="straightConnector1">
            <a:avLst/>
          </a:prstGeom>
          <a:ln w="38100">
            <a:prstDash val="dash"/>
            <a:tailEnd type="arrow"/>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838200" y="2781300"/>
            <a:ext cx="2438400" cy="3009900"/>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smtClean="0"/>
              <a:t>Set feasible goal by researching rate of improvement.</a:t>
            </a:r>
          </a:p>
        </p:txBody>
      </p:sp>
      <p:sp>
        <p:nvSpPr>
          <p:cNvPr id="9" name="Rectangle 8"/>
          <p:cNvSpPr/>
          <p:nvPr/>
        </p:nvSpPr>
        <p:spPr>
          <a:xfrm>
            <a:off x="3581400" y="2781300"/>
            <a:ext cx="2438400" cy="30099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smtClean="0"/>
              <a:t>Increase intensity by increasing frequency or duration of intervention or decreasing group size.</a:t>
            </a:r>
          </a:p>
          <a:p>
            <a:endParaRPr lang="en-US" dirty="0" smtClean="0"/>
          </a:p>
          <a:p>
            <a:pPr algn="ctr"/>
            <a:endParaRPr lang="en-US" dirty="0"/>
          </a:p>
        </p:txBody>
      </p:sp>
      <p:sp>
        <p:nvSpPr>
          <p:cNvPr id="10" name="Rectangle 9"/>
          <p:cNvSpPr/>
          <p:nvPr/>
        </p:nvSpPr>
        <p:spPr>
          <a:xfrm>
            <a:off x="6324600" y="2781300"/>
            <a:ext cx="2438400" cy="3009900"/>
          </a:xfrm>
          <a:prstGeom prst="rect">
            <a:avLst/>
          </a:prstGeom>
          <a:solidFill>
            <a:srgbClr val="9FACC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Increase intensity by</a:t>
            </a:r>
          </a:p>
          <a:p>
            <a:pPr lvl="1" indent="-285750">
              <a:buFont typeface="Arial" panose="020B0604020202020204" pitchFamily="34" charset="0"/>
              <a:buChar char="•"/>
            </a:pPr>
            <a:r>
              <a:rPr lang="en-US" dirty="0"/>
              <a:t>P</a:t>
            </a:r>
            <a:r>
              <a:rPr lang="en-US" dirty="0" smtClean="0"/>
              <a:t>roviding more frequent opportunities for feedback</a:t>
            </a:r>
          </a:p>
          <a:p>
            <a:pPr lvl="1" indent="-285750">
              <a:buFont typeface="Arial" panose="020B0604020202020204" pitchFamily="34" charset="0"/>
              <a:buChar char="•"/>
            </a:pPr>
            <a:r>
              <a:rPr lang="en-US" dirty="0" smtClean="0"/>
              <a:t>Adding explicit instruction in skill deficit area</a:t>
            </a:r>
          </a:p>
          <a:p>
            <a:pPr lvl="1" indent="-285750">
              <a:buFont typeface="Arial" panose="020B0604020202020204" pitchFamily="34" charset="0"/>
              <a:buChar char="•"/>
            </a:pPr>
            <a:r>
              <a:rPr lang="en-US" dirty="0" smtClean="0"/>
              <a:t>Adding practice opportunities</a:t>
            </a:r>
          </a:p>
        </p:txBody>
      </p:sp>
      <p:sp>
        <p:nvSpPr>
          <p:cNvPr id="2" name="Slide Number Placeholder 1"/>
          <p:cNvSpPr>
            <a:spLocks noGrp="1"/>
          </p:cNvSpPr>
          <p:nvPr>
            <p:ph type="sldNum" sz="quarter" idx="10"/>
          </p:nvPr>
        </p:nvSpPr>
        <p:spPr/>
        <p:txBody>
          <a:bodyPr/>
          <a:lstStyle/>
          <a:p>
            <a:fld id="{196322EA-F814-4E52-A2F9-7A97BC1D3F94}" type="slidenum">
              <a:rPr lang="en-US" smtClean="0"/>
              <a:t>36</a:t>
            </a:fld>
            <a:endParaRPr lang="en-US" dirty="0"/>
          </a:p>
        </p:txBody>
      </p:sp>
    </p:spTree>
    <p:extLst>
      <p:ext uri="{BB962C8B-B14F-4D97-AF65-F5344CB8AC3E}">
        <p14:creationId xmlns:p14="http://schemas.microsoft.com/office/powerpoint/2010/main" val="180150630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7526" y="2132013"/>
            <a:ext cx="8224699" cy="3506787"/>
          </a:xfrm>
        </p:spPr>
        <p:txBody>
          <a:bodyPr/>
          <a:lstStyle/>
          <a:p>
            <a:pPr marL="573088" lvl="1" indent="-342900">
              <a:spcBef>
                <a:spcPts val="1200"/>
              </a:spcBef>
            </a:pPr>
            <a:r>
              <a:rPr lang="en-US" sz="2400" dirty="0" smtClean="0"/>
              <a:t>Begin with a </a:t>
            </a:r>
            <a:r>
              <a:rPr lang="en-US" sz="2400" u="sng" dirty="0" smtClean="0"/>
              <a:t>valid</a:t>
            </a:r>
            <a:r>
              <a:rPr lang="en-US" sz="2400" dirty="0" smtClean="0"/>
              <a:t>, </a:t>
            </a:r>
            <a:r>
              <a:rPr lang="en-US" sz="2400" u="sng" dirty="0" smtClean="0"/>
              <a:t>reliable</a:t>
            </a:r>
            <a:r>
              <a:rPr lang="en-US" sz="2400" dirty="0" smtClean="0"/>
              <a:t>, and </a:t>
            </a:r>
            <a:r>
              <a:rPr lang="en-US" sz="2400" u="sng" dirty="0" smtClean="0"/>
              <a:t>appropriate</a:t>
            </a:r>
            <a:r>
              <a:rPr lang="en-US" sz="2400" dirty="0" smtClean="0"/>
              <a:t> progress monitoring measure.</a:t>
            </a:r>
          </a:p>
          <a:p>
            <a:pPr marL="573088" lvl="1" indent="-342900">
              <a:spcBef>
                <a:spcPts val="1200"/>
              </a:spcBef>
            </a:pPr>
            <a:r>
              <a:rPr lang="en-US" sz="2400" dirty="0" smtClean="0"/>
              <a:t>Graph your data to see patterns.</a:t>
            </a:r>
          </a:p>
          <a:p>
            <a:pPr marL="573088" lvl="1" indent="-342900">
              <a:spcBef>
                <a:spcPts val="1200"/>
              </a:spcBef>
            </a:pPr>
            <a:r>
              <a:rPr lang="en-US" sz="2400" dirty="0" smtClean="0"/>
              <a:t>Ask questions about data patterns to arrive at hypothesis about student responsiveness.</a:t>
            </a:r>
          </a:p>
          <a:p>
            <a:pPr marL="573088" lvl="1" indent="-342900">
              <a:spcBef>
                <a:spcPts val="1200"/>
              </a:spcBef>
            </a:pPr>
            <a:r>
              <a:rPr lang="en-US" sz="2400" dirty="0" smtClean="0"/>
              <a:t>Use your hypothesis to inform changes to intervention or assessment (if the data indicate that a change is needed).</a:t>
            </a:r>
            <a:endParaRPr lang="en-US" dirty="0" smtClean="0"/>
          </a:p>
        </p:txBody>
      </p:sp>
      <p:sp>
        <p:nvSpPr>
          <p:cNvPr id="3" name="Title 2"/>
          <p:cNvSpPr>
            <a:spLocks noGrp="1"/>
          </p:cNvSpPr>
          <p:nvPr>
            <p:ph type="title"/>
          </p:nvPr>
        </p:nvSpPr>
        <p:spPr/>
        <p:txBody>
          <a:bodyPr/>
          <a:lstStyle/>
          <a:p>
            <a:r>
              <a:rPr lang="en-US" dirty="0" smtClean="0"/>
              <a:t/>
            </a:r>
            <a:br>
              <a:rPr lang="en-US" dirty="0" smtClean="0"/>
            </a:br>
            <a:r>
              <a:rPr lang="en-US" dirty="0" smtClean="0"/>
              <a:t>In Summary</a:t>
            </a:r>
            <a:endParaRPr lang="en-US" dirty="0"/>
          </a:p>
        </p:txBody>
      </p:sp>
      <p:sp>
        <p:nvSpPr>
          <p:cNvPr id="5" name="Slide Number Placeholder 4"/>
          <p:cNvSpPr>
            <a:spLocks noGrp="1"/>
          </p:cNvSpPr>
          <p:nvPr>
            <p:ph type="sldNum" sz="quarter" idx="10"/>
          </p:nvPr>
        </p:nvSpPr>
        <p:spPr/>
        <p:txBody>
          <a:bodyPr/>
          <a:lstStyle/>
          <a:p>
            <a:fld id="{196322EA-F814-4E52-A2F9-7A97BC1D3F94}" type="slidenum">
              <a:rPr lang="en-US" smtClean="0"/>
              <a:t>37</a:t>
            </a:fld>
            <a:endParaRPr lang="en-US" dirty="0"/>
          </a:p>
        </p:txBody>
      </p:sp>
    </p:spTree>
    <p:extLst>
      <p:ext uri="{BB962C8B-B14F-4D97-AF65-F5344CB8AC3E}">
        <p14:creationId xmlns:p14="http://schemas.microsoft.com/office/powerpoint/2010/main" val="379945684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Center </a:t>
            </a:r>
            <a:r>
              <a:rPr lang="en-US" dirty="0" smtClean="0"/>
              <a:t>on Response to Intervention: </a:t>
            </a:r>
            <a:r>
              <a:rPr lang="en-US" dirty="0" smtClean="0">
                <a:hlinkClick r:id="rId3"/>
              </a:rPr>
              <a:t>www.rti4success.org</a:t>
            </a:r>
            <a:r>
              <a:rPr lang="en-US" dirty="0" smtClean="0"/>
              <a:t> </a:t>
            </a:r>
          </a:p>
          <a:p>
            <a:pPr marL="0" indent="0">
              <a:buNone/>
            </a:pPr>
            <a:endParaRPr lang="en-US" dirty="0" smtClean="0"/>
          </a:p>
          <a:p>
            <a:r>
              <a:rPr lang="en-US" dirty="0" smtClean="0"/>
              <a:t>National Center on Intensive Intervention, DBI Training Series: </a:t>
            </a:r>
            <a:r>
              <a:rPr lang="en-US" dirty="0">
                <a:hlinkClick r:id="rId4"/>
              </a:rPr>
              <a:t>http://</a:t>
            </a:r>
            <a:r>
              <a:rPr lang="en-US" dirty="0" smtClean="0">
                <a:hlinkClick r:id="rId4"/>
              </a:rPr>
              <a:t>www.intensiveintervention.org/content/dbi-training-series</a:t>
            </a:r>
            <a:endParaRPr lang="en-US" dirty="0" smtClean="0"/>
          </a:p>
          <a:p>
            <a:pPr marL="0" indent="0">
              <a:buNone/>
            </a:pPr>
            <a:endParaRPr lang="en-US" dirty="0" smtClean="0"/>
          </a:p>
          <a:p>
            <a:r>
              <a:rPr lang="en-US" dirty="0" smtClean="0"/>
              <a:t>National Center on Student Progress Monitoring: </a:t>
            </a:r>
            <a:r>
              <a:rPr lang="en-US" dirty="0">
                <a:hlinkClick r:id="rId5"/>
              </a:rPr>
              <a:t>http://www.studentprogress.org/</a:t>
            </a:r>
            <a:endParaRPr lang="en-US" dirty="0" smtClean="0"/>
          </a:p>
          <a:p>
            <a:pPr marL="0" indent="0">
              <a:buNone/>
            </a:pPr>
            <a:endParaRPr lang="en-US" dirty="0" smtClean="0"/>
          </a:p>
          <a:p>
            <a:pPr marL="0" indent="0">
              <a:buNone/>
            </a:pPr>
            <a:endParaRPr lang="en-US" dirty="0"/>
          </a:p>
        </p:txBody>
      </p:sp>
      <p:sp>
        <p:nvSpPr>
          <p:cNvPr id="3" name="Title 2"/>
          <p:cNvSpPr>
            <a:spLocks noGrp="1"/>
          </p:cNvSpPr>
          <p:nvPr>
            <p:ph type="title"/>
          </p:nvPr>
        </p:nvSpPr>
        <p:spPr/>
        <p:txBody>
          <a:bodyPr/>
          <a:lstStyle/>
          <a:p>
            <a:r>
              <a:rPr lang="en-US" dirty="0" smtClean="0"/>
              <a:t>Additional Resources</a:t>
            </a:r>
            <a:endParaRPr lang="en-US" dirty="0"/>
          </a:p>
        </p:txBody>
      </p:sp>
      <p:sp>
        <p:nvSpPr>
          <p:cNvPr id="4" name="Slide Number Placeholder 3"/>
          <p:cNvSpPr>
            <a:spLocks noGrp="1"/>
          </p:cNvSpPr>
          <p:nvPr>
            <p:ph type="sldNum" sz="quarter" idx="10"/>
          </p:nvPr>
        </p:nvSpPr>
        <p:spPr/>
        <p:txBody>
          <a:bodyPr/>
          <a:lstStyle/>
          <a:p>
            <a:fld id="{196322EA-F814-4E52-A2F9-7A97BC1D3F94}" type="slidenum">
              <a:rPr lang="en-US" smtClean="0"/>
              <a:t>38</a:t>
            </a:fld>
            <a:endParaRPr lang="en-US" dirty="0"/>
          </a:p>
        </p:txBody>
      </p:sp>
    </p:spTree>
    <p:extLst>
      <p:ext uri="{BB962C8B-B14F-4D97-AF65-F5344CB8AC3E}">
        <p14:creationId xmlns:p14="http://schemas.microsoft.com/office/powerpoint/2010/main" val="416034635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t>Questions and Discussion</a:t>
            </a:r>
            <a:endParaRPr lang="en-US" dirty="0"/>
          </a:p>
        </p:txBody>
      </p:sp>
      <p:sp>
        <p:nvSpPr>
          <p:cNvPr id="5" name="Text Placeholder 4"/>
          <p:cNvSpPr>
            <a:spLocks noGrp="1"/>
          </p:cNvSpPr>
          <p:nvPr>
            <p:ph type="body" sz="quarter" idx="12"/>
          </p:nvPr>
        </p:nvSpPr>
        <p:spPr/>
        <p:txBody>
          <a:bodyPr/>
          <a:lstStyle/>
          <a:p>
            <a:pPr marL="0" indent="0">
              <a:buNone/>
            </a:pPr>
            <a:endParaRPr lang="en-US" dirty="0"/>
          </a:p>
        </p:txBody>
      </p:sp>
      <p:sp>
        <p:nvSpPr>
          <p:cNvPr id="4" name="Slide Number Placeholder 3"/>
          <p:cNvSpPr>
            <a:spLocks noGrp="1"/>
          </p:cNvSpPr>
          <p:nvPr>
            <p:ph type="sldNum" sz="quarter" idx="4294967295"/>
          </p:nvPr>
        </p:nvSpPr>
        <p:spPr>
          <a:xfrm>
            <a:off x="8986838" y="6507163"/>
            <a:ext cx="157162" cy="153987"/>
          </a:xfrm>
        </p:spPr>
        <p:txBody>
          <a:bodyPr/>
          <a:lstStyle/>
          <a:p>
            <a:fld id="{196322EA-F814-4E52-A2F9-7A97BC1D3F94}" type="slidenum">
              <a:rPr lang="en-US" smtClean="0"/>
              <a:t>39</a:t>
            </a:fld>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2500" y="3124200"/>
            <a:ext cx="2159000" cy="2159000"/>
          </a:xfrm>
          <a:prstGeom prst="rect">
            <a:avLst/>
          </a:prstGeom>
        </p:spPr>
      </p:pic>
    </p:spTree>
    <p:extLst>
      <p:ext uri="{BB962C8B-B14F-4D97-AF65-F5344CB8AC3E}">
        <p14:creationId xmlns:p14="http://schemas.microsoft.com/office/powerpoint/2010/main" val="13793133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7388" y="2355771"/>
            <a:ext cx="8229600" cy="2123658"/>
          </a:xfrm>
        </p:spPr>
        <p:txBody>
          <a:bodyPr/>
          <a:lstStyle/>
          <a:p>
            <a:r>
              <a:rPr lang="en-US" dirty="0" smtClean="0"/>
              <a:t>1. Common Progress Monitoring Measures in Academics and Behavior</a:t>
            </a:r>
            <a:endParaRPr lang="en-US" dirty="0"/>
          </a:p>
        </p:txBody>
      </p:sp>
      <p:sp>
        <p:nvSpPr>
          <p:cNvPr id="3" name="Content Placeholder 2"/>
          <p:cNvSpPr>
            <a:spLocks noGrp="1"/>
          </p:cNvSpPr>
          <p:nvPr>
            <p:ph idx="1"/>
          </p:nvPr>
        </p:nvSpPr>
        <p:spPr/>
        <p:txBody>
          <a:bodyPr/>
          <a:lstStyle/>
          <a:p>
            <a:endParaRPr lang="en-US" dirty="0"/>
          </a:p>
        </p:txBody>
      </p:sp>
      <p:sp>
        <p:nvSpPr>
          <p:cNvPr id="5" name="Slide Number Placeholder 4"/>
          <p:cNvSpPr>
            <a:spLocks noGrp="1"/>
          </p:cNvSpPr>
          <p:nvPr>
            <p:ph type="sldNum" sz="quarter" idx="12"/>
          </p:nvPr>
        </p:nvSpPr>
        <p:spPr/>
        <p:txBody>
          <a:bodyPr/>
          <a:lstStyle/>
          <a:p>
            <a:fld id="{A1A8B8B9-B651-4439-A868-E8F04EF81465}" type="slidenum">
              <a:rPr lang="en-US" smtClean="0"/>
              <a:pPr/>
              <a:t>4</a:t>
            </a:fld>
            <a:endParaRPr lang="en-US" dirty="0"/>
          </a:p>
        </p:txBody>
      </p:sp>
    </p:spTree>
    <p:extLst>
      <p:ext uri="{BB962C8B-B14F-4D97-AF65-F5344CB8AC3E}">
        <p14:creationId xmlns:p14="http://schemas.microsoft.com/office/powerpoint/2010/main" val="161525997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type="body" sz="quarter" idx="10"/>
          </p:nvPr>
        </p:nvSpPr>
        <p:spPr>
          <a:xfrm>
            <a:off x="687388" y="228600"/>
            <a:ext cx="8224837" cy="5345113"/>
          </a:xfrm>
        </p:spPr>
        <p:txBody>
          <a:bodyPr/>
          <a:lstStyle/>
          <a:p>
            <a:pPr eaLnBrk="1" hangingPunct="1"/>
            <a:endParaRPr lang="en-US" dirty="0" smtClean="0">
              <a:ea typeface="ＭＳ Ｐゴシック" charset="-128"/>
            </a:endParaRPr>
          </a:p>
          <a:p>
            <a:pPr eaLnBrk="1" hangingPunct="1"/>
            <a:endParaRPr lang="en-US" dirty="0" smtClean="0">
              <a:ea typeface="ＭＳ Ｐゴシック" charset="-128"/>
            </a:endParaRPr>
          </a:p>
          <a:p>
            <a:pPr eaLnBrk="1" hangingPunct="1"/>
            <a:endParaRPr lang="en-US" dirty="0">
              <a:ea typeface="ＭＳ Ｐゴシック" charset="-128"/>
            </a:endParaRPr>
          </a:p>
          <a:p>
            <a:pPr eaLnBrk="1" hangingPunct="1"/>
            <a:r>
              <a:rPr lang="en-US" dirty="0" smtClean="0">
                <a:ea typeface="ＭＳ Ｐゴシック" charset="-128"/>
              </a:rPr>
              <a:t>National Center on Intensive Intervention (NCII)</a:t>
            </a:r>
          </a:p>
          <a:p>
            <a:pPr eaLnBrk="1" hangingPunct="1"/>
            <a:r>
              <a:rPr lang="en-US" dirty="0" smtClean="0">
                <a:ea typeface="ＭＳ Ｐゴシック" charset="-128"/>
              </a:rPr>
              <a:t>E-Mail: NCII@air.org</a:t>
            </a:r>
          </a:p>
          <a:p>
            <a:pPr eaLnBrk="1" hangingPunct="1"/>
            <a:endParaRPr lang="en-US" sz="1600" dirty="0" smtClean="0">
              <a:ea typeface="ＭＳ Ｐゴシック" charset="-128"/>
            </a:endParaRPr>
          </a:p>
          <a:p>
            <a:pPr eaLnBrk="1" hangingPunct="1"/>
            <a:r>
              <a:rPr lang="en-US" dirty="0" smtClean="0">
                <a:latin typeface="Arial" charset="0"/>
                <a:ea typeface="ＭＳ Ｐゴシック" pitchFamily="34" charset="-128"/>
                <a:cs typeface="Arial" charset="0"/>
              </a:rPr>
              <a:t>1050 Thomas Jefferson Street, NW</a:t>
            </a:r>
          </a:p>
          <a:p>
            <a:pPr eaLnBrk="1" hangingPunct="1"/>
            <a:r>
              <a:rPr lang="en-US" dirty="0" smtClean="0">
                <a:latin typeface="Arial" charset="0"/>
                <a:ea typeface="ＭＳ Ｐゴシック" pitchFamily="34" charset="-128"/>
                <a:cs typeface="Arial" charset="0"/>
              </a:rPr>
              <a:t>Washington, DC 20007- 3835</a:t>
            </a:r>
          </a:p>
          <a:p>
            <a:pPr eaLnBrk="1" hangingPunct="1"/>
            <a:r>
              <a:rPr lang="en-US" dirty="0" smtClean="0">
                <a:ea typeface="ＭＳ Ｐゴシック" charset="-128"/>
              </a:rPr>
              <a:t>Website: www.intensiveintervention.org</a:t>
            </a:r>
          </a:p>
          <a:p>
            <a:pPr eaLnBrk="1" hangingPunct="1"/>
            <a:endParaRPr lang="en-US" dirty="0" smtClean="0">
              <a:ea typeface="ＭＳ Ｐゴシック" charset="-128"/>
            </a:endParaRPr>
          </a:p>
          <a:p>
            <a:r>
              <a:rPr lang="en-US" dirty="0"/>
              <a:t>While permission to </a:t>
            </a:r>
            <a:r>
              <a:rPr lang="en-US" dirty="0" smtClean="0"/>
              <a:t>redistribute this webinar </a:t>
            </a:r>
            <a:r>
              <a:rPr lang="en-US" dirty="0"/>
              <a:t>is not necessary, the citation should be: </a:t>
            </a:r>
          </a:p>
          <a:p>
            <a:r>
              <a:rPr lang="en-US" dirty="0"/>
              <a:t>National Center on Intensive Intervention. (2014). </a:t>
            </a:r>
            <a:r>
              <a:rPr lang="en-US" i="1" dirty="0"/>
              <a:t>Data Rich, Information Poor? Making Sense of Progress Monitoring Data to Guide Intervention Decisions</a:t>
            </a:r>
            <a:r>
              <a:rPr lang="en-US" dirty="0"/>
              <a:t>. </a:t>
            </a:r>
            <a:r>
              <a:rPr lang="en-US" dirty="0"/>
              <a:t>Washington, DC: U.S. Department of Education, Office of Special Education Programs, National Center on Intensive Intervention. </a:t>
            </a:r>
          </a:p>
          <a:p>
            <a:pPr eaLnBrk="1" hangingPunct="1"/>
            <a:endParaRPr lang="en-US" dirty="0" smtClean="0">
              <a:ea typeface="ＭＳ Ｐゴシック" charset="-128"/>
            </a:endParaRPr>
          </a:p>
        </p:txBody>
      </p:sp>
      <p:sp>
        <p:nvSpPr>
          <p:cNvPr id="3" name="Slide Number Placeholder 2"/>
          <p:cNvSpPr>
            <a:spLocks noGrp="1"/>
          </p:cNvSpPr>
          <p:nvPr>
            <p:ph type="sldNum" sz="quarter" idx="11"/>
          </p:nvPr>
        </p:nvSpPr>
        <p:spPr/>
        <p:txBody>
          <a:bodyPr/>
          <a:lstStyle/>
          <a:p>
            <a:pPr algn="r"/>
            <a:fld id="{F3477EC8-074D-41C4-94AE-E9EA7CEEA348}" type="slidenum">
              <a:rPr lang="en-US" smtClean="0">
                <a:solidFill>
                  <a:srgbClr val="4E76A0">
                    <a:lumMod val="75000"/>
                  </a:srgbClr>
                </a:solidFill>
              </a:rPr>
              <a:pPr algn="r"/>
              <a:t>40</a:t>
            </a:fld>
            <a:endParaRPr lang="en-US" dirty="0">
              <a:solidFill>
                <a:srgbClr val="4E76A0">
                  <a:lumMod val="75000"/>
                </a:srgbClr>
              </a:solidFill>
            </a:endParaRPr>
          </a:p>
        </p:txBody>
      </p:sp>
    </p:spTree>
    <p:extLst>
      <p:ext uri="{BB962C8B-B14F-4D97-AF65-F5344CB8AC3E}">
        <p14:creationId xmlns:p14="http://schemas.microsoft.com/office/powerpoint/2010/main" val="240362515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381000" y="1143000"/>
            <a:ext cx="8224837" cy="3732737"/>
          </a:xfrm>
        </p:spPr>
        <p:txBody>
          <a:bodyPr/>
          <a:lstStyle/>
          <a:p>
            <a:pPr>
              <a:defRPr/>
            </a:pPr>
            <a:r>
              <a:rPr lang="en-US" sz="2400" dirty="0" smtClean="0">
                <a:solidFill>
                  <a:schemeClr val="bg2"/>
                </a:solidFill>
              </a:rPr>
              <a:t>This webinar was produced under the U.S. Department of Education, Office of Special Education Programs, Award No. H326Q110005. Celia </a:t>
            </a:r>
            <a:r>
              <a:rPr lang="en-US" sz="2400" dirty="0" err="1" smtClean="0">
                <a:solidFill>
                  <a:schemeClr val="bg2"/>
                </a:solidFill>
              </a:rPr>
              <a:t>Rosenquist</a:t>
            </a:r>
            <a:r>
              <a:rPr lang="en-US" sz="2400" dirty="0" smtClean="0">
                <a:solidFill>
                  <a:schemeClr val="bg2"/>
                </a:solidFill>
              </a:rPr>
              <a:t> serves as the project officer. </a:t>
            </a:r>
          </a:p>
          <a:p>
            <a:pPr>
              <a:defRPr/>
            </a:pPr>
            <a:r>
              <a:rPr lang="en-US" sz="2400" dirty="0" smtClean="0">
                <a:solidFill>
                  <a:schemeClr val="bg2"/>
                </a:solidFill>
              </a:rPr>
              <a:t>The views expressed herein do not necessarily represent the positions or policies of the U.S. Department of Education. No official endorsement by the U.S. Department of Education of any product, commodity, service or enterprise mentioned in this presentation is intended or should be inferred. </a:t>
            </a:r>
          </a:p>
          <a:p>
            <a:endParaRPr lang="en-US" sz="2400" dirty="0">
              <a:solidFill>
                <a:schemeClr val="bg2"/>
              </a:solidFill>
            </a:endParaRPr>
          </a:p>
        </p:txBody>
      </p:sp>
      <p:sp>
        <p:nvSpPr>
          <p:cNvPr id="6" name="Title 5"/>
          <p:cNvSpPr>
            <a:spLocks noGrp="1"/>
          </p:cNvSpPr>
          <p:nvPr>
            <p:ph type="title"/>
          </p:nvPr>
        </p:nvSpPr>
        <p:spPr/>
        <p:txBody>
          <a:bodyPr/>
          <a:lstStyle/>
          <a:p>
            <a:r>
              <a:rPr lang="en-US" dirty="0" smtClean="0"/>
              <a:t>National Center on Intensive Intervention</a:t>
            </a:r>
            <a:endParaRPr lang="en-US" dirty="0"/>
          </a:p>
        </p:txBody>
      </p:sp>
    </p:spTree>
    <p:extLst>
      <p:ext uri="{BB962C8B-B14F-4D97-AF65-F5344CB8AC3E}">
        <p14:creationId xmlns:p14="http://schemas.microsoft.com/office/powerpoint/2010/main" val="22377162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1981200"/>
            <a:ext cx="8224699" cy="3852006"/>
          </a:xfrm>
        </p:spPr>
        <p:txBody>
          <a:bodyPr/>
          <a:lstStyle/>
          <a:p>
            <a:r>
              <a:rPr lang="en-US" dirty="0"/>
              <a:t>A standardized method of </a:t>
            </a:r>
            <a:r>
              <a:rPr lang="en-US" dirty="0" smtClean="0"/>
              <a:t>ongoing assessment that allows you to</a:t>
            </a:r>
          </a:p>
          <a:p>
            <a:pPr lvl="1"/>
            <a:r>
              <a:rPr lang="en-US" sz="2200" dirty="0" smtClean="0"/>
              <a:t>Measure student response</a:t>
            </a:r>
            <a:r>
              <a:rPr lang="en-US" sz="2200" dirty="0" smtClean="0">
                <a:solidFill>
                  <a:schemeClr val="accent1">
                    <a:lumMod val="75000"/>
                  </a:schemeClr>
                </a:solidFill>
              </a:rPr>
              <a:t> </a:t>
            </a:r>
            <a:r>
              <a:rPr lang="en-US" sz="2200" dirty="0">
                <a:solidFill>
                  <a:schemeClr val="accent1">
                    <a:lumMod val="75000"/>
                  </a:schemeClr>
                </a:solidFill>
              </a:rPr>
              <a:t>to </a:t>
            </a:r>
            <a:r>
              <a:rPr lang="en-US" sz="2200" dirty="0" smtClean="0">
                <a:solidFill>
                  <a:schemeClr val="accent1">
                    <a:lumMod val="75000"/>
                  </a:schemeClr>
                </a:solidFill>
              </a:rPr>
              <a:t>instruction/intervention</a:t>
            </a:r>
          </a:p>
          <a:p>
            <a:pPr lvl="1"/>
            <a:r>
              <a:rPr lang="en-US" sz="2200" dirty="0">
                <a:solidFill>
                  <a:schemeClr val="accent1">
                    <a:lumMod val="75000"/>
                  </a:schemeClr>
                </a:solidFill>
              </a:rPr>
              <a:t>E</a:t>
            </a:r>
            <a:r>
              <a:rPr lang="en-US" sz="2200" dirty="0" smtClean="0">
                <a:solidFill>
                  <a:schemeClr val="accent1">
                    <a:lumMod val="75000"/>
                  </a:schemeClr>
                </a:solidFill>
              </a:rPr>
              <a:t>valuate growth and facilitate instructional planning</a:t>
            </a:r>
          </a:p>
          <a:p>
            <a:pPr lvl="1"/>
            <a:endParaRPr lang="en-US" sz="1200" dirty="0" smtClean="0">
              <a:solidFill>
                <a:schemeClr val="accent1">
                  <a:lumMod val="75000"/>
                </a:schemeClr>
              </a:solidFill>
            </a:endParaRPr>
          </a:p>
          <a:p>
            <a:r>
              <a:rPr lang="en-US" dirty="0" smtClean="0">
                <a:solidFill>
                  <a:schemeClr val="accent1">
                    <a:lumMod val="75000"/>
                  </a:schemeClr>
                </a:solidFill>
              </a:rPr>
              <a:t>For more information about progress monitoring:</a:t>
            </a:r>
          </a:p>
          <a:p>
            <a:pPr lvl="1"/>
            <a:r>
              <a:rPr lang="en-US" sz="2200" dirty="0" smtClean="0">
                <a:solidFill>
                  <a:schemeClr val="accent1">
                    <a:lumMod val="75000"/>
                  </a:schemeClr>
                </a:solidFill>
                <a:hlinkClick r:id="rId3"/>
              </a:rPr>
              <a:t>www.intensiveintervention.org</a:t>
            </a:r>
            <a:r>
              <a:rPr lang="en-US" sz="2200" dirty="0" smtClean="0">
                <a:solidFill>
                  <a:schemeClr val="accent1">
                    <a:lumMod val="75000"/>
                  </a:schemeClr>
                </a:solidFill>
              </a:rPr>
              <a:t>; </a:t>
            </a:r>
            <a:r>
              <a:rPr lang="en-US" sz="2200" dirty="0" smtClean="0">
                <a:solidFill>
                  <a:schemeClr val="accent1">
                    <a:lumMod val="75000"/>
                  </a:schemeClr>
                </a:solidFill>
                <a:hlinkClick r:id="rId4"/>
              </a:rPr>
              <a:t>www.rti4success.org</a:t>
            </a:r>
            <a:r>
              <a:rPr lang="en-US" sz="2200" dirty="0" smtClean="0">
                <a:solidFill>
                  <a:schemeClr val="accent1">
                    <a:lumMod val="75000"/>
                  </a:schemeClr>
                </a:solidFill>
              </a:rPr>
              <a:t>  </a:t>
            </a:r>
          </a:p>
          <a:p>
            <a:pPr lvl="2"/>
            <a:r>
              <a:rPr lang="en-US" sz="2200" dirty="0" smtClean="0">
                <a:solidFill>
                  <a:schemeClr val="accent1">
                    <a:lumMod val="75000"/>
                  </a:schemeClr>
                </a:solidFill>
              </a:rPr>
              <a:t>Tools</a:t>
            </a:r>
          </a:p>
          <a:p>
            <a:pPr lvl="2"/>
            <a:r>
              <a:rPr lang="en-US" sz="2200" dirty="0" smtClean="0">
                <a:solidFill>
                  <a:schemeClr val="accent1">
                    <a:lumMod val="75000"/>
                  </a:schemeClr>
                </a:solidFill>
              </a:rPr>
              <a:t>Charts</a:t>
            </a:r>
          </a:p>
          <a:p>
            <a:pPr lvl="2"/>
            <a:r>
              <a:rPr lang="en-US" sz="2200" dirty="0" smtClean="0">
                <a:solidFill>
                  <a:schemeClr val="accent1">
                    <a:lumMod val="75000"/>
                  </a:schemeClr>
                </a:solidFill>
              </a:rPr>
              <a:t>Training modules</a:t>
            </a:r>
          </a:p>
          <a:p>
            <a:pPr lvl="1"/>
            <a:endParaRPr lang="en-US" dirty="0">
              <a:solidFill>
                <a:schemeClr val="accent1">
                  <a:lumMod val="75000"/>
                </a:schemeClr>
              </a:solidFill>
            </a:endParaRPr>
          </a:p>
          <a:p>
            <a:pPr marL="0" indent="0">
              <a:buNone/>
            </a:pPr>
            <a:endParaRPr lang="en-US" dirty="0" smtClean="0"/>
          </a:p>
        </p:txBody>
      </p:sp>
      <p:sp>
        <p:nvSpPr>
          <p:cNvPr id="3" name="Title 2"/>
          <p:cNvSpPr>
            <a:spLocks noGrp="1"/>
          </p:cNvSpPr>
          <p:nvPr>
            <p:ph type="title"/>
          </p:nvPr>
        </p:nvSpPr>
        <p:spPr/>
        <p:txBody>
          <a:bodyPr>
            <a:normAutofit/>
          </a:bodyPr>
          <a:lstStyle/>
          <a:p>
            <a:r>
              <a:rPr lang="en-US" dirty="0" smtClean="0"/>
              <a:t>Quick Review:</a:t>
            </a:r>
            <a:br>
              <a:rPr lang="en-US" dirty="0" smtClean="0"/>
            </a:br>
            <a:r>
              <a:rPr lang="en-US" dirty="0" smtClean="0"/>
              <a:t>What is progress monitoring?</a:t>
            </a:r>
            <a:endParaRPr lang="en-US" dirty="0"/>
          </a:p>
        </p:txBody>
      </p:sp>
      <p:sp>
        <p:nvSpPr>
          <p:cNvPr id="4" name="Slide Number Placeholder 3"/>
          <p:cNvSpPr>
            <a:spLocks noGrp="1"/>
          </p:cNvSpPr>
          <p:nvPr>
            <p:ph type="sldNum" sz="quarter" idx="10"/>
          </p:nvPr>
        </p:nvSpPr>
        <p:spPr/>
        <p:txBody>
          <a:bodyPr/>
          <a:lstStyle/>
          <a:p>
            <a:fld id="{196322EA-F814-4E52-A2F9-7A97BC1D3F94}" type="slidenum">
              <a:rPr lang="en-US" smtClean="0"/>
              <a:t>5</a:t>
            </a:fld>
            <a:endParaRPr lang="en-US" dirty="0"/>
          </a:p>
        </p:txBody>
      </p:sp>
    </p:spTree>
    <p:extLst>
      <p:ext uri="{BB962C8B-B14F-4D97-AF65-F5344CB8AC3E}">
        <p14:creationId xmlns:p14="http://schemas.microsoft.com/office/powerpoint/2010/main" val="38803891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p:txBody>
          <a:bodyPr/>
          <a:lstStyle/>
          <a:p>
            <a:r>
              <a:rPr lang="en-US" dirty="0"/>
              <a:t>Why Implement </a:t>
            </a:r>
            <a:r>
              <a:rPr lang="en-US" dirty="0" smtClean="0"/>
              <a:t/>
            </a:r>
            <a:br>
              <a:rPr lang="en-US" dirty="0" smtClean="0"/>
            </a:br>
            <a:r>
              <a:rPr lang="en-US" dirty="0" smtClean="0"/>
              <a:t>Progress </a:t>
            </a:r>
            <a:r>
              <a:rPr lang="en-US" dirty="0"/>
              <a:t>Monitoring?</a:t>
            </a:r>
            <a:endParaRPr lang="en-US" dirty="0" smtClean="0"/>
          </a:p>
        </p:txBody>
      </p:sp>
      <p:graphicFrame>
        <p:nvGraphicFramePr>
          <p:cNvPr id="5" name="Diagram 4" descr="A converging radial diagram with four rectangles pointing toward a central circle which states - Data allow us to.  The four rectangles are - Estimate rates of improvement over time, Compare the efficacy of different forms of instruction,&#10;Identify students who are not demonstrating adequate progress, and Determine when an instructional change is needed&#10;"/>
          <p:cNvGraphicFramePr/>
          <p:nvPr>
            <p:extLst>
              <p:ext uri="{D42A27DB-BD31-4B8C-83A1-F6EECF244321}">
                <p14:modId xmlns:p14="http://schemas.microsoft.com/office/powerpoint/2010/main" val="436417561"/>
              </p:ext>
            </p:extLst>
          </p:nvPr>
        </p:nvGraphicFramePr>
        <p:xfrm>
          <a:off x="609600" y="2006600"/>
          <a:ext cx="8216899" cy="38408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p:cNvSpPr>
            <a:spLocks noGrp="1"/>
          </p:cNvSpPr>
          <p:nvPr>
            <p:ph type="sldNum" sz="quarter" idx="10"/>
          </p:nvPr>
        </p:nvSpPr>
        <p:spPr/>
        <p:txBody>
          <a:bodyPr/>
          <a:lstStyle/>
          <a:p>
            <a:fld id="{196322EA-F814-4E52-A2F9-7A97BC1D3F94}" type="slidenum">
              <a:rPr lang="en-US" smtClean="0"/>
              <a:t>6</a:t>
            </a:fld>
            <a:endParaRPr lang="en-US" dirty="0"/>
          </a:p>
        </p:txBody>
      </p:sp>
    </p:spTree>
    <p:extLst>
      <p:ext uri="{BB962C8B-B14F-4D97-AF65-F5344CB8AC3E}">
        <p14:creationId xmlns:p14="http://schemas.microsoft.com/office/powerpoint/2010/main" val="18837005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571500" lvl="1" indent="-342900">
              <a:lnSpc>
                <a:spcPct val="80000"/>
              </a:lnSpc>
              <a:buFont typeface="Wingdings" panose="05000000000000000000" pitchFamily="2" charset="2"/>
              <a:buChar char="ü"/>
            </a:pPr>
            <a:r>
              <a:rPr lang="en-US" sz="3200" u="sng" dirty="0" smtClean="0"/>
              <a:t>Brief</a:t>
            </a:r>
            <a:r>
              <a:rPr lang="en-US" sz="3200" dirty="0" smtClean="0"/>
              <a:t> assessments</a:t>
            </a:r>
          </a:p>
          <a:p>
            <a:pPr marL="571500" lvl="1" indent="-342900">
              <a:lnSpc>
                <a:spcPct val="80000"/>
              </a:lnSpc>
              <a:buFont typeface="Wingdings" panose="05000000000000000000" pitchFamily="2" charset="2"/>
              <a:buChar char="ü"/>
            </a:pPr>
            <a:endParaRPr lang="en-US" sz="1200" dirty="0"/>
          </a:p>
          <a:p>
            <a:pPr marL="571500" lvl="1" indent="-342900">
              <a:lnSpc>
                <a:spcPct val="80000"/>
              </a:lnSpc>
              <a:buFont typeface="Wingdings" panose="05000000000000000000" pitchFamily="2" charset="2"/>
              <a:buChar char="ü"/>
            </a:pPr>
            <a:r>
              <a:rPr lang="en-US" sz="3200" u="sng" dirty="0"/>
              <a:t>Repeated measures</a:t>
            </a:r>
            <a:r>
              <a:rPr lang="en-US" sz="3200" dirty="0"/>
              <a:t> that capture student </a:t>
            </a:r>
            <a:r>
              <a:rPr lang="en-US" sz="3200" dirty="0" smtClean="0"/>
              <a:t>learning or behavior over time</a:t>
            </a:r>
          </a:p>
          <a:p>
            <a:pPr marL="571500" lvl="1" indent="-342900">
              <a:lnSpc>
                <a:spcPct val="80000"/>
              </a:lnSpc>
              <a:buFont typeface="Wingdings" panose="05000000000000000000" pitchFamily="2" charset="2"/>
              <a:buChar char="ü"/>
            </a:pPr>
            <a:endParaRPr lang="en-US" sz="1200" dirty="0"/>
          </a:p>
          <a:p>
            <a:pPr marL="571500" lvl="1" indent="-342900">
              <a:lnSpc>
                <a:spcPct val="80000"/>
              </a:lnSpc>
              <a:buFont typeface="Wingdings" panose="05000000000000000000" pitchFamily="2" charset="2"/>
              <a:buChar char="ü"/>
            </a:pPr>
            <a:r>
              <a:rPr lang="en-US" sz="3200" dirty="0"/>
              <a:t>Measures of </a:t>
            </a:r>
            <a:r>
              <a:rPr lang="en-US" sz="3200" u="sng" dirty="0" smtClean="0"/>
              <a:t>grade, age, or instructionally appropriate</a:t>
            </a:r>
            <a:r>
              <a:rPr lang="en-US" sz="3200" dirty="0" smtClean="0"/>
              <a:t> outcomes</a:t>
            </a:r>
          </a:p>
          <a:p>
            <a:pPr marL="571500" lvl="1" indent="-342900">
              <a:lnSpc>
                <a:spcPct val="80000"/>
              </a:lnSpc>
              <a:buFont typeface="Wingdings" panose="05000000000000000000" pitchFamily="2" charset="2"/>
              <a:buChar char="ü"/>
            </a:pPr>
            <a:endParaRPr lang="en-US" sz="1200" dirty="0"/>
          </a:p>
          <a:p>
            <a:pPr marL="571500" lvl="1" indent="-342900">
              <a:lnSpc>
                <a:spcPct val="80000"/>
              </a:lnSpc>
              <a:buFont typeface="Wingdings" panose="05000000000000000000" pitchFamily="2" charset="2"/>
              <a:buChar char="ü"/>
            </a:pPr>
            <a:r>
              <a:rPr lang="en-US" sz="3200" u="sng" dirty="0" smtClean="0"/>
              <a:t>Reliable</a:t>
            </a:r>
            <a:r>
              <a:rPr lang="en-US" sz="3200" dirty="0"/>
              <a:t> </a:t>
            </a:r>
            <a:r>
              <a:rPr lang="en-US" sz="3200" dirty="0" smtClean="0"/>
              <a:t>and </a:t>
            </a:r>
            <a:r>
              <a:rPr lang="en-US" sz="3200" u="sng" dirty="0" smtClean="0"/>
              <a:t>valid</a:t>
            </a:r>
            <a:endParaRPr lang="en-US" dirty="0"/>
          </a:p>
        </p:txBody>
      </p:sp>
      <p:sp>
        <p:nvSpPr>
          <p:cNvPr id="3" name="Title 2"/>
          <p:cNvSpPr>
            <a:spLocks noGrp="1"/>
          </p:cNvSpPr>
          <p:nvPr>
            <p:ph type="title"/>
          </p:nvPr>
        </p:nvSpPr>
        <p:spPr/>
        <p:txBody>
          <a:bodyPr/>
          <a:lstStyle/>
          <a:p>
            <a:r>
              <a:rPr lang="en-US" dirty="0" smtClean="0"/>
              <a:t>Progress Monitoring Tools Should Be</a:t>
            </a:r>
            <a:endParaRPr lang="en-US" dirty="0"/>
          </a:p>
        </p:txBody>
      </p:sp>
      <p:sp>
        <p:nvSpPr>
          <p:cNvPr id="4" name="Slide Number Placeholder 3"/>
          <p:cNvSpPr>
            <a:spLocks noGrp="1"/>
          </p:cNvSpPr>
          <p:nvPr>
            <p:ph type="sldNum" sz="quarter" idx="10"/>
          </p:nvPr>
        </p:nvSpPr>
        <p:spPr/>
        <p:txBody>
          <a:bodyPr/>
          <a:lstStyle/>
          <a:p>
            <a:fld id="{196322EA-F814-4E52-A2F9-7A97BC1D3F94}" type="slidenum">
              <a:rPr lang="en-US" smtClean="0"/>
              <a:t>7</a:t>
            </a:fld>
            <a:endParaRPr lang="en-US" dirty="0"/>
          </a:p>
        </p:txBody>
      </p:sp>
    </p:spTree>
    <p:extLst>
      <p:ext uri="{BB962C8B-B14F-4D97-AF65-F5344CB8AC3E}">
        <p14:creationId xmlns:p14="http://schemas.microsoft.com/office/powerpoint/2010/main" val="39483876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ln>
            <a:solidFill>
              <a:schemeClr val="accent1"/>
            </a:solidFill>
          </a:ln>
        </p:spPr>
        <p:txBody>
          <a:bodyPr/>
          <a:lstStyle/>
          <a:p>
            <a:pPr marL="0" indent="0" algn="ctr">
              <a:buNone/>
            </a:pPr>
            <a:r>
              <a:rPr lang="en-US" u="sng" dirty="0" smtClean="0"/>
              <a:t>Reading</a:t>
            </a:r>
          </a:p>
          <a:p>
            <a:pPr marL="400050" indent="-228600"/>
            <a:r>
              <a:rPr lang="en-US" dirty="0" smtClean="0"/>
              <a:t>Letter Sound </a:t>
            </a:r>
            <a:r>
              <a:rPr lang="en-US" dirty="0"/>
              <a:t>F</a:t>
            </a:r>
            <a:r>
              <a:rPr lang="en-US" dirty="0" smtClean="0"/>
              <a:t>luency</a:t>
            </a:r>
          </a:p>
          <a:p>
            <a:pPr marL="400050" indent="-228600"/>
            <a:r>
              <a:rPr lang="en-US" dirty="0" smtClean="0"/>
              <a:t>Word Identification </a:t>
            </a:r>
            <a:r>
              <a:rPr lang="en-US" dirty="0"/>
              <a:t>F</a:t>
            </a:r>
            <a:r>
              <a:rPr lang="en-US" dirty="0" smtClean="0"/>
              <a:t>luency</a:t>
            </a:r>
          </a:p>
          <a:p>
            <a:pPr marL="400050" indent="-228600"/>
            <a:r>
              <a:rPr lang="en-US" dirty="0" smtClean="0"/>
              <a:t>Oral Reading Fluency; Passage </a:t>
            </a:r>
            <a:r>
              <a:rPr lang="en-US" dirty="0"/>
              <a:t>R</a:t>
            </a:r>
            <a:r>
              <a:rPr lang="en-US" dirty="0" smtClean="0"/>
              <a:t>eading </a:t>
            </a:r>
            <a:r>
              <a:rPr lang="en-US" dirty="0"/>
              <a:t>F</a:t>
            </a:r>
            <a:r>
              <a:rPr lang="en-US" dirty="0" smtClean="0"/>
              <a:t>luency</a:t>
            </a:r>
          </a:p>
          <a:p>
            <a:pPr marL="400050" indent="-228600"/>
            <a:r>
              <a:rPr lang="en-US" dirty="0" smtClean="0"/>
              <a:t>Maze</a:t>
            </a:r>
            <a:endParaRPr lang="en-US" dirty="0"/>
          </a:p>
        </p:txBody>
      </p:sp>
      <p:sp>
        <p:nvSpPr>
          <p:cNvPr id="7" name="Content Placeholder 6"/>
          <p:cNvSpPr>
            <a:spLocks noGrp="1"/>
          </p:cNvSpPr>
          <p:nvPr>
            <p:ph idx="10"/>
          </p:nvPr>
        </p:nvSpPr>
        <p:spPr>
          <a:ln>
            <a:solidFill>
              <a:schemeClr val="accent1"/>
            </a:solidFill>
          </a:ln>
        </p:spPr>
        <p:txBody>
          <a:bodyPr/>
          <a:lstStyle/>
          <a:p>
            <a:pPr marL="0" indent="0" algn="ctr">
              <a:buNone/>
            </a:pPr>
            <a:r>
              <a:rPr lang="en-US" u="sng" dirty="0" smtClean="0"/>
              <a:t>Mathematics</a:t>
            </a:r>
          </a:p>
          <a:p>
            <a:pPr marL="400050" indent="-171450"/>
            <a:r>
              <a:rPr lang="en-US" dirty="0" smtClean="0"/>
              <a:t>Number </a:t>
            </a:r>
            <a:r>
              <a:rPr lang="en-US" dirty="0"/>
              <a:t>I</a:t>
            </a:r>
            <a:r>
              <a:rPr lang="en-US" dirty="0" smtClean="0"/>
              <a:t>dentification</a:t>
            </a:r>
          </a:p>
          <a:p>
            <a:pPr marL="400050" indent="-171450"/>
            <a:r>
              <a:rPr lang="en-US" dirty="0" smtClean="0"/>
              <a:t>Quantity Discrimination</a:t>
            </a:r>
          </a:p>
          <a:p>
            <a:pPr marL="400050" indent="-171450"/>
            <a:r>
              <a:rPr lang="en-US" dirty="0" smtClean="0"/>
              <a:t>Missing Number</a:t>
            </a:r>
          </a:p>
          <a:p>
            <a:pPr marL="400050" indent="-171450"/>
            <a:r>
              <a:rPr lang="en-US" dirty="0" smtClean="0"/>
              <a:t>Computation Curriculum-Based Measures</a:t>
            </a:r>
          </a:p>
          <a:p>
            <a:pPr marL="400050" indent="-171450"/>
            <a:r>
              <a:rPr lang="en-US" dirty="0" smtClean="0"/>
              <a:t>Concepts and Applications </a:t>
            </a:r>
            <a:r>
              <a:rPr lang="en-US" dirty="0"/>
              <a:t>Curriculum-Based Measures</a:t>
            </a:r>
          </a:p>
        </p:txBody>
      </p:sp>
      <p:sp>
        <p:nvSpPr>
          <p:cNvPr id="3" name="Title 2"/>
          <p:cNvSpPr>
            <a:spLocks noGrp="1"/>
          </p:cNvSpPr>
          <p:nvPr>
            <p:ph type="title"/>
          </p:nvPr>
        </p:nvSpPr>
        <p:spPr/>
        <p:txBody>
          <a:bodyPr/>
          <a:lstStyle/>
          <a:p>
            <a:r>
              <a:rPr lang="en-US" dirty="0" smtClean="0"/>
              <a:t>Common Progress Monitoring Measures: Academics</a:t>
            </a:r>
            <a:endParaRPr lang="en-US" dirty="0"/>
          </a:p>
        </p:txBody>
      </p:sp>
      <p:sp>
        <p:nvSpPr>
          <p:cNvPr id="2" name="Slide Number Placeholder 1"/>
          <p:cNvSpPr>
            <a:spLocks noGrp="1"/>
          </p:cNvSpPr>
          <p:nvPr>
            <p:ph type="sldNum" sz="quarter" idx="11"/>
          </p:nvPr>
        </p:nvSpPr>
        <p:spPr/>
        <p:txBody>
          <a:bodyPr/>
          <a:lstStyle/>
          <a:p>
            <a:fld id="{196322EA-F814-4E52-A2F9-7A97BC1D3F94}" type="slidenum">
              <a:rPr lang="en-US" smtClean="0"/>
              <a:t>8</a:t>
            </a:fld>
            <a:endParaRPr lang="en-US" dirty="0"/>
          </a:p>
        </p:txBody>
      </p:sp>
    </p:spTree>
    <p:extLst>
      <p:ext uri="{BB962C8B-B14F-4D97-AF65-F5344CB8AC3E}">
        <p14:creationId xmlns:p14="http://schemas.microsoft.com/office/powerpoint/2010/main" val="39742526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Common </a:t>
            </a:r>
            <a:r>
              <a:rPr lang="en-US" dirty="0" smtClean="0"/>
              <a:t>Progress Monitoring </a:t>
            </a:r>
            <a:r>
              <a:rPr lang="en-US" dirty="0"/>
              <a:t>Measures</a:t>
            </a:r>
            <a:r>
              <a:rPr lang="en-US" dirty="0" smtClean="0"/>
              <a:t>: Behavior</a:t>
            </a:r>
            <a:endParaRPr lang="en-US" dirty="0"/>
          </a:p>
        </p:txBody>
      </p:sp>
      <p:sp>
        <p:nvSpPr>
          <p:cNvPr id="4" name="Slide Number Placeholder 3"/>
          <p:cNvSpPr>
            <a:spLocks noGrp="1"/>
          </p:cNvSpPr>
          <p:nvPr>
            <p:ph type="sldNum" sz="quarter" idx="10"/>
          </p:nvPr>
        </p:nvSpPr>
        <p:spPr/>
        <p:txBody>
          <a:bodyPr/>
          <a:lstStyle/>
          <a:p>
            <a:fld id="{196322EA-F814-4E52-A2F9-7A97BC1D3F94}" type="slidenum">
              <a:rPr lang="en-US" smtClean="0"/>
              <a:t>9</a:t>
            </a:fld>
            <a:endParaRPr lang="en-US" dirty="0"/>
          </a:p>
        </p:txBody>
      </p:sp>
      <p:grpSp>
        <p:nvGrpSpPr>
          <p:cNvPr id="5" name="Diagram group"/>
          <p:cNvGrpSpPr/>
          <p:nvPr/>
        </p:nvGrpSpPr>
        <p:grpSpPr>
          <a:xfrm>
            <a:off x="974283" y="2043025"/>
            <a:ext cx="7560117" cy="3900575"/>
            <a:chOff x="781015" y="839934"/>
            <a:chExt cx="7195433" cy="3938210"/>
          </a:xfrm>
          <a:scene3d>
            <a:camera prst="perspectiveLeft" zoom="91000"/>
            <a:lightRig rig="threePt" dir="t">
              <a:rot lat="0" lon="0" rev="20640000"/>
            </a:lightRig>
          </a:scene3d>
        </p:grpSpPr>
        <p:grpSp>
          <p:nvGrpSpPr>
            <p:cNvPr id="6" name="Group 5"/>
            <p:cNvGrpSpPr/>
            <p:nvPr/>
          </p:nvGrpSpPr>
          <p:grpSpPr>
            <a:xfrm>
              <a:off x="781015" y="847424"/>
              <a:ext cx="3930443" cy="3930720"/>
              <a:chOff x="781015" y="847424"/>
              <a:chExt cx="3930443" cy="3930720"/>
            </a:xfrm>
          </p:grpSpPr>
          <p:sp>
            <p:nvSpPr>
              <p:cNvPr id="10" name="Oval 9"/>
              <p:cNvSpPr/>
              <p:nvPr/>
            </p:nvSpPr>
            <p:spPr>
              <a:xfrm>
                <a:off x="781015" y="847424"/>
                <a:ext cx="3930443" cy="3930720"/>
              </a:xfrm>
              <a:prstGeom prst="ellipse">
                <a:avLst/>
              </a:prstGeom>
              <a:sp3d extrusionH="50600" prstMaterial="clear">
                <a:bevelT w="101600" h="80600" prst="relaxedInset"/>
                <a:bevelB w="80600" h="80600" prst="relaxedInset"/>
              </a:sp3d>
            </p:spPr>
            <p:style>
              <a:lnRef idx="0">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11" name="Oval 4"/>
              <p:cNvSpPr/>
              <p:nvPr/>
            </p:nvSpPr>
            <p:spPr>
              <a:xfrm>
                <a:off x="1356615" y="1423065"/>
                <a:ext cx="2779243" cy="2779438"/>
              </a:xfrm>
              <a:prstGeom prst="rect">
                <a:avLst/>
              </a:prstGeom>
              <a:sp3d/>
            </p:spPr>
            <p:style>
              <a:lnRef idx="0">
                <a:scrgbClr r="0" g="0" b="0"/>
              </a:lnRef>
              <a:fillRef idx="0">
                <a:scrgbClr r="0" g="0" b="0"/>
              </a:fillRef>
              <a:effectRef idx="0">
                <a:scrgbClr r="0" g="0" b="0"/>
              </a:effectRef>
              <a:fontRef idx="minor">
                <a:schemeClr val="tx1"/>
              </a:fontRef>
            </p:style>
            <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kern="1200" dirty="0" smtClean="0"/>
                  <a:t>Systematic Direct Observation</a:t>
                </a:r>
                <a:endParaRPr lang="en-US" sz="3600" kern="1200" dirty="0"/>
              </a:p>
            </p:txBody>
          </p:sp>
        </p:grpSp>
        <p:grpSp>
          <p:nvGrpSpPr>
            <p:cNvPr id="7" name="Group 6"/>
            <p:cNvGrpSpPr/>
            <p:nvPr/>
          </p:nvGrpSpPr>
          <p:grpSpPr>
            <a:xfrm>
              <a:off x="4046005" y="839934"/>
              <a:ext cx="3930443" cy="3930720"/>
              <a:chOff x="4046005" y="839934"/>
              <a:chExt cx="3930443" cy="3930720"/>
            </a:xfrm>
          </p:grpSpPr>
          <p:sp>
            <p:nvSpPr>
              <p:cNvPr id="8" name="Oval 7"/>
              <p:cNvSpPr/>
              <p:nvPr/>
            </p:nvSpPr>
            <p:spPr>
              <a:xfrm>
                <a:off x="4046005" y="839934"/>
                <a:ext cx="3930443" cy="3930720"/>
              </a:xfrm>
              <a:prstGeom prst="ellipse">
                <a:avLst/>
              </a:prstGeom>
              <a:sp3d extrusionH="50600" prstMaterial="clear">
                <a:bevelT w="101600" h="80600" prst="relaxedInset"/>
                <a:bevelB w="80600" h="80600" prst="relaxedInset"/>
              </a:sp3d>
            </p:spPr>
            <p:style>
              <a:lnRef idx="0">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9" name="Oval 6"/>
              <p:cNvSpPr/>
              <p:nvPr/>
            </p:nvSpPr>
            <p:spPr>
              <a:xfrm>
                <a:off x="4621605" y="1415575"/>
                <a:ext cx="2779243" cy="2779438"/>
              </a:xfrm>
              <a:prstGeom prst="rect">
                <a:avLst/>
              </a:prstGeom>
              <a:sp3d/>
            </p:spPr>
            <p:style>
              <a:lnRef idx="0">
                <a:scrgbClr r="0" g="0" b="0"/>
              </a:lnRef>
              <a:fillRef idx="0">
                <a:scrgbClr r="0" g="0" b="0"/>
              </a:fillRef>
              <a:effectRef idx="0">
                <a:scrgbClr r="0" g="0" b="0"/>
              </a:effectRef>
              <a:fontRef idx="minor">
                <a:schemeClr val="tx1"/>
              </a:fontRef>
            </p:style>
            <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kern="1200" dirty="0" smtClean="0"/>
                  <a:t>Direct Behavior Rating</a:t>
                </a:r>
                <a:endParaRPr lang="en-US" sz="3600" kern="1200" dirty="0"/>
              </a:p>
            </p:txBody>
          </p:sp>
        </p:grpSp>
      </p:grpSp>
    </p:spTree>
    <p:extLst>
      <p:ext uri="{BB962C8B-B14F-4D97-AF65-F5344CB8AC3E}">
        <p14:creationId xmlns:p14="http://schemas.microsoft.com/office/powerpoint/2010/main" val="3018530905"/>
      </p:ext>
    </p:extLst>
  </p:cSld>
  <p:clrMapOvr>
    <a:masterClrMapping/>
  </p:clrMapOvr>
</p:sld>
</file>

<file path=ppt/theme/theme1.xml><?xml version="1.0" encoding="utf-8"?>
<a:theme xmlns:a="http://schemas.openxmlformats.org/drawingml/2006/main" name="Basic">
  <a:themeElements>
    <a:clrScheme name="AIR Corporate">
      <a:dk1>
        <a:srgbClr val="000000"/>
      </a:dk1>
      <a:lt1>
        <a:srgbClr val="FFFFFF"/>
      </a:lt1>
      <a:dk2>
        <a:srgbClr val="4E76A0"/>
      </a:dk2>
      <a:lt2>
        <a:srgbClr val="FFFFFF"/>
      </a:lt2>
      <a:accent1>
        <a:srgbClr val="48709F"/>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Basic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itle">
  <a:themeElements>
    <a:clrScheme name="Delta Cost">
      <a:dk1>
        <a:sysClr val="windowText" lastClr="000000"/>
      </a:dk1>
      <a:lt1>
        <a:sysClr val="window" lastClr="FFFFFF"/>
      </a:lt1>
      <a:dk2>
        <a:srgbClr val="2F68A4"/>
      </a:dk2>
      <a:lt2>
        <a:srgbClr val="E9E9E9"/>
      </a:lt2>
      <a:accent1>
        <a:srgbClr val="2668A4"/>
      </a:accent1>
      <a:accent2>
        <a:srgbClr val="6EA256"/>
      </a:accent2>
      <a:accent3>
        <a:srgbClr val="C0504D"/>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Divider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IR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ontact">
  <a:themeElements>
    <a:clrScheme name="AIR Corporate">
      <a:dk1>
        <a:srgbClr val="000000"/>
      </a:dk1>
      <a:lt1>
        <a:srgbClr val="FFFFFF"/>
      </a:lt1>
      <a:dk2>
        <a:srgbClr val="4E76A0"/>
      </a:dk2>
      <a:lt2>
        <a:srgbClr val="FFFFFF"/>
      </a:lt2>
      <a:accent1>
        <a:srgbClr val="005295"/>
      </a:accent1>
      <a:accent2>
        <a:srgbClr val="439539"/>
      </a:accent2>
      <a:accent3>
        <a:srgbClr val="D06F1A"/>
      </a:accent3>
      <a:accent4>
        <a:srgbClr val="711471"/>
      </a:accent4>
      <a:accent5>
        <a:srgbClr val="B9C7D4"/>
      </a:accent5>
      <a:accent6>
        <a:srgbClr val="EEB111"/>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rg Char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IR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Contact">
  <a:themeElements>
    <a:clrScheme name="AIR Corporate">
      <a:dk1>
        <a:srgbClr val="000000"/>
      </a:dk1>
      <a:lt1>
        <a:srgbClr val="FFFFFF"/>
      </a:lt1>
      <a:dk2>
        <a:srgbClr val="4E76A0"/>
      </a:dk2>
      <a:lt2>
        <a:srgbClr val="FFFFFF"/>
      </a:lt2>
      <a:accent1>
        <a:srgbClr val="005295"/>
      </a:accent1>
      <a:accent2>
        <a:srgbClr val="439539"/>
      </a:accent2>
      <a:accent3>
        <a:srgbClr val="D06F1A"/>
      </a:accent3>
      <a:accent4>
        <a:srgbClr val="711471"/>
      </a:accent4>
      <a:accent5>
        <a:srgbClr val="B9C7D4"/>
      </a:accent5>
      <a:accent6>
        <a:srgbClr val="EEB111"/>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 NCII_PowerPoint_Template_02-20-13</Template>
  <TotalTime>3289</TotalTime>
  <Words>1563</Words>
  <Application>Microsoft Office PowerPoint</Application>
  <PresentationFormat>On-screen Show (4:3)</PresentationFormat>
  <Paragraphs>319</Paragraphs>
  <Slides>41</Slides>
  <Notes>41</Notes>
  <HiddenSlides>0</HiddenSlides>
  <MMClips>0</MMClips>
  <ScaleCrop>false</ScaleCrop>
  <HeadingPairs>
    <vt:vector size="4" baseType="variant">
      <vt:variant>
        <vt:lpstr>Theme</vt:lpstr>
      </vt:variant>
      <vt:variant>
        <vt:i4>6</vt:i4>
      </vt:variant>
      <vt:variant>
        <vt:lpstr>Slide Titles</vt:lpstr>
      </vt:variant>
      <vt:variant>
        <vt:i4>41</vt:i4>
      </vt:variant>
    </vt:vector>
  </HeadingPairs>
  <TitlesOfParts>
    <vt:vector size="47" baseType="lpstr">
      <vt:lpstr>Basic</vt:lpstr>
      <vt:lpstr>Title</vt:lpstr>
      <vt:lpstr>Divider Master</vt:lpstr>
      <vt:lpstr>Contact</vt:lpstr>
      <vt:lpstr>Org Chart</vt:lpstr>
      <vt:lpstr>1_Contact</vt:lpstr>
      <vt:lpstr>Data Rich, Information Poor?  Making Sense of Progress Monitoring Data to Guide Intervention Decisions</vt:lpstr>
      <vt:lpstr>Purpose</vt:lpstr>
      <vt:lpstr>We will discuss</vt:lpstr>
      <vt:lpstr>1. Common Progress Monitoring Measures in Academics and Behavior</vt:lpstr>
      <vt:lpstr>Quick Review: What is progress monitoring?</vt:lpstr>
      <vt:lpstr>Why Implement  Progress Monitoring?</vt:lpstr>
      <vt:lpstr>Progress Monitoring Tools Should Be</vt:lpstr>
      <vt:lpstr>Common Progress Monitoring Measures: Academics</vt:lpstr>
      <vt:lpstr>Common Progress Monitoring Measures: Behavior</vt:lpstr>
      <vt:lpstr>Common Progress Monitoring Measures: Behavior</vt:lpstr>
      <vt:lpstr>Common Progress Monitoring Measures: Behavior</vt:lpstr>
      <vt:lpstr>Graphing Progress Monitoring Data</vt:lpstr>
      <vt:lpstr>2. Key Considerations for Optimizing Data Collection </vt:lpstr>
      <vt:lpstr>Common Challenges: Academic Data</vt:lpstr>
      <vt:lpstr>Common Challenges: Behavior Data</vt:lpstr>
      <vt:lpstr>3. Structured Questioning for Analyzing Progress Monitoring Data Patterns</vt:lpstr>
      <vt:lpstr>PowerPoint Presentation</vt:lpstr>
      <vt:lpstr>Use Structured Questioning to Arrive at a Hypothesis</vt:lpstr>
      <vt:lpstr>Structured Questioning</vt:lpstr>
      <vt:lpstr>Structured Questioning</vt:lpstr>
      <vt:lpstr>Structured Questioning</vt:lpstr>
      <vt:lpstr>Trend: Improvement in Scores  After Change (Behavior)</vt:lpstr>
      <vt:lpstr>Trend: Improvement in Scores  After Change (Academic)</vt:lpstr>
      <vt:lpstr>What could this pattern be telling you?</vt:lpstr>
      <vt:lpstr>Trend: Flat Line (Behavior) </vt:lpstr>
      <vt:lpstr>Trend: Flat Line (Academic)</vt:lpstr>
      <vt:lpstr>What could this pattern be telling you?</vt:lpstr>
      <vt:lpstr>PowerPoint Presentation</vt:lpstr>
      <vt:lpstr>Trend: Highly Variable (Behavior)</vt:lpstr>
      <vt:lpstr>Trend: Highly Variable (Academic)</vt:lpstr>
      <vt:lpstr>What could this pattern be telling you?</vt:lpstr>
      <vt:lpstr>PowerPoint Presentation</vt:lpstr>
      <vt:lpstr>Trend: Slow Rate of Improvement (Behavior)</vt:lpstr>
      <vt:lpstr>Trend: Slow Rate of Improvement (Academic)</vt:lpstr>
      <vt:lpstr>What could this pattern be telling you? </vt:lpstr>
      <vt:lpstr>PowerPoint Presentation</vt:lpstr>
      <vt:lpstr> In Summary</vt:lpstr>
      <vt:lpstr>Additional Resources</vt:lpstr>
      <vt:lpstr>Questions and Discussion</vt:lpstr>
      <vt:lpstr>PowerPoint Presentation</vt:lpstr>
      <vt:lpstr>National Center on Intensive Intervention</vt:lpstr>
    </vt:vector>
  </TitlesOfParts>
  <Company>American Institutes for Research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Key Considerations for Data Teams:  Using Systematic Questions to Guide Intervention Planning</dc:title>
  <dc:creator>lmagnuson</dc:creator>
  <cp:lastModifiedBy>Peterson, Amy</cp:lastModifiedBy>
  <cp:revision>144</cp:revision>
  <cp:lastPrinted>2014-01-13T13:50:41Z</cp:lastPrinted>
  <dcterms:created xsi:type="dcterms:W3CDTF">2013-12-17T01:47:23Z</dcterms:created>
  <dcterms:modified xsi:type="dcterms:W3CDTF">2014-03-05T19:51:19Z</dcterms:modified>
</cp:coreProperties>
</file>