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10" r:id="rId4"/>
  </p:sldMasterIdLst>
  <p:notesMasterIdLst>
    <p:notesMasterId r:id="rId20"/>
  </p:notesMasterIdLst>
  <p:sldIdLst>
    <p:sldId id="626" r:id="rId5"/>
    <p:sldId id="258" r:id="rId6"/>
    <p:sldId id="259" r:id="rId7"/>
    <p:sldId id="275" r:id="rId8"/>
    <p:sldId id="276" r:id="rId9"/>
    <p:sldId id="277" r:id="rId10"/>
    <p:sldId id="278" r:id="rId11"/>
    <p:sldId id="279" r:id="rId12"/>
    <p:sldId id="280" r:id="rId13"/>
    <p:sldId id="281" r:id="rId14"/>
    <p:sldId id="282" r:id="rId15"/>
    <p:sldId id="283" r:id="rId16"/>
    <p:sldId id="284" r:id="rId17"/>
    <p:sldId id="285" r:id="rId18"/>
    <p:sldId id="272" r:id="rId19"/>
  </p:sldIdLst>
  <p:sldSz cx="9144000" cy="5143500" type="screen16x9"/>
  <p:notesSz cx="6858000" cy="9144000"/>
  <p:embeddedFontLst>
    <p:embeddedFont>
      <p:font typeface="Arial Narrow" panose="020B060602020203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2B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57631-B04D-4203-A9F6-307EEDB6DD96}" v="33" dt="2020-07-24T16:21:48.454"/>
  </p1510:revLst>
</p1510:revInfo>
</file>

<file path=ppt/tableStyles.xml><?xml version="1.0" encoding="utf-8"?>
<a:tblStyleLst xmlns:a="http://schemas.openxmlformats.org/drawingml/2006/main" def="{6315E72A-922E-4E12-887E-07A4BC624BAA}">
  <a:tblStyle styleId="{6315E72A-922E-4E12-887E-07A4BC624B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196" autoAdjust="0"/>
    <p:restoredTop sz="86335" autoAdjust="0"/>
  </p:normalViewPr>
  <p:slideViewPr>
    <p:cSldViewPr snapToGrid="0">
      <p:cViewPr varScale="1">
        <p:scale>
          <a:sx n="98" d="100"/>
          <a:sy n="98" d="100"/>
        </p:scale>
        <p:origin x="420" y="84"/>
      </p:cViewPr>
      <p:guideLst>
        <p:guide orient="horz" pos="1620"/>
        <p:guide pos="2880"/>
      </p:guideLst>
    </p:cSldViewPr>
  </p:slideViewPr>
  <p:outlineViewPr>
    <p:cViewPr>
      <p:scale>
        <a:sx n="33" d="100"/>
        <a:sy n="33" d="100"/>
      </p:scale>
      <p:origin x="0" y="-63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ible, Elizabeth" userId="cc99524a-59cf-4811-bbbd-4798cc24125f" providerId="ADAL" clId="{06E57631-B04D-4203-A9F6-307EEDB6DD96}"/>
    <pc:docChg chg="modSld">
      <pc:chgData name="Laible, Elizabeth" userId="cc99524a-59cf-4811-bbbd-4798cc24125f" providerId="ADAL" clId="{06E57631-B04D-4203-A9F6-307EEDB6DD96}" dt="2020-07-24T16:21:48.453" v="2150" actId="207"/>
      <pc:docMkLst>
        <pc:docMk/>
      </pc:docMkLst>
      <pc:sldChg chg="modSp">
        <pc:chgData name="Laible, Elizabeth" userId="cc99524a-59cf-4811-bbbd-4798cc24125f" providerId="ADAL" clId="{06E57631-B04D-4203-A9F6-307EEDB6DD96}" dt="2020-07-24T16:11:48.509" v="1737" actId="962"/>
        <pc:sldMkLst>
          <pc:docMk/>
          <pc:sldMk cId="0" sldId="258"/>
        </pc:sldMkLst>
        <pc:picChg chg="mod">
          <ac:chgData name="Laible, Elizabeth" userId="cc99524a-59cf-4811-bbbd-4798cc24125f" providerId="ADAL" clId="{06E57631-B04D-4203-A9F6-307EEDB6DD96}" dt="2020-07-24T15:26:59.392" v="47" actId="962"/>
          <ac:picMkLst>
            <pc:docMk/>
            <pc:sldMk cId="0" sldId="258"/>
            <ac:picMk id="89" creationId="{00000000-0000-0000-0000-000000000000}"/>
          </ac:picMkLst>
        </pc:picChg>
        <pc:picChg chg="mod">
          <ac:chgData name="Laible, Elizabeth" userId="cc99524a-59cf-4811-bbbd-4798cc24125f" providerId="ADAL" clId="{06E57631-B04D-4203-A9F6-307EEDB6DD96}" dt="2020-07-24T15:27:07.218" v="49" actId="962"/>
          <ac:picMkLst>
            <pc:docMk/>
            <pc:sldMk cId="0" sldId="258"/>
            <ac:picMk id="90" creationId="{00000000-0000-0000-0000-000000000000}"/>
          </ac:picMkLst>
        </pc:picChg>
        <pc:picChg chg="mod">
          <ac:chgData name="Laible, Elizabeth" userId="cc99524a-59cf-4811-bbbd-4798cc24125f" providerId="ADAL" clId="{06E57631-B04D-4203-A9F6-307EEDB6DD96}" dt="2020-07-24T15:27:11.797" v="51" actId="962"/>
          <ac:picMkLst>
            <pc:docMk/>
            <pc:sldMk cId="0" sldId="258"/>
            <ac:picMk id="91" creationId="{00000000-0000-0000-0000-000000000000}"/>
          </ac:picMkLst>
        </pc:picChg>
        <pc:picChg chg="mod">
          <ac:chgData name="Laible, Elizabeth" userId="cc99524a-59cf-4811-bbbd-4798cc24125f" providerId="ADAL" clId="{06E57631-B04D-4203-A9F6-307EEDB6DD96}" dt="2020-07-24T15:27:16.503" v="53" actId="962"/>
          <ac:picMkLst>
            <pc:docMk/>
            <pc:sldMk cId="0" sldId="258"/>
            <ac:picMk id="92" creationId="{00000000-0000-0000-0000-000000000000}"/>
          </ac:picMkLst>
        </pc:picChg>
        <pc:picChg chg="mod">
          <ac:chgData name="Laible, Elizabeth" userId="cc99524a-59cf-4811-bbbd-4798cc24125f" providerId="ADAL" clId="{06E57631-B04D-4203-A9F6-307EEDB6DD96}" dt="2020-07-24T15:27:20.725" v="55" actId="962"/>
          <ac:picMkLst>
            <pc:docMk/>
            <pc:sldMk cId="0" sldId="258"/>
            <ac:picMk id="93" creationId="{00000000-0000-0000-0000-000000000000}"/>
          </ac:picMkLst>
        </pc:picChg>
        <pc:picChg chg="mod">
          <ac:chgData name="Laible, Elizabeth" userId="cc99524a-59cf-4811-bbbd-4798cc24125f" providerId="ADAL" clId="{06E57631-B04D-4203-A9F6-307EEDB6DD96}" dt="2020-07-24T15:27:30.100" v="59" actId="962"/>
          <ac:picMkLst>
            <pc:docMk/>
            <pc:sldMk cId="0" sldId="258"/>
            <ac:picMk id="94" creationId="{00000000-0000-0000-0000-000000000000}"/>
          </ac:picMkLst>
        </pc:picChg>
        <pc:picChg chg="mod">
          <ac:chgData name="Laible, Elizabeth" userId="cc99524a-59cf-4811-bbbd-4798cc24125f" providerId="ADAL" clId="{06E57631-B04D-4203-A9F6-307EEDB6DD96}" dt="2020-07-24T15:27:24.763" v="57" actId="962"/>
          <ac:picMkLst>
            <pc:docMk/>
            <pc:sldMk cId="0" sldId="258"/>
            <ac:picMk id="95" creationId="{00000000-0000-0000-0000-000000000000}"/>
          </ac:picMkLst>
        </pc:picChg>
        <pc:picChg chg="mod">
          <ac:chgData name="Laible, Elizabeth" userId="cc99524a-59cf-4811-bbbd-4798cc24125f" providerId="ADAL" clId="{06E57631-B04D-4203-A9F6-307EEDB6DD96}" dt="2020-07-24T15:27:34.788" v="61" actId="962"/>
          <ac:picMkLst>
            <pc:docMk/>
            <pc:sldMk cId="0" sldId="258"/>
            <ac:picMk id="96" creationId="{00000000-0000-0000-0000-000000000000}"/>
          </ac:picMkLst>
        </pc:picChg>
        <pc:picChg chg="mod">
          <ac:chgData name="Laible, Elizabeth" userId="cc99524a-59cf-4811-bbbd-4798cc24125f" providerId="ADAL" clId="{06E57631-B04D-4203-A9F6-307EEDB6DD96}" dt="2020-07-24T15:27:42.074" v="65" actId="962"/>
          <ac:picMkLst>
            <pc:docMk/>
            <pc:sldMk cId="0" sldId="258"/>
            <ac:picMk id="97" creationId="{00000000-0000-0000-0000-000000000000}"/>
          </ac:picMkLst>
        </pc:picChg>
        <pc:picChg chg="mod">
          <ac:chgData name="Laible, Elizabeth" userId="cc99524a-59cf-4811-bbbd-4798cc24125f" providerId="ADAL" clId="{06E57631-B04D-4203-A9F6-307EEDB6DD96}" dt="2020-07-24T15:27:38.555" v="63" actId="962"/>
          <ac:picMkLst>
            <pc:docMk/>
            <pc:sldMk cId="0" sldId="258"/>
            <ac:picMk id="98" creationId="{00000000-0000-0000-0000-000000000000}"/>
          </ac:picMkLst>
        </pc:picChg>
        <pc:picChg chg="mod">
          <ac:chgData name="Laible, Elizabeth" userId="cc99524a-59cf-4811-bbbd-4798cc24125f" providerId="ADAL" clId="{06E57631-B04D-4203-A9F6-307EEDB6DD96}" dt="2020-07-24T15:27:49.325" v="69" actId="962"/>
          <ac:picMkLst>
            <pc:docMk/>
            <pc:sldMk cId="0" sldId="258"/>
            <ac:picMk id="99" creationId="{00000000-0000-0000-0000-000000000000}"/>
          </ac:picMkLst>
        </pc:picChg>
        <pc:picChg chg="mod">
          <ac:chgData name="Laible, Elizabeth" userId="cc99524a-59cf-4811-bbbd-4798cc24125f" providerId="ADAL" clId="{06E57631-B04D-4203-A9F6-307EEDB6DD96}" dt="2020-07-24T15:27:46.092" v="67" actId="962"/>
          <ac:picMkLst>
            <pc:docMk/>
            <pc:sldMk cId="0" sldId="258"/>
            <ac:picMk id="100" creationId="{00000000-0000-0000-0000-000000000000}"/>
          </ac:picMkLst>
        </pc:picChg>
        <pc:picChg chg="mod">
          <ac:chgData name="Laible, Elizabeth" userId="cc99524a-59cf-4811-bbbd-4798cc24125f" providerId="ADAL" clId="{06E57631-B04D-4203-A9F6-307EEDB6DD96}" dt="2020-07-24T15:27:56.663" v="73" actId="962"/>
          <ac:picMkLst>
            <pc:docMk/>
            <pc:sldMk cId="0" sldId="258"/>
            <ac:picMk id="101" creationId="{00000000-0000-0000-0000-000000000000}"/>
          </ac:picMkLst>
        </pc:picChg>
        <pc:picChg chg="mod">
          <ac:chgData name="Laible, Elizabeth" userId="cc99524a-59cf-4811-bbbd-4798cc24125f" providerId="ADAL" clId="{06E57631-B04D-4203-A9F6-307EEDB6DD96}" dt="2020-07-24T15:28:06.129" v="77" actId="962"/>
          <ac:picMkLst>
            <pc:docMk/>
            <pc:sldMk cId="0" sldId="258"/>
            <ac:picMk id="102" creationId="{00000000-0000-0000-0000-000000000000}"/>
          </ac:picMkLst>
        </pc:picChg>
        <pc:picChg chg="mod">
          <ac:chgData name="Laible, Elizabeth" userId="cc99524a-59cf-4811-bbbd-4798cc24125f" providerId="ADAL" clId="{06E57631-B04D-4203-A9F6-307EEDB6DD96}" dt="2020-07-24T15:28:00.280" v="75" actId="962"/>
          <ac:picMkLst>
            <pc:docMk/>
            <pc:sldMk cId="0" sldId="258"/>
            <ac:picMk id="103" creationId="{00000000-0000-0000-0000-000000000000}"/>
          </ac:picMkLst>
        </pc:picChg>
        <pc:picChg chg="mod">
          <ac:chgData name="Laible, Elizabeth" userId="cc99524a-59cf-4811-bbbd-4798cc24125f" providerId="ADAL" clId="{06E57631-B04D-4203-A9F6-307EEDB6DD96}" dt="2020-07-24T15:27:53.138" v="71" actId="962"/>
          <ac:picMkLst>
            <pc:docMk/>
            <pc:sldMk cId="0" sldId="258"/>
            <ac:picMk id="104" creationId="{00000000-0000-0000-0000-000000000000}"/>
          </ac:picMkLst>
        </pc:picChg>
        <pc:picChg chg="mod">
          <ac:chgData name="Laible, Elizabeth" userId="cc99524a-59cf-4811-bbbd-4798cc24125f" providerId="ADAL" clId="{06E57631-B04D-4203-A9F6-307EEDB6DD96}" dt="2020-07-24T15:59:53.729" v="1181" actId="962"/>
          <ac:picMkLst>
            <pc:docMk/>
            <pc:sldMk cId="0" sldId="258"/>
            <ac:picMk id="105" creationId="{00000000-0000-0000-0000-000000000000}"/>
          </ac:picMkLst>
        </pc:picChg>
        <pc:picChg chg="mod">
          <ac:chgData name="Laible, Elizabeth" userId="cc99524a-59cf-4811-bbbd-4798cc24125f" providerId="ADAL" clId="{06E57631-B04D-4203-A9F6-307EEDB6DD96}" dt="2020-07-24T15:59:58.403" v="1185" actId="962"/>
          <ac:picMkLst>
            <pc:docMk/>
            <pc:sldMk cId="0" sldId="258"/>
            <ac:picMk id="106" creationId="{00000000-0000-0000-0000-000000000000}"/>
          </ac:picMkLst>
        </pc:picChg>
        <pc:picChg chg="mod">
          <ac:chgData name="Laible, Elizabeth" userId="cc99524a-59cf-4811-bbbd-4798cc24125f" providerId="ADAL" clId="{06E57631-B04D-4203-A9F6-307EEDB6DD96}" dt="2020-07-24T15:59:55.963" v="1183" actId="962"/>
          <ac:picMkLst>
            <pc:docMk/>
            <pc:sldMk cId="0" sldId="258"/>
            <ac:picMk id="107" creationId="{00000000-0000-0000-0000-000000000000}"/>
          </ac:picMkLst>
        </pc:picChg>
        <pc:picChg chg="mod">
          <ac:chgData name="Laible, Elizabeth" userId="cc99524a-59cf-4811-bbbd-4798cc24125f" providerId="ADAL" clId="{06E57631-B04D-4203-A9F6-307EEDB6DD96}" dt="2020-07-24T16:00:04.602" v="1191" actId="962"/>
          <ac:picMkLst>
            <pc:docMk/>
            <pc:sldMk cId="0" sldId="258"/>
            <ac:picMk id="108" creationId="{00000000-0000-0000-0000-000000000000}"/>
          </ac:picMkLst>
        </pc:picChg>
        <pc:picChg chg="mod">
          <ac:chgData name="Laible, Elizabeth" userId="cc99524a-59cf-4811-bbbd-4798cc24125f" providerId="ADAL" clId="{06E57631-B04D-4203-A9F6-307EEDB6DD96}" dt="2020-07-24T16:00:00.334" v="1187" actId="962"/>
          <ac:picMkLst>
            <pc:docMk/>
            <pc:sldMk cId="0" sldId="258"/>
            <ac:picMk id="109" creationId="{00000000-0000-0000-0000-000000000000}"/>
          </ac:picMkLst>
        </pc:picChg>
        <pc:picChg chg="mod">
          <ac:chgData name="Laible, Elizabeth" userId="cc99524a-59cf-4811-bbbd-4798cc24125f" providerId="ADAL" clId="{06E57631-B04D-4203-A9F6-307EEDB6DD96}" dt="2020-07-24T16:00:08.820" v="1195" actId="962"/>
          <ac:picMkLst>
            <pc:docMk/>
            <pc:sldMk cId="0" sldId="258"/>
            <ac:picMk id="110" creationId="{00000000-0000-0000-0000-000000000000}"/>
          </ac:picMkLst>
        </pc:picChg>
        <pc:picChg chg="mod">
          <ac:chgData name="Laible, Elizabeth" userId="cc99524a-59cf-4811-bbbd-4798cc24125f" providerId="ADAL" clId="{06E57631-B04D-4203-A9F6-307EEDB6DD96}" dt="2020-07-24T16:00:02.568" v="1189" actId="962"/>
          <ac:picMkLst>
            <pc:docMk/>
            <pc:sldMk cId="0" sldId="258"/>
            <ac:picMk id="111" creationId="{00000000-0000-0000-0000-000000000000}"/>
          </ac:picMkLst>
        </pc:picChg>
        <pc:picChg chg="mod">
          <ac:chgData name="Laible, Elizabeth" userId="cc99524a-59cf-4811-bbbd-4798cc24125f" providerId="ADAL" clId="{06E57631-B04D-4203-A9F6-307EEDB6DD96}" dt="2020-07-24T16:00:06.783" v="1193" actId="962"/>
          <ac:picMkLst>
            <pc:docMk/>
            <pc:sldMk cId="0" sldId="258"/>
            <ac:picMk id="112" creationId="{00000000-0000-0000-0000-000000000000}"/>
          </ac:picMkLst>
        </pc:picChg>
        <pc:picChg chg="mod">
          <ac:chgData name="Laible, Elizabeth" userId="cc99524a-59cf-4811-bbbd-4798cc24125f" providerId="ADAL" clId="{06E57631-B04D-4203-A9F6-307EEDB6DD96}" dt="2020-07-24T16:00:12.758" v="1199" actId="962"/>
          <ac:picMkLst>
            <pc:docMk/>
            <pc:sldMk cId="0" sldId="258"/>
            <ac:picMk id="113" creationId="{00000000-0000-0000-0000-000000000000}"/>
          </ac:picMkLst>
        </pc:picChg>
        <pc:picChg chg="mod">
          <ac:chgData name="Laible, Elizabeth" userId="cc99524a-59cf-4811-bbbd-4798cc24125f" providerId="ADAL" clId="{06E57631-B04D-4203-A9F6-307EEDB6DD96}" dt="2020-07-24T16:00:17.163" v="1203" actId="962"/>
          <ac:picMkLst>
            <pc:docMk/>
            <pc:sldMk cId="0" sldId="258"/>
            <ac:picMk id="114" creationId="{00000000-0000-0000-0000-000000000000}"/>
          </ac:picMkLst>
        </pc:picChg>
        <pc:picChg chg="mod">
          <ac:chgData name="Laible, Elizabeth" userId="cc99524a-59cf-4811-bbbd-4798cc24125f" providerId="ADAL" clId="{06E57631-B04D-4203-A9F6-307EEDB6DD96}" dt="2020-07-24T16:00:10.787" v="1197" actId="962"/>
          <ac:picMkLst>
            <pc:docMk/>
            <pc:sldMk cId="0" sldId="258"/>
            <ac:picMk id="115" creationId="{00000000-0000-0000-0000-000000000000}"/>
          </ac:picMkLst>
        </pc:picChg>
        <pc:picChg chg="mod">
          <ac:chgData name="Laible, Elizabeth" userId="cc99524a-59cf-4811-bbbd-4798cc24125f" providerId="ADAL" clId="{06E57631-B04D-4203-A9F6-307EEDB6DD96}" dt="2020-07-24T16:00:14.762" v="1201" actId="962"/>
          <ac:picMkLst>
            <pc:docMk/>
            <pc:sldMk cId="0" sldId="258"/>
            <ac:picMk id="116" creationId="{00000000-0000-0000-0000-000000000000}"/>
          </ac:picMkLst>
        </pc:picChg>
        <pc:picChg chg="mod">
          <ac:chgData name="Laible, Elizabeth" userId="cc99524a-59cf-4811-bbbd-4798cc24125f" providerId="ADAL" clId="{06E57631-B04D-4203-A9F6-307EEDB6DD96}" dt="2020-07-24T16:00:21.098" v="1207" actId="962"/>
          <ac:picMkLst>
            <pc:docMk/>
            <pc:sldMk cId="0" sldId="258"/>
            <ac:picMk id="117" creationId="{00000000-0000-0000-0000-000000000000}"/>
          </ac:picMkLst>
        </pc:picChg>
        <pc:picChg chg="mod">
          <ac:chgData name="Laible, Elizabeth" userId="cc99524a-59cf-4811-bbbd-4798cc24125f" providerId="ADAL" clId="{06E57631-B04D-4203-A9F6-307EEDB6DD96}" dt="2020-07-24T16:00:19.041" v="1205" actId="962"/>
          <ac:picMkLst>
            <pc:docMk/>
            <pc:sldMk cId="0" sldId="258"/>
            <ac:picMk id="118" creationId="{00000000-0000-0000-0000-000000000000}"/>
          </ac:picMkLst>
        </pc:picChg>
        <pc:picChg chg="mod">
          <ac:chgData name="Laible, Elizabeth" userId="cc99524a-59cf-4811-bbbd-4798cc24125f" providerId="ADAL" clId="{06E57631-B04D-4203-A9F6-307EEDB6DD96}" dt="2020-07-24T16:00:26.891" v="1213" actId="962"/>
          <ac:picMkLst>
            <pc:docMk/>
            <pc:sldMk cId="0" sldId="258"/>
            <ac:picMk id="119" creationId="{00000000-0000-0000-0000-000000000000}"/>
          </ac:picMkLst>
        </pc:picChg>
        <pc:picChg chg="mod">
          <ac:chgData name="Laible, Elizabeth" userId="cc99524a-59cf-4811-bbbd-4798cc24125f" providerId="ADAL" clId="{06E57631-B04D-4203-A9F6-307EEDB6DD96}" dt="2020-07-24T16:00:24.929" v="1211" actId="962"/>
          <ac:picMkLst>
            <pc:docMk/>
            <pc:sldMk cId="0" sldId="258"/>
            <ac:picMk id="120" creationId="{00000000-0000-0000-0000-000000000000}"/>
          </ac:picMkLst>
        </pc:picChg>
        <pc:picChg chg="mod">
          <ac:chgData name="Laible, Elizabeth" userId="cc99524a-59cf-4811-bbbd-4798cc24125f" providerId="ADAL" clId="{06E57631-B04D-4203-A9F6-307EEDB6DD96}" dt="2020-07-24T16:00:23.038" v="1209" actId="962"/>
          <ac:picMkLst>
            <pc:docMk/>
            <pc:sldMk cId="0" sldId="258"/>
            <ac:picMk id="121" creationId="{00000000-0000-0000-0000-000000000000}"/>
          </ac:picMkLst>
        </pc:picChg>
        <pc:picChg chg="mod">
          <ac:chgData name="Laible, Elizabeth" userId="cc99524a-59cf-4811-bbbd-4798cc24125f" providerId="ADAL" clId="{06E57631-B04D-4203-A9F6-307EEDB6DD96}" dt="2020-07-24T16:00:30.779" v="1217" actId="962"/>
          <ac:picMkLst>
            <pc:docMk/>
            <pc:sldMk cId="0" sldId="258"/>
            <ac:picMk id="122" creationId="{00000000-0000-0000-0000-000000000000}"/>
          </ac:picMkLst>
        </pc:picChg>
        <pc:picChg chg="mod">
          <ac:chgData name="Laible, Elizabeth" userId="cc99524a-59cf-4811-bbbd-4798cc24125f" providerId="ADAL" clId="{06E57631-B04D-4203-A9F6-307EEDB6DD96}" dt="2020-07-24T16:00:28.818" v="1215" actId="962"/>
          <ac:picMkLst>
            <pc:docMk/>
            <pc:sldMk cId="0" sldId="258"/>
            <ac:picMk id="123" creationId="{00000000-0000-0000-0000-000000000000}"/>
          </ac:picMkLst>
        </pc:picChg>
        <pc:picChg chg="mod">
          <ac:chgData name="Laible, Elizabeth" userId="cc99524a-59cf-4811-bbbd-4798cc24125f" providerId="ADAL" clId="{06E57631-B04D-4203-A9F6-307EEDB6DD96}" dt="2020-07-24T16:00:38.409" v="1225" actId="962"/>
          <ac:picMkLst>
            <pc:docMk/>
            <pc:sldMk cId="0" sldId="258"/>
            <ac:picMk id="124" creationId="{00000000-0000-0000-0000-000000000000}"/>
          </ac:picMkLst>
        </pc:picChg>
        <pc:picChg chg="mod">
          <ac:chgData name="Laible, Elizabeth" userId="cc99524a-59cf-4811-bbbd-4798cc24125f" providerId="ADAL" clId="{06E57631-B04D-4203-A9F6-307EEDB6DD96}" dt="2020-07-24T16:00:32.716" v="1219" actId="962"/>
          <ac:picMkLst>
            <pc:docMk/>
            <pc:sldMk cId="0" sldId="258"/>
            <ac:picMk id="125" creationId="{00000000-0000-0000-0000-000000000000}"/>
          </ac:picMkLst>
        </pc:picChg>
        <pc:picChg chg="mod">
          <ac:chgData name="Laible, Elizabeth" userId="cc99524a-59cf-4811-bbbd-4798cc24125f" providerId="ADAL" clId="{06E57631-B04D-4203-A9F6-307EEDB6DD96}" dt="2020-07-24T16:00:36.521" v="1223" actId="962"/>
          <ac:picMkLst>
            <pc:docMk/>
            <pc:sldMk cId="0" sldId="258"/>
            <ac:picMk id="126" creationId="{00000000-0000-0000-0000-000000000000}"/>
          </ac:picMkLst>
        </pc:picChg>
        <pc:picChg chg="mod">
          <ac:chgData name="Laible, Elizabeth" userId="cc99524a-59cf-4811-bbbd-4798cc24125f" providerId="ADAL" clId="{06E57631-B04D-4203-A9F6-307EEDB6DD96}" dt="2020-07-24T16:00:34.618" v="1221" actId="962"/>
          <ac:picMkLst>
            <pc:docMk/>
            <pc:sldMk cId="0" sldId="258"/>
            <ac:picMk id="127" creationId="{00000000-0000-0000-0000-000000000000}"/>
          </ac:picMkLst>
        </pc:picChg>
        <pc:picChg chg="mod">
          <ac:chgData name="Laible, Elizabeth" userId="cc99524a-59cf-4811-bbbd-4798cc24125f" providerId="ADAL" clId="{06E57631-B04D-4203-A9F6-307EEDB6DD96}" dt="2020-07-24T16:00:44.433" v="1231" actId="962"/>
          <ac:picMkLst>
            <pc:docMk/>
            <pc:sldMk cId="0" sldId="258"/>
            <ac:picMk id="128" creationId="{00000000-0000-0000-0000-000000000000}"/>
          </ac:picMkLst>
        </pc:picChg>
        <pc:picChg chg="mod">
          <ac:chgData name="Laible, Elizabeth" userId="cc99524a-59cf-4811-bbbd-4798cc24125f" providerId="ADAL" clId="{06E57631-B04D-4203-A9F6-307EEDB6DD96}" dt="2020-07-24T16:00:42.390" v="1229" actId="962"/>
          <ac:picMkLst>
            <pc:docMk/>
            <pc:sldMk cId="0" sldId="258"/>
            <ac:picMk id="129" creationId="{00000000-0000-0000-0000-000000000000}"/>
          </ac:picMkLst>
        </pc:picChg>
        <pc:picChg chg="mod">
          <ac:chgData name="Laible, Elizabeth" userId="cc99524a-59cf-4811-bbbd-4798cc24125f" providerId="ADAL" clId="{06E57631-B04D-4203-A9F6-307EEDB6DD96}" dt="2020-07-24T16:00:40.364" v="1227" actId="962"/>
          <ac:picMkLst>
            <pc:docMk/>
            <pc:sldMk cId="0" sldId="258"/>
            <ac:picMk id="130" creationId="{00000000-0000-0000-0000-000000000000}"/>
          </ac:picMkLst>
        </pc:picChg>
        <pc:picChg chg="mod">
          <ac:chgData name="Laible, Elizabeth" userId="cc99524a-59cf-4811-bbbd-4798cc24125f" providerId="ADAL" clId="{06E57631-B04D-4203-A9F6-307EEDB6DD96}" dt="2020-07-24T15:28:25.108" v="83" actId="962"/>
          <ac:picMkLst>
            <pc:docMk/>
            <pc:sldMk cId="0" sldId="258"/>
            <ac:picMk id="131" creationId="{00000000-0000-0000-0000-000000000000}"/>
          </ac:picMkLst>
        </pc:picChg>
        <pc:picChg chg="mod">
          <ac:chgData name="Laible, Elizabeth" userId="cc99524a-59cf-4811-bbbd-4798cc24125f" providerId="ADAL" clId="{06E57631-B04D-4203-A9F6-307EEDB6DD96}" dt="2020-07-24T15:28:21.425" v="81" actId="962"/>
          <ac:picMkLst>
            <pc:docMk/>
            <pc:sldMk cId="0" sldId="258"/>
            <ac:picMk id="132" creationId="{00000000-0000-0000-0000-000000000000}"/>
          </ac:picMkLst>
        </pc:picChg>
        <pc:picChg chg="mod">
          <ac:chgData name="Laible, Elizabeth" userId="cc99524a-59cf-4811-bbbd-4798cc24125f" providerId="ADAL" clId="{06E57631-B04D-4203-A9F6-307EEDB6DD96}" dt="2020-07-24T15:28:16.923" v="79" actId="962"/>
          <ac:picMkLst>
            <pc:docMk/>
            <pc:sldMk cId="0" sldId="258"/>
            <ac:picMk id="133" creationId="{00000000-0000-0000-0000-000000000000}"/>
          </ac:picMkLst>
        </pc:picChg>
        <pc:picChg chg="mod">
          <ac:chgData name="Laible, Elizabeth" userId="cc99524a-59cf-4811-bbbd-4798cc24125f" providerId="ADAL" clId="{06E57631-B04D-4203-A9F6-307EEDB6DD96}" dt="2020-07-24T15:28:31.054" v="85" actId="962"/>
          <ac:picMkLst>
            <pc:docMk/>
            <pc:sldMk cId="0" sldId="258"/>
            <ac:picMk id="134" creationId="{00000000-0000-0000-0000-000000000000}"/>
          </ac:picMkLst>
        </pc:picChg>
        <pc:picChg chg="mod">
          <ac:chgData name="Laible, Elizabeth" userId="cc99524a-59cf-4811-bbbd-4798cc24125f" providerId="ADAL" clId="{06E57631-B04D-4203-A9F6-307EEDB6DD96}" dt="2020-07-24T15:28:35.321" v="87" actId="962"/>
          <ac:picMkLst>
            <pc:docMk/>
            <pc:sldMk cId="0" sldId="258"/>
            <ac:picMk id="135" creationId="{00000000-0000-0000-0000-000000000000}"/>
          </ac:picMkLst>
        </pc:picChg>
        <pc:picChg chg="mod">
          <ac:chgData name="Laible, Elizabeth" userId="cc99524a-59cf-4811-bbbd-4798cc24125f" providerId="ADAL" clId="{06E57631-B04D-4203-A9F6-307EEDB6DD96}" dt="2020-07-24T15:28:39.357" v="89" actId="962"/>
          <ac:picMkLst>
            <pc:docMk/>
            <pc:sldMk cId="0" sldId="258"/>
            <ac:picMk id="136" creationId="{00000000-0000-0000-0000-000000000000}"/>
          </ac:picMkLst>
        </pc:picChg>
        <pc:picChg chg="mod">
          <ac:chgData name="Laible, Elizabeth" userId="cc99524a-59cf-4811-bbbd-4798cc24125f" providerId="ADAL" clId="{06E57631-B04D-4203-A9F6-307EEDB6DD96}" dt="2020-07-24T15:28:46.312" v="93" actId="962"/>
          <ac:picMkLst>
            <pc:docMk/>
            <pc:sldMk cId="0" sldId="258"/>
            <ac:picMk id="137" creationId="{00000000-0000-0000-0000-000000000000}"/>
          </ac:picMkLst>
        </pc:picChg>
        <pc:picChg chg="mod">
          <ac:chgData name="Laible, Elizabeth" userId="cc99524a-59cf-4811-bbbd-4798cc24125f" providerId="ADAL" clId="{06E57631-B04D-4203-A9F6-307EEDB6DD96}" dt="2020-07-24T15:28:42.860" v="91" actId="962"/>
          <ac:picMkLst>
            <pc:docMk/>
            <pc:sldMk cId="0" sldId="258"/>
            <ac:picMk id="138" creationId="{00000000-0000-0000-0000-000000000000}"/>
          </ac:picMkLst>
        </pc:picChg>
        <pc:picChg chg="mod">
          <ac:chgData name="Laible, Elizabeth" userId="cc99524a-59cf-4811-bbbd-4798cc24125f" providerId="ADAL" clId="{06E57631-B04D-4203-A9F6-307EEDB6DD96}" dt="2020-07-24T15:28:53.265" v="97" actId="962"/>
          <ac:picMkLst>
            <pc:docMk/>
            <pc:sldMk cId="0" sldId="258"/>
            <ac:picMk id="139" creationId="{00000000-0000-0000-0000-000000000000}"/>
          </ac:picMkLst>
        </pc:picChg>
        <pc:picChg chg="mod">
          <ac:chgData name="Laible, Elizabeth" userId="cc99524a-59cf-4811-bbbd-4798cc24125f" providerId="ADAL" clId="{06E57631-B04D-4203-A9F6-307EEDB6DD96}" dt="2020-07-24T15:28:50.077" v="95" actId="962"/>
          <ac:picMkLst>
            <pc:docMk/>
            <pc:sldMk cId="0" sldId="258"/>
            <ac:picMk id="140" creationId="{00000000-0000-0000-0000-000000000000}"/>
          </ac:picMkLst>
        </pc:picChg>
        <pc:picChg chg="mod">
          <ac:chgData name="Laible, Elizabeth" userId="cc99524a-59cf-4811-bbbd-4798cc24125f" providerId="ADAL" clId="{06E57631-B04D-4203-A9F6-307EEDB6DD96}" dt="2020-07-24T15:29:13.683" v="109" actId="962"/>
          <ac:picMkLst>
            <pc:docMk/>
            <pc:sldMk cId="0" sldId="258"/>
            <ac:picMk id="141" creationId="{00000000-0000-0000-0000-000000000000}"/>
          </ac:picMkLst>
        </pc:picChg>
        <pc:picChg chg="mod">
          <ac:chgData name="Laible, Elizabeth" userId="cc99524a-59cf-4811-bbbd-4798cc24125f" providerId="ADAL" clId="{06E57631-B04D-4203-A9F6-307EEDB6DD96}" dt="2020-07-24T15:28:56.624" v="99" actId="962"/>
          <ac:picMkLst>
            <pc:docMk/>
            <pc:sldMk cId="0" sldId="258"/>
            <ac:picMk id="142" creationId="{00000000-0000-0000-0000-000000000000}"/>
          </ac:picMkLst>
        </pc:picChg>
        <pc:picChg chg="mod">
          <ac:chgData name="Laible, Elizabeth" userId="cc99524a-59cf-4811-bbbd-4798cc24125f" providerId="ADAL" clId="{06E57631-B04D-4203-A9F6-307EEDB6DD96}" dt="2020-07-24T15:29:23.448" v="115" actId="962"/>
          <ac:picMkLst>
            <pc:docMk/>
            <pc:sldMk cId="0" sldId="258"/>
            <ac:picMk id="143" creationId="{00000000-0000-0000-0000-000000000000}"/>
          </ac:picMkLst>
        </pc:picChg>
        <pc:picChg chg="mod">
          <ac:chgData name="Laible, Elizabeth" userId="cc99524a-59cf-4811-bbbd-4798cc24125f" providerId="ADAL" clId="{06E57631-B04D-4203-A9F6-307EEDB6DD96}" dt="2020-07-24T15:28:59.941" v="101" actId="962"/>
          <ac:picMkLst>
            <pc:docMk/>
            <pc:sldMk cId="0" sldId="258"/>
            <ac:picMk id="144" creationId="{00000000-0000-0000-0000-000000000000}"/>
          </ac:picMkLst>
        </pc:picChg>
        <pc:picChg chg="mod">
          <ac:chgData name="Laible, Elizabeth" userId="cc99524a-59cf-4811-bbbd-4798cc24125f" providerId="ADAL" clId="{06E57631-B04D-4203-A9F6-307EEDB6DD96}" dt="2020-07-24T15:29:10.046" v="107" actId="962"/>
          <ac:picMkLst>
            <pc:docMk/>
            <pc:sldMk cId="0" sldId="258"/>
            <ac:picMk id="145" creationId="{00000000-0000-0000-0000-000000000000}"/>
          </ac:picMkLst>
        </pc:picChg>
        <pc:picChg chg="mod">
          <ac:chgData name="Laible, Elizabeth" userId="cc99524a-59cf-4811-bbbd-4798cc24125f" providerId="ADAL" clId="{06E57631-B04D-4203-A9F6-307EEDB6DD96}" dt="2020-07-24T15:29:03.360" v="103" actId="962"/>
          <ac:picMkLst>
            <pc:docMk/>
            <pc:sldMk cId="0" sldId="258"/>
            <ac:picMk id="146" creationId="{00000000-0000-0000-0000-000000000000}"/>
          </ac:picMkLst>
        </pc:picChg>
        <pc:picChg chg="mod">
          <ac:chgData name="Laible, Elizabeth" userId="cc99524a-59cf-4811-bbbd-4798cc24125f" providerId="ADAL" clId="{06E57631-B04D-4203-A9F6-307EEDB6DD96}" dt="2020-07-24T15:29:16.899" v="111" actId="962"/>
          <ac:picMkLst>
            <pc:docMk/>
            <pc:sldMk cId="0" sldId="258"/>
            <ac:picMk id="147" creationId="{00000000-0000-0000-0000-000000000000}"/>
          </ac:picMkLst>
        </pc:picChg>
        <pc:picChg chg="mod">
          <ac:chgData name="Laible, Elizabeth" userId="cc99524a-59cf-4811-bbbd-4798cc24125f" providerId="ADAL" clId="{06E57631-B04D-4203-A9F6-307EEDB6DD96}" dt="2020-07-24T15:29:06.548" v="105" actId="962"/>
          <ac:picMkLst>
            <pc:docMk/>
            <pc:sldMk cId="0" sldId="258"/>
            <ac:picMk id="148" creationId="{00000000-0000-0000-0000-000000000000}"/>
          </ac:picMkLst>
        </pc:picChg>
        <pc:picChg chg="mod">
          <ac:chgData name="Laible, Elizabeth" userId="cc99524a-59cf-4811-bbbd-4798cc24125f" providerId="ADAL" clId="{06E57631-B04D-4203-A9F6-307EEDB6DD96}" dt="2020-07-24T15:29:29.861" v="119" actId="962"/>
          <ac:picMkLst>
            <pc:docMk/>
            <pc:sldMk cId="0" sldId="258"/>
            <ac:picMk id="149" creationId="{00000000-0000-0000-0000-000000000000}"/>
          </ac:picMkLst>
        </pc:picChg>
        <pc:picChg chg="mod">
          <ac:chgData name="Laible, Elizabeth" userId="cc99524a-59cf-4811-bbbd-4798cc24125f" providerId="ADAL" clId="{06E57631-B04D-4203-A9F6-307EEDB6DD96}" dt="2020-07-24T15:29:20.441" v="113" actId="962"/>
          <ac:picMkLst>
            <pc:docMk/>
            <pc:sldMk cId="0" sldId="258"/>
            <ac:picMk id="150" creationId="{00000000-0000-0000-0000-000000000000}"/>
          </ac:picMkLst>
        </pc:picChg>
        <pc:picChg chg="mod">
          <ac:chgData name="Laible, Elizabeth" userId="cc99524a-59cf-4811-bbbd-4798cc24125f" providerId="ADAL" clId="{06E57631-B04D-4203-A9F6-307EEDB6DD96}" dt="2020-07-24T15:29:26.702" v="117" actId="962"/>
          <ac:picMkLst>
            <pc:docMk/>
            <pc:sldMk cId="0" sldId="258"/>
            <ac:picMk id="151" creationId="{00000000-0000-0000-0000-000000000000}"/>
          </ac:picMkLst>
        </pc:picChg>
        <pc:picChg chg="mod">
          <ac:chgData name="Laible, Elizabeth" userId="cc99524a-59cf-4811-bbbd-4798cc24125f" providerId="ADAL" clId="{06E57631-B04D-4203-A9F6-307EEDB6DD96}" dt="2020-07-24T15:29:39.184" v="125" actId="962"/>
          <ac:picMkLst>
            <pc:docMk/>
            <pc:sldMk cId="0" sldId="258"/>
            <ac:picMk id="152" creationId="{00000000-0000-0000-0000-000000000000}"/>
          </ac:picMkLst>
        </pc:picChg>
        <pc:picChg chg="mod">
          <ac:chgData name="Laible, Elizabeth" userId="cc99524a-59cf-4811-bbbd-4798cc24125f" providerId="ADAL" clId="{06E57631-B04D-4203-A9F6-307EEDB6DD96}" dt="2020-07-24T15:29:33.075" v="121" actId="962"/>
          <ac:picMkLst>
            <pc:docMk/>
            <pc:sldMk cId="0" sldId="258"/>
            <ac:picMk id="153" creationId="{00000000-0000-0000-0000-000000000000}"/>
          </ac:picMkLst>
        </pc:picChg>
        <pc:picChg chg="mod">
          <ac:chgData name="Laible, Elizabeth" userId="cc99524a-59cf-4811-bbbd-4798cc24125f" providerId="ADAL" clId="{06E57631-B04D-4203-A9F6-307EEDB6DD96}" dt="2020-07-24T15:29:46.118" v="129" actId="962"/>
          <ac:picMkLst>
            <pc:docMk/>
            <pc:sldMk cId="0" sldId="258"/>
            <ac:picMk id="154" creationId="{00000000-0000-0000-0000-000000000000}"/>
          </ac:picMkLst>
        </pc:picChg>
        <pc:picChg chg="mod">
          <ac:chgData name="Laible, Elizabeth" userId="cc99524a-59cf-4811-bbbd-4798cc24125f" providerId="ADAL" clId="{06E57631-B04D-4203-A9F6-307EEDB6DD96}" dt="2020-07-24T15:29:36.055" v="123" actId="962"/>
          <ac:picMkLst>
            <pc:docMk/>
            <pc:sldMk cId="0" sldId="258"/>
            <ac:picMk id="155" creationId="{00000000-0000-0000-0000-000000000000}"/>
          </ac:picMkLst>
        </pc:picChg>
        <pc:picChg chg="mod">
          <ac:chgData name="Laible, Elizabeth" userId="cc99524a-59cf-4811-bbbd-4798cc24125f" providerId="ADAL" clId="{06E57631-B04D-4203-A9F6-307EEDB6DD96}" dt="2020-07-24T15:29:42.887" v="127" actId="962"/>
          <ac:picMkLst>
            <pc:docMk/>
            <pc:sldMk cId="0" sldId="258"/>
            <ac:picMk id="156" creationId="{00000000-0000-0000-0000-000000000000}"/>
          </ac:picMkLst>
        </pc:picChg>
        <pc:picChg chg="mod">
          <ac:chgData name="Laible, Elizabeth" userId="cc99524a-59cf-4811-bbbd-4798cc24125f" providerId="ADAL" clId="{06E57631-B04D-4203-A9F6-307EEDB6DD96}" dt="2020-07-24T15:29:52.671" v="133" actId="962"/>
          <ac:picMkLst>
            <pc:docMk/>
            <pc:sldMk cId="0" sldId="258"/>
            <ac:picMk id="157" creationId="{00000000-0000-0000-0000-000000000000}"/>
          </ac:picMkLst>
        </pc:picChg>
        <pc:picChg chg="mod">
          <ac:chgData name="Laible, Elizabeth" userId="cc99524a-59cf-4811-bbbd-4798cc24125f" providerId="ADAL" clId="{06E57631-B04D-4203-A9F6-307EEDB6DD96}" dt="2020-07-24T15:29:49.361" v="131" actId="962"/>
          <ac:picMkLst>
            <pc:docMk/>
            <pc:sldMk cId="0" sldId="258"/>
            <ac:picMk id="158" creationId="{00000000-0000-0000-0000-000000000000}"/>
          </ac:picMkLst>
        </pc:picChg>
        <pc:picChg chg="mod">
          <ac:chgData name="Laible, Elizabeth" userId="cc99524a-59cf-4811-bbbd-4798cc24125f" providerId="ADAL" clId="{06E57631-B04D-4203-A9F6-307EEDB6DD96}" dt="2020-07-24T15:30:10.424" v="143" actId="962"/>
          <ac:picMkLst>
            <pc:docMk/>
            <pc:sldMk cId="0" sldId="258"/>
            <ac:picMk id="159" creationId="{00000000-0000-0000-0000-000000000000}"/>
          </ac:picMkLst>
        </pc:picChg>
        <pc:picChg chg="mod">
          <ac:chgData name="Laible, Elizabeth" userId="cc99524a-59cf-4811-bbbd-4798cc24125f" providerId="ADAL" clId="{06E57631-B04D-4203-A9F6-307EEDB6DD96}" dt="2020-07-24T15:29:56.003" v="135" actId="962"/>
          <ac:picMkLst>
            <pc:docMk/>
            <pc:sldMk cId="0" sldId="258"/>
            <ac:picMk id="160" creationId="{00000000-0000-0000-0000-000000000000}"/>
          </ac:picMkLst>
        </pc:picChg>
        <pc:picChg chg="mod">
          <ac:chgData name="Laible, Elizabeth" userId="cc99524a-59cf-4811-bbbd-4798cc24125f" providerId="ADAL" clId="{06E57631-B04D-4203-A9F6-307EEDB6DD96}" dt="2020-07-24T15:30:03.247" v="139" actId="962"/>
          <ac:picMkLst>
            <pc:docMk/>
            <pc:sldMk cId="0" sldId="258"/>
            <ac:picMk id="161" creationId="{00000000-0000-0000-0000-000000000000}"/>
          </ac:picMkLst>
        </pc:picChg>
        <pc:picChg chg="mod">
          <ac:chgData name="Laible, Elizabeth" userId="cc99524a-59cf-4811-bbbd-4798cc24125f" providerId="ADAL" clId="{06E57631-B04D-4203-A9F6-307EEDB6DD96}" dt="2020-07-24T15:29:59.205" v="137" actId="962"/>
          <ac:picMkLst>
            <pc:docMk/>
            <pc:sldMk cId="0" sldId="258"/>
            <ac:picMk id="162" creationId="{00000000-0000-0000-0000-000000000000}"/>
          </ac:picMkLst>
        </pc:picChg>
        <pc:picChg chg="mod">
          <ac:chgData name="Laible, Elizabeth" userId="cc99524a-59cf-4811-bbbd-4798cc24125f" providerId="ADAL" clId="{06E57631-B04D-4203-A9F6-307EEDB6DD96}" dt="2020-07-24T15:30:20.810" v="147" actId="962"/>
          <ac:picMkLst>
            <pc:docMk/>
            <pc:sldMk cId="0" sldId="258"/>
            <ac:picMk id="163" creationId="{00000000-0000-0000-0000-000000000000}"/>
          </ac:picMkLst>
        </pc:picChg>
        <pc:picChg chg="mod">
          <ac:chgData name="Laible, Elizabeth" userId="cc99524a-59cf-4811-bbbd-4798cc24125f" providerId="ADAL" clId="{06E57631-B04D-4203-A9F6-307EEDB6DD96}" dt="2020-07-24T15:30:06.531" v="141" actId="962"/>
          <ac:picMkLst>
            <pc:docMk/>
            <pc:sldMk cId="0" sldId="258"/>
            <ac:picMk id="164" creationId="{00000000-0000-0000-0000-000000000000}"/>
          </ac:picMkLst>
        </pc:picChg>
        <pc:picChg chg="mod">
          <ac:chgData name="Laible, Elizabeth" userId="cc99524a-59cf-4811-bbbd-4798cc24125f" providerId="ADAL" clId="{06E57631-B04D-4203-A9F6-307EEDB6DD96}" dt="2020-07-24T15:30:17.729" v="145" actId="962"/>
          <ac:picMkLst>
            <pc:docMk/>
            <pc:sldMk cId="0" sldId="258"/>
            <ac:picMk id="165" creationId="{00000000-0000-0000-0000-000000000000}"/>
          </ac:picMkLst>
        </pc:picChg>
        <pc:picChg chg="mod">
          <ac:chgData name="Laible, Elizabeth" userId="cc99524a-59cf-4811-bbbd-4798cc24125f" providerId="ADAL" clId="{06E57631-B04D-4203-A9F6-307EEDB6DD96}" dt="2020-07-24T15:30:36.465" v="157" actId="962"/>
          <ac:picMkLst>
            <pc:docMk/>
            <pc:sldMk cId="0" sldId="258"/>
            <ac:picMk id="166" creationId="{00000000-0000-0000-0000-000000000000}"/>
          </ac:picMkLst>
        </pc:picChg>
        <pc:picChg chg="mod">
          <ac:chgData name="Laible, Elizabeth" userId="cc99524a-59cf-4811-bbbd-4798cc24125f" providerId="ADAL" clId="{06E57631-B04D-4203-A9F6-307EEDB6DD96}" dt="2020-07-24T15:30:23.932" v="149" actId="962"/>
          <ac:picMkLst>
            <pc:docMk/>
            <pc:sldMk cId="0" sldId="258"/>
            <ac:picMk id="167" creationId="{00000000-0000-0000-0000-000000000000}"/>
          </ac:picMkLst>
        </pc:picChg>
        <pc:picChg chg="mod">
          <ac:chgData name="Laible, Elizabeth" userId="cc99524a-59cf-4811-bbbd-4798cc24125f" providerId="ADAL" clId="{06E57631-B04D-4203-A9F6-307EEDB6DD96}" dt="2020-07-24T15:30:44.643" v="161" actId="962"/>
          <ac:picMkLst>
            <pc:docMk/>
            <pc:sldMk cId="0" sldId="258"/>
            <ac:picMk id="168" creationId="{00000000-0000-0000-0000-000000000000}"/>
          </ac:picMkLst>
        </pc:picChg>
        <pc:picChg chg="mod">
          <ac:chgData name="Laible, Elizabeth" userId="cc99524a-59cf-4811-bbbd-4798cc24125f" providerId="ADAL" clId="{06E57631-B04D-4203-A9F6-307EEDB6DD96}" dt="2020-07-24T15:30:27.090" v="151" actId="962"/>
          <ac:picMkLst>
            <pc:docMk/>
            <pc:sldMk cId="0" sldId="258"/>
            <ac:picMk id="169" creationId="{00000000-0000-0000-0000-000000000000}"/>
          </ac:picMkLst>
        </pc:picChg>
        <pc:picChg chg="mod">
          <ac:chgData name="Laible, Elizabeth" userId="cc99524a-59cf-4811-bbbd-4798cc24125f" providerId="ADAL" clId="{06E57631-B04D-4203-A9F6-307EEDB6DD96}" dt="2020-07-24T15:30:33.325" v="155" actId="962"/>
          <ac:picMkLst>
            <pc:docMk/>
            <pc:sldMk cId="0" sldId="258"/>
            <ac:picMk id="170" creationId="{00000000-0000-0000-0000-000000000000}"/>
          </ac:picMkLst>
        </pc:picChg>
        <pc:picChg chg="mod">
          <ac:chgData name="Laible, Elizabeth" userId="cc99524a-59cf-4811-bbbd-4798cc24125f" providerId="ADAL" clId="{06E57631-B04D-4203-A9F6-307EEDB6DD96}" dt="2020-07-24T15:30:30.124" v="153" actId="962"/>
          <ac:picMkLst>
            <pc:docMk/>
            <pc:sldMk cId="0" sldId="258"/>
            <ac:picMk id="171" creationId="{00000000-0000-0000-0000-000000000000}"/>
          </ac:picMkLst>
        </pc:picChg>
        <pc:picChg chg="mod">
          <ac:chgData name="Laible, Elizabeth" userId="cc99524a-59cf-4811-bbbd-4798cc24125f" providerId="ADAL" clId="{06E57631-B04D-4203-A9F6-307EEDB6DD96}" dt="2020-07-24T15:30:39.431" v="159" actId="962"/>
          <ac:picMkLst>
            <pc:docMk/>
            <pc:sldMk cId="0" sldId="258"/>
            <ac:picMk id="172" creationId="{00000000-0000-0000-0000-000000000000}"/>
          </ac:picMkLst>
        </pc:picChg>
        <pc:picChg chg="mod">
          <ac:chgData name="Laible, Elizabeth" userId="cc99524a-59cf-4811-bbbd-4798cc24125f" providerId="ADAL" clId="{06E57631-B04D-4203-A9F6-307EEDB6DD96}" dt="2020-07-24T16:11:22.599" v="1713" actId="962"/>
          <ac:picMkLst>
            <pc:docMk/>
            <pc:sldMk cId="0" sldId="258"/>
            <ac:picMk id="188" creationId="{1B07A5C6-E7D3-44AE-9AF9-2F121F1DBD04}"/>
          </ac:picMkLst>
        </pc:picChg>
        <pc:picChg chg="mod">
          <ac:chgData name="Laible, Elizabeth" userId="cc99524a-59cf-4811-bbbd-4798cc24125f" providerId="ADAL" clId="{06E57631-B04D-4203-A9F6-307EEDB6DD96}" dt="2020-07-24T16:11:25.279" v="1715" actId="962"/>
          <ac:picMkLst>
            <pc:docMk/>
            <pc:sldMk cId="0" sldId="258"/>
            <ac:picMk id="189" creationId="{7B7F352F-8902-4BA0-AE91-3B7E1F27DF28}"/>
          </ac:picMkLst>
        </pc:picChg>
        <pc:picChg chg="mod">
          <ac:chgData name="Laible, Elizabeth" userId="cc99524a-59cf-4811-bbbd-4798cc24125f" providerId="ADAL" clId="{06E57631-B04D-4203-A9F6-307EEDB6DD96}" dt="2020-07-24T16:11:31.127" v="1719" actId="962"/>
          <ac:picMkLst>
            <pc:docMk/>
            <pc:sldMk cId="0" sldId="258"/>
            <ac:picMk id="190" creationId="{F564A1A9-58D4-48E5-8855-70881E6D8E29}"/>
          </ac:picMkLst>
        </pc:picChg>
        <pc:picChg chg="mod">
          <ac:chgData name="Laible, Elizabeth" userId="cc99524a-59cf-4811-bbbd-4798cc24125f" providerId="ADAL" clId="{06E57631-B04D-4203-A9F6-307EEDB6DD96}" dt="2020-07-24T16:11:28.555" v="1717" actId="962"/>
          <ac:picMkLst>
            <pc:docMk/>
            <pc:sldMk cId="0" sldId="258"/>
            <ac:picMk id="191" creationId="{0A5E370E-89A4-4129-B4C0-15285C55F4E3}"/>
          </ac:picMkLst>
        </pc:picChg>
        <pc:picChg chg="mod">
          <ac:chgData name="Laible, Elizabeth" userId="cc99524a-59cf-4811-bbbd-4798cc24125f" providerId="ADAL" clId="{06E57631-B04D-4203-A9F6-307EEDB6DD96}" dt="2020-07-24T16:11:35.170" v="1723" actId="962"/>
          <ac:picMkLst>
            <pc:docMk/>
            <pc:sldMk cId="0" sldId="258"/>
            <ac:picMk id="192" creationId="{53218CB7-E098-48B0-AB82-750F52BBB541}"/>
          </ac:picMkLst>
        </pc:picChg>
        <pc:picChg chg="mod">
          <ac:chgData name="Laible, Elizabeth" userId="cc99524a-59cf-4811-bbbd-4798cc24125f" providerId="ADAL" clId="{06E57631-B04D-4203-A9F6-307EEDB6DD96}" dt="2020-07-24T16:11:33.064" v="1721" actId="962"/>
          <ac:picMkLst>
            <pc:docMk/>
            <pc:sldMk cId="0" sldId="258"/>
            <ac:picMk id="193" creationId="{2D48E3A5-60EF-4C25-A9FD-41D125D98789}"/>
          </ac:picMkLst>
        </pc:picChg>
        <pc:picChg chg="mod">
          <ac:chgData name="Laible, Elizabeth" userId="cc99524a-59cf-4811-bbbd-4798cc24125f" providerId="ADAL" clId="{06E57631-B04D-4203-A9F6-307EEDB6DD96}" dt="2020-07-24T16:11:37.186" v="1725" actId="962"/>
          <ac:picMkLst>
            <pc:docMk/>
            <pc:sldMk cId="0" sldId="258"/>
            <ac:picMk id="194" creationId="{12E34636-5CED-4092-95CD-096F5ACACB28}"/>
          </ac:picMkLst>
        </pc:picChg>
        <pc:picChg chg="mod">
          <ac:chgData name="Laible, Elizabeth" userId="cc99524a-59cf-4811-bbbd-4798cc24125f" providerId="ADAL" clId="{06E57631-B04D-4203-A9F6-307EEDB6DD96}" dt="2020-07-24T16:11:41.170" v="1729" actId="962"/>
          <ac:picMkLst>
            <pc:docMk/>
            <pc:sldMk cId="0" sldId="258"/>
            <ac:picMk id="195" creationId="{44FCAEFA-32F8-405D-987F-A3282388A8DE}"/>
          </ac:picMkLst>
        </pc:picChg>
        <pc:picChg chg="mod">
          <ac:chgData name="Laible, Elizabeth" userId="cc99524a-59cf-4811-bbbd-4798cc24125f" providerId="ADAL" clId="{06E57631-B04D-4203-A9F6-307EEDB6DD96}" dt="2020-07-24T16:11:39.167" v="1727" actId="962"/>
          <ac:picMkLst>
            <pc:docMk/>
            <pc:sldMk cId="0" sldId="258"/>
            <ac:picMk id="196" creationId="{3809B780-3E71-4ABB-BAC9-F3DE04083AF2}"/>
          </ac:picMkLst>
        </pc:picChg>
        <pc:picChg chg="mod">
          <ac:chgData name="Laible, Elizabeth" userId="cc99524a-59cf-4811-bbbd-4798cc24125f" providerId="ADAL" clId="{06E57631-B04D-4203-A9F6-307EEDB6DD96}" dt="2020-07-24T16:11:44.832" v="1733" actId="962"/>
          <ac:picMkLst>
            <pc:docMk/>
            <pc:sldMk cId="0" sldId="258"/>
            <ac:picMk id="197" creationId="{604A5DAF-C819-49E4-B96A-AAEDF360442E}"/>
          </ac:picMkLst>
        </pc:picChg>
        <pc:picChg chg="mod">
          <ac:chgData name="Laible, Elizabeth" userId="cc99524a-59cf-4811-bbbd-4798cc24125f" providerId="ADAL" clId="{06E57631-B04D-4203-A9F6-307EEDB6DD96}" dt="2020-07-24T16:11:43" v="1731" actId="962"/>
          <ac:picMkLst>
            <pc:docMk/>
            <pc:sldMk cId="0" sldId="258"/>
            <ac:picMk id="198" creationId="{6761A011-F1F9-4FB7-BA02-940BC531430F}"/>
          </ac:picMkLst>
        </pc:picChg>
        <pc:picChg chg="mod">
          <ac:chgData name="Laible, Elizabeth" userId="cc99524a-59cf-4811-bbbd-4798cc24125f" providerId="ADAL" clId="{06E57631-B04D-4203-A9F6-307EEDB6DD96}" dt="2020-07-24T16:11:48.509" v="1737" actId="962"/>
          <ac:picMkLst>
            <pc:docMk/>
            <pc:sldMk cId="0" sldId="258"/>
            <ac:picMk id="199" creationId="{E53E242D-0B67-469D-AEF8-92041417AA9C}"/>
          </ac:picMkLst>
        </pc:picChg>
        <pc:picChg chg="mod">
          <ac:chgData name="Laible, Elizabeth" userId="cc99524a-59cf-4811-bbbd-4798cc24125f" providerId="ADAL" clId="{06E57631-B04D-4203-A9F6-307EEDB6DD96}" dt="2020-07-24T16:11:46.705" v="1735" actId="962"/>
          <ac:picMkLst>
            <pc:docMk/>
            <pc:sldMk cId="0" sldId="258"/>
            <ac:picMk id="200" creationId="{D24E3AAC-31E2-4D7E-B9D4-32445E0F3D53}"/>
          </ac:picMkLst>
        </pc:picChg>
      </pc:sldChg>
      <pc:sldChg chg="modSp">
        <pc:chgData name="Laible, Elizabeth" userId="cc99524a-59cf-4811-bbbd-4798cc24125f" providerId="ADAL" clId="{06E57631-B04D-4203-A9F6-307EEDB6DD96}" dt="2020-07-24T16:21:08.542" v="2139" actId="207"/>
        <pc:sldMkLst>
          <pc:docMk/>
          <pc:sldMk cId="0" sldId="259"/>
        </pc:sldMkLst>
        <pc:spChg chg="mod">
          <ac:chgData name="Laible, Elizabeth" userId="cc99524a-59cf-4811-bbbd-4798cc24125f" providerId="ADAL" clId="{06E57631-B04D-4203-A9F6-307EEDB6DD96}" dt="2020-07-24T16:21:08.542" v="2139" actId="207"/>
          <ac:spMkLst>
            <pc:docMk/>
            <pc:sldMk cId="0" sldId="259"/>
            <ac:spMk id="255" creationId="{00000000-0000-0000-0000-000000000000}"/>
          </ac:spMkLst>
        </pc:spChg>
        <pc:picChg chg="mod">
          <ac:chgData name="Laible, Elizabeth" userId="cc99524a-59cf-4811-bbbd-4798cc24125f" providerId="ADAL" clId="{06E57631-B04D-4203-A9F6-307EEDB6DD96}" dt="2020-07-24T16:11:51.085" v="1739" actId="962"/>
          <ac:picMkLst>
            <pc:docMk/>
            <pc:sldMk cId="0" sldId="259"/>
            <ac:picMk id="179" creationId="{00000000-0000-0000-0000-000000000000}"/>
          </ac:picMkLst>
        </pc:picChg>
        <pc:picChg chg="mod">
          <ac:chgData name="Laible, Elizabeth" userId="cc99524a-59cf-4811-bbbd-4798cc24125f" providerId="ADAL" clId="{06E57631-B04D-4203-A9F6-307EEDB6DD96}" dt="2020-07-24T16:11:54.846" v="1743" actId="962"/>
          <ac:picMkLst>
            <pc:docMk/>
            <pc:sldMk cId="0" sldId="259"/>
            <ac:picMk id="180" creationId="{00000000-0000-0000-0000-000000000000}"/>
          </ac:picMkLst>
        </pc:picChg>
        <pc:picChg chg="mod">
          <ac:chgData name="Laible, Elizabeth" userId="cc99524a-59cf-4811-bbbd-4798cc24125f" providerId="ADAL" clId="{06E57631-B04D-4203-A9F6-307EEDB6DD96}" dt="2020-07-24T16:11:52.912" v="1741" actId="962"/>
          <ac:picMkLst>
            <pc:docMk/>
            <pc:sldMk cId="0" sldId="259"/>
            <ac:picMk id="181" creationId="{00000000-0000-0000-0000-000000000000}"/>
          </ac:picMkLst>
        </pc:picChg>
        <pc:picChg chg="mod">
          <ac:chgData name="Laible, Elizabeth" userId="cc99524a-59cf-4811-bbbd-4798cc24125f" providerId="ADAL" clId="{06E57631-B04D-4203-A9F6-307EEDB6DD96}" dt="2020-07-24T16:11:58.662" v="1747" actId="962"/>
          <ac:picMkLst>
            <pc:docMk/>
            <pc:sldMk cId="0" sldId="259"/>
            <ac:picMk id="182" creationId="{00000000-0000-0000-0000-000000000000}"/>
          </ac:picMkLst>
        </pc:picChg>
        <pc:picChg chg="mod">
          <ac:chgData name="Laible, Elizabeth" userId="cc99524a-59cf-4811-bbbd-4798cc24125f" providerId="ADAL" clId="{06E57631-B04D-4203-A9F6-307EEDB6DD96}" dt="2020-07-24T16:11:56.732" v="1745" actId="962"/>
          <ac:picMkLst>
            <pc:docMk/>
            <pc:sldMk cId="0" sldId="259"/>
            <ac:picMk id="183" creationId="{00000000-0000-0000-0000-000000000000}"/>
          </ac:picMkLst>
        </pc:picChg>
        <pc:picChg chg="mod">
          <ac:chgData name="Laible, Elizabeth" userId="cc99524a-59cf-4811-bbbd-4798cc24125f" providerId="ADAL" clId="{06E57631-B04D-4203-A9F6-307EEDB6DD96}" dt="2020-07-24T16:12:00.556" v="1749" actId="962"/>
          <ac:picMkLst>
            <pc:docMk/>
            <pc:sldMk cId="0" sldId="259"/>
            <ac:picMk id="184" creationId="{00000000-0000-0000-0000-000000000000}"/>
          </ac:picMkLst>
        </pc:picChg>
        <pc:picChg chg="mod">
          <ac:chgData name="Laible, Elizabeth" userId="cc99524a-59cf-4811-bbbd-4798cc24125f" providerId="ADAL" clId="{06E57631-B04D-4203-A9F6-307EEDB6DD96}" dt="2020-07-24T16:12:04.284" v="1753" actId="962"/>
          <ac:picMkLst>
            <pc:docMk/>
            <pc:sldMk cId="0" sldId="259"/>
            <ac:picMk id="185" creationId="{00000000-0000-0000-0000-000000000000}"/>
          </ac:picMkLst>
        </pc:picChg>
        <pc:picChg chg="mod">
          <ac:chgData name="Laible, Elizabeth" userId="cc99524a-59cf-4811-bbbd-4798cc24125f" providerId="ADAL" clId="{06E57631-B04D-4203-A9F6-307EEDB6DD96}" dt="2020-07-24T16:12:02.461" v="1751" actId="962"/>
          <ac:picMkLst>
            <pc:docMk/>
            <pc:sldMk cId="0" sldId="259"/>
            <ac:picMk id="186" creationId="{00000000-0000-0000-0000-000000000000}"/>
          </ac:picMkLst>
        </pc:picChg>
        <pc:picChg chg="mod">
          <ac:chgData name="Laible, Elizabeth" userId="cc99524a-59cf-4811-bbbd-4798cc24125f" providerId="ADAL" clId="{06E57631-B04D-4203-A9F6-307EEDB6DD96}" dt="2020-07-24T16:12:08.140" v="1757" actId="962"/>
          <ac:picMkLst>
            <pc:docMk/>
            <pc:sldMk cId="0" sldId="259"/>
            <ac:picMk id="187" creationId="{00000000-0000-0000-0000-000000000000}"/>
          </ac:picMkLst>
        </pc:picChg>
        <pc:picChg chg="mod">
          <ac:chgData name="Laible, Elizabeth" userId="cc99524a-59cf-4811-bbbd-4798cc24125f" providerId="ADAL" clId="{06E57631-B04D-4203-A9F6-307EEDB6DD96}" dt="2020-07-24T16:12:06.200" v="1755" actId="962"/>
          <ac:picMkLst>
            <pc:docMk/>
            <pc:sldMk cId="0" sldId="259"/>
            <ac:picMk id="188" creationId="{00000000-0000-0000-0000-000000000000}"/>
          </ac:picMkLst>
        </pc:picChg>
        <pc:picChg chg="mod">
          <ac:chgData name="Laible, Elizabeth" userId="cc99524a-59cf-4811-bbbd-4798cc24125f" providerId="ADAL" clId="{06E57631-B04D-4203-A9F6-307EEDB6DD96}" dt="2020-07-24T16:12:12.204" v="1761" actId="962"/>
          <ac:picMkLst>
            <pc:docMk/>
            <pc:sldMk cId="0" sldId="259"/>
            <ac:picMk id="189" creationId="{00000000-0000-0000-0000-000000000000}"/>
          </ac:picMkLst>
        </pc:picChg>
        <pc:picChg chg="mod">
          <ac:chgData name="Laible, Elizabeth" userId="cc99524a-59cf-4811-bbbd-4798cc24125f" providerId="ADAL" clId="{06E57631-B04D-4203-A9F6-307EEDB6DD96}" dt="2020-07-24T16:12:10.236" v="1759" actId="962"/>
          <ac:picMkLst>
            <pc:docMk/>
            <pc:sldMk cId="0" sldId="259"/>
            <ac:picMk id="190" creationId="{00000000-0000-0000-0000-000000000000}"/>
          </ac:picMkLst>
        </pc:picChg>
        <pc:picChg chg="mod">
          <ac:chgData name="Laible, Elizabeth" userId="cc99524a-59cf-4811-bbbd-4798cc24125f" providerId="ADAL" clId="{06E57631-B04D-4203-A9F6-307EEDB6DD96}" dt="2020-07-24T16:12:15.317" v="1763" actId="962"/>
          <ac:picMkLst>
            <pc:docMk/>
            <pc:sldMk cId="0" sldId="259"/>
            <ac:picMk id="191" creationId="{00000000-0000-0000-0000-000000000000}"/>
          </ac:picMkLst>
        </pc:picChg>
        <pc:picChg chg="mod">
          <ac:chgData name="Laible, Elizabeth" userId="cc99524a-59cf-4811-bbbd-4798cc24125f" providerId="ADAL" clId="{06E57631-B04D-4203-A9F6-307EEDB6DD96}" dt="2020-07-24T16:18:31.065" v="2049" actId="962"/>
          <ac:picMkLst>
            <pc:docMk/>
            <pc:sldMk cId="0" sldId="259"/>
            <ac:picMk id="192" creationId="{00000000-0000-0000-0000-000000000000}"/>
          </ac:picMkLst>
        </pc:picChg>
        <pc:picChg chg="mod">
          <ac:chgData name="Laible, Elizabeth" userId="cc99524a-59cf-4811-bbbd-4798cc24125f" providerId="ADAL" clId="{06E57631-B04D-4203-A9F6-307EEDB6DD96}" dt="2020-07-24T16:01:07.177" v="1233" actId="962"/>
          <ac:picMkLst>
            <pc:docMk/>
            <pc:sldMk cId="0" sldId="259"/>
            <ac:picMk id="193" creationId="{00000000-0000-0000-0000-000000000000}"/>
          </ac:picMkLst>
        </pc:picChg>
        <pc:picChg chg="mod">
          <ac:chgData name="Laible, Elizabeth" userId="cc99524a-59cf-4811-bbbd-4798cc24125f" providerId="ADAL" clId="{06E57631-B04D-4203-A9F6-307EEDB6DD96}" dt="2020-07-24T16:01:11.716" v="1237" actId="962"/>
          <ac:picMkLst>
            <pc:docMk/>
            <pc:sldMk cId="0" sldId="259"/>
            <ac:picMk id="194" creationId="{00000000-0000-0000-0000-000000000000}"/>
          </ac:picMkLst>
        </pc:picChg>
        <pc:picChg chg="mod">
          <ac:chgData name="Laible, Elizabeth" userId="cc99524a-59cf-4811-bbbd-4798cc24125f" providerId="ADAL" clId="{06E57631-B04D-4203-A9F6-307EEDB6DD96}" dt="2020-07-24T16:01:09.310" v="1235" actId="962"/>
          <ac:picMkLst>
            <pc:docMk/>
            <pc:sldMk cId="0" sldId="259"/>
            <ac:picMk id="195" creationId="{00000000-0000-0000-0000-000000000000}"/>
          </ac:picMkLst>
        </pc:picChg>
        <pc:picChg chg="mod">
          <ac:chgData name="Laible, Elizabeth" userId="cc99524a-59cf-4811-bbbd-4798cc24125f" providerId="ADAL" clId="{06E57631-B04D-4203-A9F6-307EEDB6DD96}" dt="2020-07-24T16:01:17.012" v="1241" actId="962"/>
          <ac:picMkLst>
            <pc:docMk/>
            <pc:sldMk cId="0" sldId="259"/>
            <ac:picMk id="196" creationId="{00000000-0000-0000-0000-000000000000}"/>
          </ac:picMkLst>
        </pc:picChg>
        <pc:picChg chg="mod">
          <ac:chgData name="Laible, Elizabeth" userId="cc99524a-59cf-4811-bbbd-4798cc24125f" providerId="ADAL" clId="{06E57631-B04D-4203-A9F6-307EEDB6DD96}" dt="2020-07-24T16:01:13.945" v="1239" actId="962"/>
          <ac:picMkLst>
            <pc:docMk/>
            <pc:sldMk cId="0" sldId="259"/>
            <ac:picMk id="197" creationId="{00000000-0000-0000-0000-000000000000}"/>
          </ac:picMkLst>
        </pc:picChg>
        <pc:picChg chg="mod">
          <ac:chgData name="Laible, Elizabeth" userId="cc99524a-59cf-4811-bbbd-4798cc24125f" providerId="ADAL" clId="{06E57631-B04D-4203-A9F6-307EEDB6DD96}" dt="2020-07-24T16:01:21.542" v="1245" actId="962"/>
          <ac:picMkLst>
            <pc:docMk/>
            <pc:sldMk cId="0" sldId="259"/>
            <ac:picMk id="198" creationId="{00000000-0000-0000-0000-000000000000}"/>
          </ac:picMkLst>
        </pc:picChg>
        <pc:picChg chg="mod">
          <ac:chgData name="Laible, Elizabeth" userId="cc99524a-59cf-4811-bbbd-4798cc24125f" providerId="ADAL" clId="{06E57631-B04D-4203-A9F6-307EEDB6DD96}" dt="2020-07-24T16:01:19.256" v="1243" actId="962"/>
          <ac:picMkLst>
            <pc:docMk/>
            <pc:sldMk cId="0" sldId="259"/>
            <ac:picMk id="199" creationId="{00000000-0000-0000-0000-000000000000}"/>
          </ac:picMkLst>
        </pc:picChg>
        <pc:picChg chg="mod">
          <ac:chgData name="Laible, Elizabeth" userId="cc99524a-59cf-4811-bbbd-4798cc24125f" providerId="ADAL" clId="{06E57631-B04D-4203-A9F6-307EEDB6DD96}" dt="2020-07-24T16:01:25.809" v="1249" actId="962"/>
          <ac:picMkLst>
            <pc:docMk/>
            <pc:sldMk cId="0" sldId="259"/>
            <ac:picMk id="200" creationId="{00000000-0000-0000-0000-000000000000}"/>
          </ac:picMkLst>
        </pc:picChg>
        <pc:picChg chg="mod">
          <ac:chgData name="Laible, Elizabeth" userId="cc99524a-59cf-4811-bbbd-4798cc24125f" providerId="ADAL" clId="{06E57631-B04D-4203-A9F6-307EEDB6DD96}" dt="2020-07-24T16:01:23.549" v="1247" actId="962"/>
          <ac:picMkLst>
            <pc:docMk/>
            <pc:sldMk cId="0" sldId="259"/>
            <ac:picMk id="201" creationId="{00000000-0000-0000-0000-000000000000}"/>
          </ac:picMkLst>
        </pc:picChg>
        <pc:picChg chg="mod">
          <ac:chgData name="Laible, Elizabeth" userId="cc99524a-59cf-4811-bbbd-4798cc24125f" providerId="ADAL" clId="{06E57631-B04D-4203-A9F6-307EEDB6DD96}" dt="2020-07-24T16:01:29.979" v="1253" actId="962"/>
          <ac:picMkLst>
            <pc:docMk/>
            <pc:sldMk cId="0" sldId="259"/>
            <ac:picMk id="202" creationId="{00000000-0000-0000-0000-000000000000}"/>
          </ac:picMkLst>
        </pc:picChg>
        <pc:picChg chg="mod">
          <ac:chgData name="Laible, Elizabeth" userId="cc99524a-59cf-4811-bbbd-4798cc24125f" providerId="ADAL" clId="{06E57631-B04D-4203-A9F6-307EEDB6DD96}" dt="2020-07-24T16:01:28.029" v="1251" actId="962"/>
          <ac:picMkLst>
            <pc:docMk/>
            <pc:sldMk cId="0" sldId="259"/>
            <ac:picMk id="203" creationId="{00000000-0000-0000-0000-000000000000}"/>
          </ac:picMkLst>
        </pc:picChg>
        <pc:picChg chg="mod">
          <ac:chgData name="Laible, Elizabeth" userId="cc99524a-59cf-4811-bbbd-4798cc24125f" providerId="ADAL" clId="{06E57631-B04D-4203-A9F6-307EEDB6DD96}" dt="2020-07-24T16:01:35.855" v="1259" actId="962"/>
          <ac:picMkLst>
            <pc:docMk/>
            <pc:sldMk cId="0" sldId="259"/>
            <ac:picMk id="204" creationId="{00000000-0000-0000-0000-000000000000}"/>
          </ac:picMkLst>
        </pc:picChg>
        <pc:picChg chg="mod">
          <ac:chgData name="Laible, Elizabeth" userId="cc99524a-59cf-4811-bbbd-4798cc24125f" providerId="ADAL" clId="{06E57631-B04D-4203-A9F6-307EEDB6DD96}" dt="2020-07-24T16:01:33.931" v="1257" actId="962"/>
          <ac:picMkLst>
            <pc:docMk/>
            <pc:sldMk cId="0" sldId="259"/>
            <ac:picMk id="205" creationId="{00000000-0000-0000-0000-000000000000}"/>
          </ac:picMkLst>
        </pc:picChg>
        <pc:picChg chg="mod">
          <ac:chgData name="Laible, Elizabeth" userId="cc99524a-59cf-4811-bbbd-4798cc24125f" providerId="ADAL" clId="{06E57631-B04D-4203-A9F6-307EEDB6DD96}" dt="2020-07-24T16:01:32.036" v="1255" actId="962"/>
          <ac:picMkLst>
            <pc:docMk/>
            <pc:sldMk cId="0" sldId="259"/>
            <ac:picMk id="206" creationId="{00000000-0000-0000-0000-000000000000}"/>
          </ac:picMkLst>
        </pc:picChg>
        <pc:picChg chg="mod">
          <ac:chgData name="Laible, Elizabeth" userId="cc99524a-59cf-4811-bbbd-4798cc24125f" providerId="ADAL" clId="{06E57631-B04D-4203-A9F6-307EEDB6DD96}" dt="2020-07-24T16:01:39.481" v="1263" actId="962"/>
          <ac:picMkLst>
            <pc:docMk/>
            <pc:sldMk cId="0" sldId="259"/>
            <ac:picMk id="207" creationId="{00000000-0000-0000-0000-000000000000}"/>
          </ac:picMkLst>
        </pc:picChg>
        <pc:picChg chg="mod">
          <ac:chgData name="Laible, Elizabeth" userId="cc99524a-59cf-4811-bbbd-4798cc24125f" providerId="ADAL" clId="{06E57631-B04D-4203-A9F6-307EEDB6DD96}" dt="2020-07-24T16:01:37.705" v="1261" actId="962"/>
          <ac:picMkLst>
            <pc:docMk/>
            <pc:sldMk cId="0" sldId="259"/>
            <ac:picMk id="208" creationId="{00000000-0000-0000-0000-000000000000}"/>
          </ac:picMkLst>
        </pc:picChg>
        <pc:picChg chg="mod">
          <ac:chgData name="Laible, Elizabeth" userId="cc99524a-59cf-4811-bbbd-4798cc24125f" providerId="ADAL" clId="{06E57631-B04D-4203-A9F6-307EEDB6DD96}" dt="2020-07-24T16:01:44.452" v="1267" actId="962"/>
          <ac:picMkLst>
            <pc:docMk/>
            <pc:sldMk cId="0" sldId="259"/>
            <ac:picMk id="209" creationId="{00000000-0000-0000-0000-000000000000}"/>
          </ac:picMkLst>
        </pc:picChg>
        <pc:picChg chg="mod">
          <ac:chgData name="Laible, Elizabeth" userId="cc99524a-59cf-4811-bbbd-4798cc24125f" providerId="ADAL" clId="{06E57631-B04D-4203-A9F6-307EEDB6DD96}" dt="2020-07-24T16:01:41.302" v="1265" actId="962"/>
          <ac:picMkLst>
            <pc:docMk/>
            <pc:sldMk cId="0" sldId="259"/>
            <ac:picMk id="210" creationId="{00000000-0000-0000-0000-000000000000}"/>
          </ac:picMkLst>
        </pc:picChg>
        <pc:picChg chg="mod">
          <ac:chgData name="Laible, Elizabeth" userId="cc99524a-59cf-4811-bbbd-4798cc24125f" providerId="ADAL" clId="{06E57631-B04D-4203-A9F6-307EEDB6DD96}" dt="2020-07-24T16:01:49.867" v="1271" actId="962"/>
          <ac:picMkLst>
            <pc:docMk/>
            <pc:sldMk cId="0" sldId="259"/>
            <ac:picMk id="211" creationId="{00000000-0000-0000-0000-000000000000}"/>
          </ac:picMkLst>
        </pc:picChg>
        <pc:picChg chg="mod">
          <ac:chgData name="Laible, Elizabeth" userId="cc99524a-59cf-4811-bbbd-4798cc24125f" providerId="ADAL" clId="{06E57631-B04D-4203-A9F6-307EEDB6DD96}" dt="2020-07-24T16:01:47.784" v="1269" actId="962"/>
          <ac:picMkLst>
            <pc:docMk/>
            <pc:sldMk cId="0" sldId="259"/>
            <ac:picMk id="212" creationId="{00000000-0000-0000-0000-000000000000}"/>
          </ac:picMkLst>
        </pc:picChg>
        <pc:picChg chg="mod">
          <ac:chgData name="Laible, Elizabeth" userId="cc99524a-59cf-4811-bbbd-4798cc24125f" providerId="ADAL" clId="{06E57631-B04D-4203-A9F6-307EEDB6DD96}" dt="2020-07-24T15:31:14.715" v="163" actId="962"/>
          <ac:picMkLst>
            <pc:docMk/>
            <pc:sldMk cId="0" sldId="259"/>
            <ac:picMk id="213" creationId="{00000000-0000-0000-0000-000000000000}"/>
          </ac:picMkLst>
        </pc:picChg>
        <pc:picChg chg="mod">
          <ac:chgData name="Laible, Elizabeth" userId="cc99524a-59cf-4811-bbbd-4798cc24125f" providerId="ADAL" clId="{06E57631-B04D-4203-A9F6-307EEDB6DD96}" dt="2020-07-24T15:31:22.096" v="167" actId="962"/>
          <ac:picMkLst>
            <pc:docMk/>
            <pc:sldMk cId="0" sldId="259"/>
            <ac:picMk id="214" creationId="{00000000-0000-0000-0000-000000000000}"/>
          </ac:picMkLst>
        </pc:picChg>
        <pc:picChg chg="mod">
          <ac:chgData name="Laible, Elizabeth" userId="cc99524a-59cf-4811-bbbd-4798cc24125f" providerId="ADAL" clId="{06E57631-B04D-4203-A9F6-307EEDB6DD96}" dt="2020-07-24T15:31:18.470" v="165" actId="962"/>
          <ac:picMkLst>
            <pc:docMk/>
            <pc:sldMk cId="0" sldId="259"/>
            <ac:picMk id="215" creationId="{00000000-0000-0000-0000-000000000000}"/>
          </ac:picMkLst>
        </pc:picChg>
        <pc:picChg chg="mod">
          <ac:chgData name="Laible, Elizabeth" userId="cc99524a-59cf-4811-bbbd-4798cc24125f" providerId="ADAL" clId="{06E57631-B04D-4203-A9F6-307EEDB6DD96}" dt="2020-07-24T15:31:31.388" v="171" actId="962"/>
          <ac:picMkLst>
            <pc:docMk/>
            <pc:sldMk cId="0" sldId="259"/>
            <ac:picMk id="216" creationId="{00000000-0000-0000-0000-000000000000}"/>
          </ac:picMkLst>
        </pc:picChg>
        <pc:picChg chg="mod">
          <ac:chgData name="Laible, Elizabeth" userId="cc99524a-59cf-4811-bbbd-4798cc24125f" providerId="ADAL" clId="{06E57631-B04D-4203-A9F6-307EEDB6DD96}" dt="2020-07-24T15:31:25.091" v="169" actId="962"/>
          <ac:picMkLst>
            <pc:docMk/>
            <pc:sldMk cId="0" sldId="259"/>
            <ac:picMk id="217" creationId="{00000000-0000-0000-0000-000000000000}"/>
          </ac:picMkLst>
        </pc:picChg>
        <pc:picChg chg="mod">
          <ac:chgData name="Laible, Elizabeth" userId="cc99524a-59cf-4811-bbbd-4798cc24125f" providerId="ADAL" clId="{06E57631-B04D-4203-A9F6-307EEDB6DD96}" dt="2020-07-24T15:31:40.807" v="177" actId="962"/>
          <ac:picMkLst>
            <pc:docMk/>
            <pc:sldMk cId="0" sldId="259"/>
            <ac:picMk id="218" creationId="{00000000-0000-0000-0000-000000000000}"/>
          </ac:picMkLst>
        </pc:picChg>
        <pc:picChg chg="mod">
          <ac:chgData name="Laible, Elizabeth" userId="cc99524a-59cf-4811-bbbd-4798cc24125f" providerId="ADAL" clId="{06E57631-B04D-4203-A9F6-307EEDB6DD96}" dt="2020-07-24T15:31:34.316" v="173" actId="962"/>
          <ac:picMkLst>
            <pc:docMk/>
            <pc:sldMk cId="0" sldId="259"/>
            <ac:picMk id="219" creationId="{00000000-0000-0000-0000-000000000000}"/>
          </ac:picMkLst>
        </pc:picChg>
        <pc:picChg chg="mod">
          <ac:chgData name="Laible, Elizabeth" userId="cc99524a-59cf-4811-bbbd-4798cc24125f" providerId="ADAL" clId="{06E57631-B04D-4203-A9F6-307EEDB6DD96}" dt="2020-07-24T15:31:46.948" v="181" actId="962"/>
          <ac:picMkLst>
            <pc:docMk/>
            <pc:sldMk cId="0" sldId="259"/>
            <ac:picMk id="220" creationId="{00000000-0000-0000-0000-000000000000}"/>
          </ac:picMkLst>
        </pc:picChg>
        <pc:picChg chg="mod">
          <ac:chgData name="Laible, Elizabeth" userId="cc99524a-59cf-4811-bbbd-4798cc24125f" providerId="ADAL" clId="{06E57631-B04D-4203-A9F6-307EEDB6DD96}" dt="2020-07-24T15:31:37.501" v="175" actId="962"/>
          <ac:picMkLst>
            <pc:docMk/>
            <pc:sldMk cId="0" sldId="259"/>
            <ac:picMk id="221" creationId="{00000000-0000-0000-0000-000000000000}"/>
          </ac:picMkLst>
        </pc:picChg>
        <pc:picChg chg="mod">
          <ac:chgData name="Laible, Elizabeth" userId="cc99524a-59cf-4811-bbbd-4798cc24125f" providerId="ADAL" clId="{06E57631-B04D-4203-A9F6-307EEDB6DD96}" dt="2020-07-24T15:32:02.333" v="189" actId="962"/>
          <ac:picMkLst>
            <pc:docMk/>
            <pc:sldMk cId="0" sldId="259"/>
            <ac:picMk id="222" creationId="{00000000-0000-0000-0000-000000000000}"/>
          </ac:picMkLst>
        </pc:picChg>
        <pc:picChg chg="mod">
          <ac:chgData name="Laible, Elizabeth" userId="cc99524a-59cf-4811-bbbd-4798cc24125f" providerId="ADAL" clId="{06E57631-B04D-4203-A9F6-307EEDB6DD96}" dt="2020-07-24T15:31:43.972" v="179" actId="962"/>
          <ac:picMkLst>
            <pc:docMk/>
            <pc:sldMk cId="0" sldId="259"/>
            <ac:picMk id="223" creationId="{00000000-0000-0000-0000-000000000000}"/>
          </ac:picMkLst>
        </pc:picChg>
        <pc:picChg chg="mod">
          <ac:chgData name="Laible, Elizabeth" userId="cc99524a-59cf-4811-bbbd-4798cc24125f" providerId="ADAL" clId="{06E57631-B04D-4203-A9F6-307EEDB6DD96}" dt="2020-07-24T15:31:49.880" v="183" actId="962"/>
          <ac:picMkLst>
            <pc:docMk/>
            <pc:sldMk cId="0" sldId="259"/>
            <ac:picMk id="224" creationId="{00000000-0000-0000-0000-000000000000}"/>
          </ac:picMkLst>
        </pc:picChg>
        <pc:picChg chg="mod">
          <ac:chgData name="Laible, Elizabeth" userId="cc99524a-59cf-4811-bbbd-4798cc24125f" providerId="ADAL" clId="{06E57631-B04D-4203-A9F6-307EEDB6DD96}" dt="2020-07-24T15:32:08.933" v="193" actId="962"/>
          <ac:picMkLst>
            <pc:docMk/>
            <pc:sldMk cId="0" sldId="259"/>
            <ac:picMk id="225" creationId="{00000000-0000-0000-0000-000000000000}"/>
          </ac:picMkLst>
        </pc:picChg>
        <pc:picChg chg="mod">
          <ac:chgData name="Laible, Elizabeth" userId="cc99524a-59cf-4811-bbbd-4798cc24125f" providerId="ADAL" clId="{06E57631-B04D-4203-A9F6-307EEDB6DD96}" dt="2020-07-24T15:31:52.911" v="185" actId="962"/>
          <ac:picMkLst>
            <pc:docMk/>
            <pc:sldMk cId="0" sldId="259"/>
            <ac:picMk id="226" creationId="{00000000-0000-0000-0000-000000000000}"/>
          </ac:picMkLst>
        </pc:picChg>
        <pc:picChg chg="mod">
          <ac:chgData name="Laible, Elizabeth" userId="cc99524a-59cf-4811-bbbd-4798cc24125f" providerId="ADAL" clId="{06E57631-B04D-4203-A9F6-307EEDB6DD96}" dt="2020-07-24T15:32:05.589" v="191" actId="962"/>
          <ac:picMkLst>
            <pc:docMk/>
            <pc:sldMk cId="0" sldId="259"/>
            <ac:picMk id="227" creationId="{00000000-0000-0000-0000-000000000000}"/>
          </ac:picMkLst>
        </pc:picChg>
        <pc:picChg chg="mod">
          <ac:chgData name="Laible, Elizabeth" userId="cc99524a-59cf-4811-bbbd-4798cc24125f" providerId="ADAL" clId="{06E57631-B04D-4203-A9F6-307EEDB6DD96}" dt="2020-07-24T15:31:56.048" v="187" actId="962"/>
          <ac:picMkLst>
            <pc:docMk/>
            <pc:sldMk cId="0" sldId="259"/>
            <ac:picMk id="228" creationId="{00000000-0000-0000-0000-000000000000}"/>
          </ac:picMkLst>
        </pc:picChg>
        <pc:picChg chg="mod">
          <ac:chgData name="Laible, Elizabeth" userId="cc99524a-59cf-4811-bbbd-4798cc24125f" providerId="ADAL" clId="{06E57631-B04D-4203-A9F6-307EEDB6DD96}" dt="2020-07-24T15:32:15.542" v="197" actId="962"/>
          <ac:picMkLst>
            <pc:docMk/>
            <pc:sldMk cId="0" sldId="259"/>
            <ac:picMk id="229" creationId="{00000000-0000-0000-0000-000000000000}"/>
          </ac:picMkLst>
        </pc:picChg>
        <pc:picChg chg="mod">
          <ac:chgData name="Laible, Elizabeth" userId="cc99524a-59cf-4811-bbbd-4798cc24125f" providerId="ADAL" clId="{06E57631-B04D-4203-A9F6-307EEDB6DD96}" dt="2020-07-24T15:32:24.570" v="203" actId="962"/>
          <ac:picMkLst>
            <pc:docMk/>
            <pc:sldMk cId="0" sldId="259"/>
            <ac:picMk id="230" creationId="{00000000-0000-0000-0000-000000000000}"/>
          </ac:picMkLst>
        </pc:picChg>
        <pc:picChg chg="mod">
          <ac:chgData name="Laible, Elizabeth" userId="cc99524a-59cf-4811-bbbd-4798cc24125f" providerId="ADAL" clId="{06E57631-B04D-4203-A9F6-307EEDB6DD96}" dt="2020-07-24T15:32:12.175" v="195" actId="962"/>
          <ac:picMkLst>
            <pc:docMk/>
            <pc:sldMk cId="0" sldId="259"/>
            <ac:picMk id="231" creationId="{00000000-0000-0000-0000-000000000000}"/>
          </ac:picMkLst>
        </pc:picChg>
        <pc:picChg chg="mod">
          <ac:chgData name="Laible, Elizabeth" userId="cc99524a-59cf-4811-bbbd-4798cc24125f" providerId="ADAL" clId="{06E57631-B04D-4203-A9F6-307EEDB6DD96}" dt="2020-07-24T15:32:18.412" v="199" actId="962"/>
          <ac:picMkLst>
            <pc:docMk/>
            <pc:sldMk cId="0" sldId="259"/>
            <ac:picMk id="232" creationId="{00000000-0000-0000-0000-000000000000}"/>
          </ac:picMkLst>
        </pc:picChg>
        <pc:picChg chg="mod">
          <ac:chgData name="Laible, Elizabeth" userId="cc99524a-59cf-4811-bbbd-4798cc24125f" providerId="ADAL" clId="{06E57631-B04D-4203-A9F6-307EEDB6DD96}" dt="2020-07-24T15:32:30.355" v="207" actId="962"/>
          <ac:picMkLst>
            <pc:docMk/>
            <pc:sldMk cId="0" sldId="259"/>
            <ac:picMk id="233" creationId="{00000000-0000-0000-0000-000000000000}"/>
          </ac:picMkLst>
        </pc:picChg>
        <pc:picChg chg="mod">
          <ac:chgData name="Laible, Elizabeth" userId="cc99524a-59cf-4811-bbbd-4798cc24125f" providerId="ADAL" clId="{06E57631-B04D-4203-A9F6-307EEDB6DD96}" dt="2020-07-24T15:32:21.542" v="201" actId="962"/>
          <ac:picMkLst>
            <pc:docMk/>
            <pc:sldMk cId="0" sldId="259"/>
            <ac:picMk id="234" creationId="{00000000-0000-0000-0000-000000000000}"/>
          </ac:picMkLst>
        </pc:picChg>
        <pc:picChg chg="mod">
          <ac:chgData name="Laible, Elizabeth" userId="cc99524a-59cf-4811-bbbd-4798cc24125f" providerId="ADAL" clId="{06E57631-B04D-4203-A9F6-307EEDB6DD96}" dt="2020-07-24T15:32:27.496" v="205" actId="962"/>
          <ac:picMkLst>
            <pc:docMk/>
            <pc:sldMk cId="0" sldId="259"/>
            <ac:picMk id="235" creationId="{00000000-0000-0000-0000-000000000000}"/>
          </ac:picMkLst>
        </pc:picChg>
        <pc:picChg chg="mod">
          <ac:chgData name="Laible, Elizabeth" userId="cc99524a-59cf-4811-bbbd-4798cc24125f" providerId="ADAL" clId="{06E57631-B04D-4203-A9F6-307EEDB6DD96}" dt="2020-07-24T15:32:36.274" v="211" actId="962"/>
          <ac:picMkLst>
            <pc:docMk/>
            <pc:sldMk cId="0" sldId="259"/>
            <ac:picMk id="236" creationId="{00000000-0000-0000-0000-000000000000}"/>
          </ac:picMkLst>
        </pc:picChg>
        <pc:picChg chg="mod">
          <ac:chgData name="Laible, Elizabeth" userId="cc99524a-59cf-4811-bbbd-4798cc24125f" providerId="ADAL" clId="{06E57631-B04D-4203-A9F6-307EEDB6DD96}" dt="2020-07-24T15:32:33.378" v="209" actId="962"/>
          <ac:picMkLst>
            <pc:docMk/>
            <pc:sldMk cId="0" sldId="259"/>
            <ac:picMk id="237" creationId="{00000000-0000-0000-0000-000000000000}"/>
          </ac:picMkLst>
        </pc:picChg>
        <pc:picChg chg="mod">
          <ac:chgData name="Laible, Elizabeth" userId="cc99524a-59cf-4811-bbbd-4798cc24125f" providerId="ADAL" clId="{06E57631-B04D-4203-A9F6-307EEDB6DD96}" dt="2020-07-24T15:32:42.309" v="215" actId="962"/>
          <ac:picMkLst>
            <pc:docMk/>
            <pc:sldMk cId="0" sldId="259"/>
            <ac:picMk id="238" creationId="{00000000-0000-0000-0000-000000000000}"/>
          </ac:picMkLst>
        </pc:picChg>
        <pc:picChg chg="mod">
          <ac:chgData name="Laible, Elizabeth" userId="cc99524a-59cf-4811-bbbd-4798cc24125f" providerId="ADAL" clId="{06E57631-B04D-4203-A9F6-307EEDB6DD96}" dt="2020-07-24T15:32:39.423" v="213" actId="962"/>
          <ac:picMkLst>
            <pc:docMk/>
            <pc:sldMk cId="0" sldId="259"/>
            <ac:picMk id="239" creationId="{00000000-0000-0000-0000-000000000000}"/>
          </ac:picMkLst>
        </pc:picChg>
        <pc:picChg chg="mod">
          <ac:chgData name="Laible, Elizabeth" userId="cc99524a-59cf-4811-bbbd-4798cc24125f" providerId="ADAL" clId="{06E57631-B04D-4203-A9F6-307EEDB6DD96}" dt="2020-07-24T15:32:48.163" v="219" actId="962"/>
          <ac:picMkLst>
            <pc:docMk/>
            <pc:sldMk cId="0" sldId="259"/>
            <ac:picMk id="240" creationId="{00000000-0000-0000-0000-000000000000}"/>
          </ac:picMkLst>
        </pc:picChg>
        <pc:picChg chg="mod">
          <ac:chgData name="Laible, Elizabeth" userId="cc99524a-59cf-4811-bbbd-4798cc24125f" providerId="ADAL" clId="{06E57631-B04D-4203-A9F6-307EEDB6DD96}" dt="2020-07-24T15:32:45.240" v="217" actId="962"/>
          <ac:picMkLst>
            <pc:docMk/>
            <pc:sldMk cId="0" sldId="259"/>
            <ac:picMk id="241" creationId="{00000000-0000-0000-0000-000000000000}"/>
          </ac:picMkLst>
        </pc:picChg>
        <pc:picChg chg="mod">
          <ac:chgData name="Laible, Elizabeth" userId="cc99524a-59cf-4811-bbbd-4798cc24125f" providerId="ADAL" clId="{06E57631-B04D-4203-A9F6-307EEDB6DD96}" dt="2020-07-24T15:32:54.391" v="223" actId="962"/>
          <ac:picMkLst>
            <pc:docMk/>
            <pc:sldMk cId="0" sldId="259"/>
            <ac:picMk id="242" creationId="{00000000-0000-0000-0000-000000000000}"/>
          </ac:picMkLst>
        </pc:picChg>
        <pc:picChg chg="mod">
          <ac:chgData name="Laible, Elizabeth" userId="cc99524a-59cf-4811-bbbd-4798cc24125f" providerId="ADAL" clId="{06E57631-B04D-4203-A9F6-307EEDB6DD96}" dt="2020-07-24T15:32:51.279" v="221" actId="962"/>
          <ac:picMkLst>
            <pc:docMk/>
            <pc:sldMk cId="0" sldId="259"/>
            <ac:picMk id="243" creationId="{00000000-0000-0000-0000-000000000000}"/>
          </ac:picMkLst>
        </pc:picChg>
        <pc:picChg chg="mod">
          <ac:chgData name="Laible, Elizabeth" userId="cc99524a-59cf-4811-bbbd-4798cc24125f" providerId="ADAL" clId="{06E57631-B04D-4203-A9F6-307EEDB6DD96}" dt="2020-07-24T15:33:06.107" v="231" actId="962"/>
          <ac:picMkLst>
            <pc:docMk/>
            <pc:sldMk cId="0" sldId="259"/>
            <ac:picMk id="244" creationId="{00000000-0000-0000-0000-000000000000}"/>
          </ac:picMkLst>
        </pc:picChg>
        <pc:picChg chg="mod">
          <ac:chgData name="Laible, Elizabeth" userId="cc99524a-59cf-4811-bbbd-4798cc24125f" providerId="ADAL" clId="{06E57631-B04D-4203-A9F6-307EEDB6DD96}" dt="2020-07-24T15:32:57.402" v="225" actId="962"/>
          <ac:picMkLst>
            <pc:docMk/>
            <pc:sldMk cId="0" sldId="259"/>
            <ac:picMk id="245" creationId="{00000000-0000-0000-0000-000000000000}"/>
          </ac:picMkLst>
        </pc:picChg>
        <pc:picChg chg="mod">
          <ac:chgData name="Laible, Elizabeth" userId="cc99524a-59cf-4811-bbbd-4798cc24125f" providerId="ADAL" clId="{06E57631-B04D-4203-A9F6-307EEDB6DD96}" dt="2020-07-24T15:33:03.154" v="229" actId="962"/>
          <ac:picMkLst>
            <pc:docMk/>
            <pc:sldMk cId="0" sldId="259"/>
            <ac:picMk id="246" creationId="{00000000-0000-0000-0000-000000000000}"/>
          </ac:picMkLst>
        </pc:picChg>
        <pc:picChg chg="mod">
          <ac:chgData name="Laible, Elizabeth" userId="cc99524a-59cf-4811-bbbd-4798cc24125f" providerId="ADAL" clId="{06E57631-B04D-4203-A9F6-307EEDB6DD96}" dt="2020-07-24T15:33:00.339" v="227" actId="962"/>
          <ac:picMkLst>
            <pc:docMk/>
            <pc:sldMk cId="0" sldId="259"/>
            <ac:picMk id="247" creationId="{00000000-0000-0000-0000-000000000000}"/>
          </ac:picMkLst>
        </pc:picChg>
        <pc:picChg chg="mod">
          <ac:chgData name="Laible, Elizabeth" userId="cc99524a-59cf-4811-bbbd-4798cc24125f" providerId="ADAL" clId="{06E57631-B04D-4203-A9F6-307EEDB6DD96}" dt="2020-07-24T15:33:11.332" v="233" actId="962"/>
          <ac:picMkLst>
            <pc:docMk/>
            <pc:sldMk cId="0" sldId="259"/>
            <ac:picMk id="248" creationId="{00000000-0000-0000-0000-000000000000}"/>
          </ac:picMkLst>
        </pc:picChg>
        <pc:picChg chg="mod">
          <ac:chgData name="Laible, Elizabeth" userId="cc99524a-59cf-4811-bbbd-4798cc24125f" providerId="ADAL" clId="{06E57631-B04D-4203-A9F6-307EEDB6DD96}" dt="2020-07-24T15:33:23.472" v="241" actId="962"/>
          <ac:picMkLst>
            <pc:docMk/>
            <pc:sldMk cId="0" sldId="259"/>
            <ac:picMk id="249" creationId="{00000000-0000-0000-0000-000000000000}"/>
          </ac:picMkLst>
        </pc:picChg>
        <pc:picChg chg="mod">
          <ac:chgData name="Laible, Elizabeth" userId="cc99524a-59cf-4811-bbbd-4798cc24125f" providerId="ADAL" clId="{06E57631-B04D-4203-A9F6-307EEDB6DD96}" dt="2020-07-24T15:33:14.302" v="235" actId="962"/>
          <ac:picMkLst>
            <pc:docMk/>
            <pc:sldMk cId="0" sldId="259"/>
            <ac:picMk id="250" creationId="{00000000-0000-0000-0000-000000000000}"/>
          </ac:picMkLst>
        </pc:picChg>
        <pc:picChg chg="mod">
          <ac:chgData name="Laible, Elizabeth" userId="cc99524a-59cf-4811-bbbd-4798cc24125f" providerId="ADAL" clId="{06E57631-B04D-4203-A9F6-307EEDB6DD96}" dt="2020-07-24T15:33:20.423" v="239" actId="962"/>
          <ac:picMkLst>
            <pc:docMk/>
            <pc:sldMk cId="0" sldId="259"/>
            <ac:picMk id="251" creationId="{00000000-0000-0000-0000-000000000000}"/>
          </ac:picMkLst>
        </pc:picChg>
        <pc:picChg chg="mod">
          <ac:chgData name="Laible, Elizabeth" userId="cc99524a-59cf-4811-bbbd-4798cc24125f" providerId="ADAL" clId="{06E57631-B04D-4203-A9F6-307EEDB6DD96}" dt="2020-07-24T15:33:17.552" v="237" actId="962"/>
          <ac:picMkLst>
            <pc:docMk/>
            <pc:sldMk cId="0" sldId="259"/>
            <ac:picMk id="252" creationId="{00000000-0000-0000-0000-000000000000}"/>
          </ac:picMkLst>
        </pc:picChg>
        <pc:picChg chg="mod">
          <ac:chgData name="Laible, Elizabeth" userId="cc99524a-59cf-4811-bbbd-4798cc24125f" providerId="ADAL" clId="{06E57631-B04D-4203-A9F6-307EEDB6DD96}" dt="2020-07-24T16:18:34.678" v="2051" actId="962"/>
          <ac:picMkLst>
            <pc:docMk/>
            <pc:sldMk cId="0" sldId="259"/>
            <ac:picMk id="253" creationId="{00000000-0000-0000-0000-000000000000}"/>
          </ac:picMkLst>
        </pc:picChg>
        <pc:picChg chg="mod">
          <ac:chgData name="Laible, Elizabeth" userId="cc99524a-59cf-4811-bbbd-4798cc24125f" providerId="ADAL" clId="{06E57631-B04D-4203-A9F6-307EEDB6DD96}" dt="2020-07-24T15:33:26.425" v="243" actId="962"/>
          <ac:picMkLst>
            <pc:docMk/>
            <pc:sldMk cId="0" sldId="259"/>
            <ac:picMk id="254" creationId="{00000000-0000-0000-0000-000000000000}"/>
          </ac:picMkLst>
        </pc:picChg>
      </pc:sldChg>
      <pc:sldChg chg="addSp modSp">
        <pc:chgData name="Laible, Elizabeth" userId="cc99524a-59cf-4811-bbbd-4798cc24125f" providerId="ADAL" clId="{06E57631-B04D-4203-A9F6-307EEDB6DD96}" dt="2020-07-24T16:20:40.419" v="2138"/>
        <pc:sldMkLst>
          <pc:docMk/>
          <pc:sldMk cId="0" sldId="272"/>
        </pc:sldMkLst>
        <pc:spChg chg="add mod">
          <ac:chgData name="Laible, Elizabeth" userId="cc99524a-59cf-4811-bbbd-4798cc24125f" providerId="ADAL" clId="{06E57631-B04D-4203-A9F6-307EEDB6DD96}" dt="2020-07-24T16:20:33.117" v="2137" actId="1076"/>
          <ac:spMkLst>
            <pc:docMk/>
            <pc:sldMk cId="0" sldId="272"/>
            <ac:spMk id="2" creationId="{D1868E1A-0801-40F8-A28F-DE76831CF3A6}"/>
          </ac:spMkLst>
        </pc:spChg>
        <pc:spChg chg="mod">
          <ac:chgData name="Laible, Elizabeth" userId="cc99524a-59cf-4811-bbbd-4798cc24125f" providerId="ADAL" clId="{06E57631-B04D-4203-A9F6-307EEDB6DD96}" dt="2020-07-24T16:19:05.802" v="2099" actId="962"/>
          <ac:spMkLst>
            <pc:docMk/>
            <pc:sldMk cId="0" sldId="272"/>
            <ac:spMk id="7" creationId="{85741FD7-0311-4405-9718-C284BB665444}"/>
          </ac:spMkLst>
        </pc:spChg>
        <pc:spChg chg="mod">
          <ac:chgData name="Laible, Elizabeth" userId="cc99524a-59cf-4811-bbbd-4798cc24125f" providerId="ADAL" clId="{06E57631-B04D-4203-A9F6-307EEDB6DD96}" dt="2020-07-24T16:19:10.238" v="2101" actId="962"/>
          <ac:spMkLst>
            <pc:docMk/>
            <pc:sldMk cId="0" sldId="272"/>
            <ac:spMk id="8" creationId="{66872A54-8006-43D1-B2BF-DB55CBBD8559}"/>
          </ac:spMkLst>
        </pc:spChg>
        <pc:spChg chg="mod">
          <ac:chgData name="Laible, Elizabeth" userId="cc99524a-59cf-4811-bbbd-4798cc24125f" providerId="ADAL" clId="{06E57631-B04D-4203-A9F6-307EEDB6DD96}" dt="2020-07-24T16:19:11.906" v="2103" actId="962"/>
          <ac:spMkLst>
            <pc:docMk/>
            <pc:sldMk cId="0" sldId="272"/>
            <ac:spMk id="9" creationId="{E683F9BB-4572-4EF9-9BC7-E8E0EB5C6602}"/>
          </ac:spMkLst>
        </pc:spChg>
        <pc:spChg chg="mod">
          <ac:chgData name="Laible, Elizabeth" userId="cc99524a-59cf-4811-bbbd-4798cc24125f" providerId="ADAL" clId="{06E57631-B04D-4203-A9F6-307EEDB6DD96}" dt="2020-07-24T16:19:13.698" v="2105" actId="962"/>
          <ac:spMkLst>
            <pc:docMk/>
            <pc:sldMk cId="0" sldId="272"/>
            <ac:spMk id="10" creationId="{813EE340-8F60-49EF-8DB7-23223E4AF93B}"/>
          </ac:spMkLst>
        </pc:spChg>
        <pc:spChg chg="mod">
          <ac:chgData name="Laible, Elizabeth" userId="cc99524a-59cf-4811-bbbd-4798cc24125f" providerId="ADAL" clId="{06E57631-B04D-4203-A9F6-307EEDB6DD96}" dt="2020-07-24T16:19:15.556" v="2107" actId="962"/>
          <ac:spMkLst>
            <pc:docMk/>
            <pc:sldMk cId="0" sldId="272"/>
            <ac:spMk id="11" creationId="{3CF24E34-F11F-40E4-B7B1-FB47F9AF4010}"/>
          </ac:spMkLst>
        </pc:spChg>
        <pc:spChg chg="mod">
          <ac:chgData name="Laible, Elizabeth" userId="cc99524a-59cf-4811-bbbd-4798cc24125f" providerId="ADAL" clId="{06E57631-B04D-4203-A9F6-307EEDB6DD96}" dt="2020-07-24T16:19:17.163" v="2109" actId="962"/>
          <ac:spMkLst>
            <pc:docMk/>
            <pc:sldMk cId="0" sldId="272"/>
            <ac:spMk id="12" creationId="{D88C13C8-40EB-4BF9-8E96-28C5A77C2AE4}"/>
          </ac:spMkLst>
        </pc:spChg>
        <pc:spChg chg="mod">
          <ac:chgData name="Laible, Elizabeth" userId="cc99524a-59cf-4811-bbbd-4798cc24125f" providerId="ADAL" clId="{06E57631-B04D-4203-A9F6-307EEDB6DD96}" dt="2020-07-24T16:19:18.885" v="2111" actId="962"/>
          <ac:spMkLst>
            <pc:docMk/>
            <pc:sldMk cId="0" sldId="272"/>
            <ac:spMk id="13" creationId="{178F0470-4AFF-4B93-A8EE-70D05D70A302}"/>
          </ac:spMkLst>
        </pc:spChg>
        <pc:spChg chg="mod">
          <ac:chgData name="Laible, Elizabeth" userId="cc99524a-59cf-4811-bbbd-4798cc24125f" providerId="ADAL" clId="{06E57631-B04D-4203-A9F6-307EEDB6DD96}" dt="2020-07-24T16:19:20.607" v="2113" actId="962"/>
          <ac:spMkLst>
            <pc:docMk/>
            <pc:sldMk cId="0" sldId="272"/>
            <ac:spMk id="14" creationId="{07BA2057-31F9-4F6E-B778-57338944C84B}"/>
          </ac:spMkLst>
        </pc:spChg>
        <pc:spChg chg="mod">
          <ac:chgData name="Laible, Elizabeth" userId="cc99524a-59cf-4811-bbbd-4798cc24125f" providerId="ADAL" clId="{06E57631-B04D-4203-A9F6-307EEDB6DD96}" dt="2020-07-24T16:19:22.454" v="2115" actId="962"/>
          <ac:spMkLst>
            <pc:docMk/>
            <pc:sldMk cId="0" sldId="272"/>
            <ac:spMk id="15" creationId="{FCCB71E7-6460-464C-BCDD-C3EF5F8B3F82}"/>
          </ac:spMkLst>
        </pc:spChg>
        <pc:spChg chg="mod">
          <ac:chgData name="Laible, Elizabeth" userId="cc99524a-59cf-4811-bbbd-4798cc24125f" providerId="ADAL" clId="{06E57631-B04D-4203-A9F6-307EEDB6DD96}" dt="2020-07-24T16:19:24.368" v="2117" actId="962"/>
          <ac:spMkLst>
            <pc:docMk/>
            <pc:sldMk cId="0" sldId="272"/>
            <ac:spMk id="16" creationId="{4F7FA12B-4AE9-4A26-ADFC-351B94337CE1}"/>
          </ac:spMkLst>
        </pc:spChg>
        <pc:spChg chg="mod">
          <ac:chgData name="Laible, Elizabeth" userId="cc99524a-59cf-4811-bbbd-4798cc24125f" providerId="ADAL" clId="{06E57631-B04D-4203-A9F6-307EEDB6DD96}" dt="2020-07-24T16:20:26.562" v="2136" actId="1076"/>
          <ac:spMkLst>
            <pc:docMk/>
            <pc:sldMk cId="0" sldId="272"/>
            <ac:spMk id="1169" creationId="{00000000-0000-0000-0000-000000000000}"/>
          </ac:spMkLst>
        </pc:spChg>
        <pc:graphicFrameChg chg="mod">
          <ac:chgData name="Laible, Elizabeth" userId="cc99524a-59cf-4811-bbbd-4798cc24125f" providerId="ADAL" clId="{06E57631-B04D-4203-A9F6-307EEDB6DD96}" dt="2020-07-24T16:20:40.419" v="2138"/>
          <ac:graphicFrameMkLst>
            <pc:docMk/>
            <pc:sldMk cId="0" sldId="272"/>
            <ac:graphicFrameMk id="1170" creationId="{00000000-0000-0000-0000-000000000000}"/>
          </ac:graphicFrameMkLst>
        </pc:graphicFrameChg>
      </pc:sldChg>
      <pc:sldChg chg="modSp">
        <pc:chgData name="Laible, Elizabeth" userId="cc99524a-59cf-4811-bbbd-4798cc24125f" providerId="ADAL" clId="{06E57631-B04D-4203-A9F6-307EEDB6DD96}" dt="2020-07-24T16:21:14.315" v="2140" actId="207"/>
        <pc:sldMkLst>
          <pc:docMk/>
          <pc:sldMk cId="2558108445" sldId="275"/>
        </pc:sldMkLst>
        <pc:spChg chg="mod">
          <ac:chgData name="Laible, Elizabeth" userId="cc99524a-59cf-4811-bbbd-4798cc24125f" providerId="ADAL" clId="{06E57631-B04D-4203-A9F6-307EEDB6DD96}" dt="2020-07-24T16:21:14.315" v="2140" actId="207"/>
          <ac:spMkLst>
            <pc:docMk/>
            <pc:sldMk cId="2558108445" sldId="275"/>
            <ac:spMk id="255" creationId="{00000000-0000-0000-0000-000000000000}"/>
          </ac:spMkLst>
        </pc:spChg>
        <pc:picChg chg="mod">
          <ac:chgData name="Laible, Elizabeth" userId="cc99524a-59cf-4811-bbbd-4798cc24125f" providerId="ADAL" clId="{06E57631-B04D-4203-A9F6-307EEDB6DD96}" dt="2020-07-24T16:12:20.184" v="1765" actId="962"/>
          <ac:picMkLst>
            <pc:docMk/>
            <pc:sldMk cId="2558108445" sldId="275"/>
            <ac:picMk id="179" creationId="{00000000-0000-0000-0000-000000000000}"/>
          </ac:picMkLst>
        </pc:picChg>
        <pc:picChg chg="mod">
          <ac:chgData name="Laible, Elizabeth" userId="cc99524a-59cf-4811-bbbd-4798cc24125f" providerId="ADAL" clId="{06E57631-B04D-4203-A9F6-307EEDB6DD96}" dt="2020-07-24T16:12:23.058" v="1767" actId="962"/>
          <ac:picMkLst>
            <pc:docMk/>
            <pc:sldMk cId="2558108445" sldId="275"/>
            <ac:picMk id="180" creationId="{00000000-0000-0000-0000-000000000000}"/>
          </ac:picMkLst>
        </pc:picChg>
        <pc:picChg chg="mod">
          <ac:chgData name="Laible, Elizabeth" userId="cc99524a-59cf-4811-bbbd-4798cc24125f" providerId="ADAL" clId="{06E57631-B04D-4203-A9F6-307EEDB6DD96}" dt="2020-07-24T16:12:25.081" v="1769" actId="962"/>
          <ac:picMkLst>
            <pc:docMk/>
            <pc:sldMk cId="2558108445" sldId="275"/>
            <ac:picMk id="181" creationId="{00000000-0000-0000-0000-000000000000}"/>
          </ac:picMkLst>
        </pc:picChg>
        <pc:picChg chg="mod">
          <ac:chgData name="Laible, Elizabeth" userId="cc99524a-59cf-4811-bbbd-4798cc24125f" providerId="ADAL" clId="{06E57631-B04D-4203-A9F6-307EEDB6DD96}" dt="2020-07-24T16:12:28.671" v="1773" actId="962"/>
          <ac:picMkLst>
            <pc:docMk/>
            <pc:sldMk cId="2558108445" sldId="275"/>
            <ac:picMk id="182" creationId="{00000000-0000-0000-0000-000000000000}"/>
          </ac:picMkLst>
        </pc:picChg>
        <pc:picChg chg="mod">
          <ac:chgData name="Laible, Elizabeth" userId="cc99524a-59cf-4811-bbbd-4798cc24125f" providerId="ADAL" clId="{06E57631-B04D-4203-A9F6-307EEDB6DD96}" dt="2020-07-24T16:12:26.888" v="1771" actId="962"/>
          <ac:picMkLst>
            <pc:docMk/>
            <pc:sldMk cId="2558108445" sldId="275"/>
            <ac:picMk id="183" creationId="{00000000-0000-0000-0000-000000000000}"/>
          </ac:picMkLst>
        </pc:picChg>
        <pc:picChg chg="mod">
          <ac:chgData name="Laible, Elizabeth" userId="cc99524a-59cf-4811-bbbd-4798cc24125f" providerId="ADAL" clId="{06E57631-B04D-4203-A9F6-307EEDB6DD96}" dt="2020-07-24T16:12:31.512" v="1775" actId="962"/>
          <ac:picMkLst>
            <pc:docMk/>
            <pc:sldMk cId="2558108445" sldId="275"/>
            <ac:picMk id="184" creationId="{00000000-0000-0000-0000-000000000000}"/>
          </ac:picMkLst>
        </pc:picChg>
        <pc:picChg chg="mod">
          <ac:chgData name="Laible, Elizabeth" userId="cc99524a-59cf-4811-bbbd-4798cc24125f" providerId="ADAL" clId="{06E57631-B04D-4203-A9F6-307EEDB6DD96}" dt="2020-07-24T16:12:33.580" v="1777" actId="962"/>
          <ac:picMkLst>
            <pc:docMk/>
            <pc:sldMk cId="2558108445" sldId="275"/>
            <ac:picMk id="185" creationId="{00000000-0000-0000-0000-000000000000}"/>
          </ac:picMkLst>
        </pc:picChg>
        <pc:picChg chg="mod">
          <ac:chgData name="Laible, Elizabeth" userId="cc99524a-59cf-4811-bbbd-4798cc24125f" providerId="ADAL" clId="{06E57631-B04D-4203-A9F6-307EEDB6DD96}" dt="2020-07-24T16:12:35.630" v="1779" actId="962"/>
          <ac:picMkLst>
            <pc:docMk/>
            <pc:sldMk cId="2558108445" sldId="275"/>
            <ac:picMk id="186" creationId="{00000000-0000-0000-0000-000000000000}"/>
          </ac:picMkLst>
        </pc:picChg>
        <pc:picChg chg="mod">
          <ac:chgData name="Laible, Elizabeth" userId="cc99524a-59cf-4811-bbbd-4798cc24125f" providerId="ADAL" clId="{06E57631-B04D-4203-A9F6-307EEDB6DD96}" dt="2020-07-24T16:12:37.847" v="1781" actId="962"/>
          <ac:picMkLst>
            <pc:docMk/>
            <pc:sldMk cId="2558108445" sldId="275"/>
            <ac:picMk id="187" creationId="{00000000-0000-0000-0000-000000000000}"/>
          </ac:picMkLst>
        </pc:picChg>
        <pc:picChg chg="mod">
          <ac:chgData name="Laible, Elizabeth" userId="cc99524a-59cf-4811-bbbd-4798cc24125f" providerId="ADAL" clId="{06E57631-B04D-4203-A9F6-307EEDB6DD96}" dt="2020-07-24T16:12:39.975" v="1783" actId="962"/>
          <ac:picMkLst>
            <pc:docMk/>
            <pc:sldMk cId="2558108445" sldId="275"/>
            <ac:picMk id="188" creationId="{00000000-0000-0000-0000-000000000000}"/>
          </ac:picMkLst>
        </pc:picChg>
        <pc:picChg chg="mod">
          <ac:chgData name="Laible, Elizabeth" userId="cc99524a-59cf-4811-bbbd-4798cc24125f" providerId="ADAL" clId="{06E57631-B04D-4203-A9F6-307EEDB6DD96}" dt="2020-07-24T16:12:42.048" v="1785" actId="962"/>
          <ac:picMkLst>
            <pc:docMk/>
            <pc:sldMk cId="2558108445" sldId="275"/>
            <ac:picMk id="189" creationId="{00000000-0000-0000-0000-000000000000}"/>
          </ac:picMkLst>
        </pc:picChg>
        <pc:picChg chg="mod">
          <ac:chgData name="Laible, Elizabeth" userId="cc99524a-59cf-4811-bbbd-4798cc24125f" providerId="ADAL" clId="{06E57631-B04D-4203-A9F6-307EEDB6DD96}" dt="2020-07-24T16:12:44.026" v="1787" actId="962"/>
          <ac:picMkLst>
            <pc:docMk/>
            <pc:sldMk cId="2558108445" sldId="275"/>
            <ac:picMk id="190" creationId="{00000000-0000-0000-0000-000000000000}"/>
          </ac:picMkLst>
        </pc:picChg>
        <pc:picChg chg="mod">
          <ac:chgData name="Laible, Elizabeth" userId="cc99524a-59cf-4811-bbbd-4798cc24125f" providerId="ADAL" clId="{06E57631-B04D-4203-A9F6-307EEDB6DD96}" dt="2020-07-24T16:12:46.039" v="1789" actId="962"/>
          <ac:picMkLst>
            <pc:docMk/>
            <pc:sldMk cId="2558108445" sldId="275"/>
            <ac:picMk id="191" creationId="{00000000-0000-0000-0000-000000000000}"/>
          </ac:picMkLst>
        </pc:picChg>
        <pc:picChg chg="mod">
          <ac:chgData name="Laible, Elizabeth" userId="cc99524a-59cf-4811-bbbd-4798cc24125f" providerId="ADAL" clId="{06E57631-B04D-4203-A9F6-307EEDB6DD96}" dt="2020-07-24T16:18:37.272" v="2053" actId="962"/>
          <ac:picMkLst>
            <pc:docMk/>
            <pc:sldMk cId="2558108445" sldId="275"/>
            <ac:picMk id="192" creationId="{00000000-0000-0000-0000-000000000000}"/>
          </ac:picMkLst>
        </pc:picChg>
        <pc:picChg chg="mod">
          <ac:chgData name="Laible, Elizabeth" userId="cc99524a-59cf-4811-bbbd-4798cc24125f" providerId="ADAL" clId="{06E57631-B04D-4203-A9F6-307EEDB6DD96}" dt="2020-07-24T16:02:00.357" v="1273" actId="962"/>
          <ac:picMkLst>
            <pc:docMk/>
            <pc:sldMk cId="2558108445" sldId="275"/>
            <ac:picMk id="193" creationId="{00000000-0000-0000-0000-000000000000}"/>
          </ac:picMkLst>
        </pc:picChg>
        <pc:picChg chg="mod">
          <ac:chgData name="Laible, Elizabeth" userId="cc99524a-59cf-4811-bbbd-4798cc24125f" providerId="ADAL" clId="{06E57631-B04D-4203-A9F6-307EEDB6DD96}" dt="2020-07-24T16:02:04.762" v="1277" actId="962"/>
          <ac:picMkLst>
            <pc:docMk/>
            <pc:sldMk cId="2558108445" sldId="275"/>
            <ac:picMk id="194" creationId="{00000000-0000-0000-0000-000000000000}"/>
          </ac:picMkLst>
        </pc:picChg>
        <pc:picChg chg="mod">
          <ac:chgData name="Laible, Elizabeth" userId="cc99524a-59cf-4811-bbbd-4798cc24125f" providerId="ADAL" clId="{06E57631-B04D-4203-A9F6-307EEDB6DD96}" dt="2020-07-24T16:02:02.217" v="1275" actId="962"/>
          <ac:picMkLst>
            <pc:docMk/>
            <pc:sldMk cId="2558108445" sldId="275"/>
            <ac:picMk id="195" creationId="{00000000-0000-0000-0000-000000000000}"/>
          </ac:picMkLst>
        </pc:picChg>
        <pc:picChg chg="mod">
          <ac:chgData name="Laible, Elizabeth" userId="cc99524a-59cf-4811-bbbd-4798cc24125f" providerId="ADAL" clId="{06E57631-B04D-4203-A9F6-307EEDB6DD96}" dt="2020-07-24T16:02:09.198" v="1281" actId="962"/>
          <ac:picMkLst>
            <pc:docMk/>
            <pc:sldMk cId="2558108445" sldId="275"/>
            <ac:picMk id="196" creationId="{00000000-0000-0000-0000-000000000000}"/>
          </ac:picMkLst>
        </pc:picChg>
        <pc:picChg chg="mod">
          <ac:chgData name="Laible, Elizabeth" userId="cc99524a-59cf-4811-bbbd-4798cc24125f" providerId="ADAL" clId="{06E57631-B04D-4203-A9F6-307EEDB6DD96}" dt="2020-07-24T16:02:07.018" v="1279" actId="962"/>
          <ac:picMkLst>
            <pc:docMk/>
            <pc:sldMk cId="2558108445" sldId="275"/>
            <ac:picMk id="197" creationId="{00000000-0000-0000-0000-000000000000}"/>
          </ac:picMkLst>
        </pc:picChg>
        <pc:picChg chg="mod">
          <ac:chgData name="Laible, Elizabeth" userId="cc99524a-59cf-4811-bbbd-4798cc24125f" providerId="ADAL" clId="{06E57631-B04D-4203-A9F6-307EEDB6DD96}" dt="2020-07-24T16:02:13.882" v="1285" actId="962"/>
          <ac:picMkLst>
            <pc:docMk/>
            <pc:sldMk cId="2558108445" sldId="275"/>
            <ac:picMk id="198" creationId="{00000000-0000-0000-0000-000000000000}"/>
          </ac:picMkLst>
        </pc:picChg>
        <pc:picChg chg="mod">
          <ac:chgData name="Laible, Elizabeth" userId="cc99524a-59cf-4811-bbbd-4798cc24125f" providerId="ADAL" clId="{06E57631-B04D-4203-A9F6-307EEDB6DD96}" dt="2020-07-24T16:02:11.705" v="1283" actId="962"/>
          <ac:picMkLst>
            <pc:docMk/>
            <pc:sldMk cId="2558108445" sldId="275"/>
            <ac:picMk id="199" creationId="{00000000-0000-0000-0000-000000000000}"/>
          </ac:picMkLst>
        </pc:picChg>
        <pc:picChg chg="mod">
          <ac:chgData name="Laible, Elizabeth" userId="cc99524a-59cf-4811-bbbd-4798cc24125f" providerId="ADAL" clId="{06E57631-B04D-4203-A9F6-307EEDB6DD96}" dt="2020-07-24T16:02:18.213" v="1289" actId="962"/>
          <ac:picMkLst>
            <pc:docMk/>
            <pc:sldMk cId="2558108445" sldId="275"/>
            <ac:picMk id="200" creationId="{00000000-0000-0000-0000-000000000000}"/>
          </ac:picMkLst>
        </pc:picChg>
        <pc:picChg chg="mod">
          <ac:chgData name="Laible, Elizabeth" userId="cc99524a-59cf-4811-bbbd-4798cc24125f" providerId="ADAL" clId="{06E57631-B04D-4203-A9F6-307EEDB6DD96}" dt="2020-07-24T16:02:16.289" v="1287" actId="962"/>
          <ac:picMkLst>
            <pc:docMk/>
            <pc:sldMk cId="2558108445" sldId="275"/>
            <ac:picMk id="201" creationId="{00000000-0000-0000-0000-000000000000}"/>
          </ac:picMkLst>
        </pc:picChg>
        <pc:picChg chg="mod">
          <ac:chgData name="Laible, Elizabeth" userId="cc99524a-59cf-4811-bbbd-4798cc24125f" providerId="ADAL" clId="{06E57631-B04D-4203-A9F6-307EEDB6DD96}" dt="2020-07-24T16:02:21.831" v="1293" actId="962"/>
          <ac:picMkLst>
            <pc:docMk/>
            <pc:sldMk cId="2558108445" sldId="275"/>
            <ac:picMk id="202" creationId="{00000000-0000-0000-0000-000000000000}"/>
          </ac:picMkLst>
        </pc:picChg>
        <pc:picChg chg="mod">
          <ac:chgData name="Laible, Elizabeth" userId="cc99524a-59cf-4811-bbbd-4798cc24125f" providerId="ADAL" clId="{06E57631-B04D-4203-A9F6-307EEDB6DD96}" dt="2020-07-24T16:02:20.028" v="1291" actId="962"/>
          <ac:picMkLst>
            <pc:docMk/>
            <pc:sldMk cId="2558108445" sldId="275"/>
            <ac:picMk id="203" creationId="{00000000-0000-0000-0000-000000000000}"/>
          </ac:picMkLst>
        </pc:picChg>
        <pc:picChg chg="mod">
          <ac:chgData name="Laible, Elizabeth" userId="cc99524a-59cf-4811-bbbd-4798cc24125f" providerId="ADAL" clId="{06E57631-B04D-4203-A9F6-307EEDB6DD96}" dt="2020-07-24T16:02:25.437" v="1297" actId="962"/>
          <ac:picMkLst>
            <pc:docMk/>
            <pc:sldMk cId="2558108445" sldId="275"/>
            <ac:picMk id="204" creationId="{00000000-0000-0000-0000-000000000000}"/>
          </ac:picMkLst>
        </pc:picChg>
        <pc:picChg chg="mod">
          <ac:chgData name="Laible, Elizabeth" userId="cc99524a-59cf-4811-bbbd-4798cc24125f" providerId="ADAL" clId="{06E57631-B04D-4203-A9F6-307EEDB6DD96}" dt="2020-07-24T16:02:23.651" v="1295" actId="962"/>
          <ac:picMkLst>
            <pc:docMk/>
            <pc:sldMk cId="2558108445" sldId="275"/>
            <ac:picMk id="205" creationId="{00000000-0000-0000-0000-000000000000}"/>
          </ac:picMkLst>
        </pc:picChg>
        <pc:picChg chg="mod">
          <ac:chgData name="Laible, Elizabeth" userId="cc99524a-59cf-4811-bbbd-4798cc24125f" providerId="ADAL" clId="{06E57631-B04D-4203-A9F6-307EEDB6DD96}" dt="2020-07-24T16:02:29.540" v="1301" actId="962"/>
          <ac:picMkLst>
            <pc:docMk/>
            <pc:sldMk cId="2558108445" sldId="275"/>
            <ac:picMk id="206" creationId="{00000000-0000-0000-0000-000000000000}"/>
          </ac:picMkLst>
        </pc:picChg>
        <pc:picChg chg="mod">
          <ac:chgData name="Laible, Elizabeth" userId="cc99524a-59cf-4811-bbbd-4798cc24125f" providerId="ADAL" clId="{06E57631-B04D-4203-A9F6-307EEDB6DD96}" dt="2020-07-24T16:02:27.236" v="1299" actId="962"/>
          <ac:picMkLst>
            <pc:docMk/>
            <pc:sldMk cId="2558108445" sldId="275"/>
            <ac:picMk id="207" creationId="{00000000-0000-0000-0000-000000000000}"/>
          </ac:picMkLst>
        </pc:picChg>
        <pc:picChg chg="mod">
          <ac:chgData name="Laible, Elizabeth" userId="cc99524a-59cf-4811-bbbd-4798cc24125f" providerId="ADAL" clId="{06E57631-B04D-4203-A9F6-307EEDB6DD96}" dt="2020-07-24T16:02:33.032" v="1305" actId="962"/>
          <ac:picMkLst>
            <pc:docMk/>
            <pc:sldMk cId="2558108445" sldId="275"/>
            <ac:picMk id="208" creationId="{00000000-0000-0000-0000-000000000000}"/>
          </ac:picMkLst>
        </pc:picChg>
        <pc:picChg chg="mod">
          <ac:chgData name="Laible, Elizabeth" userId="cc99524a-59cf-4811-bbbd-4798cc24125f" providerId="ADAL" clId="{06E57631-B04D-4203-A9F6-307EEDB6DD96}" dt="2020-07-24T16:02:31.320" v="1303" actId="962"/>
          <ac:picMkLst>
            <pc:docMk/>
            <pc:sldMk cId="2558108445" sldId="275"/>
            <ac:picMk id="209" creationId="{00000000-0000-0000-0000-000000000000}"/>
          </ac:picMkLst>
        </pc:picChg>
        <pc:picChg chg="mod">
          <ac:chgData name="Laible, Elizabeth" userId="cc99524a-59cf-4811-bbbd-4798cc24125f" providerId="ADAL" clId="{06E57631-B04D-4203-A9F6-307EEDB6DD96}" dt="2020-07-24T16:02:38.334" v="1311" actId="962"/>
          <ac:picMkLst>
            <pc:docMk/>
            <pc:sldMk cId="2558108445" sldId="275"/>
            <ac:picMk id="210" creationId="{00000000-0000-0000-0000-000000000000}"/>
          </ac:picMkLst>
        </pc:picChg>
        <pc:picChg chg="mod">
          <ac:chgData name="Laible, Elizabeth" userId="cc99524a-59cf-4811-bbbd-4798cc24125f" providerId="ADAL" clId="{06E57631-B04D-4203-A9F6-307EEDB6DD96}" dt="2020-07-24T16:02:36.607" v="1309" actId="962"/>
          <ac:picMkLst>
            <pc:docMk/>
            <pc:sldMk cId="2558108445" sldId="275"/>
            <ac:picMk id="211" creationId="{00000000-0000-0000-0000-000000000000}"/>
          </ac:picMkLst>
        </pc:picChg>
        <pc:picChg chg="mod">
          <ac:chgData name="Laible, Elizabeth" userId="cc99524a-59cf-4811-bbbd-4798cc24125f" providerId="ADAL" clId="{06E57631-B04D-4203-A9F6-307EEDB6DD96}" dt="2020-07-24T16:02:34.886" v="1307" actId="962"/>
          <ac:picMkLst>
            <pc:docMk/>
            <pc:sldMk cId="2558108445" sldId="275"/>
            <ac:picMk id="212" creationId="{00000000-0000-0000-0000-000000000000}"/>
          </ac:picMkLst>
        </pc:picChg>
        <pc:picChg chg="mod">
          <ac:chgData name="Laible, Elizabeth" userId="cc99524a-59cf-4811-bbbd-4798cc24125f" providerId="ADAL" clId="{06E57631-B04D-4203-A9F6-307EEDB6DD96}" dt="2020-07-24T15:33:43.784" v="245" actId="962"/>
          <ac:picMkLst>
            <pc:docMk/>
            <pc:sldMk cId="2558108445" sldId="275"/>
            <ac:picMk id="213" creationId="{00000000-0000-0000-0000-000000000000}"/>
          </ac:picMkLst>
        </pc:picChg>
        <pc:picChg chg="mod">
          <ac:chgData name="Laible, Elizabeth" userId="cc99524a-59cf-4811-bbbd-4798cc24125f" providerId="ADAL" clId="{06E57631-B04D-4203-A9F6-307EEDB6DD96}" dt="2020-07-24T15:33:50.101" v="249" actId="962"/>
          <ac:picMkLst>
            <pc:docMk/>
            <pc:sldMk cId="2558108445" sldId="275"/>
            <ac:picMk id="214" creationId="{00000000-0000-0000-0000-000000000000}"/>
          </ac:picMkLst>
        </pc:picChg>
        <pc:picChg chg="mod">
          <ac:chgData name="Laible, Elizabeth" userId="cc99524a-59cf-4811-bbbd-4798cc24125f" providerId="ADAL" clId="{06E57631-B04D-4203-A9F6-307EEDB6DD96}" dt="2020-07-24T15:33:46.891" v="247" actId="962"/>
          <ac:picMkLst>
            <pc:docMk/>
            <pc:sldMk cId="2558108445" sldId="275"/>
            <ac:picMk id="215" creationId="{00000000-0000-0000-0000-000000000000}"/>
          </ac:picMkLst>
        </pc:picChg>
        <pc:picChg chg="mod">
          <ac:chgData name="Laible, Elizabeth" userId="cc99524a-59cf-4811-bbbd-4798cc24125f" providerId="ADAL" clId="{06E57631-B04D-4203-A9F6-307EEDB6DD96}" dt="2020-07-24T15:33:55.940" v="253" actId="962"/>
          <ac:picMkLst>
            <pc:docMk/>
            <pc:sldMk cId="2558108445" sldId="275"/>
            <ac:picMk id="216" creationId="{00000000-0000-0000-0000-000000000000}"/>
          </ac:picMkLst>
        </pc:picChg>
        <pc:picChg chg="mod">
          <ac:chgData name="Laible, Elizabeth" userId="cc99524a-59cf-4811-bbbd-4798cc24125f" providerId="ADAL" clId="{06E57631-B04D-4203-A9F6-307EEDB6DD96}" dt="2020-07-24T15:33:52.993" v="251" actId="962"/>
          <ac:picMkLst>
            <pc:docMk/>
            <pc:sldMk cId="2558108445" sldId="275"/>
            <ac:picMk id="217" creationId="{00000000-0000-0000-0000-000000000000}"/>
          </ac:picMkLst>
        </pc:picChg>
        <pc:picChg chg="mod">
          <ac:chgData name="Laible, Elizabeth" userId="cc99524a-59cf-4811-bbbd-4798cc24125f" providerId="ADAL" clId="{06E57631-B04D-4203-A9F6-307EEDB6DD96}" dt="2020-07-24T15:34:02.053" v="257" actId="962"/>
          <ac:picMkLst>
            <pc:docMk/>
            <pc:sldMk cId="2558108445" sldId="275"/>
            <ac:picMk id="218" creationId="{00000000-0000-0000-0000-000000000000}"/>
          </ac:picMkLst>
        </pc:picChg>
        <pc:picChg chg="mod">
          <ac:chgData name="Laible, Elizabeth" userId="cc99524a-59cf-4811-bbbd-4798cc24125f" providerId="ADAL" clId="{06E57631-B04D-4203-A9F6-307EEDB6DD96}" dt="2020-07-24T15:33:58.998" v="255" actId="962"/>
          <ac:picMkLst>
            <pc:docMk/>
            <pc:sldMk cId="2558108445" sldId="275"/>
            <ac:picMk id="219" creationId="{00000000-0000-0000-0000-000000000000}"/>
          </ac:picMkLst>
        </pc:picChg>
        <pc:picChg chg="mod">
          <ac:chgData name="Laible, Elizabeth" userId="cc99524a-59cf-4811-bbbd-4798cc24125f" providerId="ADAL" clId="{06E57631-B04D-4203-A9F6-307EEDB6DD96}" dt="2020-07-24T15:34:08.027" v="261" actId="962"/>
          <ac:picMkLst>
            <pc:docMk/>
            <pc:sldMk cId="2558108445" sldId="275"/>
            <ac:picMk id="220" creationId="{00000000-0000-0000-0000-000000000000}"/>
          </ac:picMkLst>
        </pc:picChg>
        <pc:picChg chg="mod">
          <ac:chgData name="Laible, Elizabeth" userId="cc99524a-59cf-4811-bbbd-4798cc24125f" providerId="ADAL" clId="{06E57631-B04D-4203-A9F6-307EEDB6DD96}" dt="2020-07-24T15:34:05.210" v="259" actId="962"/>
          <ac:picMkLst>
            <pc:docMk/>
            <pc:sldMk cId="2558108445" sldId="275"/>
            <ac:picMk id="221" creationId="{00000000-0000-0000-0000-000000000000}"/>
          </ac:picMkLst>
        </pc:picChg>
        <pc:picChg chg="mod">
          <ac:chgData name="Laible, Elizabeth" userId="cc99524a-59cf-4811-bbbd-4798cc24125f" providerId="ADAL" clId="{06E57631-B04D-4203-A9F6-307EEDB6DD96}" dt="2020-07-24T15:34:19.690" v="269" actId="962"/>
          <ac:picMkLst>
            <pc:docMk/>
            <pc:sldMk cId="2558108445" sldId="275"/>
            <ac:picMk id="222" creationId="{00000000-0000-0000-0000-000000000000}"/>
          </ac:picMkLst>
        </pc:picChg>
        <pc:picChg chg="mod">
          <ac:chgData name="Laible, Elizabeth" userId="cc99524a-59cf-4811-bbbd-4798cc24125f" providerId="ADAL" clId="{06E57631-B04D-4203-A9F6-307EEDB6DD96}" dt="2020-07-24T15:34:11.278" v="263" actId="962"/>
          <ac:picMkLst>
            <pc:docMk/>
            <pc:sldMk cId="2558108445" sldId="275"/>
            <ac:picMk id="223" creationId="{00000000-0000-0000-0000-000000000000}"/>
          </ac:picMkLst>
        </pc:picChg>
        <pc:picChg chg="mod">
          <ac:chgData name="Laible, Elizabeth" userId="cc99524a-59cf-4811-bbbd-4798cc24125f" providerId="ADAL" clId="{06E57631-B04D-4203-A9F6-307EEDB6DD96}" dt="2020-07-24T15:34:16.849" v="267" actId="962"/>
          <ac:picMkLst>
            <pc:docMk/>
            <pc:sldMk cId="2558108445" sldId="275"/>
            <ac:picMk id="224" creationId="{00000000-0000-0000-0000-000000000000}"/>
          </ac:picMkLst>
        </pc:picChg>
        <pc:picChg chg="mod">
          <ac:chgData name="Laible, Elizabeth" userId="cc99524a-59cf-4811-bbbd-4798cc24125f" providerId="ADAL" clId="{06E57631-B04D-4203-A9F6-307EEDB6DD96}" dt="2020-07-24T15:34:14.125" v="265" actId="962"/>
          <ac:picMkLst>
            <pc:docMk/>
            <pc:sldMk cId="2558108445" sldId="275"/>
            <ac:picMk id="225" creationId="{00000000-0000-0000-0000-000000000000}"/>
          </ac:picMkLst>
        </pc:picChg>
        <pc:picChg chg="mod">
          <ac:chgData name="Laible, Elizabeth" userId="cc99524a-59cf-4811-bbbd-4798cc24125f" providerId="ADAL" clId="{06E57631-B04D-4203-A9F6-307EEDB6DD96}" dt="2020-07-24T15:34:25.453" v="273" actId="962"/>
          <ac:picMkLst>
            <pc:docMk/>
            <pc:sldMk cId="2558108445" sldId="275"/>
            <ac:picMk id="226" creationId="{00000000-0000-0000-0000-000000000000}"/>
          </ac:picMkLst>
        </pc:picChg>
        <pc:picChg chg="mod">
          <ac:chgData name="Laible, Elizabeth" userId="cc99524a-59cf-4811-bbbd-4798cc24125f" providerId="ADAL" clId="{06E57631-B04D-4203-A9F6-307EEDB6DD96}" dt="2020-07-24T15:34:22.623" v="271" actId="962"/>
          <ac:picMkLst>
            <pc:docMk/>
            <pc:sldMk cId="2558108445" sldId="275"/>
            <ac:picMk id="227" creationId="{00000000-0000-0000-0000-000000000000}"/>
          </ac:picMkLst>
        </pc:picChg>
        <pc:picChg chg="mod">
          <ac:chgData name="Laible, Elizabeth" userId="cc99524a-59cf-4811-bbbd-4798cc24125f" providerId="ADAL" clId="{06E57631-B04D-4203-A9F6-307EEDB6DD96}" dt="2020-07-24T15:34:31.418" v="277" actId="962"/>
          <ac:picMkLst>
            <pc:docMk/>
            <pc:sldMk cId="2558108445" sldId="275"/>
            <ac:picMk id="228" creationId="{00000000-0000-0000-0000-000000000000}"/>
          </ac:picMkLst>
        </pc:picChg>
        <pc:picChg chg="mod">
          <ac:chgData name="Laible, Elizabeth" userId="cc99524a-59cf-4811-bbbd-4798cc24125f" providerId="ADAL" clId="{06E57631-B04D-4203-A9F6-307EEDB6DD96}" dt="2020-07-24T15:34:28.452" v="275" actId="962"/>
          <ac:picMkLst>
            <pc:docMk/>
            <pc:sldMk cId="2558108445" sldId="275"/>
            <ac:picMk id="229" creationId="{00000000-0000-0000-0000-000000000000}"/>
          </ac:picMkLst>
        </pc:picChg>
        <pc:picChg chg="mod">
          <ac:chgData name="Laible, Elizabeth" userId="cc99524a-59cf-4811-bbbd-4798cc24125f" providerId="ADAL" clId="{06E57631-B04D-4203-A9F6-307EEDB6DD96}" dt="2020-07-24T15:34:37.194" v="281" actId="962"/>
          <ac:picMkLst>
            <pc:docMk/>
            <pc:sldMk cId="2558108445" sldId="275"/>
            <ac:picMk id="230" creationId="{00000000-0000-0000-0000-000000000000}"/>
          </ac:picMkLst>
        </pc:picChg>
        <pc:picChg chg="mod">
          <ac:chgData name="Laible, Elizabeth" userId="cc99524a-59cf-4811-bbbd-4798cc24125f" providerId="ADAL" clId="{06E57631-B04D-4203-A9F6-307EEDB6DD96}" dt="2020-07-24T15:34:34.375" v="279" actId="962"/>
          <ac:picMkLst>
            <pc:docMk/>
            <pc:sldMk cId="2558108445" sldId="275"/>
            <ac:picMk id="231" creationId="{00000000-0000-0000-0000-000000000000}"/>
          </ac:picMkLst>
        </pc:picChg>
        <pc:picChg chg="mod">
          <ac:chgData name="Laible, Elizabeth" userId="cc99524a-59cf-4811-bbbd-4798cc24125f" providerId="ADAL" clId="{06E57631-B04D-4203-A9F6-307EEDB6DD96}" dt="2020-07-24T15:34:43.107" v="285" actId="962"/>
          <ac:picMkLst>
            <pc:docMk/>
            <pc:sldMk cId="2558108445" sldId="275"/>
            <ac:picMk id="232" creationId="{00000000-0000-0000-0000-000000000000}"/>
          </ac:picMkLst>
        </pc:picChg>
        <pc:picChg chg="mod">
          <ac:chgData name="Laible, Elizabeth" userId="cc99524a-59cf-4811-bbbd-4798cc24125f" providerId="ADAL" clId="{06E57631-B04D-4203-A9F6-307EEDB6DD96}" dt="2020-07-24T15:34:40.242" v="283" actId="962"/>
          <ac:picMkLst>
            <pc:docMk/>
            <pc:sldMk cId="2558108445" sldId="275"/>
            <ac:picMk id="233" creationId="{00000000-0000-0000-0000-000000000000}"/>
          </ac:picMkLst>
        </pc:picChg>
        <pc:picChg chg="mod">
          <ac:chgData name="Laible, Elizabeth" userId="cc99524a-59cf-4811-bbbd-4798cc24125f" providerId="ADAL" clId="{06E57631-B04D-4203-A9F6-307EEDB6DD96}" dt="2020-07-24T15:34:48.619" v="289" actId="962"/>
          <ac:picMkLst>
            <pc:docMk/>
            <pc:sldMk cId="2558108445" sldId="275"/>
            <ac:picMk id="234" creationId="{00000000-0000-0000-0000-000000000000}"/>
          </ac:picMkLst>
        </pc:picChg>
        <pc:picChg chg="mod">
          <ac:chgData name="Laible, Elizabeth" userId="cc99524a-59cf-4811-bbbd-4798cc24125f" providerId="ADAL" clId="{06E57631-B04D-4203-A9F6-307EEDB6DD96}" dt="2020-07-24T15:34:45.892" v="287" actId="962"/>
          <ac:picMkLst>
            <pc:docMk/>
            <pc:sldMk cId="2558108445" sldId="275"/>
            <ac:picMk id="235" creationId="{00000000-0000-0000-0000-000000000000}"/>
          </ac:picMkLst>
        </pc:picChg>
        <pc:picChg chg="mod">
          <ac:chgData name="Laible, Elizabeth" userId="cc99524a-59cf-4811-bbbd-4798cc24125f" providerId="ADAL" clId="{06E57631-B04D-4203-A9F6-307EEDB6DD96}" dt="2020-07-24T15:34:54.136" v="293" actId="962"/>
          <ac:picMkLst>
            <pc:docMk/>
            <pc:sldMk cId="2558108445" sldId="275"/>
            <ac:picMk id="236" creationId="{00000000-0000-0000-0000-000000000000}"/>
          </ac:picMkLst>
        </pc:picChg>
        <pc:picChg chg="mod">
          <ac:chgData name="Laible, Elizabeth" userId="cc99524a-59cf-4811-bbbd-4798cc24125f" providerId="ADAL" clId="{06E57631-B04D-4203-A9F6-307EEDB6DD96}" dt="2020-07-24T15:34:51.300" v="291" actId="962"/>
          <ac:picMkLst>
            <pc:docMk/>
            <pc:sldMk cId="2558108445" sldId="275"/>
            <ac:picMk id="237" creationId="{00000000-0000-0000-0000-000000000000}"/>
          </ac:picMkLst>
        </pc:picChg>
        <pc:picChg chg="mod">
          <ac:chgData name="Laible, Elizabeth" userId="cc99524a-59cf-4811-bbbd-4798cc24125f" providerId="ADAL" clId="{06E57631-B04D-4203-A9F6-307EEDB6DD96}" dt="2020-07-24T15:34:59.798" v="297" actId="962"/>
          <ac:picMkLst>
            <pc:docMk/>
            <pc:sldMk cId="2558108445" sldId="275"/>
            <ac:picMk id="238" creationId="{00000000-0000-0000-0000-000000000000}"/>
          </ac:picMkLst>
        </pc:picChg>
        <pc:picChg chg="mod">
          <ac:chgData name="Laible, Elizabeth" userId="cc99524a-59cf-4811-bbbd-4798cc24125f" providerId="ADAL" clId="{06E57631-B04D-4203-A9F6-307EEDB6DD96}" dt="2020-07-24T15:35:05.491" v="301" actId="962"/>
          <ac:picMkLst>
            <pc:docMk/>
            <pc:sldMk cId="2558108445" sldId="275"/>
            <ac:picMk id="239" creationId="{00000000-0000-0000-0000-000000000000}"/>
          </ac:picMkLst>
        </pc:picChg>
        <pc:picChg chg="mod">
          <ac:chgData name="Laible, Elizabeth" userId="cc99524a-59cf-4811-bbbd-4798cc24125f" providerId="ADAL" clId="{06E57631-B04D-4203-A9F6-307EEDB6DD96}" dt="2020-07-24T15:34:56.920" v="295" actId="962"/>
          <ac:picMkLst>
            <pc:docMk/>
            <pc:sldMk cId="2558108445" sldId="275"/>
            <ac:picMk id="240" creationId="{00000000-0000-0000-0000-000000000000}"/>
          </ac:picMkLst>
        </pc:picChg>
        <pc:picChg chg="mod">
          <ac:chgData name="Laible, Elizabeth" userId="cc99524a-59cf-4811-bbbd-4798cc24125f" providerId="ADAL" clId="{06E57631-B04D-4203-A9F6-307EEDB6DD96}" dt="2020-07-24T15:35:02.703" v="299" actId="962"/>
          <ac:picMkLst>
            <pc:docMk/>
            <pc:sldMk cId="2558108445" sldId="275"/>
            <ac:picMk id="241" creationId="{00000000-0000-0000-0000-000000000000}"/>
          </ac:picMkLst>
        </pc:picChg>
        <pc:picChg chg="mod">
          <ac:chgData name="Laible, Elizabeth" userId="cc99524a-59cf-4811-bbbd-4798cc24125f" providerId="ADAL" clId="{06E57631-B04D-4203-A9F6-307EEDB6DD96}" dt="2020-07-24T15:35:11.254" v="305" actId="962"/>
          <ac:picMkLst>
            <pc:docMk/>
            <pc:sldMk cId="2558108445" sldId="275"/>
            <ac:picMk id="242" creationId="{00000000-0000-0000-0000-000000000000}"/>
          </ac:picMkLst>
        </pc:picChg>
        <pc:picChg chg="mod">
          <ac:chgData name="Laible, Elizabeth" userId="cc99524a-59cf-4811-bbbd-4798cc24125f" providerId="ADAL" clId="{06E57631-B04D-4203-A9F6-307EEDB6DD96}" dt="2020-07-24T15:35:08.357" v="303" actId="962"/>
          <ac:picMkLst>
            <pc:docMk/>
            <pc:sldMk cId="2558108445" sldId="275"/>
            <ac:picMk id="243" creationId="{00000000-0000-0000-0000-000000000000}"/>
          </ac:picMkLst>
        </pc:picChg>
        <pc:picChg chg="mod">
          <ac:chgData name="Laible, Elizabeth" userId="cc99524a-59cf-4811-bbbd-4798cc24125f" providerId="ADAL" clId="{06E57631-B04D-4203-A9F6-307EEDB6DD96}" dt="2020-07-24T15:35:20.845" v="311" actId="962"/>
          <ac:picMkLst>
            <pc:docMk/>
            <pc:sldMk cId="2558108445" sldId="275"/>
            <ac:picMk id="244" creationId="{00000000-0000-0000-0000-000000000000}"/>
          </ac:picMkLst>
        </pc:picChg>
        <pc:picChg chg="mod">
          <ac:chgData name="Laible, Elizabeth" userId="cc99524a-59cf-4811-bbbd-4798cc24125f" providerId="ADAL" clId="{06E57631-B04D-4203-A9F6-307EEDB6DD96}" dt="2020-07-24T15:35:13.995" v="307" actId="962"/>
          <ac:picMkLst>
            <pc:docMk/>
            <pc:sldMk cId="2558108445" sldId="275"/>
            <ac:picMk id="245" creationId="{00000000-0000-0000-0000-000000000000}"/>
          </ac:picMkLst>
        </pc:picChg>
        <pc:picChg chg="mod">
          <ac:chgData name="Laible, Elizabeth" userId="cc99524a-59cf-4811-bbbd-4798cc24125f" providerId="ADAL" clId="{06E57631-B04D-4203-A9F6-307EEDB6DD96}" dt="2020-07-24T15:35:17.993" v="309" actId="962"/>
          <ac:picMkLst>
            <pc:docMk/>
            <pc:sldMk cId="2558108445" sldId="275"/>
            <ac:picMk id="246" creationId="{00000000-0000-0000-0000-000000000000}"/>
          </ac:picMkLst>
        </pc:picChg>
        <pc:picChg chg="mod">
          <ac:chgData name="Laible, Elizabeth" userId="cc99524a-59cf-4811-bbbd-4798cc24125f" providerId="ADAL" clId="{06E57631-B04D-4203-A9F6-307EEDB6DD96}" dt="2020-07-24T15:35:26.466" v="315" actId="962"/>
          <ac:picMkLst>
            <pc:docMk/>
            <pc:sldMk cId="2558108445" sldId="275"/>
            <ac:picMk id="247" creationId="{00000000-0000-0000-0000-000000000000}"/>
          </ac:picMkLst>
        </pc:picChg>
        <pc:picChg chg="mod">
          <ac:chgData name="Laible, Elizabeth" userId="cc99524a-59cf-4811-bbbd-4798cc24125f" providerId="ADAL" clId="{06E57631-B04D-4203-A9F6-307EEDB6DD96}" dt="2020-07-24T15:35:23.670" v="313" actId="962"/>
          <ac:picMkLst>
            <pc:docMk/>
            <pc:sldMk cId="2558108445" sldId="275"/>
            <ac:picMk id="248" creationId="{00000000-0000-0000-0000-000000000000}"/>
          </ac:picMkLst>
        </pc:picChg>
        <pc:picChg chg="mod">
          <ac:chgData name="Laible, Elizabeth" userId="cc99524a-59cf-4811-bbbd-4798cc24125f" providerId="ADAL" clId="{06E57631-B04D-4203-A9F6-307EEDB6DD96}" dt="2020-07-24T15:35:32.079" v="319" actId="962"/>
          <ac:picMkLst>
            <pc:docMk/>
            <pc:sldMk cId="2558108445" sldId="275"/>
            <ac:picMk id="249" creationId="{00000000-0000-0000-0000-000000000000}"/>
          </ac:picMkLst>
        </pc:picChg>
        <pc:picChg chg="mod">
          <ac:chgData name="Laible, Elizabeth" userId="cc99524a-59cf-4811-bbbd-4798cc24125f" providerId="ADAL" clId="{06E57631-B04D-4203-A9F6-307EEDB6DD96}" dt="2020-07-24T15:35:29.325" v="317" actId="962"/>
          <ac:picMkLst>
            <pc:docMk/>
            <pc:sldMk cId="2558108445" sldId="275"/>
            <ac:picMk id="250" creationId="{00000000-0000-0000-0000-000000000000}"/>
          </ac:picMkLst>
        </pc:picChg>
        <pc:picChg chg="mod">
          <ac:chgData name="Laible, Elizabeth" userId="cc99524a-59cf-4811-bbbd-4798cc24125f" providerId="ADAL" clId="{06E57631-B04D-4203-A9F6-307EEDB6DD96}" dt="2020-07-24T15:35:37.768" v="323" actId="962"/>
          <ac:picMkLst>
            <pc:docMk/>
            <pc:sldMk cId="2558108445" sldId="275"/>
            <ac:picMk id="251" creationId="{00000000-0000-0000-0000-000000000000}"/>
          </ac:picMkLst>
        </pc:picChg>
        <pc:picChg chg="mod">
          <ac:chgData name="Laible, Elizabeth" userId="cc99524a-59cf-4811-bbbd-4798cc24125f" providerId="ADAL" clId="{06E57631-B04D-4203-A9F6-307EEDB6DD96}" dt="2020-07-24T15:35:34.875" v="321" actId="962"/>
          <ac:picMkLst>
            <pc:docMk/>
            <pc:sldMk cId="2558108445" sldId="275"/>
            <ac:picMk id="252" creationId="{00000000-0000-0000-0000-000000000000}"/>
          </ac:picMkLst>
        </pc:picChg>
        <pc:picChg chg="mod">
          <ac:chgData name="Laible, Elizabeth" userId="cc99524a-59cf-4811-bbbd-4798cc24125f" providerId="ADAL" clId="{06E57631-B04D-4203-A9F6-307EEDB6DD96}" dt="2020-07-24T15:35:43.636" v="327" actId="962"/>
          <ac:picMkLst>
            <pc:docMk/>
            <pc:sldMk cId="2558108445" sldId="275"/>
            <ac:picMk id="253" creationId="{00000000-0000-0000-0000-000000000000}"/>
          </ac:picMkLst>
        </pc:picChg>
        <pc:picChg chg="mod">
          <ac:chgData name="Laible, Elizabeth" userId="cc99524a-59cf-4811-bbbd-4798cc24125f" providerId="ADAL" clId="{06E57631-B04D-4203-A9F6-307EEDB6DD96}" dt="2020-07-24T15:35:40.856" v="325" actId="962"/>
          <ac:picMkLst>
            <pc:docMk/>
            <pc:sldMk cId="2558108445" sldId="275"/>
            <ac:picMk id="254" creationId="{00000000-0000-0000-0000-000000000000}"/>
          </ac:picMkLst>
        </pc:picChg>
      </pc:sldChg>
      <pc:sldChg chg="modSp">
        <pc:chgData name="Laible, Elizabeth" userId="cc99524a-59cf-4811-bbbd-4798cc24125f" providerId="ADAL" clId="{06E57631-B04D-4203-A9F6-307EEDB6DD96}" dt="2020-07-24T16:21:18.928" v="2141" actId="207"/>
        <pc:sldMkLst>
          <pc:docMk/>
          <pc:sldMk cId="2563746193" sldId="276"/>
        </pc:sldMkLst>
        <pc:spChg chg="mod">
          <ac:chgData name="Laible, Elizabeth" userId="cc99524a-59cf-4811-bbbd-4798cc24125f" providerId="ADAL" clId="{06E57631-B04D-4203-A9F6-307EEDB6DD96}" dt="2020-07-24T16:21:18.928" v="2141" actId="207"/>
          <ac:spMkLst>
            <pc:docMk/>
            <pc:sldMk cId="2563746193" sldId="276"/>
            <ac:spMk id="255" creationId="{00000000-0000-0000-0000-000000000000}"/>
          </ac:spMkLst>
        </pc:spChg>
        <pc:picChg chg="mod">
          <ac:chgData name="Laible, Elizabeth" userId="cc99524a-59cf-4811-bbbd-4798cc24125f" providerId="ADAL" clId="{06E57631-B04D-4203-A9F6-307EEDB6DD96}" dt="2020-07-24T16:12:50.475" v="1791" actId="962"/>
          <ac:picMkLst>
            <pc:docMk/>
            <pc:sldMk cId="2563746193" sldId="276"/>
            <ac:picMk id="179" creationId="{00000000-0000-0000-0000-000000000000}"/>
          </ac:picMkLst>
        </pc:picChg>
        <pc:picChg chg="mod">
          <ac:chgData name="Laible, Elizabeth" userId="cc99524a-59cf-4811-bbbd-4798cc24125f" providerId="ADAL" clId="{06E57631-B04D-4203-A9F6-307EEDB6DD96}" dt="2020-07-24T16:12:55.132" v="1793" actId="962"/>
          <ac:picMkLst>
            <pc:docMk/>
            <pc:sldMk cId="2563746193" sldId="276"/>
            <ac:picMk id="180" creationId="{00000000-0000-0000-0000-000000000000}"/>
          </ac:picMkLst>
        </pc:picChg>
        <pc:picChg chg="mod">
          <ac:chgData name="Laible, Elizabeth" userId="cc99524a-59cf-4811-bbbd-4798cc24125f" providerId="ADAL" clId="{06E57631-B04D-4203-A9F6-307EEDB6DD96}" dt="2020-07-24T16:12:57.938" v="1795" actId="962"/>
          <ac:picMkLst>
            <pc:docMk/>
            <pc:sldMk cId="2563746193" sldId="276"/>
            <ac:picMk id="181" creationId="{00000000-0000-0000-0000-000000000000}"/>
          </ac:picMkLst>
        </pc:picChg>
        <pc:picChg chg="mod">
          <ac:chgData name="Laible, Elizabeth" userId="cc99524a-59cf-4811-bbbd-4798cc24125f" providerId="ADAL" clId="{06E57631-B04D-4203-A9F6-307EEDB6DD96}" dt="2020-07-24T16:12:59.849" v="1797" actId="962"/>
          <ac:picMkLst>
            <pc:docMk/>
            <pc:sldMk cId="2563746193" sldId="276"/>
            <ac:picMk id="182" creationId="{00000000-0000-0000-0000-000000000000}"/>
          </ac:picMkLst>
        </pc:picChg>
        <pc:picChg chg="mod">
          <ac:chgData name="Laible, Elizabeth" userId="cc99524a-59cf-4811-bbbd-4798cc24125f" providerId="ADAL" clId="{06E57631-B04D-4203-A9F6-307EEDB6DD96}" dt="2020-07-24T16:13:01.849" v="1799" actId="962"/>
          <ac:picMkLst>
            <pc:docMk/>
            <pc:sldMk cId="2563746193" sldId="276"/>
            <ac:picMk id="183" creationId="{00000000-0000-0000-0000-000000000000}"/>
          </ac:picMkLst>
        </pc:picChg>
        <pc:picChg chg="mod">
          <ac:chgData name="Laible, Elizabeth" userId="cc99524a-59cf-4811-bbbd-4798cc24125f" providerId="ADAL" clId="{06E57631-B04D-4203-A9F6-307EEDB6DD96}" dt="2020-07-24T16:13:03.812" v="1801" actId="962"/>
          <ac:picMkLst>
            <pc:docMk/>
            <pc:sldMk cId="2563746193" sldId="276"/>
            <ac:picMk id="184" creationId="{00000000-0000-0000-0000-000000000000}"/>
          </ac:picMkLst>
        </pc:picChg>
        <pc:picChg chg="mod">
          <ac:chgData name="Laible, Elizabeth" userId="cc99524a-59cf-4811-bbbd-4798cc24125f" providerId="ADAL" clId="{06E57631-B04D-4203-A9F6-307EEDB6DD96}" dt="2020-07-24T16:13:05.856" v="1803" actId="962"/>
          <ac:picMkLst>
            <pc:docMk/>
            <pc:sldMk cId="2563746193" sldId="276"/>
            <ac:picMk id="185" creationId="{00000000-0000-0000-0000-000000000000}"/>
          </ac:picMkLst>
        </pc:picChg>
        <pc:picChg chg="mod">
          <ac:chgData name="Laible, Elizabeth" userId="cc99524a-59cf-4811-bbbd-4798cc24125f" providerId="ADAL" clId="{06E57631-B04D-4203-A9F6-307EEDB6DD96}" dt="2020-07-24T16:13:07.808" v="1805" actId="962"/>
          <ac:picMkLst>
            <pc:docMk/>
            <pc:sldMk cId="2563746193" sldId="276"/>
            <ac:picMk id="186" creationId="{00000000-0000-0000-0000-000000000000}"/>
          </ac:picMkLst>
        </pc:picChg>
        <pc:picChg chg="mod">
          <ac:chgData name="Laible, Elizabeth" userId="cc99524a-59cf-4811-bbbd-4798cc24125f" providerId="ADAL" clId="{06E57631-B04D-4203-A9F6-307EEDB6DD96}" dt="2020-07-24T16:13:10.006" v="1807" actId="962"/>
          <ac:picMkLst>
            <pc:docMk/>
            <pc:sldMk cId="2563746193" sldId="276"/>
            <ac:picMk id="187" creationId="{00000000-0000-0000-0000-000000000000}"/>
          </ac:picMkLst>
        </pc:picChg>
        <pc:picChg chg="mod">
          <ac:chgData name="Laible, Elizabeth" userId="cc99524a-59cf-4811-bbbd-4798cc24125f" providerId="ADAL" clId="{06E57631-B04D-4203-A9F6-307EEDB6DD96}" dt="2020-07-24T16:13:11.877" v="1809" actId="962"/>
          <ac:picMkLst>
            <pc:docMk/>
            <pc:sldMk cId="2563746193" sldId="276"/>
            <ac:picMk id="188" creationId="{00000000-0000-0000-0000-000000000000}"/>
          </ac:picMkLst>
        </pc:picChg>
        <pc:picChg chg="mod">
          <ac:chgData name="Laible, Elizabeth" userId="cc99524a-59cf-4811-bbbd-4798cc24125f" providerId="ADAL" clId="{06E57631-B04D-4203-A9F6-307EEDB6DD96}" dt="2020-07-24T16:13:13.841" v="1811" actId="962"/>
          <ac:picMkLst>
            <pc:docMk/>
            <pc:sldMk cId="2563746193" sldId="276"/>
            <ac:picMk id="189" creationId="{00000000-0000-0000-0000-000000000000}"/>
          </ac:picMkLst>
        </pc:picChg>
        <pc:picChg chg="mod">
          <ac:chgData name="Laible, Elizabeth" userId="cc99524a-59cf-4811-bbbd-4798cc24125f" providerId="ADAL" clId="{06E57631-B04D-4203-A9F6-307EEDB6DD96}" dt="2020-07-24T16:13:15.932" v="1813" actId="962"/>
          <ac:picMkLst>
            <pc:docMk/>
            <pc:sldMk cId="2563746193" sldId="276"/>
            <ac:picMk id="190" creationId="{00000000-0000-0000-0000-000000000000}"/>
          </ac:picMkLst>
        </pc:picChg>
        <pc:picChg chg="mod">
          <ac:chgData name="Laible, Elizabeth" userId="cc99524a-59cf-4811-bbbd-4798cc24125f" providerId="ADAL" clId="{06E57631-B04D-4203-A9F6-307EEDB6DD96}" dt="2020-07-24T16:13:18.818" v="1815" actId="962"/>
          <ac:picMkLst>
            <pc:docMk/>
            <pc:sldMk cId="2563746193" sldId="276"/>
            <ac:picMk id="191" creationId="{00000000-0000-0000-0000-000000000000}"/>
          </ac:picMkLst>
        </pc:picChg>
        <pc:picChg chg="mod">
          <ac:chgData name="Laible, Elizabeth" userId="cc99524a-59cf-4811-bbbd-4798cc24125f" providerId="ADAL" clId="{06E57631-B04D-4203-A9F6-307EEDB6DD96}" dt="2020-07-24T16:18:39.277" v="2055" actId="962"/>
          <ac:picMkLst>
            <pc:docMk/>
            <pc:sldMk cId="2563746193" sldId="276"/>
            <ac:picMk id="192" creationId="{00000000-0000-0000-0000-000000000000}"/>
          </ac:picMkLst>
        </pc:picChg>
        <pc:picChg chg="mod">
          <ac:chgData name="Laible, Elizabeth" userId="cc99524a-59cf-4811-bbbd-4798cc24125f" providerId="ADAL" clId="{06E57631-B04D-4203-A9F6-307EEDB6DD96}" dt="2020-07-24T16:02:50.625" v="1313" actId="962"/>
          <ac:picMkLst>
            <pc:docMk/>
            <pc:sldMk cId="2563746193" sldId="276"/>
            <ac:picMk id="193" creationId="{00000000-0000-0000-0000-000000000000}"/>
          </ac:picMkLst>
        </pc:picChg>
        <pc:picChg chg="mod">
          <ac:chgData name="Laible, Elizabeth" userId="cc99524a-59cf-4811-bbbd-4798cc24125f" providerId="ADAL" clId="{06E57631-B04D-4203-A9F6-307EEDB6DD96}" dt="2020-07-24T16:02:54.556" v="1317" actId="962"/>
          <ac:picMkLst>
            <pc:docMk/>
            <pc:sldMk cId="2563746193" sldId="276"/>
            <ac:picMk id="194" creationId="{00000000-0000-0000-0000-000000000000}"/>
          </ac:picMkLst>
        </pc:picChg>
        <pc:picChg chg="mod">
          <ac:chgData name="Laible, Elizabeth" userId="cc99524a-59cf-4811-bbbd-4798cc24125f" providerId="ADAL" clId="{06E57631-B04D-4203-A9F6-307EEDB6DD96}" dt="2020-07-24T16:02:52.725" v="1315" actId="962"/>
          <ac:picMkLst>
            <pc:docMk/>
            <pc:sldMk cId="2563746193" sldId="276"/>
            <ac:picMk id="195" creationId="{00000000-0000-0000-0000-000000000000}"/>
          </ac:picMkLst>
        </pc:picChg>
        <pc:picChg chg="mod">
          <ac:chgData name="Laible, Elizabeth" userId="cc99524a-59cf-4811-bbbd-4798cc24125f" providerId="ADAL" clId="{06E57631-B04D-4203-A9F6-307EEDB6DD96}" dt="2020-07-24T16:02:58.435" v="1321" actId="962"/>
          <ac:picMkLst>
            <pc:docMk/>
            <pc:sldMk cId="2563746193" sldId="276"/>
            <ac:picMk id="196" creationId="{00000000-0000-0000-0000-000000000000}"/>
          </ac:picMkLst>
        </pc:picChg>
        <pc:picChg chg="mod">
          <ac:chgData name="Laible, Elizabeth" userId="cc99524a-59cf-4811-bbbd-4798cc24125f" providerId="ADAL" clId="{06E57631-B04D-4203-A9F6-307EEDB6DD96}" dt="2020-07-24T16:02:56.436" v="1319" actId="962"/>
          <ac:picMkLst>
            <pc:docMk/>
            <pc:sldMk cId="2563746193" sldId="276"/>
            <ac:picMk id="197" creationId="{00000000-0000-0000-0000-000000000000}"/>
          </ac:picMkLst>
        </pc:picChg>
        <pc:picChg chg="mod">
          <ac:chgData name="Laible, Elizabeth" userId="cc99524a-59cf-4811-bbbd-4798cc24125f" providerId="ADAL" clId="{06E57631-B04D-4203-A9F6-307EEDB6DD96}" dt="2020-07-24T16:03:02.220" v="1325" actId="962"/>
          <ac:picMkLst>
            <pc:docMk/>
            <pc:sldMk cId="2563746193" sldId="276"/>
            <ac:picMk id="198" creationId="{00000000-0000-0000-0000-000000000000}"/>
          </ac:picMkLst>
        </pc:picChg>
        <pc:picChg chg="mod">
          <ac:chgData name="Laible, Elizabeth" userId="cc99524a-59cf-4811-bbbd-4798cc24125f" providerId="ADAL" clId="{06E57631-B04D-4203-A9F6-307EEDB6DD96}" dt="2020-07-24T16:03:00.328" v="1323" actId="962"/>
          <ac:picMkLst>
            <pc:docMk/>
            <pc:sldMk cId="2563746193" sldId="276"/>
            <ac:picMk id="199" creationId="{00000000-0000-0000-0000-000000000000}"/>
          </ac:picMkLst>
        </pc:picChg>
        <pc:picChg chg="mod">
          <ac:chgData name="Laible, Elizabeth" userId="cc99524a-59cf-4811-bbbd-4798cc24125f" providerId="ADAL" clId="{06E57631-B04D-4203-A9F6-307EEDB6DD96}" dt="2020-07-24T16:03:06.026" v="1329" actId="962"/>
          <ac:picMkLst>
            <pc:docMk/>
            <pc:sldMk cId="2563746193" sldId="276"/>
            <ac:picMk id="200" creationId="{00000000-0000-0000-0000-000000000000}"/>
          </ac:picMkLst>
        </pc:picChg>
        <pc:picChg chg="mod">
          <ac:chgData name="Laible, Elizabeth" userId="cc99524a-59cf-4811-bbbd-4798cc24125f" providerId="ADAL" clId="{06E57631-B04D-4203-A9F6-307EEDB6DD96}" dt="2020-07-24T16:03:04.110" v="1327" actId="962"/>
          <ac:picMkLst>
            <pc:docMk/>
            <pc:sldMk cId="2563746193" sldId="276"/>
            <ac:picMk id="201" creationId="{00000000-0000-0000-0000-000000000000}"/>
          </ac:picMkLst>
        </pc:picChg>
        <pc:picChg chg="mod">
          <ac:chgData name="Laible, Elizabeth" userId="cc99524a-59cf-4811-bbbd-4798cc24125f" providerId="ADAL" clId="{06E57631-B04D-4203-A9F6-307EEDB6DD96}" dt="2020-07-24T16:03:10.315" v="1333" actId="962"/>
          <ac:picMkLst>
            <pc:docMk/>
            <pc:sldMk cId="2563746193" sldId="276"/>
            <ac:picMk id="202" creationId="{00000000-0000-0000-0000-000000000000}"/>
          </ac:picMkLst>
        </pc:picChg>
        <pc:picChg chg="mod">
          <ac:chgData name="Laible, Elizabeth" userId="cc99524a-59cf-4811-bbbd-4798cc24125f" providerId="ADAL" clId="{06E57631-B04D-4203-A9F6-307EEDB6DD96}" dt="2020-07-24T16:03:08.198" v="1331" actId="962"/>
          <ac:picMkLst>
            <pc:docMk/>
            <pc:sldMk cId="2563746193" sldId="276"/>
            <ac:picMk id="203" creationId="{00000000-0000-0000-0000-000000000000}"/>
          </ac:picMkLst>
        </pc:picChg>
        <pc:picChg chg="mod">
          <ac:chgData name="Laible, Elizabeth" userId="cc99524a-59cf-4811-bbbd-4798cc24125f" providerId="ADAL" clId="{06E57631-B04D-4203-A9F6-307EEDB6DD96}" dt="2020-07-24T16:03:14.352" v="1337" actId="962"/>
          <ac:picMkLst>
            <pc:docMk/>
            <pc:sldMk cId="2563746193" sldId="276"/>
            <ac:picMk id="204" creationId="{00000000-0000-0000-0000-000000000000}"/>
          </ac:picMkLst>
        </pc:picChg>
        <pc:picChg chg="mod">
          <ac:chgData name="Laible, Elizabeth" userId="cc99524a-59cf-4811-bbbd-4798cc24125f" providerId="ADAL" clId="{06E57631-B04D-4203-A9F6-307EEDB6DD96}" dt="2020-07-24T16:03:12.381" v="1335" actId="962"/>
          <ac:picMkLst>
            <pc:docMk/>
            <pc:sldMk cId="2563746193" sldId="276"/>
            <ac:picMk id="205" creationId="{00000000-0000-0000-0000-000000000000}"/>
          </ac:picMkLst>
        </pc:picChg>
        <pc:picChg chg="mod">
          <ac:chgData name="Laible, Elizabeth" userId="cc99524a-59cf-4811-bbbd-4798cc24125f" providerId="ADAL" clId="{06E57631-B04D-4203-A9F6-307EEDB6DD96}" dt="2020-07-24T16:03:18.716" v="1341" actId="962"/>
          <ac:picMkLst>
            <pc:docMk/>
            <pc:sldMk cId="2563746193" sldId="276"/>
            <ac:picMk id="206" creationId="{00000000-0000-0000-0000-000000000000}"/>
          </ac:picMkLst>
        </pc:picChg>
        <pc:picChg chg="mod">
          <ac:chgData name="Laible, Elizabeth" userId="cc99524a-59cf-4811-bbbd-4798cc24125f" providerId="ADAL" clId="{06E57631-B04D-4203-A9F6-307EEDB6DD96}" dt="2020-07-24T16:03:16.224" v="1339" actId="962"/>
          <ac:picMkLst>
            <pc:docMk/>
            <pc:sldMk cId="2563746193" sldId="276"/>
            <ac:picMk id="207" creationId="{00000000-0000-0000-0000-000000000000}"/>
          </ac:picMkLst>
        </pc:picChg>
        <pc:picChg chg="mod">
          <ac:chgData name="Laible, Elizabeth" userId="cc99524a-59cf-4811-bbbd-4798cc24125f" providerId="ADAL" clId="{06E57631-B04D-4203-A9F6-307EEDB6DD96}" dt="2020-07-24T16:03:22.735" v="1345" actId="962"/>
          <ac:picMkLst>
            <pc:docMk/>
            <pc:sldMk cId="2563746193" sldId="276"/>
            <ac:picMk id="208" creationId="{00000000-0000-0000-0000-000000000000}"/>
          </ac:picMkLst>
        </pc:picChg>
        <pc:picChg chg="mod">
          <ac:chgData name="Laible, Elizabeth" userId="cc99524a-59cf-4811-bbbd-4798cc24125f" providerId="ADAL" clId="{06E57631-B04D-4203-A9F6-307EEDB6DD96}" dt="2020-07-24T16:03:20.650" v="1343" actId="962"/>
          <ac:picMkLst>
            <pc:docMk/>
            <pc:sldMk cId="2563746193" sldId="276"/>
            <ac:picMk id="209" creationId="{00000000-0000-0000-0000-000000000000}"/>
          </ac:picMkLst>
        </pc:picChg>
        <pc:picChg chg="mod">
          <ac:chgData name="Laible, Elizabeth" userId="cc99524a-59cf-4811-bbbd-4798cc24125f" providerId="ADAL" clId="{06E57631-B04D-4203-A9F6-307EEDB6DD96}" dt="2020-07-24T16:03:26.836" v="1349" actId="962"/>
          <ac:picMkLst>
            <pc:docMk/>
            <pc:sldMk cId="2563746193" sldId="276"/>
            <ac:picMk id="210" creationId="{00000000-0000-0000-0000-000000000000}"/>
          </ac:picMkLst>
        </pc:picChg>
        <pc:picChg chg="mod">
          <ac:chgData name="Laible, Elizabeth" userId="cc99524a-59cf-4811-bbbd-4798cc24125f" providerId="ADAL" clId="{06E57631-B04D-4203-A9F6-307EEDB6DD96}" dt="2020-07-24T16:03:24.842" v="1347" actId="962"/>
          <ac:picMkLst>
            <pc:docMk/>
            <pc:sldMk cId="2563746193" sldId="276"/>
            <ac:picMk id="211" creationId="{00000000-0000-0000-0000-000000000000}"/>
          </ac:picMkLst>
        </pc:picChg>
        <pc:picChg chg="mod">
          <ac:chgData name="Laible, Elizabeth" userId="cc99524a-59cf-4811-bbbd-4798cc24125f" providerId="ADAL" clId="{06E57631-B04D-4203-A9F6-307EEDB6DD96}" dt="2020-07-24T16:03:31.290" v="1351" actId="962"/>
          <ac:picMkLst>
            <pc:docMk/>
            <pc:sldMk cId="2563746193" sldId="276"/>
            <ac:picMk id="212" creationId="{00000000-0000-0000-0000-000000000000}"/>
          </ac:picMkLst>
        </pc:picChg>
        <pc:picChg chg="mod">
          <ac:chgData name="Laible, Elizabeth" userId="cc99524a-59cf-4811-bbbd-4798cc24125f" providerId="ADAL" clId="{06E57631-B04D-4203-A9F6-307EEDB6DD96}" dt="2020-07-24T15:36:00.829" v="329" actId="962"/>
          <ac:picMkLst>
            <pc:docMk/>
            <pc:sldMk cId="2563746193" sldId="276"/>
            <ac:picMk id="213" creationId="{00000000-0000-0000-0000-000000000000}"/>
          </ac:picMkLst>
        </pc:picChg>
        <pc:picChg chg="mod">
          <ac:chgData name="Laible, Elizabeth" userId="cc99524a-59cf-4811-bbbd-4798cc24125f" providerId="ADAL" clId="{06E57631-B04D-4203-A9F6-307EEDB6DD96}" dt="2020-07-24T15:36:09.451" v="331" actId="962"/>
          <ac:picMkLst>
            <pc:docMk/>
            <pc:sldMk cId="2563746193" sldId="276"/>
            <ac:picMk id="214" creationId="{00000000-0000-0000-0000-000000000000}"/>
          </ac:picMkLst>
        </pc:picChg>
        <pc:picChg chg="mod">
          <ac:chgData name="Laible, Elizabeth" userId="cc99524a-59cf-4811-bbbd-4798cc24125f" providerId="ADAL" clId="{06E57631-B04D-4203-A9F6-307EEDB6DD96}" dt="2020-07-24T15:36:15.021" v="335" actId="962"/>
          <ac:picMkLst>
            <pc:docMk/>
            <pc:sldMk cId="2563746193" sldId="276"/>
            <ac:picMk id="215" creationId="{00000000-0000-0000-0000-000000000000}"/>
          </ac:picMkLst>
        </pc:picChg>
        <pc:picChg chg="mod">
          <ac:chgData name="Laible, Elizabeth" userId="cc99524a-59cf-4811-bbbd-4798cc24125f" providerId="ADAL" clId="{06E57631-B04D-4203-A9F6-307EEDB6DD96}" dt="2020-07-24T15:36:12.108" v="333" actId="962"/>
          <ac:picMkLst>
            <pc:docMk/>
            <pc:sldMk cId="2563746193" sldId="276"/>
            <ac:picMk id="216" creationId="{00000000-0000-0000-0000-000000000000}"/>
          </ac:picMkLst>
        </pc:picChg>
        <pc:picChg chg="mod">
          <ac:chgData name="Laible, Elizabeth" userId="cc99524a-59cf-4811-bbbd-4798cc24125f" providerId="ADAL" clId="{06E57631-B04D-4203-A9F6-307EEDB6DD96}" dt="2020-07-24T15:36:20.622" v="339" actId="962"/>
          <ac:picMkLst>
            <pc:docMk/>
            <pc:sldMk cId="2563746193" sldId="276"/>
            <ac:picMk id="217" creationId="{00000000-0000-0000-0000-000000000000}"/>
          </ac:picMkLst>
        </pc:picChg>
        <pc:picChg chg="mod">
          <ac:chgData name="Laible, Elizabeth" userId="cc99524a-59cf-4811-bbbd-4798cc24125f" providerId="ADAL" clId="{06E57631-B04D-4203-A9F6-307EEDB6DD96}" dt="2020-07-24T15:36:17.909" v="337" actId="962"/>
          <ac:picMkLst>
            <pc:docMk/>
            <pc:sldMk cId="2563746193" sldId="276"/>
            <ac:picMk id="218" creationId="{00000000-0000-0000-0000-000000000000}"/>
          </ac:picMkLst>
        </pc:picChg>
        <pc:picChg chg="mod">
          <ac:chgData name="Laible, Elizabeth" userId="cc99524a-59cf-4811-bbbd-4798cc24125f" providerId="ADAL" clId="{06E57631-B04D-4203-A9F6-307EEDB6DD96}" dt="2020-07-24T15:36:26.925" v="343" actId="962"/>
          <ac:picMkLst>
            <pc:docMk/>
            <pc:sldMk cId="2563746193" sldId="276"/>
            <ac:picMk id="219" creationId="{00000000-0000-0000-0000-000000000000}"/>
          </ac:picMkLst>
        </pc:picChg>
        <pc:picChg chg="mod">
          <ac:chgData name="Laible, Elizabeth" userId="cc99524a-59cf-4811-bbbd-4798cc24125f" providerId="ADAL" clId="{06E57631-B04D-4203-A9F6-307EEDB6DD96}" dt="2020-07-24T15:36:24.258" v="341" actId="962"/>
          <ac:picMkLst>
            <pc:docMk/>
            <pc:sldMk cId="2563746193" sldId="276"/>
            <ac:picMk id="220" creationId="{00000000-0000-0000-0000-000000000000}"/>
          </ac:picMkLst>
        </pc:picChg>
        <pc:picChg chg="mod">
          <ac:chgData name="Laible, Elizabeth" userId="cc99524a-59cf-4811-bbbd-4798cc24125f" providerId="ADAL" clId="{06E57631-B04D-4203-A9F6-307EEDB6DD96}" dt="2020-07-24T15:36:33.107" v="347" actId="962"/>
          <ac:picMkLst>
            <pc:docMk/>
            <pc:sldMk cId="2563746193" sldId="276"/>
            <ac:picMk id="221" creationId="{00000000-0000-0000-0000-000000000000}"/>
          </ac:picMkLst>
        </pc:picChg>
        <pc:picChg chg="mod">
          <ac:chgData name="Laible, Elizabeth" userId="cc99524a-59cf-4811-bbbd-4798cc24125f" providerId="ADAL" clId="{06E57631-B04D-4203-A9F6-307EEDB6DD96}" dt="2020-07-24T15:36:30.281" v="345" actId="962"/>
          <ac:picMkLst>
            <pc:docMk/>
            <pc:sldMk cId="2563746193" sldId="276"/>
            <ac:picMk id="222" creationId="{00000000-0000-0000-0000-000000000000}"/>
          </ac:picMkLst>
        </pc:picChg>
        <pc:picChg chg="mod">
          <ac:chgData name="Laible, Elizabeth" userId="cc99524a-59cf-4811-bbbd-4798cc24125f" providerId="ADAL" clId="{06E57631-B04D-4203-A9F6-307EEDB6DD96}" dt="2020-07-24T15:36:38.675" v="351" actId="962"/>
          <ac:picMkLst>
            <pc:docMk/>
            <pc:sldMk cId="2563746193" sldId="276"/>
            <ac:picMk id="223" creationId="{00000000-0000-0000-0000-000000000000}"/>
          </ac:picMkLst>
        </pc:picChg>
        <pc:picChg chg="mod">
          <ac:chgData name="Laible, Elizabeth" userId="cc99524a-59cf-4811-bbbd-4798cc24125f" providerId="ADAL" clId="{06E57631-B04D-4203-A9F6-307EEDB6DD96}" dt="2020-07-24T15:36:35.836" v="349" actId="962"/>
          <ac:picMkLst>
            <pc:docMk/>
            <pc:sldMk cId="2563746193" sldId="276"/>
            <ac:picMk id="224" creationId="{00000000-0000-0000-0000-000000000000}"/>
          </ac:picMkLst>
        </pc:picChg>
        <pc:picChg chg="mod">
          <ac:chgData name="Laible, Elizabeth" userId="cc99524a-59cf-4811-bbbd-4798cc24125f" providerId="ADAL" clId="{06E57631-B04D-4203-A9F6-307EEDB6DD96}" dt="2020-07-24T15:36:44.187" v="355" actId="962"/>
          <ac:picMkLst>
            <pc:docMk/>
            <pc:sldMk cId="2563746193" sldId="276"/>
            <ac:picMk id="225" creationId="{00000000-0000-0000-0000-000000000000}"/>
          </ac:picMkLst>
        </pc:picChg>
        <pc:picChg chg="mod">
          <ac:chgData name="Laible, Elizabeth" userId="cc99524a-59cf-4811-bbbd-4798cc24125f" providerId="ADAL" clId="{06E57631-B04D-4203-A9F6-307EEDB6DD96}" dt="2020-07-24T15:36:41.485" v="353" actId="962"/>
          <ac:picMkLst>
            <pc:docMk/>
            <pc:sldMk cId="2563746193" sldId="276"/>
            <ac:picMk id="226" creationId="{00000000-0000-0000-0000-000000000000}"/>
          </ac:picMkLst>
        </pc:picChg>
        <pc:picChg chg="mod">
          <ac:chgData name="Laible, Elizabeth" userId="cc99524a-59cf-4811-bbbd-4798cc24125f" providerId="ADAL" clId="{06E57631-B04D-4203-A9F6-307EEDB6DD96}" dt="2020-07-24T15:36:51.291" v="359" actId="962"/>
          <ac:picMkLst>
            <pc:docMk/>
            <pc:sldMk cId="2563746193" sldId="276"/>
            <ac:picMk id="227" creationId="{00000000-0000-0000-0000-000000000000}"/>
          </ac:picMkLst>
        </pc:picChg>
        <pc:picChg chg="mod">
          <ac:chgData name="Laible, Elizabeth" userId="cc99524a-59cf-4811-bbbd-4798cc24125f" providerId="ADAL" clId="{06E57631-B04D-4203-A9F6-307EEDB6DD96}" dt="2020-07-24T15:36:47.345" v="357" actId="962"/>
          <ac:picMkLst>
            <pc:docMk/>
            <pc:sldMk cId="2563746193" sldId="276"/>
            <ac:picMk id="228" creationId="{00000000-0000-0000-0000-000000000000}"/>
          </ac:picMkLst>
        </pc:picChg>
        <pc:picChg chg="mod">
          <ac:chgData name="Laible, Elizabeth" userId="cc99524a-59cf-4811-bbbd-4798cc24125f" providerId="ADAL" clId="{06E57631-B04D-4203-A9F6-307EEDB6DD96}" dt="2020-07-24T15:36:56.937" v="363" actId="962"/>
          <ac:picMkLst>
            <pc:docMk/>
            <pc:sldMk cId="2563746193" sldId="276"/>
            <ac:picMk id="229" creationId="{00000000-0000-0000-0000-000000000000}"/>
          </ac:picMkLst>
        </pc:picChg>
        <pc:picChg chg="mod">
          <ac:chgData name="Laible, Elizabeth" userId="cc99524a-59cf-4811-bbbd-4798cc24125f" providerId="ADAL" clId="{06E57631-B04D-4203-A9F6-307EEDB6DD96}" dt="2020-07-24T15:36:54.094" v="361" actId="962"/>
          <ac:picMkLst>
            <pc:docMk/>
            <pc:sldMk cId="2563746193" sldId="276"/>
            <ac:picMk id="230" creationId="{00000000-0000-0000-0000-000000000000}"/>
          </ac:picMkLst>
        </pc:picChg>
        <pc:picChg chg="mod">
          <ac:chgData name="Laible, Elizabeth" userId="cc99524a-59cf-4811-bbbd-4798cc24125f" providerId="ADAL" clId="{06E57631-B04D-4203-A9F6-307EEDB6DD96}" dt="2020-07-24T15:37:02.711" v="367" actId="962"/>
          <ac:picMkLst>
            <pc:docMk/>
            <pc:sldMk cId="2563746193" sldId="276"/>
            <ac:picMk id="231" creationId="{00000000-0000-0000-0000-000000000000}"/>
          </ac:picMkLst>
        </pc:picChg>
        <pc:picChg chg="mod">
          <ac:chgData name="Laible, Elizabeth" userId="cc99524a-59cf-4811-bbbd-4798cc24125f" providerId="ADAL" clId="{06E57631-B04D-4203-A9F6-307EEDB6DD96}" dt="2020-07-24T15:36:59.865" v="365" actId="962"/>
          <ac:picMkLst>
            <pc:docMk/>
            <pc:sldMk cId="2563746193" sldId="276"/>
            <ac:picMk id="232" creationId="{00000000-0000-0000-0000-000000000000}"/>
          </ac:picMkLst>
        </pc:picChg>
        <pc:picChg chg="mod">
          <ac:chgData name="Laible, Elizabeth" userId="cc99524a-59cf-4811-bbbd-4798cc24125f" providerId="ADAL" clId="{06E57631-B04D-4203-A9F6-307EEDB6DD96}" dt="2020-07-24T15:37:08.219" v="371" actId="962"/>
          <ac:picMkLst>
            <pc:docMk/>
            <pc:sldMk cId="2563746193" sldId="276"/>
            <ac:picMk id="233" creationId="{00000000-0000-0000-0000-000000000000}"/>
          </ac:picMkLst>
        </pc:picChg>
        <pc:picChg chg="mod">
          <ac:chgData name="Laible, Elizabeth" userId="cc99524a-59cf-4811-bbbd-4798cc24125f" providerId="ADAL" clId="{06E57631-B04D-4203-A9F6-307EEDB6DD96}" dt="2020-07-24T15:37:05.375" v="369" actId="962"/>
          <ac:picMkLst>
            <pc:docMk/>
            <pc:sldMk cId="2563746193" sldId="276"/>
            <ac:picMk id="234" creationId="{00000000-0000-0000-0000-000000000000}"/>
          </ac:picMkLst>
        </pc:picChg>
        <pc:picChg chg="mod">
          <ac:chgData name="Laible, Elizabeth" userId="cc99524a-59cf-4811-bbbd-4798cc24125f" providerId="ADAL" clId="{06E57631-B04D-4203-A9F6-307EEDB6DD96}" dt="2020-07-24T15:37:13.888" v="375" actId="962"/>
          <ac:picMkLst>
            <pc:docMk/>
            <pc:sldMk cId="2563746193" sldId="276"/>
            <ac:picMk id="235" creationId="{00000000-0000-0000-0000-000000000000}"/>
          </ac:picMkLst>
        </pc:picChg>
        <pc:picChg chg="mod">
          <ac:chgData name="Laible, Elizabeth" userId="cc99524a-59cf-4811-bbbd-4798cc24125f" providerId="ADAL" clId="{06E57631-B04D-4203-A9F6-307EEDB6DD96}" dt="2020-07-24T15:37:11.081" v="373" actId="962"/>
          <ac:picMkLst>
            <pc:docMk/>
            <pc:sldMk cId="2563746193" sldId="276"/>
            <ac:picMk id="236" creationId="{00000000-0000-0000-0000-000000000000}"/>
          </ac:picMkLst>
        </pc:picChg>
        <pc:picChg chg="mod">
          <ac:chgData name="Laible, Elizabeth" userId="cc99524a-59cf-4811-bbbd-4798cc24125f" providerId="ADAL" clId="{06E57631-B04D-4203-A9F6-307EEDB6DD96}" dt="2020-07-24T15:37:19.220" v="379" actId="962"/>
          <ac:picMkLst>
            <pc:docMk/>
            <pc:sldMk cId="2563746193" sldId="276"/>
            <ac:picMk id="237" creationId="{00000000-0000-0000-0000-000000000000}"/>
          </ac:picMkLst>
        </pc:picChg>
        <pc:picChg chg="mod">
          <ac:chgData name="Laible, Elizabeth" userId="cc99524a-59cf-4811-bbbd-4798cc24125f" providerId="ADAL" clId="{06E57631-B04D-4203-A9F6-307EEDB6DD96}" dt="2020-07-24T15:37:16.639" v="377" actId="962"/>
          <ac:picMkLst>
            <pc:docMk/>
            <pc:sldMk cId="2563746193" sldId="276"/>
            <ac:picMk id="238" creationId="{00000000-0000-0000-0000-000000000000}"/>
          </ac:picMkLst>
        </pc:picChg>
        <pc:picChg chg="mod">
          <ac:chgData name="Laible, Elizabeth" userId="cc99524a-59cf-4811-bbbd-4798cc24125f" providerId="ADAL" clId="{06E57631-B04D-4203-A9F6-307EEDB6DD96}" dt="2020-07-24T15:37:24.824" v="383" actId="962"/>
          <ac:picMkLst>
            <pc:docMk/>
            <pc:sldMk cId="2563746193" sldId="276"/>
            <ac:picMk id="239" creationId="{00000000-0000-0000-0000-000000000000}"/>
          </ac:picMkLst>
        </pc:picChg>
        <pc:picChg chg="mod">
          <ac:chgData name="Laible, Elizabeth" userId="cc99524a-59cf-4811-bbbd-4798cc24125f" providerId="ADAL" clId="{06E57631-B04D-4203-A9F6-307EEDB6DD96}" dt="2020-07-24T15:37:21.996" v="381" actId="962"/>
          <ac:picMkLst>
            <pc:docMk/>
            <pc:sldMk cId="2563746193" sldId="276"/>
            <ac:picMk id="240" creationId="{00000000-0000-0000-0000-000000000000}"/>
          </ac:picMkLst>
        </pc:picChg>
        <pc:picChg chg="mod">
          <ac:chgData name="Laible, Elizabeth" userId="cc99524a-59cf-4811-bbbd-4798cc24125f" providerId="ADAL" clId="{06E57631-B04D-4203-A9F6-307EEDB6DD96}" dt="2020-07-24T15:37:31.036" v="387" actId="962"/>
          <ac:picMkLst>
            <pc:docMk/>
            <pc:sldMk cId="2563746193" sldId="276"/>
            <ac:picMk id="241" creationId="{00000000-0000-0000-0000-000000000000}"/>
          </ac:picMkLst>
        </pc:picChg>
        <pc:picChg chg="mod">
          <ac:chgData name="Laible, Elizabeth" userId="cc99524a-59cf-4811-bbbd-4798cc24125f" providerId="ADAL" clId="{06E57631-B04D-4203-A9F6-307EEDB6DD96}" dt="2020-07-24T15:37:28.183" v="385" actId="962"/>
          <ac:picMkLst>
            <pc:docMk/>
            <pc:sldMk cId="2563746193" sldId="276"/>
            <ac:picMk id="242" creationId="{00000000-0000-0000-0000-000000000000}"/>
          </ac:picMkLst>
        </pc:picChg>
        <pc:picChg chg="mod">
          <ac:chgData name="Laible, Elizabeth" userId="cc99524a-59cf-4811-bbbd-4798cc24125f" providerId="ADAL" clId="{06E57631-B04D-4203-A9F6-307EEDB6DD96}" dt="2020-07-24T15:37:36.578" v="391" actId="962"/>
          <ac:picMkLst>
            <pc:docMk/>
            <pc:sldMk cId="2563746193" sldId="276"/>
            <ac:picMk id="243" creationId="{00000000-0000-0000-0000-000000000000}"/>
          </ac:picMkLst>
        </pc:picChg>
        <pc:picChg chg="mod">
          <ac:chgData name="Laible, Elizabeth" userId="cc99524a-59cf-4811-bbbd-4798cc24125f" providerId="ADAL" clId="{06E57631-B04D-4203-A9F6-307EEDB6DD96}" dt="2020-07-24T15:37:33.847" v="389" actId="962"/>
          <ac:picMkLst>
            <pc:docMk/>
            <pc:sldMk cId="2563746193" sldId="276"/>
            <ac:picMk id="244" creationId="{00000000-0000-0000-0000-000000000000}"/>
          </ac:picMkLst>
        </pc:picChg>
        <pc:picChg chg="mod">
          <ac:chgData name="Laible, Elizabeth" userId="cc99524a-59cf-4811-bbbd-4798cc24125f" providerId="ADAL" clId="{06E57631-B04D-4203-A9F6-307EEDB6DD96}" dt="2020-07-24T15:37:42.326" v="395" actId="962"/>
          <ac:picMkLst>
            <pc:docMk/>
            <pc:sldMk cId="2563746193" sldId="276"/>
            <ac:picMk id="245" creationId="{00000000-0000-0000-0000-000000000000}"/>
          </ac:picMkLst>
        </pc:picChg>
        <pc:picChg chg="mod">
          <ac:chgData name="Laible, Elizabeth" userId="cc99524a-59cf-4811-bbbd-4798cc24125f" providerId="ADAL" clId="{06E57631-B04D-4203-A9F6-307EEDB6DD96}" dt="2020-07-24T15:37:39.546" v="393" actId="962"/>
          <ac:picMkLst>
            <pc:docMk/>
            <pc:sldMk cId="2563746193" sldId="276"/>
            <ac:picMk id="246" creationId="{00000000-0000-0000-0000-000000000000}"/>
          </ac:picMkLst>
        </pc:picChg>
        <pc:picChg chg="mod">
          <ac:chgData name="Laible, Elizabeth" userId="cc99524a-59cf-4811-bbbd-4798cc24125f" providerId="ADAL" clId="{06E57631-B04D-4203-A9F6-307EEDB6DD96}" dt="2020-07-24T15:37:47.839" v="399" actId="962"/>
          <ac:picMkLst>
            <pc:docMk/>
            <pc:sldMk cId="2563746193" sldId="276"/>
            <ac:picMk id="247" creationId="{00000000-0000-0000-0000-000000000000}"/>
          </ac:picMkLst>
        </pc:picChg>
        <pc:picChg chg="mod">
          <ac:chgData name="Laible, Elizabeth" userId="cc99524a-59cf-4811-bbbd-4798cc24125f" providerId="ADAL" clId="{06E57631-B04D-4203-A9F6-307EEDB6DD96}" dt="2020-07-24T15:37:45.191" v="397" actId="962"/>
          <ac:picMkLst>
            <pc:docMk/>
            <pc:sldMk cId="2563746193" sldId="276"/>
            <ac:picMk id="248" creationId="{00000000-0000-0000-0000-000000000000}"/>
          </ac:picMkLst>
        </pc:picChg>
        <pc:picChg chg="mod">
          <ac:chgData name="Laible, Elizabeth" userId="cc99524a-59cf-4811-bbbd-4798cc24125f" providerId="ADAL" clId="{06E57631-B04D-4203-A9F6-307EEDB6DD96}" dt="2020-07-24T15:37:53.408" v="403" actId="962"/>
          <ac:picMkLst>
            <pc:docMk/>
            <pc:sldMk cId="2563746193" sldId="276"/>
            <ac:picMk id="249" creationId="{00000000-0000-0000-0000-000000000000}"/>
          </ac:picMkLst>
        </pc:picChg>
        <pc:picChg chg="mod">
          <ac:chgData name="Laible, Elizabeth" userId="cc99524a-59cf-4811-bbbd-4798cc24125f" providerId="ADAL" clId="{06E57631-B04D-4203-A9F6-307EEDB6DD96}" dt="2020-07-24T15:37:50.637" v="401" actId="962"/>
          <ac:picMkLst>
            <pc:docMk/>
            <pc:sldMk cId="2563746193" sldId="276"/>
            <ac:picMk id="250" creationId="{00000000-0000-0000-0000-000000000000}"/>
          </ac:picMkLst>
        </pc:picChg>
        <pc:picChg chg="mod">
          <ac:chgData name="Laible, Elizabeth" userId="cc99524a-59cf-4811-bbbd-4798cc24125f" providerId="ADAL" clId="{06E57631-B04D-4203-A9F6-307EEDB6DD96}" dt="2020-07-24T15:37:58.714" v="407" actId="962"/>
          <ac:picMkLst>
            <pc:docMk/>
            <pc:sldMk cId="2563746193" sldId="276"/>
            <ac:picMk id="251" creationId="{00000000-0000-0000-0000-000000000000}"/>
          </ac:picMkLst>
        </pc:picChg>
        <pc:picChg chg="mod">
          <ac:chgData name="Laible, Elizabeth" userId="cc99524a-59cf-4811-bbbd-4798cc24125f" providerId="ADAL" clId="{06E57631-B04D-4203-A9F6-307EEDB6DD96}" dt="2020-07-24T15:37:56.083" v="405" actId="962"/>
          <ac:picMkLst>
            <pc:docMk/>
            <pc:sldMk cId="2563746193" sldId="276"/>
            <ac:picMk id="252" creationId="{00000000-0000-0000-0000-000000000000}"/>
          </ac:picMkLst>
        </pc:picChg>
        <pc:picChg chg="mod">
          <ac:chgData name="Laible, Elizabeth" userId="cc99524a-59cf-4811-bbbd-4798cc24125f" providerId="ADAL" clId="{06E57631-B04D-4203-A9F6-307EEDB6DD96}" dt="2020-07-24T15:38:04.199" v="411" actId="962"/>
          <ac:picMkLst>
            <pc:docMk/>
            <pc:sldMk cId="2563746193" sldId="276"/>
            <ac:picMk id="253" creationId="{00000000-0000-0000-0000-000000000000}"/>
          </ac:picMkLst>
        </pc:picChg>
        <pc:picChg chg="mod">
          <ac:chgData name="Laible, Elizabeth" userId="cc99524a-59cf-4811-bbbd-4798cc24125f" providerId="ADAL" clId="{06E57631-B04D-4203-A9F6-307EEDB6DD96}" dt="2020-07-24T15:38:01.544" v="409" actId="962"/>
          <ac:picMkLst>
            <pc:docMk/>
            <pc:sldMk cId="2563746193" sldId="276"/>
            <ac:picMk id="254" creationId="{00000000-0000-0000-0000-000000000000}"/>
          </ac:picMkLst>
        </pc:picChg>
      </pc:sldChg>
      <pc:sldChg chg="modSp">
        <pc:chgData name="Laible, Elizabeth" userId="cc99524a-59cf-4811-bbbd-4798cc24125f" providerId="ADAL" clId="{06E57631-B04D-4203-A9F6-307EEDB6DD96}" dt="2020-07-24T16:21:23.291" v="2142" actId="207"/>
        <pc:sldMkLst>
          <pc:docMk/>
          <pc:sldMk cId="3302078142" sldId="277"/>
        </pc:sldMkLst>
        <pc:spChg chg="mod">
          <ac:chgData name="Laible, Elizabeth" userId="cc99524a-59cf-4811-bbbd-4798cc24125f" providerId="ADAL" clId="{06E57631-B04D-4203-A9F6-307EEDB6DD96}" dt="2020-07-24T16:21:23.291" v="2142" actId="207"/>
          <ac:spMkLst>
            <pc:docMk/>
            <pc:sldMk cId="3302078142" sldId="277"/>
            <ac:spMk id="255" creationId="{00000000-0000-0000-0000-000000000000}"/>
          </ac:spMkLst>
        </pc:spChg>
        <pc:picChg chg="mod">
          <ac:chgData name="Laible, Elizabeth" userId="cc99524a-59cf-4811-bbbd-4798cc24125f" providerId="ADAL" clId="{06E57631-B04D-4203-A9F6-307EEDB6DD96}" dt="2020-07-24T16:13:24.094" v="1817" actId="962"/>
          <ac:picMkLst>
            <pc:docMk/>
            <pc:sldMk cId="3302078142" sldId="277"/>
            <ac:picMk id="179" creationId="{00000000-0000-0000-0000-000000000000}"/>
          </ac:picMkLst>
        </pc:picChg>
        <pc:picChg chg="mod">
          <ac:chgData name="Laible, Elizabeth" userId="cc99524a-59cf-4811-bbbd-4798cc24125f" providerId="ADAL" clId="{06E57631-B04D-4203-A9F6-307EEDB6DD96}" dt="2020-07-24T16:13:26.322" v="1819" actId="962"/>
          <ac:picMkLst>
            <pc:docMk/>
            <pc:sldMk cId="3302078142" sldId="277"/>
            <ac:picMk id="180" creationId="{00000000-0000-0000-0000-000000000000}"/>
          </ac:picMkLst>
        </pc:picChg>
        <pc:picChg chg="mod">
          <ac:chgData name="Laible, Elizabeth" userId="cc99524a-59cf-4811-bbbd-4798cc24125f" providerId="ADAL" clId="{06E57631-B04D-4203-A9F6-307EEDB6DD96}" dt="2020-07-24T16:13:28.590" v="1821" actId="962"/>
          <ac:picMkLst>
            <pc:docMk/>
            <pc:sldMk cId="3302078142" sldId="277"/>
            <ac:picMk id="181" creationId="{00000000-0000-0000-0000-000000000000}"/>
          </ac:picMkLst>
        </pc:picChg>
        <pc:picChg chg="mod">
          <ac:chgData name="Laible, Elizabeth" userId="cc99524a-59cf-4811-bbbd-4798cc24125f" providerId="ADAL" clId="{06E57631-B04D-4203-A9F6-307EEDB6DD96}" dt="2020-07-24T16:13:30.912" v="1823" actId="962"/>
          <ac:picMkLst>
            <pc:docMk/>
            <pc:sldMk cId="3302078142" sldId="277"/>
            <ac:picMk id="182" creationId="{00000000-0000-0000-0000-000000000000}"/>
          </ac:picMkLst>
        </pc:picChg>
        <pc:picChg chg="mod">
          <ac:chgData name="Laible, Elizabeth" userId="cc99524a-59cf-4811-bbbd-4798cc24125f" providerId="ADAL" clId="{06E57631-B04D-4203-A9F6-307EEDB6DD96}" dt="2020-07-24T16:13:33.130" v="1825" actId="962"/>
          <ac:picMkLst>
            <pc:docMk/>
            <pc:sldMk cId="3302078142" sldId="277"/>
            <ac:picMk id="183" creationId="{00000000-0000-0000-0000-000000000000}"/>
          </ac:picMkLst>
        </pc:picChg>
        <pc:picChg chg="mod">
          <ac:chgData name="Laible, Elizabeth" userId="cc99524a-59cf-4811-bbbd-4798cc24125f" providerId="ADAL" clId="{06E57631-B04D-4203-A9F6-307EEDB6DD96}" dt="2020-07-24T16:13:35.770" v="1827" actId="962"/>
          <ac:picMkLst>
            <pc:docMk/>
            <pc:sldMk cId="3302078142" sldId="277"/>
            <ac:picMk id="184" creationId="{00000000-0000-0000-0000-000000000000}"/>
          </ac:picMkLst>
        </pc:picChg>
        <pc:picChg chg="mod">
          <ac:chgData name="Laible, Elizabeth" userId="cc99524a-59cf-4811-bbbd-4798cc24125f" providerId="ADAL" clId="{06E57631-B04D-4203-A9F6-307EEDB6DD96}" dt="2020-07-24T16:13:38.060" v="1829" actId="962"/>
          <ac:picMkLst>
            <pc:docMk/>
            <pc:sldMk cId="3302078142" sldId="277"/>
            <ac:picMk id="185" creationId="{00000000-0000-0000-0000-000000000000}"/>
          </ac:picMkLst>
        </pc:picChg>
        <pc:picChg chg="mod">
          <ac:chgData name="Laible, Elizabeth" userId="cc99524a-59cf-4811-bbbd-4798cc24125f" providerId="ADAL" clId="{06E57631-B04D-4203-A9F6-307EEDB6DD96}" dt="2020-07-24T16:13:40.189" v="1831" actId="962"/>
          <ac:picMkLst>
            <pc:docMk/>
            <pc:sldMk cId="3302078142" sldId="277"/>
            <ac:picMk id="186" creationId="{00000000-0000-0000-0000-000000000000}"/>
          </ac:picMkLst>
        </pc:picChg>
        <pc:picChg chg="mod">
          <ac:chgData name="Laible, Elizabeth" userId="cc99524a-59cf-4811-bbbd-4798cc24125f" providerId="ADAL" clId="{06E57631-B04D-4203-A9F6-307EEDB6DD96}" dt="2020-07-24T16:13:42.354" v="1833" actId="962"/>
          <ac:picMkLst>
            <pc:docMk/>
            <pc:sldMk cId="3302078142" sldId="277"/>
            <ac:picMk id="187" creationId="{00000000-0000-0000-0000-000000000000}"/>
          </ac:picMkLst>
        </pc:picChg>
        <pc:picChg chg="mod">
          <ac:chgData name="Laible, Elizabeth" userId="cc99524a-59cf-4811-bbbd-4798cc24125f" providerId="ADAL" clId="{06E57631-B04D-4203-A9F6-307EEDB6DD96}" dt="2020-07-24T16:13:44.581" v="1835" actId="962"/>
          <ac:picMkLst>
            <pc:docMk/>
            <pc:sldMk cId="3302078142" sldId="277"/>
            <ac:picMk id="188" creationId="{00000000-0000-0000-0000-000000000000}"/>
          </ac:picMkLst>
        </pc:picChg>
        <pc:picChg chg="mod">
          <ac:chgData name="Laible, Elizabeth" userId="cc99524a-59cf-4811-bbbd-4798cc24125f" providerId="ADAL" clId="{06E57631-B04D-4203-A9F6-307EEDB6DD96}" dt="2020-07-24T16:13:46.485" v="1837" actId="962"/>
          <ac:picMkLst>
            <pc:docMk/>
            <pc:sldMk cId="3302078142" sldId="277"/>
            <ac:picMk id="189" creationId="{00000000-0000-0000-0000-000000000000}"/>
          </ac:picMkLst>
        </pc:picChg>
        <pc:picChg chg="mod">
          <ac:chgData name="Laible, Elizabeth" userId="cc99524a-59cf-4811-bbbd-4798cc24125f" providerId="ADAL" clId="{06E57631-B04D-4203-A9F6-307EEDB6DD96}" dt="2020-07-24T16:13:48.381" v="1839" actId="962"/>
          <ac:picMkLst>
            <pc:docMk/>
            <pc:sldMk cId="3302078142" sldId="277"/>
            <ac:picMk id="190" creationId="{00000000-0000-0000-0000-000000000000}"/>
          </ac:picMkLst>
        </pc:picChg>
        <pc:picChg chg="mod">
          <ac:chgData name="Laible, Elizabeth" userId="cc99524a-59cf-4811-bbbd-4798cc24125f" providerId="ADAL" clId="{06E57631-B04D-4203-A9F6-307EEDB6DD96}" dt="2020-07-24T16:13:50.466" v="1841" actId="962"/>
          <ac:picMkLst>
            <pc:docMk/>
            <pc:sldMk cId="3302078142" sldId="277"/>
            <ac:picMk id="191" creationId="{00000000-0000-0000-0000-000000000000}"/>
          </ac:picMkLst>
        </pc:picChg>
        <pc:picChg chg="mod">
          <ac:chgData name="Laible, Elizabeth" userId="cc99524a-59cf-4811-bbbd-4798cc24125f" providerId="ADAL" clId="{06E57631-B04D-4203-A9F6-307EEDB6DD96}" dt="2020-07-24T16:18:41.295" v="2057" actId="962"/>
          <ac:picMkLst>
            <pc:docMk/>
            <pc:sldMk cId="3302078142" sldId="277"/>
            <ac:picMk id="192" creationId="{00000000-0000-0000-0000-000000000000}"/>
          </ac:picMkLst>
        </pc:picChg>
        <pc:picChg chg="mod">
          <ac:chgData name="Laible, Elizabeth" userId="cc99524a-59cf-4811-bbbd-4798cc24125f" providerId="ADAL" clId="{06E57631-B04D-4203-A9F6-307EEDB6DD96}" dt="2020-07-24T16:03:39.672" v="1353" actId="962"/>
          <ac:picMkLst>
            <pc:docMk/>
            <pc:sldMk cId="3302078142" sldId="277"/>
            <ac:picMk id="193" creationId="{00000000-0000-0000-0000-000000000000}"/>
          </ac:picMkLst>
        </pc:picChg>
        <pc:picChg chg="mod">
          <ac:chgData name="Laible, Elizabeth" userId="cc99524a-59cf-4811-bbbd-4798cc24125f" providerId="ADAL" clId="{06E57631-B04D-4203-A9F6-307EEDB6DD96}" dt="2020-07-24T16:03:49.502" v="1357" actId="962"/>
          <ac:picMkLst>
            <pc:docMk/>
            <pc:sldMk cId="3302078142" sldId="277"/>
            <ac:picMk id="194" creationId="{00000000-0000-0000-0000-000000000000}"/>
          </ac:picMkLst>
        </pc:picChg>
        <pc:picChg chg="mod">
          <ac:chgData name="Laible, Elizabeth" userId="cc99524a-59cf-4811-bbbd-4798cc24125f" providerId="ADAL" clId="{06E57631-B04D-4203-A9F6-307EEDB6DD96}" dt="2020-07-24T16:03:42.049" v="1355" actId="962"/>
          <ac:picMkLst>
            <pc:docMk/>
            <pc:sldMk cId="3302078142" sldId="277"/>
            <ac:picMk id="195" creationId="{00000000-0000-0000-0000-000000000000}"/>
          </ac:picMkLst>
        </pc:picChg>
        <pc:picChg chg="mod">
          <ac:chgData name="Laible, Elizabeth" userId="cc99524a-59cf-4811-bbbd-4798cc24125f" providerId="ADAL" clId="{06E57631-B04D-4203-A9F6-307EEDB6DD96}" dt="2020-07-24T16:03:52.764" v="1359" actId="962"/>
          <ac:picMkLst>
            <pc:docMk/>
            <pc:sldMk cId="3302078142" sldId="277"/>
            <ac:picMk id="196" creationId="{00000000-0000-0000-0000-000000000000}"/>
          </ac:picMkLst>
        </pc:picChg>
        <pc:picChg chg="mod">
          <ac:chgData name="Laible, Elizabeth" userId="cc99524a-59cf-4811-bbbd-4798cc24125f" providerId="ADAL" clId="{06E57631-B04D-4203-A9F6-307EEDB6DD96}" dt="2020-07-24T16:03:57.228" v="1363" actId="962"/>
          <ac:picMkLst>
            <pc:docMk/>
            <pc:sldMk cId="3302078142" sldId="277"/>
            <ac:picMk id="197" creationId="{00000000-0000-0000-0000-000000000000}"/>
          </ac:picMkLst>
        </pc:picChg>
        <pc:picChg chg="mod">
          <ac:chgData name="Laible, Elizabeth" userId="cc99524a-59cf-4811-bbbd-4798cc24125f" providerId="ADAL" clId="{06E57631-B04D-4203-A9F6-307EEDB6DD96}" dt="2020-07-24T16:03:54.898" v="1361" actId="962"/>
          <ac:picMkLst>
            <pc:docMk/>
            <pc:sldMk cId="3302078142" sldId="277"/>
            <ac:picMk id="198" creationId="{00000000-0000-0000-0000-000000000000}"/>
          </ac:picMkLst>
        </pc:picChg>
        <pc:picChg chg="mod">
          <ac:chgData name="Laible, Elizabeth" userId="cc99524a-59cf-4811-bbbd-4798cc24125f" providerId="ADAL" clId="{06E57631-B04D-4203-A9F6-307EEDB6DD96}" dt="2020-07-24T16:04:01.156" v="1367" actId="962"/>
          <ac:picMkLst>
            <pc:docMk/>
            <pc:sldMk cId="3302078142" sldId="277"/>
            <ac:picMk id="199" creationId="{00000000-0000-0000-0000-000000000000}"/>
          </ac:picMkLst>
        </pc:picChg>
        <pc:picChg chg="mod">
          <ac:chgData name="Laible, Elizabeth" userId="cc99524a-59cf-4811-bbbd-4798cc24125f" providerId="ADAL" clId="{06E57631-B04D-4203-A9F6-307EEDB6DD96}" dt="2020-07-24T16:03:59.378" v="1365" actId="962"/>
          <ac:picMkLst>
            <pc:docMk/>
            <pc:sldMk cId="3302078142" sldId="277"/>
            <ac:picMk id="200" creationId="{00000000-0000-0000-0000-000000000000}"/>
          </ac:picMkLst>
        </pc:picChg>
        <pc:picChg chg="mod">
          <ac:chgData name="Laible, Elizabeth" userId="cc99524a-59cf-4811-bbbd-4798cc24125f" providerId="ADAL" clId="{06E57631-B04D-4203-A9F6-307EEDB6DD96}" dt="2020-07-24T16:04:05.547" v="1371" actId="962"/>
          <ac:picMkLst>
            <pc:docMk/>
            <pc:sldMk cId="3302078142" sldId="277"/>
            <ac:picMk id="201" creationId="{00000000-0000-0000-0000-000000000000}"/>
          </ac:picMkLst>
        </pc:picChg>
        <pc:picChg chg="mod">
          <ac:chgData name="Laible, Elizabeth" userId="cc99524a-59cf-4811-bbbd-4798cc24125f" providerId="ADAL" clId="{06E57631-B04D-4203-A9F6-307EEDB6DD96}" dt="2020-07-24T16:04:09.896" v="1375" actId="962"/>
          <ac:picMkLst>
            <pc:docMk/>
            <pc:sldMk cId="3302078142" sldId="277"/>
            <ac:picMk id="202" creationId="{00000000-0000-0000-0000-000000000000}"/>
          </ac:picMkLst>
        </pc:picChg>
        <pc:picChg chg="mod">
          <ac:chgData name="Laible, Elizabeth" userId="cc99524a-59cf-4811-bbbd-4798cc24125f" providerId="ADAL" clId="{06E57631-B04D-4203-A9F6-307EEDB6DD96}" dt="2020-07-24T16:04:03.150" v="1369" actId="962"/>
          <ac:picMkLst>
            <pc:docMk/>
            <pc:sldMk cId="3302078142" sldId="277"/>
            <ac:picMk id="203" creationId="{00000000-0000-0000-0000-000000000000}"/>
          </ac:picMkLst>
        </pc:picChg>
        <pc:picChg chg="mod">
          <ac:chgData name="Laible, Elizabeth" userId="cc99524a-59cf-4811-bbbd-4798cc24125f" providerId="ADAL" clId="{06E57631-B04D-4203-A9F6-307EEDB6DD96}" dt="2020-07-24T16:04:07.969" v="1373" actId="962"/>
          <ac:picMkLst>
            <pc:docMk/>
            <pc:sldMk cId="3302078142" sldId="277"/>
            <ac:picMk id="204" creationId="{00000000-0000-0000-0000-000000000000}"/>
          </ac:picMkLst>
        </pc:picChg>
        <pc:picChg chg="mod">
          <ac:chgData name="Laible, Elizabeth" userId="cc99524a-59cf-4811-bbbd-4798cc24125f" providerId="ADAL" clId="{06E57631-B04D-4203-A9F6-307EEDB6DD96}" dt="2020-07-24T16:04:14.687" v="1379" actId="962"/>
          <ac:picMkLst>
            <pc:docMk/>
            <pc:sldMk cId="3302078142" sldId="277"/>
            <ac:picMk id="205" creationId="{00000000-0000-0000-0000-000000000000}"/>
          </ac:picMkLst>
        </pc:picChg>
        <pc:picChg chg="mod">
          <ac:chgData name="Laible, Elizabeth" userId="cc99524a-59cf-4811-bbbd-4798cc24125f" providerId="ADAL" clId="{06E57631-B04D-4203-A9F6-307EEDB6DD96}" dt="2020-07-24T16:04:12.069" v="1377" actId="962"/>
          <ac:picMkLst>
            <pc:docMk/>
            <pc:sldMk cId="3302078142" sldId="277"/>
            <ac:picMk id="206" creationId="{00000000-0000-0000-0000-000000000000}"/>
          </ac:picMkLst>
        </pc:picChg>
        <pc:picChg chg="mod">
          <ac:chgData name="Laible, Elizabeth" userId="cc99524a-59cf-4811-bbbd-4798cc24125f" providerId="ADAL" clId="{06E57631-B04D-4203-A9F6-307EEDB6DD96}" dt="2020-07-24T16:04:18.999" v="1383" actId="962"/>
          <ac:picMkLst>
            <pc:docMk/>
            <pc:sldMk cId="3302078142" sldId="277"/>
            <ac:picMk id="207" creationId="{00000000-0000-0000-0000-000000000000}"/>
          </ac:picMkLst>
        </pc:picChg>
        <pc:picChg chg="mod">
          <ac:chgData name="Laible, Elizabeth" userId="cc99524a-59cf-4811-bbbd-4798cc24125f" providerId="ADAL" clId="{06E57631-B04D-4203-A9F6-307EEDB6DD96}" dt="2020-07-24T16:04:16.852" v="1381" actId="962"/>
          <ac:picMkLst>
            <pc:docMk/>
            <pc:sldMk cId="3302078142" sldId="277"/>
            <ac:picMk id="208" creationId="{00000000-0000-0000-0000-000000000000}"/>
          </ac:picMkLst>
        </pc:picChg>
        <pc:picChg chg="mod">
          <ac:chgData name="Laible, Elizabeth" userId="cc99524a-59cf-4811-bbbd-4798cc24125f" providerId="ADAL" clId="{06E57631-B04D-4203-A9F6-307EEDB6DD96}" dt="2020-07-24T16:04:22.894" v="1387" actId="962"/>
          <ac:picMkLst>
            <pc:docMk/>
            <pc:sldMk cId="3302078142" sldId="277"/>
            <ac:picMk id="209" creationId="{00000000-0000-0000-0000-000000000000}"/>
          </ac:picMkLst>
        </pc:picChg>
        <pc:picChg chg="mod">
          <ac:chgData name="Laible, Elizabeth" userId="cc99524a-59cf-4811-bbbd-4798cc24125f" providerId="ADAL" clId="{06E57631-B04D-4203-A9F6-307EEDB6DD96}" dt="2020-07-24T16:04:20.949" v="1385" actId="962"/>
          <ac:picMkLst>
            <pc:docMk/>
            <pc:sldMk cId="3302078142" sldId="277"/>
            <ac:picMk id="210" creationId="{00000000-0000-0000-0000-000000000000}"/>
          </ac:picMkLst>
        </pc:picChg>
        <pc:picChg chg="mod">
          <ac:chgData name="Laible, Elizabeth" userId="cc99524a-59cf-4811-bbbd-4798cc24125f" providerId="ADAL" clId="{06E57631-B04D-4203-A9F6-307EEDB6DD96}" dt="2020-07-24T16:04:27.220" v="1391" actId="962"/>
          <ac:picMkLst>
            <pc:docMk/>
            <pc:sldMk cId="3302078142" sldId="277"/>
            <ac:picMk id="211" creationId="{00000000-0000-0000-0000-000000000000}"/>
          </ac:picMkLst>
        </pc:picChg>
        <pc:picChg chg="mod">
          <ac:chgData name="Laible, Elizabeth" userId="cc99524a-59cf-4811-bbbd-4798cc24125f" providerId="ADAL" clId="{06E57631-B04D-4203-A9F6-307EEDB6DD96}" dt="2020-07-24T16:04:24.913" v="1389" actId="962"/>
          <ac:picMkLst>
            <pc:docMk/>
            <pc:sldMk cId="3302078142" sldId="277"/>
            <ac:picMk id="212" creationId="{00000000-0000-0000-0000-000000000000}"/>
          </ac:picMkLst>
        </pc:picChg>
        <pc:picChg chg="mod">
          <ac:chgData name="Laible, Elizabeth" userId="cc99524a-59cf-4811-bbbd-4798cc24125f" providerId="ADAL" clId="{06E57631-B04D-4203-A9F6-307EEDB6DD96}" dt="2020-07-24T15:38:21.087" v="413" actId="962"/>
          <ac:picMkLst>
            <pc:docMk/>
            <pc:sldMk cId="3302078142" sldId="277"/>
            <ac:picMk id="213" creationId="{00000000-0000-0000-0000-000000000000}"/>
          </ac:picMkLst>
        </pc:picChg>
        <pc:picChg chg="mod">
          <ac:chgData name="Laible, Elizabeth" userId="cc99524a-59cf-4811-bbbd-4798cc24125f" providerId="ADAL" clId="{06E57631-B04D-4203-A9F6-307EEDB6DD96}" dt="2020-07-24T15:38:28.925" v="417" actId="962"/>
          <ac:picMkLst>
            <pc:docMk/>
            <pc:sldMk cId="3302078142" sldId="277"/>
            <ac:picMk id="214" creationId="{00000000-0000-0000-0000-000000000000}"/>
          </ac:picMkLst>
        </pc:picChg>
        <pc:picChg chg="mod">
          <ac:chgData name="Laible, Elizabeth" userId="cc99524a-59cf-4811-bbbd-4798cc24125f" providerId="ADAL" clId="{06E57631-B04D-4203-A9F6-307EEDB6DD96}" dt="2020-07-24T15:38:26.233" v="415" actId="962"/>
          <ac:picMkLst>
            <pc:docMk/>
            <pc:sldMk cId="3302078142" sldId="277"/>
            <ac:picMk id="215" creationId="{00000000-0000-0000-0000-000000000000}"/>
          </ac:picMkLst>
        </pc:picChg>
        <pc:picChg chg="mod">
          <ac:chgData name="Laible, Elizabeth" userId="cc99524a-59cf-4811-bbbd-4798cc24125f" providerId="ADAL" clId="{06E57631-B04D-4203-A9F6-307EEDB6DD96}" dt="2020-07-24T15:38:38.339" v="423" actId="962"/>
          <ac:picMkLst>
            <pc:docMk/>
            <pc:sldMk cId="3302078142" sldId="277"/>
            <ac:picMk id="216" creationId="{00000000-0000-0000-0000-000000000000}"/>
          </ac:picMkLst>
        </pc:picChg>
        <pc:picChg chg="mod">
          <ac:chgData name="Laible, Elizabeth" userId="cc99524a-59cf-4811-bbbd-4798cc24125f" providerId="ADAL" clId="{06E57631-B04D-4203-A9F6-307EEDB6DD96}" dt="2020-07-24T15:38:32.167" v="419" actId="962"/>
          <ac:picMkLst>
            <pc:docMk/>
            <pc:sldMk cId="3302078142" sldId="277"/>
            <ac:picMk id="217" creationId="{00000000-0000-0000-0000-000000000000}"/>
          </ac:picMkLst>
        </pc:picChg>
        <pc:picChg chg="mod">
          <ac:chgData name="Laible, Elizabeth" userId="cc99524a-59cf-4811-bbbd-4798cc24125f" providerId="ADAL" clId="{06E57631-B04D-4203-A9F6-307EEDB6DD96}" dt="2020-07-24T15:38:44.332" v="427" actId="962"/>
          <ac:picMkLst>
            <pc:docMk/>
            <pc:sldMk cId="3302078142" sldId="277"/>
            <ac:picMk id="218" creationId="{00000000-0000-0000-0000-000000000000}"/>
          </ac:picMkLst>
        </pc:picChg>
        <pc:picChg chg="mod">
          <ac:chgData name="Laible, Elizabeth" userId="cc99524a-59cf-4811-bbbd-4798cc24125f" providerId="ADAL" clId="{06E57631-B04D-4203-A9F6-307EEDB6DD96}" dt="2020-07-24T15:38:35.551" v="421" actId="962"/>
          <ac:picMkLst>
            <pc:docMk/>
            <pc:sldMk cId="3302078142" sldId="277"/>
            <ac:picMk id="219" creationId="{00000000-0000-0000-0000-000000000000}"/>
          </ac:picMkLst>
        </pc:picChg>
        <pc:picChg chg="mod">
          <ac:chgData name="Laible, Elizabeth" userId="cc99524a-59cf-4811-bbbd-4798cc24125f" providerId="ADAL" clId="{06E57631-B04D-4203-A9F6-307EEDB6DD96}" dt="2020-07-24T15:38:41.302" v="425" actId="962"/>
          <ac:picMkLst>
            <pc:docMk/>
            <pc:sldMk cId="3302078142" sldId="277"/>
            <ac:picMk id="220" creationId="{00000000-0000-0000-0000-000000000000}"/>
          </ac:picMkLst>
        </pc:picChg>
        <pc:picChg chg="mod">
          <ac:chgData name="Laible, Elizabeth" userId="cc99524a-59cf-4811-bbbd-4798cc24125f" providerId="ADAL" clId="{06E57631-B04D-4203-A9F6-307EEDB6DD96}" dt="2020-07-24T15:38:50.058" v="431" actId="962"/>
          <ac:picMkLst>
            <pc:docMk/>
            <pc:sldMk cId="3302078142" sldId="277"/>
            <ac:picMk id="221" creationId="{00000000-0000-0000-0000-000000000000}"/>
          </ac:picMkLst>
        </pc:picChg>
        <pc:picChg chg="mod">
          <ac:chgData name="Laible, Elizabeth" userId="cc99524a-59cf-4811-bbbd-4798cc24125f" providerId="ADAL" clId="{06E57631-B04D-4203-A9F6-307EEDB6DD96}" dt="2020-07-24T15:38:47.036" v="429" actId="962"/>
          <ac:picMkLst>
            <pc:docMk/>
            <pc:sldMk cId="3302078142" sldId="277"/>
            <ac:picMk id="222" creationId="{00000000-0000-0000-0000-000000000000}"/>
          </ac:picMkLst>
        </pc:picChg>
        <pc:picChg chg="mod">
          <ac:chgData name="Laible, Elizabeth" userId="cc99524a-59cf-4811-bbbd-4798cc24125f" providerId="ADAL" clId="{06E57631-B04D-4203-A9F6-307EEDB6DD96}" dt="2020-07-24T15:38:55.366" v="435" actId="962"/>
          <ac:picMkLst>
            <pc:docMk/>
            <pc:sldMk cId="3302078142" sldId="277"/>
            <ac:picMk id="223" creationId="{00000000-0000-0000-0000-000000000000}"/>
          </ac:picMkLst>
        </pc:picChg>
        <pc:picChg chg="mod">
          <ac:chgData name="Laible, Elizabeth" userId="cc99524a-59cf-4811-bbbd-4798cc24125f" providerId="ADAL" clId="{06E57631-B04D-4203-A9F6-307EEDB6DD96}" dt="2020-07-24T15:38:52.781" v="433" actId="962"/>
          <ac:picMkLst>
            <pc:docMk/>
            <pc:sldMk cId="3302078142" sldId="277"/>
            <ac:picMk id="224" creationId="{00000000-0000-0000-0000-000000000000}"/>
          </ac:picMkLst>
        </pc:picChg>
        <pc:picChg chg="mod">
          <ac:chgData name="Laible, Elizabeth" userId="cc99524a-59cf-4811-bbbd-4798cc24125f" providerId="ADAL" clId="{06E57631-B04D-4203-A9F6-307EEDB6DD96}" dt="2020-07-24T15:39:01.010" v="439" actId="962"/>
          <ac:picMkLst>
            <pc:docMk/>
            <pc:sldMk cId="3302078142" sldId="277"/>
            <ac:picMk id="225" creationId="{00000000-0000-0000-0000-000000000000}"/>
          </ac:picMkLst>
        </pc:picChg>
        <pc:picChg chg="mod">
          <ac:chgData name="Laible, Elizabeth" userId="cc99524a-59cf-4811-bbbd-4798cc24125f" providerId="ADAL" clId="{06E57631-B04D-4203-A9F6-307EEDB6DD96}" dt="2020-07-24T15:38:58.183" v="437" actId="962"/>
          <ac:picMkLst>
            <pc:docMk/>
            <pc:sldMk cId="3302078142" sldId="277"/>
            <ac:picMk id="226" creationId="{00000000-0000-0000-0000-000000000000}"/>
          </ac:picMkLst>
        </pc:picChg>
        <pc:picChg chg="mod">
          <ac:chgData name="Laible, Elizabeth" userId="cc99524a-59cf-4811-bbbd-4798cc24125f" providerId="ADAL" clId="{06E57631-B04D-4203-A9F6-307EEDB6DD96}" dt="2020-07-24T15:39:07.187" v="443" actId="962"/>
          <ac:picMkLst>
            <pc:docMk/>
            <pc:sldMk cId="3302078142" sldId="277"/>
            <ac:picMk id="227" creationId="{00000000-0000-0000-0000-000000000000}"/>
          </ac:picMkLst>
        </pc:picChg>
        <pc:picChg chg="mod">
          <ac:chgData name="Laible, Elizabeth" userId="cc99524a-59cf-4811-bbbd-4798cc24125f" providerId="ADAL" clId="{06E57631-B04D-4203-A9F6-307EEDB6DD96}" dt="2020-07-24T15:39:03.745" v="441" actId="962"/>
          <ac:picMkLst>
            <pc:docMk/>
            <pc:sldMk cId="3302078142" sldId="277"/>
            <ac:picMk id="228" creationId="{00000000-0000-0000-0000-000000000000}"/>
          </ac:picMkLst>
        </pc:picChg>
        <pc:picChg chg="mod">
          <ac:chgData name="Laible, Elizabeth" userId="cc99524a-59cf-4811-bbbd-4798cc24125f" providerId="ADAL" clId="{06E57631-B04D-4203-A9F6-307EEDB6DD96}" dt="2020-07-24T15:39:12.571" v="447" actId="962"/>
          <ac:picMkLst>
            <pc:docMk/>
            <pc:sldMk cId="3302078142" sldId="277"/>
            <ac:picMk id="229" creationId="{00000000-0000-0000-0000-000000000000}"/>
          </ac:picMkLst>
        </pc:picChg>
        <pc:picChg chg="mod">
          <ac:chgData name="Laible, Elizabeth" userId="cc99524a-59cf-4811-bbbd-4798cc24125f" providerId="ADAL" clId="{06E57631-B04D-4203-A9F6-307EEDB6DD96}" dt="2020-07-24T15:39:09.873" v="445" actId="962"/>
          <ac:picMkLst>
            <pc:docMk/>
            <pc:sldMk cId="3302078142" sldId="277"/>
            <ac:picMk id="230" creationId="{00000000-0000-0000-0000-000000000000}"/>
          </ac:picMkLst>
        </pc:picChg>
        <pc:picChg chg="mod">
          <ac:chgData name="Laible, Elizabeth" userId="cc99524a-59cf-4811-bbbd-4798cc24125f" providerId="ADAL" clId="{06E57631-B04D-4203-A9F6-307EEDB6DD96}" dt="2020-07-24T15:39:17.686" v="451" actId="962"/>
          <ac:picMkLst>
            <pc:docMk/>
            <pc:sldMk cId="3302078142" sldId="277"/>
            <ac:picMk id="231" creationId="{00000000-0000-0000-0000-000000000000}"/>
          </ac:picMkLst>
        </pc:picChg>
        <pc:picChg chg="mod">
          <ac:chgData name="Laible, Elizabeth" userId="cc99524a-59cf-4811-bbbd-4798cc24125f" providerId="ADAL" clId="{06E57631-B04D-4203-A9F6-307EEDB6DD96}" dt="2020-07-24T15:39:15.131" v="449" actId="962"/>
          <ac:picMkLst>
            <pc:docMk/>
            <pc:sldMk cId="3302078142" sldId="277"/>
            <ac:picMk id="232" creationId="{00000000-0000-0000-0000-000000000000}"/>
          </ac:picMkLst>
        </pc:picChg>
        <pc:picChg chg="mod">
          <ac:chgData name="Laible, Elizabeth" userId="cc99524a-59cf-4811-bbbd-4798cc24125f" providerId="ADAL" clId="{06E57631-B04D-4203-A9F6-307EEDB6DD96}" dt="2020-07-24T15:39:23.200" v="455" actId="962"/>
          <ac:picMkLst>
            <pc:docMk/>
            <pc:sldMk cId="3302078142" sldId="277"/>
            <ac:picMk id="233" creationId="{00000000-0000-0000-0000-000000000000}"/>
          </ac:picMkLst>
        </pc:picChg>
        <pc:picChg chg="mod">
          <ac:chgData name="Laible, Elizabeth" userId="cc99524a-59cf-4811-bbbd-4798cc24125f" providerId="ADAL" clId="{06E57631-B04D-4203-A9F6-307EEDB6DD96}" dt="2020-07-24T15:39:20.375" v="453" actId="962"/>
          <ac:picMkLst>
            <pc:docMk/>
            <pc:sldMk cId="3302078142" sldId="277"/>
            <ac:picMk id="234" creationId="{00000000-0000-0000-0000-000000000000}"/>
          </ac:picMkLst>
        </pc:picChg>
        <pc:picChg chg="mod">
          <ac:chgData name="Laible, Elizabeth" userId="cc99524a-59cf-4811-bbbd-4798cc24125f" providerId="ADAL" clId="{06E57631-B04D-4203-A9F6-307EEDB6DD96}" dt="2020-07-24T15:39:29.037" v="459" actId="962"/>
          <ac:picMkLst>
            <pc:docMk/>
            <pc:sldMk cId="3302078142" sldId="277"/>
            <ac:picMk id="235" creationId="{00000000-0000-0000-0000-000000000000}"/>
          </ac:picMkLst>
        </pc:picChg>
        <pc:picChg chg="mod">
          <ac:chgData name="Laible, Elizabeth" userId="cc99524a-59cf-4811-bbbd-4798cc24125f" providerId="ADAL" clId="{06E57631-B04D-4203-A9F6-307EEDB6DD96}" dt="2020-07-24T15:39:26.072" v="457" actId="962"/>
          <ac:picMkLst>
            <pc:docMk/>
            <pc:sldMk cId="3302078142" sldId="277"/>
            <ac:picMk id="236" creationId="{00000000-0000-0000-0000-000000000000}"/>
          </ac:picMkLst>
        </pc:picChg>
        <pc:picChg chg="mod">
          <ac:chgData name="Laible, Elizabeth" userId="cc99524a-59cf-4811-bbbd-4798cc24125f" providerId="ADAL" clId="{06E57631-B04D-4203-A9F6-307EEDB6DD96}" dt="2020-07-24T15:39:34.435" v="463" actId="962"/>
          <ac:picMkLst>
            <pc:docMk/>
            <pc:sldMk cId="3302078142" sldId="277"/>
            <ac:picMk id="237" creationId="{00000000-0000-0000-0000-000000000000}"/>
          </ac:picMkLst>
        </pc:picChg>
        <pc:picChg chg="mod">
          <ac:chgData name="Laible, Elizabeth" userId="cc99524a-59cf-4811-bbbd-4798cc24125f" providerId="ADAL" clId="{06E57631-B04D-4203-A9F6-307EEDB6DD96}" dt="2020-07-24T15:39:31.836" v="461" actId="962"/>
          <ac:picMkLst>
            <pc:docMk/>
            <pc:sldMk cId="3302078142" sldId="277"/>
            <ac:picMk id="238" creationId="{00000000-0000-0000-0000-000000000000}"/>
          </ac:picMkLst>
        </pc:picChg>
        <pc:picChg chg="mod">
          <ac:chgData name="Laible, Elizabeth" userId="cc99524a-59cf-4811-bbbd-4798cc24125f" providerId="ADAL" clId="{06E57631-B04D-4203-A9F6-307EEDB6DD96}" dt="2020-07-24T15:39:39.903" v="467" actId="962"/>
          <ac:picMkLst>
            <pc:docMk/>
            <pc:sldMk cId="3302078142" sldId="277"/>
            <ac:picMk id="239" creationId="{00000000-0000-0000-0000-000000000000}"/>
          </ac:picMkLst>
        </pc:picChg>
        <pc:picChg chg="mod">
          <ac:chgData name="Laible, Elizabeth" userId="cc99524a-59cf-4811-bbbd-4798cc24125f" providerId="ADAL" clId="{06E57631-B04D-4203-A9F6-307EEDB6DD96}" dt="2020-07-24T15:39:36.992" v="465" actId="962"/>
          <ac:picMkLst>
            <pc:docMk/>
            <pc:sldMk cId="3302078142" sldId="277"/>
            <ac:picMk id="240" creationId="{00000000-0000-0000-0000-000000000000}"/>
          </ac:picMkLst>
        </pc:picChg>
        <pc:picChg chg="mod">
          <ac:chgData name="Laible, Elizabeth" userId="cc99524a-59cf-4811-bbbd-4798cc24125f" providerId="ADAL" clId="{06E57631-B04D-4203-A9F6-307EEDB6DD96}" dt="2020-07-24T15:39:45.093" v="471" actId="962"/>
          <ac:picMkLst>
            <pc:docMk/>
            <pc:sldMk cId="3302078142" sldId="277"/>
            <ac:picMk id="241" creationId="{00000000-0000-0000-0000-000000000000}"/>
          </ac:picMkLst>
        </pc:picChg>
        <pc:picChg chg="mod">
          <ac:chgData name="Laible, Elizabeth" userId="cc99524a-59cf-4811-bbbd-4798cc24125f" providerId="ADAL" clId="{06E57631-B04D-4203-A9F6-307EEDB6DD96}" dt="2020-07-24T15:39:42.485" v="469" actId="962"/>
          <ac:picMkLst>
            <pc:docMk/>
            <pc:sldMk cId="3302078142" sldId="277"/>
            <ac:picMk id="242" creationId="{00000000-0000-0000-0000-000000000000}"/>
          </ac:picMkLst>
        </pc:picChg>
        <pc:picChg chg="mod">
          <ac:chgData name="Laible, Elizabeth" userId="cc99524a-59cf-4811-bbbd-4798cc24125f" providerId="ADAL" clId="{06E57631-B04D-4203-A9F6-307EEDB6DD96}" dt="2020-07-24T15:39:50.471" v="473" actId="962"/>
          <ac:picMkLst>
            <pc:docMk/>
            <pc:sldMk cId="3302078142" sldId="277"/>
            <ac:picMk id="243" creationId="{00000000-0000-0000-0000-000000000000}"/>
          </ac:picMkLst>
        </pc:picChg>
        <pc:picChg chg="mod">
          <ac:chgData name="Laible, Elizabeth" userId="cc99524a-59cf-4811-bbbd-4798cc24125f" providerId="ADAL" clId="{06E57631-B04D-4203-A9F6-307EEDB6DD96}" dt="2020-07-24T15:39:58.508" v="479" actId="962"/>
          <ac:picMkLst>
            <pc:docMk/>
            <pc:sldMk cId="3302078142" sldId="277"/>
            <ac:picMk id="244" creationId="{00000000-0000-0000-0000-000000000000}"/>
          </ac:picMkLst>
        </pc:picChg>
        <pc:picChg chg="mod">
          <ac:chgData name="Laible, Elizabeth" userId="cc99524a-59cf-4811-bbbd-4798cc24125f" providerId="ADAL" clId="{06E57631-B04D-4203-A9F6-307EEDB6DD96}" dt="2020-07-24T15:39:53.105" v="475" actId="962"/>
          <ac:picMkLst>
            <pc:docMk/>
            <pc:sldMk cId="3302078142" sldId="277"/>
            <ac:picMk id="245" creationId="{00000000-0000-0000-0000-000000000000}"/>
          </ac:picMkLst>
        </pc:picChg>
        <pc:picChg chg="mod">
          <ac:chgData name="Laible, Elizabeth" userId="cc99524a-59cf-4811-bbbd-4798cc24125f" providerId="ADAL" clId="{06E57631-B04D-4203-A9F6-307EEDB6DD96}" dt="2020-07-24T15:40:03.797" v="483" actId="962"/>
          <ac:picMkLst>
            <pc:docMk/>
            <pc:sldMk cId="3302078142" sldId="277"/>
            <ac:picMk id="246" creationId="{00000000-0000-0000-0000-000000000000}"/>
          </ac:picMkLst>
        </pc:picChg>
        <pc:picChg chg="mod">
          <ac:chgData name="Laible, Elizabeth" userId="cc99524a-59cf-4811-bbbd-4798cc24125f" providerId="ADAL" clId="{06E57631-B04D-4203-A9F6-307EEDB6DD96}" dt="2020-07-24T15:39:55.953" v="477" actId="962"/>
          <ac:picMkLst>
            <pc:docMk/>
            <pc:sldMk cId="3302078142" sldId="277"/>
            <ac:picMk id="247" creationId="{00000000-0000-0000-0000-000000000000}"/>
          </ac:picMkLst>
        </pc:picChg>
        <pc:picChg chg="mod">
          <ac:chgData name="Laible, Elizabeth" userId="cc99524a-59cf-4811-bbbd-4798cc24125f" providerId="ADAL" clId="{06E57631-B04D-4203-A9F6-307EEDB6DD96}" dt="2020-07-24T15:40:01.194" v="481" actId="962"/>
          <ac:picMkLst>
            <pc:docMk/>
            <pc:sldMk cId="3302078142" sldId="277"/>
            <ac:picMk id="248" creationId="{00000000-0000-0000-0000-000000000000}"/>
          </ac:picMkLst>
        </pc:picChg>
        <pc:picChg chg="mod">
          <ac:chgData name="Laible, Elizabeth" userId="cc99524a-59cf-4811-bbbd-4798cc24125f" providerId="ADAL" clId="{06E57631-B04D-4203-A9F6-307EEDB6DD96}" dt="2020-07-24T15:40:09.028" v="487" actId="962"/>
          <ac:picMkLst>
            <pc:docMk/>
            <pc:sldMk cId="3302078142" sldId="277"/>
            <ac:picMk id="249" creationId="{00000000-0000-0000-0000-000000000000}"/>
          </ac:picMkLst>
        </pc:picChg>
        <pc:picChg chg="mod">
          <ac:chgData name="Laible, Elizabeth" userId="cc99524a-59cf-4811-bbbd-4798cc24125f" providerId="ADAL" clId="{06E57631-B04D-4203-A9F6-307EEDB6DD96}" dt="2020-07-24T15:40:06.402" v="485" actId="962"/>
          <ac:picMkLst>
            <pc:docMk/>
            <pc:sldMk cId="3302078142" sldId="277"/>
            <ac:picMk id="250" creationId="{00000000-0000-0000-0000-000000000000}"/>
          </ac:picMkLst>
        </pc:picChg>
        <pc:picChg chg="mod">
          <ac:chgData name="Laible, Elizabeth" userId="cc99524a-59cf-4811-bbbd-4798cc24125f" providerId="ADAL" clId="{06E57631-B04D-4203-A9F6-307EEDB6DD96}" dt="2020-07-24T15:40:14.258" v="491" actId="962"/>
          <ac:picMkLst>
            <pc:docMk/>
            <pc:sldMk cId="3302078142" sldId="277"/>
            <ac:picMk id="251" creationId="{00000000-0000-0000-0000-000000000000}"/>
          </ac:picMkLst>
        </pc:picChg>
        <pc:picChg chg="mod">
          <ac:chgData name="Laible, Elizabeth" userId="cc99524a-59cf-4811-bbbd-4798cc24125f" providerId="ADAL" clId="{06E57631-B04D-4203-A9F6-307EEDB6DD96}" dt="2020-07-24T15:40:11.644" v="489" actId="962"/>
          <ac:picMkLst>
            <pc:docMk/>
            <pc:sldMk cId="3302078142" sldId="277"/>
            <ac:picMk id="252" creationId="{00000000-0000-0000-0000-000000000000}"/>
          </ac:picMkLst>
        </pc:picChg>
        <pc:picChg chg="mod">
          <ac:chgData name="Laible, Elizabeth" userId="cc99524a-59cf-4811-bbbd-4798cc24125f" providerId="ADAL" clId="{06E57631-B04D-4203-A9F6-307EEDB6DD96}" dt="2020-07-24T15:40:19.656" v="495" actId="962"/>
          <ac:picMkLst>
            <pc:docMk/>
            <pc:sldMk cId="3302078142" sldId="277"/>
            <ac:picMk id="253" creationId="{00000000-0000-0000-0000-000000000000}"/>
          </ac:picMkLst>
        </pc:picChg>
        <pc:picChg chg="mod">
          <ac:chgData name="Laible, Elizabeth" userId="cc99524a-59cf-4811-bbbd-4798cc24125f" providerId="ADAL" clId="{06E57631-B04D-4203-A9F6-307EEDB6DD96}" dt="2020-07-24T15:40:17.196" v="493" actId="962"/>
          <ac:picMkLst>
            <pc:docMk/>
            <pc:sldMk cId="3302078142" sldId="277"/>
            <ac:picMk id="254" creationId="{00000000-0000-0000-0000-000000000000}"/>
          </ac:picMkLst>
        </pc:picChg>
      </pc:sldChg>
      <pc:sldChg chg="modSp">
        <pc:chgData name="Laible, Elizabeth" userId="cc99524a-59cf-4811-bbbd-4798cc24125f" providerId="ADAL" clId="{06E57631-B04D-4203-A9F6-307EEDB6DD96}" dt="2020-07-24T16:21:27.211" v="2143" actId="207"/>
        <pc:sldMkLst>
          <pc:docMk/>
          <pc:sldMk cId="1861721929" sldId="278"/>
        </pc:sldMkLst>
        <pc:spChg chg="mod">
          <ac:chgData name="Laible, Elizabeth" userId="cc99524a-59cf-4811-bbbd-4798cc24125f" providerId="ADAL" clId="{06E57631-B04D-4203-A9F6-307EEDB6DD96}" dt="2020-07-24T16:21:27.211" v="2143" actId="207"/>
          <ac:spMkLst>
            <pc:docMk/>
            <pc:sldMk cId="1861721929" sldId="278"/>
            <ac:spMk id="255" creationId="{00000000-0000-0000-0000-000000000000}"/>
          </ac:spMkLst>
        </pc:spChg>
        <pc:picChg chg="mod">
          <ac:chgData name="Laible, Elizabeth" userId="cc99524a-59cf-4811-bbbd-4798cc24125f" providerId="ADAL" clId="{06E57631-B04D-4203-A9F6-307EEDB6DD96}" dt="2020-07-24T16:13:54.267" v="1843" actId="962"/>
          <ac:picMkLst>
            <pc:docMk/>
            <pc:sldMk cId="1861721929" sldId="278"/>
            <ac:picMk id="179" creationId="{00000000-0000-0000-0000-000000000000}"/>
          </ac:picMkLst>
        </pc:picChg>
        <pc:picChg chg="mod">
          <ac:chgData name="Laible, Elizabeth" userId="cc99524a-59cf-4811-bbbd-4798cc24125f" providerId="ADAL" clId="{06E57631-B04D-4203-A9F6-307EEDB6DD96}" dt="2020-07-24T16:13:56.547" v="1845" actId="962"/>
          <ac:picMkLst>
            <pc:docMk/>
            <pc:sldMk cId="1861721929" sldId="278"/>
            <ac:picMk id="180" creationId="{00000000-0000-0000-0000-000000000000}"/>
          </ac:picMkLst>
        </pc:picChg>
        <pc:picChg chg="mod">
          <ac:chgData name="Laible, Elizabeth" userId="cc99524a-59cf-4811-bbbd-4798cc24125f" providerId="ADAL" clId="{06E57631-B04D-4203-A9F6-307EEDB6DD96}" dt="2020-07-24T16:13:58.641" v="1847" actId="962"/>
          <ac:picMkLst>
            <pc:docMk/>
            <pc:sldMk cId="1861721929" sldId="278"/>
            <ac:picMk id="181" creationId="{00000000-0000-0000-0000-000000000000}"/>
          </ac:picMkLst>
        </pc:picChg>
        <pc:picChg chg="mod">
          <ac:chgData name="Laible, Elizabeth" userId="cc99524a-59cf-4811-bbbd-4798cc24125f" providerId="ADAL" clId="{06E57631-B04D-4203-A9F6-307EEDB6DD96}" dt="2020-07-24T16:14:00.803" v="1849" actId="962"/>
          <ac:picMkLst>
            <pc:docMk/>
            <pc:sldMk cId="1861721929" sldId="278"/>
            <ac:picMk id="182" creationId="{00000000-0000-0000-0000-000000000000}"/>
          </ac:picMkLst>
        </pc:picChg>
        <pc:picChg chg="mod">
          <ac:chgData name="Laible, Elizabeth" userId="cc99524a-59cf-4811-bbbd-4798cc24125f" providerId="ADAL" clId="{06E57631-B04D-4203-A9F6-307EEDB6DD96}" dt="2020-07-24T16:14:02.743" v="1851" actId="962"/>
          <ac:picMkLst>
            <pc:docMk/>
            <pc:sldMk cId="1861721929" sldId="278"/>
            <ac:picMk id="183" creationId="{00000000-0000-0000-0000-000000000000}"/>
          </ac:picMkLst>
        </pc:picChg>
        <pc:picChg chg="mod">
          <ac:chgData name="Laible, Elizabeth" userId="cc99524a-59cf-4811-bbbd-4798cc24125f" providerId="ADAL" clId="{06E57631-B04D-4203-A9F6-307EEDB6DD96}" dt="2020-07-24T16:14:04.890" v="1853" actId="962"/>
          <ac:picMkLst>
            <pc:docMk/>
            <pc:sldMk cId="1861721929" sldId="278"/>
            <ac:picMk id="184" creationId="{00000000-0000-0000-0000-000000000000}"/>
          </ac:picMkLst>
        </pc:picChg>
        <pc:picChg chg="mod">
          <ac:chgData name="Laible, Elizabeth" userId="cc99524a-59cf-4811-bbbd-4798cc24125f" providerId="ADAL" clId="{06E57631-B04D-4203-A9F6-307EEDB6DD96}" dt="2020-07-24T16:14:07.028" v="1855" actId="962"/>
          <ac:picMkLst>
            <pc:docMk/>
            <pc:sldMk cId="1861721929" sldId="278"/>
            <ac:picMk id="185" creationId="{00000000-0000-0000-0000-000000000000}"/>
          </ac:picMkLst>
        </pc:picChg>
        <pc:picChg chg="mod">
          <ac:chgData name="Laible, Elizabeth" userId="cc99524a-59cf-4811-bbbd-4798cc24125f" providerId="ADAL" clId="{06E57631-B04D-4203-A9F6-307EEDB6DD96}" dt="2020-07-24T16:14:09.126" v="1857" actId="962"/>
          <ac:picMkLst>
            <pc:docMk/>
            <pc:sldMk cId="1861721929" sldId="278"/>
            <ac:picMk id="186" creationId="{00000000-0000-0000-0000-000000000000}"/>
          </ac:picMkLst>
        </pc:picChg>
        <pc:picChg chg="mod">
          <ac:chgData name="Laible, Elizabeth" userId="cc99524a-59cf-4811-bbbd-4798cc24125f" providerId="ADAL" clId="{06E57631-B04D-4203-A9F6-307EEDB6DD96}" dt="2020-07-24T16:14:11.928" v="1859" actId="962"/>
          <ac:picMkLst>
            <pc:docMk/>
            <pc:sldMk cId="1861721929" sldId="278"/>
            <ac:picMk id="187" creationId="{00000000-0000-0000-0000-000000000000}"/>
          </ac:picMkLst>
        </pc:picChg>
        <pc:picChg chg="mod">
          <ac:chgData name="Laible, Elizabeth" userId="cc99524a-59cf-4811-bbbd-4798cc24125f" providerId="ADAL" clId="{06E57631-B04D-4203-A9F6-307EEDB6DD96}" dt="2020-07-24T16:14:15.476" v="1861" actId="962"/>
          <ac:picMkLst>
            <pc:docMk/>
            <pc:sldMk cId="1861721929" sldId="278"/>
            <ac:picMk id="188" creationId="{00000000-0000-0000-0000-000000000000}"/>
          </ac:picMkLst>
        </pc:picChg>
        <pc:picChg chg="mod">
          <ac:chgData name="Laible, Elizabeth" userId="cc99524a-59cf-4811-bbbd-4798cc24125f" providerId="ADAL" clId="{06E57631-B04D-4203-A9F6-307EEDB6DD96}" dt="2020-07-24T16:14:17.905" v="1863" actId="962"/>
          <ac:picMkLst>
            <pc:docMk/>
            <pc:sldMk cId="1861721929" sldId="278"/>
            <ac:picMk id="189" creationId="{00000000-0000-0000-0000-000000000000}"/>
          </ac:picMkLst>
        </pc:picChg>
        <pc:picChg chg="mod">
          <ac:chgData name="Laible, Elizabeth" userId="cc99524a-59cf-4811-bbbd-4798cc24125f" providerId="ADAL" clId="{06E57631-B04D-4203-A9F6-307EEDB6DD96}" dt="2020-07-24T16:14:20.677" v="1865" actId="962"/>
          <ac:picMkLst>
            <pc:docMk/>
            <pc:sldMk cId="1861721929" sldId="278"/>
            <ac:picMk id="190" creationId="{00000000-0000-0000-0000-000000000000}"/>
          </ac:picMkLst>
        </pc:picChg>
        <pc:picChg chg="mod">
          <ac:chgData name="Laible, Elizabeth" userId="cc99524a-59cf-4811-bbbd-4798cc24125f" providerId="ADAL" clId="{06E57631-B04D-4203-A9F6-307EEDB6DD96}" dt="2020-07-24T16:14:23.214" v="1867" actId="962"/>
          <ac:picMkLst>
            <pc:docMk/>
            <pc:sldMk cId="1861721929" sldId="278"/>
            <ac:picMk id="191" creationId="{00000000-0000-0000-0000-000000000000}"/>
          </ac:picMkLst>
        </pc:picChg>
        <pc:picChg chg="mod">
          <ac:chgData name="Laible, Elizabeth" userId="cc99524a-59cf-4811-bbbd-4798cc24125f" providerId="ADAL" clId="{06E57631-B04D-4203-A9F6-307EEDB6DD96}" dt="2020-07-24T16:18:43.448" v="2059" actId="962"/>
          <ac:picMkLst>
            <pc:docMk/>
            <pc:sldMk cId="1861721929" sldId="278"/>
            <ac:picMk id="192" creationId="{00000000-0000-0000-0000-000000000000}"/>
          </ac:picMkLst>
        </pc:picChg>
        <pc:picChg chg="mod">
          <ac:chgData name="Laible, Elizabeth" userId="cc99524a-59cf-4811-bbbd-4798cc24125f" providerId="ADAL" clId="{06E57631-B04D-4203-A9F6-307EEDB6DD96}" dt="2020-07-24T16:04:39.946" v="1393" actId="962"/>
          <ac:picMkLst>
            <pc:docMk/>
            <pc:sldMk cId="1861721929" sldId="278"/>
            <ac:picMk id="193" creationId="{00000000-0000-0000-0000-000000000000}"/>
          </ac:picMkLst>
        </pc:picChg>
        <pc:picChg chg="mod">
          <ac:chgData name="Laible, Elizabeth" userId="cc99524a-59cf-4811-bbbd-4798cc24125f" providerId="ADAL" clId="{06E57631-B04D-4203-A9F6-307EEDB6DD96}" dt="2020-07-24T16:04:44.154" v="1397" actId="962"/>
          <ac:picMkLst>
            <pc:docMk/>
            <pc:sldMk cId="1861721929" sldId="278"/>
            <ac:picMk id="194" creationId="{00000000-0000-0000-0000-000000000000}"/>
          </ac:picMkLst>
        </pc:picChg>
        <pc:picChg chg="mod">
          <ac:chgData name="Laible, Elizabeth" userId="cc99524a-59cf-4811-bbbd-4798cc24125f" providerId="ADAL" clId="{06E57631-B04D-4203-A9F6-307EEDB6DD96}" dt="2020-07-24T16:04:42.125" v="1395" actId="962"/>
          <ac:picMkLst>
            <pc:docMk/>
            <pc:sldMk cId="1861721929" sldId="278"/>
            <ac:picMk id="195" creationId="{00000000-0000-0000-0000-000000000000}"/>
          </ac:picMkLst>
        </pc:picChg>
        <pc:picChg chg="mod">
          <ac:chgData name="Laible, Elizabeth" userId="cc99524a-59cf-4811-bbbd-4798cc24125f" providerId="ADAL" clId="{06E57631-B04D-4203-A9F6-307EEDB6DD96}" dt="2020-07-24T16:04:48.526" v="1401" actId="962"/>
          <ac:picMkLst>
            <pc:docMk/>
            <pc:sldMk cId="1861721929" sldId="278"/>
            <ac:picMk id="196" creationId="{00000000-0000-0000-0000-000000000000}"/>
          </ac:picMkLst>
        </pc:picChg>
        <pc:picChg chg="mod">
          <ac:chgData name="Laible, Elizabeth" userId="cc99524a-59cf-4811-bbbd-4798cc24125f" providerId="ADAL" clId="{06E57631-B04D-4203-A9F6-307EEDB6DD96}" dt="2020-07-24T16:04:46.198" v="1399" actId="962"/>
          <ac:picMkLst>
            <pc:docMk/>
            <pc:sldMk cId="1861721929" sldId="278"/>
            <ac:picMk id="197" creationId="{00000000-0000-0000-0000-000000000000}"/>
          </ac:picMkLst>
        </pc:picChg>
        <pc:picChg chg="mod">
          <ac:chgData name="Laible, Elizabeth" userId="cc99524a-59cf-4811-bbbd-4798cc24125f" providerId="ADAL" clId="{06E57631-B04D-4203-A9F6-307EEDB6DD96}" dt="2020-07-24T16:04:52.520" v="1405" actId="962"/>
          <ac:picMkLst>
            <pc:docMk/>
            <pc:sldMk cId="1861721929" sldId="278"/>
            <ac:picMk id="198" creationId="{00000000-0000-0000-0000-000000000000}"/>
          </ac:picMkLst>
        </pc:picChg>
        <pc:picChg chg="mod">
          <ac:chgData name="Laible, Elizabeth" userId="cc99524a-59cf-4811-bbbd-4798cc24125f" providerId="ADAL" clId="{06E57631-B04D-4203-A9F6-307EEDB6DD96}" dt="2020-07-24T16:04:50.585" v="1403" actId="962"/>
          <ac:picMkLst>
            <pc:docMk/>
            <pc:sldMk cId="1861721929" sldId="278"/>
            <ac:picMk id="199" creationId="{00000000-0000-0000-0000-000000000000}"/>
          </ac:picMkLst>
        </pc:picChg>
        <pc:picChg chg="mod">
          <ac:chgData name="Laible, Elizabeth" userId="cc99524a-59cf-4811-bbbd-4798cc24125f" providerId="ADAL" clId="{06E57631-B04D-4203-A9F6-307EEDB6DD96}" dt="2020-07-24T16:04:56.426" v="1409" actId="962"/>
          <ac:picMkLst>
            <pc:docMk/>
            <pc:sldMk cId="1861721929" sldId="278"/>
            <ac:picMk id="200" creationId="{00000000-0000-0000-0000-000000000000}"/>
          </ac:picMkLst>
        </pc:picChg>
        <pc:picChg chg="mod">
          <ac:chgData name="Laible, Elizabeth" userId="cc99524a-59cf-4811-bbbd-4798cc24125f" providerId="ADAL" clId="{06E57631-B04D-4203-A9F6-307EEDB6DD96}" dt="2020-07-24T16:04:54.539" v="1407" actId="962"/>
          <ac:picMkLst>
            <pc:docMk/>
            <pc:sldMk cId="1861721929" sldId="278"/>
            <ac:picMk id="201" creationId="{00000000-0000-0000-0000-000000000000}"/>
          </ac:picMkLst>
        </pc:picChg>
        <pc:picChg chg="mod">
          <ac:chgData name="Laible, Elizabeth" userId="cc99524a-59cf-4811-bbbd-4798cc24125f" providerId="ADAL" clId="{06E57631-B04D-4203-A9F6-307EEDB6DD96}" dt="2020-07-24T16:05:00.115" v="1413" actId="962"/>
          <ac:picMkLst>
            <pc:docMk/>
            <pc:sldMk cId="1861721929" sldId="278"/>
            <ac:picMk id="202" creationId="{00000000-0000-0000-0000-000000000000}"/>
          </ac:picMkLst>
        </pc:picChg>
        <pc:picChg chg="mod">
          <ac:chgData name="Laible, Elizabeth" userId="cc99524a-59cf-4811-bbbd-4798cc24125f" providerId="ADAL" clId="{06E57631-B04D-4203-A9F6-307EEDB6DD96}" dt="2020-07-24T16:04:58.240" v="1411" actId="962"/>
          <ac:picMkLst>
            <pc:docMk/>
            <pc:sldMk cId="1861721929" sldId="278"/>
            <ac:picMk id="203" creationId="{00000000-0000-0000-0000-000000000000}"/>
          </ac:picMkLst>
        </pc:picChg>
        <pc:picChg chg="mod">
          <ac:chgData name="Laible, Elizabeth" userId="cc99524a-59cf-4811-bbbd-4798cc24125f" providerId="ADAL" clId="{06E57631-B04D-4203-A9F6-307EEDB6DD96}" dt="2020-07-24T16:05:04.223" v="1417" actId="962"/>
          <ac:picMkLst>
            <pc:docMk/>
            <pc:sldMk cId="1861721929" sldId="278"/>
            <ac:picMk id="204" creationId="{00000000-0000-0000-0000-000000000000}"/>
          </ac:picMkLst>
        </pc:picChg>
        <pc:picChg chg="mod">
          <ac:chgData name="Laible, Elizabeth" userId="cc99524a-59cf-4811-bbbd-4798cc24125f" providerId="ADAL" clId="{06E57631-B04D-4203-A9F6-307EEDB6DD96}" dt="2020-07-24T16:05:01.920" v="1415" actId="962"/>
          <ac:picMkLst>
            <pc:docMk/>
            <pc:sldMk cId="1861721929" sldId="278"/>
            <ac:picMk id="205" creationId="{00000000-0000-0000-0000-000000000000}"/>
          </ac:picMkLst>
        </pc:picChg>
        <pc:picChg chg="mod">
          <ac:chgData name="Laible, Elizabeth" userId="cc99524a-59cf-4811-bbbd-4798cc24125f" providerId="ADAL" clId="{06E57631-B04D-4203-A9F6-307EEDB6DD96}" dt="2020-07-24T16:05:07.924" v="1421" actId="962"/>
          <ac:picMkLst>
            <pc:docMk/>
            <pc:sldMk cId="1861721929" sldId="278"/>
            <ac:picMk id="206" creationId="{00000000-0000-0000-0000-000000000000}"/>
          </ac:picMkLst>
        </pc:picChg>
        <pc:picChg chg="mod">
          <ac:chgData name="Laible, Elizabeth" userId="cc99524a-59cf-4811-bbbd-4798cc24125f" providerId="ADAL" clId="{06E57631-B04D-4203-A9F6-307EEDB6DD96}" dt="2020-07-24T16:05:06.054" v="1419" actId="962"/>
          <ac:picMkLst>
            <pc:docMk/>
            <pc:sldMk cId="1861721929" sldId="278"/>
            <ac:picMk id="207" creationId="{00000000-0000-0000-0000-000000000000}"/>
          </ac:picMkLst>
        </pc:picChg>
        <pc:picChg chg="mod">
          <ac:chgData name="Laible, Elizabeth" userId="cc99524a-59cf-4811-bbbd-4798cc24125f" providerId="ADAL" clId="{06E57631-B04D-4203-A9F6-307EEDB6DD96}" dt="2020-07-24T16:05:11.939" v="1425" actId="962"/>
          <ac:picMkLst>
            <pc:docMk/>
            <pc:sldMk cId="1861721929" sldId="278"/>
            <ac:picMk id="208" creationId="{00000000-0000-0000-0000-000000000000}"/>
          </ac:picMkLst>
        </pc:picChg>
        <pc:picChg chg="mod">
          <ac:chgData name="Laible, Elizabeth" userId="cc99524a-59cf-4811-bbbd-4798cc24125f" providerId="ADAL" clId="{06E57631-B04D-4203-A9F6-307EEDB6DD96}" dt="2020-07-24T16:05:10.055" v="1423" actId="962"/>
          <ac:picMkLst>
            <pc:docMk/>
            <pc:sldMk cId="1861721929" sldId="278"/>
            <ac:picMk id="209" creationId="{00000000-0000-0000-0000-000000000000}"/>
          </ac:picMkLst>
        </pc:picChg>
        <pc:picChg chg="mod">
          <ac:chgData name="Laible, Elizabeth" userId="cc99524a-59cf-4811-bbbd-4798cc24125f" providerId="ADAL" clId="{06E57631-B04D-4203-A9F6-307EEDB6DD96}" dt="2020-07-24T16:05:15.633" v="1429" actId="962"/>
          <ac:picMkLst>
            <pc:docMk/>
            <pc:sldMk cId="1861721929" sldId="278"/>
            <ac:picMk id="210" creationId="{00000000-0000-0000-0000-000000000000}"/>
          </ac:picMkLst>
        </pc:picChg>
        <pc:picChg chg="mod">
          <ac:chgData name="Laible, Elizabeth" userId="cc99524a-59cf-4811-bbbd-4798cc24125f" providerId="ADAL" clId="{06E57631-B04D-4203-A9F6-307EEDB6DD96}" dt="2020-07-24T16:05:13.882" v="1427" actId="962"/>
          <ac:picMkLst>
            <pc:docMk/>
            <pc:sldMk cId="1861721929" sldId="278"/>
            <ac:picMk id="211" creationId="{00000000-0000-0000-0000-000000000000}"/>
          </ac:picMkLst>
        </pc:picChg>
        <pc:picChg chg="mod">
          <ac:chgData name="Laible, Elizabeth" userId="cc99524a-59cf-4811-bbbd-4798cc24125f" providerId="ADAL" clId="{06E57631-B04D-4203-A9F6-307EEDB6DD96}" dt="2020-07-24T16:05:20.551" v="1431" actId="962"/>
          <ac:picMkLst>
            <pc:docMk/>
            <pc:sldMk cId="1861721929" sldId="278"/>
            <ac:picMk id="212" creationId="{00000000-0000-0000-0000-000000000000}"/>
          </ac:picMkLst>
        </pc:picChg>
        <pc:picChg chg="mod">
          <ac:chgData name="Laible, Elizabeth" userId="cc99524a-59cf-4811-bbbd-4798cc24125f" providerId="ADAL" clId="{06E57631-B04D-4203-A9F6-307EEDB6DD96}" dt="2020-07-24T15:40:35.244" v="497" actId="962"/>
          <ac:picMkLst>
            <pc:docMk/>
            <pc:sldMk cId="1861721929" sldId="278"/>
            <ac:picMk id="213" creationId="{00000000-0000-0000-0000-000000000000}"/>
          </ac:picMkLst>
        </pc:picChg>
        <pc:picChg chg="mod">
          <ac:chgData name="Laible, Elizabeth" userId="cc99524a-59cf-4811-bbbd-4798cc24125f" providerId="ADAL" clId="{06E57631-B04D-4203-A9F6-307EEDB6DD96}" dt="2020-07-24T15:40:50.004" v="507" actId="962"/>
          <ac:picMkLst>
            <pc:docMk/>
            <pc:sldMk cId="1861721929" sldId="278"/>
            <ac:picMk id="214" creationId="{00000000-0000-0000-0000-000000000000}"/>
          </ac:picMkLst>
        </pc:picChg>
        <pc:picChg chg="mod">
          <ac:chgData name="Laible, Elizabeth" userId="cc99524a-59cf-4811-bbbd-4798cc24125f" providerId="ADAL" clId="{06E57631-B04D-4203-A9F6-307EEDB6DD96}" dt="2020-07-24T15:40:37.964" v="499" actId="962"/>
          <ac:picMkLst>
            <pc:docMk/>
            <pc:sldMk cId="1861721929" sldId="278"/>
            <ac:picMk id="215" creationId="{00000000-0000-0000-0000-000000000000}"/>
          </ac:picMkLst>
        </pc:picChg>
        <pc:picChg chg="mod">
          <ac:chgData name="Laible, Elizabeth" userId="cc99524a-59cf-4811-bbbd-4798cc24125f" providerId="ADAL" clId="{06E57631-B04D-4203-A9F6-307EEDB6DD96}" dt="2020-07-24T15:40:55.590" v="511" actId="962"/>
          <ac:picMkLst>
            <pc:docMk/>
            <pc:sldMk cId="1861721929" sldId="278"/>
            <ac:picMk id="216" creationId="{00000000-0000-0000-0000-000000000000}"/>
          </ac:picMkLst>
        </pc:picChg>
        <pc:picChg chg="mod">
          <ac:chgData name="Laible, Elizabeth" userId="cc99524a-59cf-4811-bbbd-4798cc24125f" providerId="ADAL" clId="{06E57631-B04D-4203-A9F6-307EEDB6DD96}" dt="2020-07-24T15:40:40.842" v="501" actId="962"/>
          <ac:picMkLst>
            <pc:docMk/>
            <pc:sldMk cId="1861721929" sldId="278"/>
            <ac:picMk id="217" creationId="{00000000-0000-0000-0000-000000000000}"/>
          </ac:picMkLst>
        </pc:picChg>
        <pc:picChg chg="mod">
          <ac:chgData name="Laible, Elizabeth" userId="cc99524a-59cf-4811-bbbd-4798cc24125f" providerId="ADAL" clId="{06E57631-B04D-4203-A9F6-307EEDB6DD96}" dt="2020-07-24T15:40:52.681" v="509" actId="962"/>
          <ac:picMkLst>
            <pc:docMk/>
            <pc:sldMk cId="1861721929" sldId="278"/>
            <ac:picMk id="218" creationId="{00000000-0000-0000-0000-000000000000}"/>
          </ac:picMkLst>
        </pc:picChg>
        <pc:picChg chg="mod">
          <ac:chgData name="Laible, Elizabeth" userId="cc99524a-59cf-4811-bbbd-4798cc24125f" providerId="ADAL" clId="{06E57631-B04D-4203-A9F6-307EEDB6DD96}" dt="2020-07-24T15:40:43.778" v="503" actId="962"/>
          <ac:picMkLst>
            <pc:docMk/>
            <pc:sldMk cId="1861721929" sldId="278"/>
            <ac:picMk id="219" creationId="{00000000-0000-0000-0000-000000000000}"/>
          </ac:picMkLst>
        </pc:picChg>
        <pc:picChg chg="mod">
          <ac:chgData name="Laible, Elizabeth" userId="cc99524a-59cf-4811-bbbd-4798cc24125f" providerId="ADAL" clId="{06E57631-B04D-4203-A9F6-307EEDB6DD96}" dt="2020-07-24T15:41:01.101" v="515" actId="962"/>
          <ac:picMkLst>
            <pc:docMk/>
            <pc:sldMk cId="1861721929" sldId="278"/>
            <ac:picMk id="220" creationId="{00000000-0000-0000-0000-000000000000}"/>
          </ac:picMkLst>
        </pc:picChg>
        <pc:picChg chg="mod">
          <ac:chgData name="Laible, Elizabeth" userId="cc99524a-59cf-4811-bbbd-4798cc24125f" providerId="ADAL" clId="{06E57631-B04D-4203-A9F6-307EEDB6DD96}" dt="2020-07-24T15:40:46.651" v="505" actId="962"/>
          <ac:picMkLst>
            <pc:docMk/>
            <pc:sldMk cId="1861721929" sldId="278"/>
            <ac:picMk id="221" creationId="{00000000-0000-0000-0000-000000000000}"/>
          </ac:picMkLst>
        </pc:picChg>
        <pc:picChg chg="mod">
          <ac:chgData name="Laible, Elizabeth" userId="cc99524a-59cf-4811-bbbd-4798cc24125f" providerId="ADAL" clId="{06E57631-B04D-4203-A9F6-307EEDB6DD96}" dt="2020-07-24T15:40:58.511" v="513" actId="962"/>
          <ac:picMkLst>
            <pc:docMk/>
            <pc:sldMk cId="1861721929" sldId="278"/>
            <ac:picMk id="222" creationId="{00000000-0000-0000-0000-000000000000}"/>
          </ac:picMkLst>
        </pc:picChg>
        <pc:picChg chg="mod">
          <ac:chgData name="Laible, Elizabeth" userId="cc99524a-59cf-4811-bbbd-4798cc24125f" providerId="ADAL" clId="{06E57631-B04D-4203-A9F6-307EEDB6DD96}" dt="2020-07-24T15:41:06.486" v="519" actId="962"/>
          <ac:picMkLst>
            <pc:docMk/>
            <pc:sldMk cId="1861721929" sldId="278"/>
            <ac:picMk id="223" creationId="{00000000-0000-0000-0000-000000000000}"/>
          </ac:picMkLst>
        </pc:picChg>
        <pc:picChg chg="mod">
          <ac:chgData name="Laible, Elizabeth" userId="cc99524a-59cf-4811-bbbd-4798cc24125f" providerId="ADAL" clId="{06E57631-B04D-4203-A9F6-307EEDB6DD96}" dt="2020-07-24T15:41:03.830" v="517" actId="962"/>
          <ac:picMkLst>
            <pc:docMk/>
            <pc:sldMk cId="1861721929" sldId="278"/>
            <ac:picMk id="224" creationId="{00000000-0000-0000-0000-000000000000}"/>
          </ac:picMkLst>
        </pc:picChg>
        <pc:picChg chg="mod">
          <ac:chgData name="Laible, Elizabeth" userId="cc99524a-59cf-4811-bbbd-4798cc24125f" providerId="ADAL" clId="{06E57631-B04D-4203-A9F6-307EEDB6DD96}" dt="2020-07-24T15:41:11.908" v="523" actId="962"/>
          <ac:picMkLst>
            <pc:docMk/>
            <pc:sldMk cId="1861721929" sldId="278"/>
            <ac:picMk id="225" creationId="{00000000-0000-0000-0000-000000000000}"/>
          </ac:picMkLst>
        </pc:picChg>
        <pc:picChg chg="mod">
          <ac:chgData name="Laible, Elizabeth" userId="cc99524a-59cf-4811-bbbd-4798cc24125f" providerId="ADAL" clId="{06E57631-B04D-4203-A9F6-307EEDB6DD96}" dt="2020-07-24T15:41:09.242" v="521" actId="962"/>
          <ac:picMkLst>
            <pc:docMk/>
            <pc:sldMk cId="1861721929" sldId="278"/>
            <ac:picMk id="226" creationId="{00000000-0000-0000-0000-000000000000}"/>
          </ac:picMkLst>
        </pc:picChg>
        <pc:picChg chg="mod">
          <ac:chgData name="Laible, Elizabeth" userId="cc99524a-59cf-4811-bbbd-4798cc24125f" providerId="ADAL" clId="{06E57631-B04D-4203-A9F6-307EEDB6DD96}" dt="2020-07-24T15:41:17.310" v="527" actId="962"/>
          <ac:picMkLst>
            <pc:docMk/>
            <pc:sldMk cId="1861721929" sldId="278"/>
            <ac:picMk id="227" creationId="{00000000-0000-0000-0000-000000000000}"/>
          </ac:picMkLst>
        </pc:picChg>
        <pc:picChg chg="mod">
          <ac:chgData name="Laible, Elizabeth" userId="cc99524a-59cf-4811-bbbd-4798cc24125f" providerId="ADAL" clId="{06E57631-B04D-4203-A9F6-307EEDB6DD96}" dt="2020-07-24T15:41:14.626" v="525" actId="962"/>
          <ac:picMkLst>
            <pc:docMk/>
            <pc:sldMk cId="1861721929" sldId="278"/>
            <ac:picMk id="228" creationId="{00000000-0000-0000-0000-000000000000}"/>
          </ac:picMkLst>
        </pc:picChg>
        <pc:picChg chg="mod">
          <ac:chgData name="Laible, Elizabeth" userId="cc99524a-59cf-4811-bbbd-4798cc24125f" providerId="ADAL" clId="{06E57631-B04D-4203-A9F6-307EEDB6DD96}" dt="2020-07-24T15:41:23.012" v="531" actId="962"/>
          <ac:picMkLst>
            <pc:docMk/>
            <pc:sldMk cId="1861721929" sldId="278"/>
            <ac:picMk id="229" creationId="{00000000-0000-0000-0000-000000000000}"/>
          </ac:picMkLst>
        </pc:picChg>
        <pc:picChg chg="mod">
          <ac:chgData name="Laible, Elizabeth" userId="cc99524a-59cf-4811-bbbd-4798cc24125f" providerId="ADAL" clId="{06E57631-B04D-4203-A9F6-307EEDB6DD96}" dt="2020-07-24T15:41:20.013" v="529" actId="962"/>
          <ac:picMkLst>
            <pc:docMk/>
            <pc:sldMk cId="1861721929" sldId="278"/>
            <ac:picMk id="230" creationId="{00000000-0000-0000-0000-000000000000}"/>
          </ac:picMkLst>
        </pc:picChg>
        <pc:picChg chg="mod">
          <ac:chgData name="Laible, Elizabeth" userId="cc99524a-59cf-4811-bbbd-4798cc24125f" providerId="ADAL" clId="{06E57631-B04D-4203-A9F6-307EEDB6DD96}" dt="2020-07-24T15:41:28.004" v="535" actId="962"/>
          <ac:picMkLst>
            <pc:docMk/>
            <pc:sldMk cId="1861721929" sldId="278"/>
            <ac:picMk id="231" creationId="{00000000-0000-0000-0000-000000000000}"/>
          </ac:picMkLst>
        </pc:picChg>
        <pc:picChg chg="mod">
          <ac:chgData name="Laible, Elizabeth" userId="cc99524a-59cf-4811-bbbd-4798cc24125f" providerId="ADAL" clId="{06E57631-B04D-4203-A9F6-307EEDB6DD96}" dt="2020-07-24T15:41:25.579" v="533" actId="962"/>
          <ac:picMkLst>
            <pc:docMk/>
            <pc:sldMk cId="1861721929" sldId="278"/>
            <ac:picMk id="232" creationId="{00000000-0000-0000-0000-000000000000}"/>
          </ac:picMkLst>
        </pc:picChg>
        <pc:picChg chg="mod">
          <ac:chgData name="Laible, Elizabeth" userId="cc99524a-59cf-4811-bbbd-4798cc24125f" providerId="ADAL" clId="{06E57631-B04D-4203-A9F6-307EEDB6DD96}" dt="2020-07-24T15:41:33.238" v="539" actId="962"/>
          <ac:picMkLst>
            <pc:docMk/>
            <pc:sldMk cId="1861721929" sldId="278"/>
            <ac:picMk id="233" creationId="{00000000-0000-0000-0000-000000000000}"/>
          </ac:picMkLst>
        </pc:picChg>
        <pc:picChg chg="mod">
          <ac:chgData name="Laible, Elizabeth" userId="cc99524a-59cf-4811-bbbd-4798cc24125f" providerId="ADAL" clId="{06E57631-B04D-4203-A9F6-307EEDB6DD96}" dt="2020-07-24T15:41:30.498" v="537" actId="962"/>
          <ac:picMkLst>
            <pc:docMk/>
            <pc:sldMk cId="1861721929" sldId="278"/>
            <ac:picMk id="234" creationId="{00000000-0000-0000-0000-000000000000}"/>
          </ac:picMkLst>
        </pc:picChg>
        <pc:picChg chg="mod">
          <ac:chgData name="Laible, Elizabeth" userId="cc99524a-59cf-4811-bbbd-4798cc24125f" providerId="ADAL" clId="{06E57631-B04D-4203-A9F6-307EEDB6DD96}" dt="2020-07-24T15:41:39.852" v="543" actId="962"/>
          <ac:picMkLst>
            <pc:docMk/>
            <pc:sldMk cId="1861721929" sldId="278"/>
            <ac:picMk id="235" creationId="{00000000-0000-0000-0000-000000000000}"/>
          </ac:picMkLst>
        </pc:picChg>
        <pc:picChg chg="mod">
          <ac:chgData name="Laible, Elizabeth" userId="cc99524a-59cf-4811-bbbd-4798cc24125f" providerId="ADAL" clId="{06E57631-B04D-4203-A9F6-307EEDB6DD96}" dt="2020-07-24T15:41:37.332" v="541" actId="962"/>
          <ac:picMkLst>
            <pc:docMk/>
            <pc:sldMk cId="1861721929" sldId="278"/>
            <ac:picMk id="236" creationId="{00000000-0000-0000-0000-000000000000}"/>
          </ac:picMkLst>
        </pc:picChg>
        <pc:picChg chg="mod">
          <ac:chgData name="Laible, Elizabeth" userId="cc99524a-59cf-4811-bbbd-4798cc24125f" providerId="ADAL" clId="{06E57631-B04D-4203-A9F6-307EEDB6DD96}" dt="2020-07-24T15:41:45.576" v="547" actId="962"/>
          <ac:picMkLst>
            <pc:docMk/>
            <pc:sldMk cId="1861721929" sldId="278"/>
            <ac:picMk id="237" creationId="{00000000-0000-0000-0000-000000000000}"/>
          </ac:picMkLst>
        </pc:picChg>
        <pc:picChg chg="mod">
          <ac:chgData name="Laible, Elizabeth" userId="cc99524a-59cf-4811-bbbd-4798cc24125f" providerId="ADAL" clId="{06E57631-B04D-4203-A9F6-307EEDB6DD96}" dt="2020-07-24T15:41:51.025" v="551" actId="962"/>
          <ac:picMkLst>
            <pc:docMk/>
            <pc:sldMk cId="1861721929" sldId="278"/>
            <ac:picMk id="238" creationId="{00000000-0000-0000-0000-000000000000}"/>
          </ac:picMkLst>
        </pc:picChg>
        <pc:picChg chg="mod">
          <ac:chgData name="Laible, Elizabeth" userId="cc99524a-59cf-4811-bbbd-4798cc24125f" providerId="ADAL" clId="{06E57631-B04D-4203-A9F6-307EEDB6DD96}" dt="2020-07-24T15:41:42.745" v="545" actId="962"/>
          <ac:picMkLst>
            <pc:docMk/>
            <pc:sldMk cId="1861721929" sldId="278"/>
            <ac:picMk id="239" creationId="{00000000-0000-0000-0000-000000000000}"/>
          </ac:picMkLst>
        </pc:picChg>
        <pc:picChg chg="mod">
          <ac:chgData name="Laible, Elizabeth" userId="cc99524a-59cf-4811-bbbd-4798cc24125f" providerId="ADAL" clId="{06E57631-B04D-4203-A9F6-307EEDB6DD96}" dt="2020-07-24T15:41:48.372" v="549" actId="962"/>
          <ac:picMkLst>
            <pc:docMk/>
            <pc:sldMk cId="1861721929" sldId="278"/>
            <ac:picMk id="240" creationId="{00000000-0000-0000-0000-000000000000}"/>
          </ac:picMkLst>
        </pc:picChg>
        <pc:picChg chg="mod">
          <ac:chgData name="Laible, Elizabeth" userId="cc99524a-59cf-4811-bbbd-4798cc24125f" providerId="ADAL" clId="{06E57631-B04D-4203-A9F6-307EEDB6DD96}" dt="2020-07-24T15:41:55.914" v="555" actId="962"/>
          <ac:picMkLst>
            <pc:docMk/>
            <pc:sldMk cId="1861721929" sldId="278"/>
            <ac:picMk id="241" creationId="{00000000-0000-0000-0000-000000000000}"/>
          </ac:picMkLst>
        </pc:picChg>
        <pc:picChg chg="mod">
          <ac:chgData name="Laible, Elizabeth" userId="cc99524a-59cf-4811-bbbd-4798cc24125f" providerId="ADAL" clId="{06E57631-B04D-4203-A9F6-307EEDB6DD96}" dt="2020-07-24T15:41:53.641" v="553" actId="962"/>
          <ac:picMkLst>
            <pc:docMk/>
            <pc:sldMk cId="1861721929" sldId="278"/>
            <ac:picMk id="242" creationId="{00000000-0000-0000-0000-000000000000}"/>
          </ac:picMkLst>
        </pc:picChg>
        <pc:picChg chg="mod">
          <ac:chgData name="Laible, Elizabeth" userId="cc99524a-59cf-4811-bbbd-4798cc24125f" providerId="ADAL" clId="{06E57631-B04D-4203-A9F6-307EEDB6DD96}" dt="2020-07-24T15:42:00.996" v="559" actId="962"/>
          <ac:picMkLst>
            <pc:docMk/>
            <pc:sldMk cId="1861721929" sldId="278"/>
            <ac:picMk id="243" creationId="{00000000-0000-0000-0000-000000000000}"/>
          </ac:picMkLst>
        </pc:picChg>
        <pc:picChg chg="mod">
          <ac:chgData name="Laible, Elizabeth" userId="cc99524a-59cf-4811-bbbd-4798cc24125f" providerId="ADAL" clId="{06E57631-B04D-4203-A9F6-307EEDB6DD96}" dt="2020-07-24T15:41:58.465" v="557" actId="962"/>
          <ac:picMkLst>
            <pc:docMk/>
            <pc:sldMk cId="1861721929" sldId="278"/>
            <ac:picMk id="244" creationId="{00000000-0000-0000-0000-000000000000}"/>
          </ac:picMkLst>
        </pc:picChg>
        <pc:picChg chg="mod">
          <ac:chgData name="Laible, Elizabeth" userId="cc99524a-59cf-4811-bbbd-4798cc24125f" providerId="ADAL" clId="{06E57631-B04D-4203-A9F6-307EEDB6DD96}" dt="2020-07-24T15:42:06.390" v="563" actId="962"/>
          <ac:picMkLst>
            <pc:docMk/>
            <pc:sldMk cId="1861721929" sldId="278"/>
            <ac:picMk id="245" creationId="{00000000-0000-0000-0000-000000000000}"/>
          </ac:picMkLst>
        </pc:picChg>
        <pc:picChg chg="mod">
          <ac:chgData name="Laible, Elizabeth" userId="cc99524a-59cf-4811-bbbd-4798cc24125f" providerId="ADAL" clId="{06E57631-B04D-4203-A9F6-307EEDB6DD96}" dt="2020-07-24T15:42:03.850" v="561" actId="962"/>
          <ac:picMkLst>
            <pc:docMk/>
            <pc:sldMk cId="1861721929" sldId="278"/>
            <ac:picMk id="246" creationId="{00000000-0000-0000-0000-000000000000}"/>
          </ac:picMkLst>
        </pc:picChg>
        <pc:picChg chg="mod">
          <ac:chgData name="Laible, Elizabeth" userId="cc99524a-59cf-4811-bbbd-4798cc24125f" providerId="ADAL" clId="{06E57631-B04D-4203-A9F6-307EEDB6DD96}" dt="2020-07-24T15:42:12.318" v="567" actId="962"/>
          <ac:picMkLst>
            <pc:docMk/>
            <pc:sldMk cId="1861721929" sldId="278"/>
            <ac:picMk id="247" creationId="{00000000-0000-0000-0000-000000000000}"/>
          </ac:picMkLst>
        </pc:picChg>
        <pc:picChg chg="mod">
          <ac:chgData name="Laible, Elizabeth" userId="cc99524a-59cf-4811-bbbd-4798cc24125f" providerId="ADAL" clId="{06E57631-B04D-4203-A9F6-307EEDB6DD96}" dt="2020-07-24T15:42:08.957" v="565" actId="962"/>
          <ac:picMkLst>
            <pc:docMk/>
            <pc:sldMk cId="1861721929" sldId="278"/>
            <ac:picMk id="248" creationId="{00000000-0000-0000-0000-000000000000}"/>
          </ac:picMkLst>
        </pc:picChg>
        <pc:picChg chg="mod">
          <ac:chgData name="Laible, Elizabeth" userId="cc99524a-59cf-4811-bbbd-4798cc24125f" providerId="ADAL" clId="{06E57631-B04D-4203-A9F6-307EEDB6DD96}" dt="2020-07-24T15:42:17.735" v="571" actId="962"/>
          <ac:picMkLst>
            <pc:docMk/>
            <pc:sldMk cId="1861721929" sldId="278"/>
            <ac:picMk id="249" creationId="{00000000-0000-0000-0000-000000000000}"/>
          </ac:picMkLst>
        </pc:picChg>
        <pc:picChg chg="mod">
          <ac:chgData name="Laible, Elizabeth" userId="cc99524a-59cf-4811-bbbd-4798cc24125f" providerId="ADAL" clId="{06E57631-B04D-4203-A9F6-307EEDB6DD96}" dt="2020-07-24T15:42:15.284" v="569" actId="962"/>
          <ac:picMkLst>
            <pc:docMk/>
            <pc:sldMk cId="1861721929" sldId="278"/>
            <ac:picMk id="250" creationId="{00000000-0000-0000-0000-000000000000}"/>
          </ac:picMkLst>
        </pc:picChg>
        <pc:picChg chg="mod">
          <ac:chgData name="Laible, Elizabeth" userId="cc99524a-59cf-4811-bbbd-4798cc24125f" providerId="ADAL" clId="{06E57631-B04D-4203-A9F6-307EEDB6DD96}" dt="2020-07-24T15:42:22.874" v="575" actId="962"/>
          <ac:picMkLst>
            <pc:docMk/>
            <pc:sldMk cId="1861721929" sldId="278"/>
            <ac:picMk id="251" creationId="{00000000-0000-0000-0000-000000000000}"/>
          </ac:picMkLst>
        </pc:picChg>
        <pc:picChg chg="mod">
          <ac:chgData name="Laible, Elizabeth" userId="cc99524a-59cf-4811-bbbd-4798cc24125f" providerId="ADAL" clId="{06E57631-B04D-4203-A9F6-307EEDB6DD96}" dt="2020-07-24T15:42:20.503" v="573" actId="962"/>
          <ac:picMkLst>
            <pc:docMk/>
            <pc:sldMk cId="1861721929" sldId="278"/>
            <ac:picMk id="252" creationId="{00000000-0000-0000-0000-000000000000}"/>
          </ac:picMkLst>
        </pc:picChg>
        <pc:picChg chg="mod">
          <ac:chgData name="Laible, Elizabeth" userId="cc99524a-59cf-4811-bbbd-4798cc24125f" providerId="ADAL" clId="{06E57631-B04D-4203-A9F6-307EEDB6DD96}" dt="2020-07-24T15:42:28.235" v="579" actId="962"/>
          <ac:picMkLst>
            <pc:docMk/>
            <pc:sldMk cId="1861721929" sldId="278"/>
            <ac:picMk id="253" creationId="{00000000-0000-0000-0000-000000000000}"/>
          </ac:picMkLst>
        </pc:picChg>
        <pc:picChg chg="mod">
          <ac:chgData name="Laible, Elizabeth" userId="cc99524a-59cf-4811-bbbd-4798cc24125f" providerId="ADAL" clId="{06E57631-B04D-4203-A9F6-307EEDB6DD96}" dt="2020-07-24T15:42:25.422" v="577" actId="962"/>
          <ac:picMkLst>
            <pc:docMk/>
            <pc:sldMk cId="1861721929" sldId="278"/>
            <ac:picMk id="254" creationId="{00000000-0000-0000-0000-000000000000}"/>
          </ac:picMkLst>
        </pc:picChg>
      </pc:sldChg>
      <pc:sldChg chg="modSp">
        <pc:chgData name="Laible, Elizabeth" userId="cc99524a-59cf-4811-bbbd-4798cc24125f" providerId="ADAL" clId="{06E57631-B04D-4203-A9F6-307EEDB6DD96}" dt="2020-07-24T16:21:30.083" v="2144" actId="207"/>
        <pc:sldMkLst>
          <pc:docMk/>
          <pc:sldMk cId="288997851" sldId="279"/>
        </pc:sldMkLst>
        <pc:spChg chg="mod">
          <ac:chgData name="Laible, Elizabeth" userId="cc99524a-59cf-4811-bbbd-4798cc24125f" providerId="ADAL" clId="{06E57631-B04D-4203-A9F6-307EEDB6DD96}" dt="2020-07-24T16:21:30.083" v="2144" actId="207"/>
          <ac:spMkLst>
            <pc:docMk/>
            <pc:sldMk cId="288997851" sldId="279"/>
            <ac:spMk id="255" creationId="{00000000-0000-0000-0000-000000000000}"/>
          </ac:spMkLst>
        </pc:spChg>
        <pc:picChg chg="mod">
          <ac:chgData name="Laible, Elizabeth" userId="cc99524a-59cf-4811-bbbd-4798cc24125f" providerId="ADAL" clId="{06E57631-B04D-4203-A9F6-307EEDB6DD96}" dt="2020-07-24T16:14:34.284" v="1869" actId="962"/>
          <ac:picMkLst>
            <pc:docMk/>
            <pc:sldMk cId="288997851" sldId="279"/>
            <ac:picMk id="179" creationId="{00000000-0000-0000-0000-000000000000}"/>
          </ac:picMkLst>
        </pc:picChg>
        <pc:picChg chg="mod">
          <ac:chgData name="Laible, Elizabeth" userId="cc99524a-59cf-4811-bbbd-4798cc24125f" providerId="ADAL" clId="{06E57631-B04D-4203-A9F6-307EEDB6DD96}" dt="2020-07-24T16:14:36.957" v="1871" actId="962"/>
          <ac:picMkLst>
            <pc:docMk/>
            <pc:sldMk cId="288997851" sldId="279"/>
            <ac:picMk id="180" creationId="{00000000-0000-0000-0000-000000000000}"/>
          </ac:picMkLst>
        </pc:picChg>
        <pc:picChg chg="mod">
          <ac:chgData name="Laible, Elizabeth" userId="cc99524a-59cf-4811-bbbd-4798cc24125f" providerId="ADAL" clId="{06E57631-B04D-4203-A9F6-307EEDB6DD96}" dt="2020-07-24T16:14:38.943" v="1873" actId="962"/>
          <ac:picMkLst>
            <pc:docMk/>
            <pc:sldMk cId="288997851" sldId="279"/>
            <ac:picMk id="181" creationId="{00000000-0000-0000-0000-000000000000}"/>
          </ac:picMkLst>
        </pc:picChg>
        <pc:picChg chg="mod">
          <ac:chgData name="Laible, Elizabeth" userId="cc99524a-59cf-4811-bbbd-4798cc24125f" providerId="ADAL" clId="{06E57631-B04D-4203-A9F6-307EEDB6DD96}" dt="2020-07-24T16:14:41" v="1875" actId="962"/>
          <ac:picMkLst>
            <pc:docMk/>
            <pc:sldMk cId="288997851" sldId="279"/>
            <ac:picMk id="182" creationId="{00000000-0000-0000-0000-000000000000}"/>
          </ac:picMkLst>
        </pc:picChg>
        <pc:picChg chg="mod">
          <ac:chgData name="Laible, Elizabeth" userId="cc99524a-59cf-4811-bbbd-4798cc24125f" providerId="ADAL" clId="{06E57631-B04D-4203-A9F6-307EEDB6DD96}" dt="2020-07-24T16:14:43.346" v="1877" actId="962"/>
          <ac:picMkLst>
            <pc:docMk/>
            <pc:sldMk cId="288997851" sldId="279"/>
            <ac:picMk id="183" creationId="{00000000-0000-0000-0000-000000000000}"/>
          </ac:picMkLst>
        </pc:picChg>
        <pc:picChg chg="mod">
          <ac:chgData name="Laible, Elizabeth" userId="cc99524a-59cf-4811-bbbd-4798cc24125f" providerId="ADAL" clId="{06E57631-B04D-4203-A9F6-307EEDB6DD96}" dt="2020-07-24T16:14:50.080" v="1879" actId="962"/>
          <ac:picMkLst>
            <pc:docMk/>
            <pc:sldMk cId="288997851" sldId="279"/>
            <ac:picMk id="184" creationId="{00000000-0000-0000-0000-000000000000}"/>
          </ac:picMkLst>
        </pc:picChg>
        <pc:picChg chg="mod">
          <ac:chgData name="Laible, Elizabeth" userId="cc99524a-59cf-4811-bbbd-4798cc24125f" providerId="ADAL" clId="{06E57631-B04D-4203-A9F6-307EEDB6DD96}" dt="2020-07-24T16:14:51.994" v="1881" actId="962"/>
          <ac:picMkLst>
            <pc:docMk/>
            <pc:sldMk cId="288997851" sldId="279"/>
            <ac:picMk id="185" creationId="{00000000-0000-0000-0000-000000000000}"/>
          </ac:picMkLst>
        </pc:picChg>
        <pc:picChg chg="mod">
          <ac:chgData name="Laible, Elizabeth" userId="cc99524a-59cf-4811-bbbd-4798cc24125f" providerId="ADAL" clId="{06E57631-B04D-4203-A9F6-307EEDB6DD96}" dt="2020-07-24T16:14:53.832" v="1883" actId="962"/>
          <ac:picMkLst>
            <pc:docMk/>
            <pc:sldMk cId="288997851" sldId="279"/>
            <ac:picMk id="186" creationId="{00000000-0000-0000-0000-000000000000}"/>
          </ac:picMkLst>
        </pc:picChg>
        <pc:picChg chg="mod">
          <ac:chgData name="Laible, Elizabeth" userId="cc99524a-59cf-4811-bbbd-4798cc24125f" providerId="ADAL" clId="{06E57631-B04D-4203-A9F6-307EEDB6DD96}" dt="2020-07-24T16:14:58.825" v="1885" actId="962"/>
          <ac:picMkLst>
            <pc:docMk/>
            <pc:sldMk cId="288997851" sldId="279"/>
            <ac:picMk id="187" creationId="{00000000-0000-0000-0000-000000000000}"/>
          </ac:picMkLst>
        </pc:picChg>
        <pc:picChg chg="mod">
          <ac:chgData name="Laible, Elizabeth" userId="cc99524a-59cf-4811-bbbd-4798cc24125f" providerId="ADAL" clId="{06E57631-B04D-4203-A9F6-307EEDB6DD96}" dt="2020-07-24T16:15:01.307" v="1887" actId="962"/>
          <ac:picMkLst>
            <pc:docMk/>
            <pc:sldMk cId="288997851" sldId="279"/>
            <ac:picMk id="188" creationId="{00000000-0000-0000-0000-000000000000}"/>
          </ac:picMkLst>
        </pc:picChg>
        <pc:picChg chg="mod">
          <ac:chgData name="Laible, Elizabeth" userId="cc99524a-59cf-4811-bbbd-4798cc24125f" providerId="ADAL" clId="{06E57631-B04D-4203-A9F6-307EEDB6DD96}" dt="2020-07-24T16:15:03.529" v="1889" actId="962"/>
          <ac:picMkLst>
            <pc:docMk/>
            <pc:sldMk cId="288997851" sldId="279"/>
            <ac:picMk id="189" creationId="{00000000-0000-0000-0000-000000000000}"/>
          </ac:picMkLst>
        </pc:picChg>
        <pc:picChg chg="mod">
          <ac:chgData name="Laible, Elizabeth" userId="cc99524a-59cf-4811-bbbd-4798cc24125f" providerId="ADAL" clId="{06E57631-B04D-4203-A9F6-307EEDB6DD96}" dt="2020-07-24T16:15:06.129" v="1891" actId="962"/>
          <ac:picMkLst>
            <pc:docMk/>
            <pc:sldMk cId="288997851" sldId="279"/>
            <ac:picMk id="190" creationId="{00000000-0000-0000-0000-000000000000}"/>
          </ac:picMkLst>
        </pc:picChg>
        <pc:picChg chg="mod">
          <ac:chgData name="Laible, Elizabeth" userId="cc99524a-59cf-4811-bbbd-4798cc24125f" providerId="ADAL" clId="{06E57631-B04D-4203-A9F6-307EEDB6DD96}" dt="2020-07-24T16:15:08.514" v="1893" actId="962"/>
          <ac:picMkLst>
            <pc:docMk/>
            <pc:sldMk cId="288997851" sldId="279"/>
            <ac:picMk id="191" creationId="{00000000-0000-0000-0000-000000000000}"/>
          </ac:picMkLst>
        </pc:picChg>
        <pc:picChg chg="mod">
          <ac:chgData name="Laible, Elizabeth" userId="cc99524a-59cf-4811-bbbd-4798cc24125f" providerId="ADAL" clId="{06E57631-B04D-4203-A9F6-307EEDB6DD96}" dt="2020-07-24T15:42:45.947" v="581" actId="962"/>
          <ac:picMkLst>
            <pc:docMk/>
            <pc:sldMk cId="288997851" sldId="279"/>
            <ac:picMk id="192" creationId="{00000000-0000-0000-0000-000000000000}"/>
          </ac:picMkLst>
        </pc:picChg>
        <pc:picChg chg="mod">
          <ac:chgData name="Laible, Elizabeth" userId="cc99524a-59cf-4811-bbbd-4798cc24125f" providerId="ADAL" clId="{06E57631-B04D-4203-A9F6-307EEDB6DD96}" dt="2020-07-24T16:05:34.504" v="1433" actId="962"/>
          <ac:picMkLst>
            <pc:docMk/>
            <pc:sldMk cId="288997851" sldId="279"/>
            <ac:picMk id="193" creationId="{00000000-0000-0000-0000-000000000000}"/>
          </ac:picMkLst>
        </pc:picChg>
        <pc:picChg chg="mod">
          <ac:chgData name="Laible, Elizabeth" userId="cc99524a-59cf-4811-bbbd-4798cc24125f" providerId="ADAL" clId="{06E57631-B04D-4203-A9F6-307EEDB6DD96}" dt="2020-07-24T16:05:38.749" v="1437" actId="962"/>
          <ac:picMkLst>
            <pc:docMk/>
            <pc:sldMk cId="288997851" sldId="279"/>
            <ac:picMk id="194" creationId="{00000000-0000-0000-0000-000000000000}"/>
          </ac:picMkLst>
        </pc:picChg>
        <pc:picChg chg="mod">
          <ac:chgData name="Laible, Elizabeth" userId="cc99524a-59cf-4811-bbbd-4798cc24125f" providerId="ADAL" clId="{06E57631-B04D-4203-A9F6-307EEDB6DD96}" dt="2020-07-24T16:05:36.597" v="1435" actId="962"/>
          <ac:picMkLst>
            <pc:docMk/>
            <pc:sldMk cId="288997851" sldId="279"/>
            <ac:picMk id="195" creationId="{00000000-0000-0000-0000-000000000000}"/>
          </ac:picMkLst>
        </pc:picChg>
        <pc:picChg chg="mod">
          <ac:chgData name="Laible, Elizabeth" userId="cc99524a-59cf-4811-bbbd-4798cc24125f" providerId="ADAL" clId="{06E57631-B04D-4203-A9F6-307EEDB6DD96}" dt="2020-07-24T16:05:42.757" v="1441" actId="962"/>
          <ac:picMkLst>
            <pc:docMk/>
            <pc:sldMk cId="288997851" sldId="279"/>
            <ac:picMk id="196" creationId="{00000000-0000-0000-0000-000000000000}"/>
          </ac:picMkLst>
        </pc:picChg>
        <pc:picChg chg="mod">
          <ac:chgData name="Laible, Elizabeth" userId="cc99524a-59cf-4811-bbbd-4798cc24125f" providerId="ADAL" clId="{06E57631-B04D-4203-A9F6-307EEDB6DD96}" dt="2020-07-24T16:05:40.664" v="1439" actId="962"/>
          <ac:picMkLst>
            <pc:docMk/>
            <pc:sldMk cId="288997851" sldId="279"/>
            <ac:picMk id="197" creationId="{00000000-0000-0000-0000-000000000000}"/>
          </ac:picMkLst>
        </pc:picChg>
        <pc:picChg chg="mod">
          <ac:chgData name="Laible, Elizabeth" userId="cc99524a-59cf-4811-bbbd-4798cc24125f" providerId="ADAL" clId="{06E57631-B04D-4203-A9F6-307EEDB6DD96}" dt="2020-07-24T16:05:46.661" v="1445" actId="962"/>
          <ac:picMkLst>
            <pc:docMk/>
            <pc:sldMk cId="288997851" sldId="279"/>
            <ac:picMk id="198" creationId="{00000000-0000-0000-0000-000000000000}"/>
          </ac:picMkLst>
        </pc:picChg>
        <pc:picChg chg="mod">
          <ac:chgData name="Laible, Elizabeth" userId="cc99524a-59cf-4811-bbbd-4798cc24125f" providerId="ADAL" clId="{06E57631-B04D-4203-A9F6-307EEDB6DD96}" dt="2020-07-24T16:05:44.679" v="1443" actId="962"/>
          <ac:picMkLst>
            <pc:docMk/>
            <pc:sldMk cId="288997851" sldId="279"/>
            <ac:picMk id="199" creationId="{00000000-0000-0000-0000-000000000000}"/>
          </ac:picMkLst>
        </pc:picChg>
        <pc:picChg chg="mod">
          <ac:chgData name="Laible, Elizabeth" userId="cc99524a-59cf-4811-bbbd-4798cc24125f" providerId="ADAL" clId="{06E57631-B04D-4203-A9F6-307EEDB6DD96}" dt="2020-07-24T16:05:50.823" v="1449" actId="962"/>
          <ac:picMkLst>
            <pc:docMk/>
            <pc:sldMk cId="288997851" sldId="279"/>
            <ac:picMk id="200" creationId="{00000000-0000-0000-0000-000000000000}"/>
          </ac:picMkLst>
        </pc:picChg>
        <pc:picChg chg="mod">
          <ac:chgData name="Laible, Elizabeth" userId="cc99524a-59cf-4811-bbbd-4798cc24125f" providerId="ADAL" clId="{06E57631-B04D-4203-A9F6-307EEDB6DD96}" dt="2020-07-24T16:05:48.674" v="1447" actId="962"/>
          <ac:picMkLst>
            <pc:docMk/>
            <pc:sldMk cId="288997851" sldId="279"/>
            <ac:picMk id="201" creationId="{00000000-0000-0000-0000-000000000000}"/>
          </ac:picMkLst>
        </pc:picChg>
        <pc:picChg chg="mod">
          <ac:chgData name="Laible, Elizabeth" userId="cc99524a-59cf-4811-bbbd-4798cc24125f" providerId="ADAL" clId="{06E57631-B04D-4203-A9F6-307EEDB6DD96}" dt="2020-07-24T16:05:54.298" v="1451" actId="962"/>
          <ac:picMkLst>
            <pc:docMk/>
            <pc:sldMk cId="288997851" sldId="279"/>
            <ac:picMk id="202" creationId="{00000000-0000-0000-0000-000000000000}"/>
          </ac:picMkLst>
        </pc:picChg>
        <pc:picChg chg="mod">
          <ac:chgData name="Laible, Elizabeth" userId="cc99524a-59cf-4811-bbbd-4798cc24125f" providerId="ADAL" clId="{06E57631-B04D-4203-A9F6-307EEDB6DD96}" dt="2020-07-24T16:06:00.128" v="1453" actId="962"/>
          <ac:picMkLst>
            <pc:docMk/>
            <pc:sldMk cId="288997851" sldId="279"/>
            <ac:picMk id="203" creationId="{00000000-0000-0000-0000-000000000000}"/>
          </ac:picMkLst>
        </pc:picChg>
        <pc:picChg chg="mod">
          <ac:chgData name="Laible, Elizabeth" userId="cc99524a-59cf-4811-bbbd-4798cc24125f" providerId="ADAL" clId="{06E57631-B04D-4203-A9F6-307EEDB6DD96}" dt="2020-07-24T16:06:03.879" v="1457" actId="962"/>
          <ac:picMkLst>
            <pc:docMk/>
            <pc:sldMk cId="288997851" sldId="279"/>
            <ac:picMk id="204" creationId="{00000000-0000-0000-0000-000000000000}"/>
          </ac:picMkLst>
        </pc:picChg>
        <pc:picChg chg="mod">
          <ac:chgData name="Laible, Elizabeth" userId="cc99524a-59cf-4811-bbbd-4798cc24125f" providerId="ADAL" clId="{06E57631-B04D-4203-A9F6-307EEDB6DD96}" dt="2020-07-24T16:06:02.003" v="1455" actId="962"/>
          <ac:picMkLst>
            <pc:docMk/>
            <pc:sldMk cId="288997851" sldId="279"/>
            <ac:picMk id="205" creationId="{00000000-0000-0000-0000-000000000000}"/>
          </ac:picMkLst>
        </pc:picChg>
        <pc:picChg chg="mod">
          <ac:chgData name="Laible, Elizabeth" userId="cc99524a-59cf-4811-bbbd-4798cc24125f" providerId="ADAL" clId="{06E57631-B04D-4203-A9F6-307EEDB6DD96}" dt="2020-07-24T16:06:07.500" v="1461" actId="962"/>
          <ac:picMkLst>
            <pc:docMk/>
            <pc:sldMk cId="288997851" sldId="279"/>
            <ac:picMk id="206" creationId="{00000000-0000-0000-0000-000000000000}"/>
          </ac:picMkLst>
        </pc:picChg>
        <pc:picChg chg="mod">
          <ac:chgData name="Laible, Elizabeth" userId="cc99524a-59cf-4811-bbbd-4798cc24125f" providerId="ADAL" clId="{06E57631-B04D-4203-A9F6-307EEDB6DD96}" dt="2020-07-24T16:06:05.732" v="1459" actId="962"/>
          <ac:picMkLst>
            <pc:docMk/>
            <pc:sldMk cId="288997851" sldId="279"/>
            <ac:picMk id="207" creationId="{00000000-0000-0000-0000-000000000000}"/>
          </ac:picMkLst>
        </pc:picChg>
        <pc:picChg chg="mod">
          <ac:chgData name="Laible, Elizabeth" userId="cc99524a-59cf-4811-bbbd-4798cc24125f" providerId="ADAL" clId="{06E57631-B04D-4203-A9F6-307EEDB6DD96}" dt="2020-07-24T16:06:11.423" v="1465" actId="962"/>
          <ac:picMkLst>
            <pc:docMk/>
            <pc:sldMk cId="288997851" sldId="279"/>
            <ac:picMk id="208" creationId="{00000000-0000-0000-0000-000000000000}"/>
          </ac:picMkLst>
        </pc:picChg>
        <pc:picChg chg="mod">
          <ac:chgData name="Laible, Elizabeth" userId="cc99524a-59cf-4811-bbbd-4798cc24125f" providerId="ADAL" clId="{06E57631-B04D-4203-A9F6-307EEDB6DD96}" dt="2020-07-24T16:06:09.498" v="1463" actId="962"/>
          <ac:picMkLst>
            <pc:docMk/>
            <pc:sldMk cId="288997851" sldId="279"/>
            <ac:picMk id="209" creationId="{00000000-0000-0000-0000-000000000000}"/>
          </ac:picMkLst>
        </pc:picChg>
        <pc:picChg chg="mod">
          <ac:chgData name="Laible, Elizabeth" userId="cc99524a-59cf-4811-bbbd-4798cc24125f" providerId="ADAL" clId="{06E57631-B04D-4203-A9F6-307EEDB6DD96}" dt="2020-07-24T16:06:15.562" v="1469" actId="962"/>
          <ac:picMkLst>
            <pc:docMk/>
            <pc:sldMk cId="288997851" sldId="279"/>
            <ac:picMk id="210" creationId="{00000000-0000-0000-0000-000000000000}"/>
          </ac:picMkLst>
        </pc:picChg>
        <pc:picChg chg="mod">
          <ac:chgData name="Laible, Elizabeth" userId="cc99524a-59cf-4811-bbbd-4798cc24125f" providerId="ADAL" clId="{06E57631-B04D-4203-A9F6-307EEDB6DD96}" dt="2020-07-24T16:06:13.462" v="1467" actId="962"/>
          <ac:picMkLst>
            <pc:docMk/>
            <pc:sldMk cId="288997851" sldId="279"/>
            <ac:picMk id="211" creationId="{00000000-0000-0000-0000-000000000000}"/>
          </ac:picMkLst>
        </pc:picChg>
        <pc:picChg chg="mod">
          <ac:chgData name="Laible, Elizabeth" userId="cc99524a-59cf-4811-bbbd-4798cc24125f" providerId="ADAL" clId="{06E57631-B04D-4203-A9F6-307EEDB6DD96}" dt="2020-07-24T16:06:19.252" v="1471" actId="962"/>
          <ac:picMkLst>
            <pc:docMk/>
            <pc:sldMk cId="288997851" sldId="279"/>
            <ac:picMk id="212" creationId="{00000000-0000-0000-0000-000000000000}"/>
          </ac:picMkLst>
        </pc:picChg>
        <pc:picChg chg="mod">
          <ac:chgData name="Laible, Elizabeth" userId="cc99524a-59cf-4811-bbbd-4798cc24125f" providerId="ADAL" clId="{06E57631-B04D-4203-A9F6-307EEDB6DD96}" dt="2020-07-24T15:43:01.198" v="583" actId="962"/>
          <ac:picMkLst>
            <pc:docMk/>
            <pc:sldMk cId="288997851" sldId="279"/>
            <ac:picMk id="213" creationId="{00000000-0000-0000-0000-000000000000}"/>
          </ac:picMkLst>
        </pc:picChg>
        <pc:picChg chg="mod">
          <ac:chgData name="Laible, Elizabeth" userId="cc99524a-59cf-4811-bbbd-4798cc24125f" providerId="ADAL" clId="{06E57631-B04D-4203-A9F6-307EEDB6DD96}" dt="2020-07-24T15:43:07.010" v="587" actId="962"/>
          <ac:picMkLst>
            <pc:docMk/>
            <pc:sldMk cId="288997851" sldId="279"/>
            <ac:picMk id="214" creationId="{00000000-0000-0000-0000-000000000000}"/>
          </ac:picMkLst>
        </pc:picChg>
        <pc:picChg chg="mod">
          <ac:chgData name="Laible, Elizabeth" userId="cc99524a-59cf-4811-bbbd-4798cc24125f" providerId="ADAL" clId="{06E57631-B04D-4203-A9F6-307EEDB6DD96}" dt="2020-07-24T15:43:04.217" v="585" actId="962"/>
          <ac:picMkLst>
            <pc:docMk/>
            <pc:sldMk cId="288997851" sldId="279"/>
            <ac:picMk id="215" creationId="{00000000-0000-0000-0000-000000000000}"/>
          </ac:picMkLst>
        </pc:picChg>
        <pc:picChg chg="mod">
          <ac:chgData name="Laible, Elizabeth" userId="cc99524a-59cf-4811-bbbd-4798cc24125f" providerId="ADAL" clId="{06E57631-B04D-4203-A9F6-307EEDB6DD96}" dt="2020-07-24T15:43:13.534" v="591" actId="962"/>
          <ac:picMkLst>
            <pc:docMk/>
            <pc:sldMk cId="288997851" sldId="279"/>
            <ac:picMk id="216" creationId="{00000000-0000-0000-0000-000000000000}"/>
          </ac:picMkLst>
        </pc:picChg>
        <pc:picChg chg="mod">
          <ac:chgData name="Laible, Elizabeth" userId="cc99524a-59cf-4811-bbbd-4798cc24125f" providerId="ADAL" clId="{06E57631-B04D-4203-A9F6-307EEDB6DD96}" dt="2020-07-24T15:43:10.920" v="589" actId="962"/>
          <ac:picMkLst>
            <pc:docMk/>
            <pc:sldMk cId="288997851" sldId="279"/>
            <ac:picMk id="217" creationId="{00000000-0000-0000-0000-000000000000}"/>
          </ac:picMkLst>
        </pc:picChg>
        <pc:picChg chg="mod">
          <ac:chgData name="Laible, Elizabeth" userId="cc99524a-59cf-4811-bbbd-4798cc24125f" providerId="ADAL" clId="{06E57631-B04D-4203-A9F6-307EEDB6DD96}" dt="2020-07-24T15:43:24.812" v="599" actId="962"/>
          <ac:picMkLst>
            <pc:docMk/>
            <pc:sldMk cId="288997851" sldId="279"/>
            <ac:picMk id="218" creationId="{00000000-0000-0000-0000-000000000000}"/>
          </ac:picMkLst>
        </pc:picChg>
        <pc:picChg chg="mod">
          <ac:chgData name="Laible, Elizabeth" userId="cc99524a-59cf-4811-bbbd-4798cc24125f" providerId="ADAL" clId="{06E57631-B04D-4203-A9F6-307EEDB6DD96}" dt="2020-07-24T15:43:16.357" v="593" actId="962"/>
          <ac:picMkLst>
            <pc:docMk/>
            <pc:sldMk cId="288997851" sldId="279"/>
            <ac:picMk id="219" creationId="{00000000-0000-0000-0000-000000000000}"/>
          </ac:picMkLst>
        </pc:picChg>
        <pc:picChg chg="mod">
          <ac:chgData name="Laible, Elizabeth" userId="cc99524a-59cf-4811-bbbd-4798cc24125f" providerId="ADAL" clId="{06E57631-B04D-4203-A9F6-307EEDB6DD96}" dt="2020-07-24T15:43:22.341" v="597" actId="962"/>
          <ac:picMkLst>
            <pc:docMk/>
            <pc:sldMk cId="288997851" sldId="279"/>
            <ac:picMk id="220" creationId="{00000000-0000-0000-0000-000000000000}"/>
          </ac:picMkLst>
        </pc:picChg>
        <pc:picChg chg="mod">
          <ac:chgData name="Laible, Elizabeth" userId="cc99524a-59cf-4811-bbbd-4798cc24125f" providerId="ADAL" clId="{06E57631-B04D-4203-A9F6-307EEDB6DD96}" dt="2020-07-24T15:43:18.929" v="595" actId="962"/>
          <ac:picMkLst>
            <pc:docMk/>
            <pc:sldMk cId="288997851" sldId="279"/>
            <ac:picMk id="221" creationId="{00000000-0000-0000-0000-000000000000}"/>
          </ac:picMkLst>
        </pc:picChg>
        <pc:picChg chg="mod">
          <ac:chgData name="Laible, Elizabeth" userId="cc99524a-59cf-4811-bbbd-4798cc24125f" providerId="ADAL" clId="{06E57631-B04D-4203-A9F6-307EEDB6DD96}" dt="2020-07-24T15:43:29.872" v="603" actId="962"/>
          <ac:picMkLst>
            <pc:docMk/>
            <pc:sldMk cId="288997851" sldId="279"/>
            <ac:picMk id="222" creationId="{00000000-0000-0000-0000-000000000000}"/>
          </ac:picMkLst>
        </pc:picChg>
        <pc:picChg chg="mod">
          <ac:chgData name="Laible, Elizabeth" userId="cc99524a-59cf-4811-bbbd-4798cc24125f" providerId="ADAL" clId="{06E57631-B04D-4203-A9F6-307EEDB6DD96}" dt="2020-07-24T15:43:27.439" v="601" actId="962"/>
          <ac:picMkLst>
            <pc:docMk/>
            <pc:sldMk cId="288997851" sldId="279"/>
            <ac:picMk id="223" creationId="{00000000-0000-0000-0000-000000000000}"/>
          </ac:picMkLst>
        </pc:picChg>
        <pc:picChg chg="mod">
          <ac:chgData name="Laible, Elizabeth" userId="cc99524a-59cf-4811-bbbd-4798cc24125f" providerId="ADAL" clId="{06E57631-B04D-4203-A9F6-307EEDB6DD96}" dt="2020-07-24T15:43:34.530" v="607" actId="962"/>
          <ac:picMkLst>
            <pc:docMk/>
            <pc:sldMk cId="288997851" sldId="279"/>
            <ac:picMk id="224" creationId="{00000000-0000-0000-0000-000000000000}"/>
          </ac:picMkLst>
        </pc:picChg>
        <pc:picChg chg="mod">
          <ac:chgData name="Laible, Elizabeth" userId="cc99524a-59cf-4811-bbbd-4798cc24125f" providerId="ADAL" clId="{06E57631-B04D-4203-A9F6-307EEDB6DD96}" dt="2020-07-24T15:43:32.247" v="605" actId="962"/>
          <ac:picMkLst>
            <pc:docMk/>
            <pc:sldMk cId="288997851" sldId="279"/>
            <ac:picMk id="225" creationId="{00000000-0000-0000-0000-000000000000}"/>
          </ac:picMkLst>
        </pc:picChg>
        <pc:picChg chg="mod">
          <ac:chgData name="Laible, Elizabeth" userId="cc99524a-59cf-4811-bbbd-4798cc24125f" providerId="ADAL" clId="{06E57631-B04D-4203-A9F6-307EEDB6DD96}" dt="2020-07-24T15:43:39.842" v="611" actId="962"/>
          <ac:picMkLst>
            <pc:docMk/>
            <pc:sldMk cId="288997851" sldId="279"/>
            <ac:picMk id="226" creationId="{00000000-0000-0000-0000-000000000000}"/>
          </ac:picMkLst>
        </pc:picChg>
        <pc:picChg chg="mod">
          <ac:chgData name="Laible, Elizabeth" userId="cc99524a-59cf-4811-bbbd-4798cc24125f" providerId="ADAL" clId="{06E57631-B04D-4203-A9F6-307EEDB6DD96}" dt="2020-07-24T15:43:36.956" v="609" actId="962"/>
          <ac:picMkLst>
            <pc:docMk/>
            <pc:sldMk cId="288997851" sldId="279"/>
            <ac:picMk id="227" creationId="{00000000-0000-0000-0000-000000000000}"/>
          </ac:picMkLst>
        </pc:picChg>
        <pc:picChg chg="mod">
          <ac:chgData name="Laible, Elizabeth" userId="cc99524a-59cf-4811-bbbd-4798cc24125f" providerId="ADAL" clId="{06E57631-B04D-4203-A9F6-307EEDB6DD96}" dt="2020-07-24T15:43:44.945" v="615" actId="962"/>
          <ac:picMkLst>
            <pc:docMk/>
            <pc:sldMk cId="288997851" sldId="279"/>
            <ac:picMk id="228" creationId="{00000000-0000-0000-0000-000000000000}"/>
          </ac:picMkLst>
        </pc:picChg>
        <pc:picChg chg="mod">
          <ac:chgData name="Laible, Elizabeth" userId="cc99524a-59cf-4811-bbbd-4798cc24125f" providerId="ADAL" clId="{06E57631-B04D-4203-A9F6-307EEDB6DD96}" dt="2020-07-24T15:43:42.502" v="613" actId="962"/>
          <ac:picMkLst>
            <pc:docMk/>
            <pc:sldMk cId="288997851" sldId="279"/>
            <ac:picMk id="229" creationId="{00000000-0000-0000-0000-000000000000}"/>
          </ac:picMkLst>
        </pc:picChg>
        <pc:picChg chg="mod">
          <ac:chgData name="Laible, Elizabeth" userId="cc99524a-59cf-4811-bbbd-4798cc24125f" providerId="ADAL" clId="{06E57631-B04D-4203-A9F6-307EEDB6DD96}" dt="2020-07-24T15:43:52.441" v="621" actId="962"/>
          <ac:picMkLst>
            <pc:docMk/>
            <pc:sldMk cId="288997851" sldId="279"/>
            <ac:picMk id="230" creationId="{00000000-0000-0000-0000-000000000000}"/>
          </ac:picMkLst>
        </pc:picChg>
        <pc:picChg chg="mod">
          <ac:chgData name="Laible, Elizabeth" userId="cc99524a-59cf-4811-bbbd-4798cc24125f" providerId="ADAL" clId="{06E57631-B04D-4203-A9F6-307EEDB6DD96}" dt="2020-07-24T15:43:50.036" v="619" actId="962"/>
          <ac:picMkLst>
            <pc:docMk/>
            <pc:sldMk cId="288997851" sldId="279"/>
            <ac:picMk id="231" creationId="{00000000-0000-0000-0000-000000000000}"/>
          </ac:picMkLst>
        </pc:picChg>
        <pc:picChg chg="mod">
          <ac:chgData name="Laible, Elizabeth" userId="cc99524a-59cf-4811-bbbd-4798cc24125f" providerId="ADAL" clId="{06E57631-B04D-4203-A9F6-307EEDB6DD96}" dt="2020-07-24T15:43:47.457" v="617" actId="962"/>
          <ac:picMkLst>
            <pc:docMk/>
            <pc:sldMk cId="288997851" sldId="279"/>
            <ac:picMk id="232" creationId="{00000000-0000-0000-0000-000000000000}"/>
          </ac:picMkLst>
        </pc:picChg>
        <pc:picChg chg="mod">
          <ac:chgData name="Laible, Elizabeth" userId="cc99524a-59cf-4811-bbbd-4798cc24125f" providerId="ADAL" clId="{06E57631-B04D-4203-A9F6-307EEDB6DD96}" dt="2020-07-24T15:43:58.078" v="625" actId="962"/>
          <ac:picMkLst>
            <pc:docMk/>
            <pc:sldMk cId="288997851" sldId="279"/>
            <ac:picMk id="233" creationId="{00000000-0000-0000-0000-000000000000}"/>
          </ac:picMkLst>
        </pc:picChg>
        <pc:picChg chg="mod">
          <ac:chgData name="Laible, Elizabeth" userId="cc99524a-59cf-4811-bbbd-4798cc24125f" providerId="ADAL" clId="{06E57631-B04D-4203-A9F6-307EEDB6DD96}" dt="2020-07-24T15:43:54.984" v="623" actId="962"/>
          <ac:picMkLst>
            <pc:docMk/>
            <pc:sldMk cId="288997851" sldId="279"/>
            <ac:picMk id="234" creationId="{00000000-0000-0000-0000-000000000000}"/>
          </ac:picMkLst>
        </pc:picChg>
        <pc:picChg chg="mod">
          <ac:chgData name="Laible, Elizabeth" userId="cc99524a-59cf-4811-bbbd-4798cc24125f" providerId="ADAL" clId="{06E57631-B04D-4203-A9F6-307EEDB6DD96}" dt="2020-07-24T15:44:03.213" v="629" actId="962"/>
          <ac:picMkLst>
            <pc:docMk/>
            <pc:sldMk cId="288997851" sldId="279"/>
            <ac:picMk id="235" creationId="{00000000-0000-0000-0000-000000000000}"/>
          </ac:picMkLst>
        </pc:picChg>
        <pc:picChg chg="mod">
          <ac:chgData name="Laible, Elizabeth" userId="cc99524a-59cf-4811-bbbd-4798cc24125f" providerId="ADAL" clId="{06E57631-B04D-4203-A9F6-307EEDB6DD96}" dt="2020-07-24T15:44:00.592" v="627" actId="962"/>
          <ac:picMkLst>
            <pc:docMk/>
            <pc:sldMk cId="288997851" sldId="279"/>
            <ac:picMk id="236" creationId="{00000000-0000-0000-0000-000000000000}"/>
          </ac:picMkLst>
        </pc:picChg>
        <pc:picChg chg="mod">
          <ac:chgData name="Laible, Elizabeth" userId="cc99524a-59cf-4811-bbbd-4798cc24125f" providerId="ADAL" clId="{06E57631-B04D-4203-A9F6-307EEDB6DD96}" dt="2020-07-24T15:44:08.105" v="633" actId="962"/>
          <ac:picMkLst>
            <pc:docMk/>
            <pc:sldMk cId="288997851" sldId="279"/>
            <ac:picMk id="237" creationId="{00000000-0000-0000-0000-000000000000}"/>
          </ac:picMkLst>
        </pc:picChg>
        <pc:picChg chg="mod">
          <ac:chgData name="Laible, Elizabeth" userId="cc99524a-59cf-4811-bbbd-4798cc24125f" providerId="ADAL" clId="{06E57631-B04D-4203-A9F6-307EEDB6DD96}" dt="2020-07-24T15:44:05.603" v="631" actId="962"/>
          <ac:picMkLst>
            <pc:docMk/>
            <pc:sldMk cId="288997851" sldId="279"/>
            <ac:picMk id="238" creationId="{00000000-0000-0000-0000-000000000000}"/>
          </ac:picMkLst>
        </pc:picChg>
        <pc:picChg chg="mod">
          <ac:chgData name="Laible, Elizabeth" userId="cc99524a-59cf-4811-bbbd-4798cc24125f" providerId="ADAL" clId="{06E57631-B04D-4203-A9F6-307EEDB6DD96}" dt="2020-07-24T15:44:15.500" v="639" actId="962"/>
          <ac:picMkLst>
            <pc:docMk/>
            <pc:sldMk cId="288997851" sldId="279"/>
            <ac:picMk id="239" creationId="{00000000-0000-0000-0000-000000000000}"/>
          </ac:picMkLst>
        </pc:picChg>
        <pc:picChg chg="mod">
          <ac:chgData name="Laible, Elizabeth" userId="cc99524a-59cf-4811-bbbd-4798cc24125f" providerId="ADAL" clId="{06E57631-B04D-4203-A9F6-307EEDB6DD96}" dt="2020-07-24T15:44:13.112" v="637" actId="962"/>
          <ac:picMkLst>
            <pc:docMk/>
            <pc:sldMk cId="288997851" sldId="279"/>
            <ac:picMk id="240" creationId="{00000000-0000-0000-0000-000000000000}"/>
          </ac:picMkLst>
        </pc:picChg>
        <pc:picChg chg="mod">
          <ac:chgData name="Laible, Elizabeth" userId="cc99524a-59cf-4811-bbbd-4798cc24125f" providerId="ADAL" clId="{06E57631-B04D-4203-A9F6-307EEDB6DD96}" dt="2020-07-24T15:44:10.761" v="635" actId="962"/>
          <ac:picMkLst>
            <pc:docMk/>
            <pc:sldMk cId="288997851" sldId="279"/>
            <ac:picMk id="241" creationId="{00000000-0000-0000-0000-000000000000}"/>
          </ac:picMkLst>
        </pc:picChg>
        <pc:picChg chg="mod">
          <ac:chgData name="Laible, Elizabeth" userId="cc99524a-59cf-4811-bbbd-4798cc24125f" providerId="ADAL" clId="{06E57631-B04D-4203-A9F6-307EEDB6DD96}" dt="2020-07-24T15:44:23.285" v="643" actId="962"/>
          <ac:picMkLst>
            <pc:docMk/>
            <pc:sldMk cId="288997851" sldId="279"/>
            <ac:picMk id="242" creationId="{00000000-0000-0000-0000-000000000000}"/>
          </ac:picMkLst>
        </pc:picChg>
        <pc:picChg chg="mod">
          <ac:chgData name="Laible, Elizabeth" userId="cc99524a-59cf-4811-bbbd-4798cc24125f" providerId="ADAL" clId="{06E57631-B04D-4203-A9F6-307EEDB6DD96}" dt="2020-07-24T15:44:17.766" v="641" actId="962"/>
          <ac:picMkLst>
            <pc:docMk/>
            <pc:sldMk cId="288997851" sldId="279"/>
            <ac:picMk id="243" creationId="{00000000-0000-0000-0000-000000000000}"/>
          </ac:picMkLst>
        </pc:picChg>
        <pc:picChg chg="mod">
          <ac:chgData name="Laible, Elizabeth" userId="cc99524a-59cf-4811-bbbd-4798cc24125f" providerId="ADAL" clId="{06E57631-B04D-4203-A9F6-307EEDB6DD96}" dt="2020-07-24T15:44:28.407" v="647" actId="962"/>
          <ac:picMkLst>
            <pc:docMk/>
            <pc:sldMk cId="288997851" sldId="279"/>
            <ac:picMk id="244" creationId="{00000000-0000-0000-0000-000000000000}"/>
          </ac:picMkLst>
        </pc:picChg>
        <pc:picChg chg="mod">
          <ac:chgData name="Laible, Elizabeth" userId="cc99524a-59cf-4811-bbbd-4798cc24125f" providerId="ADAL" clId="{06E57631-B04D-4203-A9F6-307EEDB6DD96}" dt="2020-07-24T15:44:26.037" v="645" actId="962"/>
          <ac:picMkLst>
            <pc:docMk/>
            <pc:sldMk cId="288997851" sldId="279"/>
            <ac:picMk id="245" creationId="{00000000-0000-0000-0000-000000000000}"/>
          </ac:picMkLst>
        </pc:picChg>
        <pc:picChg chg="mod">
          <ac:chgData name="Laible, Elizabeth" userId="cc99524a-59cf-4811-bbbd-4798cc24125f" providerId="ADAL" clId="{06E57631-B04D-4203-A9F6-307EEDB6DD96}" dt="2020-07-24T15:44:33.635" v="651" actId="962"/>
          <ac:picMkLst>
            <pc:docMk/>
            <pc:sldMk cId="288997851" sldId="279"/>
            <ac:picMk id="246" creationId="{00000000-0000-0000-0000-000000000000}"/>
          </ac:picMkLst>
        </pc:picChg>
        <pc:picChg chg="mod">
          <ac:chgData name="Laible, Elizabeth" userId="cc99524a-59cf-4811-bbbd-4798cc24125f" providerId="ADAL" clId="{06E57631-B04D-4203-A9F6-307EEDB6DD96}" dt="2020-07-24T15:44:30.851" v="649" actId="962"/>
          <ac:picMkLst>
            <pc:docMk/>
            <pc:sldMk cId="288997851" sldId="279"/>
            <ac:picMk id="247" creationId="{00000000-0000-0000-0000-000000000000}"/>
          </ac:picMkLst>
        </pc:picChg>
        <pc:picChg chg="mod">
          <ac:chgData name="Laible, Elizabeth" userId="cc99524a-59cf-4811-bbbd-4798cc24125f" providerId="ADAL" clId="{06E57631-B04D-4203-A9F6-307EEDB6DD96}" dt="2020-07-24T15:44:40.106" v="655" actId="962"/>
          <ac:picMkLst>
            <pc:docMk/>
            <pc:sldMk cId="288997851" sldId="279"/>
            <ac:picMk id="248" creationId="{00000000-0000-0000-0000-000000000000}"/>
          </ac:picMkLst>
        </pc:picChg>
        <pc:picChg chg="mod">
          <ac:chgData name="Laible, Elizabeth" userId="cc99524a-59cf-4811-bbbd-4798cc24125f" providerId="ADAL" clId="{06E57631-B04D-4203-A9F6-307EEDB6DD96}" dt="2020-07-24T15:44:37.629" v="653" actId="962"/>
          <ac:picMkLst>
            <pc:docMk/>
            <pc:sldMk cId="288997851" sldId="279"/>
            <ac:picMk id="249" creationId="{00000000-0000-0000-0000-000000000000}"/>
          </ac:picMkLst>
        </pc:picChg>
        <pc:picChg chg="mod">
          <ac:chgData name="Laible, Elizabeth" userId="cc99524a-59cf-4811-bbbd-4798cc24125f" providerId="ADAL" clId="{06E57631-B04D-4203-A9F6-307EEDB6DD96}" dt="2020-07-24T15:44:45.212" v="659" actId="962"/>
          <ac:picMkLst>
            <pc:docMk/>
            <pc:sldMk cId="288997851" sldId="279"/>
            <ac:picMk id="250" creationId="{00000000-0000-0000-0000-000000000000}"/>
          </ac:picMkLst>
        </pc:picChg>
        <pc:picChg chg="mod">
          <ac:chgData name="Laible, Elizabeth" userId="cc99524a-59cf-4811-bbbd-4798cc24125f" providerId="ADAL" clId="{06E57631-B04D-4203-A9F6-307EEDB6DD96}" dt="2020-07-24T15:44:42.463" v="657" actId="962"/>
          <ac:picMkLst>
            <pc:docMk/>
            <pc:sldMk cId="288997851" sldId="279"/>
            <ac:picMk id="251" creationId="{00000000-0000-0000-0000-000000000000}"/>
          </ac:picMkLst>
        </pc:picChg>
        <pc:picChg chg="mod">
          <ac:chgData name="Laible, Elizabeth" userId="cc99524a-59cf-4811-bbbd-4798cc24125f" providerId="ADAL" clId="{06E57631-B04D-4203-A9F6-307EEDB6DD96}" dt="2020-07-24T15:44:50.075" v="663" actId="962"/>
          <ac:picMkLst>
            <pc:docMk/>
            <pc:sldMk cId="288997851" sldId="279"/>
            <ac:picMk id="252" creationId="{00000000-0000-0000-0000-000000000000}"/>
          </ac:picMkLst>
        </pc:picChg>
        <pc:picChg chg="mod">
          <ac:chgData name="Laible, Elizabeth" userId="cc99524a-59cf-4811-bbbd-4798cc24125f" providerId="ADAL" clId="{06E57631-B04D-4203-A9F6-307EEDB6DD96}" dt="2020-07-24T15:44:47.674" v="661" actId="962"/>
          <ac:picMkLst>
            <pc:docMk/>
            <pc:sldMk cId="288997851" sldId="279"/>
            <ac:picMk id="253" creationId="{00000000-0000-0000-0000-000000000000}"/>
          </ac:picMkLst>
        </pc:picChg>
        <pc:picChg chg="mod">
          <ac:chgData name="Laible, Elizabeth" userId="cc99524a-59cf-4811-bbbd-4798cc24125f" providerId="ADAL" clId="{06E57631-B04D-4203-A9F6-307EEDB6DD96}" dt="2020-07-24T15:44:54.239" v="665" actId="962"/>
          <ac:picMkLst>
            <pc:docMk/>
            <pc:sldMk cId="288997851" sldId="279"/>
            <ac:picMk id="254" creationId="{00000000-0000-0000-0000-000000000000}"/>
          </ac:picMkLst>
        </pc:picChg>
      </pc:sldChg>
      <pc:sldChg chg="modSp">
        <pc:chgData name="Laible, Elizabeth" userId="cc99524a-59cf-4811-bbbd-4798cc24125f" providerId="ADAL" clId="{06E57631-B04D-4203-A9F6-307EEDB6DD96}" dt="2020-07-24T16:21:32.873" v="2145" actId="207"/>
        <pc:sldMkLst>
          <pc:docMk/>
          <pc:sldMk cId="1494386110" sldId="280"/>
        </pc:sldMkLst>
        <pc:spChg chg="mod">
          <ac:chgData name="Laible, Elizabeth" userId="cc99524a-59cf-4811-bbbd-4798cc24125f" providerId="ADAL" clId="{06E57631-B04D-4203-A9F6-307EEDB6DD96}" dt="2020-07-24T16:21:32.873" v="2145" actId="207"/>
          <ac:spMkLst>
            <pc:docMk/>
            <pc:sldMk cId="1494386110" sldId="280"/>
            <ac:spMk id="255" creationId="{00000000-0000-0000-0000-000000000000}"/>
          </ac:spMkLst>
        </pc:spChg>
        <pc:picChg chg="mod">
          <ac:chgData name="Laible, Elizabeth" userId="cc99524a-59cf-4811-bbbd-4798cc24125f" providerId="ADAL" clId="{06E57631-B04D-4203-A9F6-307EEDB6DD96}" dt="2020-07-24T16:15:11.191" v="1895" actId="962"/>
          <ac:picMkLst>
            <pc:docMk/>
            <pc:sldMk cId="1494386110" sldId="280"/>
            <ac:picMk id="179" creationId="{00000000-0000-0000-0000-000000000000}"/>
          </ac:picMkLst>
        </pc:picChg>
        <pc:picChg chg="mod">
          <ac:chgData name="Laible, Elizabeth" userId="cc99524a-59cf-4811-bbbd-4798cc24125f" providerId="ADAL" clId="{06E57631-B04D-4203-A9F6-307EEDB6DD96}" dt="2020-07-24T16:15:13.747" v="1897" actId="962"/>
          <ac:picMkLst>
            <pc:docMk/>
            <pc:sldMk cId="1494386110" sldId="280"/>
            <ac:picMk id="180" creationId="{00000000-0000-0000-0000-000000000000}"/>
          </ac:picMkLst>
        </pc:picChg>
        <pc:picChg chg="mod">
          <ac:chgData name="Laible, Elizabeth" userId="cc99524a-59cf-4811-bbbd-4798cc24125f" providerId="ADAL" clId="{06E57631-B04D-4203-A9F6-307EEDB6DD96}" dt="2020-07-24T16:15:15.798" v="1899" actId="962"/>
          <ac:picMkLst>
            <pc:docMk/>
            <pc:sldMk cId="1494386110" sldId="280"/>
            <ac:picMk id="181" creationId="{00000000-0000-0000-0000-000000000000}"/>
          </ac:picMkLst>
        </pc:picChg>
        <pc:picChg chg="mod">
          <ac:chgData name="Laible, Elizabeth" userId="cc99524a-59cf-4811-bbbd-4798cc24125f" providerId="ADAL" clId="{06E57631-B04D-4203-A9F6-307EEDB6DD96}" dt="2020-07-24T16:15:18.620" v="1901" actId="962"/>
          <ac:picMkLst>
            <pc:docMk/>
            <pc:sldMk cId="1494386110" sldId="280"/>
            <ac:picMk id="182" creationId="{00000000-0000-0000-0000-000000000000}"/>
          </ac:picMkLst>
        </pc:picChg>
        <pc:picChg chg="mod">
          <ac:chgData name="Laible, Elizabeth" userId="cc99524a-59cf-4811-bbbd-4798cc24125f" providerId="ADAL" clId="{06E57631-B04D-4203-A9F6-307EEDB6DD96}" dt="2020-07-24T16:15:20.846" v="1903" actId="962"/>
          <ac:picMkLst>
            <pc:docMk/>
            <pc:sldMk cId="1494386110" sldId="280"/>
            <ac:picMk id="183" creationId="{00000000-0000-0000-0000-000000000000}"/>
          </ac:picMkLst>
        </pc:picChg>
        <pc:picChg chg="mod">
          <ac:chgData name="Laible, Elizabeth" userId="cc99524a-59cf-4811-bbbd-4798cc24125f" providerId="ADAL" clId="{06E57631-B04D-4203-A9F6-307EEDB6DD96}" dt="2020-07-24T16:15:26.997" v="1905" actId="962"/>
          <ac:picMkLst>
            <pc:docMk/>
            <pc:sldMk cId="1494386110" sldId="280"/>
            <ac:picMk id="184" creationId="{00000000-0000-0000-0000-000000000000}"/>
          </ac:picMkLst>
        </pc:picChg>
        <pc:picChg chg="mod">
          <ac:chgData name="Laible, Elizabeth" userId="cc99524a-59cf-4811-bbbd-4798cc24125f" providerId="ADAL" clId="{06E57631-B04D-4203-A9F6-307EEDB6DD96}" dt="2020-07-24T16:15:33.135" v="1907" actId="962"/>
          <ac:picMkLst>
            <pc:docMk/>
            <pc:sldMk cId="1494386110" sldId="280"/>
            <ac:picMk id="185" creationId="{00000000-0000-0000-0000-000000000000}"/>
          </ac:picMkLst>
        </pc:picChg>
        <pc:picChg chg="mod">
          <ac:chgData name="Laible, Elizabeth" userId="cc99524a-59cf-4811-bbbd-4798cc24125f" providerId="ADAL" clId="{06E57631-B04D-4203-A9F6-307EEDB6DD96}" dt="2020-07-24T16:15:35.147" v="1909" actId="962"/>
          <ac:picMkLst>
            <pc:docMk/>
            <pc:sldMk cId="1494386110" sldId="280"/>
            <ac:picMk id="186" creationId="{00000000-0000-0000-0000-000000000000}"/>
          </ac:picMkLst>
        </pc:picChg>
        <pc:picChg chg="mod">
          <ac:chgData name="Laible, Elizabeth" userId="cc99524a-59cf-4811-bbbd-4798cc24125f" providerId="ADAL" clId="{06E57631-B04D-4203-A9F6-307EEDB6DD96}" dt="2020-07-24T16:15:37.075" v="1911" actId="962"/>
          <ac:picMkLst>
            <pc:docMk/>
            <pc:sldMk cId="1494386110" sldId="280"/>
            <ac:picMk id="187" creationId="{00000000-0000-0000-0000-000000000000}"/>
          </ac:picMkLst>
        </pc:picChg>
        <pc:picChg chg="mod">
          <ac:chgData name="Laible, Elizabeth" userId="cc99524a-59cf-4811-bbbd-4798cc24125f" providerId="ADAL" clId="{06E57631-B04D-4203-A9F6-307EEDB6DD96}" dt="2020-07-24T16:15:38.877" v="1913" actId="962"/>
          <ac:picMkLst>
            <pc:docMk/>
            <pc:sldMk cId="1494386110" sldId="280"/>
            <ac:picMk id="188" creationId="{00000000-0000-0000-0000-000000000000}"/>
          </ac:picMkLst>
        </pc:picChg>
        <pc:picChg chg="mod">
          <ac:chgData name="Laible, Elizabeth" userId="cc99524a-59cf-4811-bbbd-4798cc24125f" providerId="ADAL" clId="{06E57631-B04D-4203-A9F6-307EEDB6DD96}" dt="2020-07-24T16:15:40.705" v="1915" actId="962"/>
          <ac:picMkLst>
            <pc:docMk/>
            <pc:sldMk cId="1494386110" sldId="280"/>
            <ac:picMk id="189" creationId="{00000000-0000-0000-0000-000000000000}"/>
          </ac:picMkLst>
        </pc:picChg>
        <pc:picChg chg="mod">
          <ac:chgData name="Laible, Elizabeth" userId="cc99524a-59cf-4811-bbbd-4798cc24125f" providerId="ADAL" clId="{06E57631-B04D-4203-A9F6-307EEDB6DD96}" dt="2020-07-24T16:15:42.568" v="1917" actId="962"/>
          <ac:picMkLst>
            <pc:docMk/>
            <pc:sldMk cId="1494386110" sldId="280"/>
            <ac:picMk id="190" creationId="{00000000-0000-0000-0000-000000000000}"/>
          </ac:picMkLst>
        </pc:picChg>
        <pc:picChg chg="mod">
          <ac:chgData name="Laible, Elizabeth" userId="cc99524a-59cf-4811-bbbd-4798cc24125f" providerId="ADAL" clId="{06E57631-B04D-4203-A9F6-307EEDB6DD96}" dt="2020-07-24T16:15:44.758" v="1919" actId="962"/>
          <ac:picMkLst>
            <pc:docMk/>
            <pc:sldMk cId="1494386110" sldId="280"/>
            <ac:picMk id="191" creationId="{00000000-0000-0000-0000-000000000000}"/>
          </ac:picMkLst>
        </pc:picChg>
        <pc:picChg chg="mod">
          <ac:chgData name="Laible, Elizabeth" userId="cc99524a-59cf-4811-bbbd-4798cc24125f" providerId="ADAL" clId="{06E57631-B04D-4203-A9F6-307EEDB6DD96}" dt="2020-07-24T15:45:02.841" v="667" actId="962"/>
          <ac:picMkLst>
            <pc:docMk/>
            <pc:sldMk cId="1494386110" sldId="280"/>
            <ac:picMk id="192" creationId="{00000000-0000-0000-0000-000000000000}"/>
          </ac:picMkLst>
        </pc:picChg>
        <pc:picChg chg="mod">
          <ac:chgData name="Laible, Elizabeth" userId="cc99524a-59cf-4811-bbbd-4798cc24125f" providerId="ADAL" clId="{06E57631-B04D-4203-A9F6-307EEDB6DD96}" dt="2020-07-24T16:06:28.796" v="1473" actId="962"/>
          <ac:picMkLst>
            <pc:docMk/>
            <pc:sldMk cId="1494386110" sldId="280"/>
            <ac:picMk id="193" creationId="{00000000-0000-0000-0000-000000000000}"/>
          </ac:picMkLst>
        </pc:picChg>
        <pc:picChg chg="mod">
          <ac:chgData name="Laible, Elizabeth" userId="cc99524a-59cf-4811-bbbd-4798cc24125f" providerId="ADAL" clId="{06E57631-B04D-4203-A9F6-307EEDB6DD96}" dt="2020-07-24T16:06:32.948" v="1477" actId="962"/>
          <ac:picMkLst>
            <pc:docMk/>
            <pc:sldMk cId="1494386110" sldId="280"/>
            <ac:picMk id="194" creationId="{00000000-0000-0000-0000-000000000000}"/>
          </ac:picMkLst>
        </pc:picChg>
        <pc:picChg chg="mod">
          <ac:chgData name="Laible, Elizabeth" userId="cc99524a-59cf-4811-bbbd-4798cc24125f" providerId="ADAL" clId="{06E57631-B04D-4203-A9F6-307EEDB6DD96}" dt="2020-07-24T16:06:30.790" v="1475" actId="962"/>
          <ac:picMkLst>
            <pc:docMk/>
            <pc:sldMk cId="1494386110" sldId="280"/>
            <ac:picMk id="195" creationId="{00000000-0000-0000-0000-000000000000}"/>
          </ac:picMkLst>
        </pc:picChg>
        <pc:picChg chg="mod">
          <ac:chgData name="Laible, Elizabeth" userId="cc99524a-59cf-4811-bbbd-4798cc24125f" providerId="ADAL" clId="{06E57631-B04D-4203-A9F6-307EEDB6DD96}" dt="2020-07-24T16:06:36.821" v="1481" actId="962"/>
          <ac:picMkLst>
            <pc:docMk/>
            <pc:sldMk cId="1494386110" sldId="280"/>
            <ac:picMk id="196" creationId="{00000000-0000-0000-0000-000000000000}"/>
          </ac:picMkLst>
        </pc:picChg>
        <pc:picChg chg="mod">
          <ac:chgData name="Laible, Elizabeth" userId="cc99524a-59cf-4811-bbbd-4798cc24125f" providerId="ADAL" clId="{06E57631-B04D-4203-A9F6-307EEDB6DD96}" dt="2020-07-24T16:06:34.865" v="1479" actId="962"/>
          <ac:picMkLst>
            <pc:docMk/>
            <pc:sldMk cId="1494386110" sldId="280"/>
            <ac:picMk id="197" creationId="{00000000-0000-0000-0000-000000000000}"/>
          </ac:picMkLst>
        </pc:picChg>
        <pc:picChg chg="mod">
          <ac:chgData name="Laible, Elizabeth" userId="cc99524a-59cf-4811-bbbd-4798cc24125f" providerId="ADAL" clId="{06E57631-B04D-4203-A9F6-307EEDB6DD96}" dt="2020-07-24T16:06:40.800" v="1485" actId="962"/>
          <ac:picMkLst>
            <pc:docMk/>
            <pc:sldMk cId="1494386110" sldId="280"/>
            <ac:picMk id="198" creationId="{00000000-0000-0000-0000-000000000000}"/>
          </ac:picMkLst>
        </pc:picChg>
        <pc:picChg chg="mod">
          <ac:chgData name="Laible, Elizabeth" userId="cc99524a-59cf-4811-bbbd-4798cc24125f" providerId="ADAL" clId="{06E57631-B04D-4203-A9F6-307EEDB6DD96}" dt="2020-07-24T16:06:38.779" v="1483" actId="962"/>
          <ac:picMkLst>
            <pc:docMk/>
            <pc:sldMk cId="1494386110" sldId="280"/>
            <ac:picMk id="199" creationId="{00000000-0000-0000-0000-000000000000}"/>
          </ac:picMkLst>
        </pc:picChg>
        <pc:picChg chg="mod">
          <ac:chgData name="Laible, Elizabeth" userId="cc99524a-59cf-4811-bbbd-4798cc24125f" providerId="ADAL" clId="{06E57631-B04D-4203-A9F6-307EEDB6DD96}" dt="2020-07-24T16:06:44.133" v="1487" actId="962"/>
          <ac:picMkLst>
            <pc:docMk/>
            <pc:sldMk cId="1494386110" sldId="280"/>
            <ac:picMk id="200" creationId="{00000000-0000-0000-0000-000000000000}"/>
          </ac:picMkLst>
        </pc:picChg>
        <pc:picChg chg="mod">
          <ac:chgData name="Laible, Elizabeth" userId="cc99524a-59cf-4811-bbbd-4798cc24125f" providerId="ADAL" clId="{06E57631-B04D-4203-A9F6-307EEDB6DD96}" dt="2020-07-24T16:06:48.300" v="1491" actId="962"/>
          <ac:picMkLst>
            <pc:docMk/>
            <pc:sldMk cId="1494386110" sldId="280"/>
            <ac:picMk id="201" creationId="{00000000-0000-0000-0000-000000000000}"/>
          </ac:picMkLst>
        </pc:picChg>
        <pc:picChg chg="mod">
          <ac:chgData name="Laible, Elizabeth" userId="cc99524a-59cf-4811-bbbd-4798cc24125f" providerId="ADAL" clId="{06E57631-B04D-4203-A9F6-307EEDB6DD96}" dt="2020-07-24T16:06:46.130" v="1489" actId="962"/>
          <ac:picMkLst>
            <pc:docMk/>
            <pc:sldMk cId="1494386110" sldId="280"/>
            <ac:picMk id="202" creationId="{00000000-0000-0000-0000-000000000000}"/>
          </ac:picMkLst>
        </pc:picChg>
        <pc:picChg chg="mod">
          <ac:chgData name="Laible, Elizabeth" userId="cc99524a-59cf-4811-bbbd-4798cc24125f" providerId="ADAL" clId="{06E57631-B04D-4203-A9F6-307EEDB6DD96}" dt="2020-07-24T16:06:52.150" v="1495" actId="962"/>
          <ac:picMkLst>
            <pc:docMk/>
            <pc:sldMk cId="1494386110" sldId="280"/>
            <ac:picMk id="203" creationId="{00000000-0000-0000-0000-000000000000}"/>
          </ac:picMkLst>
        </pc:picChg>
        <pc:picChg chg="mod">
          <ac:chgData name="Laible, Elizabeth" userId="cc99524a-59cf-4811-bbbd-4798cc24125f" providerId="ADAL" clId="{06E57631-B04D-4203-A9F6-307EEDB6DD96}" dt="2020-07-24T16:06:50.189" v="1493" actId="962"/>
          <ac:picMkLst>
            <pc:docMk/>
            <pc:sldMk cId="1494386110" sldId="280"/>
            <ac:picMk id="204" creationId="{00000000-0000-0000-0000-000000000000}"/>
          </ac:picMkLst>
        </pc:picChg>
        <pc:picChg chg="mod">
          <ac:chgData name="Laible, Elizabeth" userId="cc99524a-59cf-4811-bbbd-4798cc24125f" providerId="ADAL" clId="{06E57631-B04D-4203-A9F6-307EEDB6DD96}" dt="2020-07-24T16:06:56.129" v="1499" actId="962"/>
          <ac:picMkLst>
            <pc:docMk/>
            <pc:sldMk cId="1494386110" sldId="280"/>
            <ac:picMk id="205" creationId="{00000000-0000-0000-0000-000000000000}"/>
          </ac:picMkLst>
        </pc:picChg>
        <pc:picChg chg="mod">
          <ac:chgData name="Laible, Elizabeth" userId="cc99524a-59cf-4811-bbbd-4798cc24125f" providerId="ADAL" clId="{06E57631-B04D-4203-A9F6-307EEDB6DD96}" dt="2020-07-24T16:06:54.184" v="1497" actId="962"/>
          <ac:picMkLst>
            <pc:docMk/>
            <pc:sldMk cId="1494386110" sldId="280"/>
            <ac:picMk id="206" creationId="{00000000-0000-0000-0000-000000000000}"/>
          </ac:picMkLst>
        </pc:picChg>
        <pc:picChg chg="mod">
          <ac:chgData name="Laible, Elizabeth" userId="cc99524a-59cf-4811-bbbd-4798cc24125f" providerId="ADAL" clId="{06E57631-B04D-4203-A9F6-307EEDB6DD96}" dt="2020-07-24T16:07:00.166" v="1503" actId="962"/>
          <ac:picMkLst>
            <pc:docMk/>
            <pc:sldMk cId="1494386110" sldId="280"/>
            <ac:picMk id="207" creationId="{00000000-0000-0000-0000-000000000000}"/>
          </ac:picMkLst>
        </pc:picChg>
        <pc:picChg chg="mod">
          <ac:chgData name="Laible, Elizabeth" userId="cc99524a-59cf-4811-bbbd-4798cc24125f" providerId="ADAL" clId="{06E57631-B04D-4203-A9F6-307EEDB6DD96}" dt="2020-07-24T16:06:58.063" v="1501" actId="962"/>
          <ac:picMkLst>
            <pc:docMk/>
            <pc:sldMk cId="1494386110" sldId="280"/>
            <ac:picMk id="208" creationId="{00000000-0000-0000-0000-000000000000}"/>
          </ac:picMkLst>
        </pc:picChg>
        <pc:picChg chg="mod">
          <ac:chgData name="Laible, Elizabeth" userId="cc99524a-59cf-4811-bbbd-4798cc24125f" providerId="ADAL" clId="{06E57631-B04D-4203-A9F6-307EEDB6DD96}" dt="2020-07-24T16:07:03.975" v="1507" actId="962"/>
          <ac:picMkLst>
            <pc:docMk/>
            <pc:sldMk cId="1494386110" sldId="280"/>
            <ac:picMk id="209" creationId="{00000000-0000-0000-0000-000000000000}"/>
          </ac:picMkLst>
        </pc:picChg>
        <pc:picChg chg="mod">
          <ac:chgData name="Laible, Elizabeth" userId="cc99524a-59cf-4811-bbbd-4798cc24125f" providerId="ADAL" clId="{06E57631-B04D-4203-A9F6-307EEDB6DD96}" dt="2020-07-24T16:07:02.267" v="1505" actId="962"/>
          <ac:picMkLst>
            <pc:docMk/>
            <pc:sldMk cId="1494386110" sldId="280"/>
            <ac:picMk id="210" creationId="{00000000-0000-0000-0000-000000000000}"/>
          </ac:picMkLst>
        </pc:picChg>
        <pc:picChg chg="mod">
          <ac:chgData name="Laible, Elizabeth" userId="cc99524a-59cf-4811-bbbd-4798cc24125f" providerId="ADAL" clId="{06E57631-B04D-4203-A9F6-307EEDB6DD96}" dt="2020-07-24T16:07:07.787" v="1511" actId="962"/>
          <ac:picMkLst>
            <pc:docMk/>
            <pc:sldMk cId="1494386110" sldId="280"/>
            <ac:picMk id="211" creationId="{00000000-0000-0000-0000-000000000000}"/>
          </ac:picMkLst>
        </pc:picChg>
        <pc:picChg chg="mod">
          <ac:chgData name="Laible, Elizabeth" userId="cc99524a-59cf-4811-bbbd-4798cc24125f" providerId="ADAL" clId="{06E57631-B04D-4203-A9F6-307EEDB6DD96}" dt="2020-07-24T16:07:06.014" v="1509" actId="962"/>
          <ac:picMkLst>
            <pc:docMk/>
            <pc:sldMk cId="1494386110" sldId="280"/>
            <ac:picMk id="212" creationId="{00000000-0000-0000-0000-000000000000}"/>
          </ac:picMkLst>
        </pc:picChg>
        <pc:picChg chg="mod">
          <ac:chgData name="Laible, Elizabeth" userId="cc99524a-59cf-4811-bbbd-4798cc24125f" providerId="ADAL" clId="{06E57631-B04D-4203-A9F6-307EEDB6DD96}" dt="2020-07-24T15:45:12.663" v="669" actId="962"/>
          <ac:picMkLst>
            <pc:docMk/>
            <pc:sldMk cId="1494386110" sldId="280"/>
            <ac:picMk id="213" creationId="{00000000-0000-0000-0000-000000000000}"/>
          </ac:picMkLst>
        </pc:picChg>
        <pc:picChg chg="mod">
          <ac:chgData name="Laible, Elizabeth" userId="cc99524a-59cf-4811-bbbd-4798cc24125f" providerId="ADAL" clId="{06E57631-B04D-4203-A9F6-307EEDB6DD96}" dt="2020-07-24T15:45:20.488" v="675" actId="962"/>
          <ac:picMkLst>
            <pc:docMk/>
            <pc:sldMk cId="1494386110" sldId="280"/>
            <ac:picMk id="214" creationId="{00000000-0000-0000-0000-000000000000}"/>
          </ac:picMkLst>
        </pc:picChg>
        <pc:picChg chg="mod">
          <ac:chgData name="Laible, Elizabeth" userId="cc99524a-59cf-4811-bbbd-4798cc24125f" providerId="ADAL" clId="{06E57631-B04D-4203-A9F6-307EEDB6DD96}" dt="2020-07-24T15:45:15.583" v="671" actId="962"/>
          <ac:picMkLst>
            <pc:docMk/>
            <pc:sldMk cId="1494386110" sldId="280"/>
            <ac:picMk id="215" creationId="{00000000-0000-0000-0000-000000000000}"/>
          </ac:picMkLst>
        </pc:picChg>
        <pc:picChg chg="mod">
          <ac:chgData name="Laible, Elizabeth" userId="cc99524a-59cf-4811-bbbd-4798cc24125f" providerId="ADAL" clId="{06E57631-B04D-4203-A9F6-307EEDB6DD96}" dt="2020-07-24T15:45:25.700" v="679" actId="962"/>
          <ac:picMkLst>
            <pc:docMk/>
            <pc:sldMk cId="1494386110" sldId="280"/>
            <ac:picMk id="216" creationId="{00000000-0000-0000-0000-000000000000}"/>
          </ac:picMkLst>
        </pc:picChg>
        <pc:picChg chg="mod">
          <ac:chgData name="Laible, Elizabeth" userId="cc99524a-59cf-4811-bbbd-4798cc24125f" providerId="ADAL" clId="{06E57631-B04D-4203-A9F6-307EEDB6DD96}" dt="2020-07-24T15:45:17.931" v="673" actId="962"/>
          <ac:picMkLst>
            <pc:docMk/>
            <pc:sldMk cId="1494386110" sldId="280"/>
            <ac:picMk id="217" creationId="{00000000-0000-0000-0000-000000000000}"/>
          </ac:picMkLst>
        </pc:picChg>
        <pc:picChg chg="mod">
          <ac:chgData name="Laible, Elizabeth" userId="cc99524a-59cf-4811-bbbd-4798cc24125f" providerId="ADAL" clId="{06E57631-B04D-4203-A9F6-307EEDB6DD96}" dt="2020-07-24T15:45:22.741" v="677" actId="962"/>
          <ac:picMkLst>
            <pc:docMk/>
            <pc:sldMk cId="1494386110" sldId="280"/>
            <ac:picMk id="218" creationId="{00000000-0000-0000-0000-000000000000}"/>
          </ac:picMkLst>
        </pc:picChg>
        <pc:picChg chg="mod">
          <ac:chgData name="Laible, Elizabeth" userId="cc99524a-59cf-4811-bbbd-4798cc24125f" providerId="ADAL" clId="{06E57631-B04D-4203-A9F6-307EEDB6DD96}" dt="2020-07-24T15:45:30.608" v="683" actId="962"/>
          <ac:picMkLst>
            <pc:docMk/>
            <pc:sldMk cId="1494386110" sldId="280"/>
            <ac:picMk id="219" creationId="{00000000-0000-0000-0000-000000000000}"/>
          </ac:picMkLst>
        </pc:picChg>
        <pc:picChg chg="mod">
          <ac:chgData name="Laible, Elizabeth" userId="cc99524a-59cf-4811-bbbd-4798cc24125f" providerId="ADAL" clId="{06E57631-B04D-4203-A9F6-307EEDB6DD96}" dt="2020-07-24T15:45:28.293" v="681" actId="962"/>
          <ac:picMkLst>
            <pc:docMk/>
            <pc:sldMk cId="1494386110" sldId="280"/>
            <ac:picMk id="220" creationId="{00000000-0000-0000-0000-000000000000}"/>
          </ac:picMkLst>
        </pc:picChg>
        <pc:picChg chg="mod">
          <ac:chgData name="Laible, Elizabeth" userId="cc99524a-59cf-4811-bbbd-4798cc24125f" providerId="ADAL" clId="{06E57631-B04D-4203-A9F6-307EEDB6DD96}" dt="2020-07-24T15:45:35.735" v="687" actId="962"/>
          <ac:picMkLst>
            <pc:docMk/>
            <pc:sldMk cId="1494386110" sldId="280"/>
            <ac:picMk id="221" creationId="{00000000-0000-0000-0000-000000000000}"/>
          </ac:picMkLst>
        </pc:picChg>
        <pc:picChg chg="mod">
          <ac:chgData name="Laible, Elizabeth" userId="cc99524a-59cf-4811-bbbd-4798cc24125f" providerId="ADAL" clId="{06E57631-B04D-4203-A9F6-307EEDB6DD96}" dt="2020-07-24T15:45:33.436" v="685" actId="962"/>
          <ac:picMkLst>
            <pc:docMk/>
            <pc:sldMk cId="1494386110" sldId="280"/>
            <ac:picMk id="222" creationId="{00000000-0000-0000-0000-000000000000}"/>
          </ac:picMkLst>
        </pc:picChg>
        <pc:picChg chg="mod">
          <ac:chgData name="Laible, Elizabeth" userId="cc99524a-59cf-4811-bbbd-4798cc24125f" providerId="ADAL" clId="{06E57631-B04D-4203-A9F6-307EEDB6DD96}" dt="2020-07-24T15:45:40.613" v="691" actId="962"/>
          <ac:picMkLst>
            <pc:docMk/>
            <pc:sldMk cId="1494386110" sldId="280"/>
            <ac:picMk id="223" creationId="{00000000-0000-0000-0000-000000000000}"/>
          </ac:picMkLst>
        </pc:picChg>
        <pc:picChg chg="mod">
          <ac:chgData name="Laible, Elizabeth" userId="cc99524a-59cf-4811-bbbd-4798cc24125f" providerId="ADAL" clId="{06E57631-B04D-4203-A9F6-307EEDB6DD96}" dt="2020-07-24T15:45:38.052" v="689" actId="962"/>
          <ac:picMkLst>
            <pc:docMk/>
            <pc:sldMk cId="1494386110" sldId="280"/>
            <ac:picMk id="224" creationId="{00000000-0000-0000-0000-000000000000}"/>
          </ac:picMkLst>
        </pc:picChg>
        <pc:picChg chg="mod">
          <ac:chgData name="Laible, Elizabeth" userId="cc99524a-59cf-4811-bbbd-4798cc24125f" providerId="ADAL" clId="{06E57631-B04D-4203-A9F6-307EEDB6DD96}" dt="2020-07-24T15:45:46.223" v="695" actId="962"/>
          <ac:picMkLst>
            <pc:docMk/>
            <pc:sldMk cId="1494386110" sldId="280"/>
            <ac:picMk id="225" creationId="{00000000-0000-0000-0000-000000000000}"/>
          </ac:picMkLst>
        </pc:picChg>
        <pc:picChg chg="mod">
          <ac:chgData name="Laible, Elizabeth" userId="cc99524a-59cf-4811-bbbd-4798cc24125f" providerId="ADAL" clId="{06E57631-B04D-4203-A9F6-307EEDB6DD96}" dt="2020-07-24T15:45:42.837" v="693" actId="962"/>
          <ac:picMkLst>
            <pc:docMk/>
            <pc:sldMk cId="1494386110" sldId="280"/>
            <ac:picMk id="226" creationId="{00000000-0000-0000-0000-000000000000}"/>
          </ac:picMkLst>
        </pc:picChg>
        <pc:picChg chg="mod">
          <ac:chgData name="Laible, Elizabeth" userId="cc99524a-59cf-4811-bbbd-4798cc24125f" providerId="ADAL" clId="{06E57631-B04D-4203-A9F6-307EEDB6DD96}" dt="2020-07-24T15:45:51.223" v="699" actId="962"/>
          <ac:picMkLst>
            <pc:docMk/>
            <pc:sldMk cId="1494386110" sldId="280"/>
            <ac:picMk id="227" creationId="{00000000-0000-0000-0000-000000000000}"/>
          </ac:picMkLst>
        </pc:picChg>
        <pc:picChg chg="mod">
          <ac:chgData name="Laible, Elizabeth" userId="cc99524a-59cf-4811-bbbd-4798cc24125f" providerId="ADAL" clId="{06E57631-B04D-4203-A9F6-307EEDB6DD96}" dt="2020-07-24T15:45:48.467" v="697" actId="962"/>
          <ac:picMkLst>
            <pc:docMk/>
            <pc:sldMk cId="1494386110" sldId="280"/>
            <ac:picMk id="228" creationId="{00000000-0000-0000-0000-000000000000}"/>
          </ac:picMkLst>
        </pc:picChg>
        <pc:picChg chg="mod">
          <ac:chgData name="Laible, Elizabeth" userId="cc99524a-59cf-4811-bbbd-4798cc24125f" providerId="ADAL" clId="{06E57631-B04D-4203-A9F6-307EEDB6DD96}" dt="2020-07-24T15:46:08.386" v="703" actId="962"/>
          <ac:picMkLst>
            <pc:docMk/>
            <pc:sldMk cId="1494386110" sldId="280"/>
            <ac:picMk id="229" creationId="{00000000-0000-0000-0000-000000000000}"/>
          </ac:picMkLst>
        </pc:picChg>
        <pc:picChg chg="mod">
          <ac:chgData name="Laible, Elizabeth" userId="cc99524a-59cf-4811-bbbd-4798cc24125f" providerId="ADAL" clId="{06E57631-B04D-4203-A9F6-307EEDB6DD96}" dt="2020-07-24T15:45:53.719" v="701" actId="962"/>
          <ac:picMkLst>
            <pc:docMk/>
            <pc:sldMk cId="1494386110" sldId="280"/>
            <ac:picMk id="230" creationId="{00000000-0000-0000-0000-000000000000}"/>
          </ac:picMkLst>
        </pc:picChg>
        <pc:picChg chg="mod">
          <ac:chgData name="Laible, Elizabeth" userId="cc99524a-59cf-4811-bbbd-4798cc24125f" providerId="ADAL" clId="{06E57631-B04D-4203-A9F6-307EEDB6DD96}" dt="2020-07-24T15:46:13.400" v="707" actId="962"/>
          <ac:picMkLst>
            <pc:docMk/>
            <pc:sldMk cId="1494386110" sldId="280"/>
            <ac:picMk id="231" creationId="{00000000-0000-0000-0000-000000000000}"/>
          </ac:picMkLst>
        </pc:picChg>
        <pc:picChg chg="mod">
          <ac:chgData name="Laible, Elizabeth" userId="cc99524a-59cf-4811-bbbd-4798cc24125f" providerId="ADAL" clId="{06E57631-B04D-4203-A9F6-307EEDB6DD96}" dt="2020-07-24T15:46:10.910" v="705" actId="962"/>
          <ac:picMkLst>
            <pc:docMk/>
            <pc:sldMk cId="1494386110" sldId="280"/>
            <ac:picMk id="232" creationId="{00000000-0000-0000-0000-000000000000}"/>
          </ac:picMkLst>
        </pc:picChg>
        <pc:picChg chg="mod">
          <ac:chgData name="Laible, Elizabeth" userId="cc99524a-59cf-4811-bbbd-4798cc24125f" providerId="ADAL" clId="{06E57631-B04D-4203-A9F6-307EEDB6DD96}" dt="2020-07-24T15:46:23.840" v="719" actId="962"/>
          <ac:picMkLst>
            <pc:docMk/>
            <pc:sldMk cId="1494386110" sldId="280"/>
            <ac:picMk id="233" creationId="{00000000-0000-0000-0000-000000000000}"/>
          </ac:picMkLst>
        </pc:picChg>
        <pc:picChg chg="mod">
          <ac:chgData name="Laible, Elizabeth" userId="cc99524a-59cf-4811-bbbd-4798cc24125f" providerId="ADAL" clId="{06E57631-B04D-4203-A9F6-307EEDB6DD96}" dt="2020-07-24T15:46:20.312" v="717" actId="962"/>
          <ac:picMkLst>
            <pc:docMk/>
            <pc:sldMk cId="1494386110" sldId="280"/>
            <ac:picMk id="234" creationId="{00000000-0000-0000-0000-000000000000}"/>
          </ac:picMkLst>
        </pc:picChg>
        <pc:picChg chg="mod">
          <ac:chgData name="Laible, Elizabeth" userId="cc99524a-59cf-4811-bbbd-4798cc24125f" providerId="ADAL" clId="{06E57631-B04D-4203-A9F6-307EEDB6DD96}" dt="2020-07-24T15:46:28.803" v="723" actId="962"/>
          <ac:picMkLst>
            <pc:docMk/>
            <pc:sldMk cId="1494386110" sldId="280"/>
            <ac:picMk id="235" creationId="{00000000-0000-0000-0000-000000000000}"/>
          </ac:picMkLst>
        </pc:picChg>
        <pc:picChg chg="mod">
          <ac:chgData name="Laible, Elizabeth" userId="cc99524a-59cf-4811-bbbd-4798cc24125f" providerId="ADAL" clId="{06E57631-B04D-4203-A9F6-307EEDB6DD96}" dt="2020-07-24T15:46:26.446" v="721" actId="962"/>
          <ac:picMkLst>
            <pc:docMk/>
            <pc:sldMk cId="1494386110" sldId="280"/>
            <ac:picMk id="236" creationId="{00000000-0000-0000-0000-000000000000}"/>
          </ac:picMkLst>
        </pc:picChg>
        <pc:picChg chg="mod">
          <ac:chgData name="Laible, Elizabeth" userId="cc99524a-59cf-4811-bbbd-4798cc24125f" providerId="ADAL" clId="{06E57631-B04D-4203-A9F6-307EEDB6DD96}" dt="2020-07-24T15:46:33.534" v="727" actId="962"/>
          <ac:picMkLst>
            <pc:docMk/>
            <pc:sldMk cId="1494386110" sldId="280"/>
            <ac:picMk id="237" creationId="{00000000-0000-0000-0000-000000000000}"/>
          </ac:picMkLst>
        </pc:picChg>
        <pc:picChg chg="mod">
          <ac:chgData name="Laible, Elizabeth" userId="cc99524a-59cf-4811-bbbd-4798cc24125f" providerId="ADAL" clId="{06E57631-B04D-4203-A9F6-307EEDB6DD96}" dt="2020-07-24T15:46:31.158" v="725" actId="962"/>
          <ac:picMkLst>
            <pc:docMk/>
            <pc:sldMk cId="1494386110" sldId="280"/>
            <ac:picMk id="238" creationId="{00000000-0000-0000-0000-000000000000}"/>
          </ac:picMkLst>
        </pc:picChg>
        <pc:picChg chg="mod">
          <ac:chgData name="Laible, Elizabeth" userId="cc99524a-59cf-4811-bbbd-4798cc24125f" providerId="ADAL" clId="{06E57631-B04D-4203-A9F6-307EEDB6DD96}" dt="2020-07-24T15:46:38.285" v="731" actId="962"/>
          <ac:picMkLst>
            <pc:docMk/>
            <pc:sldMk cId="1494386110" sldId="280"/>
            <ac:picMk id="239" creationId="{00000000-0000-0000-0000-000000000000}"/>
          </ac:picMkLst>
        </pc:picChg>
        <pc:picChg chg="mod">
          <ac:chgData name="Laible, Elizabeth" userId="cc99524a-59cf-4811-bbbd-4798cc24125f" providerId="ADAL" clId="{06E57631-B04D-4203-A9F6-307EEDB6DD96}" dt="2020-07-24T15:46:35.882" v="729" actId="962"/>
          <ac:picMkLst>
            <pc:docMk/>
            <pc:sldMk cId="1494386110" sldId="280"/>
            <ac:picMk id="240" creationId="{00000000-0000-0000-0000-000000000000}"/>
          </ac:picMkLst>
        </pc:picChg>
        <pc:picChg chg="mod">
          <ac:chgData name="Laible, Elizabeth" userId="cc99524a-59cf-4811-bbbd-4798cc24125f" providerId="ADAL" clId="{06E57631-B04D-4203-A9F6-307EEDB6DD96}" dt="2020-07-24T15:46:42.818" v="735" actId="962"/>
          <ac:picMkLst>
            <pc:docMk/>
            <pc:sldMk cId="1494386110" sldId="280"/>
            <ac:picMk id="241" creationId="{00000000-0000-0000-0000-000000000000}"/>
          </ac:picMkLst>
        </pc:picChg>
        <pc:picChg chg="mod">
          <ac:chgData name="Laible, Elizabeth" userId="cc99524a-59cf-4811-bbbd-4798cc24125f" providerId="ADAL" clId="{06E57631-B04D-4203-A9F6-307EEDB6DD96}" dt="2020-07-24T15:46:40.610" v="733" actId="962"/>
          <ac:picMkLst>
            <pc:docMk/>
            <pc:sldMk cId="1494386110" sldId="280"/>
            <ac:picMk id="242" creationId="{00000000-0000-0000-0000-000000000000}"/>
          </ac:picMkLst>
        </pc:picChg>
        <pc:picChg chg="mod">
          <ac:chgData name="Laible, Elizabeth" userId="cc99524a-59cf-4811-bbbd-4798cc24125f" providerId="ADAL" clId="{06E57631-B04D-4203-A9F6-307EEDB6DD96}" dt="2020-07-24T15:46:47.601" v="739" actId="962"/>
          <ac:picMkLst>
            <pc:docMk/>
            <pc:sldMk cId="1494386110" sldId="280"/>
            <ac:picMk id="243" creationId="{00000000-0000-0000-0000-000000000000}"/>
          </ac:picMkLst>
        </pc:picChg>
        <pc:picChg chg="mod">
          <ac:chgData name="Laible, Elizabeth" userId="cc99524a-59cf-4811-bbbd-4798cc24125f" providerId="ADAL" clId="{06E57631-B04D-4203-A9F6-307EEDB6DD96}" dt="2020-07-24T15:46:45.216" v="737" actId="962"/>
          <ac:picMkLst>
            <pc:docMk/>
            <pc:sldMk cId="1494386110" sldId="280"/>
            <ac:picMk id="244" creationId="{00000000-0000-0000-0000-000000000000}"/>
          </ac:picMkLst>
        </pc:picChg>
        <pc:picChg chg="mod">
          <ac:chgData name="Laible, Elizabeth" userId="cc99524a-59cf-4811-bbbd-4798cc24125f" providerId="ADAL" clId="{06E57631-B04D-4203-A9F6-307EEDB6DD96}" dt="2020-07-24T15:46:52.967" v="743" actId="962"/>
          <ac:picMkLst>
            <pc:docMk/>
            <pc:sldMk cId="1494386110" sldId="280"/>
            <ac:picMk id="245" creationId="{00000000-0000-0000-0000-000000000000}"/>
          </ac:picMkLst>
        </pc:picChg>
        <pc:picChg chg="mod">
          <ac:chgData name="Laible, Elizabeth" userId="cc99524a-59cf-4811-bbbd-4798cc24125f" providerId="ADAL" clId="{06E57631-B04D-4203-A9F6-307EEDB6DD96}" dt="2020-07-24T15:46:49.918" v="741" actId="962"/>
          <ac:picMkLst>
            <pc:docMk/>
            <pc:sldMk cId="1494386110" sldId="280"/>
            <ac:picMk id="246" creationId="{00000000-0000-0000-0000-000000000000}"/>
          </ac:picMkLst>
        </pc:picChg>
        <pc:picChg chg="mod">
          <ac:chgData name="Laible, Elizabeth" userId="cc99524a-59cf-4811-bbbd-4798cc24125f" providerId="ADAL" clId="{06E57631-B04D-4203-A9F6-307EEDB6DD96}" dt="2020-07-24T15:46:57.507" v="747" actId="962"/>
          <ac:picMkLst>
            <pc:docMk/>
            <pc:sldMk cId="1494386110" sldId="280"/>
            <ac:picMk id="247" creationId="{00000000-0000-0000-0000-000000000000}"/>
          </ac:picMkLst>
        </pc:picChg>
        <pc:picChg chg="mod">
          <ac:chgData name="Laible, Elizabeth" userId="cc99524a-59cf-4811-bbbd-4798cc24125f" providerId="ADAL" clId="{06E57631-B04D-4203-A9F6-307EEDB6DD96}" dt="2020-07-24T15:46:55.236" v="745" actId="962"/>
          <ac:picMkLst>
            <pc:docMk/>
            <pc:sldMk cId="1494386110" sldId="280"/>
            <ac:picMk id="248" creationId="{00000000-0000-0000-0000-000000000000}"/>
          </ac:picMkLst>
        </pc:picChg>
        <pc:picChg chg="mod">
          <ac:chgData name="Laible, Elizabeth" userId="cc99524a-59cf-4811-bbbd-4798cc24125f" providerId="ADAL" clId="{06E57631-B04D-4203-A9F6-307EEDB6DD96}" dt="2020-07-24T15:47:02.275" v="751" actId="962"/>
          <ac:picMkLst>
            <pc:docMk/>
            <pc:sldMk cId="1494386110" sldId="280"/>
            <ac:picMk id="249" creationId="{00000000-0000-0000-0000-000000000000}"/>
          </ac:picMkLst>
        </pc:picChg>
        <pc:picChg chg="mod">
          <ac:chgData name="Laible, Elizabeth" userId="cc99524a-59cf-4811-bbbd-4798cc24125f" providerId="ADAL" clId="{06E57631-B04D-4203-A9F6-307EEDB6DD96}" dt="2020-07-24T15:46:59.865" v="749" actId="962"/>
          <ac:picMkLst>
            <pc:docMk/>
            <pc:sldMk cId="1494386110" sldId="280"/>
            <ac:picMk id="250" creationId="{00000000-0000-0000-0000-000000000000}"/>
          </ac:picMkLst>
        </pc:picChg>
        <pc:picChg chg="mod">
          <ac:chgData name="Laible, Elizabeth" userId="cc99524a-59cf-4811-bbbd-4798cc24125f" providerId="ADAL" clId="{06E57631-B04D-4203-A9F6-307EEDB6DD96}" dt="2020-07-24T15:47:06.885" v="755" actId="962"/>
          <ac:picMkLst>
            <pc:docMk/>
            <pc:sldMk cId="1494386110" sldId="280"/>
            <ac:picMk id="251" creationId="{00000000-0000-0000-0000-000000000000}"/>
          </ac:picMkLst>
        </pc:picChg>
        <pc:picChg chg="mod">
          <ac:chgData name="Laible, Elizabeth" userId="cc99524a-59cf-4811-bbbd-4798cc24125f" providerId="ADAL" clId="{06E57631-B04D-4203-A9F6-307EEDB6DD96}" dt="2020-07-24T15:47:04.569" v="753" actId="962"/>
          <ac:picMkLst>
            <pc:docMk/>
            <pc:sldMk cId="1494386110" sldId="280"/>
            <ac:picMk id="252" creationId="{00000000-0000-0000-0000-000000000000}"/>
          </ac:picMkLst>
        </pc:picChg>
        <pc:picChg chg="mod">
          <ac:chgData name="Laible, Elizabeth" userId="cc99524a-59cf-4811-bbbd-4798cc24125f" providerId="ADAL" clId="{06E57631-B04D-4203-A9F6-307EEDB6DD96}" dt="2020-07-24T15:47:12.372" v="759" actId="962"/>
          <ac:picMkLst>
            <pc:docMk/>
            <pc:sldMk cId="1494386110" sldId="280"/>
            <ac:picMk id="253" creationId="{00000000-0000-0000-0000-000000000000}"/>
          </ac:picMkLst>
        </pc:picChg>
        <pc:picChg chg="mod">
          <ac:chgData name="Laible, Elizabeth" userId="cc99524a-59cf-4811-bbbd-4798cc24125f" providerId="ADAL" clId="{06E57631-B04D-4203-A9F6-307EEDB6DD96}" dt="2020-07-24T15:47:09.964" v="757" actId="962"/>
          <ac:picMkLst>
            <pc:docMk/>
            <pc:sldMk cId="1494386110" sldId="280"/>
            <ac:picMk id="254" creationId="{00000000-0000-0000-0000-000000000000}"/>
          </ac:picMkLst>
        </pc:picChg>
      </pc:sldChg>
      <pc:sldChg chg="modSp">
        <pc:chgData name="Laible, Elizabeth" userId="cc99524a-59cf-4811-bbbd-4798cc24125f" providerId="ADAL" clId="{06E57631-B04D-4203-A9F6-307EEDB6DD96}" dt="2020-07-24T16:21:36.228" v="2146" actId="207"/>
        <pc:sldMkLst>
          <pc:docMk/>
          <pc:sldMk cId="3212352655" sldId="281"/>
        </pc:sldMkLst>
        <pc:spChg chg="mod">
          <ac:chgData name="Laible, Elizabeth" userId="cc99524a-59cf-4811-bbbd-4798cc24125f" providerId="ADAL" clId="{06E57631-B04D-4203-A9F6-307EEDB6DD96}" dt="2020-07-24T16:21:36.228" v="2146" actId="207"/>
          <ac:spMkLst>
            <pc:docMk/>
            <pc:sldMk cId="3212352655" sldId="281"/>
            <ac:spMk id="255" creationId="{00000000-0000-0000-0000-000000000000}"/>
          </ac:spMkLst>
        </pc:spChg>
        <pc:picChg chg="mod">
          <ac:chgData name="Laible, Elizabeth" userId="cc99524a-59cf-4811-bbbd-4798cc24125f" providerId="ADAL" clId="{06E57631-B04D-4203-A9F6-307EEDB6DD96}" dt="2020-07-24T16:15:47.906" v="1921" actId="962"/>
          <ac:picMkLst>
            <pc:docMk/>
            <pc:sldMk cId="3212352655" sldId="281"/>
            <ac:picMk id="179" creationId="{00000000-0000-0000-0000-000000000000}"/>
          </ac:picMkLst>
        </pc:picChg>
        <pc:picChg chg="mod">
          <ac:chgData name="Laible, Elizabeth" userId="cc99524a-59cf-4811-bbbd-4798cc24125f" providerId="ADAL" clId="{06E57631-B04D-4203-A9F6-307EEDB6DD96}" dt="2020-07-24T16:15:49.946" v="1923" actId="962"/>
          <ac:picMkLst>
            <pc:docMk/>
            <pc:sldMk cId="3212352655" sldId="281"/>
            <ac:picMk id="180" creationId="{00000000-0000-0000-0000-000000000000}"/>
          </ac:picMkLst>
        </pc:picChg>
        <pc:picChg chg="mod">
          <ac:chgData name="Laible, Elizabeth" userId="cc99524a-59cf-4811-bbbd-4798cc24125f" providerId="ADAL" clId="{06E57631-B04D-4203-A9F6-307EEDB6DD96}" dt="2020-07-24T16:15:55.285" v="1927" actId="962"/>
          <ac:picMkLst>
            <pc:docMk/>
            <pc:sldMk cId="3212352655" sldId="281"/>
            <ac:picMk id="181" creationId="{00000000-0000-0000-0000-000000000000}"/>
          </ac:picMkLst>
        </pc:picChg>
        <pc:picChg chg="mod">
          <ac:chgData name="Laible, Elizabeth" userId="cc99524a-59cf-4811-bbbd-4798cc24125f" providerId="ADAL" clId="{06E57631-B04D-4203-A9F6-307EEDB6DD96}" dt="2020-07-24T16:15:52.370" v="1925" actId="962"/>
          <ac:picMkLst>
            <pc:docMk/>
            <pc:sldMk cId="3212352655" sldId="281"/>
            <ac:picMk id="182" creationId="{00000000-0000-0000-0000-000000000000}"/>
          </ac:picMkLst>
        </pc:picChg>
        <pc:picChg chg="mod">
          <ac:chgData name="Laible, Elizabeth" userId="cc99524a-59cf-4811-bbbd-4798cc24125f" providerId="ADAL" clId="{06E57631-B04D-4203-A9F6-307EEDB6DD96}" dt="2020-07-24T16:15:57.331" v="1929" actId="962"/>
          <ac:picMkLst>
            <pc:docMk/>
            <pc:sldMk cId="3212352655" sldId="281"/>
            <ac:picMk id="183" creationId="{00000000-0000-0000-0000-000000000000}"/>
          </ac:picMkLst>
        </pc:picChg>
        <pc:picChg chg="mod">
          <ac:chgData name="Laible, Elizabeth" userId="cc99524a-59cf-4811-bbbd-4798cc24125f" providerId="ADAL" clId="{06E57631-B04D-4203-A9F6-307EEDB6DD96}" dt="2020-07-24T16:15:59.491" v="1931" actId="962"/>
          <ac:picMkLst>
            <pc:docMk/>
            <pc:sldMk cId="3212352655" sldId="281"/>
            <ac:picMk id="184" creationId="{00000000-0000-0000-0000-000000000000}"/>
          </ac:picMkLst>
        </pc:picChg>
        <pc:picChg chg="mod">
          <ac:chgData name="Laible, Elizabeth" userId="cc99524a-59cf-4811-bbbd-4798cc24125f" providerId="ADAL" clId="{06E57631-B04D-4203-A9F6-307EEDB6DD96}" dt="2020-07-24T16:16:01.291" v="1933" actId="962"/>
          <ac:picMkLst>
            <pc:docMk/>
            <pc:sldMk cId="3212352655" sldId="281"/>
            <ac:picMk id="185" creationId="{00000000-0000-0000-0000-000000000000}"/>
          </ac:picMkLst>
        </pc:picChg>
        <pc:picChg chg="mod">
          <ac:chgData name="Laible, Elizabeth" userId="cc99524a-59cf-4811-bbbd-4798cc24125f" providerId="ADAL" clId="{06E57631-B04D-4203-A9F6-307EEDB6DD96}" dt="2020-07-24T16:16:03.323" v="1935" actId="962"/>
          <ac:picMkLst>
            <pc:docMk/>
            <pc:sldMk cId="3212352655" sldId="281"/>
            <ac:picMk id="186" creationId="{00000000-0000-0000-0000-000000000000}"/>
          </ac:picMkLst>
        </pc:picChg>
        <pc:picChg chg="mod">
          <ac:chgData name="Laible, Elizabeth" userId="cc99524a-59cf-4811-bbbd-4798cc24125f" providerId="ADAL" clId="{06E57631-B04D-4203-A9F6-307EEDB6DD96}" dt="2020-07-24T16:16:05.692" v="1937" actId="962"/>
          <ac:picMkLst>
            <pc:docMk/>
            <pc:sldMk cId="3212352655" sldId="281"/>
            <ac:picMk id="187" creationId="{00000000-0000-0000-0000-000000000000}"/>
          </ac:picMkLst>
        </pc:picChg>
        <pc:picChg chg="mod">
          <ac:chgData name="Laible, Elizabeth" userId="cc99524a-59cf-4811-bbbd-4798cc24125f" providerId="ADAL" clId="{06E57631-B04D-4203-A9F6-307EEDB6DD96}" dt="2020-07-24T16:16:07.513" v="1939" actId="962"/>
          <ac:picMkLst>
            <pc:docMk/>
            <pc:sldMk cId="3212352655" sldId="281"/>
            <ac:picMk id="188" creationId="{00000000-0000-0000-0000-000000000000}"/>
          </ac:picMkLst>
        </pc:picChg>
        <pc:picChg chg="mod">
          <ac:chgData name="Laible, Elizabeth" userId="cc99524a-59cf-4811-bbbd-4798cc24125f" providerId="ADAL" clId="{06E57631-B04D-4203-A9F6-307EEDB6DD96}" dt="2020-07-24T16:16:09.379" v="1941" actId="962"/>
          <ac:picMkLst>
            <pc:docMk/>
            <pc:sldMk cId="3212352655" sldId="281"/>
            <ac:picMk id="189" creationId="{00000000-0000-0000-0000-000000000000}"/>
          </ac:picMkLst>
        </pc:picChg>
        <pc:picChg chg="mod">
          <ac:chgData name="Laible, Elizabeth" userId="cc99524a-59cf-4811-bbbd-4798cc24125f" providerId="ADAL" clId="{06E57631-B04D-4203-A9F6-307EEDB6DD96}" dt="2020-07-24T16:16:11.322" v="1943" actId="962"/>
          <ac:picMkLst>
            <pc:docMk/>
            <pc:sldMk cId="3212352655" sldId="281"/>
            <ac:picMk id="190" creationId="{00000000-0000-0000-0000-000000000000}"/>
          </ac:picMkLst>
        </pc:picChg>
        <pc:picChg chg="mod">
          <ac:chgData name="Laible, Elizabeth" userId="cc99524a-59cf-4811-bbbd-4798cc24125f" providerId="ADAL" clId="{06E57631-B04D-4203-A9F6-307EEDB6DD96}" dt="2020-07-24T16:16:14.648" v="1945" actId="962"/>
          <ac:picMkLst>
            <pc:docMk/>
            <pc:sldMk cId="3212352655" sldId="281"/>
            <ac:picMk id="191" creationId="{00000000-0000-0000-0000-000000000000}"/>
          </ac:picMkLst>
        </pc:picChg>
        <pc:picChg chg="mod">
          <ac:chgData name="Laible, Elizabeth" userId="cc99524a-59cf-4811-bbbd-4798cc24125f" providerId="ADAL" clId="{06E57631-B04D-4203-A9F6-307EEDB6DD96}" dt="2020-07-24T16:18:45.606" v="2061" actId="962"/>
          <ac:picMkLst>
            <pc:docMk/>
            <pc:sldMk cId="3212352655" sldId="281"/>
            <ac:picMk id="192" creationId="{00000000-0000-0000-0000-000000000000}"/>
          </ac:picMkLst>
        </pc:picChg>
        <pc:picChg chg="mod">
          <ac:chgData name="Laible, Elizabeth" userId="cc99524a-59cf-4811-bbbd-4798cc24125f" providerId="ADAL" clId="{06E57631-B04D-4203-A9F6-307EEDB6DD96}" dt="2020-07-24T16:07:14.034" v="1513" actId="962"/>
          <ac:picMkLst>
            <pc:docMk/>
            <pc:sldMk cId="3212352655" sldId="281"/>
            <ac:picMk id="193" creationId="{00000000-0000-0000-0000-000000000000}"/>
          </ac:picMkLst>
        </pc:picChg>
        <pc:picChg chg="mod">
          <ac:chgData name="Laible, Elizabeth" userId="cc99524a-59cf-4811-bbbd-4798cc24125f" providerId="ADAL" clId="{06E57631-B04D-4203-A9F6-307EEDB6DD96}" dt="2020-07-24T16:07:17.964" v="1517" actId="962"/>
          <ac:picMkLst>
            <pc:docMk/>
            <pc:sldMk cId="3212352655" sldId="281"/>
            <ac:picMk id="194" creationId="{00000000-0000-0000-0000-000000000000}"/>
          </ac:picMkLst>
        </pc:picChg>
        <pc:picChg chg="mod">
          <ac:chgData name="Laible, Elizabeth" userId="cc99524a-59cf-4811-bbbd-4798cc24125f" providerId="ADAL" clId="{06E57631-B04D-4203-A9F6-307EEDB6DD96}" dt="2020-07-24T16:07:16.079" v="1515" actId="962"/>
          <ac:picMkLst>
            <pc:docMk/>
            <pc:sldMk cId="3212352655" sldId="281"/>
            <ac:picMk id="195" creationId="{00000000-0000-0000-0000-000000000000}"/>
          </ac:picMkLst>
        </pc:picChg>
        <pc:picChg chg="mod">
          <ac:chgData name="Laible, Elizabeth" userId="cc99524a-59cf-4811-bbbd-4798cc24125f" providerId="ADAL" clId="{06E57631-B04D-4203-A9F6-307EEDB6DD96}" dt="2020-07-24T16:07:25.520" v="1519" actId="962"/>
          <ac:picMkLst>
            <pc:docMk/>
            <pc:sldMk cId="3212352655" sldId="281"/>
            <ac:picMk id="196" creationId="{00000000-0000-0000-0000-000000000000}"/>
          </ac:picMkLst>
        </pc:picChg>
        <pc:picChg chg="mod">
          <ac:chgData name="Laible, Elizabeth" userId="cc99524a-59cf-4811-bbbd-4798cc24125f" providerId="ADAL" clId="{06E57631-B04D-4203-A9F6-307EEDB6DD96}" dt="2020-07-24T16:07:30.095" v="1523" actId="962"/>
          <ac:picMkLst>
            <pc:docMk/>
            <pc:sldMk cId="3212352655" sldId="281"/>
            <ac:picMk id="197" creationId="{00000000-0000-0000-0000-000000000000}"/>
          </ac:picMkLst>
        </pc:picChg>
        <pc:picChg chg="mod">
          <ac:chgData name="Laible, Elizabeth" userId="cc99524a-59cf-4811-bbbd-4798cc24125f" providerId="ADAL" clId="{06E57631-B04D-4203-A9F6-307EEDB6DD96}" dt="2020-07-24T16:07:28.001" v="1521" actId="962"/>
          <ac:picMkLst>
            <pc:docMk/>
            <pc:sldMk cId="3212352655" sldId="281"/>
            <ac:picMk id="198" creationId="{00000000-0000-0000-0000-000000000000}"/>
          </ac:picMkLst>
        </pc:picChg>
        <pc:picChg chg="mod">
          <ac:chgData name="Laible, Elizabeth" userId="cc99524a-59cf-4811-bbbd-4798cc24125f" providerId="ADAL" clId="{06E57631-B04D-4203-A9F6-307EEDB6DD96}" dt="2020-07-24T16:07:32.829" v="1525" actId="962"/>
          <ac:picMkLst>
            <pc:docMk/>
            <pc:sldMk cId="3212352655" sldId="281"/>
            <ac:picMk id="199" creationId="{00000000-0000-0000-0000-000000000000}"/>
          </ac:picMkLst>
        </pc:picChg>
        <pc:picChg chg="mod">
          <ac:chgData name="Laible, Elizabeth" userId="cc99524a-59cf-4811-bbbd-4798cc24125f" providerId="ADAL" clId="{06E57631-B04D-4203-A9F6-307EEDB6DD96}" dt="2020-07-24T16:07:36.695" v="1529" actId="962"/>
          <ac:picMkLst>
            <pc:docMk/>
            <pc:sldMk cId="3212352655" sldId="281"/>
            <ac:picMk id="200" creationId="{00000000-0000-0000-0000-000000000000}"/>
          </ac:picMkLst>
        </pc:picChg>
        <pc:picChg chg="mod">
          <ac:chgData name="Laible, Elizabeth" userId="cc99524a-59cf-4811-bbbd-4798cc24125f" providerId="ADAL" clId="{06E57631-B04D-4203-A9F6-307EEDB6DD96}" dt="2020-07-24T16:07:42.694" v="1535" actId="962"/>
          <ac:picMkLst>
            <pc:docMk/>
            <pc:sldMk cId="3212352655" sldId="281"/>
            <ac:picMk id="201" creationId="{00000000-0000-0000-0000-000000000000}"/>
          </ac:picMkLst>
        </pc:picChg>
        <pc:picChg chg="mod">
          <ac:chgData name="Laible, Elizabeth" userId="cc99524a-59cf-4811-bbbd-4798cc24125f" providerId="ADAL" clId="{06E57631-B04D-4203-A9F6-307EEDB6DD96}" dt="2020-07-24T16:07:34.529" v="1527" actId="962"/>
          <ac:picMkLst>
            <pc:docMk/>
            <pc:sldMk cId="3212352655" sldId="281"/>
            <ac:picMk id="202" creationId="{00000000-0000-0000-0000-000000000000}"/>
          </ac:picMkLst>
        </pc:picChg>
        <pc:picChg chg="mod">
          <ac:chgData name="Laible, Elizabeth" userId="cc99524a-59cf-4811-bbbd-4798cc24125f" providerId="ADAL" clId="{06E57631-B04D-4203-A9F6-307EEDB6DD96}" dt="2020-07-24T16:07:38.771" v="1531" actId="962"/>
          <ac:picMkLst>
            <pc:docMk/>
            <pc:sldMk cId="3212352655" sldId="281"/>
            <ac:picMk id="203" creationId="{00000000-0000-0000-0000-000000000000}"/>
          </ac:picMkLst>
        </pc:picChg>
        <pc:picChg chg="mod">
          <ac:chgData name="Laible, Elizabeth" userId="cc99524a-59cf-4811-bbbd-4798cc24125f" providerId="ADAL" clId="{06E57631-B04D-4203-A9F6-307EEDB6DD96}" dt="2020-07-24T16:07:40.728" v="1533" actId="962"/>
          <ac:picMkLst>
            <pc:docMk/>
            <pc:sldMk cId="3212352655" sldId="281"/>
            <ac:picMk id="204" creationId="{00000000-0000-0000-0000-000000000000}"/>
          </ac:picMkLst>
        </pc:picChg>
        <pc:picChg chg="mod">
          <ac:chgData name="Laible, Elizabeth" userId="cc99524a-59cf-4811-bbbd-4798cc24125f" providerId="ADAL" clId="{06E57631-B04D-4203-A9F6-307EEDB6DD96}" dt="2020-07-24T16:07:46.417" v="1539" actId="962"/>
          <ac:picMkLst>
            <pc:docMk/>
            <pc:sldMk cId="3212352655" sldId="281"/>
            <ac:picMk id="205" creationId="{00000000-0000-0000-0000-000000000000}"/>
          </ac:picMkLst>
        </pc:picChg>
        <pc:picChg chg="mod">
          <ac:chgData name="Laible, Elizabeth" userId="cc99524a-59cf-4811-bbbd-4798cc24125f" providerId="ADAL" clId="{06E57631-B04D-4203-A9F6-307EEDB6DD96}" dt="2020-07-24T16:07:44.676" v="1537" actId="962"/>
          <ac:picMkLst>
            <pc:docMk/>
            <pc:sldMk cId="3212352655" sldId="281"/>
            <ac:picMk id="206" creationId="{00000000-0000-0000-0000-000000000000}"/>
          </ac:picMkLst>
        </pc:picChg>
        <pc:picChg chg="mod">
          <ac:chgData name="Laible, Elizabeth" userId="cc99524a-59cf-4811-bbbd-4798cc24125f" providerId="ADAL" clId="{06E57631-B04D-4203-A9F6-307EEDB6DD96}" dt="2020-07-24T16:07:50.238" v="1543" actId="962"/>
          <ac:picMkLst>
            <pc:docMk/>
            <pc:sldMk cId="3212352655" sldId="281"/>
            <ac:picMk id="207" creationId="{00000000-0000-0000-0000-000000000000}"/>
          </ac:picMkLst>
        </pc:picChg>
        <pc:picChg chg="mod">
          <ac:chgData name="Laible, Elizabeth" userId="cc99524a-59cf-4811-bbbd-4798cc24125f" providerId="ADAL" clId="{06E57631-B04D-4203-A9F6-307EEDB6DD96}" dt="2020-07-24T16:07:48.323" v="1541" actId="962"/>
          <ac:picMkLst>
            <pc:docMk/>
            <pc:sldMk cId="3212352655" sldId="281"/>
            <ac:picMk id="208" creationId="{00000000-0000-0000-0000-000000000000}"/>
          </ac:picMkLst>
        </pc:picChg>
        <pc:picChg chg="mod">
          <ac:chgData name="Laible, Elizabeth" userId="cc99524a-59cf-4811-bbbd-4798cc24125f" providerId="ADAL" clId="{06E57631-B04D-4203-A9F6-307EEDB6DD96}" dt="2020-07-24T16:07:52.328" v="1545" actId="962"/>
          <ac:picMkLst>
            <pc:docMk/>
            <pc:sldMk cId="3212352655" sldId="281"/>
            <ac:picMk id="209" creationId="{00000000-0000-0000-0000-000000000000}"/>
          </ac:picMkLst>
        </pc:picChg>
        <pc:picChg chg="mod">
          <ac:chgData name="Laible, Elizabeth" userId="cc99524a-59cf-4811-bbbd-4798cc24125f" providerId="ADAL" clId="{06E57631-B04D-4203-A9F6-307EEDB6DD96}" dt="2020-07-24T16:07:55.942" v="1549" actId="962"/>
          <ac:picMkLst>
            <pc:docMk/>
            <pc:sldMk cId="3212352655" sldId="281"/>
            <ac:picMk id="210" creationId="{00000000-0000-0000-0000-000000000000}"/>
          </ac:picMkLst>
        </pc:picChg>
        <pc:picChg chg="mod">
          <ac:chgData name="Laible, Elizabeth" userId="cc99524a-59cf-4811-bbbd-4798cc24125f" providerId="ADAL" clId="{06E57631-B04D-4203-A9F6-307EEDB6DD96}" dt="2020-07-24T16:07:54.168" v="1547" actId="962"/>
          <ac:picMkLst>
            <pc:docMk/>
            <pc:sldMk cId="3212352655" sldId="281"/>
            <ac:picMk id="211" creationId="{00000000-0000-0000-0000-000000000000}"/>
          </ac:picMkLst>
        </pc:picChg>
        <pc:picChg chg="mod">
          <ac:chgData name="Laible, Elizabeth" userId="cc99524a-59cf-4811-bbbd-4798cc24125f" providerId="ADAL" clId="{06E57631-B04D-4203-A9F6-307EEDB6DD96}" dt="2020-07-24T16:07:59.145" v="1551" actId="962"/>
          <ac:picMkLst>
            <pc:docMk/>
            <pc:sldMk cId="3212352655" sldId="281"/>
            <ac:picMk id="212" creationId="{00000000-0000-0000-0000-000000000000}"/>
          </ac:picMkLst>
        </pc:picChg>
        <pc:picChg chg="mod">
          <ac:chgData name="Laible, Elizabeth" userId="cc99524a-59cf-4811-bbbd-4798cc24125f" providerId="ADAL" clId="{06E57631-B04D-4203-A9F6-307EEDB6DD96}" dt="2020-07-24T15:47:26.707" v="761" actId="962"/>
          <ac:picMkLst>
            <pc:docMk/>
            <pc:sldMk cId="3212352655" sldId="281"/>
            <ac:picMk id="213" creationId="{00000000-0000-0000-0000-000000000000}"/>
          </ac:picMkLst>
        </pc:picChg>
        <pc:picChg chg="mod">
          <ac:chgData name="Laible, Elizabeth" userId="cc99524a-59cf-4811-bbbd-4798cc24125f" providerId="ADAL" clId="{06E57631-B04D-4203-A9F6-307EEDB6DD96}" dt="2020-07-24T15:47:33.602" v="765" actId="962"/>
          <ac:picMkLst>
            <pc:docMk/>
            <pc:sldMk cId="3212352655" sldId="281"/>
            <ac:picMk id="214" creationId="{00000000-0000-0000-0000-000000000000}"/>
          </ac:picMkLst>
        </pc:picChg>
        <pc:picChg chg="mod">
          <ac:chgData name="Laible, Elizabeth" userId="cc99524a-59cf-4811-bbbd-4798cc24125f" providerId="ADAL" clId="{06E57631-B04D-4203-A9F6-307EEDB6DD96}" dt="2020-07-24T15:47:31.169" v="763" actId="962"/>
          <ac:picMkLst>
            <pc:docMk/>
            <pc:sldMk cId="3212352655" sldId="281"/>
            <ac:picMk id="215" creationId="{00000000-0000-0000-0000-000000000000}"/>
          </ac:picMkLst>
        </pc:picChg>
        <pc:picChg chg="mod">
          <ac:chgData name="Laible, Elizabeth" userId="cc99524a-59cf-4811-bbbd-4798cc24125f" providerId="ADAL" clId="{06E57631-B04D-4203-A9F6-307EEDB6DD96}" dt="2020-07-24T15:47:43.657" v="773" actId="962"/>
          <ac:picMkLst>
            <pc:docMk/>
            <pc:sldMk cId="3212352655" sldId="281"/>
            <ac:picMk id="216" creationId="{00000000-0000-0000-0000-000000000000}"/>
          </ac:picMkLst>
        </pc:picChg>
        <pc:picChg chg="mod">
          <ac:chgData name="Laible, Elizabeth" userId="cc99524a-59cf-4811-bbbd-4798cc24125f" providerId="ADAL" clId="{06E57631-B04D-4203-A9F6-307EEDB6DD96}" dt="2020-07-24T15:47:36.053" v="767" actId="962"/>
          <ac:picMkLst>
            <pc:docMk/>
            <pc:sldMk cId="3212352655" sldId="281"/>
            <ac:picMk id="217" creationId="{00000000-0000-0000-0000-000000000000}"/>
          </ac:picMkLst>
        </pc:picChg>
        <pc:picChg chg="mod">
          <ac:chgData name="Laible, Elizabeth" userId="cc99524a-59cf-4811-bbbd-4798cc24125f" providerId="ADAL" clId="{06E57631-B04D-4203-A9F6-307EEDB6DD96}" dt="2020-07-24T15:47:48.276" v="777" actId="962"/>
          <ac:picMkLst>
            <pc:docMk/>
            <pc:sldMk cId="3212352655" sldId="281"/>
            <ac:picMk id="218" creationId="{00000000-0000-0000-0000-000000000000}"/>
          </ac:picMkLst>
        </pc:picChg>
        <pc:picChg chg="mod">
          <ac:chgData name="Laible, Elizabeth" userId="cc99524a-59cf-4811-bbbd-4798cc24125f" providerId="ADAL" clId="{06E57631-B04D-4203-A9F6-307EEDB6DD96}" dt="2020-07-24T15:47:38.416" v="769" actId="962"/>
          <ac:picMkLst>
            <pc:docMk/>
            <pc:sldMk cId="3212352655" sldId="281"/>
            <ac:picMk id="219" creationId="{00000000-0000-0000-0000-000000000000}"/>
          </ac:picMkLst>
        </pc:picChg>
        <pc:picChg chg="mod">
          <ac:chgData name="Laible, Elizabeth" userId="cc99524a-59cf-4811-bbbd-4798cc24125f" providerId="ADAL" clId="{06E57631-B04D-4203-A9F6-307EEDB6DD96}" dt="2020-07-24T15:47:45.925" v="775" actId="962"/>
          <ac:picMkLst>
            <pc:docMk/>
            <pc:sldMk cId="3212352655" sldId="281"/>
            <ac:picMk id="220" creationId="{00000000-0000-0000-0000-000000000000}"/>
          </ac:picMkLst>
        </pc:picChg>
        <pc:picChg chg="mod">
          <ac:chgData name="Laible, Elizabeth" userId="cc99524a-59cf-4811-bbbd-4798cc24125f" providerId="ADAL" clId="{06E57631-B04D-4203-A9F6-307EEDB6DD96}" dt="2020-07-24T15:47:40.845" v="771" actId="962"/>
          <ac:picMkLst>
            <pc:docMk/>
            <pc:sldMk cId="3212352655" sldId="281"/>
            <ac:picMk id="221" creationId="{00000000-0000-0000-0000-000000000000}"/>
          </ac:picMkLst>
        </pc:picChg>
        <pc:picChg chg="mod">
          <ac:chgData name="Laible, Elizabeth" userId="cc99524a-59cf-4811-bbbd-4798cc24125f" providerId="ADAL" clId="{06E57631-B04D-4203-A9F6-307EEDB6DD96}" dt="2020-07-24T15:47:53.973" v="781" actId="962"/>
          <ac:picMkLst>
            <pc:docMk/>
            <pc:sldMk cId="3212352655" sldId="281"/>
            <ac:picMk id="222" creationId="{00000000-0000-0000-0000-000000000000}"/>
          </ac:picMkLst>
        </pc:picChg>
        <pc:picChg chg="mod">
          <ac:chgData name="Laible, Elizabeth" userId="cc99524a-59cf-4811-bbbd-4798cc24125f" providerId="ADAL" clId="{06E57631-B04D-4203-A9F6-307EEDB6DD96}" dt="2020-07-24T15:47:50.663" v="779" actId="962"/>
          <ac:picMkLst>
            <pc:docMk/>
            <pc:sldMk cId="3212352655" sldId="281"/>
            <ac:picMk id="223" creationId="{00000000-0000-0000-0000-000000000000}"/>
          </ac:picMkLst>
        </pc:picChg>
        <pc:picChg chg="mod">
          <ac:chgData name="Laible, Elizabeth" userId="cc99524a-59cf-4811-bbbd-4798cc24125f" providerId="ADAL" clId="{06E57631-B04D-4203-A9F6-307EEDB6DD96}" dt="2020-07-24T15:48:02.624" v="785" actId="962"/>
          <ac:picMkLst>
            <pc:docMk/>
            <pc:sldMk cId="3212352655" sldId="281"/>
            <ac:picMk id="224" creationId="{00000000-0000-0000-0000-000000000000}"/>
          </ac:picMkLst>
        </pc:picChg>
        <pc:picChg chg="mod">
          <ac:chgData name="Laible, Elizabeth" userId="cc99524a-59cf-4811-bbbd-4798cc24125f" providerId="ADAL" clId="{06E57631-B04D-4203-A9F6-307EEDB6DD96}" dt="2020-07-24T15:47:56.206" v="783" actId="962"/>
          <ac:picMkLst>
            <pc:docMk/>
            <pc:sldMk cId="3212352655" sldId="281"/>
            <ac:picMk id="225" creationId="{00000000-0000-0000-0000-000000000000}"/>
          </ac:picMkLst>
        </pc:picChg>
        <pc:picChg chg="mod">
          <ac:chgData name="Laible, Elizabeth" userId="cc99524a-59cf-4811-bbbd-4798cc24125f" providerId="ADAL" clId="{06E57631-B04D-4203-A9F6-307EEDB6DD96}" dt="2020-07-24T15:48:08.413" v="789" actId="962"/>
          <ac:picMkLst>
            <pc:docMk/>
            <pc:sldMk cId="3212352655" sldId="281"/>
            <ac:picMk id="226" creationId="{00000000-0000-0000-0000-000000000000}"/>
          </ac:picMkLst>
        </pc:picChg>
        <pc:picChg chg="mod">
          <ac:chgData name="Laible, Elizabeth" userId="cc99524a-59cf-4811-bbbd-4798cc24125f" providerId="ADAL" clId="{06E57631-B04D-4203-A9F6-307EEDB6DD96}" dt="2020-07-24T15:48:06.023" v="787" actId="962"/>
          <ac:picMkLst>
            <pc:docMk/>
            <pc:sldMk cId="3212352655" sldId="281"/>
            <ac:picMk id="227" creationId="{00000000-0000-0000-0000-000000000000}"/>
          </ac:picMkLst>
        </pc:picChg>
        <pc:picChg chg="mod">
          <ac:chgData name="Laible, Elizabeth" userId="cc99524a-59cf-4811-bbbd-4798cc24125f" providerId="ADAL" clId="{06E57631-B04D-4203-A9F6-307EEDB6DD96}" dt="2020-07-24T15:48:15.688" v="795" actId="962"/>
          <ac:picMkLst>
            <pc:docMk/>
            <pc:sldMk cId="3212352655" sldId="281"/>
            <ac:picMk id="228" creationId="{00000000-0000-0000-0000-000000000000}"/>
          </ac:picMkLst>
        </pc:picChg>
        <pc:picChg chg="mod">
          <ac:chgData name="Laible, Elizabeth" userId="cc99524a-59cf-4811-bbbd-4798cc24125f" providerId="ADAL" clId="{06E57631-B04D-4203-A9F6-307EEDB6DD96}" dt="2020-07-24T15:48:13.371" v="793" actId="962"/>
          <ac:picMkLst>
            <pc:docMk/>
            <pc:sldMk cId="3212352655" sldId="281"/>
            <ac:picMk id="229" creationId="{00000000-0000-0000-0000-000000000000}"/>
          </ac:picMkLst>
        </pc:picChg>
        <pc:picChg chg="mod">
          <ac:chgData name="Laible, Elizabeth" userId="cc99524a-59cf-4811-bbbd-4798cc24125f" providerId="ADAL" clId="{06E57631-B04D-4203-A9F6-307EEDB6DD96}" dt="2020-07-24T15:48:10.958" v="791" actId="962"/>
          <ac:picMkLst>
            <pc:docMk/>
            <pc:sldMk cId="3212352655" sldId="281"/>
            <ac:picMk id="230" creationId="{00000000-0000-0000-0000-000000000000}"/>
          </ac:picMkLst>
        </pc:picChg>
        <pc:picChg chg="mod">
          <ac:chgData name="Laible, Elizabeth" userId="cc99524a-59cf-4811-bbbd-4798cc24125f" providerId="ADAL" clId="{06E57631-B04D-4203-A9F6-307EEDB6DD96}" dt="2020-07-24T15:48:24.991" v="803" actId="962"/>
          <ac:picMkLst>
            <pc:docMk/>
            <pc:sldMk cId="3212352655" sldId="281"/>
            <ac:picMk id="231" creationId="{00000000-0000-0000-0000-000000000000}"/>
          </ac:picMkLst>
        </pc:picChg>
        <pc:picChg chg="mod">
          <ac:chgData name="Laible, Elizabeth" userId="cc99524a-59cf-4811-bbbd-4798cc24125f" providerId="ADAL" clId="{06E57631-B04D-4203-A9F6-307EEDB6DD96}" dt="2020-07-24T15:48:17.819" v="797" actId="962"/>
          <ac:picMkLst>
            <pc:docMk/>
            <pc:sldMk cId="3212352655" sldId="281"/>
            <ac:picMk id="232" creationId="{00000000-0000-0000-0000-000000000000}"/>
          </ac:picMkLst>
        </pc:picChg>
        <pc:picChg chg="mod">
          <ac:chgData name="Laible, Elizabeth" userId="cc99524a-59cf-4811-bbbd-4798cc24125f" providerId="ADAL" clId="{06E57631-B04D-4203-A9F6-307EEDB6DD96}" dt="2020-07-24T15:48:22.703" v="801" actId="962"/>
          <ac:picMkLst>
            <pc:docMk/>
            <pc:sldMk cId="3212352655" sldId="281"/>
            <ac:picMk id="233" creationId="{00000000-0000-0000-0000-000000000000}"/>
          </ac:picMkLst>
        </pc:picChg>
        <pc:picChg chg="mod">
          <ac:chgData name="Laible, Elizabeth" userId="cc99524a-59cf-4811-bbbd-4798cc24125f" providerId="ADAL" clId="{06E57631-B04D-4203-A9F6-307EEDB6DD96}" dt="2020-07-24T15:48:20.324" v="799" actId="962"/>
          <ac:picMkLst>
            <pc:docMk/>
            <pc:sldMk cId="3212352655" sldId="281"/>
            <ac:picMk id="234" creationId="{00000000-0000-0000-0000-000000000000}"/>
          </ac:picMkLst>
        </pc:picChg>
        <pc:picChg chg="mod">
          <ac:chgData name="Laible, Elizabeth" userId="cc99524a-59cf-4811-bbbd-4798cc24125f" providerId="ADAL" clId="{06E57631-B04D-4203-A9F6-307EEDB6DD96}" dt="2020-07-24T15:48:29.545" v="807" actId="962"/>
          <ac:picMkLst>
            <pc:docMk/>
            <pc:sldMk cId="3212352655" sldId="281"/>
            <ac:picMk id="235" creationId="{00000000-0000-0000-0000-000000000000}"/>
          </ac:picMkLst>
        </pc:picChg>
        <pc:picChg chg="mod">
          <ac:chgData name="Laible, Elizabeth" userId="cc99524a-59cf-4811-bbbd-4798cc24125f" providerId="ADAL" clId="{06E57631-B04D-4203-A9F6-307EEDB6DD96}" dt="2020-07-24T15:48:27.250" v="805" actId="962"/>
          <ac:picMkLst>
            <pc:docMk/>
            <pc:sldMk cId="3212352655" sldId="281"/>
            <ac:picMk id="236" creationId="{00000000-0000-0000-0000-000000000000}"/>
          </ac:picMkLst>
        </pc:picChg>
        <pc:picChg chg="mod">
          <ac:chgData name="Laible, Elizabeth" userId="cc99524a-59cf-4811-bbbd-4798cc24125f" providerId="ADAL" clId="{06E57631-B04D-4203-A9F6-307EEDB6DD96}" dt="2020-07-24T15:48:34.105" v="811" actId="962"/>
          <ac:picMkLst>
            <pc:docMk/>
            <pc:sldMk cId="3212352655" sldId="281"/>
            <ac:picMk id="237" creationId="{00000000-0000-0000-0000-000000000000}"/>
          </ac:picMkLst>
        </pc:picChg>
        <pc:picChg chg="mod">
          <ac:chgData name="Laible, Elizabeth" userId="cc99524a-59cf-4811-bbbd-4798cc24125f" providerId="ADAL" clId="{06E57631-B04D-4203-A9F6-307EEDB6DD96}" dt="2020-07-24T15:48:31.771" v="809" actId="962"/>
          <ac:picMkLst>
            <pc:docMk/>
            <pc:sldMk cId="3212352655" sldId="281"/>
            <ac:picMk id="238" creationId="{00000000-0000-0000-0000-000000000000}"/>
          </ac:picMkLst>
        </pc:picChg>
        <pc:picChg chg="mod">
          <ac:chgData name="Laible, Elizabeth" userId="cc99524a-59cf-4811-bbbd-4798cc24125f" providerId="ADAL" clId="{06E57631-B04D-4203-A9F6-307EEDB6DD96}" dt="2020-07-24T15:48:38.732" v="815" actId="962"/>
          <ac:picMkLst>
            <pc:docMk/>
            <pc:sldMk cId="3212352655" sldId="281"/>
            <ac:picMk id="239" creationId="{00000000-0000-0000-0000-000000000000}"/>
          </ac:picMkLst>
        </pc:picChg>
        <pc:picChg chg="mod">
          <ac:chgData name="Laible, Elizabeth" userId="cc99524a-59cf-4811-bbbd-4798cc24125f" providerId="ADAL" clId="{06E57631-B04D-4203-A9F6-307EEDB6DD96}" dt="2020-07-24T15:48:36.416" v="813" actId="962"/>
          <ac:picMkLst>
            <pc:docMk/>
            <pc:sldMk cId="3212352655" sldId="281"/>
            <ac:picMk id="240" creationId="{00000000-0000-0000-0000-000000000000}"/>
          </ac:picMkLst>
        </pc:picChg>
        <pc:picChg chg="mod">
          <ac:chgData name="Laible, Elizabeth" userId="cc99524a-59cf-4811-bbbd-4798cc24125f" providerId="ADAL" clId="{06E57631-B04D-4203-A9F6-307EEDB6DD96}" dt="2020-07-24T15:48:43.407" v="819" actId="962"/>
          <ac:picMkLst>
            <pc:docMk/>
            <pc:sldMk cId="3212352655" sldId="281"/>
            <ac:picMk id="241" creationId="{00000000-0000-0000-0000-000000000000}"/>
          </ac:picMkLst>
        </pc:picChg>
        <pc:picChg chg="mod">
          <ac:chgData name="Laible, Elizabeth" userId="cc99524a-59cf-4811-bbbd-4798cc24125f" providerId="ADAL" clId="{06E57631-B04D-4203-A9F6-307EEDB6DD96}" dt="2020-07-24T15:48:41.282" v="817" actId="962"/>
          <ac:picMkLst>
            <pc:docMk/>
            <pc:sldMk cId="3212352655" sldId="281"/>
            <ac:picMk id="242" creationId="{00000000-0000-0000-0000-000000000000}"/>
          </ac:picMkLst>
        </pc:picChg>
        <pc:picChg chg="mod">
          <ac:chgData name="Laible, Elizabeth" userId="cc99524a-59cf-4811-bbbd-4798cc24125f" providerId="ADAL" clId="{06E57631-B04D-4203-A9F6-307EEDB6DD96}" dt="2020-07-24T15:48:47.927" v="823" actId="962"/>
          <ac:picMkLst>
            <pc:docMk/>
            <pc:sldMk cId="3212352655" sldId="281"/>
            <ac:picMk id="243" creationId="{00000000-0000-0000-0000-000000000000}"/>
          </ac:picMkLst>
        </pc:picChg>
        <pc:picChg chg="mod">
          <ac:chgData name="Laible, Elizabeth" userId="cc99524a-59cf-4811-bbbd-4798cc24125f" providerId="ADAL" clId="{06E57631-B04D-4203-A9F6-307EEDB6DD96}" dt="2020-07-24T15:48:45.657" v="821" actId="962"/>
          <ac:picMkLst>
            <pc:docMk/>
            <pc:sldMk cId="3212352655" sldId="281"/>
            <ac:picMk id="244" creationId="{00000000-0000-0000-0000-000000000000}"/>
          </ac:picMkLst>
        </pc:picChg>
        <pc:picChg chg="mod">
          <ac:chgData name="Laible, Elizabeth" userId="cc99524a-59cf-4811-bbbd-4798cc24125f" providerId="ADAL" clId="{06E57631-B04D-4203-A9F6-307EEDB6DD96}" dt="2020-07-24T15:48:52.544" v="827" actId="962"/>
          <ac:picMkLst>
            <pc:docMk/>
            <pc:sldMk cId="3212352655" sldId="281"/>
            <ac:picMk id="245" creationId="{00000000-0000-0000-0000-000000000000}"/>
          </ac:picMkLst>
        </pc:picChg>
        <pc:picChg chg="mod">
          <ac:chgData name="Laible, Elizabeth" userId="cc99524a-59cf-4811-bbbd-4798cc24125f" providerId="ADAL" clId="{06E57631-B04D-4203-A9F6-307EEDB6DD96}" dt="2020-07-24T15:48:50.393" v="825" actId="962"/>
          <ac:picMkLst>
            <pc:docMk/>
            <pc:sldMk cId="3212352655" sldId="281"/>
            <ac:picMk id="246" creationId="{00000000-0000-0000-0000-000000000000}"/>
          </ac:picMkLst>
        </pc:picChg>
        <pc:picChg chg="mod">
          <ac:chgData name="Laible, Elizabeth" userId="cc99524a-59cf-4811-bbbd-4798cc24125f" providerId="ADAL" clId="{06E57631-B04D-4203-A9F6-307EEDB6DD96}" dt="2020-07-24T15:48:56.882" v="831" actId="962"/>
          <ac:picMkLst>
            <pc:docMk/>
            <pc:sldMk cId="3212352655" sldId="281"/>
            <ac:picMk id="247" creationId="{00000000-0000-0000-0000-000000000000}"/>
          </ac:picMkLst>
        </pc:picChg>
        <pc:picChg chg="mod">
          <ac:chgData name="Laible, Elizabeth" userId="cc99524a-59cf-4811-bbbd-4798cc24125f" providerId="ADAL" clId="{06E57631-B04D-4203-A9F6-307EEDB6DD96}" dt="2020-07-24T15:48:54.656" v="829" actId="962"/>
          <ac:picMkLst>
            <pc:docMk/>
            <pc:sldMk cId="3212352655" sldId="281"/>
            <ac:picMk id="248" creationId="{00000000-0000-0000-0000-000000000000}"/>
          </ac:picMkLst>
        </pc:picChg>
        <pc:picChg chg="mod">
          <ac:chgData name="Laible, Elizabeth" userId="cc99524a-59cf-4811-bbbd-4798cc24125f" providerId="ADAL" clId="{06E57631-B04D-4203-A9F6-307EEDB6DD96}" dt="2020-07-24T15:49:03.625" v="837" actId="962"/>
          <ac:picMkLst>
            <pc:docMk/>
            <pc:sldMk cId="3212352655" sldId="281"/>
            <ac:picMk id="249" creationId="{00000000-0000-0000-0000-000000000000}"/>
          </ac:picMkLst>
        </pc:picChg>
        <pc:picChg chg="mod">
          <ac:chgData name="Laible, Elizabeth" userId="cc99524a-59cf-4811-bbbd-4798cc24125f" providerId="ADAL" clId="{06E57631-B04D-4203-A9F6-307EEDB6DD96}" dt="2020-07-24T15:49:01.398" v="835" actId="962"/>
          <ac:picMkLst>
            <pc:docMk/>
            <pc:sldMk cId="3212352655" sldId="281"/>
            <ac:picMk id="250" creationId="{00000000-0000-0000-0000-000000000000}"/>
          </ac:picMkLst>
        </pc:picChg>
        <pc:picChg chg="mod">
          <ac:chgData name="Laible, Elizabeth" userId="cc99524a-59cf-4811-bbbd-4798cc24125f" providerId="ADAL" clId="{06E57631-B04D-4203-A9F6-307EEDB6DD96}" dt="2020-07-24T15:48:59.141" v="833" actId="962"/>
          <ac:picMkLst>
            <pc:docMk/>
            <pc:sldMk cId="3212352655" sldId="281"/>
            <ac:picMk id="251" creationId="{00000000-0000-0000-0000-000000000000}"/>
          </ac:picMkLst>
        </pc:picChg>
        <pc:picChg chg="mod">
          <ac:chgData name="Laible, Elizabeth" userId="cc99524a-59cf-4811-bbbd-4798cc24125f" providerId="ADAL" clId="{06E57631-B04D-4203-A9F6-307EEDB6DD96}" dt="2020-07-24T16:18:47.790" v="2063" actId="962"/>
          <ac:picMkLst>
            <pc:docMk/>
            <pc:sldMk cId="3212352655" sldId="281"/>
            <ac:picMk id="252" creationId="{00000000-0000-0000-0000-000000000000}"/>
          </ac:picMkLst>
        </pc:picChg>
        <pc:picChg chg="mod">
          <ac:chgData name="Laible, Elizabeth" userId="cc99524a-59cf-4811-bbbd-4798cc24125f" providerId="ADAL" clId="{06E57631-B04D-4203-A9F6-307EEDB6DD96}" dt="2020-07-24T15:49:05.923" v="839" actId="962"/>
          <ac:picMkLst>
            <pc:docMk/>
            <pc:sldMk cId="3212352655" sldId="281"/>
            <ac:picMk id="253" creationId="{00000000-0000-0000-0000-000000000000}"/>
          </ac:picMkLst>
        </pc:picChg>
        <pc:picChg chg="mod">
          <ac:chgData name="Laible, Elizabeth" userId="cc99524a-59cf-4811-bbbd-4798cc24125f" providerId="ADAL" clId="{06E57631-B04D-4203-A9F6-307EEDB6DD96}" dt="2020-07-24T15:49:10.378" v="841" actId="962"/>
          <ac:picMkLst>
            <pc:docMk/>
            <pc:sldMk cId="3212352655" sldId="281"/>
            <ac:picMk id="254" creationId="{00000000-0000-0000-0000-000000000000}"/>
          </ac:picMkLst>
        </pc:picChg>
      </pc:sldChg>
      <pc:sldChg chg="modSp">
        <pc:chgData name="Laible, Elizabeth" userId="cc99524a-59cf-4811-bbbd-4798cc24125f" providerId="ADAL" clId="{06E57631-B04D-4203-A9F6-307EEDB6DD96}" dt="2020-07-24T16:21:39.280" v="2147" actId="207"/>
        <pc:sldMkLst>
          <pc:docMk/>
          <pc:sldMk cId="1067137763" sldId="282"/>
        </pc:sldMkLst>
        <pc:spChg chg="mod">
          <ac:chgData name="Laible, Elizabeth" userId="cc99524a-59cf-4811-bbbd-4798cc24125f" providerId="ADAL" clId="{06E57631-B04D-4203-A9F6-307EEDB6DD96}" dt="2020-07-24T16:21:39.280" v="2147" actId="207"/>
          <ac:spMkLst>
            <pc:docMk/>
            <pc:sldMk cId="1067137763" sldId="282"/>
            <ac:spMk id="255" creationId="{00000000-0000-0000-0000-000000000000}"/>
          </ac:spMkLst>
        </pc:spChg>
        <pc:picChg chg="mod">
          <ac:chgData name="Laible, Elizabeth" userId="cc99524a-59cf-4811-bbbd-4798cc24125f" providerId="ADAL" clId="{06E57631-B04D-4203-A9F6-307EEDB6DD96}" dt="2020-07-24T16:16:25.088" v="1947" actId="962"/>
          <ac:picMkLst>
            <pc:docMk/>
            <pc:sldMk cId="1067137763" sldId="282"/>
            <ac:picMk id="179" creationId="{00000000-0000-0000-0000-000000000000}"/>
          </ac:picMkLst>
        </pc:picChg>
        <pc:picChg chg="mod">
          <ac:chgData name="Laible, Elizabeth" userId="cc99524a-59cf-4811-bbbd-4798cc24125f" providerId="ADAL" clId="{06E57631-B04D-4203-A9F6-307EEDB6DD96}" dt="2020-07-24T16:16:26.899" v="1949" actId="962"/>
          <ac:picMkLst>
            <pc:docMk/>
            <pc:sldMk cId="1067137763" sldId="282"/>
            <ac:picMk id="180" creationId="{00000000-0000-0000-0000-000000000000}"/>
          </ac:picMkLst>
        </pc:picChg>
        <pc:picChg chg="mod">
          <ac:chgData name="Laible, Elizabeth" userId="cc99524a-59cf-4811-bbbd-4798cc24125f" providerId="ADAL" clId="{06E57631-B04D-4203-A9F6-307EEDB6DD96}" dt="2020-07-24T16:16:28.882" v="1951" actId="962"/>
          <ac:picMkLst>
            <pc:docMk/>
            <pc:sldMk cId="1067137763" sldId="282"/>
            <ac:picMk id="181" creationId="{00000000-0000-0000-0000-000000000000}"/>
          </ac:picMkLst>
        </pc:picChg>
        <pc:picChg chg="mod">
          <ac:chgData name="Laible, Elizabeth" userId="cc99524a-59cf-4811-bbbd-4798cc24125f" providerId="ADAL" clId="{06E57631-B04D-4203-A9F6-307EEDB6DD96}" dt="2020-07-24T16:16:31.331" v="1953" actId="962"/>
          <ac:picMkLst>
            <pc:docMk/>
            <pc:sldMk cId="1067137763" sldId="282"/>
            <ac:picMk id="182" creationId="{00000000-0000-0000-0000-000000000000}"/>
          </ac:picMkLst>
        </pc:picChg>
        <pc:picChg chg="mod">
          <ac:chgData name="Laible, Elizabeth" userId="cc99524a-59cf-4811-bbbd-4798cc24125f" providerId="ADAL" clId="{06E57631-B04D-4203-A9F6-307EEDB6DD96}" dt="2020-07-24T16:16:34.947" v="1955" actId="962"/>
          <ac:picMkLst>
            <pc:docMk/>
            <pc:sldMk cId="1067137763" sldId="282"/>
            <ac:picMk id="183" creationId="{00000000-0000-0000-0000-000000000000}"/>
          </ac:picMkLst>
        </pc:picChg>
        <pc:picChg chg="mod">
          <ac:chgData name="Laible, Elizabeth" userId="cc99524a-59cf-4811-bbbd-4798cc24125f" providerId="ADAL" clId="{06E57631-B04D-4203-A9F6-307EEDB6DD96}" dt="2020-07-24T16:16:36.689" v="1957" actId="962"/>
          <ac:picMkLst>
            <pc:docMk/>
            <pc:sldMk cId="1067137763" sldId="282"/>
            <ac:picMk id="184" creationId="{00000000-0000-0000-0000-000000000000}"/>
          </ac:picMkLst>
        </pc:picChg>
        <pc:picChg chg="mod">
          <ac:chgData name="Laible, Elizabeth" userId="cc99524a-59cf-4811-bbbd-4798cc24125f" providerId="ADAL" clId="{06E57631-B04D-4203-A9F6-307EEDB6DD96}" dt="2020-07-24T16:16:38.644" v="1959" actId="962"/>
          <ac:picMkLst>
            <pc:docMk/>
            <pc:sldMk cId="1067137763" sldId="282"/>
            <ac:picMk id="185" creationId="{00000000-0000-0000-0000-000000000000}"/>
          </ac:picMkLst>
        </pc:picChg>
        <pc:picChg chg="mod">
          <ac:chgData name="Laible, Elizabeth" userId="cc99524a-59cf-4811-bbbd-4798cc24125f" providerId="ADAL" clId="{06E57631-B04D-4203-A9F6-307EEDB6DD96}" dt="2020-07-24T16:16:40.488" v="1961" actId="962"/>
          <ac:picMkLst>
            <pc:docMk/>
            <pc:sldMk cId="1067137763" sldId="282"/>
            <ac:picMk id="186" creationId="{00000000-0000-0000-0000-000000000000}"/>
          </ac:picMkLst>
        </pc:picChg>
        <pc:picChg chg="mod">
          <ac:chgData name="Laible, Elizabeth" userId="cc99524a-59cf-4811-bbbd-4798cc24125f" providerId="ADAL" clId="{06E57631-B04D-4203-A9F6-307EEDB6DD96}" dt="2020-07-24T16:16:42.337" v="1963" actId="962"/>
          <ac:picMkLst>
            <pc:docMk/>
            <pc:sldMk cId="1067137763" sldId="282"/>
            <ac:picMk id="187" creationId="{00000000-0000-0000-0000-000000000000}"/>
          </ac:picMkLst>
        </pc:picChg>
        <pc:picChg chg="mod">
          <ac:chgData name="Laible, Elizabeth" userId="cc99524a-59cf-4811-bbbd-4798cc24125f" providerId="ADAL" clId="{06E57631-B04D-4203-A9F6-307EEDB6DD96}" dt="2020-07-24T16:16:46.128" v="1967" actId="962"/>
          <ac:picMkLst>
            <pc:docMk/>
            <pc:sldMk cId="1067137763" sldId="282"/>
            <ac:picMk id="188" creationId="{00000000-0000-0000-0000-000000000000}"/>
          </ac:picMkLst>
        </pc:picChg>
        <pc:picChg chg="mod">
          <ac:chgData name="Laible, Elizabeth" userId="cc99524a-59cf-4811-bbbd-4798cc24125f" providerId="ADAL" clId="{06E57631-B04D-4203-A9F6-307EEDB6DD96}" dt="2020-07-24T16:16:44.207" v="1965" actId="962"/>
          <ac:picMkLst>
            <pc:docMk/>
            <pc:sldMk cId="1067137763" sldId="282"/>
            <ac:picMk id="189" creationId="{00000000-0000-0000-0000-000000000000}"/>
          </ac:picMkLst>
        </pc:picChg>
        <pc:picChg chg="mod">
          <ac:chgData name="Laible, Elizabeth" userId="cc99524a-59cf-4811-bbbd-4798cc24125f" providerId="ADAL" clId="{06E57631-B04D-4203-A9F6-307EEDB6DD96}" dt="2020-07-24T16:16:48.047" v="1969" actId="962"/>
          <ac:picMkLst>
            <pc:docMk/>
            <pc:sldMk cId="1067137763" sldId="282"/>
            <ac:picMk id="190" creationId="{00000000-0000-0000-0000-000000000000}"/>
          </ac:picMkLst>
        </pc:picChg>
        <pc:picChg chg="mod">
          <ac:chgData name="Laible, Elizabeth" userId="cc99524a-59cf-4811-bbbd-4798cc24125f" providerId="ADAL" clId="{06E57631-B04D-4203-A9F6-307EEDB6DD96}" dt="2020-07-24T16:16:49.900" v="1971" actId="962"/>
          <ac:picMkLst>
            <pc:docMk/>
            <pc:sldMk cId="1067137763" sldId="282"/>
            <ac:picMk id="191" creationId="{00000000-0000-0000-0000-000000000000}"/>
          </ac:picMkLst>
        </pc:picChg>
        <pc:picChg chg="mod">
          <ac:chgData name="Laible, Elizabeth" userId="cc99524a-59cf-4811-bbbd-4798cc24125f" providerId="ADAL" clId="{06E57631-B04D-4203-A9F6-307EEDB6DD96}" dt="2020-07-24T16:18:49.785" v="2065" actId="962"/>
          <ac:picMkLst>
            <pc:docMk/>
            <pc:sldMk cId="1067137763" sldId="282"/>
            <ac:picMk id="192" creationId="{00000000-0000-0000-0000-000000000000}"/>
          </ac:picMkLst>
        </pc:picChg>
        <pc:picChg chg="mod">
          <ac:chgData name="Laible, Elizabeth" userId="cc99524a-59cf-4811-bbbd-4798cc24125f" providerId="ADAL" clId="{06E57631-B04D-4203-A9F6-307EEDB6DD96}" dt="2020-07-24T16:08:05.240" v="1553" actId="962"/>
          <ac:picMkLst>
            <pc:docMk/>
            <pc:sldMk cId="1067137763" sldId="282"/>
            <ac:picMk id="193" creationId="{00000000-0000-0000-0000-000000000000}"/>
          </ac:picMkLst>
        </pc:picChg>
        <pc:picChg chg="mod">
          <ac:chgData name="Laible, Elizabeth" userId="cc99524a-59cf-4811-bbbd-4798cc24125f" providerId="ADAL" clId="{06E57631-B04D-4203-A9F6-307EEDB6DD96}" dt="2020-07-24T16:08:10.499" v="1557" actId="962"/>
          <ac:picMkLst>
            <pc:docMk/>
            <pc:sldMk cId="1067137763" sldId="282"/>
            <ac:picMk id="194" creationId="{00000000-0000-0000-0000-000000000000}"/>
          </ac:picMkLst>
        </pc:picChg>
        <pc:picChg chg="mod">
          <ac:chgData name="Laible, Elizabeth" userId="cc99524a-59cf-4811-bbbd-4798cc24125f" providerId="ADAL" clId="{06E57631-B04D-4203-A9F6-307EEDB6DD96}" dt="2020-07-24T16:08:07.446" v="1555" actId="962"/>
          <ac:picMkLst>
            <pc:docMk/>
            <pc:sldMk cId="1067137763" sldId="282"/>
            <ac:picMk id="195" creationId="{00000000-0000-0000-0000-000000000000}"/>
          </ac:picMkLst>
        </pc:picChg>
        <pc:picChg chg="mod">
          <ac:chgData name="Laible, Elizabeth" userId="cc99524a-59cf-4811-bbbd-4798cc24125f" providerId="ADAL" clId="{06E57631-B04D-4203-A9F6-307EEDB6DD96}" dt="2020-07-24T16:08:12.597" v="1559" actId="962"/>
          <ac:picMkLst>
            <pc:docMk/>
            <pc:sldMk cId="1067137763" sldId="282"/>
            <ac:picMk id="196" creationId="{00000000-0000-0000-0000-000000000000}"/>
          </ac:picMkLst>
        </pc:picChg>
        <pc:picChg chg="mod">
          <ac:chgData name="Laible, Elizabeth" userId="cc99524a-59cf-4811-bbbd-4798cc24125f" providerId="ADAL" clId="{06E57631-B04D-4203-A9F6-307EEDB6DD96}" dt="2020-07-24T16:08:17.082" v="1563" actId="962"/>
          <ac:picMkLst>
            <pc:docMk/>
            <pc:sldMk cId="1067137763" sldId="282"/>
            <ac:picMk id="197" creationId="{00000000-0000-0000-0000-000000000000}"/>
          </ac:picMkLst>
        </pc:picChg>
        <pc:picChg chg="mod">
          <ac:chgData name="Laible, Elizabeth" userId="cc99524a-59cf-4811-bbbd-4798cc24125f" providerId="ADAL" clId="{06E57631-B04D-4203-A9F6-307EEDB6DD96}" dt="2020-07-24T16:08:15.228" v="1561" actId="962"/>
          <ac:picMkLst>
            <pc:docMk/>
            <pc:sldMk cId="1067137763" sldId="282"/>
            <ac:picMk id="198" creationId="{00000000-0000-0000-0000-000000000000}"/>
          </ac:picMkLst>
        </pc:picChg>
        <pc:picChg chg="mod">
          <ac:chgData name="Laible, Elizabeth" userId="cc99524a-59cf-4811-bbbd-4798cc24125f" providerId="ADAL" clId="{06E57631-B04D-4203-A9F6-307EEDB6DD96}" dt="2020-07-24T16:08:20.767" v="1567" actId="962"/>
          <ac:picMkLst>
            <pc:docMk/>
            <pc:sldMk cId="1067137763" sldId="282"/>
            <ac:picMk id="199" creationId="{00000000-0000-0000-0000-000000000000}"/>
          </ac:picMkLst>
        </pc:picChg>
        <pc:picChg chg="mod">
          <ac:chgData name="Laible, Elizabeth" userId="cc99524a-59cf-4811-bbbd-4798cc24125f" providerId="ADAL" clId="{06E57631-B04D-4203-A9F6-307EEDB6DD96}" dt="2020-07-24T16:08:19.035" v="1565" actId="962"/>
          <ac:picMkLst>
            <pc:docMk/>
            <pc:sldMk cId="1067137763" sldId="282"/>
            <ac:picMk id="200" creationId="{00000000-0000-0000-0000-000000000000}"/>
          </ac:picMkLst>
        </pc:picChg>
        <pc:picChg chg="mod">
          <ac:chgData name="Laible, Elizabeth" userId="cc99524a-59cf-4811-bbbd-4798cc24125f" providerId="ADAL" clId="{06E57631-B04D-4203-A9F6-307EEDB6DD96}" dt="2020-07-24T16:08:22.893" v="1569" actId="962"/>
          <ac:picMkLst>
            <pc:docMk/>
            <pc:sldMk cId="1067137763" sldId="282"/>
            <ac:picMk id="201" creationId="{00000000-0000-0000-0000-000000000000}"/>
          </ac:picMkLst>
        </pc:picChg>
        <pc:picChg chg="mod">
          <ac:chgData name="Laible, Elizabeth" userId="cc99524a-59cf-4811-bbbd-4798cc24125f" providerId="ADAL" clId="{06E57631-B04D-4203-A9F6-307EEDB6DD96}" dt="2020-07-24T16:08:26.717" v="1573" actId="962"/>
          <ac:picMkLst>
            <pc:docMk/>
            <pc:sldMk cId="1067137763" sldId="282"/>
            <ac:picMk id="202" creationId="{00000000-0000-0000-0000-000000000000}"/>
          </ac:picMkLst>
        </pc:picChg>
        <pc:picChg chg="mod">
          <ac:chgData name="Laible, Elizabeth" userId="cc99524a-59cf-4811-bbbd-4798cc24125f" providerId="ADAL" clId="{06E57631-B04D-4203-A9F6-307EEDB6DD96}" dt="2020-07-24T16:08:24.737" v="1571" actId="962"/>
          <ac:picMkLst>
            <pc:docMk/>
            <pc:sldMk cId="1067137763" sldId="282"/>
            <ac:picMk id="203" creationId="{00000000-0000-0000-0000-000000000000}"/>
          </ac:picMkLst>
        </pc:picChg>
        <pc:picChg chg="mod">
          <ac:chgData name="Laible, Elizabeth" userId="cc99524a-59cf-4811-bbbd-4798cc24125f" providerId="ADAL" clId="{06E57631-B04D-4203-A9F6-307EEDB6DD96}" dt="2020-07-24T16:08:30.585" v="1577" actId="962"/>
          <ac:picMkLst>
            <pc:docMk/>
            <pc:sldMk cId="1067137763" sldId="282"/>
            <ac:picMk id="204" creationId="{00000000-0000-0000-0000-000000000000}"/>
          </ac:picMkLst>
        </pc:picChg>
        <pc:picChg chg="mod">
          <ac:chgData name="Laible, Elizabeth" userId="cc99524a-59cf-4811-bbbd-4798cc24125f" providerId="ADAL" clId="{06E57631-B04D-4203-A9F6-307EEDB6DD96}" dt="2020-07-24T16:08:28.621" v="1575" actId="962"/>
          <ac:picMkLst>
            <pc:docMk/>
            <pc:sldMk cId="1067137763" sldId="282"/>
            <ac:picMk id="205" creationId="{00000000-0000-0000-0000-000000000000}"/>
          </ac:picMkLst>
        </pc:picChg>
        <pc:picChg chg="mod">
          <ac:chgData name="Laible, Elizabeth" userId="cc99524a-59cf-4811-bbbd-4798cc24125f" providerId="ADAL" clId="{06E57631-B04D-4203-A9F6-307EEDB6DD96}" dt="2020-07-24T16:08:34.312" v="1581" actId="962"/>
          <ac:picMkLst>
            <pc:docMk/>
            <pc:sldMk cId="1067137763" sldId="282"/>
            <ac:picMk id="206" creationId="{00000000-0000-0000-0000-000000000000}"/>
          </ac:picMkLst>
        </pc:picChg>
        <pc:picChg chg="mod">
          <ac:chgData name="Laible, Elizabeth" userId="cc99524a-59cf-4811-bbbd-4798cc24125f" providerId="ADAL" clId="{06E57631-B04D-4203-A9F6-307EEDB6DD96}" dt="2020-07-24T16:08:32.389" v="1579" actId="962"/>
          <ac:picMkLst>
            <pc:docMk/>
            <pc:sldMk cId="1067137763" sldId="282"/>
            <ac:picMk id="207" creationId="{00000000-0000-0000-0000-000000000000}"/>
          </ac:picMkLst>
        </pc:picChg>
        <pc:picChg chg="mod">
          <ac:chgData name="Laible, Elizabeth" userId="cc99524a-59cf-4811-bbbd-4798cc24125f" providerId="ADAL" clId="{06E57631-B04D-4203-A9F6-307EEDB6DD96}" dt="2020-07-24T16:08:38.359" v="1585" actId="962"/>
          <ac:picMkLst>
            <pc:docMk/>
            <pc:sldMk cId="1067137763" sldId="282"/>
            <ac:picMk id="208" creationId="{00000000-0000-0000-0000-000000000000}"/>
          </ac:picMkLst>
        </pc:picChg>
        <pc:picChg chg="mod">
          <ac:chgData name="Laible, Elizabeth" userId="cc99524a-59cf-4811-bbbd-4798cc24125f" providerId="ADAL" clId="{06E57631-B04D-4203-A9F6-307EEDB6DD96}" dt="2020-07-24T16:08:36.102" v="1583" actId="962"/>
          <ac:picMkLst>
            <pc:docMk/>
            <pc:sldMk cId="1067137763" sldId="282"/>
            <ac:picMk id="209" creationId="{00000000-0000-0000-0000-000000000000}"/>
          </ac:picMkLst>
        </pc:picChg>
        <pc:picChg chg="mod">
          <ac:chgData name="Laible, Elizabeth" userId="cc99524a-59cf-4811-bbbd-4798cc24125f" providerId="ADAL" clId="{06E57631-B04D-4203-A9F6-307EEDB6DD96}" dt="2020-07-24T16:08:42.307" v="1589" actId="962"/>
          <ac:picMkLst>
            <pc:docMk/>
            <pc:sldMk cId="1067137763" sldId="282"/>
            <ac:picMk id="210" creationId="{00000000-0000-0000-0000-000000000000}"/>
          </ac:picMkLst>
        </pc:picChg>
        <pc:picChg chg="mod">
          <ac:chgData name="Laible, Elizabeth" userId="cc99524a-59cf-4811-bbbd-4798cc24125f" providerId="ADAL" clId="{06E57631-B04D-4203-A9F6-307EEDB6DD96}" dt="2020-07-24T16:08:40.433" v="1587" actId="962"/>
          <ac:picMkLst>
            <pc:docMk/>
            <pc:sldMk cId="1067137763" sldId="282"/>
            <ac:picMk id="211" creationId="{00000000-0000-0000-0000-000000000000}"/>
          </ac:picMkLst>
        </pc:picChg>
        <pc:picChg chg="mod">
          <ac:chgData name="Laible, Elizabeth" userId="cc99524a-59cf-4811-bbbd-4798cc24125f" providerId="ADAL" clId="{06E57631-B04D-4203-A9F6-307EEDB6DD96}" dt="2020-07-24T16:08:45.870" v="1591" actId="962"/>
          <ac:picMkLst>
            <pc:docMk/>
            <pc:sldMk cId="1067137763" sldId="282"/>
            <ac:picMk id="212" creationId="{00000000-0000-0000-0000-000000000000}"/>
          </ac:picMkLst>
        </pc:picChg>
        <pc:picChg chg="mod">
          <ac:chgData name="Laible, Elizabeth" userId="cc99524a-59cf-4811-bbbd-4798cc24125f" providerId="ADAL" clId="{06E57631-B04D-4203-A9F6-307EEDB6DD96}" dt="2020-07-24T15:49:33.099" v="843" actId="962"/>
          <ac:picMkLst>
            <pc:docMk/>
            <pc:sldMk cId="1067137763" sldId="282"/>
            <ac:picMk id="213" creationId="{00000000-0000-0000-0000-000000000000}"/>
          </ac:picMkLst>
        </pc:picChg>
        <pc:picChg chg="mod">
          <ac:chgData name="Laible, Elizabeth" userId="cc99524a-59cf-4811-bbbd-4798cc24125f" providerId="ADAL" clId="{06E57631-B04D-4203-A9F6-307EEDB6DD96}" dt="2020-07-24T15:49:40.170" v="847" actId="962"/>
          <ac:picMkLst>
            <pc:docMk/>
            <pc:sldMk cId="1067137763" sldId="282"/>
            <ac:picMk id="214" creationId="{00000000-0000-0000-0000-000000000000}"/>
          </ac:picMkLst>
        </pc:picChg>
        <pc:picChg chg="mod">
          <ac:chgData name="Laible, Elizabeth" userId="cc99524a-59cf-4811-bbbd-4798cc24125f" providerId="ADAL" clId="{06E57631-B04D-4203-A9F6-307EEDB6DD96}" dt="2020-07-24T15:49:36.049" v="845" actId="962"/>
          <ac:picMkLst>
            <pc:docMk/>
            <pc:sldMk cId="1067137763" sldId="282"/>
            <ac:picMk id="215" creationId="{00000000-0000-0000-0000-000000000000}"/>
          </ac:picMkLst>
        </pc:picChg>
        <pc:picChg chg="mod">
          <ac:chgData name="Laible, Elizabeth" userId="cc99524a-59cf-4811-bbbd-4798cc24125f" providerId="ADAL" clId="{06E57631-B04D-4203-A9F6-307EEDB6DD96}" dt="2020-07-24T15:49:46.981" v="853" actId="962"/>
          <ac:picMkLst>
            <pc:docMk/>
            <pc:sldMk cId="1067137763" sldId="282"/>
            <ac:picMk id="216" creationId="{00000000-0000-0000-0000-000000000000}"/>
          </ac:picMkLst>
        </pc:picChg>
        <pc:picChg chg="mod">
          <ac:chgData name="Laible, Elizabeth" userId="cc99524a-59cf-4811-bbbd-4798cc24125f" providerId="ADAL" clId="{06E57631-B04D-4203-A9F6-307EEDB6DD96}" dt="2020-07-24T15:49:42.410" v="849" actId="962"/>
          <ac:picMkLst>
            <pc:docMk/>
            <pc:sldMk cId="1067137763" sldId="282"/>
            <ac:picMk id="217" creationId="{00000000-0000-0000-0000-000000000000}"/>
          </ac:picMkLst>
        </pc:picChg>
        <pc:picChg chg="mod">
          <ac:chgData name="Laible, Elizabeth" userId="cc99524a-59cf-4811-bbbd-4798cc24125f" providerId="ADAL" clId="{06E57631-B04D-4203-A9F6-307EEDB6DD96}" dt="2020-07-24T15:52:46.429" v="857" actId="962"/>
          <ac:picMkLst>
            <pc:docMk/>
            <pc:sldMk cId="1067137763" sldId="282"/>
            <ac:picMk id="218" creationId="{00000000-0000-0000-0000-000000000000}"/>
          </ac:picMkLst>
        </pc:picChg>
        <pc:picChg chg="mod">
          <ac:chgData name="Laible, Elizabeth" userId="cc99524a-59cf-4811-bbbd-4798cc24125f" providerId="ADAL" clId="{06E57631-B04D-4203-A9F6-307EEDB6DD96}" dt="2020-07-24T15:49:44.731" v="851" actId="962"/>
          <ac:picMkLst>
            <pc:docMk/>
            <pc:sldMk cId="1067137763" sldId="282"/>
            <ac:picMk id="219" creationId="{00000000-0000-0000-0000-000000000000}"/>
          </ac:picMkLst>
        </pc:picChg>
        <pc:picChg chg="mod">
          <ac:chgData name="Laible, Elizabeth" userId="cc99524a-59cf-4811-bbbd-4798cc24125f" providerId="ADAL" clId="{06E57631-B04D-4203-A9F6-307EEDB6DD96}" dt="2020-07-24T15:49:49.184" v="855" actId="962"/>
          <ac:picMkLst>
            <pc:docMk/>
            <pc:sldMk cId="1067137763" sldId="282"/>
            <ac:picMk id="220" creationId="{00000000-0000-0000-0000-000000000000}"/>
          </ac:picMkLst>
        </pc:picChg>
        <pc:picChg chg="mod">
          <ac:chgData name="Laible, Elizabeth" userId="cc99524a-59cf-4811-bbbd-4798cc24125f" providerId="ADAL" clId="{06E57631-B04D-4203-A9F6-307EEDB6DD96}" dt="2020-07-24T15:52:50.925" v="859" actId="962"/>
          <ac:picMkLst>
            <pc:docMk/>
            <pc:sldMk cId="1067137763" sldId="282"/>
            <ac:picMk id="221" creationId="{00000000-0000-0000-0000-000000000000}"/>
          </ac:picMkLst>
        </pc:picChg>
        <pc:picChg chg="mod">
          <ac:chgData name="Laible, Elizabeth" userId="cc99524a-59cf-4811-bbbd-4798cc24125f" providerId="ADAL" clId="{06E57631-B04D-4203-A9F6-307EEDB6DD96}" dt="2020-07-24T15:52:56.820" v="863" actId="962"/>
          <ac:picMkLst>
            <pc:docMk/>
            <pc:sldMk cId="1067137763" sldId="282"/>
            <ac:picMk id="222" creationId="{00000000-0000-0000-0000-000000000000}"/>
          </ac:picMkLst>
        </pc:picChg>
        <pc:picChg chg="mod">
          <ac:chgData name="Laible, Elizabeth" userId="cc99524a-59cf-4811-bbbd-4798cc24125f" providerId="ADAL" clId="{06E57631-B04D-4203-A9F6-307EEDB6DD96}" dt="2020-07-24T15:52:54.422" v="861" actId="962"/>
          <ac:picMkLst>
            <pc:docMk/>
            <pc:sldMk cId="1067137763" sldId="282"/>
            <ac:picMk id="223" creationId="{00000000-0000-0000-0000-000000000000}"/>
          </ac:picMkLst>
        </pc:picChg>
        <pc:picChg chg="mod">
          <ac:chgData name="Laible, Elizabeth" userId="cc99524a-59cf-4811-bbbd-4798cc24125f" providerId="ADAL" clId="{06E57631-B04D-4203-A9F6-307EEDB6DD96}" dt="2020-07-24T15:53:00.625" v="865" actId="962"/>
          <ac:picMkLst>
            <pc:docMk/>
            <pc:sldMk cId="1067137763" sldId="282"/>
            <ac:picMk id="224" creationId="{00000000-0000-0000-0000-000000000000}"/>
          </ac:picMkLst>
        </pc:picChg>
        <pc:picChg chg="mod">
          <ac:chgData name="Laible, Elizabeth" userId="cc99524a-59cf-4811-bbbd-4798cc24125f" providerId="ADAL" clId="{06E57631-B04D-4203-A9F6-307EEDB6DD96}" dt="2020-07-24T15:53:05.606" v="869" actId="962"/>
          <ac:picMkLst>
            <pc:docMk/>
            <pc:sldMk cId="1067137763" sldId="282"/>
            <ac:picMk id="225" creationId="{00000000-0000-0000-0000-000000000000}"/>
          </ac:picMkLst>
        </pc:picChg>
        <pc:picChg chg="mod">
          <ac:chgData name="Laible, Elizabeth" userId="cc99524a-59cf-4811-bbbd-4798cc24125f" providerId="ADAL" clId="{06E57631-B04D-4203-A9F6-307EEDB6DD96}" dt="2020-07-24T15:53:03.248" v="867" actId="962"/>
          <ac:picMkLst>
            <pc:docMk/>
            <pc:sldMk cId="1067137763" sldId="282"/>
            <ac:picMk id="226" creationId="{00000000-0000-0000-0000-000000000000}"/>
          </ac:picMkLst>
        </pc:picChg>
        <pc:picChg chg="mod">
          <ac:chgData name="Laible, Elizabeth" userId="cc99524a-59cf-4811-bbbd-4798cc24125f" providerId="ADAL" clId="{06E57631-B04D-4203-A9F6-307EEDB6DD96}" dt="2020-07-24T15:53:10.225" v="873" actId="962"/>
          <ac:picMkLst>
            <pc:docMk/>
            <pc:sldMk cId="1067137763" sldId="282"/>
            <ac:picMk id="227" creationId="{00000000-0000-0000-0000-000000000000}"/>
          </ac:picMkLst>
        </pc:picChg>
        <pc:picChg chg="mod">
          <ac:chgData name="Laible, Elizabeth" userId="cc99524a-59cf-4811-bbbd-4798cc24125f" providerId="ADAL" clId="{06E57631-B04D-4203-A9F6-307EEDB6DD96}" dt="2020-07-24T15:53:07.955" v="871" actId="962"/>
          <ac:picMkLst>
            <pc:docMk/>
            <pc:sldMk cId="1067137763" sldId="282"/>
            <ac:picMk id="228" creationId="{00000000-0000-0000-0000-000000000000}"/>
          </ac:picMkLst>
        </pc:picChg>
        <pc:picChg chg="mod">
          <ac:chgData name="Laible, Elizabeth" userId="cc99524a-59cf-4811-bbbd-4798cc24125f" providerId="ADAL" clId="{06E57631-B04D-4203-A9F6-307EEDB6DD96}" dt="2020-07-24T15:53:15.563" v="877" actId="962"/>
          <ac:picMkLst>
            <pc:docMk/>
            <pc:sldMk cId="1067137763" sldId="282"/>
            <ac:picMk id="229" creationId="{00000000-0000-0000-0000-000000000000}"/>
          </ac:picMkLst>
        </pc:picChg>
        <pc:picChg chg="mod">
          <ac:chgData name="Laible, Elizabeth" userId="cc99524a-59cf-4811-bbbd-4798cc24125f" providerId="ADAL" clId="{06E57631-B04D-4203-A9F6-307EEDB6DD96}" dt="2020-07-24T15:53:12.425" v="875" actId="962"/>
          <ac:picMkLst>
            <pc:docMk/>
            <pc:sldMk cId="1067137763" sldId="282"/>
            <ac:picMk id="230" creationId="{00000000-0000-0000-0000-000000000000}"/>
          </ac:picMkLst>
        </pc:picChg>
        <pc:picChg chg="mod">
          <ac:chgData name="Laible, Elizabeth" userId="cc99524a-59cf-4811-bbbd-4798cc24125f" providerId="ADAL" clId="{06E57631-B04D-4203-A9F6-307EEDB6DD96}" dt="2020-07-24T15:53:29.071" v="889" actId="962"/>
          <ac:picMkLst>
            <pc:docMk/>
            <pc:sldMk cId="1067137763" sldId="282"/>
            <ac:picMk id="231" creationId="{00000000-0000-0000-0000-000000000000}"/>
          </ac:picMkLst>
        </pc:picChg>
        <pc:picChg chg="mod">
          <ac:chgData name="Laible, Elizabeth" userId="cc99524a-59cf-4811-bbbd-4798cc24125f" providerId="ADAL" clId="{06E57631-B04D-4203-A9F6-307EEDB6DD96}" dt="2020-07-24T15:53:17.740" v="879" actId="962"/>
          <ac:picMkLst>
            <pc:docMk/>
            <pc:sldMk cId="1067137763" sldId="282"/>
            <ac:picMk id="232" creationId="{00000000-0000-0000-0000-000000000000}"/>
          </ac:picMkLst>
        </pc:picChg>
        <pc:picChg chg="mod">
          <ac:chgData name="Laible, Elizabeth" userId="cc99524a-59cf-4811-bbbd-4798cc24125f" providerId="ADAL" clId="{06E57631-B04D-4203-A9F6-307EEDB6DD96}" dt="2020-07-24T15:53:26.925" v="887" actId="962"/>
          <ac:picMkLst>
            <pc:docMk/>
            <pc:sldMk cId="1067137763" sldId="282"/>
            <ac:picMk id="233" creationId="{00000000-0000-0000-0000-000000000000}"/>
          </ac:picMkLst>
        </pc:picChg>
        <pc:picChg chg="mod">
          <ac:chgData name="Laible, Elizabeth" userId="cc99524a-59cf-4811-bbbd-4798cc24125f" providerId="ADAL" clId="{06E57631-B04D-4203-A9F6-307EEDB6DD96}" dt="2020-07-24T15:53:20.145" v="881" actId="962"/>
          <ac:picMkLst>
            <pc:docMk/>
            <pc:sldMk cId="1067137763" sldId="282"/>
            <ac:picMk id="234" creationId="{00000000-0000-0000-0000-000000000000}"/>
          </ac:picMkLst>
        </pc:picChg>
        <pc:picChg chg="mod">
          <ac:chgData name="Laible, Elizabeth" userId="cc99524a-59cf-4811-bbbd-4798cc24125f" providerId="ADAL" clId="{06E57631-B04D-4203-A9F6-307EEDB6DD96}" dt="2020-07-24T15:53:24.522" v="885" actId="962"/>
          <ac:picMkLst>
            <pc:docMk/>
            <pc:sldMk cId="1067137763" sldId="282"/>
            <ac:picMk id="235" creationId="{00000000-0000-0000-0000-000000000000}"/>
          </ac:picMkLst>
        </pc:picChg>
        <pc:picChg chg="mod">
          <ac:chgData name="Laible, Elizabeth" userId="cc99524a-59cf-4811-bbbd-4798cc24125f" providerId="ADAL" clId="{06E57631-B04D-4203-A9F6-307EEDB6DD96}" dt="2020-07-24T15:53:22.307" v="883" actId="962"/>
          <ac:picMkLst>
            <pc:docMk/>
            <pc:sldMk cId="1067137763" sldId="282"/>
            <ac:picMk id="236" creationId="{00000000-0000-0000-0000-000000000000}"/>
          </ac:picMkLst>
        </pc:picChg>
        <pc:picChg chg="mod">
          <ac:chgData name="Laible, Elizabeth" userId="cc99524a-59cf-4811-bbbd-4798cc24125f" providerId="ADAL" clId="{06E57631-B04D-4203-A9F6-307EEDB6DD96}" dt="2020-07-24T15:53:35.456" v="895" actId="962"/>
          <ac:picMkLst>
            <pc:docMk/>
            <pc:sldMk cId="1067137763" sldId="282"/>
            <ac:picMk id="237" creationId="{00000000-0000-0000-0000-000000000000}"/>
          </ac:picMkLst>
        </pc:picChg>
        <pc:picChg chg="mod">
          <ac:chgData name="Laible, Elizabeth" userId="cc99524a-59cf-4811-bbbd-4798cc24125f" providerId="ADAL" clId="{06E57631-B04D-4203-A9F6-307EEDB6DD96}" dt="2020-07-24T15:53:31.125" v="891" actId="962"/>
          <ac:picMkLst>
            <pc:docMk/>
            <pc:sldMk cId="1067137763" sldId="282"/>
            <ac:picMk id="238" creationId="{00000000-0000-0000-0000-000000000000}"/>
          </ac:picMkLst>
        </pc:picChg>
        <pc:picChg chg="mod">
          <ac:chgData name="Laible, Elizabeth" userId="cc99524a-59cf-4811-bbbd-4798cc24125f" providerId="ADAL" clId="{06E57631-B04D-4203-A9F6-307EEDB6DD96}" dt="2020-07-24T15:53:40.449" v="899" actId="962"/>
          <ac:picMkLst>
            <pc:docMk/>
            <pc:sldMk cId="1067137763" sldId="282"/>
            <ac:picMk id="239" creationId="{00000000-0000-0000-0000-000000000000}"/>
          </ac:picMkLst>
        </pc:picChg>
        <pc:picChg chg="mod">
          <ac:chgData name="Laible, Elizabeth" userId="cc99524a-59cf-4811-bbbd-4798cc24125f" providerId="ADAL" clId="{06E57631-B04D-4203-A9F6-307EEDB6DD96}" dt="2020-07-24T15:53:37.640" v="897" actId="962"/>
          <ac:picMkLst>
            <pc:docMk/>
            <pc:sldMk cId="1067137763" sldId="282"/>
            <ac:picMk id="240" creationId="{00000000-0000-0000-0000-000000000000}"/>
          </ac:picMkLst>
        </pc:picChg>
        <pc:picChg chg="mod">
          <ac:chgData name="Laible, Elizabeth" userId="cc99524a-59cf-4811-bbbd-4798cc24125f" providerId="ADAL" clId="{06E57631-B04D-4203-A9F6-307EEDB6DD96}" dt="2020-07-24T15:53:33.259" v="893" actId="962"/>
          <ac:picMkLst>
            <pc:docMk/>
            <pc:sldMk cId="1067137763" sldId="282"/>
            <ac:picMk id="241" creationId="{00000000-0000-0000-0000-000000000000}"/>
          </ac:picMkLst>
        </pc:picChg>
        <pc:picChg chg="mod">
          <ac:chgData name="Laible, Elizabeth" userId="cc99524a-59cf-4811-bbbd-4798cc24125f" providerId="ADAL" clId="{06E57631-B04D-4203-A9F6-307EEDB6DD96}" dt="2020-07-24T15:53:47.234" v="905" actId="962"/>
          <ac:picMkLst>
            <pc:docMk/>
            <pc:sldMk cId="1067137763" sldId="282"/>
            <ac:picMk id="242" creationId="{00000000-0000-0000-0000-000000000000}"/>
          </ac:picMkLst>
        </pc:picChg>
        <pc:picChg chg="mod">
          <ac:chgData name="Laible, Elizabeth" userId="cc99524a-59cf-4811-bbbd-4798cc24125f" providerId="ADAL" clId="{06E57631-B04D-4203-A9F6-307EEDB6DD96}" dt="2020-07-24T15:53:42.566" v="901" actId="962"/>
          <ac:picMkLst>
            <pc:docMk/>
            <pc:sldMk cId="1067137763" sldId="282"/>
            <ac:picMk id="243" creationId="{00000000-0000-0000-0000-000000000000}"/>
          </ac:picMkLst>
        </pc:picChg>
        <pc:picChg chg="mod">
          <ac:chgData name="Laible, Elizabeth" userId="cc99524a-59cf-4811-bbbd-4798cc24125f" providerId="ADAL" clId="{06E57631-B04D-4203-A9F6-307EEDB6DD96}" dt="2020-07-24T15:53:51.649" v="909" actId="962"/>
          <ac:picMkLst>
            <pc:docMk/>
            <pc:sldMk cId="1067137763" sldId="282"/>
            <ac:picMk id="244" creationId="{00000000-0000-0000-0000-000000000000}"/>
          </ac:picMkLst>
        </pc:picChg>
        <pc:picChg chg="mod">
          <ac:chgData name="Laible, Elizabeth" userId="cc99524a-59cf-4811-bbbd-4798cc24125f" providerId="ADAL" clId="{06E57631-B04D-4203-A9F6-307EEDB6DD96}" dt="2020-07-24T15:53:44.816" v="903" actId="962"/>
          <ac:picMkLst>
            <pc:docMk/>
            <pc:sldMk cId="1067137763" sldId="282"/>
            <ac:picMk id="245" creationId="{00000000-0000-0000-0000-000000000000}"/>
          </ac:picMkLst>
        </pc:picChg>
        <pc:picChg chg="mod">
          <ac:chgData name="Laible, Elizabeth" userId="cc99524a-59cf-4811-bbbd-4798cc24125f" providerId="ADAL" clId="{06E57631-B04D-4203-A9F6-307EEDB6DD96}" dt="2020-07-24T15:53:49.327" v="907" actId="962"/>
          <ac:picMkLst>
            <pc:docMk/>
            <pc:sldMk cId="1067137763" sldId="282"/>
            <ac:picMk id="246" creationId="{00000000-0000-0000-0000-000000000000}"/>
          </ac:picMkLst>
        </pc:picChg>
        <pc:picChg chg="mod">
          <ac:chgData name="Laible, Elizabeth" userId="cc99524a-59cf-4811-bbbd-4798cc24125f" providerId="ADAL" clId="{06E57631-B04D-4203-A9F6-307EEDB6DD96}" dt="2020-07-24T15:54:00.481" v="917" actId="962"/>
          <ac:picMkLst>
            <pc:docMk/>
            <pc:sldMk cId="1067137763" sldId="282"/>
            <ac:picMk id="247" creationId="{00000000-0000-0000-0000-000000000000}"/>
          </ac:picMkLst>
        </pc:picChg>
        <pc:picChg chg="mod">
          <ac:chgData name="Laible, Elizabeth" userId="cc99524a-59cf-4811-bbbd-4798cc24125f" providerId="ADAL" clId="{06E57631-B04D-4203-A9F6-307EEDB6DD96}" dt="2020-07-24T15:53:54.097" v="911" actId="962"/>
          <ac:picMkLst>
            <pc:docMk/>
            <pc:sldMk cId="1067137763" sldId="282"/>
            <ac:picMk id="248" creationId="{00000000-0000-0000-0000-000000000000}"/>
          </ac:picMkLst>
        </pc:picChg>
        <pc:picChg chg="mod">
          <ac:chgData name="Laible, Elizabeth" userId="cc99524a-59cf-4811-bbbd-4798cc24125f" providerId="ADAL" clId="{06E57631-B04D-4203-A9F6-307EEDB6DD96}" dt="2020-07-24T15:53:58.405" v="915" actId="962"/>
          <ac:picMkLst>
            <pc:docMk/>
            <pc:sldMk cId="1067137763" sldId="282"/>
            <ac:picMk id="249" creationId="{00000000-0000-0000-0000-000000000000}"/>
          </ac:picMkLst>
        </pc:picChg>
        <pc:picChg chg="mod">
          <ac:chgData name="Laible, Elizabeth" userId="cc99524a-59cf-4811-bbbd-4798cc24125f" providerId="ADAL" clId="{06E57631-B04D-4203-A9F6-307EEDB6DD96}" dt="2020-07-24T15:53:56.283" v="913" actId="962"/>
          <ac:picMkLst>
            <pc:docMk/>
            <pc:sldMk cId="1067137763" sldId="282"/>
            <ac:picMk id="250" creationId="{00000000-0000-0000-0000-000000000000}"/>
          </ac:picMkLst>
        </pc:picChg>
        <pc:picChg chg="mod">
          <ac:chgData name="Laible, Elizabeth" userId="cc99524a-59cf-4811-bbbd-4798cc24125f" providerId="ADAL" clId="{06E57631-B04D-4203-A9F6-307EEDB6DD96}" dt="2020-07-24T15:54:05.653" v="921" actId="962"/>
          <ac:picMkLst>
            <pc:docMk/>
            <pc:sldMk cId="1067137763" sldId="282"/>
            <ac:picMk id="251" creationId="{00000000-0000-0000-0000-000000000000}"/>
          </ac:picMkLst>
        </pc:picChg>
        <pc:picChg chg="mod">
          <ac:chgData name="Laible, Elizabeth" userId="cc99524a-59cf-4811-bbbd-4798cc24125f" providerId="ADAL" clId="{06E57631-B04D-4203-A9F6-307EEDB6DD96}" dt="2020-07-24T15:54:03.514" v="919" actId="962"/>
          <ac:picMkLst>
            <pc:docMk/>
            <pc:sldMk cId="1067137763" sldId="282"/>
            <ac:picMk id="252" creationId="{00000000-0000-0000-0000-000000000000}"/>
          </ac:picMkLst>
        </pc:picChg>
        <pc:picChg chg="mod">
          <ac:chgData name="Laible, Elizabeth" userId="cc99524a-59cf-4811-bbbd-4798cc24125f" providerId="ADAL" clId="{06E57631-B04D-4203-A9F6-307EEDB6DD96}" dt="2020-07-24T15:54:09.796" v="925" actId="962"/>
          <ac:picMkLst>
            <pc:docMk/>
            <pc:sldMk cId="1067137763" sldId="282"/>
            <ac:picMk id="253" creationId="{00000000-0000-0000-0000-000000000000}"/>
          </ac:picMkLst>
        </pc:picChg>
        <pc:picChg chg="mod">
          <ac:chgData name="Laible, Elizabeth" userId="cc99524a-59cf-4811-bbbd-4798cc24125f" providerId="ADAL" clId="{06E57631-B04D-4203-A9F6-307EEDB6DD96}" dt="2020-07-24T15:54:07.727" v="923" actId="962"/>
          <ac:picMkLst>
            <pc:docMk/>
            <pc:sldMk cId="1067137763" sldId="282"/>
            <ac:picMk id="254" creationId="{00000000-0000-0000-0000-000000000000}"/>
          </ac:picMkLst>
        </pc:picChg>
      </pc:sldChg>
      <pc:sldChg chg="modSp">
        <pc:chgData name="Laible, Elizabeth" userId="cc99524a-59cf-4811-bbbd-4798cc24125f" providerId="ADAL" clId="{06E57631-B04D-4203-A9F6-307EEDB6DD96}" dt="2020-07-24T16:21:43.653" v="2148" actId="207"/>
        <pc:sldMkLst>
          <pc:docMk/>
          <pc:sldMk cId="840360309" sldId="283"/>
        </pc:sldMkLst>
        <pc:spChg chg="mod">
          <ac:chgData name="Laible, Elizabeth" userId="cc99524a-59cf-4811-bbbd-4798cc24125f" providerId="ADAL" clId="{06E57631-B04D-4203-A9F6-307EEDB6DD96}" dt="2020-07-24T16:21:43.653" v="2148" actId="207"/>
          <ac:spMkLst>
            <pc:docMk/>
            <pc:sldMk cId="840360309" sldId="283"/>
            <ac:spMk id="255" creationId="{00000000-0000-0000-0000-000000000000}"/>
          </ac:spMkLst>
        </pc:spChg>
        <pc:picChg chg="mod">
          <ac:chgData name="Laible, Elizabeth" userId="cc99524a-59cf-4811-bbbd-4798cc24125f" providerId="ADAL" clId="{06E57631-B04D-4203-A9F6-307EEDB6DD96}" dt="2020-07-24T16:16:53.693" v="1973" actId="962"/>
          <ac:picMkLst>
            <pc:docMk/>
            <pc:sldMk cId="840360309" sldId="283"/>
            <ac:picMk id="179" creationId="{00000000-0000-0000-0000-000000000000}"/>
          </ac:picMkLst>
        </pc:picChg>
        <pc:picChg chg="mod">
          <ac:chgData name="Laible, Elizabeth" userId="cc99524a-59cf-4811-bbbd-4798cc24125f" providerId="ADAL" clId="{06E57631-B04D-4203-A9F6-307EEDB6DD96}" dt="2020-07-24T16:16:55.604" v="1975" actId="962"/>
          <ac:picMkLst>
            <pc:docMk/>
            <pc:sldMk cId="840360309" sldId="283"/>
            <ac:picMk id="180" creationId="{00000000-0000-0000-0000-000000000000}"/>
          </ac:picMkLst>
        </pc:picChg>
        <pc:picChg chg="mod">
          <ac:chgData name="Laible, Elizabeth" userId="cc99524a-59cf-4811-bbbd-4798cc24125f" providerId="ADAL" clId="{06E57631-B04D-4203-A9F6-307EEDB6DD96}" dt="2020-07-24T16:16:57.525" v="1977" actId="962"/>
          <ac:picMkLst>
            <pc:docMk/>
            <pc:sldMk cId="840360309" sldId="283"/>
            <ac:picMk id="181" creationId="{00000000-0000-0000-0000-000000000000}"/>
          </ac:picMkLst>
        </pc:picChg>
        <pc:picChg chg="mod">
          <ac:chgData name="Laible, Elizabeth" userId="cc99524a-59cf-4811-bbbd-4798cc24125f" providerId="ADAL" clId="{06E57631-B04D-4203-A9F6-307EEDB6DD96}" dt="2020-07-24T16:16:59.538" v="1979" actId="962"/>
          <ac:picMkLst>
            <pc:docMk/>
            <pc:sldMk cId="840360309" sldId="283"/>
            <ac:picMk id="182" creationId="{00000000-0000-0000-0000-000000000000}"/>
          </ac:picMkLst>
        </pc:picChg>
        <pc:picChg chg="mod">
          <ac:chgData name="Laible, Elizabeth" userId="cc99524a-59cf-4811-bbbd-4798cc24125f" providerId="ADAL" clId="{06E57631-B04D-4203-A9F6-307EEDB6DD96}" dt="2020-07-24T16:17:01.269" v="1981" actId="962"/>
          <ac:picMkLst>
            <pc:docMk/>
            <pc:sldMk cId="840360309" sldId="283"/>
            <ac:picMk id="183" creationId="{00000000-0000-0000-0000-000000000000}"/>
          </ac:picMkLst>
        </pc:picChg>
        <pc:picChg chg="mod">
          <ac:chgData name="Laible, Elizabeth" userId="cc99524a-59cf-4811-bbbd-4798cc24125f" providerId="ADAL" clId="{06E57631-B04D-4203-A9F6-307EEDB6DD96}" dt="2020-07-24T16:17:03.206" v="1983" actId="962"/>
          <ac:picMkLst>
            <pc:docMk/>
            <pc:sldMk cId="840360309" sldId="283"/>
            <ac:picMk id="184" creationId="{00000000-0000-0000-0000-000000000000}"/>
          </ac:picMkLst>
        </pc:picChg>
        <pc:picChg chg="mod">
          <ac:chgData name="Laible, Elizabeth" userId="cc99524a-59cf-4811-bbbd-4798cc24125f" providerId="ADAL" clId="{06E57631-B04D-4203-A9F6-307EEDB6DD96}" dt="2020-07-24T16:17:04.985" v="1985" actId="962"/>
          <ac:picMkLst>
            <pc:docMk/>
            <pc:sldMk cId="840360309" sldId="283"/>
            <ac:picMk id="185" creationId="{00000000-0000-0000-0000-000000000000}"/>
          </ac:picMkLst>
        </pc:picChg>
        <pc:picChg chg="mod">
          <ac:chgData name="Laible, Elizabeth" userId="cc99524a-59cf-4811-bbbd-4798cc24125f" providerId="ADAL" clId="{06E57631-B04D-4203-A9F6-307EEDB6DD96}" dt="2020-07-24T16:17:06.792" v="1987" actId="962"/>
          <ac:picMkLst>
            <pc:docMk/>
            <pc:sldMk cId="840360309" sldId="283"/>
            <ac:picMk id="186" creationId="{00000000-0000-0000-0000-000000000000}"/>
          </ac:picMkLst>
        </pc:picChg>
        <pc:picChg chg="mod">
          <ac:chgData name="Laible, Elizabeth" userId="cc99524a-59cf-4811-bbbd-4798cc24125f" providerId="ADAL" clId="{06E57631-B04D-4203-A9F6-307EEDB6DD96}" dt="2020-07-24T16:17:08.598" v="1989" actId="962"/>
          <ac:picMkLst>
            <pc:docMk/>
            <pc:sldMk cId="840360309" sldId="283"/>
            <ac:picMk id="187" creationId="{00000000-0000-0000-0000-000000000000}"/>
          </ac:picMkLst>
        </pc:picChg>
        <pc:picChg chg="mod">
          <ac:chgData name="Laible, Elizabeth" userId="cc99524a-59cf-4811-bbbd-4798cc24125f" providerId="ADAL" clId="{06E57631-B04D-4203-A9F6-307EEDB6DD96}" dt="2020-07-24T16:17:10.573" v="1991" actId="962"/>
          <ac:picMkLst>
            <pc:docMk/>
            <pc:sldMk cId="840360309" sldId="283"/>
            <ac:picMk id="188" creationId="{00000000-0000-0000-0000-000000000000}"/>
          </ac:picMkLst>
        </pc:picChg>
        <pc:picChg chg="mod">
          <ac:chgData name="Laible, Elizabeth" userId="cc99524a-59cf-4811-bbbd-4798cc24125f" providerId="ADAL" clId="{06E57631-B04D-4203-A9F6-307EEDB6DD96}" dt="2020-07-24T16:17:12.327" v="1993" actId="962"/>
          <ac:picMkLst>
            <pc:docMk/>
            <pc:sldMk cId="840360309" sldId="283"/>
            <ac:picMk id="189" creationId="{00000000-0000-0000-0000-000000000000}"/>
          </ac:picMkLst>
        </pc:picChg>
        <pc:picChg chg="mod">
          <ac:chgData name="Laible, Elizabeth" userId="cc99524a-59cf-4811-bbbd-4798cc24125f" providerId="ADAL" clId="{06E57631-B04D-4203-A9F6-307EEDB6DD96}" dt="2020-07-24T16:17:14.610" v="1995" actId="962"/>
          <ac:picMkLst>
            <pc:docMk/>
            <pc:sldMk cId="840360309" sldId="283"/>
            <ac:picMk id="190" creationId="{00000000-0000-0000-0000-000000000000}"/>
          </ac:picMkLst>
        </pc:picChg>
        <pc:picChg chg="mod">
          <ac:chgData name="Laible, Elizabeth" userId="cc99524a-59cf-4811-bbbd-4798cc24125f" providerId="ADAL" clId="{06E57631-B04D-4203-A9F6-307EEDB6DD96}" dt="2020-07-24T16:17:16.497" v="1997" actId="962"/>
          <ac:picMkLst>
            <pc:docMk/>
            <pc:sldMk cId="840360309" sldId="283"/>
            <ac:picMk id="191" creationId="{00000000-0000-0000-0000-000000000000}"/>
          </ac:picMkLst>
        </pc:picChg>
        <pc:picChg chg="mod">
          <ac:chgData name="Laible, Elizabeth" userId="cc99524a-59cf-4811-bbbd-4798cc24125f" providerId="ADAL" clId="{06E57631-B04D-4203-A9F6-307EEDB6DD96}" dt="2020-07-24T16:18:52.017" v="2067" actId="962"/>
          <ac:picMkLst>
            <pc:docMk/>
            <pc:sldMk cId="840360309" sldId="283"/>
            <ac:picMk id="192" creationId="{00000000-0000-0000-0000-000000000000}"/>
          </ac:picMkLst>
        </pc:picChg>
        <pc:picChg chg="mod">
          <ac:chgData name="Laible, Elizabeth" userId="cc99524a-59cf-4811-bbbd-4798cc24125f" providerId="ADAL" clId="{06E57631-B04D-4203-A9F6-307EEDB6DD96}" dt="2020-07-24T16:08:51.786" v="1593" actId="962"/>
          <ac:picMkLst>
            <pc:docMk/>
            <pc:sldMk cId="840360309" sldId="283"/>
            <ac:picMk id="193" creationId="{00000000-0000-0000-0000-000000000000}"/>
          </ac:picMkLst>
        </pc:picChg>
        <pc:picChg chg="mod">
          <ac:chgData name="Laible, Elizabeth" userId="cc99524a-59cf-4811-bbbd-4798cc24125f" providerId="ADAL" clId="{06E57631-B04D-4203-A9F6-307EEDB6DD96}" dt="2020-07-24T16:08:54.111" v="1595" actId="962"/>
          <ac:picMkLst>
            <pc:docMk/>
            <pc:sldMk cId="840360309" sldId="283"/>
            <ac:picMk id="194" creationId="{00000000-0000-0000-0000-000000000000}"/>
          </ac:picMkLst>
        </pc:picChg>
        <pc:picChg chg="mod">
          <ac:chgData name="Laible, Elizabeth" userId="cc99524a-59cf-4811-bbbd-4798cc24125f" providerId="ADAL" clId="{06E57631-B04D-4203-A9F6-307EEDB6DD96}" dt="2020-07-24T16:08:56.238" v="1597" actId="962"/>
          <ac:picMkLst>
            <pc:docMk/>
            <pc:sldMk cId="840360309" sldId="283"/>
            <ac:picMk id="195" creationId="{00000000-0000-0000-0000-000000000000}"/>
          </ac:picMkLst>
        </pc:picChg>
        <pc:picChg chg="mod">
          <ac:chgData name="Laible, Elizabeth" userId="cc99524a-59cf-4811-bbbd-4798cc24125f" providerId="ADAL" clId="{06E57631-B04D-4203-A9F6-307EEDB6DD96}" dt="2020-07-24T16:09:00.562" v="1601" actId="962"/>
          <ac:picMkLst>
            <pc:docMk/>
            <pc:sldMk cId="840360309" sldId="283"/>
            <ac:picMk id="196" creationId="{00000000-0000-0000-0000-000000000000}"/>
          </ac:picMkLst>
        </pc:picChg>
        <pc:picChg chg="mod">
          <ac:chgData name="Laible, Elizabeth" userId="cc99524a-59cf-4811-bbbd-4798cc24125f" providerId="ADAL" clId="{06E57631-B04D-4203-A9F6-307EEDB6DD96}" dt="2020-07-24T16:08:58.606" v="1599" actId="962"/>
          <ac:picMkLst>
            <pc:docMk/>
            <pc:sldMk cId="840360309" sldId="283"/>
            <ac:picMk id="197" creationId="{00000000-0000-0000-0000-000000000000}"/>
          </ac:picMkLst>
        </pc:picChg>
        <pc:picChg chg="mod">
          <ac:chgData name="Laible, Elizabeth" userId="cc99524a-59cf-4811-bbbd-4798cc24125f" providerId="ADAL" clId="{06E57631-B04D-4203-A9F6-307EEDB6DD96}" dt="2020-07-24T16:09:04.518" v="1605" actId="962"/>
          <ac:picMkLst>
            <pc:docMk/>
            <pc:sldMk cId="840360309" sldId="283"/>
            <ac:picMk id="198" creationId="{00000000-0000-0000-0000-000000000000}"/>
          </ac:picMkLst>
        </pc:picChg>
        <pc:picChg chg="mod">
          <ac:chgData name="Laible, Elizabeth" userId="cc99524a-59cf-4811-bbbd-4798cc24125f" providerId="ADAL" clId="{06E57631-B04D-4203-A9F6-307EEDB6DD96}" dt="2020-07-24T16:09:02.611" v="1603" actId="962"/>
          <ac:picMkLst>
            <pc:docMk/>
            <pc:sldMk cId="840360309" sldId="283"/>
            <ac:picMk id="199" creationId="{00000000-0000-0000-0000-000000000000}"/>
          </ac:picMkLst>
        </pc:picChg>
        <pc:picChg chg="mod">
          <ac:chgData name="Laible, Elizabeth" userId="cc99524a-59cf-4811-bbbd-4798cc24125f" providerId="ADAL" clId="{06E57631-B04D-4203-A9F6-307EEDB6DD96}" dt="2020-07-24T16:09:07.202" v="1607" actId="962"/>
          <ac:picMkLst>
            <pc:docMk/>
            <pc:sldMk cId="840360309" sldId="283"/>
            <ac:picMk id="200" creationId="{00000000-0000-0000-0000-000000000000}"/>
          </ac:picMkLst>
        </pc:picChg>
        <pc:picChg chg="mod">
          <ac:chgData name="Laible, Elizabeth" userId="cc99524a-59cf-4811-bbbd-4798cc24125f" providerId="ADAL" clId="{06E57631-B04D-4203-A9F6-307EEDB6DD96}" dt="2020-07-24T16:09:11.123" v="1611" actId="962"/>
          <ac:picMkLst>
            <pc:docMk/>
            <pc:sldMk cId="840360309" sldId="283"/>
            <ac:picMk id="201" creationId="{00000000-0000-0000-0000-000000000000}"/>
          </ac:picMkLst>
        </pc:picChg>
        <pc:picChg chg="mod">
          <ac:chgData name="Laible, Elizabeth" userId="cc99524a-59cf-4811-bbbd-4798cc24125f" providerId="ADAL" clId="{06E57631-B04D-4203-A9F6-307EEDB6DD96}" dt="2020-07-24T16:09:09.113" v="1609" actId="962"/>
          <ac:picMkLst>
            <pc:docMk/>
            <pc:sldMk cId="840360309" sldId="283"/>
            <ac:picMk id="202" creationId="{00000000-0000-0000-0000-000000000000}"/>
          </ac:picMkLst>
        </pc:picChg>
        <pc:picChg chg="mod">
          <ac:chgData name="Laible, Elizabeth" userId="cc99524a-59cf-4811-bbbd-4798cc24125f" providerId="ADAL" clId="{06E57631-B04D-4203-A9F6-307EEDB6DD96}" dt="2020-07-24T16:09:15.124" v="1615" actId="962"/>
          <ac:picMkLst>
            <pc:docMk/>
            <pc:sldMk cId="840360309" sldId="283"/>
            <ac:picMk id="203" creationId="{00000000-0000-0000-0000-000000000000}"/>
          </ac:picMkLst>
        </pc:picChg>
        <pc:picChg chg="mod">
          <ac:chgData name="Laible, Elizabeth" userId="cc99524a-59cf-4811-bbbd-4798cc24125f" providerId="ADAL" clId="{06E57631-B04D-4203-A9F6-307EEDB6DD96}" dt="2020-07-24T16:09:13.310" v="1613" actId="962"/>
          <ac:picMkLst>
            <pc:docMk/>
            <pc:sldMk cId="840360309" sldId="283"/>
            <ac:picMk id="204" creationId="{00000000-0000-0000-0000-000000000000}"/>
          </ac:picMkLst>
        </pc:picChg>
        <pc:picChg chg="mod">
          <ac:chgData name="Laible, Elizabeth" userId="cc99524a-59cf-4811-bbbd-4798cc24125f" providerId="ADAL" clId="{06E57631-B04D-4203-A9F6-307EEDB6DD96}" dt="2020-07-24T16:09:17.689" v="1617" actId="962"/>
          <ac:picMkLst>
            <pc:docMk/>
            <pc:sldMk cId="840360309" sldId="283"/>
            <ac:picMk id="205" creationId="{00000000-0000-0000-0000-000000000000}"/>
          </ac:picMkLst>
        </pc:picChg>
        <pc:picChg chg="mod">
          <ac:chgData name="Laible, Elizabeth" userId="cc99524a-59cf-4811-bbbd-4798cc24125f" providerId="ADAL" clId="{06E57631-B04D-4203-A9F6-307EEDB6DD96}" dt="2020-07-24T16:09:21.499" v="1621" actId="962"/>
          <ac:picMkLst>
            <pc:docMk/>
            <pc:sldMk cId="840360309" sldId="283"/>
            <ac:picMk id="206" creationId="{00000000-0000-0000-0000-000000000000}"/>
          </ac:picMkLst>
        </pc:picChg>
        <pc:picChg chg="mod">
          <ac:chgData name="Laible, Elizabeth" userId="cc99524a-59cf-4811-bbbd-4798cc24125f" providerId="ADAL" clId="{06E57631-B04D-4203-A9F6-307EEDB6DD96}" dt="2020-07-24T16:09:19.638" v="1619" actId="962"/>
          <ac:picMkLst>
            <pc:docMk/>
            <pc:sldMk cId="840360309" sldId="283"/>
            <ac:picMk id="207" creationId="{00000000-0000-0000-0000-000000000000}"/>
          </ac:picMkLst>
        </pc:picChg>
        <pc:picChg chg="mod">
          <ac:chgData name="Laible, Elizabeth" userId="cc99524a-59cf-4811-bbbd-4798cc24125f" providerId="ADAL" clId="{06E57631-B04D-4203-A9F6-307EEDB6DD96}" dt="2020-07-24T16:09:25.467" v="1625" actId="962"/>
          <ac:picMkLst>
            <pc:docMk/>
            <pc:sldMk cId="840360309" sldId="283"/>
            <ac:picMk id="208" creationId="{00000000-0000-0000-0000-000000000000}"/>
          </ac:picMkLst>
        </pc:picChg>
        <pc:picChg chg="mod">
          <ac:chgData name="Laible, Elizabeth" userId="cc99524a-59cf-4811-bbbd-4798cc24125f" providerId="ADAL" clId="{06E57631-B04D-4203-A9F6-307EEDB6DD96}" dt="2020-07-24T16:09:23.645" v="1623" actId="962"/>
          <ac:picMkLst>
            <pc:docMk/>
            <pc:sldMk cId="840360309" sldId="283"/>
            <ac:picMk id="209" creationId="{00000000-0000-0000-0000-000000000000}"/>
          </ac:picMkLst>
        </pc:picChg>
        <pc:picChg chg="mod">
          <ac:chgData name="Laible, Elizabeth" userId="cc99524a-59cf-4811-bbbd-4798cc24125f" providerId="ADAL" clId="{06E57631-B04D-4203-A9F6-307EEDB6DD96}" dt="2020-07-24T16:09:27.855" v="1627" actId="962"/>
          <ac:picMkLst>
            <pc:docMk/>
            <pc:sldMk cId="840360309" sldId="283"/>
            <ac:picMk id="210" creationId="{00000000-0000-0000-0000-000000000000}"/>
          </ac:picMkLst>
        </pc:picChg>
        <pc:picChg chg="mod">
          <ac:chgData name="Laible, Elizabeth" userId="cc99524a-59cf-4811-bbbd-4798cc24125f" providerId="ADAL" clId="{06E57631-B04D-4203-A9F6-307EEDB6DD96}" dt="2020-07-24T16:09:31.659" v="1631" actId="962"/>
          <ac:picMkLst>
            <pc:docMk/>
            <pc:sldMk cId="840360309" sldId="283"/>
            <ac:picMk id="211" creationId="{00000000-0000-0000-0000-000000000000}"/>
          </ac:picMkLst>
        </pc:picChg>
        <pc:picChg chg="mod">
          <ac:chgData name="Laible, Elizabeth" userId="cc99524a-59cf-4811-bbbd-4798cc24125f" providerId="ADAL" clId="{06E57631-B04D-4203-A9F6-307EEDB6DD96}" dt="2020-07-24T16:09:29.807" v="1629" actId="962"/>
          <ac:picMkLst>
            <pc:docMk/>
            <pc:sldMk cId="840360309" sldId="283"/>
            <ac:picMk id="212" creationId="{00000000-0000-0000-0000-000000000000}"/>
          </ac:picMkLst>
        </pc:picChg>
        <pc:picChg chg="mod">
          <ac:chgData name="Laible, Elizabeth" userId="cc99524a-59cf-4811-bbbd-4798cc24125f" providerId="ADAL" clId="{06E57631-B04D-4203-A9F6-307EEDB6DD96}" dt="2020-07-24T15:54:23.482" v="927" actId="962"/>
          <ac:picMkLst>
            <pc:docMk/>
            <pc:sldMk cId="840360309" sldId="283"/>
            <ac:picMk id="213" creationId="{00000000-0000-0000-0000-000000000000}"/>
          </ac:picMkLst>
        </pc:picChg>
        <pc:picChg chg="mod">
          <ac:chgData name="Laible, Elizabeth" userId="cc99524a-59cf-4811-bbbd-4798cc24125f" providerId="ADAL" clId="{06E57631-B04D-4203-A9F6-307EEDB6DD96}" dt="2020-07-24T15:54:46.942" v="947" actId="962"/>
          <ac:picMkLst>
            <pc:docMk/>
            <pc:sldMk cId="840360309" sldId="283"/>
            <ac:picMk id="214" creationId="{00000000-0000-0000-0000-000000000000}"/>
          </ac:picMkLst>
        </pc:picChg>
        <pc:picChg chg="mod">
          <ac:chgData name="Laible, Elizabeth" userId="cc99524a-59cf-4811-bbbd-4798cc24125f" providerId="ADAL" clId="{06E57631-B04D-4203-A9F6-307EEDB6DD96}" dt="2020-07-24T15:54:25.753" v="929" actId="962"/>
          <ac:picMkLst>
            <pc:docMk/>
            <pc:sldMk cId="840360309" sldId="283"/>
            <ac:picMk id="215" creationId="{00000000-0000-0000-0000-000000000000}"/>
          </ac:picMkLst>
        </pc:picChg>
        <pc:picChg chg="mod">
          <ac:chgData name="Laible, Elizabeth" userId="cc99524a-59cf-4811-bbbd-4798cc24125f" providerId="ADAL" clId="{06E57631-B04D-4203-A9F6-307EEDB6DD96}" dt="2020-07-24T15:54:44.419" v="945" actId="962"/>
          <ac:picMkLst>
            <pc:docMk/>
            <pc:sldMk cId="840360309" sldId="283"/>
            <ac:picMk id="216" creationId="{00000000-0000-0000-0000-000000000000}"/>
          </ac:picMkLst>
        </pc:picChg>
        <pc:picChg chg="mod">
          <ac:chgData name="Laible, Elizabeth" userId="cc99524a-59cf-4811-bbbd-4798cc24125f" providerId="ADAL" clId="{06E57631-B04D-4203-A9F6-307EEDB6DD96}" dt="2020-07-24T15:54:27.951" v="931" actId="962"/>
          <ac:picMkLst>
            <pc:docMk/>
            <pc:sldMk cId="840360309" sldId="283"/>
            <ac:picMk id="217" creationId="{00000000-0000-0000-0000-000000000000}"/>
          </ac:picMkLst>
        </pc:picChg>
        <pc:picChg chg="mod">
          <ac:chgData name="Laible, Elizabeth" userId="cc99524a-59cf-4811-bbbd-4798cc24125f" providerId="ADAL" clId="{06E57631-B04D-4203-A9F6-307EEDB6DD96}" dt="2020-07-24T15:54:52.434" v="949" actId="962"/>
          <ac:picMkLst>
            <pc:docMk/>
            <pc:sldMk cId="840360309" sldId="283"/>
            <ac:picMk id="218" creationId="{00000000-0000-0000-0000-000000000000}"/>
          </ac:picMkLst>
        </pc:picChg>
        <pc:picChg chg="mod">
          <ac:chgData name="Laible, Elizabeth" userId="cc99524a-59cf-4811-bbbd-4798cc24125f" providerId="ADAL" clId="{06E57631-B04D-4203-A9F6-307EEDB6DD96}" dt="2020-07-24T15:54:30.103" v="933" actId="962"/>
          <ac:picMkLst>
            <pc:docMk/>
            <pc:sldMk cId="840360309" sldId="283"/>
            <ac:picMk id="219" creationId="{00000000-0000-0000-0000-000000000000}"/>
          </ac:picMkLst>
        </pc:picChg>
        <pc:picChg chg="mod">
          <ac:chgData name="Laible, Elizabeth" userId="cc99524a-59cf-4811-bbbd-4798cc24125f" providerId="ADAL" clId="{06E57631-B04D-4203-A9F6-307EEDB6DD96}" dt="2020-07-24T15:54:57.392" v="953" actId="962"/>
          <ac:picMkLst>
            <pc:docMk/>
            <pc:sldMk cId="840360309" sldId="283"/>
            <ac:picMk id="220" creationId="{00000000-0000-0000-0000-000000000000}"/>
          </ac:picMkLst>
        </pc:picChg>
        <pc:picChg chg="mod">
          <ac:chgData name="Laible, Elizabeth" userId="cc99524a-59cf-4811-bbbd-4798cc24125f" providerId="ADAL" clId="{06E57631-B04D-4203-A9F6-307EEDB6DD96}" dt="2020-07-24T15:54:32.306" v="935" actId="962"/>
          <ac:picMkLst>
            <pc:docMk/>
            <pc:sldMk cId="840360309" sldId="283"/>
            <ac:picMk id="221" creationId="{00000000-0000-0000-0000-000000000000}"/>
          </ac:picMkLst>
        </pc:picChg>
        <pc:picChg chg="mod">
          <ac:chgData name="Laible, Elizabeth" userId="cc99524a-59cf-4811-bbbd-4798cc24125f" providerId="ADAL" clId="{06E57631-B04D-4203-A9F6-307EEDB6DD96}" dt="2020-07-24T15:54:54.876" v="951" actId="962"/>
          <ac:picMkLst>
            <pc:docMk/>
            <pc:sldMk cId="840360309" sldId="283"/>
            <ac:picMk id="222" creationId="{00000000-0000-0000-0000-000000000000}"/>
          </ac:picMkLst>
        </pc:picChg>
        <pc:picChg chg="mod">
          <ac:chgData name="Laible, Elizabeth" userId="cc99524a-59cf-4811-bbbd-4798cc24125f" providerId="ADAL" clId="{06E57631-B04D-4203-A9F6-307EEDB6DD96}" dt="2020-07-24T15:54:34.784" v="937" actId="962"/>
          <ac:picMkLst>
            <pc:docMk/>
            <pc:sldMk cId="840360309" sldId="283"/>
            <ac:picMk id="223" creationId="{00000000-0000-0000-0000-000000000000}"/>
          </ac:picMkLst>
        </pc:picChg>
        <pc:picChg chg="mod">
          <ac:chgData name="Laible, Elizabeth" userId="cc99524a-59cf-4811-bbbd-4798cc24125f" providerId="ADAL" clId="{06E57631-B04D-4203-A9F6-307EEDB6DD96}" dt="2020-07-24T15:55:02.043" v="957" actId="962"/>
          <ac:picMkLst>
            <pc:docMk/>
            <pc:sldMk cId="840360309" sldId="283"/>
            <ac:picMk id="224" creationId="{00000000-0000-0000-0000-000000000000}"/>
          </ac:picMkLst>
        </pc:picChg>
        <pc:picChg chg="mod">
          <ac:chgData name="Laible, Elizabeth" userId="cc99524a-59cf-4811-bbbd-4798cc24125f" providerId="ADAL" clId="{06E57631-B04D-4203-A9F6-307EEDB6DD96}" dt="2020-07-24T15:54:36.870" v="939" actId="962"/>
          <ac:picMkLst>
            <pc:docMk/>
            <pc:sldMk cId="840360309" sldId="283"/>
            <ac:picMk id="225" creationId="{00000000-0000-0000-0000-000000000000}"/>
          </ac:picMkLst>
        </pc:picChg>
        <pc:picChg chg="mod">
          <ac:chgData name="Laible, Elizabeth" userId="cc99524a-59cf-4811-bbbd-4798cc24125f" providerId="ADAL" clId="{06E57631-B04D-4203-A9F6-307EEDB6DD96}" dt="2020-07-24T15:54:59.733" v="955" actId="962"/>
          <ac:picMkLst>
            <pc:docMk/>
            <pc:sldMk cId="840360309" sldId="283"/>
            <ac:picMk id="226" creationId="{00000000-0000-0000-0000-000000000000}"/>
          </ac:picMkLst>
        </pc:picChg>
        <pc:picChg chg="mod">
          <ac:chgData name="Laible, Elizabeth" userId="cc99524a-59cf-4811-bbbd-4798cc24125f" providerId="ADAL" clId="{06E57631-B04D-4203-A9F6-307EEDB6DD96}" dt="2020-07-24T15:54:39.074" v="941" actId="962"/>
          <ac:picMkLst>
            <pc:docMk/>
            <pc:sldMk cId="840360309" sldId="283"/>
            <ac:picMk id="227" creationId="{00000000-0000-0000-0000-000000000000}"/>
          </ac:picMkLst>
        </pc:picChg>
        <pc:picChg chg="mod">
          <ac:chgData name="Laible, Elizabeth" userId="cc99524a-59cf-4811-bbbd-4798cc24125f" providerId="ADAL" clId="{06E57631-B04D-4203-A9F6-307EEDB6DD96}" dt="2020-07-24T15:55:06.470" v="961" actId="962"/>
          <ac:picMkLst>
            <pc:docMk/>
            <pc:sldMk cId="840360309" sldId="283"/>
            <ac:picMk id="228" creationId="{00000000-0000-0000-0000-000000000000}"/>
          </ac:picMkLst>
        </pc:picChg>
        <pc:picChg chg="mod">
          <ac:chgData name="Laible, Elizabeth" userId="cc99524a-59cf-4811-bbbd-4798cc24125f" providerId="ADAL" clId="{06E57631-B04D-4203-A9F6-307EEDB6DD96}" dt="2020-07-24T15:54:41.564" v="943" actId="962"/>
          <ac:picMkLst>
            <pc:docMk/>
            <pc:sldMk cId="840360309" sldId="283"/>
            <ac:picMk id="229" creationId="{00000000-0000-0000-0000-000000000000}"/>
          </ac:picMkLst>
        </pc:picChg>
        <pc:picChg chg="mod">
          <ac:chgData name="Laible, Elizabeth" userId="cc99524a-59cf-4811-bbbd-4798cc24125f" providerId="ADAL" clId="{06E57631-B04D-4203-A9F6-307EEDB6DD96}" dt="2020-07-24T15:55:04.229" v="959" actId="962"/>
          <ac:picMkLst>
            <pc:docMk/>
            <pc:sldMk cId="840360309" sldId="283"/>
            <ac:picMk id="230" creationId="{00000000-0000-0000-0000-000000000000}"/>
          </ac:picMkLst>
        </pc:picChg>
        <pc:picChg chg="mod">
          <ac:chgData name="Laible, Elizabeth" userId="cc99524a-59cf-4811-bbbd-4798cc24125f" providerId="ADAL" clId="{06E57631-B04D-4203-A9F6-307EEDB6DD96}" dt="2020-07-24T15:55:10.813" v="965" actId="962"/>
          <ac:picMkLst>
            <pc:docMk/>
            <pc:sldMk cId="840360309" sldId="283"/>
            <ac:picMk id="231" creationId="{00000000-0000-0000-0000-000000000000}"/>
          </ac:picMkLst>
        </pc:picChg>
        <pc:picChg chg="mod">
          <ac:chgData name="Laible, Elizabeth" userId="cc99524a-59cf-4811-bbbd-4798cc24125f" providerId="ADAL" clId="{06E57631-B04D-4203-A9F6-307EEDB6DD96}" dt="2020-07-24T15:55:08.650" v="963" actId="962"/>
          <ac:picMkLst>
            <pc:docMk/>
            <pc:sldMk cId="840360309" sldId="283"/>
            <ac:picMk id="232" creationId="{00000000-0000-0000-0000-000000000000}"/>
          </ac:picMkLst>
        </pc:picChg>
        <pc:picChg chg="mod">
          <ac:chgData name="Laible, Elizabeth" userId="cc99524a-59cf-4811-bbbd-4798cc24125f" providerId="ADAL" clId="{06E57631-B04D-4203-A9F6-307EEDB6DD96}" dt="2020-07-24T15:55:15.153" v="969" actId="962"/>
          <ac:picMkLst>
            <pc:docMk/>
            <pc:sldMk cId="840360309" sldId="283"/>
            <ac:picMk id="233" creationId="{00000000-0000-0000-0000-000000000000}"/>
          </ac:picMkLst>
        </pc:picChg>
        <pc:picChg chg="mod">
          <ac:chgData name="Laible, Elizabeth" userId="cc99524a-59cf-4811-bbbd-4798cc24125f" providerId="ADAL" clId="{06E57631-B04D-4203-A9F6-307EEDB6DD96}" dt="2020-07-24T15:55:13.097" v="967" actId="962"/>
          <ac:picMkLst>
            <pc:docMk/>
            <pc:sldMk cId="840360309" sldId="283"/>
            <ac:picMk id="234" creationId="{00000000-0000-0000-0000-000000000000}"/>
          </ac:picMkLst>
        </pc:picChg>
        <pc:picChg chg="mod">
          <ac:chgData name="Laible, Elizabeth" userId="cc99524a-59cf-4811-bbbd-4798cc24125f" providerId="ADAL" clId="{06E57631-B04D-4203-A9F6-307EEDB6DD96}" dt="2020-07-24T15:55:19.464" v="973" actId="962"/>
          <ac:picMkLst>
            <pc:docMk/>
            <pc:sldMk cId="840360309" sldId="283"/>
            <ac:picMk id="235" creationId="{00000000-0000-0000-0000-000000000000}"/>
          </ac:picMkLst>
        </pc:picChg>
        <pc:picChg chg="mod">
          <ac:chgData name="Laible, Elizabeth" userId="cc99524a-59cf-4811-bbbd-4798cc24125f" providerId="ADAL" clId="{06E57631-B04D-4203-A9F6-307EEDB6DD96}" dt="2020-07-24T15:55:17.329" v="971" actId="962"/>
          <ac:picMkLst>
            <pc:docMk/>
            <pc:sldMk cId="840360309" sldId="283"/>
            <ac:picMk id="236" creationId="{00000000-0000-0000-0000-000000000000}"/>
          </ac:picMkLst>
        </pc:picChg>
        <pc:picChg chg="mod">
          <ac:chgData name="Laible, Elizabeth" userId="cc99524a-59cf-4811-bbbd-4798cc24125f" providerId="ADAL" clId="{06E57631-B04D-4203-A9F6-307EEDB6DD96}" dt="2020-07-24T15:55:23.728" v="977" actId="962"/>
          <ac:picMkLst>
            <pc:docMk/>
            <pc:sldMk cId="840360309" sldId="283"/>
            <ac:picMk id="237" creationId="{00000000-0000-0000-0000-000000000000}"/>
          </ac:picMkLst>
        </pc:picChg>
        <pc:picChg chg="mod">
          <ac:chgData name="Laible, Elizabeth" userId="cc99524a-59cf-4811-bbbd-4798cc24125f" providerId="ADAL" clId="{06E57631-B04D-4203-A9F6-307EEDB6DD96}" dt="2020-07-24T15:55:21.650" v="975" actId="962"/>
          <ac:picMkLst>
            <pc:docMk/>
            <pc:sldMk cId="840360309" sldId="283"/>
            <ac:picMk id="238" creationId="{00000000-0000-0000-0000-000000000000}"/>
          </ac:picMkLst>
        </pc:picChg>
        <pc:picChg chg="mod">
          <ac:chgData name="Laible, Elizabeth" userId="cc99524a-59cf-4811-bbbd-4798cc24125f" providerId="ADAL" clId="{06E57631-B04D-4203-A9F6-307EEDB6DD96}" dt="2020-07-24T15:55:28.487" v="981" actId="962"/>
          <ac:picMkLst>
            <pc:docMk/>
            <pc:sldMk cId="840360309" sldId="283"/>
            <ac:picMk id="239" creationId="{00000000-0000-0000-0000-000000000000}"/>
          </ac:picMkLst>
        </pc:picChg>
        <pc:picChg chg="mod">
          <ac:chgData name="Laible, Elizabeth" userId="cc99524a-59cf-4811-bbbd-4798cc24125f" providerId="ADAL" clId="{06E57631-B04D-4203-A9F6-307EEDB6DD96}" dt="2020-07-24T15:55:25.895" v="979" actId="962"/>
          <ac:picMkLst>
            <pc:docMk/>
            <pc:sldMk cId="840360309" sldId="283"/>
            <ac:picMk id="240" creationId="{00000000-0000-0000-0000-000000000000}"/>
          </ac:picMkLst>
        </pc:picChg>
        <pc:picChg chg="mod">
          <ac:chgData name="Laible, Elizabeth" userId="cc99524a-59cf-4811-bbbd-4798cc24125f" providerId="ADAL" clId="{06E57631-B04D-4203-A9F6-307EEDB6DD96}" dt="2020-07-24T15:55:33.117" v="985" actId="962"/>
          <ac:picMkLst>
            <pc:docMk/>
            <pc:sldMk cId="840360309" sldId="283"/>
            <ac:picMk id="241" creationId="{00000000-0000-0000-0000-000000000000}"/>
          </ac:picMkLst>
        </pc:picChg>
        <pc:picChg chg="mod">
          <ac:chgData name="Laible, Elizabeth" userId="cc99524a-59cf-4811-bbbd-4798cc24125f" providerId="ADAL" clId="{06E57631-B04D-4203-A9F6-307EEDB6DD96}" dt="2020-07-24T15:55:30.627" v="983" actId="962"/>
          <ac:picMkLst>
            <pc:docMk/>
            <pc:sldMk cId="840360309" sldId="283"/>
            <ac:picMk id="242" creationId="{00000000-0000-0000-0000-000000000000}"/>
          </ac:picMkLst>
        </pc:picChg>
        <pc:picChg chg="mod">
          <ac:chgData name="Laible, Elizabeth" userId="cc99524a-59cf-4811-bbbd-4798cc24125f" providerId="ADAL" clId="{06E57631-B04D-4203-A9F6-307EEDB6DD96}" dt="2020-07-24T15:55:37.537" v="989" actId="962"/>
          <ac:picMkLst>
            <pc:docMk/>
            <pc:sldMk cId="840360309" sldId="283"/>
            <ac:picMk id="243" creationId="{00000000-0000-0000-0000-000000000000}"/>
          </ac:picMkLst>
        </pc:picChg>
        <pc:picChg chg="mod">
          <ac:chgData name="Laible, Elizabeth" userId="cc99524a-59cf-4811-bbbd-4798cc24125f" providerId="ADAL" clId="{06E57631-B04D-4203-A9F6-307EEDB6DD96}" dt="2020-07-24T15:55:35.482" v="987" actId="962"/>
          <ac:picMkLst>
            <pc:docMk/>
            <pc:sldMk cId="840360309" sldId="283"/>
            <ac:picMk id="244" creationId="{00000000-0000-0000-0000-000000000000}"/>
          </ac:picMkLst>
        </pc:picChg>
        <pc:picChg chg="mod">
          <ac:chgData name="Laible, Elizabeth" userId="cc99524a-59cf-4811-bbbd-4798cc24125f" providerId="ADAL" clId="{06E57631-B04D-4203-A9F6-307EEDB6DD96}" dt="2020-07-24T15:55:41.625" v="993" actId="962"/>
          <ac:picMkLst>
            <pc:docMk/>
            <pc:sldMk cId="840360309" sldId="283"/>
            <ac:picMk id="245" creationId="{00000000-0000-0000-0000-000000000000}"/>
          </ac:picMkLst>
        </pc:picChg>
        <pc:picChg chg="mod">
          <ac:chgData name="Laible, Elizabeth" userId="cc99524a-59cf-4811-bbbd-4798cc24125f" providerId="ADAL" clId="{06E57631-B04D-4203-A9F6-307EEDB6DD96}" dt="2020-07-24T15:55:39.550" v="991" actId="962"/>
          <ac:picMkLst>
            <pc:docMk/>
            <pc:sldMk cId="840360309" sldId="283"/>
            <ac:picMk id="246" creationId="{00000000-0000-0000-0000-000000000000}"/>
          </ac:picMkLst>
        </pc:picChg>
        <pc:picChg chg="mod">
          <ac:chgData name="Laible, Elizabeth" userId="cc99524a-59cf-4811-bbbd-4798cc24125f" providerId="ADAL" clId="{06E57631-B04D-4203-A9F6-307EEDB6DD96}" dt="2020-07-24T15:55:45.677" v="997" actId="962"/>
          <ac:picMkLst>
            <pc:docMk/>
            <pc:sldMk cId="840360309" sldId="283"/>
            <ac:picMk id="247" creationId="{00000000-0000-0000-0000-000000000000}"/>
          </ac:picMkLst>
        </pc:picChg>
        <pc:picChg chg="mod">
          <ac:chgData name="Laible, Elizabeth" userId="cc99524a-59cf-4811-bbbd-4798cc24125f" providerId="ADAL" clId="{06E57631-B04D-4203-A9F6-307EEDB6DD96}" dt="2020-07-24T15:55:43.681" v="995" actId="962"/>
          <ac:picMkLst>
            <pc:docMk/>
            <pc:sldMk cId="840360309" sldId="283"/>
            <ac:picMk id="248" creationId="{00000000-0000-0000-0000-000000000000}"/>
          </ac:picMkLst>
        </pc:picChg>
        <pc:picChg chg="mod">
          <ac:chgData name="Laible, Elizabeth" userId="cc99524a-59cf-4811-bbbd-4798cc24125f" providerId="ADAL" clId="{06E57631-B04D-4203-A9F6-307EEDB6DD96}" dt="2020-07-24T15:55:49.734" v="1001" actId="962"/>
          <ac:picMkLst>
            <pc:docMk/>
            <pc:sldMk cId="840360309" sldId="283"/>
            <ac:picMk id="249" creationId="{00000000-0000-0000-0000-000000000000}"/>
          </ac:picMkLst>
        </pc:picChg>
        <pc:picChg chg="mod">
          <ac:chgData name="Laible, Elizabeth" userId="cc99524a-59cf-4811-bbbd-4798cc24125f" providerId="ADAL" clId="{06E57631-B04D-4203-A9F6-307EEDB6DD96}" dt="2020-07-24T15:55:47.739" v="999" actId="962"/>
          <ac:picMkLst>
            <pc:docMk/>
            <pc:sldMk cId="840360309" sldId="283"/>
            <ac:picMk id="250" creationId="{00000000-0000-0000-0000-000000000000}"/>
          </ac:picMkLst>
        </pc:picChg>
        <pc:picChg chg="mod">
          <ac:chgData name="Laible, Elizabeth" userId="cc99524a-59cf-4811-bbbd-4798cc24125f" providerId="ADAL" clId="{06E57631-B04D-4203-A9F6-307EEDB6DD96}" dt="2020-07-24T15:55:54.520" v="1005" actId="962"/>
          <ac:picMkLst>
            <pc:docMk/>
            <pc:sldMk cId="840360309" sldId="283"/>
            <ac:picMk id="251" creationId="{00000000-0000-0000-0000-000000000000}"/>
          </ac:picMkLst>
        </pc:picChg>
        <pc:picChg chg="mod">
          <ac:chgData name="Laible, Elizabeth" userId="cc99524a-59cf-4811-bbbd-4798cc24125f" providerId="ADAL" clId="{06E57631-B04D-4203-A9F6-307EEDB6DD96}" dt="2020-07-24T15:55:51.862" v="1003" actId="962"/>
          <ac:picMkLst>
            <pc:docMk/>
            <pc:sldMk cId="840360309" sldId="283"/>
            <ac:picMk id="252" creationId="{00000000-0000-0000-0000-000000000000}"/>
          </ac:picMkLst>
        </pc:picChg>
        <pc:picChg chg="mod">
          <ac:chgData name="Laible, Elizabeth" userId="cc99524a-59cf-4811-bbbd-4798cc24125f" providerId="ADAL" clId="{06E57631-B04D-4203-A9F6-307EEDB6DD96}" dt="2020-07-24T15:55:58.527" v="1009" actId="962"/>
          <ac:picMkLst>
            <pc:docMk/>
            <pc:sldMk cId="840360309" sldId="283"/>
            <ac:picMk id="253" creationId="{00000000-0000-0000-0000-000000000000}"/>
          </ac:picMkLst>
        </pc:picChg>
        <pc:picChg chg="mod">
          <ac:chgData name="Laible, Elizabeth" userId="cc99524a-59cf-4811-bbbd-4798cc24125f" providerId="ADAL" clId="{06E57631-B04D-4203-A9F6-307EEDB6DD96}" dt="2020-07-24T15:55:56.509" v="1007" actId="962"/>
          <ac:picMkLst>
            <pc:docMk/>
            <pc:sldMk cId="840360309" sldId="283"/>
            <ac:picMk id="254" creationId="{00000000-0000-0000-0000-000000000000}"/>
          </ac:picMkLst>
        </pc:picChg>
      </pc:sldChg>
      <pc:sldChg chg="modSp">
        <pc:chgData name="Laible, Elizabeth" userId="cc99524a-59cf-4811-bbbd-4798cc24125f" providerId="ADAL" clId="{06E57631-B04D-4203-A9F6-307EEDB6DD96}" dt="2020-07-24T16:21:46.093" v="2149" actId="207"/>
        <pc:sldMkLst>
          <pc:docMk/>
          <pc:sldMk cId="3790917019" sldId="284"/>
        </pc:sldMkLst>
        <pc:spChg chg="mod">
          <ac:chgData name="Laible, Elizabeth" userId="cc99524a-59cf-4811-bbbd-4798cc24125f" providerId="ADAL" clId="{06E57631-B04D-4203-A9F6-307EEDB6DD96}" dt="2020-07-24T16:21:46.093" v="2149" actId="207"/>
          <ac:spMkLst>
            <pc:docMk/>
            <pc:sldMk cId="3790917019" sldId="284"/>
            <ac:spMk id="255" creationId="{00000000-0000-0000-0000-000000000000}"/>
          </ac:spMkLst>
        </pc:spChg>
        <pc:picChg chg="mod">
          <ac:chgData name="Laible, Elizabeth" userId="cc99524a-59cf-4811-bbbd-4798cc24125f" providerId="ADAL" clId="{06E57631-B04D-4203-A9F6-307EEDB6DD96}" dt="2020-07-24T16:17:20.703" v="1999" actId="962"/>
          <ac:picMkLst>
            <pc:docMk/>
            <pc:sldMk cId="3790917019" sldId="284"/>
            <ac:picMk id="179" creationId="{00000000-0000-0000-0000-000000000000}"/>
          </ac:picMkLst>
        </pc:picChg>
        <pc:picChg chg="mod">
          <ac:chgData name="Laible, Elizabeth" userId="cc99524a-59cf-4811-bbbd-4798cc24125f" providerId="ADAL" clId="{06E57631-B04D-4203-A9F6-307EEDB6DD96}" dt="2020-07-24T15:56:00.626" v="1011" actId="962"/>
          <ac:picMkLst>
            <pc:docMk/>
            <pc:sldMk cId="3790917019" sldId="284"/>
            <ac:picMk id="180" creationId="{00000000-0000-0000-0000-000000000000}"/>
          </ac:picMkLst>
        </pc:picChg>
        <pc:picChg chg="mod">
          <ac:chgData name="Laible, Elizabeth" userId="cc99524a-59cf-4811-bbbd-4798cc24125f" providerId="ADAL" clId="{06E57631-B04D-4203-A9F6-307EEDB6DD96}" dt="2020-07-24T16:17:22.859" v="2001" actId="962"/>
          <ac:picMkLst>
            <pc:docMk/>
            <pc:sldMk cId="3790917019" sldId="284"/>
            <ac:picMk id="181" creationId="{00000000-0000-0000-0000-000000000000}"/>
          </ac:picMkLst>
        </pc:picChg>
        <pc:picChg chg="mod">
          <ac:chgData name="Laible, Elizabeth" userId="cc99524a-59cf-4811-bbbd-4798cc24125f" providerId="ADAL" clId="{06E57631-B04D-4203-A9F6-307EEDB6DD96}" dt="2020-07-24T16:17:24.664" v="2003" actId="962"/>
          <ac:picMkLst>
            <pc:docMk/>
            <pc:sldMk cId="3790917019" sldId="284"/>
            <ac:picMk id="182" creationId="{00000000-0000-0000-0000-000000000000}"/>
          </ac:picMkLst>
        </pc:picChg>
        <pc:picChg chg="mod">
          <ac:chgData name="Laible, Elizabeth" userId="cc99524a-59cf-4811-bbbd-4798cc24125f" providerId="ADAL" clId="{06E57631-B04D-4203-A9F6-307EEDB6DD96}" dt="2020-07-24T16:17:27.477" v="2005" actId="962"/>
          <ac:picMkLst>
            <pc:docMk/>
            <pc:sldMk cId="3790917019" sldId="284"/>
            <ac:picMk id="183" creationId="{00000000-0000-0000-0000-000000000000}"/>
          </ac:picMkLst>
        </pc:picChg>
        <pc:picChg chg="mod">
          <ac:chgData name="Laible, Elizabeth" userId="cc99524a-59cf-4811-bbbd-4798cc24125f" providerId="ADAL" clId="{06E57631-B04D-4203-A9F6-307EEDB6DD96}" dt="2020-07-24T16:17:29.174" v="2007" actId="962"/>
          <ac:picMkLst>
            <pc:docMk/>
            <pc:sldMk cId="3790917019" sldId="284"/>
            <ac:picMk id="184" creationId="{00000000-0000-0000-0000-000000000000}"/>
          </ac:picMkLst>
        </pc:picChg>
        <pc:picChg chg="mod">
          <ac:chgData name="Laible, Elizabeth" userId="cc99524a-59cf-4811-bbbd-4798cc24125f" providerId="ADAL" clId="{06E57631-B04D-4203-A9F6-307EEDB6DD96}" dt="2020-07-24T16:17:30.903" v="2009" actId="962"/>
          <ac:picMkLst>
            <pc:docMk/>
            <pc:sldMk cId="3790917019" sldId="284"/>
            <ac:picMk id="185" creationId="{00000000-0000-0000-0000-000000000000}"/>
          </ac:picMkLst>
        </pc:picChg>
        <pc:picChg chg="mod">
          <ac:chgData name="Laible, Elizabeth" userId="cc99524a-59cf-4811-bbbd-4798cc24125f" providerId="ADAL" clId="{06E57631-B04D-4203-A9F6-307EEDB6DD96}" dt="2020-07-24T16:17:32.695" v="2011" actId="962"/>
          <ac:picMkLst>
            <pc:docMk/>
            <pc:sldMk cId="3790917019" sldId="284"/>
            <ac:picMk id="186" creationId="{00000000-0000-0000-0000-000000000000}"/>
          </ac:picMkLst>
        </pc:picChg>
        <pc:picChg chg="mod">
          <ac:chgData name="Laible, Elizabeth" userId="cc99524a-59cf-4811-bbbd-4798cc24125f" providerId="ADAL" clId="{06E57631-B04D-4203-A9F6-307EEDB6DD96}" dt="2020-07-24T16:17:34.606" v="2013" actId="962"/>
          <ac:picMkLst>
            <pc:docMk/>
            <pc:sldMk cId="3790917019" sldId="284"/>
            <ac:picMk id="187" creationId="{00000000-0000-0000-0000-000000000000}"/>
          </ac:picMkLst>
        </pc:picChg>
        <pc:picChg chg="mod">
          <ac:chgData name="Laible, Elizabeth" userId="cc99524a-59cf-4811-bbbd-4798cc24125f" providerId="ADAL" clId="{06E57631-B04D-4203-A9F6-307EEDB6DD96}" dt="2020-07-24T16:17:36.395" v="2015" actId="962"/>
          <ac:picMkLst>
            <pc:docMk/>
            <pc:sldMk cId="3790917019" sldId="284"/>
            <ac:picMk id="188" creationId="{00000000-0000-0000-0000-000000000000}"/>
          </ac:picMkLst>
        </pc:picChg>
        <pc:picChg chg="mod">
          <ac:chgData name="Laible, Elizabeth" userId="cc99524a-59cf-4811-bbbd-4798cc24125f" providerId="ADAL" clId="{06E57631-B04D-4203-A9F6-307EEDB6DD96}" dt="2020-07-24T16:17:38.935" v="2017" actId="962"/>
          <ac:picMkLst>
            <pc:docMk/>
            <pc:sldMk cId="3790917019" sldId="284"/>
            <ac:picMk id="189" creationId="{00000000-0000-0000-0000-000000000000}"/>
          </ac:picMkLst>
        </pc:picChg>
        <pc:picChg chg="mod">
          <ac:chgData name="Laible, Elizabeth" userId="cc99524a-59cf-4811-bbbd-4798cc24125f" providerId="ADAL" clId="{06E57631-B04D-4203-A9F6-307EEDB6DD96}" dt="2020-07-24T16:17:41.406" v="2019" actId="962"/>
          <ac:picMkLst>
            <pc:docMk/>
            <pc:sldMk cId="3790917019" sldId="284"/>
            <ac:picMk id="190" creationId="{00000000-0000-0000-0000-000000000000}"/>
          </ac:picMkLst>
        </pc:picChg>
        <pc:picChg chg="mod">
          <ac:chgData name="Laible, Elizabeth" userId="cc99524a-59cf-4811-bbbd-4798cc24125f" providerId="ADAL" clId="{06E57631-B04D-4203-A9F6-307EEDB6DD96}" dt="2020-07-24T16:17:43.318" v="2021" actId="962"/>
          <ac:picMkLst>
            <pc:docMk/>
            <pc:sldMk cId="3790917019" sldId="284"/>
            <ac:picMk id="191" creationId="{00000000-0000-0000-0000-000000000000}"/>
          </ac:picMkLst>
        </pc:picChg>
        <pc:picChg chg="mod">
          <ac:chgData name="Laible, Elizabeth" userId="cc99524a-59cf-4811-bbbd-4798cc24125f" providerId="ADAL" clId="{06E57631-B04D-4203-A9F6-307EEDB6DD96}" dt="2020-07-24T16:18:53.882" v="2069" actId="962"/>
          <ac:picMkLst>
            <pc:docMk/>
            <pc:sldMk cId="3790917019" sldId="284"/>
            <ac:picMk id="192" creationId="{00000000-0000-0000-0000-000000000000}"/>
          </ac:picMkLst>
        </pc:picChg>
        <pc:picChg chg="mod">
          <ac:chgData name="Laible, Elizabeth" userId="cc99524a-59cf-4811-bbbd-4798cc24125f" providerId="ADAL" clId="{06E57631-B04D-4203-A9F6-307EEDB6DD96}" dt="2020-07-24T16:09:39.288" v="1633" actId="962"/>
          <ac:picMkLst>
            <pc:docMk/>
            <pc:sldMk cId="3790917019" sldId="284"/>
            <ac:picMk id="193" creationId="{00000000-0000-0000-0000-000000000000}"/>
          </ac:picMkLst>
        </pc:picChg>
        <pc:picChg chg="mod">
          <ac:chgData name="Laible, Elizabeth" userId="cc99524a-59cf-4811-bbbd-4798cc24125f" providerId="ADAL" clId="{06E57631-B04D-4203-A9F6-307EEDB6DD96}" dt="2020-07-24T16:09:43.945" v="1637" actId="962"/>
          <ac:picMkLst>
            <pc:docMk/>
            <pc:sldMk cId="3790917019" sldId="284"/>
            <ac:picMk id="194" creationId="{00000000-0000-0000-0000-000000000000}"/>
          </ac:picMkLst>
        </pc:picChg>
        <pc:picChg chg="mod">
          <ac:chgData name="Laible, Elizabeth" userId="cc99524a-59cf-4811-bbbd-4798cc24125f" providerId="ADAL" clId="{06E57631-B04D-4203-A9F6-307EEDB6DD96}" dt="2020-07-24T16:09:41.782" v="1635" actId="962"/>
          <ac:picMkLst>
            <pc:docMk/>
            <pc:sldMk cId="3790917019" sldId="284"/>
            <ac:picMk id="195" creationId="{00000000-0000-0000-0000-000000000000}"/>
          </ac:picMkLst>
        </pc:picChg>
        <pc:picChg chg="mod">
          <ac:chgData name="Laible, Elizabeth" userId="cc99524a-59cf-4811-bbbd-4798cc24125f" providerId="ADAL" clId="{06E57631-B04D-4203-A9F6-307EEDB6DD96}" dt="2020-07-24T16:09:48.207" v="1641" actId="962"/>
          <ac:picMkLst>
            <pc:docMk/>
            <pc:sldMk cId="3790917019" sldId="284"/>
            <ac:picMk id="196" creationId="{00000000-0000-0000-0000-000000000000}"/>
          </ac:picMkLst>
        </pc:picChg>
        <pc:picChg chg="mod">
          <ac:chgData name="Laible, Elizabeth" userId="cc99524a-59cf-4811-bbbd-4798cc24125f" providerId="ADAL" clId="{06E57631-B04D-4203-A9F6-307EEDB6DD96}" dt="2020-07-24T16:09:46.175" v="1639" actId="962"/>
          <ac:picMkLst>
            <pc:docMk/>
            <pc:sldMk cId="3790917019" sldId="284"/>
            <ac:picMk id="197" creationId="{00000000-0000-0000-0000-000000000000}"/>
          </ac:picMkLst>
        </pc:picChg>
        <pc:picChg chg="mod">
          <ac:chgData name="Laible, Elizabeth" userId="cc99524a-59cf-4811-bbbd-4798cc24125f" providerId="ADAL" clId="{06E57631-B04D-4203-A9F6-307EEDB6DD96}" dt="2020-07-24T16:09:53.092" v="1645" actId="962"/>
          <ac:picMkLst>
            <pc:docMk/>
            <pc:sldMk cId="3790917019" sldId="284"/>
            <ac:picMk id="198" creationId="{00000000-0000-0000-0000-000000000000}"/>
          </ac:picMkLst>
        </pc:picChg>
        <pc:picChg chg="mod">
          <ac:chgData name="Laible, Elizabeth" userId="cc99524a-59cf-4811-bbbd-4798cc24125f" providerId="ADAL" clId="{06E57631-B04D-4203-A9F6-307EEDB6DD96}" dt="2020-07-24T16:09:51.024" v="1643" actId="962"/>
          <ac:picMkLst>
            <pc:docMk/>
            <pc:sldMk cId="3790917019" sldId="284"/>
            <ac:picMk id="199" creationId="{00000000-0000-0000-0000-000000000000}"/>
          </ac:picMkLst>
        </pc:picChg>
        <pc:picChg chg="mod">
          <ac:chgData name="Laible, Elizabeth" userId="cc99524a-59cf-4811-bbbd-4798cc24125f" providerId="ADAL" clId="{06E57631-B04D-4203-A9F6-307EEDB6DD96}" dt="2020-07-24T16:09:55.499" v="1647" actId="962"/>
          <ac:picMkLst>
            <pc:docMk/>
            <pc:sldMk cId="3790917019" sldId="284"/>
            <ac:picMk id="200" creationId="{00000000-0000-0000-0000-000000000000}"/>
          </ac:picMkLst>
        </pc:picChg>
        <pc:picChg chg="mod">
          <ac:chgData name="Laible, Elizabeth" userId="cc99524a-59cf-4811-bbbd-4798cc24125f" providerId="ADAL" clId="{06E57631-B04D-4203-A9F6-307EEDB6DD96}" dt="2020-07-24T16:10:00.738" v="1651" actId="962"/>
          <ac:picMkLst>
            <pc:docMk/>
            <pc:sldMk cId="3790917019" sldId="284"/>
            <ac:picMk id="201" creationId="{00000000-0000-0000-0000-000000000000}"/>
          </ac:picMkLst>
        </pc:picChg>
        <pc:picChg chg="mod">
          <ac:chgData name="Laible, Elizabeth" userId="cc99524a-59cf-4811-bbbd-4798cc24125f" providerId="ADAL" clId="{06E57631-B04D-4203-A9F6-307EEDB6DD96}" dt="2020-07-24T16:09:57.849" v="1649" actId="962"/>
          <ac:picMkLst>
            <pc:docMk/>
            <pc:sldMk cId="3790917019" sldId="284"/>
            <ac:picMk id="202" creationId="{00000000-0000-0000-0000-000000000000}"/>
          </ac:picMkLst>
        </pc:picChg>
        <pc:picChg chg="mod">
          <ac:chgData name="Laible, Elizabeth" userId="cc99524a-59cf-4811-bbbd-4798cc24125f" providerId="ADAL" clId="{06E57631-B04D-4203-A9F6-307EEDB6DD96}" dt="2020-07-24T16:10:04.986" v="1655" actId="962"/>
          <ac:picMkLst>
            <pc:docMk/>
            <pc:sldMk cId="3790917019" sldId="284"/>
            <ac:picMk id="203" creationId="{00000000-0000-0000-0000-000000000000}"/>
          </ac:picMkLst>
        </pc:picChg>
        <pc:picChg chg="mod">
          <ac:chgData name="Laible, Elizabeth" userId="cc99524a-59cf-4811-bbbd-4798cc24125f" providerId="ADAL" clId="{06E57631-B04D-4203-A9F6-307EEDB6DD96}" dt="2020-07-24T16:10:02.741" v="1653" actId="962"/>
          <ac:picMkLst>
            <pc:docMk/>
            <pc:sldMk cId="3790917019" sldId="284"/>
            <ac:picMk id="204" creationId="{00000000-0000-0000-0000-000000000000}"/>
          </ac:picMkLst>
        </pc:picChg>
        <pc:picChg chg="mod">
          <ac:chgData name="Laible, Elizabeth" userId="cc99524a-59cf-4811-bbbd-4798cc24125f" providerId="ADAL" clId="{06E57631-B04D-4203-A9F6-307EEDB6DD96}" dt="2020-07-24T16:10:08.833" v="1659" actId="962"/>
          <ac:picMkLst>
            <pc:docMk/>
            <pc:sldMk cId="3790917019" sldId="284"/>
            <ac:picMk id="205" creationId="{00000000-0000-0000-0000-000000000000}"/>
          </ac:picMkLst>
        </pc:picChg>
        <pc:picChg chg="mod">
          <ac:chgData name="Laible, Elizabeth" userId="cc99524a-59cf-4811-bbbd-4798cc24125f" providerId="ADAL" clId="{06E57631-B04D-4203-A9F6-307EEDB6DD96}" dt="2020-07-24T16:10:06.941" v="1657" actId="962"/>
          <ac:picMkLst>
            <pc:docMk/>
            <pc:sldMk cId="3790917019" sldId="284"/>
            <ac:picMk id="206" creationId="{00000000-0000-0000-0000-000000000000}"/>
          </ac:picMkLst>
        </pc:picChg>
        <pc:picChg chg="mod">
          <ac:chgData name="Laible, Elizabeth" userId="cc99524a-59cf-4811-bbbd-4798cc24125f" providerId="ADAL" clId="{06E57631-B04D-4203-A9F6-307EEDB6DD96}" dt="2020-07-24T16:10:10.874" v="1661" actId="962"/>
          <ac:picMkLst>
            <pc:docMk/>
            <pc:sldMk cId="3790917019" sldId="284"/>
            <ac:picMk id="207" creationId="{00000000-0000-0000-0000-000000000000}"/>
          </ac:picMkLst>
        </pc:picChg>
        <pc:picChg chg="mod">
          <ac:chgData name="Laible, Elizabeth" userId="cc99524a-59cf-4811-bbbd-4798cc24125f" providerId="ADAL" clId="{06E57631-B04D-4203-A9F6-307EEDB6DD96}" dt="2020-07-24T16:10:14.936" v="1665" actId="962"/>
          <ac:picMkLst>
            <pc:docMk/>
            <pc:sldMk cId="3790917019" sldId="284"/>
            <ac:picMk id="208" creationId="{00000000-0000-0000-0000-000000000000}"/>
          </ac:picMkLst>
        </pc:picChg>
        <pc:picChg chg="mod">
          <ac:chgData name="Laible, Elizabeth" userId="cc99524a-59cf-4811-bbbd-4798cc24125f" providerId="ADAL" clId="{06E57631-B04D-4203-A9F6-307EEDB6DD96}" dt="2020-07-24T16:10:12.770" v="1663" actId="962"/>
          <ac:picMkLst>
            <pc:docMk/>
            <pc:sldMk cId="3790917019" sldId="284"/>
            <ac:picMk id="209" creationId="{00000000-0000-0000-0000-000000000000}"/>
          </ac:picMkLst>
        </pc:picChg>
        <pc:picChg chg="mod">
          <ac:chgData name="Laible, Elizabeth" userId="cc99524a-59cf-4811-bbbd-4798cc24125f" providerId="ADAL" clId="{06E57631-B04D-4203-A9F6-307EEDB6DD96}" dt="2020-07-24T16:10:16.926" v="1667" actId="962"/>
          <ac:picMkLst>
            <pc:docMk/>
            <pc:sldMk cId="3790917019" sldId="284"/>
            <ac:picMk id="210" creationId="{00000000-0000-0000-0000-000000000000}"/>
          </ac:picMkLst>
        </pc:picChg>
        <pc:picChg chg="mod">
          <ac:chgData name="Laible, Elizabeth" userId="cc99524a-59cf-4811-bbbd-4798cc24125f" providerId="ADAL" clId="{06E57631-B04D-4203-A9F6-307EEDB6DD96}" dt="2020-07-24T16:10:20.859" v="1671" actId="962"/>
          <ac:picMkLst>
            <pc:docMk/>
            <pc:sldMk cId="3790917019" sldId="284"/>
            <ac:picMk id="211" creationId="{00000000-0000-0000-0000-000000000000}"/>
          </ac:picMkLst>
        </pc:picChg>
        <pc:picChg chg="mod">
          <ac:chgData name="Laible, Elizabeth" userId="cc99524a-59cf-4811-bbbd-4798cc24125f" providerId="ADAL" clId="{06E57631-B04D-4203-A9F6-307EEDB6DD96}" dt="2020-07-24T16:10:18.892" v="1669" actId="962"/>
          <ac:picMkLst>
            <pc:docMk/>
            <pc:sldMk cId="3790917019" sldId="284"/>
            <ac:picMk id="212" creationId="{00000000-0000-0000-0000-000000000000}"/>
          </ac:picMkLst>
        </pc:picChg>
        <pc:picChg chg="mod">
          <ac:chgData name="Laible, Elizabeth" userId="cc99524a-59cf-4811-bbbd-4798cc24125f" providerId="ADAL" clId="{06E57631-B04D-4203-A9F6-307EEDB6DD96}" dt="2020-07-24T15:56:30.715" v="1013" actId="962"/>
          <ac:picMkLst>
            <pc:docMk/>
            <pc:sldMk cId="3790917019" sldId="284"/>
            <ac:picMk id="213" creationId="{00000000-0000-0000-0000-000000000000}"/>
          </ac:picMkLst>
        </pc:picChg>
        <pc:picChg chg="mod">
          <ac:chgData name="Laible, Elizabeth" userId="cc99524a-59cf-4811-bbbd-4798cc24125f" providerId="ADAL" clId="{06E57631-B04D-4203-A9F6-307EEDB6DD96}" dt="2020-07-24T15:56:41.877" v="1023" actId="962"/>
          <ac:picMkLst>
            <pc:docMk/>
            <pc:sldMk cId="3790917019" sldId="284"/>
            <ac:picMk id="214" creationId="{00000000-0000-0000-0000-000000000000}"/>
          </ac:picMkLst>
        </pc:picChg>
        <pc:picChg chg="mod">
          <ac:chgData name="Laible, Elizabeth" userId="cc99524a-59cf-4811-bbbd-4798cc24125f" providerId="ADAL" clId="{06E57631-B04D-4203-A9F6-307EEDB6DD96}" dt="2020-07-24T15:56:32.930" v="1015" actId="962"/>
          <ac:picMkLst>
            <pc:docMk/>
            <pc:sldMk cId="3790917019" sldId="284"/>
            <ac:picMk id="215" creationId="{00000000-0000-0000-0000-000000000000}"/>
          </ac:picMkLst>
        </pc:picChg>
        <pc:picChg chg="mod">
          <ac:chgData name="Laible, Elizabeth" userId="cc99524a-59cf-4811-bbbd-4798cc24125f" providerId="ADAL" clId="{06E57631-B04D-4203-A9F6-307EEDB6DD96}" dt="2020-07-24T15:56:46.112" v="1027" actId="962"/>
          <ac:picMkLst>
            <pc:docMk/>
            <pc:sldMk cId="3790917019" sldId="284"/>
            <ac:picMk id="216" creationId="{00000000-0000-0000-0000-000000000000}"/>
          </ac:picMkLst>
        </pc:picChg>
        <pc:picChg chg="mod">
          <ac:chgData name="Laible, Elizabeth" userId="cc99524a-59cf-4811-bbbd-4798cc24125f" providerId="ADAL" clId="{06E57631-B04D-4203-A9F6-307EEDB6DD96}" dt="2020-07-24T15:56:34.974" v="1017" actId="962"/>
          <ac:picMkLst>
            <pc:docMk/>
            <pc:sldMk cId="3790917019" sldId="284"/>
            <ac:picMk id="217" creationId="{00000000-0000-0000-0000-000000000000}"/>
          </ac:picMkLst>
        </pc:picChg>
        <pc:picChg chg="mod">
          <ac:chgData name="Laible, Elizabeth" userId="cc99524a-59cf-4811-bbbd-4798cc24125f" providerId="ADAL" clId="{06E57631-B04D-4203-A9F6-307EEDB6DD96}" dt="2020-07-24T15:56:44.005" v="1025" actId="962"/>
          <ac:picMkLst>
            <pc:docMk/>
            <pc:sldMk cId="3790917019" sldId="284"/>
            <ac:picMk id="218" creationId="{00000000-0000-0000-0000-000000000000}"/>
          </ac:picMkLst>
        </pc:picChg>
        <pc:picChg chg="mod">
          <ac:chgData name="Laible, Elizabeth" userId="cc99524a-59cf-4811-bbbd-4798cc24125f" providerId="ADAL" clId="{06E57631-B04D-4203-A9F6-307EEDB6DD96}" dt="2020-07-24T15:56:37.097" v="1019" actId="962"/>
          <ac:picMkLst>
            <pc:docMk/>
            <pc:sldMk cId="3790917019" sldId="284"/>
            <ac:picMk id="219" creationId="{00000000-0000-0000-0000-000000000000}"/>
          </ac:picMkLst>
        </pc:picChg>
        <pc:picChg chg="mod">
          <ac:chgData name="Laible, Elizabeth" userId="cc99524a-59cf-4811-bbbd-4798cc24125f" providerId="ADAL" clId="{06E57631-B04D-4203-A9F6-307EEDB6DD96}" dt="2020-07-24T15:56:50.291" v="1031" actId="962"/>
          <ac:picMkLst>
            <pc:docMk/>
            <pc:sldMk cId="3790917019" sldId="284"/>
            <ac:picMk id="220" creationId="{00000000-0000-0000-0000-000000000000}"/>
          </ac:picMkLst>
        </pc:picChg>
        <pc:picChg chg="mod">
          <ac:chgData name="Laible, Elizabeth" userId="cc99524a-59cf-4811-bbbd-4798cc24125f" providerId="ADAL" clId="{06E57631-B04D-4203-A9F6-307EEDB6DD96}" dt="2020-07-24T15:56:39.496" v="1021" actId="962"/>
          <ac:picMkLst>
            <pc:docMk/>
            <pc:sldMk cId="3790917019" sldId="284"/>
            <ac:picMk id="221" creationId="{00000000-0000-0000-0000-000000000000}"/>
          </ac:picMkLst>
        </pc:picChg>
        <pc:picChg chg="mod">
          <ac:chgData name="Laible, Elizabeth" userId="cc99524a-59cf-4811-bbbd-4798cc24125f" providerId="ADAL" clId="{06E57631-B04D-4203-A9F6-307EEDB6DD96}" dt="2020-07-24T15:56:48.241" v="1029" actId="962"/>
          <ac:picMkLst>
            <pc:docMk/>
            <pc:sldMk cId="3790917019" sldId="284"/>
            <ac:picMk id="222" creationId="{00000000-0000-0000-0000-000000000000}"/>
          </ac:picMkLst>
        </pc:picChg>
        <pc:picChg chg="mod">
          <ac:chgData name="Laible, Elizabeth" userId="cc99524a-59cf-4811-bbbd-4798cc24125f" providerId="ADAL" clId="{06E57631-B04D-4203-A9F6-307EEDB6DD96}" dt="2020-07-24T15:56:54.414" v="1035" actId="962"/>
          <ac:picMkLst>
            <pc:docMk/>
            <pc:sldMk cId="3790917019" sldId="284"/>
            <ac:picMk id="223" creationId="{00000000-0000-0000-0000-000000000000}"/>
          </ac:picMkLst>
        </pc:picChg>
        <pc:picChg chg="mod">
          <ac:chgData name="Laible, Elizabeth" userId="cc99524a-59cf-4811-bbbd-4798cc24125f" providerId="ADAL" clId="{06E57631-B04D-4203-A9F6-307EEDB6DD96}" dt="2020-07-24T15:56:52.273" v="1033" actId="962"/>
          <ac:picMkLst>
            <pc:docMk/>
            <pc:sldMk cId="3790917019" sldId="284"/>
            <ac:picMk id="224" creationId="{00000000-0000-0000-0000-000000000000}"/>
          </ac:picMkLst>
        </pc:picChg>
        <pc:picChg chg="mod">
          <ac:chgData name="Laible, Elizabeth" userId="cc99524a-59cf-4811-bbbd-4798cc24125f" providerId="ADAL" clId="{06E57631-B04D-4203-A9F6-307EEDB6DD96}" dt="2020-07-24T15:56:58.469" v="1039" actId="962"/>
          <ac:picMkLst>
            <pc:docMk/>
            <pc:sldMk cId="3790917019" sldId="284"/>
            <ac:picMk id="225" creationId="{00000000-0000-0000-0000-000000000000}"/>
          </ac:picMkLst>
        </pc:picChg>
        <pc:picChg chg="mod">
          <ac:chgData name="Laible, Elizabeth" userId="cc99524a-59cf-4811-bbbd-4798cc24125f" providerId="ADAL" clId="{06E57631-B04D-4203-A9F6-307EEDB6DD96}" dt="2020-07-24T15:56:56.450" v="1037" actId="962"/>
          <ac:picMkLst>
            <pc:docMk/>
            <pc:sldMk cId="3790917019" sldId="284"/>
            <ac:picMk id="226" creationId="{00000000-0000-0000-0000-000000000000}"/>
          </ac:picMkLst>
        </pc:picChg>
        <pc:picChg chg="mod">
          <ac:chgData name="Laible, Elizabeth" userId="cc99524a-59cf-4811-bbbd-4798cc24125f" providerId="ADAL" clId="{06E57631-B04D-4203-A9F6-307EEDB6DD96}" dt="2020-07-24T15:57:02.634" v="1043" actId="962"/>
          <ac:picMkLst>
            <pc:docMk/>
            <pc:sldMk cId="3790917019" sldId="284"/>
            <ac:picMk id="227" creationId="{00000000-0000-0000-0000-000000000000}"/>
          </ac:picMkLst>
        </pc:picChg>
        <pc:picChg chg="mod">
          <ac:chgData name="Laible, Elizabeth" userId="cc99524a-59cf-4811-bbbd-4798cc24125f" providerId="ADAL" clId="{06E57631-B04D-4203-A9F6-307EEDB6DD96}" dt="2020-07-24T15:57:00.759" v="1041" actId="962"/>
          <ac:picMkLst>
            <pc:docMk/>
            <pc:sldMk cId="3790917019" sldId="284"/>
            <ac:picMk id="228" creationId="{00000000-0000-0000-0000-000000000000}"/>
          </ac:picMkLst>
        </pc:picChg>
        <pc:picChg chg="mod">
          <ac:chgData name="Laible, Elizabeth" userId="cc99524a-59cf-4811-bbbd-4798cc24125f" providerId="ADAL" clId="{06E57631-B04D-4203-A9F6-307EEDB6DD96}" dt="2020-07-24T15:57:07.567" v="1047" actId="962"/>
          <ac:picMkLst>
            <pc:docMk/>
            <pc:sldMk cId="3790917019" sldId="284"/>
            <ac:picMk id="229" creationId="{00000000-0000-0000-0000-000000000000}"/>
          </ac:picMkLst>
        </pc:picChg>
        <pc:picChg chg="mod">
          <ac:chgData name="Laible, Elizabeth" userId="cc99524a-59cf-4811-bbbd-4798cc24125f" providerId="ADAL" clId="{06E57631-B04D-4203-A9F6-307EEDB6DD96}" dt="2020-07-24T15:57:12.021" v="1051" actId="962"/>
          <ac:picMkLst>
            <pc:docMk/>
            <pc:sldMk cId="3790917019" sldId="284"/>
            <ac:picMk id="230" creationId="{00000000-0000-0000-0000-000000000000}"/>
          </ac:picMkLst>
        </pc:picChg>
        <pc:picChg chg="mod">
          <ac:chgData name="Laible, Elizabeth" userId="cc99524a-59cf-4811-bbbd-4798cc24125f" providerId="ADAL" clId="{06E57631-B04D-4203-A9F6-307EEDB6DD96}" dt="2020-07-24T15:57:04.578" v="1045" actId="962"/>
          <ac:picMkLst>
            <pc:docMk/>
            <pc:sldMk cId="3790917019" sldId="284"/>
            <ac:picMk id="231" creationId="{00000000-0000-0000-0000-000000000000}"/>
          </ac:picMkLst>
        </pc:picChg>
        <pc:picChg chg="mod">
          <ac:chgData name="Laible, Elizabeth" userId="cc99524a-59cf-4811-bbbd-4798cc24125f" providerId="ADAL" clId="{06E57631-B04D-4203-A9F6-307EEDB6DD96}" dt="2020-07-24T15:57:09.498" v="1049" actId="962"/>
          <ac:picMkLst>
            <pc:docMk/>
            <pc:sldMk cId="3790917019" sldId="284"/>
            <ac:picMk id="232" creationId="{00000000-0000-0000-0000-000000000000}"/>
          </ac:picMkLst>
        </pc:picChg>
        <pc:picChg chg="mod">
          <ac:chgData name="Laible, Elizabeth" userId="cc99524a-59cf-4811-bbbd-4798cc24125f" providerId="ADAL" clId="{06E57631-B04D-4203-A9F6-307EEDB6DD96}" dt="2020-07-24T15:57:16.261" v="1055" actId="962"/>
          <ac:picMkLst>
            <pc:docMk/>
            <pc:sldMk cId="3790917019" sldId="284"/>
            <ac:picMk id="233" creationId="{00000000-0000-0000-0000-000000000000}"/>
          </ac:picMkLst>
        </pc:picChg>
        <pc:picChg chg="mod">
          <ac:chgData name="Laible, Elizabeth" userId="cc99524a-59cf-4811-bbbd-4798cc24125f" providerId="ADAL" clId="{06E57631-B04D-4203-A9F6-307EEDB6DD96}" dt="2020-07-24T15:57:14.265" v="1053" actId="962"/>
          <ac:picMkLst>
            <pc:docMk/>
            <pc:sldMk cId="3790917019" sldId="284"/>
            <ac:picMk id="234" creationId="{00000000-0000-0000-0000-000000000000}"/>
          </ac:picMkLst>
        </pc:picChg>
        <pc:picChg chg="mod">
          <ac:chgData name="Laible, Elizabeth" userId="cc99524a-59cf-4811-bbbd-4798cc24125f" providerId="ADAL" clId="{06E57631-B04D-4203-A9F6-307EEDB6DD96}" dt="2020-07-24T15:57:24.049" v="1063" actId="962"/>
          <ac:picMkLst>
            <pc:docMk/>
            <pc:sldMk cId="3790917019" sldId="284"/>
            <ac:picMk id="235" creationId="{00000000-0000-0000-0000-000000000000}"/>
          </ac:picMkLst>
        </pc:picChg>
        <pc:picChg chg="mod">
          <ac:chgData name="Laible, Elizabeth" userId="cc99524a-59cf-4811-bbbd-4798cc24125f" providerId="ADAL" clId="{06E57631-B04D-4203-A9F6-307EEDB6DD96}" dt="2020-07-24T15:57:18.276" v="1057" actId="962"/>
          <ac:picMkLst>
            <pc:docMk/>
            <pc:sldMk cId="3790917019" sldId="284"/>
            <ac:picMk id="236" creationId="{00000000-0000-0000-0000-000000000000}"/>
          </ac:picMkLst>
        </pc:picChg>
        <pc:picChg chg="mod">
          <ac:chgData name="Laible, Elizabeth" userId="cc99524a-59cf-4811-bbbd-4798cc24125f" providerId="ADAL" clId="{06E57631-B04D-4203-A9F6-307EEDB6DD96}" dt="2020-07-24T15:57:22.143" v="1061" actId="962"/>
          <ac:picMkLst>
            <pc:docMk/>
            <pc:sldMk cId="3790917019" sldId="284"/>
            <ac:picMk id="237" creationId="{00000000-0000-0000-0000-000000000000}"/>
          </ac:picMkLst>
        </pc:picChg>
        <pc:picChg chg="mod">
          <ac:chgData name="Laible, Elizabeth" userId="cc99524a-59cf-4811-bbbd-4798cc24125f" providerId="ADAL" clId="{06E57631-B04D-4203-A9F6-307EEDB6DD96}" dt="2020-07-24T15:57:20.323" v="1059" actId="962"/>
          <ac:picMkLst>
            <pc:docMk/>
            <pc:sldMk cId="3790917019" sldId="284"/>
            <ac:picMk id="238" creationId="{00000000-0000-0000-0000-000000000000}"/>
          </ac:picMkLst>
        </pc:picChg>
        <pc:picChg chg="mod">
          <ac:chgData name="Laible, Elizabeth" userId="cc99524a-59cf-4811-bbbd-4798cc24125f" providerId="ADAL" clId="{06E57631-B04D-4203-A9F6-307EEDB6DD96}" dt="2020-07-24T15:57:31.209" v="1069" actId="962"/>
          <ac:picMkLst>
            <pc:docMk/>
            <pc:sldMk cId="3790917019" sldId="284"/>
            <ac:picMk id="239" creationId="{00000000-0000-0000-0000-000000000000}"/>
          </ac:picMkLst>
        </pc:picChg>
        <pc:picChg chg="mod">
          <ac:chgData name="Laible, Elizabeth" userId="cc99524a-59cf-4811-bbbd-4798cc24125f" providerId="ADAL" clId="{06E57631-B04D-4203-A9F6-307EEDB6DD96}" dt="2020-07-24T15:57:26.149" v="1065" actId="962"/>
          <ac:picMkLst>
            <pc:docMk/>
            <pc:sldMk cId="3790917019" sldId="284"/>
            <ac:picMk id="240" creationId="{00000000-0000-0000-0000-000000000000}"/>
          </ac:picMkLst>
        </pc:picChg>
        <pc:picChg chg="mod">
          <ac:chgData name="Laible, Elizabeth" userId="cc99524a-59cf-4811-bbbd-4798cc24125f" providerId="ADAL" clId="{06E57631-B04D-4203-A9F6-307EEDB6DD96}" dt="2020-07-24T15:57:35.072" v="1073" actId="962"/>
          <ac:picMkLst>
            <pc:docMk/>
            <pc:sldMk cId="3790917019" sldId="284"/>
            <ac:picMk id="241" creationId="{00000000-0000-0000-0000-000000000000}"/>
          </ac:picMkLst>
        </pc:picChg>
        <pc:picChg chg="mod">
          <ac:chgData name="Laible, Elizabeth" userId="cc99524a-59cf-4811-bbbd-4798cc24125f" providerId="ADAL" clId="{06E57631-B04D-4203-A9F6-307EEDB6DD96}" dt="2020-07-24T15:57:33.142" v="1071" actId="962"/>
          <ac:picMkLst>
            <pc:docMk/>
            <pc:sldMk cId="3790917019" sldId="284"/>
            <ac:picMk id="242" creationId="{00000000-0000-0000-0000-000000000000}"/>
          </ac:picMkLst>
        </pc:picChg>
        <pc:picChg chg="mod">
          <ac:chgData name="Laible, Elizabeth" userId="cc99524a-59cf-4811-bbbd-4798cc24125f" providerId="ADAL" clId="{06E57631-B04D-4203-A9F6-307EEDB6DD96}" dt="2020-07-24T15:57:28.397" v="1067" actId="962"/>
          <ac:picMkLst>
            <pc:docMk/>
            <pc:sldMk cId="3790917019" sldId="284"/>
            <ac:picMk id="243" creationId="{00000000-0000-0000-0000-000000000000}"/>
          </ac:picMkLst>
        </pc:picChg>
        <pc:picChg chg="mod">
          <ac:chgData name="Laible, Elizabeth" userId="cc99524a-59cf-4811-bbbd-4798cc24125f" providerId="ADAL" clId="{06E57631-B04D-4203-A9F6-307EEDB6DD96}" dt="2020-07-24T15:57:39.036" v="1077" actId="962"/>
          <ac:picMkLst>
            <pc:docMk/>
            <pc:sldMk cId="3790917019" sldId="284"/>
            <ac:picMk id="244" creationId="{00000000-0000-0000-0000-000000000000}"/>
          </ac:picMkLst>
        </pc:picChg>
        <pc:picChg chg="mod">
          <ac:chgData name="Laible, Elizabeth" userId="cc99524a-59cf-4811-bbbd-4798cc24125f" providerId="ADAL" clId="{06E57631-B04D-4203-A9F6-307EEDB6DD96}" dt="2020-07-24T15:57:36.889" v="1075" actId="962"/>
          <ac:picMkLst>
            <pc:docMk/>
            <pc:sldMk cId="3790917019" sldId="284"/>
            <ac:picMk id="245" creationId="{00000000-0000-0000-0000-000000000000}"/>
          </ac:picMkLst>
        </pc:picChg>
        <pc:picChg chg="mod">
          <ac:chgData name="Laible, Elizabeth" userId="cc99524a-59cf-4811-bbbd-4798cc24125f" providerId="ADAL" clId="{06E57631-B04D-4203-A9F6-307EEDB6DD96}" dt="2020-07-24T15:57:42.914" v="1081" actId="962"/>
          <ac:picMkLst>
            <pc:docMk/>
            <pc:sldMk cId="3790917019" sldId="284"/>
            <ac:picMk id="246" creationId="{00000000-0000-0000-0000-000000000000}"/>
          </ac:picMkLst>
        </pc:picChg>
        <pc:picChg chg="mod">
          <ac:chgData name="Laible, Elizabeth" userId="cc99524a-59cf-4811-bbbd-4798cc24125f" providerId="ADAL" clId="{06E57631-B04D-4203-A9F6-307EEDB6DD96}" dt="2020-07-24T15:57:40.952" v="1079" actId="962"/>
          <ac:picMkLst>
            <pc:docMk/>
            <pc:sldMk cId="3790917019" sldId="284"/>
            <ac:picMk id="247" creationId="{00000000-0000-0000-0000-000000000000}"/>
          </ac:picMkLst>
        </pc:picChg>
        <pc:picChg chg="mod">
          <ac:chgData name="Laible, Elizabeth" userId="cc99524a-59cf-4811-bbbd-4798cc24125f" providerId="ADAL" clId="{06E57631-B04D-4203-A9F6-307EEDB6DD96}" dt="2020-07-24T15:57:46.728" v="1085" actId="962"/>
          <ac:picMkLst>
            <pc:docMk/>
            <pc:sldMk cId="3790917019" sldId="284"/>
            <ac:picMk id="248" creationId="{00000000-0000-0000-0000-000000000000}"/>
          </ac:picMkLst>
        </pc:picChg>
        <pc:picChg chg="mod">
          <ac:chgData name="Laible, Elizabeth" userId="cc99524a-59cf-4811-bbbd-4798cc24125f" providerId="ADAL" clId="{06E57631-B04D-4203-A9F6-307EEDB6DD96}" dt="2020-07-24T15:57:44.715" v="1083" actId="962"/>
          <ac:picMkLst>
            <pc:docMk/>
            <pc:sldMk cId="3790917019" sldId="284"/>
            <ac:picMk id="249" creationId="{00000000-0000-0000-0000-000000000000}"/>
          </ac:picMkLst>
        </pc:picChg>
        <pc:picChg chg="mod">
          <ac:chgData name="Laible, Elizabeth" userId="cc99524a-59cf-4811-bbbd-4798cc24125f" providerId="ADAL" clId="{06E57631-B04D-4203-A9F6-307EEDB6DD96}" dt="2020-07-24T15:57:51.193" v="1089" actId="962"/>
          <ac:picMkLst>
            <pc:docMk/>
            <pc:sldMk cId="3790917019" sldId="284"/>
            <ac:picMk id="250" creationId="{00000000-0000-0000-0000-000000000000}"/>
          </ac:picMkLst>
        </pc:picChg>
        <pc:picChg chg="mod">
          <ac:chgData name="Laible, Elizabeth" userId="cc99524a-59cf-4811-bbbd-4798cc24125f" providerId="ADAL" clId="{06E57631-B04D-4203-A9F6-307EEDB6DD96}" dt="2020-07-24T15:57:49.269" v="1087" actId="962"/>
          <ac:picMkLst>
            <pc:docMk/>
            <pc:sldMk cId="3790917019" sldId="284"/>
            <ac:picMk id="251" creationId="{00000000-0000-0000-0000-000000000000}"/>
          </ac:picMkLst>
        </pc:picChg>
        <pc:picChg chg="mod">
          <ac:chgData name="Laible, Elizabeth" userId="cc99524a-59cf-4811-bbbd-4798cc24125f" providerId="ADAL" clId="{06E57631-B04D-4203-A9F6-307EEDB6DD96}" dt="2020-07-24T15:57:55.122" v="1093" actId="962"/>
          <ac:picMkLst>
            <pc:docMk/>
            <pc:sldMk cId="3790917019" sldId="284"/>
            <ac:picMk id="252" creationId="{00000000-0000-0000-0000-000000000000}"/>
          </ac:picMkLst>
        </pc:picChg>
        <pc:picChg chg="mod">
          <ac:chgData name="Laible, Elizabeth" userId="cc99524a-59cf-4811-bbbd-4798cc24125f" providerId="ADAL" clId="{06E57631-B04D-4203-A9F6-307EEDB6DD96}" dt="2020-07-24T15:57:53.203" v="1091" actId="962"/>
          <ac:picMkLst>
            <pc:docMk/>
            <pc:sldMk cId="3790917019" sldId="284"/>
            <ac:picMk id="253" creationId="{00000000-0000-0000-0000-000000000000}"/>
          </ac:picMkLst>
        </pc:picChg>
        <pc:picChg chg="mod">
          <ac:chgData name="Laible, Elizabeth" userId="cc99524a-59cf-4811-bbbd-4798cc24125f" providerId="ADAL" clId="{06E57631-B04D-4203-A9F6-307EEDB6DD96}" dt="2020-07-24T15:58:00.080" v="1095" actId="962"/>
          <ac:picMkLst>
            <pc:docMk/>
            <pc:sldMk cId="3790917019" sldId="284"/>
            <ac:picMk id="254" creationId="{00000000-0000-0000-0000-000000000000}"/>
          </ac:picMkLst>
        </pc:picChg>
      </pc:sldChg>
      <pc:sldChg chg="modSp">
        <pc:chgData name="Laible, Elizabeth" userId="cc99524a-59cf-4811-bbbd-4798cc24125f" providerId="ADAL" clId="{06E57631-B04D-4203-A9F6-307EEDB6DD96}" dt="2020-07-24T16:21:48.453" v="2150" actId="207"/>
        <pc:sldMkLst>
          <pc:docMk/>
          <pc:sldMk cId="2905654242" sldId="285"/>
        </pc:sldMkLst>
        <pc:spChg chg="mod">
          <ac:chgData name="Laible, Elizabeth" userId="cc99524a-59cf-4811-bbbd-4798cc24125f" providerId="ADAL" clId="{06E57631-B04D-4203-A9F6-307EEDB6DD96}" dt="2020-07-24T16:21:48.453" v="2150" actId="207"/>
          <ac:spMkLst>
            <pc:docMk/>
            <pc:sldMk cId="2905654242" sldId="285"/>
            <ac:spMk id="255" creationId="{00000000-0000-0000-0000-000000000000}"/>
          </ac:spMkLst>
        </pc:spChg>
        <pc:picChg chg="mod">
          <ac:chgData name="Laible, Elizabeth" userId="cc99524a-59cf-4811-bbbd-4798cc24125f" providerId="ADAL" clId="{06E57631-B04D-4203-A9F6-307EEDB6DD96}" dt="2020-07-24T16:17:46.554" v="2023" actId="962"/>
          <ac:picMkLst>
            <pc:docMk/>
            <pc:sldMk cId="2905654242" sldId="285"/>
            <ac:picMk id="179" creationId="{00000000-0000-0000-0000-000000000000}"/>
          </ac:picMkLst>
        </pc:picChg>
        <pc:picChg chg="mod">
          <ac:chgData name="Laible, Elizabeth" userId="cc99524a-59cf-4811-bbbd-4798cc24125f" providerId="ADAL" clId="{06E57631-B04D-4203-A9F6-307EEDB6DD96}" dt="2020-07-24T16:17:48.537" v="2025" actId="962"/>
          <ac:picMkLst>
            <pc:docMk/>
            <pc:sldMk cId="2905654242" sldId="285"/>
            <ac:picMk id="180" creationId="{00000000-0000-0000-0000-000000000000}"/>
          </ac:picMkLst>
        </pc:picChg>
        <pc:picChg chg="mod">
          <ac:chgData name="Laible, Elizabeth" userId="cc99524a-59cf-4811-bbbd-4798cc24125f" providerId="ADAL" clId="{06E57631-B04D-4203-A9F6-307EEDB6DD96}" dt="2020-07-24T16:17:50.552" v="2027" actId="962"/>
          <ac:picMkLst>
            <pc:docMk/>
            <pc:sldMk cId="2905654242" sldId="285"/>
            <ac:picMk id="181" creationId="{00000000-0000-0000-0000-000000000000}"/>
          </ac:picMkLst>
        </pc:picChg>
        <pc:picChg chg="mod">
          <ac:chgData name="Laible, Elizabeth" userId="cc99524a-59cf-4811-bbbd-4798cc24125f" providerId="ADAL" clId="{06E57631-B04D-4203-A9F6-307EEDB6DD96}" dt="2020-07-24T16:17:52.784" v="2029" actId="962"/>
          <ac:picMkLst>
            <pc:docMk/>
            <pc:sldMk cId="2905654242" sldId="285"/>
            <ac:picMk id="182" creationId="{00000000-0000-0000-0000-000000000000}"/>
          </ac:picMkLst>
        </pc:picChg>
        <pc:picChg chg="mod">
          <ac:chgData name="Laible, Elizabeth" userId="cc99524a-59cf-4811-bbbd-4798cc24125f" providerId="ADAL" clId="{06E57631-B04D-4203-A9F6-307EEDB6DD96}" dt="2020-07-24T16:17:54.658" v="2031" actId="962"/>
          <ac:picMkLst>
            <pc:docMk/>
            <pc:sldMk cId="2905654242" sldId="285"/>
            <ac:picMk id="183" creationId="{00000000-0000-0000-0000-000000000000}"/>
          </ac:picMkLst>
        </pc:picChg>
        <pc:picChg chg="mod">
          <ac:chgData name="Laible, Elizabeth" userId="cc99524a-59cf-4811-bbbd-4798cc24125f" providerId="ADAL" clId="{06E57631-B04D-4203-A9F6-307EEDB6DD96}" dt="2020-07-24T16:17:56.339" v="2033" actId="962"/>
          <ac:picMkLst>
            <pc:docMk/>
            <pc:sldMk cId="2905654242" sldId="285"/>
            <ac:picMk id="184" creationId="{00000000-0000-0000-0000-000000000000}"/>
          </ac:picMkLst>
        </pc:picChg>
        <pc:picChg chg="mod">
          <ac:chgData name="Laible, Elizabeth" userId="cc99524a-59cf-4811-bbbd-4798cc24125f" providerId="ADAL" clId="{06E57631-B04D-4203-A9F6-307EEDB6DD96}" dt="2020-07-24T16:17:58.266" v="2035" actId="962"/>
          <ac:picMkLst>
            <pc:docMk/>
            <pc:sldMk cId="2905654242" sldId="285"/>
            <ac:picMk id="185" creationId="{00000000-0000-0000-0000-000000000000}"/>
          </ac:picMkLst>
        </pc:picChg>
        <pc:picChg chg="mod">
          <ac:chgData name="Laible, Elizabeth" userId="cc99524a-59cf-4811-bbbd-4798cc24125f" providerId="ADAL" clId="{06E57631-B04D-4203-A9F6-307EEDB6DD96}" dt="2020-07-24T16:18:00.079" v="2037" actId="962"/>
          <ac:picMkLst>
            <pc:docMk/>
            <pc:sldMk cId="2905654242" sldId="285"/>
            <ac:picMk id="186" creationId="{00000000-0000-0000-0000-000000000000}"/>
          </ac:picMkLst>
        </pc:picChg>
        <pc:picChg chg="mod">
          <ac:chgData name="Laible, Elizabeth" userId="cc99524a-59cf-4811-bbbd-4798cc24125f" providerId="ADAL" clId="{06E57631-B04D-4203-A9F6-307EEDB6DD96}" dt="2020-07-24T16:18:01.796" v="2039" actId="962"/>
          <ac:picMkLst>
            <pc:docMk/>
            <pc:sldMk cId="2905654242" sldId="285"/>
            <ac:picMk id="187" creationId="{00000000-0000-0000-0000-000000000000}"/>
          </ac:picMkLst>
        </pc:picChg>
        <pc:picChg chg="mod">
          <ac:chgData name="Laible, Elizabeth" userId="cc99524a-59cf-4811-bbbd-4798cc24125f" providerId="ADAL" clId="{06E57631-B04D-4203-A9F6-307EEDB6DD96}" dt="2020-07-24T16:18:03.773" v="2041" actId="962"/>
          <ac:picMkLst>
            <pc:docMk/>
            <pc:sldMk cId="2905654242" sldId="285"/>
            <ac:picMk id="188" creationId="{00000000-0000-0000-0000-000000000000}"/>
          </ac:picMkLst>
        </pc:picChg>
        <pc:picChg chg="mod">
          <ac:chgData name="Laible, Elizabeth" userId="cc99524a-59cf-4811-bbbd-4798cc24125f" providerId="ADAL" clId="{06E57631-B04D-4203-A9F6-307EEDB6DD96}" dt="2020-07-24T16:18:05.537" v="2043" actId="962"/>
          <ac:picMkLst>
            <pc:docMk/>
            <pc:sldMk cId="2905654242" sldId="285"/>
            <ac:picMk id="189" creationId="{00000000-0000-0000-0000-000000000000}"/>
          </ac:picMkLst>
        </pc:picChg>
        <pc:picChg chg="mod">
          <ac:chgData name="Laible, Elizabeth" userId="cc99524a-59cf-4811-bbbd-4798cc24125f" providerId="ADAL" clId="{06E57631-B04D-4203-A9F6-307EEDB6DD96}" dt="2020-07-24T16:18:09.322" v="2045" actId="962"/>
          <ac:picMkLst>
            <pc:docMk/>
            <pc:sldMk cId="2905654242" sldId="285"/>
            <ac:picMk id="190" creationId="{00000000-0000-0000-0000-000000000000}"/>
          </ac:picMkLst>
        </pc:picChg>
        <pc:picChg chg="mod">
          <ac:chgData name="Laible, Elizabeth" userId="cc99524a-59cf-4811-bbbd-4798cc24125f" providerId="ADAL" clId="{06E57631-B04D-4203-A9F6-307EEDB6DD96}" dt="2020-07-24T16:18:11.153" v="2047" actId="962"/>
          <ac:picMkLst>
            <pc:docMk/>
            <pc:sldMk cId="2905654242" sldId="285"/>
            <ac:picMk id="191" creationId="{00000000-0000-0000-0000-000000000000}"/>
          </ac:picMkLst>
        </pc:picChg>
        <pc:picChg chg="mod">
          <ac:chgData name="Laible, Elizabeth" userId="cc99524a-59cf-4811-bbbd-4798cc24125f" providerId="ADAL" clId="{06E57631-B04D-4203-A9F6-307EEDB6DD96}" dt="2020-07-24T16:18:55.745" v="2071" actId="962"/>
          <ac:picMkLst>
            <pc:docMk/>
            <pc:sldMk cId="2905654242" sldId="285"/>
            <ac:picMk id="192" creationId="{00000000-0000-0000-0000-000000000000}"/>
          </ac:picMkLst>
        </pc:picChg>
        <pc:picChg chg="mod">
          <ac:chgData name="Laible, Elizabeth" userId="cc99524a-59cf-4811-bbbd-4798cc24125f" providerId="ADAL" clId="{06E57631-B04D-4203-A9F6-307EEDB6DD96}" dt="2020-07-24T16:10:29.482" v="1673" actId="962"/>
          <ac:picMkLst>
            <pc:docMk/>
            <pc:sldMk cId="2905654242" sldId="285"/>
            <ac:picMk id="193" creationId="{00000000-0000-0000-0000-000000000000}"/>
          </ac:picMkLst>
        </pc:picChg>
        <pc:picChg chg="mod">
          <ac:chgData name="Laible, Elizabeth" userId="cc99524a-59cf-4811-bbbd-4798cc24125f" providerId="ADAL" clId="{06E57631-B04D-4203-A9F6-307EEDB6DD96}" dt="2020-07-24T16:10:31.885" v="1675" actId="962"/>
          <ac:picMkLst>
            <pc:docMk/>
            <pc:sldMk cId="2905654242" sldId="285"/>
            <ac:picMk id="194" creationId="{00000000-0000-0000-0000-000000000000}"/>
          </ac:picMkLst>
        </pc:picChg>
        <pc:picChg chg="mod">
          <ac:chgData name="Laible, Elizabeth" userId="cc99524a-59cf-4811-bbbd-4798cc24125f" providerId="ADAL" clId="{06E57631-B04D-4203-A9F6-307EEDB6DD96}" dt="2020-07-24T16:10:33.831" v="1677" actId="962"/>
          <ac:picMkLst>
            <pc:docMk/>
            <pc:sldMk cId="2905654242" sldId="285"/>
            <ac:picMk id="195" creationId="{00000000-0000-0000-0000-000000000000}"/>
          </ac:picMkLst>
        </pc:picChg>
        <pc:picChg chg="mod">
          <ac:chgData name="Laible, Elizabeth" userId="cc99524a-59cf-4811-bbbd-4798cc24125f" providerId="ADAL" clId="{06E57631-B04D-4203-A9F6-307EEDB6DD96}" dt="2020-07-24T16:10:35.745" v="1679" actId="962"/>
          <ac:picMkLst>
            <pc:docMk/>
            <pc:sldMk cId="2905654242" sldId="285"/>
            <ac:picMk id="196" creationId="{00000000-0000-0000-0000-000000000000}"/>
          </ac:picMkLst>
        </pc:picChg>
        <pc:picChg chg="mod">
          <ac:chgData name="Laible, Elizabeth" userId="cc99524a-59cf-4811-bbbd-4798cc24125f" providerId="ADAL" clId="{06E57631-B04D-4203-A9F6-307EEDB6DD96}" dt="2020-07-24T16:10:38.248" v="1681" actId="962"/>
          <ac:picMkLst>
            <pc:docMk/>
            <pc:sldMk cId="2905654242" sldId="285"/>
            <ac:picMk id="197" creationId="{00000000-0000-0000-0000-000000000000}"/>
          </ac:picMkLst>
        </pc:picChg>
        <pc:picChg chg="mod">
          <ac:chgData name="Laible, Elizabeth" userId="cc99524a-59cf-4811-bbbd-4798cc24125f" providerId="ADAL" clId="{06E57631-B04D-4203-A9F6-307EEDB6DD96}" dt="2020-07-24T16:10:40.337" v="1683" actId="962"/>
          <ac:picMkLst>
            <pc:docMk/>
            <pc:sldMk cId="2905654242" sldId="285"/>
            <ac:picMk id="198" creationId="{00000000-0000-0000-0000-000000000000}"/>
          </ac:picMkLst>
        </pc:picChg>
        <pc:picChg chg="mod">
          <ac:chgData name="Laible, Elizabeth" userId="cc99524a-59cf-4811-bbbd-4798cc24125f" providerId="ADAL" clId="{06E57631-B04D-4203-A9F6-307EEDB6DD96}" dt="2020-07-24T16:10:43.078" v="1685" actId="962"/>
          <ac:picMkLst>
            <pc:docMk/>
            <pc:sldMk cId="2905654242" sldId="285"/>
            <ac:picMk id="199" creationId="{00000000-0000-0000-0000-000000000000}"/>
          </ac:picMkLst>
        </pc:picChg>
        <pc:picChg chg="mod">
          <ac:chgData name="Laible, Elizabeth" userId="cc99524a-59cf-4811-bbbd-4798cc24125f" providerId="ADAL" clId="{06E57631-B04D-4203-A9F6-307EEDB6DD96}" dt="2020-07-24T16:10:45.093" v="1687" actId="962"/>
          <ac:picMkLst>
            <pc:docMk/>
            <pc:sldMk cId="2905654242" sldId="285"/>
            <ac:picMk id="200" creationId="{00000000-0000-0000-0000-000000000000}"/>
          </ac:picMkLst>
        </pc:picChg>
        <pc:picChg chg="mod">
          <ac:chgData name="Laible, Elizabeth" userId="cc99524a-59cf-4811-bbbd-4798cc24125f" providerId="ADAL" clId="{06E57631-B04D-4203-A9F6-307EEDB6DD96}" dt="2020-07-24T16:10:47.016" v="1689" actId="962"/>
          <ac:picMkLst>
            <pc:docMk/>
            <pc:sldMk cId="2905654242" sldId="285"/>
            <ac:picMk id="201" creationId="{00000000-0000-0000-0000-000000000000}"/>
          </ac:picMkLst>
        </pc:picChg>
        <pc:picChg chg="mod">
          <ac:chgData name="Laible, Elizabeth" userId="cc99524a-59cf-4811-bbbd-4798cc24125f" providerId="ADAL" clId="{06E57631-B04D-4203-A9F6-307EEDB6DD96}" dt="2020-07-24T16:10:48.913" v="1691" actId="962"/>
          <ac:picMkLst>
            <pc:docMk/>
            <pc:sldMk cId="2905654242" sldId="285"/>
            <ac:picMk id="202" creationId="{00000000-0000-0000-0000-000000000000}"/>
          </ac:picMkLst>
        </pc:picChg>
        <pc:picChg chg="mod">
          <ac:chgData name="Laible, Elizabeth" userId="cc99524a-59cf-4811-bbbd-4798cc24125f" providerId="ADAL" clId="{06E57631-B04D-4203-A9F6-307EEDB6DD96}" dt="2020-07-24T16:10:50.959" v="1693" actId="962"/>
          <ac:picMkLst>
            <pc:docMk/>
            <pc:sldMk cId="2905654242" sldId="285"/>
            <ac:picMk id="203" creationId="{00000000-0000-0000-0000-000000000000}"/>
          </ac:picMkLst>
        </pc:picChg>
        <pc:picChg chg="mod">
          <ac:chgData name="Laible, Elizabeth" userId="cc99524a-59cf-4811-bbbd-4798cc24125f" providerId="ADAL" clId="{06E57631-B04D-4203-A9F6-307EEDB6DD96}" dt="2020-07-24T16:10:52.937" v="1695" actId="962"/>
          <ac:picMkLst>
            <pc:docMk/>
            <pc:sldMk cId="2905654242" sldId="285"/>
            <ac:picMk id="204" creationId="{00000000-0000-0000-0000-000000000000}"/>
          </ac:picMkLst>
        </pc:picChg>
        <pc:picChg chg="mod">
          <ac:chgData name="Laible, Elizabeth" userId="cc99524a-59cf-4811-bbbd-4798cc24125f" providerId="ADAL" clId="{06E57631-B04D-4203-A9F6-307EEDB6DD96}" dt="2020-07-24T16:10:55.139" v="1697" actId="962"/>
          <ac:picMkLst>
            <pc:docMk/>
            <pc:sldMk cId="2905654242" sldId="285"/>
            <ac:picMk id="205" creationId="{00000000-0000-0000-0000-000000000000}"/>
          </ac:picMkLst>
        </pc:picChg>
        <pc:picChg chg="mod">
          <ac:chgData name="Laible, Elizabeth" userId="cc99524a-59cf-4811-bbbd-4798cc24125f" providerId="ADAL" clId="{06E57631-B04D-4203-A9F6-307EEDB6DD96}" dt="2020-07-24T16:10:57.177" v="1699" actId="962"/>
          <ac:picMkLst>
            <pc:docMk/>
            <pc:sldMk cId="2905654242" sldId="285"/>
            <ac:picMk id="206" creationId="{00000000-0000-0000-0000-000000000000}"/>
          </ac:picMkLst>
        </pc:picChg>
        <pc:picChg chg="mod">
          <ac:chgData name="Laible, Elizabeth" userId="cc99524a-59cf-4811-bbbd-4798cc24125f" providerId="ADAL" clId="{06E57631-B04D-4203-A9F6-307EEDB6DD96}" dt="2020-07-24T16:10:59.191" v="1701" actId="962"/>
          <ac:picMkLst>
            <pc:docMk/>
            <pc:sldMk cId="2905654242" sldId="285"/>
            <ac:picMk id="207" creationId="{00000000-0000-0000-0000-000000000000}"/>
          </ac:picMkLst>
        </pc:picChg>
        <pc:picChg chg="mod">
          <ac:chgData name="Laible, Elizabeth" userId="cc99524a-59cf-4811-bbbd-4798cc24125f" providerId="ADAL" clId="{06E57631-B04D-4203-A9F6-307EEDB6DD96}" dt="2020-07-24T16:11:01.179" v="1703" actId="962"/>
          <ac:picMkLst>
            <pc:docMk/>
            <pc:sldMk cId="2905654242" sldId="285"/>
            <ac:picMk id="208" creationId="{00000000-0000-0000-0000-000000000000}"/>
          </ac:picMkLst>
        </pc:picChg>
        <pc:picChg chg="mod">
          <ac:chgData name="Laible, Elizabeth" userId="cc99524a-59cf-4811-bbbd-4798cc24125f" providerId="ADAL" clId="{06E57631-B04D-4203-A9F6-307EEDB6DD96}" dt="2020-07-24T16:11:03.374" v="1705" actId="962"/>
          <ac:picMkLst>
            <pc:docMk/>
            <pc:sldMk cId="2905654242" sldId="285"/>
            <ac:picMk id="209" creationId="{00000000-0000-0000-0000-000000000000}"/>
          </ac:picMkLst>
        </pc:picChg>
        <pc:picChg chg="mod">
          <ac:chgData name="Laible, Elizabeth" userId="cc99524a-59cf-4811-bbbd-4798cc24125f" providerId="ADAL" clId="{06E57631-B04D-4203-A9F6-307EEDB6DD96}" dt="2020-07-24T16:11:05.381" v="1707" actId="962"/>
          <ac:picMkLst>
            <pc:docMk/>
            <pc:sldMk cId="2905654242" sldId="285"/>
            <ac:picMk id="210" creationId="{00000000-0000-0000-0000-000000000000}"/>
          </ac:picMkLst>
        </pc:picChg>
        <pc:picChg chg="mod">
          <ac:chgData name="Laible, Elizabeth" userId="cc99524a-59cf-4811-bbbd-4798cc24125f" providerId="ADAL" clId="{06E57631-B04D-4203-A9F6-307EEDB6DD96}" dt="2020-07-24T16:11:07.408" v="1709" actId="962"/>
          <ac:picMkLst>
            <pc:docMk/>
            <pc:sldMk cId="2905654242" sldId="285"/>
            <ac:picMk id="211" creationId="{00000000-0000-0000-0000-000000000000}"/>
          </ac:picMkLst>
        </pc:picChg>
        <pc:picChg chg="mod">
          <ac:chgData name="Laible, Elizabeth" userId="cc99524a-59cf-4811-bbbd-4798cc24125f" providerId="ADAL" clId="{06E57631-B04D-4203-A9F6-307EEDB6DD96}" dt="2020-07-24T16:11:09.543" v="1711" actId="962"/>
          <ac:picMkLst>
            <pc:docMk/>
            <pc:sldMk cId="2905654242" sldId="285"/>
            <ac:picMk id="212" creationId="{00000000-0000-0000-0000-000000000000}"/>
          </ac:picMkLst>
        </pc:picChg>
        <pc:picChg chg="mod">
          <ac:chgData name="Laible, Elizabeth" userId="cc99524a-59cf-4811-bbbd-4798cc24125f" providerId="ADAL" clId="{06E57631-B04D-4203-A9F6-307EEDB6DD96}" dt="2020-07-24T15:58:07.743" v="1097" actId="962"/>
          <ac:picMkLst>
            <pc:docMk/>
            <pc:sldMk cId="2905654242" sldId="285"/>
            <ac:picMk id="213" creationId="{00000000-0000-0000-0000-000000000000}"/>
          </ac:picMkLst>
        </pc:picChg>
        <pc:picChg chg="mod">
          <ac:chgData name="Laible, Elizabeth" userId="cc99524a-59cf-4811-bbbd-4798cc24125f" providerId="ADAL" clId="{06E57631-B04D-4203-A9F6-307EEDB6DD96}" dt="2020-07-24T15:58:15.526" v="1099" actId="962"/>
          <ac:picMkLst>
            <pc:docMk/>
            <pc:sldMk cId="2905654242" sldId="285"/>
            <ac:picMk id="214" creationId="{00000000-0000-0000-0000-000000000000}"/>
          </ac:picMkLst>
        </pc:picChg>
        <pc:picChg chg="mod">
          <ac:chgData name="Laible, Elizabeth" userId="cc99524a-59cf-4811-bbbd-4798cc24125f" providerId="ADAL" clId="{06E57631-B04D-4203-A9F6-307EEDB6DD96}" dt="2020-07-24T15:58:19.676" v="1103" actId="962"/>
          <ac:picMkLst>
            <pc:docMk/>
            <pc:sldMk cId="2905654242" sldId="285"/>
            <ac:picMk id="215" creationId="{00000000-0000-0000-0000-000000000000}"/>
          </ac:picMkLst>
        </pc:picChg>
        <pc:picChg chg="mod">
          <ac:chgData name="Laible, Elizabeth" userId="cc99524a-59cf-4811-bbbd-4798cc24125f" providerId="ADAL" clId="{06E57631-B04D-4203-A9F6-307EEDB6DD96}" dt="2020-07-24T15:58:17.515" v="1101" actId="962"/>
          <ac:picMkLst>
            <pc:docMk/>
            <pc:sldMk cId="2905654242" sldId="285"/>
            <ac:picMk id="216" creationId="{00000000-0000-0000-0000-000000000000}"/>
          </ac:picMkLst>
        </pc:picChg>
        <pc:picChg chg="mod">
          <ac:chgData name="Laible, Elizabeth" userId="cc99524a-59cf-4811-bbbd-4798cc24125f" providerId="ADAL" clId="{06E57631-B04D-4203-A9F6-307EEDB6DD96}" dt="2020-07-24T15:58:26.690" v="1109" actId="962"/>
          <ac:picMkLst>
            <pc:docMk/>
            <pc:sldMk cId="2905654242" sldId="285"/>
            <ac:picMk id="217" creationId="{00000000-0000-0000-0000-000000000000}"/>
          </ac:picMkLst>
        </pc:picChg>
        <pc:picChg chg="mod">
          <ac:chgData name="Laible, Elizabeth" userId="cc99524a-59cf-4811-bbbd-4798cc24125f" providerId="ADAL" clId="{06E57631-B04D-4203-A9F6-307EEDB6DD96}" dt="2020-07-24T15:58:21.977" v="1105" actId="962"/>
          <ac:picMkLst>
            <pc:docMk/>
            <pc:sldMk cId="2905654242" sldId="285"/>
            <ac:picMk id="218" creationId="{00000000-0000-0000-0000-000000000000}"/>
          </ac:picMkLst>
        </pc:picChg>
        <pc:picChg chg="mod">
          <ac:chgData name="Laible, Elizabeth" userId="cc99524a-59cf-4811-bbbd-4798cc24125f" providerId="ADAL" clId="{06E57631-B04D-4203-A9F6-307EEDB6DD96}" dt="2020-07-24T15:58:30.743" v="1113" actId="962"/>
          <ac:picMkLst>
            <pc:docMk/>
            <pc:sldMk cId="2905654242" sldId="285"/>
            <ac:picMk id="219" creationId="{00000000-0000-0000-0000-000000000000}"/>
          </ac:picMkLst>
        </pc:picChg>
        <pc:picChg chg="mod">
          <ac:chgData name="Laible, Elizabeth" userId="cc99524a-59cf-4811-bbbd-4798cc24125f" providerId="ADAL" clId="{06E57631-B04D-4203-A9F6-307EEDB6DD96}" dt="2020-07-24T15:58:24.079" v="1107" actId="962"/>
          <ac:picMkLst>
            <pc:docMk/>
            <pc:sldMk cId="2905654242" sldId="285"/>
            <ac:picMk id="220" creationId="{00000000-0000-0000-0000-000000000000}"/>
          </ac:picMkLst>
        </pc:picChg>
        <pc:picChg chg="mod">
          <ac:chgData name="Laible, Elizabeth" userId="cc99524a-59cf-4811-bbbd-4798cc24125f" providerId="ADAL" clId="{06E57631-B04D-4203-A9F6-307EEDB6DD96}" dt="2020-07-24T15:58:28.690" v="1111" actId="962"/>
          <ac:picMkLst>
            <pc:docMk/>
            <pc:sldMk cId="2905654242" sldId="285"/>
            <ac:picMk id="221" creationId="{00000000-0000-0000-0000-000000000000}"/>
          </ac:picMkLst>
        </pc:picChg>
        <pc:picChg chg="mod">
          <ac:chgData name="Laible, Elizabeth" userId="cc99524a-59cf-4811-bbbd-4798cc24125f" providerId="ADAL" clId="{06E57631-B04D-4203-A9F6-307EEDB6DD96}" dt="2020-07-24T15:58:35.635" v="1117" actId="962"/>
          <ac:picMkLst>
            <pc:docMk/>
            <pc:sldMk cId="2905654242" sldId="285"/>
            <ac:picMk id="222" creationId="{00000000-0000-0000-0000-000000000000}"/>
          </ac:picMkLst>
        </pc:picChg>
        <pc:picChg chg="mod">
          <ac:chgData name="Laible, Elizabeth" userId="cc99524a-59cf-4811-bbbd-4798cc24125f" providerId="ADAL" clId="{06E57631-B04D-4203-A9F6-307EEDB6DD96}" dt="2020-07-24T15:58:33.558" v="1115" actId="962"/>
          <ac:picMkLst>
            <pc:docMk/>
            <pc:sldMk cId="2905654242" sldId="285"/>
            <ac:picMk id="223" creationId="{00000000-0000-0000-0000-000000000000}"/>
          </ac:picMkLst>
        </pc:picChg>
        <pc:picChg chg="mod">
          <ac:chgData name="Laible, Elizabeth" userId="cc99524a-59cf-4811-bbbd-4798cc24125f" providerId="ADAL" clId="{06E57631-B04D-4203-A9F6-307EEDB6DD96}" dt="2020-07-24T15:58:39.404" v="1121" actId="962"/>
          <ac:picMkLst>
            <pc:docMk/>
            <pc:sldMk cId="2905654242" sldId="285"/>
            <ac:picMk id="224" creationId="{00000000-0000-0000-0000-000000000000}"/>
          </ac:picMkLst>
        </pc:picChg>
        <pc:picChg chg="mod">
          <ac:chgData name="Laible, Elizabeth" userId="cc99524a-59cf-4811-bbbd-4798cc24125f" providerId="ADAL" clId="{06E57631-B04D-4203-A9F6-307EEDB6DD96}" dt="2020-07-24T15:58:37.532" v="1119" actId="962"/>
          <ac:picMkLst>
            <pc:docMk/>
            <pc:sldMk cId="2905654242" sldId="285"/>
            <ac:picMk id="225" creationId="{00000000-0000-0000-0000-000000000000}"/>
          </ac:picMkLst>
        </pc:picChg>
        <pc:picChg chg="mod">
          <ac:chgData name="Laible, Elizabeth" userId="cc99524a-59cf-4811-bbbd-4798cc24125f" providerId="ADAL" clId="{06E57631-B04D-4203-A9F6-307EEDB6DD96}" dt="2020-07-24T15:58:43.325" v="1125" actId="962"/>
          <ac:picMkLst>
            <pc:docMk/>
            <pc:sldMk cId="2905654242" sldId="285"/>
            <ac:picMk id="226" creationId="{00000000-0000-0000-0000-000000000000}"/>
          </ac:picMkLst>
        </pc:picChg>
        <pc:picChg chg="mod">
          <ac:chgData name="Laible, Elizabeth" userId="cc99524a-59cf-4811-bbbd-4798cc24125f" providerId="ADAL" clId="{06E57631-B04D-4203-A9F6-307EEDB6DD96}" dt="2020-07-24T15:58:41.333" v="1123" actId="962"/>
          <ac:picMkLst>
            <pc:docMk/>
            <pc:sldMk cId="2905654242" sldId="285"/>
            <ac:picMk id="227" creationId="{00000000-0000-0000-0000-000000000000}"/>
          </ac:picMkLst>
        </pc:picChg>
        <pc:picChg chg="mod">
          <ac:chgData name="Laible, Elizabeth" userId="cc99524a-59cf-4811-bbbd-4798cc24125f" providerId="ADAL" clId="{06E57631-B04D-4203-A9F6-307EEDB6DD96}" dt="2020-07-24T15:58:47.476" v="1129" actId="962"/>
          <ac:picMkLst>
            <pc:docMk/>
            <pc:sldMk cId="2905654242" sldId="285"/>
            <ac:picMk id="228" creationId="{00000000-0000-0000-0000-000000000000}"/>
          </ac:picMkLst>
        </pc:picChg>
        <pc:picChg chg="mod">
          <ac:chgData name="Laible, Elizabeth" userId="cc99524a-59cf-4811-bbbd-4798cc24125f" providerId="ADAL" clId="{06E57631-B04D-4203-A9F6-307EEDB6DD96}" dt="2020-07-24T15:58:45.486" v="1127" actId="962"/>
          <ac:picMkLst>
            <pc:docMk/>
            <pc:sldMk cId="2905654242" sldId="285"/>
            <ac:picMk id="229" creationId="{00000000-0000-0000-0000-000000000000}"/>
          </ac:picMkLst>
        </pc:picChg>
        <pc:picChg chg="mod">
          <ac:chgData name="Laible, Elizabeth" userId="cc99524a-59cf-4811-bbbd-4798cc24125f" providerId="ADAL" clId="{06E57631-B04D-4203-A9F6-307EEDB6DD96}" dt="2020-07-24T15:58:51.498" v="1133" actId="962"/>
          <ac:picMkLst>
            <pc:docMk/>
            <pc:sldMk cId="2905654242" sldId="285"/>
            <ac:picMk id="230" creationId="{00000000-0000-0000-0000-000000000000}"/>
          </ac:picMkLst>
        </pc:picChg>
        <pc:picChg chg="mod">
          <ac:chgData name="Laible, Elizabeth" userId="cc99524a-59cf-4811-bbbd-4798cc24125f" providerId="ADAL" clId="{06E57631-B04D-4203-A9F6-307EEDB6DD96}" dt="2020-07-24T15:58:49.476" v="1131" actId="962"/>
          <ac:picMkLst>
            <pc:docMk/>
            <pc:sldMk cId="2905654242" sldId="285"/>
            <ac:picMk id="231" creationId="{00000000-0000-0000-0000-000000000000}"/>
          </ac:picMkLst>
        </pc:picChg>
        <pc:picChg chg="mod">
          <ac:chgData name="Laible, Elizabeth" userId="cc99524a-59cf-4811-bbbd-4798cc24125f" providerId="ADAL" clId="{06E57631-B04D-4203-A9F6-307EEDB6DD96}" dt="2020-07-24T15:58:55.780" v="1137" actId="962"/>
          <ac:picMkLst>
            <pc:docMk/>
            <pc:sldMk cId="2905654242" sldId="285"/>
            <ac:picMk id="232" creationId="{00000000-0000-0000-0000-000000000000}"/>
          </ac:picMkLst>
        </pc:picChg>
        <pc:picChg chg="mod">
          <ac:chgData name="Laible, Elizabeth" userId="cc99524a-59cf-4811-bbbd-4798cc24125f" providerId="ADAL" clId="{06E57631-B04D-4203-A9F6-307EEDB6DD96}" dt="2020-07-24T15:58:53.922" v="1135" actId="962"/>
          <ac:picMkLst>
            <pc:docMk/>
            <pc:sldMk cId="2905654242" sldId="285"/>
            <ac:picMk id="233" creationId="{00000000-0000-0000-0000-000000000000}"/>
          </ac:picMkLst>
        </pc:picChg>
        <pc:picChg chg="mod">
          <ac:chgData name="Laible, Elizabeth" userId="cc99524a-59cf-4811-bbbd-4798cc24125f" providerId="ADAL" clId="{06E57631-B04D-4203-A9F6-307EEDB6DD96}" dt="2020-07-24T15:58:59.936" v="1141" actId="962"/>
          <ac:picMkLst>
            <pc:docMk/>
            <pc:sldMk cId="2905654242" sldId="285"/>
            <ac:picMk id="234" creationId="{00000000-0000-0000-0000-000000000000}"/>
          </ac:picMkLst>
        </pc:picChg>
        <pc:picChg chg="mod">
          <ac:chgData name="Laible, Elizabeth" userId="cc99524a-59cf-4811-bbbd-4798cc24125f" providerId="ADAL" clId="{06E57631-B04D-4203-A9F6-307EEDB6DD96}" dt="2020-07-24T15:58:57.984" v="1139" actId="962"/>
          <ac:picMkLst>
            <pc:docMk/>
            <pc:sldMk cId="2905654242" sldId="285"/>
            <ac:picMk id="235" creationId="{00000000-0000-0000-0000-000000000000}"/>
          </ac:picMkLst>
        </pc:picChg>
        <pc:picChg chg="mod">
          <ac:chgData name="Laible, Elizabeth" userId="cc99524a-59cf-4811-bbbd-4798cc24125f" providerId="ADAL" clId="{06E57631-B04D-4203-A9F6-307EEDB6DD96}" dt="2020-07-24T15:59:03.773" v="1145" actId="962"/>
          <ac:picMkLst>
            <pc:docMk/>
            <pc:sldMk cId="2905654242" sldId="285"/>
            <ac:picMk id="236" creationId="{00000000-0000-0000-0000-000000000000}"/>
          </ac:picMkLst>
        </pc:picChg>
        <pc:picChg chg="mod">
          <ac:chgData name="Laible, Elizabeth" userId="cc99524a-59cf-4811-bbbd-4798cc24125f" providerId="ADAL" clId="{06E57631-B04D-4203-A9F6-307EEDB6DD96}" dt="2020-07-24T15:59:01.787" v="1143" actId="962"/>
          <ac:picMkLst>
            <pc:docMk/>
            <pc:sldMk cId="2905654242" sldId="285"/>
            <ac:picMk id="237" creationId="{00000000-0000-0000-0000-000000000000}"/>
          </ac:picMkLst>
        </pc:picChg>
        <pc:picChg chg="mod">
          <ac:chgData name="Laible, Elizabeth" userId="cc99524a-59cf-4811-bbbd-4798cc24125f" providerId="ADAL" clId="{06E57631-B04D-4203-A9F6-307EEDB6DD96}" dt="2020-07-24T15:59:07.580" v="1149" actId="962"/>
          <ac:picMkLst>
            <pc:docMk/>
            <pc:sldMk cId="2905654242" sldId="285"/>
            <ac:picMk id="238" creationId="{00000000-0000-0000-0000-000000000000}"/>
          </ac:picMkLst>
        </pc:picChg>
        <pc:picChg chg="mod">
          <ac:chgData name="Laible, Elizabeth" userId="cc99524a-59cf-4811-bbbd-4798cc24125f" providerId="ADAL" clId="{06E57631-B04D-4203-A9F6-307EEDB6DD96}" dt="2020-07-24T15:59:05.644" v="1147" actId="962"/>
          <ac:picMkLst>
            <pc:docMk/>
            <pc:sldMk cId="2905654242" sldId="285"/>
            <ac:picMk id="239" creationId="{00000000-0000-0000-0000-000000000000}"/>
          </ac:picMkLst>
        </pc:picChg>
        <pc:picChg chg="mod">
          <ac:chgData name="Laible, Elizabeth" userId="cc99524a-59cf-4811-bbbd-4798cc24125f" providerId="ADAL" clId="{06E57631-B04D-4203-A9F6-307EEDB6DD96}" dt="2020-07-24T15:59:11.356" v="1153" actId="962"/>
          <ac:picMkLst>
            <pc:docMk/>
            <pc:sldMk cId="2905654242" sldId="285"/>
            <ac:picMk id="240" creationId="{00000000-0000-0000-0000-000000000000}"/>
          </ac:picMkLst>
        </pc:picChg>
        <pc:picChg chg="mod">
          <ac:chgData name="Laible, Elizabeth" userId="cc99524a-59cf-4811-bbbd-4798cc24125f" providerId="ADAL" clId="{06E57631-B04D-4203-A9F6-307EEDB6DD96}" dt="2020-07-24T15:59:09.403" v="1151" actId="962"/>
          <ac:picMkLst>
            <pc:docMk/>
            <pc:sldMk cId="2905654242" sldId="285"/>
            <ac:picMk id="241" creationId="{00000000-0000-0000-0000-000000000000}"/>
          </ac:picMkLst>
        </pc:picChg>
        <pc:picChg chg="mod">
          <ac:chgData name="Laible, Elizabeth" userId="cc99524a-59cf-4811-bbbd-4798cc24125f" providerId="ADAL" clId="{06E57631-B04D-4203-A9F6-307EEDB6DD96}" dt="2020-07-24T15:59:17.715" v="1159" actId="962"/>
          <ac:picMkLst>
            <pc:docMk/>
            <pc:sldMk cId="2905654242" sldId="285"/>
            <ac:picMk id="242" creationId="{00000000-0000-0000-0000-000000000000}"/>
          </ac:picMkLst>
        </pc:picChg>
        <pc:picChg chg="mod">
          <ac:chgData name="Laible, Elizabeth" userId="cc99524a-59cf-4811-bbbd-4798cc24125f" providerId="ADAL" clId="{06E57631-B04D-4203-A9F6-307EEDB6DD96}" dt="2020-07-24T15:59:13.224" v="1155" actId="962"/>
          <ac:picMkLst>
            <pc:docMk/>
            <pc:sldMk cId="2905654242" sldId="285"/>
            <ac:picMk id="243" creationId="{00000000-0000-0000-0000-000000000000}"/>
          </ac:picMkLst>
        </pc:picChg>
        <pc:picChg chg="mod">
          <ac:chgData name="Laible, Elizabeth" userId="cc99524a-59cf-4811-bbbd-4798cc24125f" providerId="ADAL" clId="{06E57631-B04D-4203-A9F6-307EEDB6DD96}" dt="2020-07-24T15:59:22.375" v="1163" actId="962"/>
          <ac:picMkLst>
            <pc:docMk/>
            <pc:sldMk cId="2905654242" sldId="285"/>
            <ac:picMk id="244" creationId="{00000000-0000-0000-0000-000000000000}"/>
          </ac:picMkLst>
        </pc:picChg>
        <pc:picChg chg="mod">
          <ac:chgData name="Laible, Elizabeth" userId="cc99524a-59cf-4811-bbbd-4798cc24125f" providerId="ADAL" clId="{06E57631-B04D-4203-A9F6-307EEDB6DD96}" dt="2020-07-24T15:59:15.820" v="1157" actId="962"/>
          <ac:picMkLst>
            <pc:docMk/>
            <pc:sldMk cId="2905654242" sldId="285"/>
            <ac:picMk id="245" creationId="{00000000-0000-0000-0000-000000000000}"/>
          </ac:picMkLst>
        </pc:picChg>
        <pc:picChg chg="mod">
          <ac:chgData name="Laible, Elizabeth" userId="cc99524a-59cf-4811-bbbd-4798cc24125f" providerId="ADAL" clId="{06E57631-B04D-4203-A9F6-307EEDB6DD96}" dt="2020-07-24T15:59:20.513" v="1161" actId="962"/>
          <ac:picMkLst>
            <pc:docMk/>
            <pc:sldMk cId="2905654242" sldId="285"/>
            <ac:picMk id="246" creationId="{00000000-0000-0000-0000-000000000000}"/>
          </ac:picMkLst>
        </pc:picChg>
        <pc:picChg chg="mod">
          <ac:chgData name="Laible, Elizabeth" userId="cc99524a-59cf-4811-bbbd-4798cc24125f" providerId="ADAL" clId="{06E57631-B04D-4203-A9F6-307EEDB6DD96}" dt="2020-07-24T15:59:28.864" v="1169" actId="962"/>
          <ac:picMkLst>
            <pc:docMk/>
            <pc:sldMk cId="2905654242" sldId="285"/>
            <ac:picMk id="247" creationId="{00000000-0000-0000-0000-000000000000}"/>
          </ac:picMkLst>
        </pc:picChg>
        <pc:picChg chg="mod">
          <ac:chgData name="Laible, Elizabeth" userId="cc99524a-59cf-4811-bbbd-4798cc24125f" providerId="ADAL" clId="{06E57631-B04D-4203-A9F6-307EEDB6DD96}" dt="2020-07-24T15:59:24.261" v="1165" actId="962"/>
          <ac:picMkLst>
            <pc:docMk/>
            <pc:sldMk cId="2905654242" sldId="285"/>
            <ac:picMk id="248" creationId="{00000000-0000-0000-0000-000000000000}"/>
          </ac:picMkLst>
        </pc:picChg>
        <pc:picChg chg="mod">
          <ac:chgData name="Laible, Elizabeth" userId="cc99524a-59cf-4811-bbbd-4798cc24125f" providerId="ADAL" clId="{06E57631-B04D-4203-A9F6-307EEDB6DD96}" dt="2020-07-24T15:59:33.130" v="1173" actId="962"/>
          <ac:picMkLst>
            <pc:docMk/>
            <pc:sldMk cId="2905654242" sldId="285"/>
            <ac:picMk id="249" creationId="{00000000-0000-0000-0000-000000000000}"/>
          </ac:picMkLst>
        </pc:picChg>
        <pc:picChg chg="mod">
          <ac:chgData name="Laible, Elizabeth" userId="cc99524a-59cf-4811-bbbd-4798cc24125f" providerId="ADAL" clId="{06E57631-B04D-4203-A9F6-307EEDB6DD96}" dt="2020-07-24T15:59:26.745" v="1167" actId="962"/>
          <ac:picMkLst>
            <pc:docMk/>
            <pc:sldMk cId="2905654242" sldId="285"/>
            <ac:picMk id="250" creationId="{00000000-0000-0000-0000-000000000000}"/>
          </ac:picMkLst>
        </pc:picChg>
        <pc:picChg chg="mod">
          <ac:chgData name="Laible, Elizabeth" userId="cc99524a-59cf-4811-bbbd-4798cc24125f" providerId="ADAL" clId="{06E57631-B04D-4203-A9F6-307EEDB6DD96}" dt="2020-07-24T15:59:31.194" v="1171" actId="962"/>
          <ac:picMkLst>
            <pc:docMk/>
            <pc:sldMk cId="2905654242" sldId="285"/>
            <ac:picMk id="251" creationId="{00000000-0000-0000-0000-000000000000}"/>
          </ac:picMkLst>
        </pc:picChg>
        <pc:picChg chg="mod">
          <ac:chgData name="Laible, Elizabeth" userId="cc99524a-59cf-4811-bbbd-4798cc24125f" providerId="ADAL" clId="{06E57631-B04D-4203-A9F6-307EEDB6DD96}" dt="2020-07-24T15:59:37.008" v="1177" actId="962"/>
          <ac:picMkLst>
            <pc:docMk/>
            <pc:sldMk cId="2905654242" sldId="285"/>
            <ac:picMk id="252" creationId="{00000000-0000-0000-0000-000000000000}"/>
          </ac:picMkLst>
        </pc:picChg>
        <pc:picChg chg="mod">
          <ac:chgData name="Laible, Elizabeth" userId="cc99524a-59cf-4811-bbbd-4798cc24125f" providerId="ADAL" clId="{06E57631-B04D-4203-A9F6-307EEDB6DD96}" dt="2020-07-24T15:59:35.178" v="1175" actId="962"/>
          <ac:picMkLst>
            <pc:docMk/>
            <pc:sldMk cId="2905654242" sldId="285"/>
            <ac:picMk id="253" creationId="{00000000-0000-0000-0000-000000000000}"/>
          </ac:picMkLst>
        </pc:picChg>
        <pc:picChg chg="mod">
          <ac:chgData name="Laible, Elizabeth" userId="cc99524a-59cf-4811-bbbd-4798cc24125f" providerId="ADAL" clId="{06E57631-B04D-4203-A9F6-307EEDB6DD96}" dt="2020-07-24T15:59:40.762" v="1179" actId="962"/>
          <ac:picMkLst>
            <pc:docMk/>
            <pc:sldMk cId="2905654242" sldId="285"/>
            <ac:picMk id="25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pps.mathlearningcenter.org/number-piece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2e23023d0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52e23023d0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Manipulative pieces from </a:t>
            </a:r>
            <a:r>
              <a:rPr lang="en-US" sz="1800" b="0" i="0" u="sng" strike="noStrike">
                <a:solidFill>
                  <a:srgbClr val="0097A7"/>
                </a:solidFill>
                <a:effectLst/>
                <a:latin typeface="Arial" panose="020B0604020202020204" pitchFamily="34" charset="0"/>
                <a:hlinkClick r:id="rId3"/>
              </a:rPr>
              <a:t>https://apps.mathlearningcenter.org/number-pieces/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494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39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2207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73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81e639de4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81e639de4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NCII supplemental materials</a:t>
            </a:r>
          </a:p>
          <a:p>
            <a:pPr marL="0" lvl="0" indent="0" algn="l" rtl="0">
              <a:spcBef>
                <a:spcPts val="0"/>
              </a:spcBef>
              <a:spcAft>
                <a:spcPts val="0"/>
              </a:spcAft>
              <a:buNone/>
            </a:pPr>
            <a:r>
              <a:rPr lang="en-US"/>
              <a:t>https://intensiveintervention.org/sites/default/files/Supplemental_Materials_Counting.pdf</a:t>
            </a:r>
          </a:p>
          <a:p>
            <a:pPr marL="0" lvl="0" indent="0" algn="l" rtl="0">
              <a:spcBef>
                <a:spcPts val="0"/>
              </a:spcBef>
              <a:spcAft>
                <a:spcPts val="0"/>
              </a:spcAft>
              <a:buNone/>
            </a:pPr>
            <a:r>
              <a:rPr lang="en-US"/>
              <a:t>https://intensiveintervention.org/sites/default/files/Place-Value_Concepts-Supplemental.pdf</a:t>
            </a:r>
          </a:p>
          <a:p>
            <a:pPr marL="0" lvl="0" indent="0" algn="l" rtl="0">
              <a:spcBef>
                <a:spcPts val="0"/>
              </a:spcBef>
              <a:spcAft>
                <a:spcPts val="0"/>
              </a:spcAft>
              <a:buNone/>
            </a:pPr>
            <a:r>
              <a:rPr lang="en-US"/>
              <a:t>https://intensiveintervention.org/sites/default/files/Place_Value_Computation-Supplemental_Materials.pdf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2870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11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075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076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672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637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7dc6ea822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7dc6ea822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60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E97C0-5F73-44DB-BA78-72A9FE98EAC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1714" cy="5143500"/>
          </a:xfrm>
          <a:prstGeom prst="rect">
            <a:avLst/>
          </a:prstGeom>
        </p:spPr>
      </p:pic>
      <p:sp>
        <p:nvSpPr>
          <p:cNvPr id="15" name="Title"/>
          <p:cNvSpPr>
            <a:spLocks noGrp="1"/>
          </p:cNvSpPr>
          <p:nvPr>
            <p:ph type="title" hasCustomPrompt="1"/>
          </p:nvPr>
        </p:nvSpPr>
        <p:spPr>
          <a:xfrm>
            <a:off x="549593" y="3135183"/>
            <a:ext cx="7886700" cy="577081"/>
          </a:xfrm>
          <a:prstGeom prst="rect">
            <a:avLst/>
          </a:prstGeom>
          <a:ln>
            <a:noFill/>
          </a:ln>
        </p:spPr>
        <p:txBody>
          <a:bodyPr vert="horz" wrap="square" lIns="0" tIns="0" rIns="0" bIns="0" rtlCol="0" anchor="t" anchorCtr="0">
            <a:spAutoFit/>
          </a:bodyPr>
          <a:lstStyle>
            <a:lvl1pPr algn="l">
              <a:lnSpc>
                <a:spcPct val="100000"/>
              </a:lnSpc>
              <a:defRPr sz="3750" b="1" i="0" cap="none" spc="0" baseline="0">
                <a:solidFill>
                  <a:schemeClr val="tx1"/>
                </a:solidFill>
                <a:latin typeface="+mj-lt"/>
                <a:ea typeface="Arial Narrow" panose="020B0606020202030204" pitchFamily="34" charset="0"/>
                <a:cs typeface="Calibri"/>
              </a:defRPr>
            </a:lvl1pPr>
          </a:lstStyle>
          <a:p>
            <a:r>
              <a:rPr lang="en-US"/>
              <a:t>Presentation Title</a:t>
            </a:r>
          </a:p>
        </p:txBody>
      </p:sp>
      <p:sp>
        <p:nvSpPr>
          <p:cNvPr id="16" name="Subtitle"/>
          <p:cNvSpPr>
            <a:spLocks noGrp="1"/>
          </p:cNvSpPr>
          <p:nvPr>
            <p:ph type="subTitle" idx="1" hasCustomPrompt="1"/>
          </p:nvPr>
        </p:nvSpPr>
        <p:spPr>
          <a:xfrm>
            <a:off x="549593" y="3758593"/>
            <a:ext cx="7886700" cy="427040"/>
          </a:xfrm>
          <a:prstGeom prst="rect">
            <a:avLst/>
          </a:prstGeom>
          <a:ln>
            <a:noFill/>
          </a:ln>
        </p:spPr>
        <p:txBody>
          <a:bodyPr wrap="square" lIns="0" rIns="0" anchor="t" anchorCtr="0">
            <a:spAutoFit/>
          </a:bodyPr>
          <a:lstStyle>
            <a:lvl1pPr marL="0" indent="0" algn="l">
              <a:lnSpc>
                <a:spcPct val="100000"/>
              </a:lnSpc>
              <a:spcBef>
                <a:spcPts val="0"/>
              </a:spcBef>
              <a:buNone/>
              <a:defRPr sz="2775" b="0" i="0" cap="none" spc="0" baseline="0">
                <a:solidFill>
                  <a:schemeClr val="accent2"/>
                </a:solidFill>
                <a:latin typeface="+mj-lt"/>
                <a:ea typeface="Arial Narrow" panose="020B0606020202030204" pitchFamily="34" charset="0"/>
                <a:cs typeface="Calibri"/>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Subtitle</a:t>
            </a:r>
          </a:p>
        </p:txBody>
      </p:sp>
      <p:sp>
        <p:nvSpPr>
          <p:cNvPr id="7" name="Date"/>
          <p:cNvSpPr>
            <a:spLocks noGrp="1"/>
          </p:cNvSpPr>
          <p:nvPr>
            <p:ph type="body" sz="quarter" idx="14" hasCustomPrompt="1"/>
          </p:nvPr>
        </p:nvSpPr>
        <p:spPr>
          <a:xfrm>
            <a:off x="7583896" y="2787402"/>
            <a:ext cx="852397" cy="138500"/>
          </a:xfrm>
        </p:spPr>
        <p:txBody>
          <a:bodyPr wrap="none">
            <a:spAutoFit/>
          </a:bodyPr>
          <a:lstStyle>
            <a:lvl1pPr marL="0" indent="0" algn="r">
              <a:lnSpc>
                <a:spcPct val="100000"/>
              </a:lnSpc>
              <a:spcBef>
                <a:spcPts val="0"/>
              </a:spcBef>
              <a:buNone/>
              <a:defRPr sz="900" cap="none" baseline="0">
                <a:solidFill>
                  <a:schemeClr val="tx1"/>
                </a:solidFill>
              </a:defRPr>
            </a:lvl1pPr>
            <a:lvl2pPr marL="240030" indent="0" algn="ctr">
              <a:lnSpc>
                <a:spcPct val="100000"/>
              </a:lnSpc>
              <a:spcBef>
                <a:spcPts val="0"/>
              </a:spcBef>
              <a:buNone/>
              <a:defRPr>
                <a:solidFill>
                  <a:schemeClr val="bg1"/>
                </a:solidFill>
              </a:defRPr>
            </a:lvl2pPr>
            <a:lvl3pPr marL="514350" indent="0" algn="ctr">
              <a:lnSpc>
                <a:spcPct val="100000"/>
              </a:lnSpc>
              <a:spcBef>
                <a:spcPts val="0"/>
              </a:spcBef>
              <a:buNone/>
              <a:defRPr>
                <a:solidFill>
                  <a:schemeClr val="bg1"/>
                </a:solidFill>
              </a:defRPr>
            </a:lvl3pPr>
            <a:lvl4pPr marL="754380" indent="0" algn="ctr">
              <a:lnSpc>
                <a:spcPct val="100000"/>
              </a:lnSpc>
              <a:spcBef>
                <a:spcPts val="0"/>
              </a:spcBef>
              <a:buNone/>
              <a:defRPr>
                <a:solidFill>
                  <a:schemeClr val="bg1"/>
                </a:solidFill>
              </a:defRPr>
            </a:lvl4pPr>
            <a:lvl5pPr marL="994410" indent="0" algn="ctr">
              <a:lnSpc>
                <a:spcPct val="100000"/>
              </a:lnSpc>
              <a:spcBef>
                <a:spcPts val="0"/>
              </a:spcBef>
              <a:buNone/>
              <a:defRPr>
                <a:solidFill>
                  <a:schemeClr val="bg1"/>
                </a:solidFill>
              </a:defRPr>
            </a:lvl5pPr>
          </a:lstStyle>
          <a:p>
            <a:pPr lvl="0"/>
            <a:r>
              <a:rPr lang="en-US"/>
              <a:t>Month XX, 20XX</a:t>
            </a:r>
          </a:p>
        </p:txBody>
      </p:sp>
      <p:sp>
        <p:nvSpPr>
          <p:cNvPr id="4" name="Presenter"/>
          <p:cNvSpPr>
            <a:spLocks noGrp="1"/>
          </p:cNvSpPr>
          <p:nvPr>
            <p:ph type="body" sz="quarter" idx="13" hasCustomPrompt="1"/>
          </p:nvPr>
        </p:nvSpPr>
        <p:spPr>
          <a:xfrm>
            <a:off x="549593" y="4715740"/>
            <a:ext cx="7886700" cy="300083"/>
          </a:xfrm>
        </p:spPr>
        <p:txBody>
          <a:bodyPr wrap="square" anchor="t" anchorCtr="0">
            <a:spAutoFit/>
          </a:bodyPr>
          <a:lstStyle>
            <a:lvl1pPr marL="0" indent="0" algn="l">
              <a:lnSpc>
                <a:spcPct val="100000"/>
              </a:lnSpc>
              <a:spcBef>
                <a:spcPts val="0"/>
              </a:spcBef>
              <a:buNone/>
              <a:defRPr sz="1950" baseline="0">
                <a:solidFill>
                  <a:schemeClr val="tx1"/>
                </a:solidFill>
              </a:defRPr>
            </a:lvl1pPr>
            <a:lvl2pPr marL="240030" indent="0">
              <a:buNone/>
              <a:defRPr>
                <a:solidFill>
                  <a:schemeClr val="bg1"/>
                </a:solidFill>
              </a:defRPr>
            </a:lvl2pPr>
            <a:lvl3pPr marL="514350" indent="0">
              <a:buNone/>
              <a:defRPr>
                <a:solidFill>
                  <a:schemeClr val="bg1"/>
                </a:solidFill>
              </a:defRPr>
            </a:lvl3pPr>
            <a:lvl4pPr marL="754380" indent="0">
              <a:buNone/>
              <a:defRPr>
                <a:solidFill>
                  <a:schemeClr val="bg1"/>
                </a:solidFill>
              </a:defRPr>
            </a:lvl4pPr>
            <a:lvl5pPr marL="994410" indent="0">
              <a:buNone/>
              <a:defRPr>
                <a:solidFill>
                  <a:schemeClr val="bg1"/>
                </a:solidFill>
              </a:defRPr>
            </a:lvl5pPr>
          </a:lstStyle>
          <a:p>
            <a:pPr lvl="0"/>
            <a:r>
              <a:rPr lang="en-US"/>
              <a:t>Presenter’s Name, Title | Presenter’s Name, Title</a:t>
            </a:r>
          </a:p>
        </p:txBody>
      </p:sp>
      <p:sp>
        <p:nvSpPr>
          <p:cNvPr id="2" name="Footer Placeholder 1"/>
          <p:cNvSpPr>
            <a:spLocks noGrp="1"/>
          </p:cNvSpPr>
          <p:nvPr>
            <p:ph type="ftr" sz="quarter" idx="12"/>
          </p:nvPr>
        </p:nvSpPr>
        <p:spPr>
          <a:xfrm>
            <a:off x="549593" y="5051167"/>
            <a:ext cx="2215751" cy="92333"/>
          </a:xfrm>
        </p:spPr>
        <p:txBody>
          <a:bodyPr/>
          <a:lstStyle/>
          <a:p>
            <a:endParaRPr lang="en-US"/>
          </a:p>
        </p:txBody>
      </p:sp>
    </p:spTree>
    <p:extLst>
      <p:ext uri="{BB962C8B-B14F-4D97-AF65-F5344CB8AC3E}">
        <p14:creationId xmlns:p14="http://schemas.microsoft.com/office/powerpoint/2010/main" val="956597084"/>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900" y="0"/>
            <a:ext cx="8455914" cy="960120"/>
          </a:xfrm>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342900" y="1028700"/>
            <a:ext cx="4176522" cy="325755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4622292" y="1028700"/>
            <a:ext cx="4176522" cy="3257550"/>
          </a:xfrm>
        </p:spPr>
        <p:txBody>
          <a:bodyPr>
            <a:normAutofit/>
          </a:bodyPr>
          <a:lstStyle>
            <a:lvl1pPr marL="342900" indent="-342900">
              <a:lnSpc>
                <a:spcPct val="125000"/>
              </a:lnSpc>
              <a:spcBef>
                <a:spcPts val="450"/>
              </a:spcBef>
              <a:buClr>
                <a:schemeClr val="tx1"/>
              </a:buClr>
              <a:buFont typeface="+mj-lt"/>
              <a:buAutoNum type="arabicPeriod"/>
              <a:defRPr sz="1950"/>
            </a:lvl1pPr>
            <a:lvl2pPr marL="685800" indent="-342900">
              <a:lnSpc>
                <a:spcPct val="125000"/>
              </a:lnSpc>
              <a:spcBef>
                <a:spcPts val="450"/>
              </a:spcBef>
              <a:buClr>
                <a:schemeClr val="tx1"/>
              </a:buClr>
              <a:buFont typeface="+mj-lt"/>
              <a:buAutoNum type="alphaLcPeriod"/>
              <a:defRPr sz="1950"/>
            </a:lvl2pPr>
            <a:lvl3pPr marL="1028700" indent="-342900">
              <a:lnSpc>
                <a:spcPct val="125000"/>
              </a:lnSpc>
              <a:spcBef>
                <a:spcPts val="450"/>
              </a:spcBef>
              <a:buClr>
                <a:schemeClr val="tx1"/>
              </a:buClr>
              <a:buFont typeface="+mj-lt"/>
              <a:buAutoNum type="romanLcPeriod"/>
              <a:defRPr sz="1950"/>
            </a:lvl3pPr>
            <a:lvl4pPr marL="1371600" indent="-342900">
              <a:lnSpc>
                <a:spcPct val="125000"/>
              </a:lnSpc>
              <a:spcBef>
                <a:spcPts val="450"/>
              </a:spcBef>
              <a:buClr>
                <a:schemeClr val="tx1"/>
              </a:buClr>
              <a:buSzPct val="100000"/>
              <a:buFont typeface="+mj-lt"/>
              <a:buAutoNum type="arabicParenR"/>
              <a:defRPr sz="1950"/>
            </a:lvl4pPr>
            <a:lvl5pPr marL="1714500" indent="-342900">
              <a:lnSpc>
                <a:spcPct val="125000"/>
              </a:lnSpc>
              <a:spcBef>
                <a:spcPts val="450"/>
              </a:spcBef>
              <a:buClr>
                <a:schemeClr val="tx1"/>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2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4826437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Left, Diamond Righ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4224528" cy="960120"/>
          </a:xfrm>
        </p:spPr>
        <p:txBody>
          <a:bodyPr>
            <a:normAutofit/>
          </a:bodyPr>
          <a:lstStyle>
            <a:lvl1pPr>
              <a:defRPr baseline="0"/>
            </a:lvl1pPr>
          </a:lstStyle>
          <a:p>
            <a:r>
              <a:rPr lang="en-US"/>
              <a:t>Text Left, Diamond Right Layout</a:t>
            </a:r>
          </a:p>
        </p:txBody>
      </p:sp>
      <p:sp>
        <p:nvSpPr>
          <p:cNvPr id="4" name="Content Placeholder 3"/>
          <p:cNvSpPr>
            <a:spLocks noGrp="1"/>
          </p:cNvSpPr>
          <p:nvPr>
            <p:ph sz="quarter" idx="14" hasCustomPrompt="1"/>
          </p:nvPr>
        </p:nvSpPr>
        <p:spPr>
          <a:xfrm>
            <a:off x="342900" y="1028700"/>
            <a:ext cx="4224528"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14" name="Picture Placeholder 4">
            <a:extLst>
              <a:ext uri="{FF2B5EF4-FFF2-40B4-BE49-F238E27FC236}">
                <a16:creationId xmlns:a16="http://schemas.microsoft.com/office/drawing/2014/main" id="{8C54762B-335E-46EE-8B93-BAE78CBC8F69}"/>
              </a:ext>
            </a:extLst>
          </p:cNvPr>
          <p:cNvSpPr>
            <a:spLocks noGrp="1"/>
          </p:cNvSpPr>
          <p:nvPr>
            <p:ph type="pic" sz="quarter" idx="16" hasCustomPrompt="1"/>
          </p:nvPr>
        </p:nvSpPr>
        <p:spPr>
          <a:xfrm>
            <a:off x="6109904" y="-240214"/>
            <a:ext cx="2521656" cy="2521656"/>
          </a:xfrm>
          <a:prstGeom prst="diamond">
            <a:avLst/>
          </a:prstGeom>
          <a:solidFill>
            <a:schemeClr val="accent1">
              <a:lumMod val="20000"/>
              <a:lumOff val="80000"/>
            </a:schemeClr>
          </a:solidFill>
          <a:ln>
            <a:noFill/>
          </a:ln>
        </p:spPr>
        <p:txBody>
          <a:bodyPr>
            <a:normAutofit/>
          </a:bodyPr>
          <a:lstStyle>
            <a:lvl1pPr marL="0" indent="0" algn="ctr">
              <a:buNone/>
              <a:defRPr sz="1050"/>
            </a:lvl1pPr>
          </a:lstStyle>
          <a:p>
            <a:r>
              <a:rPr lang="en-US"/>
              <a:t>Click on picture icon to insert image. Before inserting, crop picture to 3.68” square or larger.</a:t>
            </a:r>
          </a:p>
        </p:txBody>
      </p:sp>
      <p:sp>
        <p:nvSpPr>
          <p:cNvPr id="16" name="Picture Placeholder 4">
            <a:extLst>
              <a:ext uri="{FF2B5EF4-FFF2-40B4-BE49-F238E27FC236}">
                <a16:creationId xmlns:a16="http://schemas.microsoft.com/office/drawing/2014/main" id="{D578D9BC-1CEC-4CEF-83C5-A41040525779}"/>
              </a:ext>
            </a:extLst>
          </p:cNvPr>
          <p:cNvSpPr>
            <a:spLocks noGrp="1"/>
          </p:cNvSpPr>
          <p:nvPr>
            <p:ph type="pic" sz="quarter" idx="18" hasCustomPrompt="1"/>
          </p:nvPr>
        </p:nvSpPr>
        <p:spPr>
          <a:xfrm>
            <a:off x="7583974" y="1233857"/>
            <a:ext cx="2521656" cy="2521656"/>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15" name="Picture Placeholder 4">
            <a:extLst>
              <a:ext uri="{FF2B5EF4-FFF2-40B4-BE49-F238E27FC236}">
                <a16:creationId xmlns:a16="http://schemas.microsoft.com/office/drawing/2014/main" id="{D351508E-E6FF-47A9-9FFC-C6BE16BCD77F}"/>
              </a:ext>
            </a:extLst>
          </p:cNvPr>
          <p:cNvSpPr>
            <a:spLocks noGrp="1"/>
          </p:cNvSpPr>
          <p:nvPr>
            <p:ph type="pic" sz="quarter" idx="17" hasCustomPrompt="1"/>
          </p:nvPr>
        </p:nvSpPr>
        <p:spPr>
          <a:xfrm>
            <a:off x="6109904" y="2707928"/>
            <a:ext cx="2521656" cy="2521656"/>
          </a:xfrm>
          <a:prstGeom prst="diamond">
            <a:avLst/>
          </a:prstGeom>
          <a:solidFill>
            <a:schemeClr val="accent1">
              <a:lumMod val="20000"/>
              <a:lumOff val="80000"/>
            </a:schemeClr>
          </a:solidFill>
          <a:ln>
            <a:noFill/>
          </a:ln>
        </p:spPr>
        <p:txBody>
          <a:bodyPr>
            <a:normAutofit/>
          </a:bodyPr>
          <a:lstStyle>
            <a:lvl1pPr marL="0" marR="0" indent="0" algn="ctr"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None/>
              <a:tabLst/>
              <a:defRPr sz="1050"/>
            </a:lvl1pPr>
          </a:lstStyle>
          <a:p>
            <a:r>
              <a:rPr lang="en-US"/>
              <a:t>Click on picture icon to insert image. Before inserting, crop picture to 3.68” square or larger.</a:t>
            </a:r>
          </a:p>
        </p:txBody>
      </p:sp>
      <p:sp>
        <p:nvSpPr>
          <p:cNvPr id="5" name="Picture Placeholder 4">
            <a:extLst>
              <a:ext uri="{FF2B5EF4-FFF2-40B4-BE49-F238E27FC236}">
                <a16:creationId xmlns:a16="http://schemas.microsoft.com/office/drawing/2014/main" id="{0FA6A825-E242-494A-AC34-553D66043000}"/>
              </a:ext>
            </a:extLst>
          </p:cNvPr>
          <p:cNvSpPr>
            <a:spLocks noGrp="1"/>
          </p:cNvSpPr>
          <p:nvPr>
            <p:ph type="pic" sz="quarter" idx="15" hasCustomPrompt="1"/>
          </p:nvPr>
        </p:nvSpPr>
        <p:spPr>
          <a:xfrm>
            <a:off x="4635833" y="1233857"/>
            <a:ext cx="2521656" cy="2521656"/>
          </a:xfrm>
          <a:prstGeom prst="diamond">
            <a:avLst/>
          </a:prstGeom>
          <a:solidFill>
            <a:schemeClr val="accent1">
              <a:lumMod val="20000"/>
              <a:lumOff val="80000"/>
            </a:schemeClr>
          </a:solidFill>
          <a:ln>
            <a:noFill/>
          </a:ln>
        </p:spPr>
        <p:txBody>
          <a:bodyPr/>
          <a:lstStyle>
            <a:lvl1pPr marL="0" indent="0" algn="ctr">
              <a:buNone/>
              <a:defRPr sz="1050"/>
            </a:lvl1pPr>
          </a:lstStyle>
          <a:p>
            <a:r>
              <a:rPr lang="en-US"/>
              <a:t>Click on picture icon to insert image. Before inserting, crop picture to 3.68” square or larger.</a:t>
            </a:r>
          </a:p>
        </p:txBody>
      </p:sp>
      <p:sp>
        <p:nvSpPr>
          <p:cNvPr id="8" name="Source Placeholder"/>
          <p:cNvSpPr>
            <a:spLocks noGrp="1"/>
          </p:cNvSpPr>
          <p:nvPr>
            <p:ph type="body" sz="quarter" idx="13" hasCustomPrompt="1"/>
          </p:nvPr>
        </p:nvSpPr>
        <p:spPr>
          <a:xfrm>
            <a:off x="342900" y="4313682"/>
            <a:ext cx="4224528"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7740381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342900" y="1028700"/>
            <a:ext cx="8455914" cy="3429000"/>
          </a:xfrm>
        </p:spPr>
        <p:txBody>
          <a:bodyPr>
            <a:noAutofit/>
          </a:bodyPr>
          <a:lstStyle>
            <a:lvl1pPr marL="342900" indent="-342900">
              <a:lnSpc>
                <a:spcPct val="100000"/>
              </a:lnSpc>
              <a:spcBef>
                <a:spcPts val="1350"/>
              </a:spcBef>
              <a:buNone/>
              <a:defRPr sz="1350" i="0" baseline="0">
                <a:solidFill>
                  <a:schemeClr val="tx1"/>
                </a:solidFill>
              </a:defRPr>
            </a:lvl1pPr>
            <a:lvl2pPr>
              <a:defRPr sz="1350"/>
            </a:lvl2pPr>
            <a:lvl3pPr>
              <a:defRPr sz="1350"/>
            </a:lvl3pPr>
            <a:lvl4pPr>
              <a:defRPr sz="1350"/>
            </a:lvl4pPr>
            <a:lvl5pPr>
              <a:defRPr sz="1350"/>
            </a:lvl5pPr>
          </a:lstStyle>
          <a:p>
            <a:pPr marL="457200"/>
            <a:r>
              <a:rPr lang="en-US"/>
              <a:t>References are 18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82549263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A44E50-A8B5-46E6-935F-89C17C6A8C6C}"/>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11" name="TextBox 10">
            <a:extLst>
              <a:ext uri="{FF2B5EF4-FFF2-40B4-BE49-F238E27FC236}">
                <a16:creationId xmlns:a16="http://schemas.microsoft.com/office/drawing/2014/main" id="{810334FC-84F6-4046-90B7-24ADEB3883A5}"/>
              </a:ext>
            </a:extLst>
          </p:cNvPr>
          <p:cNvSpPr txBox="1"/>
          <p:nvPr/>
        </p:nvSpPr>
        <p:spPr>
          <a:xfrm>
            <a:off x="398192" y="4394201"/>
            <a:ext cx="8155743" cy="1010051"/>
          </a:xfrm>
          <a:prstGeom prst="rect">
            <a:avLst/>
          </a:prstGeom>
          <a:noFill/>
        </p:spPr>
        <p:txBody>
          <a:bodyPr wrap="square" rtlCol="0">
            <a:noAutofit/>
          </a:bodyPr>
          <a:lstStyle/>
          <a:p>
            <a:pPr>
              <a:lnSpc>
                <a:spcPct val="175000"/>
              </a:lnSpc>
            </a:pPr>
            <a:r>
              <a:rPr lang="en-US" sz="1650"/>
              <a:t>1000 Thomas Jefferson St., NW   |   Washington, DC 20007-3835   |   866.577.5787</a:t>
            </a:r>
          </a:p>
        </p:txBody>
      </p:sp>
      <p:sp>
        <p:nvSpPr>
          <p:cNvPr id="3" name="Slide Number Placeholder 2">
            <a:extLst>
              <a:ext uri="{FF2B5EF4-FFF2-40B4-BE49-F238E27FC236}">
                <a16:creationId xmlns:a16="http://schemas.microsoft.com/office/drawing/2014/main" id="{C44B1A71-6E75-4D6A-80EB-C317D68B1925}"/>
              </a:ext>
            </a:extLst>
          </p:cNvPr>
          <p:cNvSpPr>
            <a:spLocks noGrp="1"/>
          </p:cNvSpPr>
          <p:nvPr>
            <p:ph type="sldNum" sz="quarter" idx="17"/>
          </p:nvPr>
        </p:nvSpPr>
        <p:spPr/>
        <p:txBody>
          <a:bodyPr/>
          <a:lstStyle/>
          <a:p>
            <a:fld id="{99A20822-4A49-4D36-86E3-300BA48D3F00}" type="slidenum">
              <a:rPr lang="en-US" smtClean="0"/>
              <a:pPr/>
              <a:t>‹#›</a:t>
            </a:fld>
            <a:endParaRPr lang="en-US"/>
          </a:p>
        </p:txBody>
      </p:sp>
      <p:sp>
        <p:nvSpPr>
          <p:cNvPr id="2" name="Title 1">
            <a:extLst>
              <a:ext uri="{FF2B5EF4-FFF2-40B4-BE49-F238E27FC236}">
                <a16:creationId xmlns:a16="http://schemas.microsoft.com/office/drawing/2014/main" id="{03A44994-3AA1-4E55-BEB7-812C28CC76E7}"/>
              </a:ext>
            </a:extLst>
          </p:cNvPr>
          <p:cNvSpPr>
            <a:spLocks noGrp="1"/>
          </p:cNvSpPr>
          <p:nvPr>
            <p:ph type="title" hasCustomPrompt="1"/>
          </p:nvPr>
        </p:nvSpPr>
        <p:spPr>
          <a:xfrm>
            <a:off x="36310" y="-300038"/>
            <a:ext cx="781373" cy="131445"/>
          </a:xfrm>
        </p:spPr>
        <p:txBody>
          <a:bodyPr>
            <a:normAutofit/>
          </a:bodyPr>
          <a:lstStyle>
            <a:lvl1pPr>
              <a:defRPr sz="750">
                <a:solidFill>
                  <a:srgbClr val="E6E6E6"/>
                </a:solidFill>
              </a:defRPr>
            </a:lvl1pPr>
          </a:lstStyle>
          <a:p>
            <a:r>
              <a:rPr lang="en-US"/>
              <a:t>Closing Slide</a:t>
            </a:r>
          </a:p>
        </p:txBody>
      </p:sp>
      <p:sp>
        <p:nvSpPr>
          <p:cNvPr id="7" name="TextBox 6">
            <a:extLst>
              <a:ext uri="{FF2B5EF4-FFF2-40B4-BE49-F238E27FC236}">
                <a16:creationId xmlns:a16="http://schemas.microsoft.com/office/drawing/2014/main" id="{26B4CD26-5B1F-47B5-B13C-A2ED653161B6}"/>
              </a:ext>
            </a:extLst>
          </p:cNvPr>
          <p:cNvSpPr txBox="1"/>
          <p:nvPr/>
        </p:nvSpPr>
        <p:spPr>
          <a:xfrm>
            <a:off x="817683" y="2695721"/>
            <a:ext cx="7675685" cy="178371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Tree>
    <p:extLst>
      <p:ext uri="{BB962C8B-B14F-4D97-AF65-F5344CB8AC3E}">
        <p14:creationId xmlns:p14="http://schemas.microsoft.com/office/powerpoint/2010/main" val="240282724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act">
    <p:spTree>
      <p:nvGrpSpPr>
        <p:cNvPr id="1" name=""/>
        <p:cNvGrpSpPr/>
        <p:nvPr/>
      </p:nvGrpSpPr>
      <p:grpSpPr>
        <a:xfrm>
          <a:off x="0" y="0"/>
          <a:ext cx="0" cy="0"/>
          <a:chOff x="0" y="0"/>
          <a:chExt cx="0" cy="0"/>
        </a:xfrm>
      </p:grpSpPr>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2" name="Title 1"/>
          <p:cNvSpPr>
            <a:spLocks noGrp="1"/>
          </p:cNvSpPr>
          <p:nvPr>
            <p:ph type="title" hasCustomPrompt="1"/>
          </p:nvPr>
        </p:nvSpPr>
        <p:spPr>
          <a:xfrm>
            <a:off x="1927220" y="1298070"/>
            <a:ext cx="6419088" cy="265265"/>
          </a:xfrm>
        </p:spPr>
        <p:txBody>
          <a:bodyPr anchor="b" anchorCtr="0">
            <a:noAutofit/>
          </a:bodyPr>
          <a:lstStyle>
            <a:lvl1pPr algn="l">
              <a:lnSpc>
                <a:spcPct val="114000"/>
              </a:lnSpc>
              <a:defRPr lang="en-US" sz="1650" b="1" i="0" kern="1200" cap="none" spc="0" baseline="0" dirty="0">
                <a:solidFill>
                  <a:schemeClr val="bg1"/>
                </a:solidFill>
                <a:latin typeface="+mn-lt"/>
                <a:ea typeface="Calibri"/>
                <a:cs typeface="Calibri"/>
              </a:defRPr>
            </a:lvl1pPr>
          </a:lstStyle>
          <a:p>
            <a:r>
              <a:rPr lang="en-US"/>
              <a:t>Presenter’s Name</a:t>
            </a:r>
          </a:p>
        </p:txBody>
      </p:sp>
      <p:sp>
        <p:nvSpPr>
          <p:cNvPr id="40" name="Contact Information"/>
          <p:cNvSpPr>
            <a:spLocks noGrp="1"/>
          </p:cNvSpPr>
          <p:nvPr>
            <p:ph type="body" sz="quarter" idx="11" hasCustomPrompt="1"/>
          </p:nvPr>
        </p:nvSpPr>
        <p:spPr>
          <a:xfrm>
            <a:off x="1927220" y="1595155"/>
            <a:ext cx="6417392" cy="923840"/>
          </a:xfrm>
        </p:spPr>
        <p:txBody>
          <a:bodyPr>
            <a:noAutofit/>
          </a:bodyPr>
          <a:lstStyle>
            <a:lvl1pPr marL="0" indent="0" algn="l">
              <a:lnSpc>
                <a:spcPct val="125000"/>
              </a:lnSpc>
              <a:spcBef>
                <a:spcPts val="0"/>
              </a:spcBef>
              <a:buNone/>
              <a:defRPr sz="1650" cap="none" spc="0" baseline="0">
                <a:solidFill>
                  <a:schemeClr val="bg1"/>
                </a:solidFill>
              </a:defRPr>
            </a:lvl1pPr>
          </a:lstStyle>
          <a:p>
            <a:r>
              <a:rPr lang="en-US"/>
              <a:t>Presenter’s Job Title</a:t>
            </a:r>
          </a:p>
          <a:p>
            <a:r>
              <a:rPr lang="en-US"/>
              <a:t>###.###.####</a:t>
            </a:r>
          </a:p>
          <a:p>
            <a:r>
              <a:rPr lang="en-US"/>
              <a:t>email.address@air.org</a:t>
            </a:r>
          </a:p>
        </p:txBody>
      </p:sp>
      <p:sp>
        <p:nvSpPr>
          <p:cNvPr id="4" name="Picture Placeholder 3">
            <a:extLst>
              <a:ext uri="{FF2B5EF4-FFF2-40B4-BE49-F238E27FC236}">
                <a16:creationId xmlns:a16="http://schemas.microsoft.com/office/drawing/2014/main" id="{3F9F50D9-2722-4E60-953E-F54EF5398C4D}"/>
              </a:ext>
            </a:extLst>
          </p:cNvPr>
          <p:cNvSpPr>
            <a:spLocks noGrp="1"/>
          </p:cNvSpPr>
          <p:nvPr>
            <p:ph type="pic" sz="quarter" idx="12" hasCustomPrompt="1"/>
          </p:nvPr>
        </p:nvSpPr>
        <p:spPr>
          <a:xfrm>
            <a:off x="902091" y="1340273"/>
            <a:ext cx="857250" cy="857250"/>
          </a:xfrm>
          <a:solidFill>
            <a:schemeClr val="bg1"/>
          </a:solidFill>
        </p:spPr>
        <p:txBody>
          <a:bodyPr anchor="t" anchorCtr="1">
            <a:normAutofit/>
          </a:bodyPr>
          <a:lstStyle>
            <a:lvl1pPr marL="0" indent="0" algn="ctr">
              <a:buNone/>
              <a:defRPr sz="750"/>
            </a:lvl1pPr>
          </a:lstStyle>
          <a:p>
            <a:r>
              <a:rPr lang="en-US"/>
              <a:t>Click icon below to insert photo</a:t>
            </a:r>
          </a:p>
        </p:txBody>
      </p:sp>
      <p:sp>
        <p:nvSpPr>
          <p:cNvPr id="6" name="TextBox 5">
            <a:extLst>
              <a:ext uri="{FF2B5EF4-FFF2-40B4-BE49-F238E27FC236}">
                <a16:creationId xmlns:a16="http://schemas.microsoft.com/office/drawing/2014/main" id="{EDEECBFC-F2AC-4A7D-A4BD-311B33EDDE65}"/>
              </a:ext>
            </a:extLst>
          </p:cNvPr>
          <p:cNvSpPr txBox="1"/>
          <p:nvPr/>
        </p:nvSpPr>
        <p:spPr>
          <a:xfrm>
            <a:off x="817683" y="2695721"/>
            <a:ext cx="7675685" cy="1783710"/>
          </a:xfrm>
          <a:prstGeom prst="rect">
            <a:avLst/>
          </a:prstGeom>
          <a:noFill/>
        </p:spPr>
        <p:txBody>
          <a:bodyPr wrap="square" rtlCol="0">
            <a:noAutofit/>
          </a:bodyPr>
          <a:lstStyle/>
          <a:p>
            <a:pPr>
              <a:lnSpc>
                <a:spcPct val="175000"/>
              </a:lnSpc>
            </a:pPr>
            <a:r>
              <a:rPr lang="en-US" sz="1650"/>
              <a:t>www.intensiveintervention.org</a:t>
            </a:r>
          </a:p>
          <a:p>
            <a:pPr>
              <a:lnSpc>
                <a:spcPct val="175000"/>
              </a:lnSpc>
            </a:pPr>
            <a:r>
              <a:rPr lang="en-US" sz="1650"/>
              <a:t>ncii@air.org</a:t>
            </a:r>
          </a:p>
          <a:p>
            <a:pPr>
              <a:lnSpc>
                <a:spcPct val="175000"/>
              </a:lnSpc>
            </a:pPr>
            <a:r>
              <a:rPr lang="en-US" sz="1650"/>
              <a:t>https://twitter.com/TheNCII https://www.youtube.com/channel/UC6W2pma8TiSZvY_GWROkTLA</a:t>
            </a:r>
          </a:p>
        </p:txBody>
      </p:sp>
      <p:sp>
        <p:nvSpPr>
          <p:cNvPr id="11" name="TextBox 10">
            <a:extLst>
              <a:ext uri="{FF2B5EF4-FFF2-40B4-BE49-F238E27FC236}">
                <a16:creationId xmlns:a16="http://schemas.microsoft.com/office/drawing/2014/main" id="{810334FC-84F6-4046-90B7-24ADEB3883A5}"/>
              </a:ext>
            </a:extLst>
          </p:cNvPr>
          <p:cNvSpPr txBox="1"/>
          <p:nvPr/>
        </p:nvSpPr>
        <p:spPr>
          <a:xfrm>
            <a:off x="471884" y="4459825"/>
            <a:ext cx="8155743" cy="450653"/>
          </a:xfrm>
          <a:prstGeom prst="rect">
            <a:avLst/>
          </a:prstGeom>
          <a:noFill/>
        </p:spPr>
        <p:txBody>
          <a:bodyPr wrap="square" rtlCol="0">
            <a:noAutofit/>
          </a:bodyPr>
          <a:lstStyle/>
          <a:p>
            <a:pPr>
              <a:lnSpc>
                <a:spcPct val="175000"/>
              </a:lnSpc>
            </a:pPr>
            <a:r>
              <a:rPr lang="en-US" sz="1650"/>
              <a:t>1000 Thomas Jefferson Street NW   |   Washington, DC 20007-3835   |   866.577.5787</a:t>
            </a:r>
          </a:p>
        </p:txBody>
      </p:sp>
      <p:sp>
        <p:nvSpPr>
          <p:cNvPr id="5" name="Slide Number Placeholder 4">
            <a:extLst>
              <a:ext uri="{FF2B5EF4-FFF2-40B4-BE49-F238E27FC236}">
                <a16:creationId xmlns:a16="http://schemas.microsoft.com/office/drawing/2014/main" id="{843BDDF8-CAD2-4BC2-8AE7-FB0485C3210B}"/>
              </a:ext>
            </a:extLst>
          </p:cNvPr>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9864377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ck Divid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253497"/>
      </p:ext>
    </p:extLst>
  </p:cSld>
  <p:clrMapOvr>
    <a:overrideClrMapping bg1="lt1" tx1="dk1" bg2="lt2" tx2="dk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028700"/>
            <a:ext cx="8503920" cy="325755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4313682"/>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1959526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57105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107196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342900" y="1028700"/>
            <a:ext cx="8503920" cy="3257550"/>
          </a:xfrm>
          <a:prstGeom prst="rect">
            <a:avLst/>
          </a:prstGeom>
          <a:ln>
            <a:noFill/>
          </a:ln>
        </p:spPr>
        <p:txBody>
          <a:bodyPr vert="horz" lIns="0" tIns="0" rIns="0" bIns="0" rtlCol="0">
            <a:normAutofit/>
          </a:bodyPr>
          <a:lstStyle>
            <a:lvl1pPr marL="0" marR="0" indent="0" algn="l" defTabSz="514350" rtl="0" eaLnBrk="1" fontAlgn="auto" latinLnBrk="0" hangingPunct="1">
              <a:lnSpc>
                <a:spcPct val="105000"/>
              </a:lnSpc>
              <a:spcBef>
                <a:spcPts val="450"/>
              </a:spcBef>
              <a:spcAft>
                <a:spcPts val="0"/>
              </a:spcAft>
              <a:buClrTx/>
              <a:buSzPct val="100000"/>
              <a:buFont typeface="Arial" panose="020B0604020202020204" pitchFamily="34" charset="0"/>
              <a:buNone/>
              <a:tabLst/>
              <a:defRPr sz="1200" baseline="0"/>
            </a:lvl1pPr>
            <a:lvl2pPr marL="171450" indent="-171450">
              <a:lnSpc>
                <a:spcPct val="105000"/>
              </a:lnSpc>
              <a:spcBef>
                <a:spcPts val="450"/>
              </a:spcBef>
              <a:buFont typeface="Wingdings" panose="05000000000000000000" pitchFamily="2" charset="2"/>
              <a:buChar char="§"/>
              <a:defRPr sz="1200"/>
            </a:lvl2pPr>
            <a:lvl3pPr marL="342900" indent="-171450">
              <a:lnSpc>
                <a:spcPct val="105000"/>
              </a:lnSpc>
              <a:spcBef>
                <a:spcPts val="450"/>
              </a:spcBef>
              <a:buFont typeface="Arial" panose="020B0604020202020204" pitchFamily="34" charset="0"/>
              <a:buChar char="•"/>
              <a:defRPr sz="1200"/>
            </a:lvl3pPr>
            <a:lvl4pPr marL="514350" indent="-171450">
              <a:lnSpc>
                <a:spcPct val="105000"/>
              </a:lnSpc>
              <a:spcBef>
                <a:spcPts val="450"/>
              </a:spcBef>
              <a:buFont typeface="Arial" panose="020B0604020202020204" pitchFamily="34" charset="0"/>
              <a:buChar char="–"/>
              <a:defRPr sz="1200"/>
            </a:lvl4pPr>
            <a:lvl5pPr marL="685800" indent="-171450">
              <a:lnSpc>
                <a:spcPct val="105000"/>
              </a:lnSpc>
              <a:spcBef>
                <a:spcPts val="450"/>
              </a:spcBef>
              <a:buSzPct val="110000"/>
              <a:buFont typeface="Arial" panose="020B0604020202020204" pitchFamily="34" charset="0"/>
              <a:buChar char="»"/>
              <a:defRPr sz="1200"/>
            </a:lvl5pPr>
            <a:lvl6pPr marL="857250" indent="-171450">
              <a:lnSpc>
                <a:spcPct val="105000"/>
              </a:lnSpc>
              <a:spcBef>
                <a:spcPts val="450"/>
              </a:spcBef>
              <a:buClr>
                <a:schemeClr val="accent1"/>
              </a:buClr>
              <a:buFont typeface="Calibri" panose="020F0502020204030204" pitchFamily="34" charset="0"/>
              <a:buChar char="›"/>
              <a:defRPr sz="1200"/>
            </a:lvl6pPr>
          </a:lstStyle>
          <a:p>
            <a:pPr marL="0" marR="0" lvl="0" indent="0" algn="l" defTabSz="514350" rtl="0" eaLnBrk="1" fontAlgn="auto" latinLnBrk="0" hangingPunct="1">
              <a:lnSpc>
                <a:spcPct val="105000"/>
              </a:lnSpc>
              <a:spcBef>
                <a:spcPts val="338"/>
              </a:spcBef>
              <a:spcAft>
                <a:spcPts val="0"/>
              </a:spcAft>
              <a:buClrTx/>
              <a:buSzPct val="100000"/>
              <a:buFont typeface="Arial" panose="020B0604020202020204" pitchFamily="34" charset="0"/>
              <a:buNone/>
              <a:tabLst/>
              <a:defRPr/>
            </a:pPr>
            <a:r>
              <a:rPr lang="en-US"/>
              <a:t>Text size for all levels is 16 points. The first text level has no bullet. Use Increase List Level and Decrease List Level icons in the Paragraph group on the Home tab to move between first level (no bullet) and second level (square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8" name="Source Placeholder"/>
          <p:cNvSpPr>
            <a:spLocks noGrp="1"/>
          </p:cNvSpPr>
          <p:nvPr>
            <p:ph type="body" sz="quarter" idx="13" hasCustomPrompt="1"/>
          </p:nvPr>
        </p:nvSpPr>
        <p:spPr>
          <a:xfrm>
            <a:off x="342900" y="4313682"/>
            <a:ext cx="8503920"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7240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4" name="Title 3"/>
          <p:cNvSpPr>
            <a:spLocks noGrp="1"/>
          </p:cNvSpPr>
          <p:nvPr>
            <p:ph type="title" hasCustomPrompt="1"/>
          </p:nvPr>
        </p:nvSpPr>
        <p:spPr>
          <a:xfrm>
            <a:off x="3001693" y="817246"/>
            <a:ext cx="5456507" cy="1988202"/>
          </a:xfrm>
        </p:spPr>
        <p:txBody>
          <a:bodyPr anchor="b" anchorCtr="0">
            <a:normAutofit/>
          </a:bodyPr>
          <a:lstStyle>
            <a:lvl1pPr algn="l">
              <a:defRPr sz="3750">
                <a:solidFill>
                  <a:schemeClr val="tx1"/>
                </a:solidFill>
              </a:defRPr>
            </a:lvl1pPr>
          </a:lstStyle>
          <a:p>
            <a:r>
              <a:rPr lang="en-US"/>
              <a:t>Section Title</a:t>
            </a:r>
          </a:p>
        </p:txBody>
      </p:sp>
      <p:sp>
        <p:nvSpPr>
          <p:cNvPr id="9" name="Text Placeholder 8"/>
          <p:cNvSpPr>
            <a:spLocks noGrp="1"/>
          </p:cNvSpPr>
          <p:nvPr>
            <p:ph type="body" sz="quarter" idx="13" hasCustomPrompt="1"/>
          </p:nvPr>
        </p:nvSpPr>
        <p:spPr>
          <a:xfrm>
            <a:off x="3001693" y="3012245"/>
            <a:ext cx="5456507" cy="1424354"/>
          </a:xfrm>
        </p:spPr>
        <p:txBody>
          <a:bodyPr>
            <a:normAutofit/>
          </a:bodyPr>
          <a:lstStyle>
            <a:lvl1pPr marL="0" indent="0" algn="l">
              <a:spcBef>
                <a:spcPts val="0"/>
              </a:spcBef>
              <a:buNone/>
              <a:defRPr sz="2775">
                <a:solidFill>
                  <a:schemeClr val="accent2"/>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r>
              <a:rPr lang="en-US"/>
              <a:t>Subtitle or additional information about this section (optional)</a:t>
            </a:r>
          </a:p>
        </p:txBody>
      </p:sp>
      <p:sp>
        <p:nvSpPr>
          <p:cNvPr id="3" name="Slide Number Placeholder 2">
            <a:extLst>
              <a:ext uri="{FF2B5EF4-FFF2-40B4-BE49-F238E27FC236}">
                <a16:creationId xmlns:a16="http://schemas.microsoft.com/office/drawing/2014/main" id="{FB26390F-A2CF-4AA5-B21C-0C45515C7708}"/>
              </a:ext>
            </a:extLst>
          </p:cNvP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98034485"/>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342900" y="1028700"/>
            <a:ext cx="8455914"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30074135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342900" y="0"/>
            <a:ext cx="8457057" cy="960120"/>
          </a:xfrm>
        </p:spPr>
        <p:txBody>
          <a:bodyPr/>
          <a:lstStyle>
            <a:lvl1pPr>
              <a:defRPr baseline="0"/>
            </a:lvl1pPr>
          </a:lstStyle>
          <a:p>
            <a:r>
              <a:rPr lang="en-US"/>
              <a:t>Two Content, First Level No Bullet Layout</a:t>
            </a:r>
          </a:p>
        </p:txBody>
      </p:sp>
      <p:sp>
        <p:nvSpPr>
          <p:cNvPr id="4" name="Content Placeholder 3"/>
          <p:cNvSpPr>
            <a:spLocks noGrp="1"/>
          </p:cNvSpPr>
          <p:nvPr>
            <p:ph sz="quarter" idx="14" hasCustomPrompt="1"/>
          </p:nvPr>
        </p:nvSpPr>
        <p:spPr>
          <a:xfrm>
            <a:off x="342900" y="1028700"/>
            <a:ext cx="4176522"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9" name="Content Placeholder 3">
            <a:extLst>
              <a:ext uri="{FF2B5EF4-FFF2-40B4-BE49-F238E27FC236}">
                <a16:creationId xmlns:a16="http://schemas.microsoft.com/office/drawing/2014/main" id="{89AD597A-1AF4-4182-8BF6-FA1C11933314}"/>
              </a:ext>
            </a:extLst>
          </p:cNvPr>
          <p:cNvSpPr>
            <a:spLocks noGrp="1"/>
          </p:cNvSpPr>
          <p:nvPr>
            <p:ph sz="quarter" idx="15" hasCustomPrompt="1"/>
          </p:nvPr>
        </p:nvSpPr>
        <p:spPr>
          <a:xfrm>
            <a:off x="4623435" y="1028700"/>
            <a:ext cx="4176522" cy="3257550"/>
          </a:xfrm>
        </p:spPr>
        <p:txBody>
          <a:bodyPr>
            <a:normAutofit/>
          </a:bodyPr>
          <a:lstStyle>
            <a:lvl1pPr marL="0" indent="0">
              <a:lnSpc>
                <a:spcPct val="125000"/>
              </a:lnSpc>
              <a:spcBef>
                <a:spcPts val="1350"/>
              </a:spcBef>
              <a:buClr>
                <a:schemeClr val="tx1"/>
              </a:buClr>
              <a:buNone/>
              <a:defRPr sz="1950">
                <a:solidFill>
                  <a:schemeClr val="tx1"/>
                </a:solidFill>
              </a:defRPr>
            </a:lvl1pPr>
            <a:lvl2pPr marL="240030" indent="-240030">
              <a:lnSpc>
                <a:spcPct val="125000"/>
              </a:lnSpc>
              <a:spcBef>
                <a:spcPts val="450"/>
              </a:spcBef>
              <a:buClr>
                <a:schemeClr val="accent1"/>
              </a:buClr>
              <a:buFont typeface="Wingdings" panose="05000000000000000000" pitchFamily="2" charset="2"/>
              <a:buChar char="§"/>
              <a:defRPr sz="1950">
                <a:solidFill>
                  <a:schemeClr val="tx1"/>
                </a:solidFill>
              </a:defRPr>
            </a:lvl2pPr>
            <a:lvl3pPr marL="480060" indent="-240030">
              <a:lnSpc>
                <a:spcPct val="125000"/>
              </a:lnSpc>
              <a:spcBef>
                <a:spcPts val="450"/>
              </a:spcBef>
              <a:buClr>
                <a:schemeClr val="accent1"/>
              </a:buClr>
              <a:buFont typeface="Arial" panose="020B0604020202020204" pitchFamily="34" charset="0"/>
              <a:buChar char="•"/>
              <a:defRPr sz="1950">
                <a:solidFill>
                  <a:schemeClr val="tx1"/>
                </a:solidFill>
              </a:defRPr>
            </a:lvl3pPr>
            <a:lvl4pPr marL="720090" indent="-240030">
              <a:lnSpc>
                <a:spcPct val="125000"/>
              </a:lnSpc>
              <a:spcBef>
                <a:spcPts val="450"/>
              </a:spcBef>
              <a:buClr>
                <a:schemeClr val="accent1"/>
              </a:buClr>
              <a:buFont typeface="Arial" panose="020B0604020202020204" pitchFamily="34" charset="0"/>
              <a:buChar char="–"/>
              <a:defRPr sz="1950">
                <a:solidFill>
                  <a:schemeClr val="tx1"/>
                </a:solidFill>
              </a:defRPr>
            </a:lvl4pPr>
            <a:lvl5pPr marL="960120" indent="-240030">
              <a:lnSpc>
                <a:spcPct val="125000"/>
              </a:lnSpc>
              <a:spcBef>
                <a:spcPts val="450"/>
              </a:spcBef>
              <a:buClr>
                <a:schemeClr val="accent1"/>
              </a:buClr>
              <a:buFont typeface="Arial" panose="020B0604020202020204" pitchFamily="34" charset="0"/>
              <a:buChar char="»"/>
              <a:defRPr sz="1950">
                <a:solidFill>
                  <a:schemeClr val="tx1"/>
                </a:solidFill>
              </a:defRPr>
            </a:lvl5pPr>
            <a:lvl6pPr marL="1200150" indent="-240030">
              <a:lnSpc>
                <a:spcPct val="125000"/>
              </a:lnSpc>
              <a:spcBef>
                <a:spcPts val="450"/>
              </a:spcBef>
              <a:buClr>
                <a:schemeClr val="accent1"/>
              </a:buClr>
              <a:buFont typeface="Arial Narrow" panose="020B0606020202030204" pitchFamily="34" charset="0"/>
              <a:buChar char="›"/>
              <a:defRPr sz="195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(square bullet) text.</a:t>
            </a:r>
          </a:p>
          <a:p>
            <a:pPr lvl="1"/>
            <a:r>
              <a:rPr lang="en-US"/>
              <a:t>Bullet 1</a:t>
            </a:r>
          </a:p>
          <a:p>
            <a:pPr lvl="2"/>
            <a:r>
              <a:rPr lang="en-US"/>
              <a:t>Bullet 2</a:t>
            </a:r>
          </a:p>
          <a:p>
            <a:pPr lvl="3"/>
            <a:r>
              <a:rPr lang="en-US"/>
              <a:t>Bullet 3</a:t>
            </a:r>
          </a:p>
          <a:p>
            <a:pPr lvl="4"/>
            <a:r>
              <a:rPr lang="en-US"/>
              <a:t>Bullet 4</a:t>
            </a:r>
          </a:p>
          <a:p>
            <a:pPr lvl="5"/>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691561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342900" y="1028700"/>
            <a:ext cx="8455914"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76773932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42900" y="0"/>
            <a:ext cx="8455914" cy="960120"/>
          </a:xfrm>
        </p:spPr>
        <p:txBody>
          <a:bodyPr/>
          <a:lstStyle>
            <a:lvl1pPr>
              <a:defRPr baseline="0"/>
            </a:lvl1pPr>
          </a:lstStyle>
          <a:p>
            <a:r>
              <a:rPr lang="en-US"/>
              <a:t>Two Content Layout</a:t>
            </a:r>
          </a:p>
        </p:txBody>
      </p:sp>
      <p:sp>
        <p:nvSpPr>
          <p:cNvPr id="3" name="Left Content"/>
          <p:cNvSpPr>
            <a:spLocks noGrp="1"/>
          </p:cNvSpPr>
          <p:nvPr>
            <p:ph sz="half" idx="1" hasCustomPrompt="1"/>
          </p:nvPr>
        </p:nvSpPr>
        <p:spPr>
          <a:xfrm>
            <a:off x="342900" y="1028700"/>
            <a:ext cx="4176522"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vl6pPr>
              <a:defRPr/>
            </a:lvl6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Right Content"/>
          <p:cNvSpPr>
            <a:spLocks noGrp="1"/>
          </p:cNvSpPr>
          <p:nvPr>
            <p:ph sz="half" idx="2" hasCustomPrompt="1"/>
          </p:nvPr>
        </p:nvSpPr>
        <p:spPr>
          <a:xfrm>
            <a:off x="4622292" y="1028700"/>
            <a:ext cx="4176522" cy="3257550"/>
          </a:xfrm>
        </p:spPr>
        <p:txBody>
          <a:bodyPr/>
          <a:lstStyle>
            <a:lvl1pPr>
              <a:spcBef>
                <a:spcPts val="450"/>
              </a:spcBef>
              <a:defRPr/>
            </a:lvl1pPr>
            <a:lvl2pPr>
              <a:spcBef>
                <a:spcPts val="450"/>
              </a:spcBef>
              <a:defRPr/>
            </a:lvl2pPr>
            <a:lvl3pPr>
              <a:spcBef>
                <a:spcPts val="450"/>
              </a:spcBef>
              <a:defRPr/>
            </a:lvl3pPr>
            <a:lvl4pPr>
              <a:spcBef>
                <a:spcPts val="450"/>
              </a:spcBef>
              <a:defRPr/>
            </a:lvl4pPr>
            <a:lvl5pPr>
              <a:spcBef>
                <a:spcPts val="45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8" name="Source Placeholder"/>
          <p:cNvSpPr>
            <a:spLocks noGrp="1"/>
          </p:cNvSpPr>
          <p:nvPr>
            <p:ph type="body" sz="quarter" idx="13" hasCustomPrompt="1"/>
          </p:nvPr>
        </p:nvSpPr>
        <p:spPr>
          <a:xfrm>
            <a:off x="342900" y="4313682"/>
            <a:ext cx="8455914"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7"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30308699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Object With Lead-In Text Layout</a:t>
            </a:r>
          </a:p>
        </p:txBody>
      </p:sp>
      <p:sp>
        <p:nvSpPr>
          <p:cNvPr id="8" name="Text Placeholder 7"/>
          <p:cNvSpPr>
            <a:spLocks noGrp="1"/>
          </p:cNvSpPr>
          <p:nvPr>
            <p:ph type="body" sz="quarter" idx="15" hasCustomPrompt="1"/>
          </p:nvPr>
        </p:nvSpPr>
        <p:spPr>
          <a:xfrm>
            <a:off x="342900" y="1029754"/>
            <a:ext cx="8457057" cy="89154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1990928"/>
            <a:ext cx="8457057"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84205995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Objects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normAutofit/>
          </a:bodyPr>
          <a:lstStyle>
            <a:lvl1pPr>
              <a:defRPr baseline="0"/>
            </a:lvl1pPr>
          </a:lstStyle>
          <a:p>
            <a:r>
              <a:rPr lang="en-US"/>
              <a:t>Two Objects With Lead-In Text Layout</a:t>
            </a:r>
          </a:p>
        </p:txBody>
      </p:sp>
      <p:sp>
        <p:nvSpPr>
          <p:cNvPr id="8" name="Text Placeholder 7"/>
          <p:cNvSpPr>
            <a:spLocks noGrp="1"/>
          </p:cNvSpPr>
          <p:nvPr>
            <p:ph type="body" sz="quarter" idx="15" hasCustomPrompt="1"/>
          </p:nvPr>
        </p:nvSpPr>
        <p:spPr>
          <a:xfrm>
            <a:off x="342900" y="1028700"/>
            <a:ext cx="8457057" cy="891540"/>
          </a:xfrm>
        </p:spPr>
        <p:txBody>
          <a:bodyPr>
            <a:normAutofit/>
          </a:bodyPr>
          <a:lstStyle>
            <a:lvl1pPr marL="0" indent="0">
              <a:lnSpc>
                <a:spcPct val="125000"/>
              </a:lnSpc>
              <a:spcBef>
                <a:spcPts val="1350"/>
              </a:spcBef>
              <a:buNone/>
              <a:defRPr sz="1950" baseline="0"/>
            </a:lvl1pPr>
            <a:lvl2pPr>
              <a:defRPr sz="1013"/>
            </a:lvl2pPr>
            <a:lvl3pPr>
              <a:defRPr sz="1013"/>
            </a:lvl3pPr>
            <a:lvl4pPr>
              <a:defRPr sz="1013"/>
            </a:lvl4pPr>
            <a:lvl5pPr>
              <a:defRPr sz="1013"/>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342900" y="1988820"/>
            <a:ext cx="4176522"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4" name="Content Placeholder 3">
            <a:extLst>
              <a:ext uri="{FF2B5EF4-FFF2-40B4-BE49-F238E27FC236}">
                <a16:creationId xmlns:a16="http://schemas.microsoft.com/office/drawing/2014/main" id="{7886012C-B2CD-48EC-AE06-C15F8CA606AB}"/>
              </a:ext>
            </a:extLst>
          </p:cNvPr>
          <p:cNvSpPr>
            <a:spLocks noGrp="1"/>
          </p:cNvSpPr>
          <p:nvPr>
            <p:ph sz="quarter" idx="18" hasCustomPrompt="1"/>
          </p:nvPr>
        </p:nvSpPr>
        <p:spPr>
          <a:xfrm>
            <a:off x="4622053" y="1988820"/>
            <a:ext cx="4177904" cy="2263140"/>
          </a:xfrm>
        </p:spPr>
        <p:txBody>
          <a:bodyPr>
            <a:normAutofit/>
          </a:bodyPr>
          <a:lstStyle>
            <a:lvl1pPr>
              <a:lnSpc>
                <a:spcPct val="125000"/>
              </a:lnSpc>
              <a:spcBef>
                <a:spcPts val="450"/>
              </a:spcBef>
              <a:defRPr sz="1950"/>
            </a:lvl1pPr>
            <a:lvl2pPr>
              <a:lnSpc>
                <a:spcPct val="125000"/>
              </a:lnSpc>
              <a:spcBef>
                <a:spcPts val="450"/>
              </a:spcBef>
              <a:defRPr sz="1950"/>
            </a:lvl2pPr>
            <a:lvl3pPr>
              <a:lnSpc>
                <a:spcPct val="125000"/>
              </a:lnSpc>
              <a:spcBef>
                <a:spcPts val="450"/>
              </a:spcBef>
              <a:defRPr sz="1950"/>
            </a:lvl3pPr>
            <a:lvl4pPr>
              <a:lnSpc>
                <a:spcPct val="125000"/>
              </a:lnSpc>
              <a:spcBef>
                <a:spcPts val="450"/>
              </a:spcBef>
              <a:defRPr sz="1950"/>
            </a:lvl4pPr>
            <a:lvl5pPr>
              <a:lnSpc>
                <a:spcPct val="125000"/>
              </a:lnSpc>
              <a:spcBef>
                <a:spcPts val="450"/>
              </a:spcBef>
              <a:defRPr sz="1950"/>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9"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55819742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a:lvl1pPr>
          </a:lstStyle>
          <a:p>
            <a:r>
              <a:rPr lang="en-US"/>
              <a:t>Ordered List Layout</a:t>
            </a:r>
          </a:p>
        </p:txBody>
      </p:sp>
      <p:sp>
        <p:nvSpPr>
          <p:cNvPr id="5" name="Content"/>
          <p:cNvSpPr>
            <a:spLocks noGrp="1"/>
          </p:cNvSpPr>
          <p:nvPr>
            <p:ph sz="quarter" idx="17" hasCustomPrompt="1"/>
          </p:nvPr>
        </p:nvSpPr>
        <p:spPr>
          <a:xfrm>
            <a:off x="342900" y="1028700"/>
            <a:ext cx="8457057" cy="3257550"/>
          </a:xfrm>
        </p:spPr>
        <p:txBody>
          <a:bodyPr>
            <a:normAutofit/>
          </a:bodyPr>
          <a:lstStyle>
            <a:lvl1pPr marL="342900" indent="-342900">
              <a:lnSpc>
                <a:spcPct val="125000"/>
              </a:lnSpc>
              <a:spcBef>
                <a:spcPts val="450"/>
              </a:spcBef>
              <a:buClr>
                <a:schemeClr val="tx2"/>
              </a:buClr>
              <a:buFont typeface="+mj-lt"/>
              <a:buAutoNum type="arabicPeriod"/>
              <a:defRPr sz="1950" baseline="0"/>
            </a:lvl1pPr>
            <a:lvl2pPr marL="685800" indent="-342900">
              <a:lnSpc>
                <a:spcPct val="125000"/>
              </a:lnSpc>
              <a:spcBef>
                <a:spcPts val="450"/>
              </a:spcBef>
              <a:buClr>
                <a:schemeClr val="tx2"/>
              </a:buClr>
              <a:buFont typeface="+mj-lt"/>
              <a:buAutoNum type="alphaLcPeriod"/>
              <a:defRPr sz="1950"/>
            </a:lvl2pPr>
            <a:lvl3pPr marL="1028700" indent="-342900">
              <a:lnSpc>
                <a:spcPct val="125000"/>
              </a:lnSpc>
              <a:spcBef>
                <a:spcPts val="450"/>
              </a:spcBef>
              <a:buClr>
                <a:schemeClr val="tx2"/>
              </a:buClr>
              <a:buFont typeface="+mj-lt"/>
              <a:buAutoNum type="romanLcPeriod"/>
              <a:defRPr sz="1950"/>
            </a:lvl3pPr>
            <a:lvl4pPr marL="1371600" indent="-342900">
              <a:lnSpc>
                <a:spcPct val="125000"/>
              </a:lnSpc>
              <a:spcBef>
                <a:spcPts val="450"/>
              </a:spcBef>
              <a:buClr>
                <a:schemeClr val="tx2"/>
              </a:buClr>
              <a:buSzPct val="100000"/>
              <a:buFont typeface="+mj-lt"/>
              <a:buAutoNum type="arabicParenR"/>
              <a:defRPr sz="1950"/>
            </a:lvl4pPr>
            <a:lvl5pPr marL="1714500" indent="-342900">
              <a:lnSpc>
                <a:spcPct val="125000"/>
              </a:lnSpc>
              <a:spcBef>
                <a:spcPts val="450"/>
              </a:spcBef>
              <a:buClr>
                <a:schemeClr val="tx2"/>
              </a:buClr>
              <a:buFont typeface="+mj-lt"/>
              <a:buAutoNum type="alphaLcParenR"/>
              <a:defRPr sz="1950"/>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6" name="Source Placeholder"/>
          <p:cNvSpPr>
            <a:spLocks noGrp="1"/>
          </p:cNvSpPr>
          <p:nvPr>
            <p:ph type="body" sz="quarter" idx="13" hasCustomPrompt="1"/>
          </p:nvPr>
        </p:nvSpPr>
        <p:spPr>
          <a:xfrm>
            <a:off x="342900" y="4313682"/>
            <a:ext cx="8457057" cy="144018"/>
          </a:xfrm>
        </p:spPr>
        <p:txBody>
          <a:bodyPr anchor="b" anchorCtr="0">
            <a:noAutofit/>
          </a:bodyPr>
          <a:lstStyle>
            <a:lvl1pPr marL="0" marR="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sz="750" i="0"/>
            </a:lvl1pPr>
            <a:lvl2pPr marL="193775" indent="0">
              <a:buNone/>
              <a:defRPr sz="563"/>
            </a:lvl2pPr>
            <a:lvl3pPr marL="360045" indent="0">
              <a:buNone/>
              <a:defRPr sz="563"/>
            </a:lvl3pPr>
            <a:lvl4pPr marL="540068" indent="0">
              <a:buNone/>
              <a:defRPr sz="563"/>
            </a:lvl4pPr>
            <a:lvl5pPr marL="720090" indent="0">
              <a:buNone/>
              <a:defRPr sz="563"/>
            </a:lvl5pPr>
          </a:lstStyle>
          <a:p>
            <a:pPr marL="0" marR="0" lvl="0" indent="0" algn="l" defTabSz="51435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02573627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Placeholder"/>
          <p:cNvSpPr>
            <a:spLocks noGrp="1"/>
          </p:cNvSpPr>
          <p:nvPr>
            <p:ph type="title"/>
          </p:nvPr>
        </p:nvSpPr>
        <p:spPr>
          <a:xfrm>
            <a:off x="342900" y="0"/>
            <a:ext cx="8457057" cy="960120"/>
          </a:xfrm>
          <a:prstGeom prst="rect">
            <a:avLst/>
          </a:prstGeom>
        </p:spPr>
        <p:txBody>
          <a:bodyPr vert="horz" lIns="0" tIns="0" rIns="0" bIns="0" rtlCol="0" anchor="ctr" anchorCtr="0">
            <a:normAutofit/>
          </a:bodyPr>
          <a:lstStyle/>
          <a:p>
            <a:r>
              <a:rPr lang="en-US"/>
              <a:t>Slide Title, Size 42, 85% Black, Center Aligned in Placeholder</a:t>
            </a:r>
          </a:p>
        </p:txBody>
      </p:sp>
      <p:sp>
        <p:nvSpPr>
          <p:cNvPr id="12" name="Text Placeholder"/>
          <p:cNvSpPr>
            <a:spLocks noGrp="1"/>
          </p:cNvSpPr>
          <p:nvPr>
            <p:ph type="body" idx="1"/>
          </p:nvPr>
        </p:nvSpPr>
        <p:spPr>
          <a:xfrm>
            <a:off x="342900" y="1028699"/>
            <a:ext cx="8457057" cy="3257550"/>
          </a:xfrm>
          <a:prstGeom prst="rect">
            <a:avLst/>
          </a:prstGeom>
          <a:ln>
            <a:noFill/>
          </a:ln>
        </p:spPr>
        <p:txBody>
          <a:bodyPr vert="horz" lIns="0" tIns="0" rIns="0" bIns="0" rtlCol="0">
            <a:normAutofit/>
          </a:bodyPr>
          <a:lstStyle/>
          <a:p>
            <a:pPr lvl="0"/>
            <a:r>
              <a:rPr lang="en-US"/>
              <a:t>Bullet 1, bullet character Wingding 167, text size 26, 85% black </a:t>
            </a:r>
          </a:p>
          <a:p>
            <a:pPr lvl="1"/>
            <a:r>
              <a:rPr lang="en-US"/>
              <a:t>Bullet 2, bullet character 149</a:t>
            </a:r>
          </a:p>
          <a:p>
            <a:pPr lvl="2"/>
            <a:r>
              <a:rPr lang="en-US"/>
              <a:t>Bullet 3, bullet character 150</a:t>
            </a:r>
          </a:p>
          <a:p>
            <a:pPr lvl="3"/>
            <a:r>
              <a:rPr lang="en-US"/>
              <a:t>Bullet 4, bullet character 187</a:t>
            </a:r>
          </a:p>
          <a:p>
            <a:pPr lvl="4"/>
            <a:r>
              <a:rPr lang="en-US"/>
              <a:t>Bullet 5, bullet character 155</a:t>
            </a:r>
          </a:p>
        </p:txBody>
      </p:sp>
      <p:pic>
        <p:nvPicPr>
          <p:cNvPr id="4" name="Picture 3">
            <a:extLst>
              <a:ext uri="{FF2B5EF4-FFF2-40B4-BE49-F238E27FC236}">
                <a16:creationId xmlns:a16="http://schemas.microsoft.com/office/drawing/2014/main" id="{94327D8D-869B-4B93-B6F6-D1B462738017}"/>
              </a:ext>
              <a:ext uri="{C183D7F6-B498-43B3-948B-1728B52AA6E4}">
                <adec:decorative xmlns:adec="http://schemas.microsoft.com/office/drawing/2017/decorative" val="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43" y="0"/>
            <a:ext cx="9141714" cy="5143500"/>
          </a:xfrm>
          <a:prstGeom prst="rect">
            <a:avLst/>
          </a:prstGeom>
        </p:spPr>
      </p:pic>
      <p:sp>
        <p:nvSpPr>
          <p:cNvPr id="2" name="Footer Placeholder 1"/>
          <p:cNvSpPr>
            <a:spLocks noGrp="1"/>
          </p:cNvSpPr>
          <p:nvPr>
            <p:ph type="ftr" sz="quarter" idx="3"/>
          </p:nvPr>
        </p:nvSpPr>
        <p:spPr>
          <a:xfrm>
            <a:off x="342901" y="5051167"/>
            <a:ext cx="2215751" cy="92333"/>
          </a:xfrm>
          <a:prstGeom prst="rect">
            <a:avLst/>
          </a:prstGeom>
          <a:ln>
            <a:noFill/>
          </a:ln>
        </p:spPr>
        <p:txBody>
          <a:bodyPr wrap="square" lIns="0" tIns="0" rIns="0" bIns="0" anchor="b" anchorCtr="0">
            <a:spAutoFit/>
          </a:bodyPr>
          <a:lstStyle>
            <a:lvl1pPr>
              <a:spcBef>
                <a:spcPts val="0"/>
              </a:spcBef>
              <a:defRPr lang="en-US" sz="600" b="0" i="0">
                <a:solidFill>
                  <a:schemeClr val="tx1"/>
                </a:solidFill>
                <a:latin typeface="Calibri"/>
                <a:ea typeface="Calibri"/>
                <a:cs typeface="Calibri"/>
              </a:defRPr>
            </a:lvl1pPr>
          </a:lstStyle>
          <a:p>
            <a:endParaRPr lang="en-US"/>
          </a:p>
        </p:txBody>
      </p:sp>
      <p:sp>
        <p:nvSpPr>
          <p:cNvPr id="6" name="Slide Number"/>
          <p:cNvSpPr>
            <a:spLocks noGrp="1"/>
          </p:cNvSpPr>
          <p:nvPr>
            <p:ph type="sldNum" sz="quarter" idx="4"/>
          </p:nvPr>
        </p:nvSpPr>
        <p:spPr>
          <a:xfrm>
            <a:off x="8801100" y="5028084"/>
            <a:ext cx="117821" cy="115416"/>
          </a:xfrm>
          <a:prstGeom prst="rect">
            <a:avLst/>
          </a:prstGeom>
        </p:spPr>
        <p:txBody>
          <a:bodyPr vert="horz" wrap="none" lIns="0" tIns="0" rIns="0" bIns="0" rtlCol="0" anchor="b" anchorCtr="0">
            <a:spAutoFit/>
          </a:bodyPr>
          <a:lstStyle>
            <a:lvl1pPr algn="r">
              <a:defRPr sz="750" b="0" i="0">
                <a:solidFill>
                  <a:schemeClr val="tx1"/>
                </a:solidFill>
                <a:latin typeface="+mn-lt"/>
                <a:ea typeface="Calibri"/>
                <a:cs typeface="Calibri"/>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73590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775" r:id="rId19"/>
  </p:sldLayoutIdLst>
  <p:hf sldNum="0" hdr="0" ftr="0" dt="0"/>
  <p:txStyles>
    <p:titleStyle>
      <a:lvl1pPr algn="ctr" defTabSz="514350" rtl="0" eaLnBrk="1" latinLnBrk="0" hangingPunct="1">
        <a:lnSpc>
          <a:spcPct val="100000"/>
        </a:lnSpc>
        <a:spcBef>
          <a:spcPct val="0"/>
        </a:spcBef>
        <a:buNone/>
        <a:defRPr sz="3150" b="1" i="0" kern="1200" baseline="0">
          <a:solidFill>
            <a:schemeClr val="tx1"/>
          </a:solidFill>
          <a:latin typeface="+mj-lt"/>
          <a:ea typeface="+mj-ea"/>
          <a:cs typeface="Calibri"/>
        </a:defRPr>
      </a:lvl1pPr>
    </p:titleStyle>
    <p:bodyStyle>
      <a:lvl1pPr marL="240030" marR="0" indent="-240030" algn="l" defTabSz="514350" rtl="0" eaLnBrk="1" fontAlgn="auto" latinLnBrk="0" hangingPunct="1">
        <a:lnSpc>
          <a:spcPct val="125000"/>
        </a:lnSpc>
        <a:spcBef>
          <a:spcPts val="1350"/>
        </a:spcBef>
        <a:spcAft>
          <a:spcPts val="0"/>
        </a:spcAft>
        <a:buClr>
          <a:schemeClr val="accent1"/>
        </a:buClr>
        <a:buSzPct val="100000"/>
        <a:buFont typeface="Wingdings" panose="05000000000000000000" pitchFamily="2" charset="2"/>
        <a:buChar char="§"/>
        <a:tabLst/>
        <a:defRPr sz="1950" b="0" i="0" kern="1200">
          <a:solidFill>
            <a:schemeClr val="tx1"/>
          </a:solidFill>
          <a:latin typeface="+mn-lt"/>
          <a:ea typeface="Calibri"/>
          <a:cs typeface="Calibri"/>
        </a:defRPr>
      </a:lvl1pPr>
      <a:lvl2pPr marL="48006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2pPr>
      <a:lvl3pPr marL="754380" marR="0" indent="-240030" algn="l" defTabSz="514350" rtl="0" eaLnBrk="1" fontAlgn="auto" latinLnBrk="0" hangingPunct="1">
        <a:lnSpc>
          <a:spcPct val="125000"/>
        </a:lnSpc>
        <a:spcBef>
          <a:spcPts val="450"/>
        </a:spcBef>
        <a:spcAft>
          <a:spcPts val="0"/>
        </a:spcAft>
        <a:buClr>
          <a:schemeClr val="accent1"/>
        </a:buClr>
        <a:buSzTx/>
        <a:buFont typeface="Arial" panose="020B0604020202020204" pitchFamily="34" charset="0"/>
        <a:buChar char="–"/>
        <a:tabLst/>
        <a:defRPr sz="1950" b="0" i="0" kern="1200">
          <a:solidFill>
            <a:schemeClr val="tx1"/>
          </a:solidFill>
          <a:latin typeface="+mn-lt"/>
          <a:ea typeface="Calibri"/>
          <a:cs typeface="Calibri"/>
        </a:defRPr>
      </a:lvl3pPr>
      <a:lvl4pPr marL="994410" marR="0" indent="-240030" algn="l" defTabSz="514350" rtl="0" eaLnBrk="1" fontAlgn="auto" latinLnBrk="0" hangingPunct="1">
        <a:lnSpc>
          <a:spcPct val="125000"/>
        </a:lnSpc>
        <a:spcBef>
          <a:spcPts val="450"/>
        </a:spcBef>
        <a:spcAft>
          <a:spcPts val="0"/>
        </a:spcAft>
        <a:buClr>
          <a:schemeClr val="accent1"/>
        </a:buClr>
        <a:buSzPct val="100000"/>
        <a:buFont typeface="Arial" panose="020B0604020202020204" pitchFamily="34" charset="0"/>
        <a:buChar char="»"/>
        <a:tabLst/>
        <a:defRPr sz="1950" b="0" i="0" kern="1200">
          <a:solidFill>
            <a:schemeClr val="tx1"/>
          </a:solidFill>
          <a:latin typeface="+mn-lt"/>
          <a:ea typeface="Calibri"/>
          <a:cs typeface="Calibri"/>
        </a:defRPr>
      </a:lvl4pPr>
      <a:lvl5pPr marL="1234440" marR="0" indent="-240030" algn="l" defTabSz="514350" rtl="0" eaLnBrk="1" fontAlgn="auto" latinLnBrk="0" hangingPunct="1">
        <a:lnSpc>
          <a:spcPct val="125000"/>
        </a:lnSpc>
        <a:spcBef>
          <a:spcPts val="450"/>
        </a:spcBef>
        <a:spcAft>
          <a:spcPts val="0"/>
        </a:spcAft>
        <a:buClr>
          <a:schemeClr val="accent1"/>
        </a:buClr>
        <a:buSzTx/>
        <a:buFont typeface="Calibri" panose="020F0502020204030204" pitchFamily="34" charset="0"/>
        <a:buChar char="›"/>
        <a:tabLst/>
        <a:defRPr sz="1950" b="0" i="0" kern="1200">
          <a:solidFill>
            <a:schemeClr val="tx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apps.mathlearningcenter.org/number-pieces/" TargetMode="External"/><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35F44-C996-4674-8E7C-B0AEFF2BE16B}"/>
              </a:ext>
            </a:extLst>
          </p:cNvPr>
          <p:cNvSpPr>
            <a:spLocks noGrp="1"/>
          </p:cNvSpPr>
          <p:nvPr>
            <p:ph type="title"/>
          </p:nvPr>
        </p:nvSpPr>
        <p:spPr>
          <a:xfrm>
            <a:off x="3316514" y="795474"/>
            <a:ext cx="5059101" cy="1988202"/>
          </a:xfrm>
        </p:spPr>
        <p:txBody>
          <a:bodyPr>
            <a:normAutofit/>
          </a:bodyPr>
          <a:lstStyle/>
          <a:p>
            <a:r>
              <a:rPr lang="en-US" sz="4200" dirty="0"/>
              <a:t>Virtual Math Lesson</a:t>
            </a:r>
          </a:p>
        </p:txBody>
      </p:sp>
      <p:sp>
        <p:nvSpPr>
          <p:cNvPr id="3" name="Text Placeholder 2">
            <a:extLst>
              <a:ext uri="{FF2B5EF4-FFF2-40B4-BE49-F238E27FC236}">
                <a16:creationId xmlns:a16="http://schemas.microsoft.com/office/drawing/2014/main" id="{7683DB85-4EE9-4315-8039-A70FEBF54353}"/>
              </a:ext>
            </a:extLst>
          </p:cNvPr>
          <p:cNvSpPr>
            <a:spLocks noGrp="1"/>
          </p:cNvSpPr>
          <p:nvPr>
            <p:ph type="body" sz="quarter" idx="13"/>
          </p:nvPr>
        </p:nvSpPr>
        <p:spPr>
          <a:xfrm>
            <a:off x="2068286" y="3446797"/>
            <a:ext cx="7199086" cy="1424354"/>
          </a:xfrm>
        </p:spPr>
        <p:txBody>
          <a:bodyPr/>
          <a:lstStyle/>
          <a:p>
            <a:r>
              <a:rPr lang="en-US"/>
              <a:t>Show me the number using Base Ten Blocks</a:t>
            </a:r>
          </a:p>
        </p:txBody>
      </p:sp>
      <p:sp>
        <p:nvSpPr>
          <p:cNvPr id="4" name="Text Placeholder 5">
            <a:extLst>
              <a:ext uri="{FF2B5EF4-FFF2-40B4-BE49-F238E27FC236}">
                <a16:creationId xmlns:a16="http://schemas.microsoft.com/office/drawing/2014/main" id="{6D57E0A7-4BBC-4566-88B7-B9E1DC025EBB}"/>
              </a:ext>
            </a:extLst>
          </p:cNvPr>
          <p:cNvSpPr txBox="1">
            <a:spLocks/>
          </p:cNvSpPr>
          <p:nvPr/>
        </p:nvSpPr>
        <p:spPr>
          <a:xfrm>
            <a:off x="6066973" y="4420597"/>
            <a:ext cx="3200399" cy="607859"/>
          </a:xfrm>
          <a:prstGeom prst="rect">
            <a:avLst/>
          </a:prstGeom>
          <a:ln>
            <a:noFill/>
          </a:ln>
        </p:spPr>
        <p:txBody>
          <a:bodyPr vert="horz" lIns="0" tIns="0" rIns="0" bIns="0" rtlCol="0">
            <a:normAutofit/>
          </a:bodyPr>
          <a:lstStyle>
            <a:lvl1pPr marL="0" marR="0" indent="0" algn="l" defTabSz="514350" rtl="0" eaLnBrk="1" fontAlgn="auto" latinLnBrk="0" hangingPunct="1">
              <a:lnSpc>
                <a:spcPct val="125000"/>
              </a:lnSpc>
              <a:spcBef>
                <a:spcPts val="0"/>
              </a:spcBef>
              <a:spcAft>
                <a:spcPts val="0"/>
              </a:spcAft>
              <a:buClr>
                <a:schemeClr val="accent1"/>
              </a:buClr>
              <a:buSzPct val="100000"/>
              <a:buFont typeface="Wingdings" panose="05000000000000000000" pitchFamily="2" charset="2"/>
              <a:buNone/>
              <a:tabLst/>
              <a:defRPr sz="2775" b="0" i="0" kern="1200">
                <a:solidFill>
                  <a:schemeClr val="accent2"/>
                </a:solidFill>
                <a:latin typeface="+mn-lt"/>
                <a:ea typeface="Calibri"/>
                <a:cs typeface="Calibri"/>
              </a:defRPr>
            </a:lvl1pPr>
            <a:lvl2pPr marL="24003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2pPr>
            <a:lvl3pPr marL="514350" marR="0" indent="0" algn="l" defTabSz="514350" rtl="0" eaLnBrk="1" fontAlgn="auto" latinLnBrk="0" hangingPunct="1">
              <a:lnSpc>
                <a:spcPct val="125000"/>
              </a:lnSpc>
              <a:spcBef>
                <a:spcPts val="0"/>
              </a:spcBef>
              <a:spcAft>
                <a:spcPts val="0"/>
              </a:spcAft>
              <a:buClr>
                <a:schemeClr val="accent1"/>
              </a:buClr>
              <a:buSzTx/>
              <a:buFont typeface="Arial" panose="020B0604020202020204" pitchFamily="34" charset="0"/>
              <a:buNone/>
              <a:tabLst/>
              <a:defRPr sz="1950" b="0" i="0" kern="1200">
                <a:solidFill>
                  <a:schemeClr val="bg1"/>
                </a:solidFill>
                <a:latin typeface="+mn-lt"/>
                <a:ea typeface="Calibri"/>
                <a:cs typeface="Calibri"/>
              </a:defRPr>
            </a:lvl3pPr>
            <a:lvl4pPr marL="754380" marR="0" indent="0" algn="l" defTabSz="514350" rtl="0" eaLnBrk="1" fontAlgn="auto" latinLnBrk="0" hangingPunct="1">
              <a:lnSpc>
                <a:spcPct val="125000"/>
              </a:lnSpc>
              <a:spcBef>
                <a:spcPts val="0"/>
              </a:spcBef>
              <a:spcAft>
                <a:spcPts val="0"/>
              </a:spcAft>
              <a:buClr>
                <a:schemeClr val="accent1"/>
              </a:buClr>
              <a:buSzPct val="100000"/>
              <a:buFont typeface="Arial" panose="020B0604020202020204" pitchFamily="34" charset="0"/>
              <a:buNone/>
              <a:tabLst/>
              <a:defRPr sz="1950" b="0" i="0" kern="1200">
                <a:solidFill>
                  <a:schemeClr val="bg1"/>
                </a:solidFill>
                <a:latin typeface="+mn-lt"/>
                <a:ea typeface="Calibri"/>
                <a:cs typeface="Calibri"/>
              </a:defRPr>
            </a:lvl4pPr>
            <a:lvl5pPr marL="994410" marR="0" indent="0" algn="l" defTabSz="514350" rtl="0" eaLnBrk="1" fontAlgn="auto" latinLnBrk="0" hangingPunct="1">
              <a:lnSpc>
                <a:spcPct val="125000"/>
              </a:lnSpc>
              <a:spcBef>
                <a:spcPts val="0"/>
              </a:spcBef>
              <a:spcAft>
                <a:spcPts val="0"/>
              </a:spcAft>
              <a:buClr>
                <a:schemeClr val="accent1"/>
              </a:buClr>
              <a:buSzTx/>
              <a:buFont typeface="Calibri" panose="020F0502020204030204" pitchFamily="34" charset="0"/>
              <a:buNone/>
              <a:tabLst/>
              <a:defRPr sz="1950" b="0" i="0" kern="1200">
                <a:solidFill>
                  <a:schemeClr val="bg1"/>
                </a:solidFill>
                <a:latin typeface="+mn-lt"/>
                <a:ea typeface="Calibri"/>
                <a:cs typeface="Calibri"/>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US" sz="1400">
                <a:solidFill>
                  <a:schemeClr val="tx1"/>
                </a:solidFill>
                <a:latin typeface="Arial" panose="020B0604020202020204" pitchFamily="34" charset="0"/>
                <a:ea typeface="Boogaloo"/>
                <a:cs typeface="Arial" panose="020B0604020202020204" pitchFamily="34" charset="0"/>
                <a:sym typeface="Boogaloo"/>
              </a:rPr>
              <a:t>Carla Jo Whatley</a:t>
            </a:r>
            <a:r>
              <a:rPr lang="en-US" sz="1400">
                <a:solidFill>
                  <a:schemeClr val="tx1"/>
                </a:solidFill>
              </a:rPr>
              <a:t>, First Grade Teacher| </a:t>
            </a:r>
          </a:p>
          <a:p>
            <a:r>
              <a:rPr lang="en-US" sz="1400">
                <a:solidFill>
                  <a:schemeClr val="tx1"/>
                </a:solidFill>
              </a:rPr>
              <a:t>Ferris Intermediate, Ferris ISD, TX</a:t>
            </a:r>
          </a:p>
        </p:txBody>
      </p:sp>
    </p:spTree>
    <p:extLst>
      <p:ext uri="{BB962C8B-B14F-4D97-AF65-F5344CB8AC3E}">
        <p14:creationId xmlns:p14="http://schemas.microsoft.com/office/powerpoint/2010/main" val="97241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243</a:t>
            </a:r>
          </a:p>
        </p:txBody>
      </p:sp>
    </p:spTree>
    <p:extLst>
      <p:ext uri="{BB962C8B-B14F-4D97-AF65-F5344CB8AC3E}">
        <p14:creationId xmlns:p14="http://schemas.microsoft.com/office/powerpoint/2010/main" val="321235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322</a:t>
            </a:r>
          </a:p>
        </p:txBody>
      </p:sp>
    </p:spTree>
    <p:extLst>
      <p:ext uri="{BB962C8B-B14F-4D97-AF65-F5344CB8AC3E}">
        <p14:creationId xmlns:p14="http://schemas.microsoft.com/office/powerpoint/2010/main" val="10671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411</a:t>
            </a:r>
          </a:p>
        </p:txBody>
      </p:sp>
    </p:spTree>
    <p:extLst>
      <p:ext uri="{BB962C8B-B14F-4D97-AF65-F5344CB8AC3E}">
        <p14:creationId xmlns:p14="http://schemas.microsoft.com/office/powerpoint/2010/main" val="84036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Ten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261</a:t>
            </a:r>
          </a:p>
        </p:txBody>
      </p:sp>
    </p:spTree>
    <p:extLst>
      <p:ext uri="{BB962C8B-B14F-4D97-AF65-F5344CB8AC3E}">
        <p14:creationId xmlns:p14="http://schemas.microsoft.com/office/powerpoint/2010/main" val="379091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510</a:t>
            </a:r>
          </a:p>
        </p:txBody>
      </p:sp>
    </p:spTree>
    <p:extLst>
      <p:ext uri="{BB962C8B-B14F-4D97-AF65-F5344CB8AC3E}">
        <p14:creationId xmlns:p14="http://schemas.microsoft.com/office/powerpoint/2010/main" val="29056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69" name="Google Shape;1169;p29"/>
          <p:cNvSpPr txBox="1"/>
          <p:nvPr/>
        </p:nvSpPr>
        <p:spPr>
          <a:xfrm>
            <a:off x="0" y="-22482"/>
            <a:ext cx="9448800" cy="47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b="1"/>
              <a:t>Scaffolds to copy and paste to slides </a:t>
            </a:r>
            <a:r>
              <a:rPr lang="en-US" sz="2600" b="1"/>
              <a:t>as needed</a:t>
            </a:r>
            <a:r>
              <a:rPr lang="en" sz="2600" b="1"/>
              <a:t>:</a:t>
            </a:r>
            <a:endParaRPr sz="2600" b="1"/>
          </a:p>
        </p:txBody>
      </p:sp>
      <p:graphicFrame>
        <p:nvGraphicFramePr>
          <p:cNvPr id="1170" name="Google Shape;1170;p29"/>
          <p:cNvGraphicFramePr/>
          <p:nvPr>
            <p:extLst>
              <p:ext uri="{D42A27DB-BD31-4B8C-83A1-F6EECF244321}">
                <p14:modId xmlns:p14="http://schemas.microsoft.com/office/powerpoint/2010/main" val="285886864"/>
              </p:ext>
            </p:extLst>
          </p:nvPr>
        </p:nvGraphicFramePr>
        <p:xfrm>
          <a:off x="443549" y="530991"/>
          <a:ext cx="8256902" cy="2181037"/>
        </p:xfrm>
        <a:graphic>
          <a:graphicData uri="http://schemas.openxmlformats.org/drawingml/2006/table">
            <a:tbl>
              <a:tblPr firstRow="1">
                <a:noFill/>
                <a:tableStyleId>{6315E72A-922E-4E12-887E-07A4BC624BAA}</a:tableStyleId>
              </a:tblPr>
              <a:tblGrid>
                <a:gridCol w="4631254">
                  <a:extLst>
                    <a:ext uri="{9D8B030D-6E8A-4147-A177-3AD203B41FA5}">
                      <a16:colId xmlns:a16="http://schemas.microsoft.com/office/drawing/2014/main" val="20000"/>
                    </a:ext>
                  </a:extLst>
                </a:gridCol>
                <a:gridCol w="2430199">
                  <a:extLst>
                    <a:ext uri="{9D8B030D-6E8A-4147-A177-3AD203B41FA5}">
                      <a16:colId xmlns:a16="http://schemas.microsoft.com/office/drawing/2014/main" val="20001"/>
                    </a:ext>
                  </a:extLst>
                </a:gridCol>
                <a:gridCol w="1195449">
                  <a:extLst>
                    <a:ext uri="{9D8B030D-6E8A-4147-A177-3AD203B41FA5}">
                      <a16:colId xmlns:a16="http://schemas.microsoft.com/office/drawing/2014/main" val="20002"/>
                    </a:ext>
                  </a:extLst>
                </a:gridCol>
              </a:tblGrid>
              <a:tr h="430976">
                <a:tc>
                  <a:txBody>
                    <a:bodyPr/>
                    <a:lstStyle/>
                    <a:p>
                      <a:pPr marL="0" lvl="0" indent="0" algn="ctr" rtl="0">
                        <a:spcBef>
                          <a:spcPts val="0"/>
                        </a:spcBef>
                        <a:spcAft>
                          <a:spcPts val="0"/>
                        </a:spcAft>
                        <a:buNone/>
                      </a:pPr>
                      <a:r>
                        <a:rPr lang="en" sz="2000" b="1"/>
                        <a:t>Hundreds</a:t>
                      </a:r>
                      <a:endParaRPr sz="20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800" b="1"/>
                        <a:t>Tens</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 sz="1800" b="1"/>
                        <a:t>Ones</a:t>
                      </a:r>
                      <a:endParaRPr sz="1800" b="1"/>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693387">
                <a:tc>
                  <a:txBody>
                    <a:bodyPr/>
                    <a:lstStyle/>
                    <a:p>
                      <a:pPr marL="0" lvl="0" indent="0" algn="l" rtl="0">
                        <a:spcBef>
                          <a:spcPts val="0"/>
                        </a:spcBef>
                        <a:spcAft>
                          <a:spcPts val="0"/>
                        </a:spcAft>
                        <a:buNone/>
                      </a:pP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171" name="Google Shape;1171;p29"/>
          <p:cNvSpPr txBox="1"/>
          <p:nvPr/>
        </p:nvSpPr>
        <p:spPr>
          <a:xfrm>
            <a:off x="5426867" y="3490673"/>
            <a:ext cx="2952911" cy="363126"/>
          </a:xfrm>
          <a:prstGeom prst="rect">
            <a:avLst/>
          </a:prstGeom>
          <a:noFill/>
          <a:ln>
            <a:noFill/>
          </a:ln>
        </p:spPr>
        <p:txBody>
          <a:bodyPr spcFirstLastPara="1" wrap="square" lIns="91425" tIns="91425" rIns="91425" bIns="91425" anchor="t" anchorCtr="0">
            <a:noAutofit/>
          </a:bodyPr>
          <a:lstStyle/>
          <a:p>
            <a:r>
              <a:rPr lang="en" sz="2000"/>
              <a:t>Thousand Block Piece</a:t>
            </a:r>
            <a:endParaRPr sz="2000"/>
          </a:p>
        </p:txBody>
      </p:sp>
      <p:sp>
        <p:nvSpPr>
          <p:cNvPr id="7" name="Google Shape;1172;p29" descr="Thousand block">
            <a:extLst>
              <a:ext uri="{FF2B5EF4-FFF2-40B4-BE49-F238E27FC236}">
                <a16:creationId xmlns:a16="http://schemas.microsoft.com/office/drawing/2014/main" id="{85741FD7-0311-4405-9718-C284BB665444}"/>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72;p29" descr="Thousand block">
            <a:extLst>
              <a:ext uri="{FF2B5EF4-FFF2-40B4-BE49-F238E27FC236}">
                <a16:creationId xmlns:a16="http://schemas.microsoft.com/office/drawing/2014/main" id="{66872A54-8006-43D1-B2BF-DB55CBBD8559}"/>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72;p29" descr="Thousand block">
            <a:extLst>
              <a:ext uri="{FF2B5EF4-FFF2-40B4-BE49-F238E27FC236}">
                <a16:creationId xmlns:a16="http://schemas.microsoft.com/office/drawing/2014/main" id="{E683F9BB-4572-4EF9-9BC7-E8E0EB5C6602}"/>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72;p29" descr="Thousand block">
            <a:extLst>
              <a:ext uri="{FF2B5EF4-FFF2-40B4-BE49-F238E27FC236}">
                <a16:creationId xmlns:a16="http://schemas.microsoft.com/office/drawing/2014/main" id="{813EE340-8F60-49EF-8DB7-23223E4AF93B}"/>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72;p29" descr="Thousand block">
            <a:extLst>
              <a:ext uri="{FF2B5EF4-FFF2-40B4-BE49-F238E27FC236}">
                <a16:creationId xmlns:a16="http://schemas.microsoft.com/office/drawing/2014/main" id="{3CF24E34-F11F-40E4-B7B1-FB47F9AF4010}"/>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72;p29" descr="Thousand block">
            <a:extLst>
              <a:ext uri="{FF2B5EF4-FFF2-40B4-BE49-F238E27FC236}">
                <a16:creationId xmlns:a16="http://schemas.microsoft.com/office/drawing/2014/main" id="{D88C13C8-40EB-4BF9-8E96-28C5A77C2AE4}"/>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172;p29" descr="Thousand block">
            <a:extLst>
              <a:ext uri="{FF2B5EF4-FFF2-40B4-BE49-F238E27FC236}">
                <a16:creationId xmlns:a16="http://schemas.microsoft.com/office/drawing/2014/main" id="{178F0470-4AFF-4B93-A8EE-70D05D70A302}"/>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172;p29" descr="Thousand block">
            <a:extLst>
              <a:ext uri="{FF2B5EF4-FFF2-40B4-BE49-F238E27FC236}">
                <a16:creationId xmlns:a16="http://schemas.microsoft.com/office/drawing/2014/main" id="{07BA2057-31F9-4F6E-B778-57338944C84B}"/>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172;p29" descr="Thousand block">
            <a:extLst>
              <a:ext uri="{FF2B5EF4-FFF2-40B4-BE49-F238E27FC236}">
                <a16:creationId xmlns:a16="http://schemas.microsoft.com/office/drawing/2014/main" id="{FCCB71E7-6460-464C-BCDD-C3EF5F8B3F82}"/>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172;p29" descr="Thousand block">
            <a:extLst>
              <a:ext uri="{FF2B5EF4-FFF2-40B4-BE49-F238E27FC236}">
                <a16:creationId xmlns:a16="http://schemas.microsoft.com/office/drawing/2014/main" id="{4F7FA12B-4AE9-4A26-ADFC-351B94337CE1}"/>
              </a:ext>
            </a:extLst>
          </p:cNvPr>
          <p:cNvSpPr/>
          <p:nvPr/>
        </p:nvSpPr>
        <p:spPr>
          <a:xfrm>
            <a:off x="3116422" y="2794801"/>
            <a:ext cx="2134973" cy="2124363"/>
          </a:xfrm>
          <a:prstGeom prst="cube">
            <a:avLst>
              <a:gd name="adj" fmla="val 25000"/>
            </a:avLst>
          </a:prstGeom>
          <a:solidFill>
            <a:srgbClr val="4A86E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D1868E1A-0801-40F8-A28F-DE76831CF3A6}"/>
              </a:ext>
            </a:extLst>
          </p:cNvPr>
          <p:cNvSpPr>
            <a:spLocks noGrp="1"/>
          </p:cNvSpPr>
          <p:nvPr>
            <p:ph type="title" idx="4294967295"/>
          </p:nvPr>
        </p:nvSpPr>
        <p:spPr>
          <a:xfrm>
            <a:off x="243394" y="-505539"/>
            <a:ext cx="8457057" cy="470700"/>
          </a:xfrm>
        </p:spPr>
        <p:txBody>
          <a:bodyPr>
            <a:normAutofit/>
          </a:bodyPr>
          <a:lstStyle/>
          <a:p>
            <a:r>
              <a:rPr lang="en-US" sz="1000" dirty="0"/>
              <a:t>Base Ten Blocks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48509" y="50028"/>
            <a:ext cx="9046982" cy="910084"/>
          </a:xfrm>
          <a:prstGeom prst="rect">
            <a:avLst/>
          </a:prstGeom>
        </p:spPr>
        <p:txBody>
          <a:bodyPr spcFirstLastPara="1" wrap="square" lIns="91425" tIns="91425" rIns="91425" bIns="91425" anchor="b" anchorCtr="0">
            <a:noAutofit/>
          </a:bodyPr>
          <a:lstStyle/>
          <a:p>
            <a:pPr algn="l">
              <a:spcBef>
                <a:spcPts val="0"/>
              </a:spcBef>
            </a:pPr>
            <a:r>
              <a:rPr lang="en-US" sz="4100" dirty="0"/>
              <a:t>How to use Virtual </a:t>
            </a:r>
            <a:r>
              <a:rPr lang="en" sz="4100" dirty="0"/>
              <a:t>Base Ten Blocks </a:t>
            </a:r>
            <a:br>
              <a:rPr lang="en" sz="4200" dirty="0"/>
            </a:br>
            <a:endParaRPr sz="1200" dirty="0"/>
          </a:p>
        </p:txBody>
      </p:sp>
      <p:sp>
        <p:nvSpPr>
          <p:cNvPr id="10" name="Content Placeholder 9">
            <a:extLst>
              <a:ext uri="{FF2B5EF4-FFF2-40B4-BE49-F238E27FC236}">
                <a16:creationId xmlns:a16="http://schemas.microsoft.com/office/drawing/2014/main" id="{5C1FEB6B-82F6-4BE7-BFC1-411F67A9A732}"/>
              </a:ext>
            </a:extLst>
          </p:cNvPr>
          <p:cNvSpPr>
            <a:spLocks noGrp="1"/>
          </p:cNvSpPr>
          <p:nvPr>
            <p:ph sz="quarter" idx="14"/>
          </p:nvPr>
        </p:nvSpPr>
        <p:spPr>
          <a:xfrm>
            <a:off x="220255" y="1037771"/>
            <a:ext cx="4925059" cy="3374921"/>
          </a:xfrm>
        </p:spPr>
        <p:txBody>
          <a:bodyPr>
            <a:noAutofit/>
          </a:bodyPr>
          <a:lstStyle/>
          <a:p>
            <a:r>
              <a:rPr lang="en-US" sz="2400">
                <a:latin typeface="Arial" panose="020B0604020202020204" pitchFamily="34" charset="0"/>
                <a:ea typeface="Comic Sans MS"/>
                <a:cs typeface="Arial" panose="020B0604020202020204" pitchFamily="34" charset="0"/>
                <a:sym typeface="Comic Sans MS"/>
              </a:rPr>
              <a:t>Do not use presentation/slideshow mode</a:t>
            </a:r>
          </a:p>
          <a:p>
            <a:pPr lvl="1">
              <a:lnSpc>
                <a:spcPct val="100000"/>
              </a:lnSpc>
              <a:spcBef>
                <a:spcPts val="600"/>
              </a:spcBef>
            </a:pPr>
            <a:r>
              <a:rPr lang="en-US" sz="2400">
                <a:latin typeface="Arial" panose="020B0604020202020204" pitchFamily="34" charset="0"/>
                <a:ea typeface="Comic Sans MS"/>
                <a:cs typeface="Arial" panose="020B0604020202020204" pitchFamily="34" charset="0"/>
                <a:sym typeface="Comic Sans MS"/>
              </a:rPr>
              <a:t>On each slide: click and drag the Base Ten Blocks to show the given number.</a:t>
            </a:r>
          </a:p>
          <a:p>
            <a:pPr lvl="1">
              <a:spcBef>
                <a:spcPts val="600"/>
              </a:spcBef>
            </a:pPr>
            <a:r>
              <a:rPr lang="en-US" sz="2400">
                <a:latin typeface="Arial" panose="020B0604020202020204" pitchFamily="34" charset="0"/>
                <a:ea typeface="Comic Sans MS"/>
                <a:cs typeface="Arial" panose="020B0604020202020204" pitchFamily="34" charset="0"/>
                <a:sym typeface="Comic Sans MS"/>
              </a:rPr>
              <a:t>Click on the next slide and to begin..</a:t>
            </a:r>
          </a:p>
          <a:p>
            <a:pPr lvl="3"/>
            <a:endParaRPr lang="en-US"/>
          </a:p>
          <a:p>
            <a:r>
              <a:rPr lang="en-US" sz="2400">
                <a:latin typeface="Arial" panose="020B0604020202020204" pitchFamily="34" charset="0"/>
                <a:ea typeface="Comic Sans MS"/>
                <a:cs typeface="Arial" panose="020B0604020202020204" pitchFamily="34" charset="0"/>
                <a:sym typeface="Comic Sans MS"/>
              </a:rPr>
              <a:t>.</a:t>
            </a:r>
          </a:p>
        </p:txBody>
      </p:sp>
      <p:sp>
        <p:nvSpPr>
          <p:cNvPr id="9" name="Text Placeholder 8">
            <a:extLst>
              <a:ext uri="{FF2B5EF4-FFF2-40B4-BE49-F238E27FC236}">
                <a16:creationId xmlns:a16="http://schemas.microsoft.com/office/drawing/2014/main" id="{3E5EC6FF-32E4-4880-B089-C5EF0A80225F}"/>
              </a:ext>
            </a:extLst>
          </p:cNvPr>
          <p:cNvSpPr>
            <a:spLocks noGrp="1"/>
          </p:cNvSpPr>
          <p:nvPr>
            <p:ph type="body" sz="quarter" idx="13"/>
          </p:nvPr>
        </p:nvSpPr>
        <p:spPr>
          <a:xfrm>
            <a:off x="5874693" y="4499635"/>
            <a:ext cx="4224528" cy="144018"/>
          </a:xfrm>
        </p:spPr>
        <p:txBody>
          <a:bodyPr/>
          <a:lstStyle/>
          <a:p>
            <a:r>
              <a:rPr lang="en-US" sz="800" b="0" i="0" u="sng" strike="noStrike">
                <a:solidFill>
                  <a:srgbClr val="0097A7"/>
                </a:solidFill>
                <a:effectLst/>
                <a:latin typeface="Arial" panose="020B0604020202020204" pitchFamily="34" charset="0"/>
                <a:hlinkClick r:id="rId3"/>
              </a:rPr>
              <a:t>https://apps.mathlearningcenter.org/number-pieces/</a:t>
            </a:r>
            <a:endParaRPr lang="en-US"/>
          </a:p>
          <a:p>
            <a:endParaRPr lang="en-US"/>
          </a:p>
        </p:txBody>
      </p:sp>
      <p:pic>
        <p:nvPicPr>
          <p:cNvPr id="89" name="Google Shape;89;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0" name="Google Shape;90;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1" name="Google Shape;91;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2" name="Google Shape;92;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3" name="Google Shape;93;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4" name="Google Shape;94;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5" name="Google Shape;95;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6" name="Google Shape;96;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7" name="Google Shape;97;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8" name="Google Shape;98;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99" name="Google Shape;99;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100" name="Google Shape;100;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101" name="Google Shape;101;p15" descr="Tens block"/>
          <p:cNvPicPr preferRelativeResize="0"/>
          <p:nvPr/>
        </p:nvPicPr>
        <p:blipFill>
          <a:blip r:embed="rId4">
            <a:alphaModFix/>
          </a:blip>
          <a:stretch>
            <a:fillRect/>
          </a:stretch>
        </p:blipFill>
        <p:spPr>
          <a:xfrm>
            <a:off x="6505965" y="3779679"/>
            <a:ext cx="1790700" cy="314325"/>
          </a:xfrm>
          <a:prstGeom prst="rect">
            <a:avLst/>
          </a:prstGeom>
          <a:noFill/>
          <a:ln>
            <a:noFill/>
          </a:ln>
        </p:spPr>
      </p:pic>
      <p:pic>
        <p:nvPicPr>
          <p:cNvPr id="102" name="Google Shape;102;p15" descr="Tens block"/>
          <p:cNvPicPr preferRelativeResize="0"/>
          <p:nvPr/>
        </p:nvPicPr>
        <p:blipFill>
          <a:blip r:embed="rId4">
            <a:alphaModFix/>
          </a:blip>
          <a:stretch>
            <a:fillRect/>
          </a:stretch>
        </p:blipFill>
        <p:spPr>
          <a:xfrm>
            <a:off x="6505965" y="3803492"/>
            <a:ext cx="1790700" cy="314325"/>
          </a:xfrm>
          <a:prstGeom prst="rect">
            <a:avLst/>
          </a:prstGeom>
          <a:noFill/>
          <a:ln>
            <a:noFill/>
          </a:ln>
        </p:spPr>
      </p:pic>
      <p:pic>
        <p:nvPicPr>
          <p:cNvPr id="103" name="Google Shape;103;p15" descr="Tens block"/>
          <p:cNvPicPr preferRelativeResize="0"/>
          <p:nvPr/>
        </p:nvPicPr>
        <p:blipFill>
          <a:blip r:embed="rId4">
            <a:alphaModFix/>
          </a:blip>
          <a:stretch>
            <a:fillRect/>
          </a:stretch>
        </p:blipFill>
        <p:spPr>
          <a:xfrm>
            <a:off x="6505965" y="3803492"/>
            <a:ext cx="1790700" cy="314325"/>
          </a:xfrm>
          <a:prstGeom prst="rect">
            <a:avLst/>
          </a:prstGeom>
          <a:noFill/>
          <a:ln>
            <a:noFill/>
          </a:ln>
        </p:spPr>
      </p:pic>
      <p:pic>
        <p:nvPicPr>
          <p:cNvPr id="104" name="Google Shape;104;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05" name="Google Shape;105;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06" name="Google Shape;106;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07" name="Google Shape;107;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08" name="Google Shape;108;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09" name="Google Shape;109;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0" name="Google Shape;110;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1" name="Google Shape;111;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2" name="Google Shape;112;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3" name="Google Shape;113;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4" name="Google Shape;114;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5" name="Google Shape;115;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6" name="Google Shape;116;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7" name="Google Shape;117;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8" name="Google Shape;118;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19" name="Google Shape;119;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0" name="Google Shape;120;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1" name="Google Shape;121;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2" name="Google Shape;122;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3" name="Google Shape;123;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4" name="Google Shape;124;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5" name="Google Shape;125;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6" name="Google Shape;126;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7" name="Google Shape;127;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8" name="Google Shape;128;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29" name="Google Shape;129;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30" name="Google Shape;130;p15" descr="Ones block"/>
          <p:cNvPicPr preferRelativeResize="0"/>
          <p:nvPr/>
        </p:nvPicPr>
        <p:blipFill>
          <a:blip r:embed="rId6">
            <a:alphaModFix/>
          </a:blip>
          <a:stretch>
            <a:fillRect/>
          </a:stretch>
        </p:blipFill>
        <p:spPr>
          <a:xfrm>
            <a:off x="8296665" y="2228850"/>
            <a:ext cx="361950" cy="342900"/>
          </a:xfrm>
          <a:prstGeom prst="rect">
            <a:avLst/>
          </a:prstGeom>
          <a:noFill/>
          <a:ln>
            <a:noFill/>
          </a:ln>
        </p:spPr>
      </p:pic>
      <p:pic>
        <p:nvPicPr>
          <p:cNvPr id="131" name="Google Shape;131;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2" name="Google Shape;132;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3" name="Google Shape;133;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4" name="Google Shape;134;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5" name="Google Shape;135;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6" name="Google Shape;136;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7" name="Google Shape;137;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8" name="Google Shape;138;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39" name="Google Shape;139;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0" name="Google Shape;140;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1" name="Google Shape;141;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2" name="Google Shape;142;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3" name="Google Shape;143;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4" name="Google Shape;144;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5" name="Google Shape;145;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6" name="Google Shape;146;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7" name="Google Shape;147;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8" name="Google Shape;148;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49" name="Google Shape;149;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0" name="Google Shape;150;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1" name="Google Shape;151;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2" name="Google Shape;152;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3" name="Google Shape;153;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4" name="Google Shape;154;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5" name="Google Shape;155;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6" name="Google Shape;156;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7" name="Google Shape;157;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8" name="Google Shape;158;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59" name="Google Shape;159;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0" name="Google Shape;160;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1" name="Google Shape;161;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2" name="Google Shape;162;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3" name="Google Shape;163;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4" name="Google Shape;164;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5" name="Google Shape;165;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6" name="Google Shape;166;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7" name="Google Shape;167;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8" name="Google Shape;168;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69" name="Google Shape;169;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70" name="Google Shape;170;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71" name="Google Shape;171;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72" name="Google Shape;172;p15" descr="Tens block"/>
          <p:cNvPicPr preferRelativeResize="0"/>
          <p:nvPr/>
        </p:nvPicPr>
        <p:blipFill rotWithShape="1">
          <a:blip r:embed="rId5">
            <a:alphaModFix/>
          </a:blip>
          <a:srcRect l="20680" r="33012"/>
          <a:stretch/>
        </p:blipFill>
        <p:spPr>
          <a:xfrm>
            <a:off x="7657009" y="1440470"/>
            <a:ext cx="260225" cy="1790700"/>
          </a:xfrm>
          <a:prstGeom prst="rect">
            <a:avLst/>
          </a:prstGeom>
          <a:noFill/>
          <a:ln>
            <a:noFill/>
          </a:ln>
        </p:spPr>
      </p:pic>
      <p:pic>
        <p:nvPicPr>
          <p:cNvPr id="188" name="Google Shape;76;p15" descr="Hundreds block">
            <a:extLst>
              <a:ext uri="{FF2B5EF4-FFF2-40B4-BE49-F238E27FC236}">
                <a16:creationId xmlns:a16="http://schemas.microsoft.com/office/drawing/2014/main" id="{1B07A5C6-E7D3-44AE-9AF9-2F121F1DBD04}"/>
              </a:ext>
            </a:extLst>
          </p:cNvPr>
          <p:cNvPicPr preferRelativeResize="0"/>
          <p:nvPr/>
        </p:nvPicPr>
        <p:blipFill>
          <a:blip r:embed="rId7">
            <a:alphaModFix/>
          </a:blip>
          <a:stretch>
            <a:fillRect/>
          </a:stretch>
        </p:blipFill>
        <p:spPr>
          <a:xfrm>
            <a:off x="5629665" y="1493823"/>
            <a:ext cx="1752600" cy="1790700"/>
          </a:xfrm>
          <a:prstGeom prst="rect">
            <a:avLst/>
          </a:prstGeom>
          <a:noFill/>
          <a:ln>
            <a:noFill/>
          </a:ln>
        </p:spPr>
      </p:pic>
      <p:pic>
        <p:nvPicPr>
          <p:cNvPr id="189" name="Google Shape;77;p15" descr="Hundreds block">
            <a:extLst>
              <a:ext uri="{FF2B5EF4-FFF2-40B4-BE49-F238E27FC236}">
                <a16:creationId xmlns:a16="http://schemas.microsoft.com/office/drawing/2014/main" id="{7B7F352F-8902-4BA0-AE91-3B7E1F27DF28}"/>
              </a:ext>
            </a:extLst>
          </p:cNvPr>
          <p:cNvPicPr preferRelativeResize="0"/>
          <p:nvPr/>
        </p:nvPicPr>
        <p:blipFill>
          <a:blip r:embed="rId7">
            <a:alphaModFix/>
          </a:blip>
          <a:stretch>
            <a:fillRect/>
          </a:stretch>
        </p:blipFill>
        <p:spPr>
          <a:xfrm>
            <a:off x="5677290" y="1493823"/>
            <a:ext cx="1752600" cy="1790700"/>
          </a:xfrm>
          <a:prstGeom prst="rect">
            <a:avLst/>
          </a:prstGeom>
          <a:noFill/>
          <a:ln>
            <a:noFill/>
          </a:ln>
        </p:spPr>
      </p:pic>
      <p:pic>
        <p:nvPicPr>
          <p:cNvPr id="190" name="Google Shape;78;p15" descr="Hundreds block">
            <a:extLst>
              <a:ext uri="{FF2B5EF4-FFF2-40B4-BE49-F238E27FC236}">
                <a16:creationId xmlns:a16="http://schemas.microsoft.com/office/drawing/2014/main" id="{F564A1A9-58D4-48E5-8855-70881E6D8E29}"/>
              </a:ext>
            </a:extLst>
          </p:cNvPr>
          <p:cNvPicPr preferRelativeResize="0"/>
          <p:nvPr/>
        </p:nvPicPr>
        <p:blipFill>
          <a:blip r:embed="rId7">
            <a:alphaModFix/>
          </a:blip>
          <a:stretch>
            <a:fillRect/>
          </a:stretch>
        </p:blipFill>
        <p:spPr>
          <a:xfrm>
            <a:off x="5629665" y="1493823"/>
            <a:ext cx="1752600" cy="1790700"/>
          </a:xfrm>
          <a:prstGeom prst="rect">
            <a:avLst/>
          </a:prstGeom>
          <a:noFill/>
          <a:ln>
            <a:noFill/>
          </a:ln>
        </p:spPr>
      </p:pic>
      <p:pic>
        <p:nvPicPr>
          <p:cNvPr id="191" name="Google Shape;79;p15" descr="Hundreds block">
            <a:extLst>
              <a:ext uri="{FF2B5EF4-FFF2-40B4-BE49-F238E27FC236}">
                <a16:creationId xmlns:a16="http://schemas.microsoft.com/office/drawing/2014/main" id="{0A5E370E-89A4-4129-B4C0-15285C55F4E3}"/>
              </a:ext>
            </a:extLst>
          </p:cNvPr>
          <p:cNvPicPr preferRelativeResize="0"/>
          <p:nvPr/>
        </p:nvPicPr>
        <p:blipFill>
          <a:blip r:embed="rId7">
            <a:alphaModFix/>
          </a:blip>
          <a:stretch>
            <a:fillRect/>
          </a:stretch>
        </p:blipFill>
        <p:spPr>
          <a:xfrm>
            <a:off x="5629665" y="1493823"/>
            <a:ext cx="1752600" cy="1790700"/>
          </a:xfrm>
          <a:prstGeom prst="rect">
            <a:avLst/>
          </a:prstGeom>
          <a:noFill/>
          <a:ln>
            <a:noFill/>
          </a:ln>
        </p:spPr>
      </p:pic>
      <p:pic>
        <p:nvPicPr>
          <p:cNvPr id="192" name="Google Shape;80;p15" descr="Hundreds block">
            <a:extLst>
              <a:ext uri="{FF2B5EF4-FFF2-40B4-BE49-F238E27FC236}">
                <a16:creationId xmlns:a16="http://schemas.microsoft.com/office/drawing/2014/main" id="{53218CB7-E098-48B0-AB82-750F52BBB541}"/>
              </a:ext>
            </a:extLst>
          </p:cNvPr>
          <p:cNvPicPr preferRelativeResize="0"/>
          <p:nvPr/>
        </p:nvPicPr>
        <p:blipFill>
          <a:blip r:embed="rId7">
            <a:alphaModFix/>
          </a:blip>
          <a:stretch>
            <a:fillRect/>
          </a:stretch>
        </p:blipFill>
        <p:spPr>
          <a:xfrm>
            <a:off x="5677290" y="1494073"/>
            <a:ext cx="1752600" cy="1790700"/>
          </a:xfrm>
          <a:prstGeom prst="rect">
            <a:avLst/>
          </a:prstGeom>
          <a:noFill/>
          <a:ln>
            <a:noFill/>
          </a:ln>
        </p:spPr>
      </p:pic>
      <p:pic>
        <p:nvPicPr>
          <p:cNvPr id="193" name="Google Shape;81;p15" descr="Hundreds block">
            <a:extLst>
              <a:ext uri="{FF2B5EF4-FFF2-40B4-BE49-F238E27FC236}">
                <a16:creationId xmlns:a16="http://schemas.microsoft.com/office/drawing/2014/main" id="{2D48E3A5-60EF-4C25-A9FD-41D125D98789}"/>
              </a:ext>
            </a:extLst>
          </p:cNvPr>
          <p:cNvPicPr preferRelativeResize="0"/>
          <p:nvPr/>
        </p:nvPicPr>
        <p:blipFill>
          <a:blip r:embed="rId7">
            <a:alphaModFix/>
          </a:blip>
          <a:stretch>
            <a:fillRect/>
          </a:stretch>
        </p:blipFill>
        <p:spPr>
          <a:xfrm>
            <a:off x="5629665" y="1494073"/>
            <a:ext cx="1752600" cy="1790700"/>
          </a:xfrm>
          <a:prstGeom prst="rect">
            <a:avLst/>
          </a:prstGeom>
          <a:noFill/>
          <a:ln>
            <a:noFill/>
          </a:ln>
        </p:spPr>
      </p:pic>
      <p:pic>
        <p:nvPicPr>
          <p:cNvPr id="194" name="Google Shape;82;p15" descr="Hundreds block">
            <a:extLst>
              <a:ext uri="{FF2B5EF4-FFF2-40B4-BE49-F238E27FC236}">
                <a16:creationId xmlns:a16="http://schemas.microsoft.com/office/drawing/2014/main" id="{12E34636-5CED-4092-95CD-096F5ACACB28}"/>
              </a:ext>
            </a:extLst>
          </p:cNvPr>
          <p:cNvPicPr preferRelativeResize="0"/>
          <p:nvPr/>
        </p:nvPicPr>
        <p:blipFill>
          <a:blip r:embed="rId7">
            <a:alphaModFix/>
          </a:blip>
          <a:stretch>
            <a:fillRect/>
          </a:stretch>
        </p:blipFill>
        <p:spPr>
          <a:xfrm>
            <a:off x="5629665" y="1493823"/>
            <a:ext cx="1752600" cy="1790700"/>
          </a:xfrm>
          <a:prstGeom prst="rect">
            <a:avLst/>
          </a:prstGeom>
          <a:noFill/>
          <a:ln>
            <a:noFill/>
          </a:ln>
        </p:spPr>
      </p:pic>
      <p:pic>
        <p:nvPicPr>
          <p:cNvPr id="195" name="Google Shape;83;p15" descr="Hundreds block">
            <a:extLst>
              <a:ext uri="{FF2B5EF4-FFF2-40B4-BE49-F238E27FC236}">
                <a16:creationId xmlns:a16="http://schemas.microsoft.com/office/drawing/2014/main" id="{44FCAEFA-32F8-405D-987F-A3282388A8DE}"/>
              </a:ext>
            </a:extLst>
          </p:cNvPr>
          <p:cNvPicPr preferRelativeResize="0"/>
          <p:nvPr/>
        </p:nvPicPr>
        <p:blipFill>
          <a:blip r:embed="rId7">
            <a:alphaModFix/>
          </a:blip>
          <a:stretch>
            <a:fillRect/>
          </a:stretch>
        </p:blipFill>
        <p:spPr>
          <a:xfrm>
            <a:off x="5629665" y="1493823"/>
            <a:ext cx="1752600" cy="1790700"/>
          </a:xfrm>
          <a:prstGeom prst="rect">
            <a:avLst/>
          </a:prstGeom>
          <a:noFill/>
          <a:ln>
            <a:noFill/>
          </a:ln>
        </p:spPr>
      </p:pic>
      <p:pic>
        <p:nvPicPr>
          <p:cNvPr id="196" name="Google Shape;84;p15" descr="Hundreds block">
            <a:extLst>
              <a:ext uri="{FF2B5EF4-FFF2-40B4-BE49-F238E27FC236}">
                <a16:creationId xmlns:a16="http://schemas.microsoft.com/office/drawing/2014/main" id="{3809B780-3E71-4ABB-BAC9-F3DE04083AF2}"/>
              </a:ext>
            </a:extLst>
          </p:cNvPr>
          <p:cNvPicPr preferRelativeResize="0"/>
          <p:nvPr/>
        </p:nvPicPr>
        <p:blipFill>
          <a:blip r:embed="rId7">
            <a:alphaModFix/>
          </a:blip>
          <a:stretch>
            <a:fillRect/>
          </a:stretch>
        </p:blipFill>
        <p:spPr>
          <a:xfrm>
            <a:off x="5629665" y="1494073"/>
            <a:ext cx="1752600" cy="1790700"/>
          </a:xfrm>
          <a:prstGeom prst="rect">
            <a:avLst/>
          </a:prstGeom>
          <a:noFill/>
          <a:ln>
            <a:noFill/>
          </a:ln>
        </p:spPr>
      </p:pic>
      <p:pic>
        <p:nvPicPr>
          <p:cNvPr id="197" name="Google Shape;85;p15" descr="Hundreds block">
            <a:extLst>
              <a:ext uri="{FF2B5EF4-FFF2-40B4-BE49-F238E27FC236}">
                <a16:creationId xmlns:a16="http://schemas.microsoft.com/office/drawing/2014/main" id="{604A5DAF-C819-49E4-B96A-AAEDF360442E}"/>
              </a:ext>
            </a:extLst>
          </p:cNvPr>
          <p:cNvPicPr preferRelativeResize="0"/>
          <p:nvPr/>
        </p:nvPicPr>
        <p:blipFill>
          <a:blip r:embed="rId7">
            <a:alphaModFix/>
          </a:blip>
          <a:stretch>
            <a:fillRect/>
          </a:stretch>
        </p:blipFill>
        <p:spPr>
          <a:xfrm>
            <a:off x="5677290" y="1494073"/>
            <a:ext cx="1752600" cy="1790700"/>
          </a:xfrm>
          <a:prstGeom prst="rect">
            <a:avLst/>
          </a:prstGeom>
          <a:noFill/>
          <a:ln>
            <a:noFill/>
          </a:ln>
        </p:spPr>
      </p:pic>
      <p:pic>
        <p:nvPicPr>
          <p:cNvPr id="198" name="Google Shape;86;p15" descr="Hundreds block">
            <a:extLst>
              <a:ext uri="{FF2B5EF4-FFF2-40B4-BE49-F238E27FC236}">
                <a16:creationId xmlns:a16="http://schemas.microsoft.com/office/drawing/2014/main" id="{6761A011-F1F9-4FB7-BA02-940BC531430F}"/>
              </a:ext>
            </a:extLst>
          </p:cNvPr>
          <p:cNvPicPr preferRelativeResize="0"/>
          <p:nvPr/>
        </p:nvPicPr>
        <p:blipFill>
          <a:blip r:embed="rId7">
            <a:alphaModFix/>
          </a:blip>
          <a:stretch>
            <a:fillRect/>
          </a:stretch>
        </p:blipFill>
        <p:spPr>
          <a:xfrm>
            <a:off x="5677290" y="1494073"/>
            <a:ext cx="1752600" cy="1790700"/>
          </a:xfrm>
          <a:prstGeom prst="rect">
            <a:avLst/>
          </a:prstGeom>
          <a:noFill/>
          <a:ln>
            <a:noFill/>
          </a:ln>
        </p:spPr>
      </p:pic>
      <p:pic>
        <p:nvPicPr>
          <p:cNvPr id="199" name="Google Shape;87;p15" descr="Hundreds block">
            <a:extLst>
              <a:ext uri="{FF2B5EF4-FFF2-40B4-BE49-F238E27FC236}">
                <a16:creationId xmlns:a16="http://schemas.microsoft.com/office/drawing/2014/main" id="{E53E242D-0B67-469D-AEF8-92041417AA9C}"/>
              </a:ext>
            </a:extLst>
          </p:cNvPr>
          <p:cNvPicPr preferRelativeResize="0"/>
          <p:nvPr/>
        </p:nvPicPr>
        <p:blipFill>
          <a:blip r:embed="rId7">
            <a:alphaModFix/>
          </a:blip>
          <a:stretch>
            <a:fillRect/>
          </a:stretch>
        </p:blipFill>
        <p:spPr>
          <a:xfrm>
            <a:off x="5677290" y="1494073"/>
            <a:ext cx="1752600" cy="1790700"/>
          </a:xfrm>
          <a:prstGeom prst="rect">
            <a:avLst/>
          </a:prstGeom>
          <a:noFill/>
          <a:ln>
            <a:noFill/>
          </a:ln>
        </p:spPr>
      </p:pic>
      <p:pic>
        <p:nvPicPr>
          <p:cNvPr id="200" name="Google Shape;88;p15" descr="Hundreds block">
            <a:extLst>
              <a:ext uri="{FF2B5EF4-FFF2-40B4-BE49-F238E27FC236}">
                <a16:creationId xmlns:a16="http://schemas.microsoft.com/office/drawing/2014/main" id="{D24E3AAC-31E2-4D7E-B9D4-32445E0F3D53}"/>
              </a:ext>
            </a:extLst>
          </p:cNvPr>
          <p:cNvPicPr preferRelativeResize="0"/>
          <p:nvPr/>
        </p:nvPicPr>
        <p:blipFill>
          <a:blip r:embed="rId7">
            <a:alphaModFix/>
          </a:blip>
          <a:stretch>
            <a:fillRect/>
          </a:stretch>
        </p:blipFill>
        <p:spPr>
          <a:xfrm>
            <a:off x="5629665" y="1494073"/>
            <a:ext cx="1752600" cy="1790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46286"/>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48</a:t>
            </a:r>
          </a:p>
        </p:txBody>
      </p:sp>
    </p:spTree>
    <p:extLst>
      <p:ext uri="{BB962C8B-B14F-4D97-AF65-F5344CB8AC3E}">
        <p14:creationId xmlns:p14="http://schemas.microsoft.com/office/powerpoint/2010/main" val="255810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45</a:t>
            </a:r>
          </a:p>
        </p:txBody>
      </p:sp>
    </p:spTree>
    <p:extLst>
      <p:ext uri="{BB962C8B-B14F-4D97-AF65-F5344CB8AC3E}">
        <p14:creationId xmlns:p14="http://schemas.microsoft.com/office/powerpoint/2010/main" val="256374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86</a:t>
            </a:r>
          </a:p>
        </p:txBody>
      </p:sp>
    </p:spTree>
    <p:extLst>
      <p:ext uri="{BB962C8B-B14F-4D97-AF65-F5344CB8AC3E}">
        <p14:creationId xmlns:p14="http://schemas.microsoft.com/office/powerpoint/2010/main" val="330207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27</a:t>
            </a:r>
          </a:p>
        </p:txBody>
      </p:sp>
    </p:spTree>
    <p:extLst>
      <p:ext uri="{BB962C8B-B14F-4D97-AF65-F5344CB8AC3E}">
        <p14:creationId xmlns:p14="http://schemas.microsoft.com/office/powerpoint/2010/main" val="186172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124</a:t>
            </a:r>
          </a:p>
        </p:txBody>
      </p:sp>
    </p:spTree>
    <p:extLst>
      <p:ext uri="{BB962C8B-B14F-4D97-AF65-F5344CB8AC3E}">
        <p14:creationId xmlns:p14="http://schemas.microsoft.com/office/powerpoint/2010/main" val="28899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177"/>
        <p:cNvGrpSpPr/>
        <p:nvPr/>
      </p:nvGrpSpPr>
      <p:grpSpPr>
        <a:xfrm>
          <a:off x="0" y="0"/>
          <a:ext cx="0" cy="0"/>
          <a:chOff x="0" y="0"/>
          <a:chExt cx="0" cy="0"/>
        </a:xfrm>
      </p:grpSpPr>
      <p:sp>
        <p:nvSpPr>
          <p:cNvPr id="178" name="Google Shape;178;p16"/>
          <p:cNvSpPr txBox="1">
            <a:spLocks noGrp="1"/>
          </p:cNvSpPr>
          <p:nvPr>
            <p:ph type="title"/>
          </p:nvPr>
        </p:nvSpPr>
        <p:spPr>
          <a:xfrm>
            <a:off x="163800" y="46971"/>
            <a:ext cx="4731473" cy="828754"/>
          </a:xfrm>
          <a:prstGeom prst="rect">
            <a:avLst/>
          </a:prstGeom>
          <a:solidFill>
            <a:schemeClr val="bg2"/>
          </a:solidFill>
        </p:spPr>
        <p:txBody>
          <a:bodyPr spcFirstLastPara="1" wrap="square" lIns="91425" tIns="91425" rIns="91425" bIns="91425" anchor="b" anchorCtr="0">
            <a:noAutofit/>
          </a:bodyPr>
          <a:lstStyle/>
          <a:p>
            <a:pPr marL="0" lvl="0" indent="0" algn="l" rtl="0">
              <a:spcBef>
                <a:spcPts val="0"/>
              </a:spcBef>
              <a:spcAft>
                <a:spcPts val="0"/>
              </a:spcAft>
              <a:buNone/>
            </a:pPr>
            <a:r>
              <a:rPr lang="en" sz="4200" dirty="0">
                <a:latin typeface="Arial" panose="020B0604020202020204" pitchFamily="34" charset="0"/>
                <a:ea typeface="Comic Sans MS"/>
                <a:cs typeface="Arial" panose="020B0604020202020204" pitchFamily="34" charset="0"/>
                <a:sym typeface="Comic Sans MS"/>
              </a:rPr>
              <a:t>Base Ten Blocks </a:t>
            </a:r>
            <a:endParaRPr sz="4200" dirty="0">
              <a:latin typeface="Arial" panose="020B0604020202020204" pitchFamily="34" charset="0"/>
              <a:ea typeface="Comic Sans MS"/>
              <a:cs typeface="Arial" panose="020B0604020202020204" pitchFamily="34" charset="0"/>
              <a:sym typeface="Comic Sans MS"/>
            </a:endParaRPr>
          </a:p>
        </p:txBody>
      </p:sp>
      <p:pic>
        <p:nvPicPr>
          <p:cNvPr id="179" name="Google Shape;17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0" name="Google Shape;18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1" name="Google Shape;18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2" name="Google Shape;182;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3" name="Google Shape;183;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4" name="Google Shape;184;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5" name="Google Shape;185;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6" name="Google Shape;186;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7" name="Google Shape;187;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8" name="Google Shape;188;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89" name="Google Shape;189;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0" name="Google Shape;190;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1" name="Google Shape;191;p16" descr="Hundreds block"/>
          <p:cNvPicPr preferRelativeResize="0"/>
          <p:nvPr/>
        </p:nvPicPr>
        <p:blipFill>
          <a:blip r:embed="rId3">
            <a:alphaModFix/>
          </a:blip>
          <a:stretch>
            <a:fillRect/>
          </a:stretch>
        </p:blipFill>
        <p:spPr>
          <a:xfrm>
            <a:off x="5226409" y="199414"/>
            <a:ext cx="1752600" cy="1790700"/>
          </a:xfrm>
          <a:prstGeom prst="rect">
            <a:avLst/>
          </a:prstGeom>
          <a:noFill/>
          <a:ln>
            <a:noFill/>
          </a:ln>
        </p:spPr>
      </p:pic>
      <p:pic>
        <p:nvPicPr>
          <p:cNvPr id="192" name="Google Shape;19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193" name="Google Shape;19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4" name="Google Shape;19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5" name="Google Shape;19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6" name="Google Shape;19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7" name="Google Shape;19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8" name="Google Shape;19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199" name="Google Shape;19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0" name="Google Shape;20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1" name="Google Shape;20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2" name="Google Shape;20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3" name="Google Shape;203;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4" name="Google Shape;204;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5" name="Google Shape;205;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6" name="Google Shape;206;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7" name="Google Shape;207;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8" name="Google Shape;208;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09" name="Google Shape;209;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0" name="Google Shape;210;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1" name="Google Shape;211;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2" name="Google Shape;212;p16" descr="Ones block"/>
          <p:cNvPicPr preferRelativeResize="0"/>
          <p:nvPr/>
        </p:nvPicPr>
        <p:blipFill>
          <a:blip r:embed="rId5">
            <a:alphaModFix/>
          </a:blip>
          <a:stretch>
            <a:fillRect/>
          </a:stretch>
        </p:blipFill>
        <p:spPr>
          <a:xfrm>
            <a:off x="8247818" y="875725"/>
            <a:ext cx="361950" cy="342900"/>
          </a:xfrm>
          <a:prstGeom prst="rect">
            <a:avLst/>
          </a:prstGeom>
          <a:noFill/>
          <a:ln>
            <a:noFill/>
          </a:ln>
        </p:spPr>
      </p:pic>
      <p:pic>
        <p:nvPicPr>
          <p:cNvPr id="213" name="Google Shape;21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4" name="Google Shape;21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5" name="Google Shape;21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6" name="Google Shape;21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7" name="Google Shape;21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8" name="Google Shape;21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19" name="Google Shape;21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0" name="Google Shape;22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1" name="Google Shape;22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2" name="Google Shape;22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3" name="Google Shape;22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4" name="Google Shape;22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5" name="Google Shape;22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6" name="Google Shape;22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7" name="Google Shape;22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8" name="Google Shape;22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29" name="Google Shape;22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0" name="Google Shape;23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1" name="Google Shape;23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2" name="Google Shape;23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3" name="Google Shape;23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4" name="Google Shape;23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5" name="Google Shape;23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6" name="Google Shape;23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7" name="Google Shape;23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8" name="Google Shape;23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39" name="Google Shape;23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0" name="Google Shape;24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1" name="Google Shape;24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2" name="Google Shape;24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3" name="Google Shape;24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4" name="Google Shape;24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5" name="Google Shape;245;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6" name="Google Shape;246;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7" name="Google Shape;247;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8" name="Google Shape;248;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49" name="Google Shape;249;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0" name="Google Shape;250;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1" name="Google Shape;251;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2" name="Google Shape;252;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3" name="Google Shape;253;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pic>
        <p:nvPicPr>
          <p:cNvPr id="254" name="Google Shape;254;p16" descr="Tens block"/>
          <p:cNvPicPr preferRelativeResize="0"/>
          <p:nvPr/>
        </p:nvPicPr>
        <p:blipFill rotWithShape="1">
          <a:blip r:embed="rId4">
            <a:alphaModFix/>
          </a:blip>
          <a:srcRect l="20680" r="33012"/>
          <a:stretch/>
        </p:blipFill>
        <p:spPr>
          <a:xfrm>
            <a:off x="7538404" y="199414"/>
            <a:ext cx="260225" cy="1790700"/>
          </a:xfrm>
          <a:prstGeom prst="rect">
            <a:avLst/>
          </a:prstGeom>
          <a:noFill/>
          <a:ln>
            <a:noFill/>
          </a:ln>
        </p:spPr>
      </p:pic>
      <p:sp>
        <p:nvSpPr>
          <p:cNvPr id="255" name="Google Shape;255;p16"/>
          <p:cNvSpPr txBox="1"/>
          <p:nvPr/>
        </p:nvSpPr>
        <p:spPr>
          <a:xfrm>
            <a:off x="163800" y="875725"/>
            <a:ext cx="3793800" cy="1274700"/>
          </a:xfrm>
          <a:prstGeom prst="rect">
            <a:avLst/>
          </a:prstGeom>
          <a:solidFill>
            <a:schemeClr val="accent4"/>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solidFill>
                  <a:schemeClr val="bg1"/>
                </a:solidFill>
                <a:ea typeface="Comic Sans MS"/>
                <a:cs typeface="Comic Sans MS"/>
                <a:sym typeface="Comic Sans MS"/>
              </a:rPr>
              <a:t>Show me the number</a:t>
            </a:r>
          </a:p>
          <a:p>
            <a:pPr marL="0" lvl="0" indent="0" algn="ctr" rtl="0">
              <a:spcBef>
                <a:spcPts val="0"/>
              </a:spcBef>
              <a:spcAft>
                <a:spcPts val="0"/>
              </a:spcAft>
              <a:buNone/>
            </a:pPr>
            <a:r>
              <a:rPr lang="en" sz="4800" b="1">
                <a:solidFill>
                  <a:schemeClr val="bg1"/>
                </a:solidFill>
                <a:ea typeface="Comic Sans MS"/>
                <a:cs typeface="Comic Sans MS"/>
                <a:sym typeface="Comic Sans MS"/>
              </a:rPr>
              <a:t>98</a:t>
            </a:r>
          </a:p>
        </p:txBody>
      </p:sp>
    </p:spTree>
    <p:extLst>
      <p:ext uri="{BB962C8B-B14F-4D97-AF65-F5344CB8AC3E}">
        <p14:creationId xmlns:p14="http://schemas.microsoft.com/office/powerpoint/2010/main" val="149438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II">
  <a:themeElements>
    <a:clrScheme name="NCII-2018">
      <a:dk1>
        <a:srgbClr val="262626"/>
      </a:dk1>
      <a:lt1>
        <a:sysClr val="window" lastClr="FFFFFF"/>
      </a:lt1>
      <a:dk2>
        <a:srgbClr val="000000"/>
      </a:dk2>
      <a:lt2>
        <a:srgbClr val="F9EDEA"/>
      </a:lt2>
      <a:accent1>
        <a:srgbClr val="C25131"/>
      </a:accent1>
      <a:accent2>
        <a:srgbClr val="447939"/>
      </a:accent2>
      <a:accent3>
        <a:srgbClr val="2C517C"/>
      </a:accent3>
      <a:accent4>
        <a:srgbClr val="10719C"/>
      </a:accent4>
      <a:accent5>
        <a:srgbClr val="912B2A"/>
      </a:accent5>
      <a:accent6>
        <a:srgbClr val="672E6B"/>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9525">
          <a:solidFill>
            <a:schemeClr val="tx2"/>
          </a:solidFill>
        </a:ln>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CII" id="{F8C1517D-7349-4B19-A0C9-6813AA02406D}" vid="{88FB69D4-7285-4179-9992-02A3FA5243E1}"/>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028755E0284145B13E9A9166F0F66E" ma:contentTypeVersion="" ma:contentTypeDescription="Create a new document." ma:contentTypeScope="" ma:versionID="807ed8290ee92d749f9093effd9462bf">
  <xsd:schema xmlns:xsd="http://www.w3.org/2001/XMLSchema" xmlns:xs="http://www.w3.org/2001/XMLSchema" xmlns:p="http://schemas.microsoft.com/office/2006/metadata/properties" xmlns:ns2="2d0364a6-2c64-4d47-8b5f-48b2fae45c57" xmlns:ns3="85e824cd-8ae5-4edb-ab7e-1d5582d42826" targetNamespace="http://schemas.microsoft.com/office/2006/metadata/properties" ma:root="true" ma:fieldsID="8e08eec83c21ea44ed6dc7c1d7910bba" ns2:_="" ns3:_="">
    <xsd:import namespace="2d0364a6-2c64-4d47-8b5f-48b2fae45c57"/>
    <xsd:import namespace="85e824cd-8ae5-4edb-ab7e-1d5582d428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0364a6-2c64-4d47-8b5f-48b2fae45c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e824cd-8ae5-4edb-ab7e-1d5582d4282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8270A5E-27BA-462D-AF41-1ABDF44065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0364a6-2c64-4d47-8b5f-48b2fae45c57"/>
    <ds:schemaRef ds:uri="85e824cd-8ae5-4edb-ab7e-1d5582d428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EE283-345D-4CE1-B064-2E0A0377A562}">
  <ds:schemaRefs>
    <ds:schemaRef ds:uri="http://schemas.microsoft.com/sharepoint/v3/contenttype/forms"/>
  </ds:schemaRefs>
</ds:datastoreItem>
</file>

<file path=customXml/itemProps3.xml><?xml version="1.0" encoding="utf-8"?>
<ds:datastoreItem xmlns:ds="http://schemas.openxmlformats.org/officeDocument/2006/customXml" ds:itemID="{02B10ABF-0458-459E-AC3C-2E83E278BEB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d0364a6-2c64-4d47-8b5f-48b2fae45c57"/>
    <ds:schemaRef ds:uri="85e824cd-8ae5-4edb-ab7e-1d5582d4282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NCII</Template>
  <TotalTime>58</TotalTime>
  <Words>266</Words>
  <Application>Microsoft Office PowerPoint</Application>
  <PresentationFormat>On-screen Show (16:9)</PresentationFormat>
  <Paragraphs>58</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Wingdings</vt:lpstr>
      <vt:lpstr>NCII</vt:lpstr>
      <vt:lpstr>Virtual Math Lesson</vt:lpstr>
      <vt:lpstr>How to use Virtual Base Ten Blocks  </vt:lpstr>
      <vt:lpstr>Base Ten Blocks </vt:lpstr>
      <vt:lpstr>Base Ten Blocks </vt:lpstr>
      <vt:lpstr>Base Ten Blocks </vt:lpstr>
      <vt:lpstr>Base Ten Blocks </vt:lpstr>
      <vt:lpstr>Base Ten Blocks </vt:lpstr>
      <vt:lpstr>Base Ten Blocks </vt:lpstr>
      <vt:lpstr>Base Ten Blocks </vt:lpstr>
      <vt:lpstr>Base Ten Blocks </vt:lpstr>
      <vt:lpstr>Base Ten Blocks </vt:lpstr>
      <vt:lpstr>Base Ten Blocks </vt:lpstr>
      <vt:lpstr>Base Ten Blocks </vt:lpstr>
      <vt:lpstr>Base Ten Blocks </vt:lpstr>
      <vt:lpstr>Base Ten Blocks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PowerPoint Templates</dc:title>
  <dc:creator>Richard, Jenna</dc:creator>
  <cp:lastModifiedBy>Laible, Elizabeth</cp:lastModifiedBy>
  <cp:revision>2</cp:revision>
  <dcterms:modified xsi:type="dcterms:W3CDTF">2020-07-24T16:21:58Z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0x010100EB028755E0284145B13E9A9166F0F66E</vt:lpwstr>
  </property>
</Properties>
</file>