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6"/>
  </p:notesMasterIdLst>
  <p:sldIdLst>
    <p:sldId id="262" r:id="rId5"/>
    <p:sldId id="1876" r:id="rId6"/>
    <p:sldId id="1840" r:id="rId7"/>
    <p:sldId id="1869" r:id="rId8"/>
    <p:sldId id="1788" r:id="rId9"/>
    <p:sldId id="755" r:id="rId10"/>
    <p:sldId id="1777" r:id="rId11"/>
    <p:sldId id="663" r:id="rId12"/>
    <p:sldId id="1870" r:id="rId13"/>
    <p:sldId id="687" r:id="rId14"/>
    <p:sldId id="1868" r:id="rId15"/>
    <p:sldId id="758" r:id="rId16"/>
    <p:sldId id="688" r:id="rId17"/>
    <p:sldId id="761" r:id="rId18"/>
    <p:sldId id="1838" r:id="rId19"/>
    <p:sldId id="763" r:id="rId20"/>
    <p:sldId id="765" r:id="rId21"/>
    <p:sldId id="766" r:id="rId22"/>
    <p:sldId id="771" r:id="rId23"/>
    <p:sldId id="632" r:id="rId24"/>
    <p:sldId id="1837" r:id="rId25"/>
    <p:sldId id="1842" r:id="rId26"/>
    <p:sldId id="1856" r:id="rId27"/>
    <p:sldId id="1814" r:id="rId28"/>
    <p:sldId id="1871" r:id="rId29"/>
    <p:sldId id="1815" r:id="rId30"/>
    <p:sldId id="268" r:id="rId31"/>
    <p:sldId id="1818" r:id="rId32"/>
    <p:sldId id="1819" r:id="rId33"/>
    <p:sldId id="1820" r:id="rId34"/>
    <p:sldId id="273" r:id="rId35"/>
    <p:sldId id="1841" r:id="rId36"/>
    <p:sldId id="1835" r:id="rId37"/>
    <p:sldId id="1816" r:id="rId38"/>
    <p:sldId id="1872" r:id="rId39"/>
    <p:sldId id="285" r:id="rId40"/>
    <p:sldId id="1873" r:id="rId41"/>
    <p:sldId id="1824" r:id="rId42"/>
    <p:sldId id="293" r:id="rId43"/>
    <p:sldId id="1866" r:id="rId44"/>
    <p:sldId id="1867" r:id="rId45"/>
    <p:sldId id="1860" r:id="rId46"/>
    <p:sldId id="1861" r:id="rId47"/>
    <p:sldId id="1862" r:id="rId48"/>
    <p:sldId id="1863" r:id="rId49"/>
    <p:sldId id="1830" r:id="rId50"/>
    <p:sldId id="1864" r:id="rId51"/>
    <p:sldId id="1865" r:id="rId52"/>
    <p:sldId id="295" r:id="rId53"/>
    <p:sldId id="1874" r:id="rId54"/>
    <p:sldId id="299" r:id="rId55"/>
  </p:sldIdLst>
  <p:sldSz cx="12192000" cy="6858000"/>
  <p:notesSz cx="6858000" cy="13335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ow to Teach Mathematics within a DBI Framework" id="{EF450450-114A-304D-BF06-66209752349E}">
          <p14:sldIdLst>
            <p14:sldId id="262"/>
            <p14:sldId id="1876"/>
            <p14:sldId id="1840"/>
            <p14:sldId id="1869"/>
            <p14:sldId id="1788"/>
            <p14:sldId id="755"/>
            <p14:sldId id="1777"/>
            <p14:sldId id="663"/>
            <p14:sldId id="1870"/>
            <p14:sldId id="687"/>
            <p14:sldId id="1868"/>
            <p14:sldId id="758"/>
            <p14:sldId id="688"/>
            <p14:sldId id="761"/>
            <p14:sldId id="1838"/>
            <p14:sldId id="763"/>
            <p14:sldId id="765"/>
            <p14:sldId id="766"/>
            <p14:sldId id="771"/>
            <p14:sldId id="632"/>
            <p14:sldId id="1837"/>
            <p14:sldId id="1842"/>
            <p14:sldId id="1856"/>
            <p14:sldId id="1814"/>
            <p14:sldId id="1871"/>
            <p14:sldId id="1815"/>
            <p14:sldId id="268"/>
            <p14:sldId id="1818"/>
            <p14:sldId id="1819"/>
            <p14:sldId id="1820"/>
            <p14:sldId id="273"/>
            <p14:sldId id="1841"/>
            <p14:sldId id="1835"/>
            <p14:sldId id="1816"/>
            <p14:sldId id="1872"/>
            <p14:sldId id="285"/>
            <p14:sldId id="1873"/>
            <p14:sldId id="1824"/>
            <p14:sldId id="293"/>
            <p14:sldId id="1866"/>
            <p14:sldId id="1867"/>
            <p14:sldId id="1860"/>
            <p14:sldId id="1861"/>
            <p14:sldId id="1862"/>
            <p14:sldId id="1863"/>
            <p14:sldId id="1830"/>
            <p14:sldId id="1864"/>
            <p14:sldId id="1865"/>
            <p14:sldId id="295"/>
            <p14:sldId id="1874"/>
            <p14:sldId id="29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Powell" initials="srp" lastIdx="6" clrIdx="0"/>
  <p:cmAuthor id="2" name="Lembke, Erica S." initials="LES" lastIdx="1" clrIdx="1"/>
  <p:cmAuthor id="3" name="Ketterlin Geller, Leanne" initials="KGL" lastIdx="1" clrIdx="2"/>
  <p:cmAuthor id="4" name="Ketterlin Geller, Leanne" initials="KGL [2]" lastIdx="1" clrIdx="3"/>
  <p:cmAuthor id="5" name="Ketterlin Geller, Leanne" initials="KGL [5]" lastIdx="1" clrIdx="4"/>
  <p:cmAuthor id="6" name="Ketterlin Geller, Leanne" initials="KGL [6]" lastIdx="1" clrIdx="5"/>
  <p:cmAuthor id="7" name="Ketterlin Geller, Leanne" initials="KGL [7]" lastIdx="1" clrIdx="6"/>
  <p:cmAuthor id="8" name="Ketterlin Geller, Leanne" initials="KGL [3]" lastIdx="1" clrIdx="7"/>
  <p:cmAuthor id="9" name="Ketterlin Geller, Leanne" initials="KGL [4]" lastIdx="1" clrIdx="8"/>
  <p:cmAuthor id="10" name="Ketterlin Geller, Leanne" initials="KGL [8]" lastIdx="1" clrIdx="9"/>
  <p:cmAuthor id="11" name="Mason, Erica" initials="ME" lastIdx="14" clrIdx="10">
    <p:extLst>
      <p:ext uri="{19B8F6BF-5375-455C-9EA6-DF929625EA0E}">
        <p15:presenceInfo xmlns:p15="http://schemas.microsoft.com/office/powerpoint/2012/main" userId="S::ensz7c@mail.missouri.edu::4ff1b92d-828a-4e51-b370-b3c767d4c088" providerId="AD"/>
      </p:ext>
    </p:extLst>
  </p:cmAuthor>
  <p:cmAuthor id="12" name="Powell, Sarah R" initials="PSR" lastIdx="6" clrIdx="11">
    <p:extLst>
      <p:ext uri="{19B8F6BF-5375-455C-9EA6-DF929625EA0E}">
        <p15:presenceInfo xmlns:p15="http://schemas.microsoft.com/office/powerpoint/2012/main" userId="Powell, Sarah R" providerId="None"/>
      </p:ext>
    </p:extLst>
  </p:cmAuthor>
  <p:cmAuthor id="13" name="Microsoft Office User" initials="Office" lastIdx="1" clrIdx="12">
    <p:extLst>
      <p:ext uri="{19B8F6BF-5375-455C-9EA6-DF929625EA0E}">
        <p15:presenceInfo xmlns:p15="http://schemas.microsoft.com/office/powerpoint/2012/main" userId="Microsoft Office User" providerId="None"/>
      </p:ext>
    </p:extLst>
  </p:cmAuthor>
  <p:cmAuthor id="14" name="Peterson, Amy" initials="PA" lastIdx="3" clrIdx="13">
    <p:extLst>
      <p:ext uri="{19B8F6BF-5375-455C-9EA6-DF929625EA0E}">
        <p15:presenceInfo xmlns:p15="http://schemas.microsoft.com/office/powerpoint/2012/main" userId="S::ampeterson@air.org::8c14dd6b-6031-4383-8241-8af97fa7035b" providerId="AD"/>
      </p:ext>
    </p:extLst>
  </p:cmAuthor>
  <p:cmAuthor id="15" name="Hirt, Stacy" initials="HS" lastIdx="7" clrIdx="14">
    <p:extLst>
      <p:ext uri="{19B8F6BF-5375-455C-9EA6-DF929625EA0E}">
        <p15:presenceInfo xmlns:p15="http://schemas.microsoft.com/office/powerpoint/2012/main" userId="S::shirt@air.org::bc1144a5-e0eb-4ce6-a476-1b85ec550409" providerId="AD"/>
      </p:ext>
    </p:extLst>
  </p:cmAuthor>
  <p:cmAuthor id="16" name="Jackson, Stephanie" initials="JS" lastIdx="4" clrIdx="15">
    <p:extLst>
      <p:ext uri="{19B8F6BF-5375-455C-9EA6-DF929625EA0E}">
        <p15:presenceInfo xmlns:p15="http://schemas.microsoft.com/office/powerpoint/2012/main" userId="S::sjackson@air.org::41507284-d238-4789-82df-dc9a05d8958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0000"/>
    <a:srgbClr val="FF1919"/>
    <a:srgbClr val="000066"/>
    <a:srgbClr val="FF9300"/>
    <a:srgbClr val="000099"/>
    <a:srgbClr val="003399"/>
    <a:srgbClr val="011893"/>
    <a:srgbClr val="172949"/>
    <a:srgbClr val="FFFF00"/>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1A4C04-8872-49F4-8440-3B17CA8BE14B}" v="15" dt="2020-11-16T13:03:27.2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38" autoAdjust="0"/>
    <p:restoredTop sz="76235" autoAdjust="0"/>
  </p:normalViewPr>
  <p:slideViewPr>
    <p:cSldViewPr snapToGrid="0" snapToObjects="1">
      <p:cViewPr varScale="1">
        <p:scale>
          <a:sx n="63" d="100"/>
          <a:sy n="63" d="100"/>
        </p:scale>
        <p:origin x="294" y="66"/>
      </p:cViewPr>
      <p:guideLst/>
    </p:cSldViewPr>
  </p:slideViewPr>
  <p:outlineViewPr>
    <p:cViewPr>
      <p:scale>
        <a:sx n="33" d="100"/>
        <a:sy n="33" d="100"/>
      </p:scale>
      <p:origin x="0" y="-1486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ible, Elizabeth" userId="cc99524a-59cf-4811-bbbd-4798cc24125f" providerId="ADAL" clId="{7D1A4C04-8872-49F4-8440-3B17CA8BE14B}"/>
    <pc:docChg chg="modSld">
      <pc:chgData name="Laible, Elizabeth" userId="cc99524a-59cf-4811-bbbd-4798cc24125f" providerId="ADAL" clId="{7D1A4C04-8872-49F4-8440-3B17CA8BE14B}" dt="2020-11-16T13:04:31.507" v="56" actId="962"/>
      <pc:docMkLst>
        <pc:docMk/>
      </pc:docMkLst>
      <pc:sldChg chg="modSp">
        <pc:chgData name="Laible, Elizabeth" userId="cc99524a-59cf-4811-bbbd-4798cc24125f" providerId="ADAL" clId="{7D1A4C04-8872-49F4-8440-3B17CA8BE14B}" dt="2020-11-16T13:04:31.507" v="56" actId="962"/>
        <pc:sldMkLst>
          <pc:docMk/>
          <pc:sldMk cId="3381303752" sldId="1835"/>
        </pc:sldMkLst>
        <pc:picChg chg="mod">
          <ac:chgData name="Laible, Elizabeth" userId="cc99524a-59cf-4811-bbbd-4798cc24125f" providerId="ADAL" clId="{7D1A4C04-8872-49F4-8440-3B17CA8BE14B}" dt="2020-11-16T13:04:31.507" v="56" actId="962"/>
          <ac:picMkLst>
            <pc:docMk/>
            <pc:sldMk cId="3381303752" sldId="1835"/>
            <ac:picMk id="16" creationId="{E67929B8-4258-48F7-ABBD-E70A94799A4B}"/>
          </ac:picMkLst>
        </pc:picChg>
      </pc:sldChg>
      <pc:sldChg chg="modSp">
        <pc:chgData name="Laible, Elizabeth" userId="cc99524a-59cf-4811-bbbd-4798cc24125f" providerId="ADAL" clId="{7D1A4C04-8872-49F4-8440-3B17CA8BE14B}" dt="2020-11-16T13:03:27.217" v="0" actId="207"/>
        <pc:sldMkLst>
          <pc:docMk/>
          <pc:sldMk cId="900640920" sldId="1867"/>
        </pc:sldMkLst>
        <pc:spChg chg="mod">
          <ac:chgData name="Laible, Elizabeth" userId="cc99524a-59cf-4811-bbbd-4798cc24125f" providerId="ADAL" clId="{7D1A4C04-8872-49F4-8440-3B17CA8BE14B}" dt="2020-11-16T13:03:27.217" v="0" actId="207"/>
          <ac:spMkLst>
            <pc:docMk/>
            <pc:sldMk cId="900640920" sldId="1867"/>
            <ac:spMk id="11" creationId="{6B85B44B-817E-6444-B888-852623E7C152}"/>
          </ac:spMkLst>
        </pc:spChg>
      </pc:sldChg>
    </pc:docChg>
  </pc:docChgLst>
  <pc:docChgLst>
    <pc:chgData name="Hirt, Stacy" userId="S::shirt@air.org::bc1144a5-e0eb-4ce6-a476-1b85ec550409" providerId="AD" clId="Web-{0CBBAF1E-9544-492B-9F16-1734DBE75BB4}"/>
    <pc:docChg chg="modSld">
      <pc:chgData name="Hirt, Stacy" userId="S::shirt@air.org::bc1144a5-e0eb-4ce6-a476-1b85ec550409" providerId="AD" clId="Web-{0CBBAF1E-9544-492B-9F16-1734DBE75BB4}" dt="2020-11-13T20:39:41.593" v="3"/>
      <pc:docMkLst>
        <pc:docMk/>
      </pc:docMkLst>
      <pc:sldChg chg="addSp delSp modSp">
        <pc:chgData name="Hirt, Stacy" userId="S::shirt@air.org::bc1144a5-e0eb-4ce6-a476-1b85ec550409" providerId="AD" clId="Web-{0CBBAF1E-9544-492B-9F16-1734DBE75BB4}" dt="2020-11-13T20:39:41.593" v="3"/>
        <pc:sldMkLst>
          <pc:docMk/>
          <pc:sldMk cId="3381303752" sldId="1835"/>
        </pc:sldMkLst>
        <pc:spChg chg="add del mod">
          <ac:chgData name="Hirt, Stacy" userId="S::shirt@air.org::bc1144a5-e0eb-4ce6-a476-1b85ec550409" providerId="AD" clId="Web-{0CBBAF1E-9544-492B-9F16-1734DBE75BB4}" dt="2020-11-13T20:33:34.770" v="1"/>
          <ac:spMkLst>
            <pc:docMk/>
            <pc:sldMk cId="3381303752" sldId="1835"/>
            <ac:spMk id="5" creationId="{5FF6CA24-3C56-49F6-84E6-E0C17196AC01}"/>
          </ac:spMkLst>
        </pc:spChg>
        <pc:spChg chg="add del mod">
          <ac:chgData name="Hirt, Stacy" userId="S::shirt@air.org::bc1144a5-e0eb-4ce6-a476-1b85ec550409" providerId="AD" clId="Web-{0CBBAF1E-9544-492B-9F16-1734DBE75BB4}" dt="2020-11-13T20:39:41.593" v="3"/>
          <ac:spMkLst>
            <pc:docMk/>
            <pc:sldMk cId="3381303752" sldId="1835"/>
            <ac:spMk id="15" creationId="{ED5365A5-E810-4265-A054-3CACF8D693C8}"/>
          </ac:spMkLst>
        </pc:spChg>
        <pc:graphicFrameChg chg="add del mod ord modGraphic">
          <ac:chgData name="Hirt, Stacy" userId="S::shirt@air.org::bc1144a5-e0eb-4ce6-a476-1b85ec550409" providerId="AD" clId="Web-{0CBBAF1E-9544-492B-9F16-1734DBE75BB4}" dt="2020-11-13T20:34:04.066" v="2"/>
          <ac:graphicFrameMkLst>
            <pc:docMk/>
            <pc:sldMk cId="3381303752" sldId="1835"/>
            <ac:graphicFrameMk id="7" creationId="{12ACB7FA-CF09-47EE-8575-980C7AA65EDD}"/>
          </ac:graphicFrameMkLst>
        </pc:graphicFrameChg>
        <pc:picChg chg="del">
          <ac:chgData name="Hirt, Stacy" userId="S::shirt@air.org::bc1144a5-e0eb-4ce6-a476-1b85ec550409" providerId="AD" clId="Web-{0CBBAF1E-9544-492B-9F16-1734DBE75BB4}" dt="2020-11-13T20:33:25.520" v="0"/>
          <ac:picMkLst>
            <pc:docMk/>
            <pc:sldMk cId="3381303752" sldId="1835"/>
            <ac:picMk id="6" creationId="{6AC686AF-B007-4CDB-B840-F3F71B317C17}"/>
          </ac:picMkLst>
        </pc:picChg>
        <pc:picChg chg="add mod ord">
          <ac:chgData name="Hirt, Stacy" userId="S::shirt@air.org::bc1144a5-e0eb-4ce6-a476-1b85ec550409" providerId="AD" clId="Web-{0CBBAF1E-9544-492B-9F16-1734DBE75BB4}" dt="2020-11-13T20:39:41.593" v="3"/>
          <ac:picMkLst>
            <pc:docMk/>
            <pc:sldMk cId="3381303752" sldId="1835"/>
            <ac:picMk id="16" creationId="{E67929B8-4258-48F7-ABBD-E70A94799A4B}"/>
          </ac:picMkLst>
        </pc:picChg>
      </pc:sldChg>
    </pc:docChg>
  </pc:docChgLst>
  <pc:docChgLst>
    <pc:chgData name="Laible, Elizabeth" userId="cc99524a-59cf-4811-bbbd-4798cc24125f" providerId="ADAL" clId="{FCFB39AC-65B4-47E8-84C0-D356A6DD65DC}"/>
    <pc:docChg chg="modSld">
      <pc:chgData name="Laible, Elizabeth" userId="cc99524a-59cf-4811-bbbd-4798cc24125f" providerId="ADAL" clId="{FCFB39AC-65B4-47E8-84C0-D356A6DD65DC}" dt="2020-10-28T21:00:55.848" v="60" actId="20577"/>
      <pc:docMkLst>
        <pc:docMk/>
      </pc:docMkLst>
      <pc:sldChg chg="modNotesTx">
        <pc:chgData name="Laible, Elizabeth" userId="cc99524a-59cf-4811-bbbd-4798cc24125f" providerId="ADAL" clId="{FCFB39AC-65B4-47E8-84C0-D356A6DD65DC}" dt="2020-10-28T20:59:26.069" v="35" actId="20577"/>
        <pc:sldMkLst>
          <pc:docMk/>
          <pc:sldMk cId="486643020" sldId="268"/>
        </pc:sldMkLst>
      </pc:sldChg>
      <pc:sldChg chg="modNotesTx">
        <pc:chgData name="Laible, Elizabeth" userId="cc99524a-59cf-4811-bbbd-4798cc24125f" providerId="ADAL" clId="{FCFB39AC-65B4-47E8-84C0-D356A6DD65DC}" dt="2020-10-28T20:59:42.888" v="39" actId="20577"/>
        <pc:sldMkLst>
          <pc:docMk/>
          <pc:sldMk cId="2792722751" sldId="273"/>
        </pc:sldMkLst>
      </pc:sldChg>
      <pc:sldChg chg="modNotesTx">
        <pc:chgData name="Laible, Elizabeth" userId="cc99524a-59cf-4811-bbbd-4798cc24125f" providerId="ADAL" clId="{FCFB39AC-65B4-47E8-84C0-D356A6DD65DC}" dt="2020-10-28T21:00:05.910" v="46" actId="20577"/>
        <pc:sldMkLst>
          <pc:docMk/>
          <pc:sldMk cId="2197719771" sldId="285"/>
        </pc:sldMkLst>
      </pc:sldChg>
      <pc:sldChg chg="modNotesTx">
        <pc:chgData name="Laible, Elizabeth" userId="cc99524a-59cf-4811-bbbd-4798cc24125f" providerId="ADAL" clId="{FCFB39AC-65B4-47E8-84C0-D356A6DD65DC}" dt="2020-10-28T21:00:15.836" v="49" actId="20577"/>
        <pc:sldMkLst>
          <pc:docMk/>
          <pc:sldMk cId="3719101484" sldId="293"/>
        </pc:sldMkLst>
      </pc:sldChg>
      <pc:sldChg chg="modNotesTx">
        <pc:chgData name="Laible, Elizabeth" userId="cc99524a-59cf-4811-bbbd-4798cc24125f" providerId="ADAL" clId="{FCFB39AC-65B4-47E8-84C0-D356A6DD65DC}" dt="2020-10-28T21:00:48.716" v="58" actId="20577"/>
        <pc:sldMkLst>
          <pc:docMk/>
          <pc:sldMk cId="2595696120" sldId="295"/>
        </pc:sldMkLst>
      </pc:sldChg>
      <pc:sldChg chg="modNotesTx">
        <pc:chgData name="Laible, Elizabeth" userId="cc99524a-59cf-4811-bbbd-4798cc24125f" providerId="ADAL" clId="{FCFB39AC-65B4-47E8-84C0-D356A6DD65DC}" dt="2020-10-28T21:00:55.848" v="60" actId="20577"/>
        <pc:sldMkLst>
          <pc:docMk/>
          <pc:sldMk cId="2183517357" sldId="299"/>
        </pc:sldMkLst>
      </pc:sldChg>
      <pc:sldChg chg="modTransition modNotesTx">
        <pc:chgData name="Laible, Elizabeth" userId="cc99524a-59cf-4811-bbbd-4798cc24125f" providerId="ADAL" clId="{FCFB39AC-65B4-47E8-84C0-D356A6DD65DC}" dt="2020-10-28T20:58:57.087" v="28" actId="20577"/>
        <pc:sldMkLst>
          <pc:docMk/>
          <pc:sldMk cId="4155415852" sldId="632"/>
        </pc:sldMkLst>
      </pc:sldChg>
      <pc:sldChg chg="modNotesTx">
        <pc:chgData name="Laible, Elizabeth" userId="cc99524a-59cf-4811-bbbd-4798cc24125f" providerId="ADAL" clId="{FCFB39AC-65B4-47E8-84C0-D356A6DD65DC}" dt="2020-10-28T20:58:03.417" v="17" actId="20577"/>
        <pc:sldMkLst>
          <pc:docMk/>
          <pc:sldMk cId="2529586663" sldId="663"/>
        </pc:sldMkLst>
      </pc:sldChg>
      <pc:sldChg chg="modAnim modNotesTx">
        <pc:chgData name="Laible, Elizabeth" userId="cc99524a-59cf-4811-bbbd-4798cc24125f" providerId="ADAL" clId="{FCFB39AC-65B4-47E8-84C0-D356A6DD65DC}" dt="2020-10-28T20:58:10.788" v="19" actId="20577"/>
        <pc:sldMkLst>
          <pc:docMk/>
          <pc:sldMk cId="3159005466" sldId="687"/>
        </pc:sldMkLst>
      </pc:sldChg>
      <pc:sldChg chg="modNotesTx">
        <pc:chgData name="Laible, Elizabeth" userId="cc99524a-59cf-4811-bbbd-4798cc24125f" providerId="ADAL" clId="{FCFB39AC-65B4-47E8-84C0-D356A6DD65DC}" dt="2020-10-28T20:58:27.129" v="21" actId="20577"/>
        <pc:sldMkLst>
          <pc:docMk/>
          <pc:sldMk cId="1210146585" sldId="688"/>
        </pc:sldMkLst>
      </pc:sldChg>
      <pc:sldChg chg="modNotesTx">
        <pc:chgData name="Laible, Elizabeth" userId="cc99524a-59cf-4811-bbbd-4798cc24125f" providerId="ADAL" clId="{FCFB39AC-65B4-47E8-84C0-D356A6DD65DC}" dt="2020-10-28T20:57:56.150" v="15" actId="20577"/>
        <pc:sldMkLst>
          <pc:docMk/>
          <pc:sldMk cId="3450062289" sldId="755"/>
        </pc:sldMkLst>
      </pc:sldChg>
      <pc:sldChg chg="modNotesTx">
        <pc:chgData name="Laible, Elizabeth" userId="cc99524a-59cf-4811-bbbd-4798cc24125f" providerId="ADAL" clId="{FCFB39AC-65B4-47E8-84C0-D356A6DD65DC}" dt="2020-10-28T20:58:19.859" v="20" actId="20577"/>
        <pc:sldMkLst>
          <pc:docMk/>
          <pc:sldMk cId="58473067" sldId="758"/>
        </pc:sldMkLst>
      </pc:sldChg>
      <pc:sldChg chg="modNotesTx">
        <pc:chgData name="Laible, Elizabeth" userId="cc99524a-59cf-4811-bbbd-4798cc24125f" providerId="ADAL" clId="{FCFB39AC-65B4-47E8-84C0-D356A6DD65DC}" dt="2020-10-28T20:58:31.728" v="22" actId="20577"/>
        <pc:sldMkLst>
          <pc:docMk/>
          <pc:sldMk cId="2802114915" sldId="761"/>
        </pc:sldMkLst>
      </pc:sldChg>
      <pc:sldChg chg="modNotesTx">
        <pc:chgData name="Laible, Elizabeth" userId="cc99524a-59cf-4811-bbbd-4798cc24125f" providerId="ADAL" clId="{FCFB39AC-65B4-47E8-84C0-D356A6DD65DC}" dt="2020-10-28T20:58:39.900" v="24" actId="20577"/>
        <pc:sldMkLst>
          <pc:docMk/>
          <pc:sldMk cId="3744177822" sldId="763"/>
        </pc:sldMkLst>
      </pc:sldChg>
      <pc:sldChg chg="modNotesTx">
        <pc:chgData name="Laible, Elizabeth" userId="cc99524a-59cf-4811-bbbd-4798cc24125f" providerId="ADAL" clId="{FCFB39AC-65B4-47E8-84C0-D356A6DD65DC}" dt="2020-10-28T20:58:42.024" v="25" actId="20577"/>
        <pc:sldMkLst>
          <pc:docMk/>
          <pc:sldMk cId="3248578680" sldId="765"/>
        </pc:sldMkLst>
      </pc:sldChg>
      <pc:sldChg chg="modNotesTx">
        <pc:chgData name="Laible, Elizabeth" userId="cc99524a-59cf-4811-bbbd-4798cc24125f" providerId="ADAL" clId="{FCFB39AC-65B4-47E8-84C0-D356A6DD65DC}" dt="2020-10-28T20:58:47.141" v="26" actId="20577"/>
        <pc:sldMkLst>
          <pc:docMk/>
          <pc:sldMk cId="3462630762" sldId="766"/>
        </pc:sldMkLst>
      </pc:sldChg>
      <pc:sldChg chg="modNotesTx">
        <pc:chgData name="Laible, Elizabeth" userId="cc99524a-59cf-4811-bbbd-4798cc24125f" providerId="ADAL" clId="{FCFB39AC-65B4-47E8-84C0-D356A6DD65DC}" dt="2020-10-28T20:58:53.759" v="27" actId="20577"/>
        <pc:sldMkLst>
          <pc:docMk/>
          <pc:sldMk cId="420316963" sldId="771"/>
        </pc:sldMkLst>
      </pc:sldChg>
      <pc:sldChg chg="modAnim modNotesTx">
        <pc:chgData name="Laible, Elizabeth" userId="cc99524a-59cf-4811-bbbd-4798cc24125f" providerId="ADAL" clId="{FCFB39AC-65B4-47E8-84C0-D356A6DD65DC}" dt="2020-10-28T20:58:00.110" v="16" actId="20577"/>
        <pc:sldMkLst>
          <pc:docMk/>
          <pc:sldMk cId="1017896248" sldId="1777"/>
        </pc:sldMkLst>
      </pc:sldChg>
      <pc:sldChg chg="modNotesTx">
        <pc:chgData name="Laible, Elizabeth" userId="cc99524a-59cf-4811-bbbd-4798cc24125f" providerId="ADAL" clId="{FCFB39AC-65B4-47E8-84C0-D356A6DD65DC}" dt="2020-10-28T20:57:52.174" v="14" actId="20577"/>
        <pc:sldMkLst>
          <pc:docMk/>
          <pc:sldMk cId="2103990629" sldId="1788"/>
        </pc:sldMkLst>
      </pc:sldChg>
      <pc:sldChg chg="modNotesTx">
        <pc:chgData name="Laible, Elizabeth" userId="cc99524a-59cf-4811-bbbd-4798cc24125f" providerId="ADAL" clId="{FCFB39AC-65B4-47E8-84C0-D356A6DD65DC}" dt="2020-10-28T20:59:12.718" v="32" actId="20577"/>
        <pc:sldMkLst>
          <pc:docMk/>
          <pc:sldMk cId="141941345" sldId="1814"/>
        </pc:sldMkLst>
      </pc:sldChg>
      <pc:sldChg chg="modNotesTx">
        <pc:chgData name="Laible, Elizabeth" userId="cc99524a-59cf-4811-bbbd-4798cc24125f" providerId="ADAL" clId="{FCFB39AC-65B4-47E8-84C0-D356A6DD65DC}" dt="2020-10-28T20:59:19.919" v="34" actId="20577"/>
        <pc:sldMkLst>
          <pc:docMk/>
          <pc:sldMk cId="1563590675" sldId="1815"/>
        </pc:sldMkLst>
      </pc:sldChg>
      <pc:sldChg chg="modNotesTx">
        <pc:chgData name="Laible, Elizabeth" userId="cc99524a-59cf-4811-bbbd-4798cc24125f" providerId="ADAL" clId="{FCFB39AC-65B4-47E8-84C0-D356A6DD65DC}" dt="2020-10-28T20:59:54.858" v="43" actId="20577"/>
        <pc:sldMkLst>
          <pc:docMk/>
          <pc:sldMk cId="1735559415" sldId="1816"/>
        </pc:sldMkLst>
      </pc:sldChg>
      <pc:sldChg chg="modNotesTx">
        <pc:chgData name="Laible, Elizabeth" userId="cc99524a-59cf-4811-bbbd-4798cc24125f" providerId="ADAL" clId="{FCFB39AC-65B4-47E8-84C0-D356A6DD65DC}" dt="2020-10-28T20:59:30.598" v="36" actId="20577"/>
        <pc:sldMkLst>
          <pc:docMk/>
          <pc:sldMk cId="776657990" sldId="1818"/>
        </pc:sldMkLst>
      </pc:sldChg>
      <pc:sldChg chg="modNotesTx">
        <pc:chgData name="Laible, Elizabeth" userId="cc99524a-59cf-4811-bbbd-4798cc24125f" providerId="ADAL" clId="{FCFB39AC-65B4-47E8-84C0-D356A6DD65DC}" dt="2020-10-28T20:59:34.617" v="37" actId="20577"/>
        <pc:sldMkLst>
          <pc:docMk/>
          <pc:sldMk cId="960111709" sldId="1819"/>
        </pc:sldMkLst>
      </pc:sldChg>
      <pc:sldChg chg="modNotesTx">
        <pc:chgData name="Laible, Elizabeth" userId="cc99524a-59cf-4811-bbbd-4798cc24125f" providerId="ADAL" clId="{FCFB39AC-65B4-47E8-84C0-D356A6DD65DC}" dt="2020-10-28T20:59:38.165" v="38" actId="20577"/>
        <pc:sldMkLst>
          <pc:docMk/>
          <pc:sldMk cId="1456618206" sldId="1820"/>
        </pc:sldMkLst>
      </pc:sldChg>
      <pc:sldChg chg="modNotesTx">
        <pc:chgData name="Laible, Elizabeth" userId="cc99524a-59cf-4811-bbbd-4798cc24125f" providerId="ADAL" clId="{FCFB39AC-65B4-47E8-84C0-D356A6DD65DC}" dt="2020-10-28T21:00:13.098" v="48" actId="20577"/>
        <pc:sldMkLst>
          <pc:docMk/>
          <pc:sldMk cId="598220252" sldId="1824"/>
        </pc:sldMkLst>
      </pc:sldChg>
      <pc:sldChg chg="modNotesTx">
        <pc:chgData name="Laible, Elizabeth" userId="cc99524a-59cf-4811-bbbd-4798cc24125f" providerId="ADAL" clId="{FCFB39AC-65B4-47E8-84C0-D356A6DD65DC}" dt="2020-10-28T21:00:38.249" v="56" actId="20577"/>
        <pc:sldMkLst>
          <pc:docMk/>
          <pc:sldMk cId="294715774" sldId="1830"/>
        </pc:sldMkLst>
      </pc:sldChg>
      <pc:sldChg chg="modNotesTx">
        <pc:chgData name="Laible, Elizabeth" userId="cc99524a-59cf-4811-bbbd-4798cc24125f" providerId="ADAL" clId="{FCFB39AC-65B4-47E8-84C0-D356A6DD65DC}" dt="2020-10-28T20:59:51.943" v="42" actId="20577"/>
        <pc:sldMkLst>
          <pc:docMk/>
          <pc:sldMk cId="3381303752" sldId="1835"/>
        </pc:sldMkLst>
      </pc:sldChg>
      <pc:sldChg chg="modNotesTx">
        <pc:chgData name="Laible, Elizabeth" userId="cc99524a-59cf-4811-bbbd-4798cc24125f" providerId="ADAL" clId="{FCFB39AC-65B4-47E8-84C0-D356A6DD65DC}" dt="2020-10-28T20:59:00.093" v="29" actId="20577"/>
        <pc:sldMkLst>
          <pc:docMk/>
          <pc:sldMk cId="2137776602" sldId="1837"/>
        </pc:sldMkLst>
      </pc:sldChg>
      <pc:sldChg chg="modNotesTx">
        <pc:chgData name="Laible, Elizabeth" userId="cc99524a-59cf-4811-bbbd-4798cc24125f" providerId="ADAL" clId="{FCFB39AC-65B4-47E8-84C0-D356A6DD65DC}" dt="2020-10-28T20:58:35.139" v="23" actId="20577"/>
        <pc:sldMkLst>
          <pc:docMk/>
          <pc:sldMk cId="3055692338" sldId="1838"/>
        </pc:sldMkLst>
      </pc:sldChg>
      <pc:sldChg chg="modNotesTx">
        <pc:chgData name="Laible, Elizabeth" userId="cc99524a-59cf-4811-bbbd-4798cc24125f" providerId="ADAL" clId="{FCFB39AC-65B4-47E8-84C0-D356A6DD65DC}" dt="2020-10-28T20:59:46.610" v="40" actId="20577"/>
        <pc:sldMkLst>
          <pc:docMk/>
          <pc:sldMk cId="3004813483" sldId="1841"/>
        </pc:sldMkLst>
      </pc:sldChg>
      <pc:sldChg chg="modNotesTx">
        <pc:chgData name="Laible, Elizabeth" userId="cc99524a-59cf-4811-bbbd-4798cc24125f" providerId="ADAL" clId="{FCFB39AC-65B4-47E8-84C0-D356A6DD65DC}" dt="2020-10-28T20:59:02.682" v="30" actId="20577"/>
        <pc:sldMkLst>
          <pc:docMk/>
          <pc:sldMk cId="2271898226" sldId="1842"/>
        </pc:sldMkLst>
      </pc:sldChg>
      <pc:sldChg chg="modNotesTx">
        <pc:chgData name="Laible, Elizabeth" userId="cc99524a-59cf-4811-bbbd-4798cc24125f" providerId="ADAL" clId="{FCFB39AC-65B4-47E8-84C0-D356A6DD65DC}" dt="2020-10-28T20:59:08.449" v="31" actId="20577"/>
        <pc:sldMkLst>
          <pc:docMk/>
          <pc:sldMk cId="1577158306" sldId="1856"/>
        </pc:sldMkLst>
      </pc:sldChg>
      <pc:sldChg chg="modNotesTx">
        <pc:chgData name="Laible, Elizabeth" userId="cc99524a-59cf-4811-bbbd-4798cc24125f" providerId="ADAL" clId="{FCFB39AC-65B4-47E8-84C0-D356A6DD65DC}" dt="2020-10-28T21:00:24.794" v="52" actId="20577"/>
        <pc:sldMkLst>
          <pc:docMk/>
          <pc:sldMk cId="1394816255" sldId="1860"/>
        </pc:sldMkLst>
      </pc:sldChg>
      <pc:sldChg chg="modNotesTx">
        <pc:chgData name="Laible, Elizabeth" userId="cc99524a-59cf-4811-bbbd-4798cc24125f" providerId="ADAL" clId="{FCFB39AC-65B4-47E8-84C0-D356A6DD65DC}" dt="2020-10-28T21:00:27.173" v="53" actId="20577"/>
        <pc:sldMkLst>
          <pc:docMk/>
          <pc:sldMk cId="2168041750" sldId="1861"/>
        </pc:sldMkLst>
      </pc:sldChg>
      <pc:sldChg chg="modNotesTx">
        <pc:chgData name="Laible, Elizabeth" userId="cc99524a-59cf-4811-bbbd-4798cc24125f" providerId="ADAL" clId="{FCFB39AC-65B4-47E8-84C0-D356A6DD65DC}" dt="2020-10-28T21:00:31.434" v="54" actId="20577"/>
        <pc:sldMkLst>
          <pc:docMk/>
          <pc:sldMk cId="2651605896" sldId="1862"/>
        </pc:sldMkLst>
      </pc:sldChg>
      <pc:sldChg chg="modNotesTx">
        <pc:chgData name="Laible, Elizabeth" userId="cc99524a-59cf-4811-bbbd-4798cc24125f" providerId="ADAL" clId="{FCFB39AC-65B4-47E8-84C0-D356A6DD65DC}" dt="2020-10-28T21:00:34.537" v="55" actId="20577"/>
        <pc:sldMkLst>
          <pc:docMk/>
          <pc:sldMk cId="2789886081" sldId="1863"/>
        </pc:sldMkLst>
      </pc:sldChg>
      <pc:sldChg chg="modNotesTx">
        <pc:chgData name="Laible, Elizabeth" userId="cc99524a-59cf-4811-bbbd-4798cc24125f" providerId="ADAL" clId="{FCFB39AC-65B4-47E8-84C0-D356A6DD65DC}" dt="2020-10-28T21:00:44.500" v="57" actId="20577"/>
        <pc:sldMkLst>
          <pc:docMk/>
          <pc:sldMk cId="3611169488" sldId="1865"/>
        </pc:sldMkLst>
      </pc:sldChg>
      <pc:sldChg chg="modNotesTx">
        <pc:chgData name="Laible, Elizabeth" userId="cc99524a-59cf-4811-bbbd-4798cc24125f" providerId="ADAL" clId="{FCFB39AC-65B4-47E8-84C0-D356A6DD65DC}" dt="2020-10-28T21:00:19.310" v="50" actId="20577"/>
        <pc:sldMkLst>
          <pc:docMk/>
          <pc:sldMk cId="3024885772" sldId="1866"/>
        </pc:sldMkLst>
      </pc:sldChg>
      <pc:sldChg chg="modNotesTx">
        <pc:chgData name="Laible, Elizabeth" userId="cc99524a-59cf-4811-bbbd-4798cc24125f" providerId="ADAL" clId="{FCFB39AC-65B4-47E8-84C0-D356A6DD65DC}" dt="2020-10-28T21:00:21.930" v="51" actId="20577"/>
        <pc:sldMkLst>
          <pc:docMk/>
          <pc:sldMk cId="900640920" sldId="1867"/>
        </pc:sldMkLst>
      </pc:sldChg>
      <pc:sldChg chg="modNotesTx">
        <pc:chgData name="Laible, Elizabeth" userId="cc99524a-59cf-4811-bbbd-4798cc24125f" providerId="ADAL" clId="{FCFB39AC-65B4-47E8-84C0-D356A6DD65DC}" dt="2020-10-28T20:58:07.568" v="18" actId="20577"/>
        <pc:sldMkLst>
          <pc:docMk/>
          <pc:sldMk cId="671285514" sldId="1870"/>
        </pc:sldMkLst>
      </pc:sldChg>
      <pc:sldChg chg="modNotesTx">
        <pc:chgData name="Laible, Elizabeth" userId="cc99524a-59cf-4811-bbbd-4798cc24125f" providerId="ADAL" clId="{FCFB39AC-65B4-47E8-84C0-D356A6DD65DC}" dt="2020-10-28T20:59:16.556" v="33" actId="20577"/>
        <pc:sldMkLst>
          <pc:docMk/>
          <pc:sldMk cId="1883339341" sldId="1871"/>
        </pc:sldMkLst>
      </pc:sldChg>
      <pc:sldChg chg="modNotesTx">
        <pc:chgData name="Laible, Elizabeth" userId="cc99524a-59cf-4811-bbbd-4798cc24125f" providerId="ADAL" clId="{FCFB39AC-65B4-47E8-84C0-D356A6DD65DC}" dt="2020-10-28T21:00:02.789" v="45" actId="20577"/>
        <pc:sldMkLst>
          <pc:docMk/>
          <pc:sldMk cId="814735262" sldId="1872"/>
        </pc:sldMkLst>
      </pc:sldChg>
      <pc:sldChg chg="modNotesTx">
        <pc:chgData name="Laible, Elizabeth" userId="cc99524a-59cf-4811-bbbd-4798cc24125f" providerId="ADAL" clId="{FCFB39AC-65B4-47E8-84C0-D356A6DD65DC}" dt="2020-10-28T21:00:09.660" v="47" actId="20577"/>
        <pc:sldMkLst>
          <pc:docMk/>
          <pc:sldMk cId="3697250775" sldId="1873"/>
        </pc:sldMkLst>
      </pc:sldChg>
      <pc:sldChg chg="modNotesTx">
        <pc:chgData name="Laible, Elizabeth" userId="cc99524a-59cf-4811-bbbd-4798cc24125f" providerId="ADAL" clId="{FCFB39AC-65B4-47E8-84C0-D356A6DD65DC}" dt="2020-10-28T21:00:51.579" v="59" actId="20577"/>
        <pc:sldMkLst>
          <pc:docMk/>
          <pc:sldMk cId="1906739113" sldId="187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DCDBC5-95E9-4F42-8754-6810EB41A3B6}" type="doc">
      <dgm:prSet loTypeId="urn:microsoft.com/office/officeart/2005/8/layout/venn1" loCatId="process" qsTypeId="urn:microsoft.com/office/officeart/2005/8/quickstyle/simple1" qsCatId="simple" csTypeId="urn:microsoft.com/office/officeart/2005/8/colors/colorful3" csCatId="colorful" phldr="1"/>
      <dgm:spPr/>
      <dgm:t>
        <a:bodyPr/>
        <a:lstStyle/>
        <a:p>
          <a:endParaRPr lang="en-US"/>
        </a:p>
      </dgm:t>
    </dgm:pt>
    <dgm:pt modelId="{2EC81A35-8D57-124B-ABCE-2ABCF936B667}">
      <dgm:prSet phldrT="[Text]"/>
      <dgm:spPr>
        <a:solidFill>
          <a:schemeClr val="accent4">
            <a:alpha val="90000"/>
          </a:schemeClr>
        </a:solidFill>
      </dgm:spPr>
      <dgm:t>
        <a:bodyPr/>
        <a:lstStyle/>
        <a:p>
          <a:r>
            <a:rPr lang="en-US" b="1" dirty="0">
              <a:solidFill>
                <a:schemeClr val="bg1"/>
              </a:solidFill>
              <a:latin typeface="Calibri" panose="020F0502020204030204" pitchFamily="34" charset="0"/>
              <a:cs typeface="Calibri" panose="020F0502020204030204" pitchFamily="34" charset="0"/>
            </a:rPr>
            <a:t>Abstract</a:t>
          </a:r>
        </a:p>
      </dgm:t>
    </dgm:pt>
    <dgm:pt modelId="{93BFC6B5-0E63-324A-B30F-A7A171F4E817}" type="parTrans" cxnId="{FB8C29D6-657F-7347-9691-7C1B684B2B1E}">
      <dgm:prSet/>
      <dgm:spPr/>
      <dgm:t>
        <a:bodyPr/>
        <a:lstStyle/>
        <a:p>
          <a:endParaRPr lang="en-US"/>
        </a:p>
      </dgm:t>
    </dgm:pt>
    <dgm:pt modelId="{4F34C741-B58B-8E44-B2B7-D1B3810C9DFD}" type="sibTrans" cxnId="{FB8C29D6-657F-7347-9691-7C1B684B2B1E}">
      <dgm:prSet/>
      <dgm:spPr/>
      <dgm:t>
        <a:bodyPr/>
        <a:lstStyle/>
        <a:p>
          <a:endParaRPr lang="en-US"/>
        </a:p>
      </dgm:t>
    </dgm:pt>
    <dgm:pt modelId="{E47640B8-E388-6141-8043-F310278C03B2}">
      <dgm:prSet phldrT="[Text]"/>
      <dgm:spPr>
        <a:solidFill>
          <a:schemeClr val="accent6">
            <a:alpha val="50000"/>
          </a:schemeClr>
        </a:solidFill>
      </dgm:spPr>
      <dgm:t>
        <a:bodyPr/>
        <a:lstStyle/>
        <a:p>
          <a:r>
            <a:rPr lang="en-US" b="1" dirty="0">
              <a:solidFill>
                <a:schemeClr val="bg1"/>
              </a:solidFill>
              <a:latin typeface="Calibri" panose="020F0502020204030204" pitchFamily="34" charset="0"/>
              <a:cs typeface="Calibri" panose="020F0502020204030204" pitchFamily="34" charset="0"/>
            </a:rPr>
            <a:t>Pictorial</a:t>
          </a:r>
        </a:p>
      </dgm:t>
    </dgm:pt>
    <dgm:pt modelId="{57A28E9E-379A-074C-978F-D701171A9D16}" type="parTrans" cxnId="{CCC2C2EA-E3C8-7442-8E0D-C0B533A5BFDE}">
      <dgm:prSet/>
      <dgm:spPr/>
      <dgm:t>
        <a:bodyPr/>
        <a:lstStyle/>
        <a:p>
          <a:endParaRPr lang="en-US"/>
        </a:p>
      </dgm:t>
    </dgm:pt>
    <dgm:pt modelId="{0D294ADB-EF11-D941-B290-D319254BF064}" type="sibTrans" cxnId="{CCC2C2EA-E3C8-7442-8E0D-C0B533A5BFDE}">
      <dgm:prSet/>
      <dgm:spPr/>
      <dgm:t>
        <a:bodyPr/>
        <a:lstStyle/>
        <a:p>
          <a:endParaRPr lang="en-US"/>
        </a:p>
      </dgm:t>
    </dgm:pt>
    <dgm:pt modelId="{865D233C-903B-9F4C-9226-AC6433E046AF}">
      <dgm:prSet phldrT="[Text]"/>
      <dgm:spPr>
        <a:solidFill>
          <a:schemeClr val="accent1">
            <a:alpha val="50000"/>
          </a:schemeClr>
        </a:solidFill>
      </dgm:spPr>
      <dgm:t>
        <a:bodyPr/>
        <a:lstStyle/>
        <a:p>
          <a:r>
            <a:rPr lang="en-US" b="1" dirty="0">
              <a:solidFill>
                <a:schemeClr val="bg1"/>
              </a:solidFill>
              <a:latin typeface="Calibri" panose="020F0502020204030204" pitchFamily="34" charset="0"/>
              <a:cs typeface="Calibri" panose="020F0502020204030204" pitchFamily="34" charset="0"/>
            </a:rPr>
            <a:t>Concrete</a:t>
          </a:r>
        </a:p>
      </dgm:t>
    </dgm:pt>
    <dgm:pt modelId="{67884939-1953-8944-996F-DC9AF84144E4}" type="parTrans" cxnId="{5AED5339-DC14-324C-85BB-F084E09E62DD}">
      <dgm:prSet/>
      <dgm:spPr/>
      <dgm:t>
        <a:bodyPr/>
        <a:lstStyle/>
        <a:p>
          <a:endParaRPr lang="en-US"/>
        </a:p>
      </dgm:t>
    </dgm:pt>
    <dgm:pt modelId="{95730D6A-BF57-8149-A562-F4DF03615C2D}" type="sibTrans" cxnId="{5AED5339-DC14-324C-85BB-F084E09E62DD}">
      <dgm:prSet/>
      <dgm:spPr/>
      <dgm:t>
        <a:bodyPr/>
        <a:lstStyle/>
        <a:p>
          <a:endParaRPr lang="en-US"/>
        </a:p>
      </dgm:t>
    </dgm:pt>
    <dgm:pt modelId="{ABB0EE10-8504-404A-8824-5F22425D91BF}" type="pres">
      <dgm:prSet presAssocID="{C2DCDBC5-95E9-4F42-8754-6810EB41A3B6}" presName="compositeShape" presStyleCnt="0">
        <dgm:presLayoutVars>
          <dgm:chMax val="7"/>
          <dgm:dir/>
          <dgm:resizeHandles val="exact"/>
        </dgm:presLayoutVars>
      </dgm:prSet>
      <dgm:spPr/>
    </dgm:pt>
    <dgm:pt modelId="{93E056BD-4766-394C-A4DC-5E4C2451228E}" type="pres">
      <dgm:prSet presAssocID="{2EC81A35-8D57-124B-ABCE-2ABCF936B667}" presName="circ1" presStyleLbl="vennNode1" presStyleIdx="0" presStyleCnt="3" custScaleX="169481" custScaleY="92938" custLinFactNeighborX="-1461" custLinFactNeighborY="-35450"/>
      <dgm:spPr/>
    </dgm:pt>
    <dgm:pt modelId="{9EC0FAFF-6CE3-7640-BE7A-52C4AF5538E2}" type="pres">
      <dgm:prSet presAssocID="{2EC81A35-8D57-124B-ABCE-2ABCF936B667}" presName="circ1Tx" presStyleLbl="revTx" presStyleIdx="0" presStyleCnt="0">
        <dgm:presLayoutVars>
          <dgm:chMax val="0"/>
          <dgm:chPref val="0"/>
          <dgm:bulletEnabled val="1"/>
        </dgm:presLayoutVars>
      </dgm:prSet>
      <dgm:spPr/>
    </dgm:pt>
    <dgm:pt modelId="{E0F896BF-E8D9-2145-B631-F874C101A436}" type="pres">
      <dgm:prSet presAssocID="{E47640B8-E388-6141-8043-F310278C03B2}" presName="circ2" presStyleLbl="vennNode1" presStyleIdx="1" presStyleCnt="3" custScaleX="153807" custLinFactNeighborX="30195" custLinFactNeighborY="-12709"/>
      <dgm:spPr/>
    </dgm:pt>
    <dgm:pt modelId="{524DE1D1-1650-674C-AA9B-4DB5A8E1AD84}" type="pres">
      <dgm:prSet presAssocID="{E47640B8-E388-6141-8043-F310278C03B2}" presName="circ2Tx" presStyleLbl="revTx" presStyleIdx="0" presStyleCnt="0">
        <dgm:presLayoutVars>
          <dgm:chMax val="0"/>
          <dgm:chPref val="0"/>
          <dgm:bulletEnabled val="1"/>
        </dgm:presLayoutVars>
      </dgm:prSet>
      <dgm:spPr/>
    </dgm:pt>
    <dgm:pt modelId="{DDAD003A-79BB-F54B-8024-DA7A6A25F4EE}" type="pres">
      <dgm:prSet presAssocID="{865D233C-903B-9F4C-9226-AC6433E046AF}" presName="circ3" presStyleLbl="vennNode1" presStyleIdx="2" presStyleCnt="3" custScaleX="153807" custScaleY="95170" custLinFactNeighborX="-29221" custLinFactNeighborY="-9740"/>
      <dgm:spPr/>
    </dgm:pt>
    <dgm:pt modelId="{337EDADF-F20D-C040-81EA-8B0554C72AC2}" type="pres">
      <dgm:prSet presAssocID="{865D233C-903B-9F4C-9226-AC6433E046AF}" presName="circ3Tx" presStyleLbl="revTx" presStyleIdx="0" presStyleCnt="0">
        <dgm:presLayoutVars>
          <dgm:chMax val="0"/>
          <dgm:chPref val="0"/>
          <dgm:bulletEnabled val="1"/>
        </dgm:presLayoutVars>
      </dgm:prSet>
      <dgm:spPr/>
    </dgm:pt>
  </dgm:ptLst>
  <dgm:cxnLst>
    <dgm:cxn modelId="{5AED5339-DC14-324C-85BB-F084E09E62DD}" srcId="{C2DCDBC5-95E9-4F42-8754-6810EB41A3B6}" destId="{865D233C-903B-9F4C-9226-AC6433E046AF}" srcOrd="2" destOrd="0" parTransId="{67884939-1953-8944-996F-DC9AF84144E4}" sibTransId="{95730D6A-BF57-8149-A562-F4DF03615C2D}"/>
    <dgm:cxn modelId="{B52A4640-FD85-D64F-8F35-E07304235F5F}" type="presOf" srcId="{2EC81A35-8D57-124B-ABCE-2ABCF936B667}" destId="{9EC0FAFF-6CE3-7640-BE7A-52C4AF5538E2}" srcOrd="1" destOrd="0" presId="urn:microsoft.com/office/officeart/2005/8/layout/venn1"/>
    <dgm:cxn modelId="{EF1E985C-4C83-514F-AAB7-E897E1014759}" type="presOf" srcId="{E47640B8-E388-6141-8043-F310278C03B2}" destId="{524DE1D1-1650-674C-AA9B-4DB5A8E1AD84}" srcOrd="1" destOrd="0" presId="urn:microsoft.com/office/officeart/2005/8/layout/venn1"/>
    <dgm:cxn modelId="{C3825867-C405-7B42-A7E5-424A4EAD6450}" type="presOf" srcId="{E47640B8-E388-6141-8043-F310278C03B2}" destId="{E0F896BF-E8D9-2145-B631-F874C101A436}" srcOrd="0" destOrd="0" presId="urn:microsoft.com/office/officeart/2005/8/layout/venn1"/>
    <dgm:cxn modelId="{034C6D4E-2FBA-474A-9077-0FF8C9C804CA}" type="presOf" srcId="{C2DCDBC5-95E9-4F42-8754-6810EB41A3B6}" destId="{ABB0EE10-8504-404A-8824-5F22425D91BF}" srcOrd="0" destOrd="0" presId="urn:microsoft.com/office/officeart/2005/8/layout/venn1"/>
    <dgm:cxn modelId="{E979DA97-980B-3643-BB92-317601AA8A1C}" type="presOf" srcId="{865D233C-903B-9F4C-9226-AC6433E046AF}" destId="{337EDADF-F20D-C040-81EA-8B0554C72AC2}" srcOrd="1" destOrd="0" presId="urn:microsoft.com/office/officeart/2005/8/layout/venn1"/>
    <dgm:cxn modelId="{3007A799-B6FD-C042-BC31-FD8640B2F69C}" type="presOf" srcId="{865D233C-903B-9F4C-9226-AC6433E046AF}" destId="{DDAD003A-79BB-F54B-8024-DA7A6A25F4EE}" srcOrd="0" destOrd="0" presId="urn:microsoft.com/office/officeart/2005/8/layout/venn1"/>
    <dgm:cxn modelId="{2BE821C9-2121-9B41-97DB-B374926960B4}" type="presOf" srcId="{2EC81A35-8D57-124B-ABCE-2ABCF936B667}" destId="{93E056BD-4766-394C-A4DC-5E4C2451228E}" srcOrd="0" destOrd="0" presId="urn:microsoft.com/office/officeart/2005/8/layout/venn1"/>
    <dgm:cxn modelId="{FB8C29D6-657F-7347-9691-7C1B684B2B1E}" srcId="{C2DCDBC5-95E9-4F42-8754-6810EB41A3B6}" destId="{2EC81A35-8D57-124B-ABCE-2ABCF936B667}" srcOrd="0" destOrd="0" parTransId="{93BFC6B5-0E63-324A-B30F-A7A171F4E817}" sibTransId="{4F34C741-B58B-8E44-B2B7-D1B3810C9DFD}"/>
    <dgm:cxn modelId="{CCC2C2EA-E3C8-7442-8E0D-C0B533A5BFDE}" srcId="{C2DCDBC5-95E9-4F42-8754-6810EB41A3B6}" destId="{E47640B8-E388-6141-8043-F310278C03B2}" srcOrd="1" destOrd="0" parTransId="{57A28E9E-379A-074C-978F-D701171A9D16}" sibTransId="{0D294ADB-EF11-D941-B290-D319254BF064}"/>
    <dgm:cxn modelId="{E3AA8411-1348-674D-BBB3-180030DCDE43}" type="presParOf" srcId="{ABB0EE10-8504-404A-8824-5F22425D91BF}" destId="{93E056BD-4766-394C-A4DC-5E4C2451228E}" srcOrd="0" destOrd="0" presId="urn:microsoft.com/office/officeart/2005/8/layout/venn1"/>
    <dgm:cxn modelId="{7BE10229-9ECC-B04C-BCBD-5C48734A388C}" type="presParOf" srcId="{ABB0EE10-8504-404A-8824-5F22425D91BF}" destId="{9EC0FAFF-6CE3-7640-BE7A-52C4AF5538E2}" srcOrd="1" destOrd="0" presId="urn:microsoft.com/office/officeart/2005/8/layout/venn1"/>
    <dgm:cxn modelId="{40178842-B790-BA4E-9D3B-93341614B1D0}" type="presParOf" srcId="{ABB0EE10-8504-404A-8824-5F22425D91BF}" destId="{E0F896BF-E8D9-2145-B631-F874C101A436}" srcOrd="2" destOrd="0" presId="urn:microsoft.com/office/officeart/2005/8/layout/venn1"/>
    <dgm:cxn modelId="{D1A9D604-ECA4-3A4F-AF71-6AC9ABA33704}" type="presParOf" srcId="{ABB0EE10-8504-404A-8824-5F22425D91BF}" destId="{524DE1D1-1650-674C-AA9B-4DB5A8E1AD84}" srcOrd="3" destOrd="0" presId="urn:microsoft.com/office/officeart/2005/8/layout/venn1"/>
    <dgm:cxn modelId="{6664AA12-529F-F740-887C-153AB714C68D}" type="presParOf" srcId="{ABB0EE10-8504-404A-8824-5F22425D91BF}" destId="{DDAD003A-79BB-F54B-8024-DA7A6A25F4EE}" srcOrd="4" destOrd="0" presId="urn:microsoft.com/office/officeart/2005/8/layout/venn1"/>
    <dgm:cxn modelId="{2240D205-BFFC-CB44-A1A3-BF8308066BCD}" type="presParOf" srcId="{ABB0EE10-8504-404A-8824-5F22425D91BF}" destId="{337EDADF-F20D-C040-81EA-8B0554C72AC2}"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2DCDBC5-95E9-4F42-8754-6810EB41A3B6}" type="doc">
      <dgm:prSet loTypeId="urn:microsoft.com/office/officeart/2005/8/layout/venn1" loCatId="process" qsTypeId="urn:microsoft.com/office/officeart/2005/8/quickstyle/simple1" qsCatId="simple" csTypeId="urn:microsoft.com/office/officeart/2005/8/colors/colorful3" csCatId="colorful" phldr="1"/>
      <dgm:spPr/>
      <dgm:t>
        <a:bodyPr/>
        <a:lstStyle/>
        <a:p>
          <a:endParaRPr lang="en-US"/>
        </a:p>
      </dgm:t>
    </dgm:pt>
    <dgm:pt modelId="{2EC81A35-8D57-124B-ABCE-2ABCF936B667}">
      <dgm:prSet phldrT="[Text]"/>
      <dgm:spPr>
        <a:noFill/>
      </dgm:spPr>
      <dgm:t>
        <a:bodyPr/>
        <a:lstStyle/>
        <a:p>
          <a:r>
            <a:rPr lang="en-US" b="1" dirty="0">
              <a:solidFill>
                <a:schemeClr val="bg1"/>
              </a:solidFill>
              <a:latin typeface="Calibri" panose="020F0502020204030204" pitchFamily="34" charset="0"/>
              <a:cs typeface="Calibri" panose="020F0502020204030204" pitchFamily="34" charset="0"/>
            </a:rPr>
            <a:t>Abstract</a:t>
          </a:r>
        </a:p>
      </dgm:t>
    </dgm:pt>
    <dgm:pt modelId="{93BFC6B5-0E63-324A-B30F-A7A171F4E817}" type="parTrans" cxnId="{FB8C29D6-657F-7347-9691-7C1B684B2B1E}">
      <dgm:prSet/>
      <dgm:spPr/>
      <dgm:t>
        <a:bodyPr/>
        <a:lstStyle/>
        <a:p>
          <a:endParaRPr lang="en-US"/>
        </a:p>
      </dgm:t>
    </dgm:pt>
    <dgm:pt modelId="{4F34C741-B58B-8E44-B2B7-D1B3810C9DFD}" type="sibTrans" cxnId="{FB8C29D6-657F-7347-9691-7C1B684B2B1E}">
      <dgm:prSet/>
      <dgm:spPr/>
      <dgm:t>
        <a:bodyPr/>
        <a:lstStyle/>
        <a:p>
          <a:endParaRPr lang="en-US"/>
        </a:p>
      </dgm:t>
    </dgm:pt>
    <dgm:pt modelId="{E47640B8-E388-6141-8043-F310278C03B2}">
      <dgm:prSet phldrT="[Text]"/>
      <dgm:spPr>
        <a:noFill/>
      </dgm:spPr>
      <dgm:t>
        <a:bodyPr/>
        <a:lstStyle/>
        <a:p>
          <a:r>
            <a:rPr lang="en-US" b="1" dirty="0">
              <a:solidFill>
                <a:schemeClr val="bg1"/>
              </a:solidFill>
              <a:latin typeface="Calibri" panose="020F0502020204030204" pitchFamily="34" charset="0"/>
              <a:cs typeface="Calibri" panose="020F0502020204030204" pitchFamily="34" charset="0"/>
            </a:rPr>
            <a:t>Pictorial</a:t>
          </a:r>
        </a:p>
      </dgm:t>
    </dgm:pt>
    <dgm:pt modelId="{57A28E9E-379A-074C-978F-D701171A9D16}" type="parTrans" cxnId="{CCC2C2EA-E3C8-7442-8E0D-C0B533A5BFDE}">
      <dgm:prSet/>
      <dgm:spPr/>
      <dgm:t>
        <a:bodyPr/>
        <a:lstStyle/>
        <a:p>
          <a:endParaRPr lang="en-US"/>
        </a:p>
      </dgm:t>
    </dgm:pt>
    <dgm:pt modelId="{0D294ADB-EF11-D941-B290-D319254BF064}" type="sibTrans" cxnId="{CCC2C2EA-E3C8-7442-8E0D-C0B533A5BFDE}">
      <dgm:prSet/>
      <dgm:spPr/>
      <dgm:t>
        <a:bodyPr/>
        <a:lstStyle/>
        <a:p>
          <a:endParaRPr lang="en-US"/>
        </a:p>
      </dgm:t>
    </dgm:pt>
    <dgm:pt modelId="{865D233C-903B-9F4C-9226-AC6433E046AF}">
      <dgm:prSet phldrT="[Text]"/>
      <dgm:spPr>
        <a:solidFill>
          <a:schemeClr val="accent1">
            <a:alpha val="50000"/>
          </a:schemeClr>
        </a:solidFill>
      </dgm:spPr>
      <dgm:t>
        <a:bodyPr/>
        <a:lstStyle/>
        <a:p>
          <a:r>
            <a:rPr lang="en-US" b="1" dirty="0">
              <a:solidFill>
                <a:schemeClr val="bg1"/>
              </a:solidFill>
              <a:latin typeface="Calibri" panose="020F0502020204030204" pitchFamily="34" charset="0"/>
              <a:cs typeface="Calibri" panose="020F0502020204030204" pitchFamily="34" charset="0"/>
            </a:rPr>
            <a:t>Concrete</a:t>
          </a:r>
        </a:p>
      </dgm:t>
    </dgm:pt>
    <dgm:pt modelId="{67884939-1953-8944-996F-DC9AF84144E4}" type="parTrans" cxnId="{5AED5339-DC14-324C-85BB-F084E09E62DD}">
      <dgm:prSet/>
      <dgm:spPr/>
      <dgm:t>
        <a:bodyPr/>
        <a:lstStyle/>
        <a:p>
          <a:endParaRPr lang="en-US"/>
        </a:p>
      </dgm:t>
    </dgm:pt>
    <dgm:pt modelId="{95730D6A-BF57-8149-A562-F4DF03615C2D}" type="sibTrans" cxnId="{5AED5339-DC14-324C-85BB-F084E09E62DD}">
      <dgm:prSet/>
      <dgm:spPr/>
      <dgm:t>
        <a:bodyPr/>
        <a:lstStyle/>
        <a:p>
          <a:endParaRPr lang="en-US"/>
        </a:p>
      </dgm:t>
    </dgm:pt>
    <dgm:pt modelId="{ABB0EE10-8504-404A-8824-5F22425D91BF}" type="pres">
      <dgm:prSet presAssocID="{C2DCDBC5-95E9-4F42-8754-6810EB41A3B6}" presName="compositeShape" presStyleCnt="0">
        <dgm:presLayoutVars>
          <dgm:chMax val="7"/>
          <dgm:dir/>
          <dgm:resizeHandles val="exact"/>
        </dgm:presLayoutVars>
      </dgm:prSet>
      <dgm:spPr/>
    </dgm:pt>
    <dgm:pt modelId="{93E056BD-4766-394C-A4DC-5E4C2451228E}" type="pres">
      <dgm:prSet presAssocID="{2EC81A35-8D57-124B-ABCE-2ABCF936B667}" presName="circ1" presStyleLbl="vennNode1" presStyleIdx="0" presStyleCnt="3" custScaleX="169481" custScaleY="92938" custLinFactNeighborX="-1461" custLinFactNeighborY="-35450"/>
      <dgm:spPr/>
    </dgm:pt>
    <dgm:pt modelId="{9EC0FAFF-6CE3-7640-BE7A-52C4AF5538E2}" type="pres">
      <dgm:prSet presAssocID="{2EC81A35-8D57-124B-ABCE-2ABCF936B667}" presName="circ1Tx" presStyleLbl="revTx" presStyleIdx="0" presStyleCnt="0">
        <dgm:presLayoutVars>
          <dgm:chMax val="0"/>
          <dgm:chPref val="0"/>
          <dgm:bulletEnabled val="1"/>
        </dgm:presLayoutVars>
      </dgm:prSet>
      <dgm:spPr/>
    </dgm:pt>
    <dgm:pt modelId="{E0F896BF-E8D9-2145-B631-F874C101A436}" type="pres">
      <dgm:prSet presAssocID="{E47640B8-E388-6141-8043-F310278C03B2}" presName="circ2" presStyleLbl="vennNode1" presStyleIdx="1" presStyleCnt="3" custScaleX="153807" custLinFactNeighborX="30195" custLinFactNeighborY="-12709"/>
      <dgm:spPr/>
    </dgm:pt>
    <dgm:pt modelId="{524DE1D1-1650-674C-AA9B-4DB5A8E1AD84}" type="pres">
      <dgm:prSet presAssocID="{E47640B8-E388-6141-8043-F310278C03B2}" presName="circ2Tx" presStyleLbl="revTx" presStyleIdx="0" presStyleCnt="0">
        <dgm:presLayoutVars>
          <dgm:chMax val="0"/>
          <dgm:chPref val="0"/>
          <dgm:bulletEnabled val="1"/>
        </dgm:presLayoutVars>
      </dgm:prSet>
      <dgm:spPr/>
    </dgm:pt>
    <dgm:pt modelId="{DDAD003A-79BB-F54B-8024-DA7A6A25F4EE}" type="pres">
      <dgm:prSet presAssocID="{865D233C-903B-9F4C-9226-AC6433E046AF}" presName="circ3" presStyleLbl="vennNode1" presStyleIdx="2" presStyleCnt="3" custScaleX="153807" custScaleY="95170" custLinFactNeighborX="-29221" custLinFactNeighborY="-9740"/>
      <dgm:spPr/>
    </dgm:pt>
    <dgm:pt modelId="{337EDADF-F20D-C040-81EA-8B0554C72AC2}" type="pres">
      <dgm:prSet presAssocID="{865D233C-903B-9F4C-9226-AC6433E046AF}" presName="circ3Tx" presStyleLbl="revTx" presStyleIdx="0" presStyleCnt="0">
        <dgm:presLayoutVars>
          <dgm:chMax val="0"/>
          <dgm:chPref val="0"/>
          <dgm:bulletEnabled val="1"/>
        </dgm:presLayoutVars>
      </dgm:prSet>
      <dgm:spPr/>
    </dgm:pt>
  </dgm:ptLst>
  <dgm:cxnLst>
    <dgm:cxn modelId="{5AED5339-DC14-324C-85BB-F084E09E62DD}" srcId="{C2DCDBC5-95E9-4F42-8754-6810EB41A3B6}" destId="{865D233C-903B-9F4C-9226-AC6433E046AF}" srcOrd="2" destOrd="0" parTransId="{67884939-1953-8944-996F-DC9AF84144E4}" sibTransId="{95730D6A-BF57-8149-A562-F4DF03615C2D}"/>
    <dgm:cxn modelId="{AA7ACB3B-0DC9-F44A-91F2-35A535761FBF}" type="presOf" srcId="{E47640B8-E388-6141-8043-F310278C03B2}" destId="{E0F896BF-E8D9-2145-B631-F874C101A436}" srcOrd="0" destOrd="0" presId="urn:microsoft.com/office/officeart/2005/8/layout/venn1"/>
    <dgm:cxn modelId="{E651103E-1232-ED4F-999A-D7E850AA70FE}" type="presOf" srcId="{2EC81A35-8D57-124B-ABCE-2ABCF936B667}" destId="{93E056BD-4766-394C-A4DC-5E4C2451228E}" srcOrd="0" destOrd="0" presId="urn:microsoft.com/office/officeart/2005/8/layout/venn1"/>
    <dgm:cxn modelId="{73DB1964-0EB3-4A4A-ADBA-419CFE6FBA5E}" type="presOf" srcId="{865D233C-903B-9F4C-9226-AC6433E046AF}" destId="{DDAD003A-79BB-F54B-8024-DA7A6A25F4EE}" srcOrd="0" destOrd="0" presId="urn:microsoft.com/office/officeart/2005/8/layout/venn1"/>
    <dgm:cxn modelId="{F9D350B3-89E1-454F-B61F-2AF1CD196808}" type="presOf" srcId="{E47640B8-E388-6141-8043-F310278C03B2}" destId="{524DE1D1-1650-674C-AA9B-4DB5A8E1AD84}" srcOrd="1" destOrd="0" presId="urn:microsoft.com/office/officeart/2005/8/layout/venn1"/>
    <dgm:cxn modelId="{94C729CA-581B-F146-AB67-C831D468B72F}" type="presOf" srcId="{C2DCDBC5-95E9-4F42-8754-6810EB41A3B6}" destId="{ABB0EE10-8504-404A-8824-5F22425D91BF}" srcOrd="0" destOrd="0" presId="urn:microsoft.com/office/officeart/2005/8/layout/venn1"/>
    <dgm:cxn modelId="{C0C095CC-231E-0146-92E5-9F29AA876E53}" type="presOf" srcId="{2EC81A35-8D57-124B-ABCE-2ABCF936B667}" destId="{9EC0FAFF-6CE3-7640-BE7A-52C4AF5538E2}" srcOrd="1" destOrd="0" presId="urn:microsoft.com/office/officeart/2005/8/layout/venn1"/>
    <dgm:cxn modelId="{FB8C29D6-657F-7347-9691-7C1B684B2B1E}" srcId="{C2DCDBC5-95E9-4F42-8754-6810EB41A3B6}" destId="{2EC81A35-8D57-124B-ABCE-2ABCF936B667}" srcOrd="0" destOrd="0" parTransId="{93BFC6B5-0E63-324A-B30F-A7A171F4E817}" sibTransId="{4F34C741-B58B-8E44-B2B7-D1B3810C9DFD}"/>
    <dgm:cxn modelId="{FC8FDED9-DE95-5F4F-BD5F-02B189DD940A}" type="presOf" srcId="{865D233C-903B-9F4C-9226-AC6433E046AF}" destId="{337EDADF-F20D-C040-81EA-8B0554C72AC2}" srcOrd="1" destOrd="0" presId="urn:microsoft.com/office/officeart/2005/8/layout/venn1"/>
    <dgm:cxn modelId="{CCC2C2EA-E3C8-7442-8E0D-C0B533A5BFDE}" srcId="{C2DCDBC5-95E9-4F42-8754-6810EB41A3B6}" destId="{E47640B8-E388-6141-8043-F310278C03B2}" srcOrd="1" destOrd="0" parTransId="{57A28E9E-379A-074C-978F-D701171A9D16}" sibTransId="{0D294ADB-EF11-D941-B290-D319254BF064}"/>
    <dgm:cxn modelId="{44EEC507-5C07-2541-A7D1-2C22C5DF6D86}" type="presParOf" srcId="{ABB0EE10-8504-404A-8824-5F22425D91BF}" destId="{93E056BD-4766-394C-A4DC-5E4C2451228E}" srcOrd="0" destOrd="0" presId="urn:microsoft.com/office/officeart/2005/8/layout/venn1"/>
    <dgm:cxn modelId="{17B6DDEC-2559-EE4A-A030-7626FC075293}" type="presParOf" srcId="{ABB0EE10-8504-404A-8824-5F22425D91BF}" destId="{9EC0FAFF-6CE3-7640-BE7A-52C4AF5538E2}" srcOrd="1" destOrd="0" presId="urn:microsoft.com/office/officeart/2005/8/layout/venn1"/>
    <dgm:cxn modelId="{AE5D67AE-214A-B04F-B8C3-5D26F3F716B4}" type="presParOf" srcId="{ABB0EE10-8504-404A-8824-5F22425D91BF}" destId="{E0F896BF-E8D9-2145-B631-F874C101A436}" srcOrd="2" destOrd="0" presId="urn:microsoft.com/office/officeart/2005/8/layout/venn1"/>
    <dgm:cxn modelId="{A33DB061-A248-424A-A132-B87A01D21DD9}" type="presParOf" srcId="{ABB0EE10-8504-404A-8824-5F22425D91BF}" destId="{524DE1D1-1650-674C-AA9B-4DB5A8E1AD84}" srcOrd="3" destOrd="0" presId="urn:microsoft.com/office/officeart/2005/8/layout/venn1"/>
    <dgm:cxn modelId="{383B8B92-0AFE-234E-B49E-0539FFD29D13}" type="presParOf" srcId="{ABB0EE10-8504-404A-8824-5F22425D91BF}" destId="{DDAD003A-79BB-F54B-8024-DA7A6A25F4EE}" srcOrd="4" destOrd="0" presId="urn:microsoft.com/office/officeart/2005/8/layout/venn1"/>
    <dgm:cxn modelId="{58E3E84C-94C5-7D43-BD72-3C069981F116}" type="presParOf" srcId="{ABB0EE10-8504-404A-8824-5F22425D91BF}" destId="{337EDADF-F20D-C040-81EA-8B0554C72AC2}"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C2DCDBC5-95E9-4F42-8754-6810EB41A3B6}" type="doc">
      <dgm:prSet loTypeId="urn:microsoft.com/office/officeart/2005/8/layout/venn1" loCatId="process" qsTypeId="urn:microsoft.com/office/officeart/2005/8/quickstyle/simple1" qsCatId="simple" csTypeId="urn:microsoft.com/office/officeart/2005/8/colors/colorful3" csCatId="colorful" phldr="1"/>
      <dgm:spPr/>
      <dgm:t>
        <a:bodyPr/>
        <a:lstStyle/>
        <a:p>
          <a:endParaRPr lang="en-US"/>
        </a:p>
      </dgm:t>
    </dgm:pt>
    <dgm:pt modelId="{2EC81A35-8D57-124B-ABCE-2ABCF936B667}">
      <dgm:prSet phldrT="[Text]"/>
      <dgm:spPr>
        <a:noFill/>
      </dgm:spPr>
      <dgm:t>
        <a:bodyPr/>
        <a:lstStyle/>
        <a:p>
          <a:r>
            <a:rPr lang="en-US" b="1" dirty="0">
              <a:solidFill>
                <a:schemeClr val="bg1"/>
              </a:solidFill>
              <a:latin typeface="Calibri" panose="020F0502020204030204" pitchFamily="34" charset="0"/>
              <a:cs typeface="Calibri" panose="020F0502020204030204" pitchFamily="34" charset="0"/>
            </a:rPr>
            <a:t>Abstract</a:t>
          </a:r>
        </a:p>
      </dgm:t>
    </dgm:pt>
    <dgm:pt modelId="{93BFC6B5-0E63-324A-B30F-A7A171F4E817}" type="parTrans" cxnId="{FB8C29D6-657F-7347-9691-7C1B684B2B1E}">
      <dgm:prSet/>
      <dgm:spPr/>
      <dgm:t>
        <a:bodyPr/>
        <a:lstStyle/>
        <a:p>
          <a:endParaRPr lang="en-US"/>
        </a:p>
      </dgm:t>
    </dgm:pt>
    <dgm:pt modelId="{4F34C741-B58B-8E44-B2B7-D1B3810C9DFD}" type="sibTrans" cxnId="{FB8C29D6-657F-7347-9691-7C1B684B2B1E}">
      <dgm:prSet/>
      <dgm:spPr/>
      <dgm:t>
        <a:bodyPr/>
        <a:lstStyle/>
        <a:p>
          <a:endParaRPr lang="en-US"/>
        </a:p>
      </dgm:t>
    </dgm:pt>
    <dgm:pt modelId="{E47640B8-E388-6141-8043-F310278C03B2}">
      <dgm:prSet phldrT="[Text]"/>
      <dgm:spPr>
        <a:solidFill>
          <a:schemeClr val="accent6">
            <a:alpha val="50000"/>
          </a:schemeClr>
        </a:solidFill>
      </dgm:spPr>
      <dgm:t>
        <a:bodyPr/>
        <a:lstStyle/>
        <a:p>
          <a:r>
            <a:rPr lang="en-US" b="1" dirty="0">
              <a:solidFill>
                <a:schemeClr val="bg1"/>
              </a:solidFill>
              <a:latin typeface="Calibri" panose="020F0502020204030204" pitchFamily="34" charset="0"/>
              <a:cs typeface="Calibri" panose="020F0502020204030204" pitchFamily="34" charset="0"/>
            </a:rPr>
            <a:t>Pictorial</a:t>
          </a:r>
        </a:p>
      </dgm:t>
    </dgm:pt>
    <dgm:pt modelId="{57A28E9E-379A-074C-978F-D701171A9D16}" type="parTrans" cxnId="{CCC2C2EA-E3C8-7442-8E0D-C0B533A5BFDE}">
      <dgm:prSet/>
      <dgm:spPr/>
      <dgm:t>
        <a:bodyPr/>
        <a:lstStyle/>
        <a:p>
          <a:endParaRPr lang="en-US"/>
        </a:p>
      </dgm:t>
    </dgm:pt>
    <dgm:pt modelId="{0D294ADB-EF11-D941-B290-D319254BF064}" type="sibTrans" cxnId="{CCC2C2EA-E3C8-7442-8E0D-C0B533A5BFDE}">
      <dgm:prSet/>
      <dgm:spPr/>
      <dgm:t>
        <a:bodyPr/>
        <a:lstStyle/>
        <a:p>
          <a:endParaRPr lang="en-US"/>
        </a:p>
      </dgm:t>
    </dgm:pt>
    <dgm:pt modelId="{865D233C-903B-9F4C-9226-AC6433E046AF}">
      <dgm:prSet phldrT="[Text]"/>
      <dgm:spPr>
        <a:noFill/>
      </dgm:spPr>
      <dgm:t>
        <a:bodyPr/>
        <a:lstStyle/>
        <a:p>
          <a:r>
            <a:rPr lang="en-US" b="1" dirty="0">
              <a:solidFill>
                <a:schemeClr val="bg1"/>
              </a:solidFill>
              <a:latin typeface="Calibri" panose="020F0502020204030204" pitchFamily="34" charset="0"/>
              <a:cs typeface="Calibri" panose="020F0502020204030204" pitchFamily="34" charset="0"/>
            </a:rPr>
            <a:t>Concrete</a:t>
          </a:r>
        </a:p>
      </dgm:t>
    </dgm:pt>
    <dgm:pt modelId="{67884939-1953-8944-996F-DC9AF84144E4}" type="parTrans" cxnId="{5AED5339-DC14-324C-85BB-F084E09E62DD}">
      <dgm:prSet/>
      <dgm:spPr/>
      <dgm:t>
        <a:bodyPr/>
        <a:lstStyle/>
        <a:p>
          <a:endParaRPr lang="en-US"/>
        </a:p>
      </dgm:t>
    </dgm:pt>
    <dgm:pt modelId="{95730D6A-BF57-8149-A562-F4DF03615C2D}" type="sibTrans" cxnId="{5AED5339-DC14-324C-85BB-F084E09E62DD}">
      <dgm:prSet/>
      <dgm:spPr/>
      <dgm:t>
        <a:bodyPr/>
        <a:lstStyle/>
        <a:p>
          <a:endParaRPr lang="en-US"/>
        </a:p>
      </dgm:t>
    </dgm:pt>
    <dgm:pt modelId="{ABB0EE10-8504-404A-8824-5F22425D91BF}" type="pres">
      <dgm:prSet presAssocID="{C2DCDBC5-95E9-4F42-8754-6810EB41A3B6}" presName="compositeShape" presStyleCnt="0">
        <dgm:presLayoutVars>
          <dgm:chMax val="7"/>
          <dgm:dir/>
          <dgm:resizeHandles val="exact"/>
        </dgm:presLayoutVars>
      </dgm:prSet>
      <dgm:spPr/>
    </dgm:pt>
    <dgm:pt modelId="{93E056BD-4766-394C-A4DC-5E4C2451228E}" type="pres">
      <dgm:prSet presAssocID="{2EC81A35-8D57-124B-ABCE-2ABCF936B667}" presName="circ1" presStyleLbl="vennNode1" presStyleIdx="0" presStyleCnt="3" custScaleX="169481" custScaleY="92938" custLinFactNeighborX="-1461" custLinFactNeighborY="-35450"/>
      <dgm:spPr/>
    </dgm:pt>
    <dgm:pt modelId="{9EC0FAFF-6CE3-7640-BE7A-52C4AF5538E2}" type="pres">
      <dgm:prSet presAssocID="{2EC81A35-8D57-124B-ABCE-2ABCF936B667}" presName="circ1Tx" presStyleLbl="revTx" presStyleIdx="0" presStyleCnt="0">
        <dgm:presLayoutVars>
          <dgm:chMax val="0"/>
          <dgm:chPref val="0"/>
          <dgm:bulletEnabled val="1"/>
        </dgm:presLayoutVars>
      </dgm:prSet>
      <dgm:spPr/>
    </dgm:pt>
    <dgm:pt modelId="{E0F896BF-E8D9-2145-B631-F874C101A436}" type="pres">
      <dgm:prSet presAssocID="{E47640B8-E388-6141-8043-F310278C03B2}" presName="circ2" presStyleLbl="vennNode1" presStyleIdx="1" presStyleCnt="3" custScaleX="153807" custLinFactNeighborX="30195" custLinFactNeighborY="-12709"/>
      <dgm:spPr/>
    </dgm:pt>
    <dgm:pt modelId="{524DE1D1-1650-674C-AA9B-4DB5A8E1AD84}" type="pres">
      <dgm:prSet presAssocID="{E47640B8-E388-6141-8043-F310278C03B2}" presName="circ2Tx" presStyleLbl="revTx" presStyleIdx="0" presStyleCnt="0">
        <dgm:presLayoutVars>
          <dgm:chMax val="0"/>
          <dgm:chPref val="0"/>
          <dgm:bulletEnabled val="1"/>
        </dgm:presLayoutVars>
      </dgm:prSet>
      <dgm:spPr/>
    </dgm:pt>
    <dgm:pt modelId="{DDAD003A-79BB-F54B-8024-DA7A6A25F4EE}" type="pres">
      <dgm:prSet presAssocID="{865D233C-903B-9F4C-9226-AC6433E046AF}" presName="circ3" presStyleLbl="vennNode1" presStyleIdx="2" presStyleCnt="3" custScaleX="153807" custScaleY="95170" custLinFactNeighborX="-29221" custLinFactNeighborY="-9740"/>
      <dgm:spPr/>
    </dgm:pt>
    <dgm:pt modelId="{337EDADF-F20D-C040-81EA-8B0554C72AC2}" type="pres">
      <dgm:prSet presAssocID="{865D233C-903B-9F4C-9226-AC6433E046AF}" presName="circ3Tx" presStyleLbl="revTx" presStyleIdx="0" presStyleCnt="0">
        <dgm:presLayoutVars>
          <dgm:chMax val="0"/>
          <dgm:chPref val="0"/>
          <dgm:bulletEnabled val="1"/>
        </dgm:presLayoutVars>
      </dgm:prSet>
      <dgm:spPr/>
    </dgm:pt>
  </dgm:ptLst>
  <dgm:cxnLst>
    <dgm:cxn modelId="{5AED5339-DC14-324C-85BB-F084E09E62DD}" srcId="{C2DCDBC5-95E9-4F42-8754-6810EB41A3B6}" destId="{865D233C-903B-9F4C-9226-AC6433E046AF}" srcOrd="2" destOrd="0" parTransId="{67884939-1953-8944-996F-DC9AF84144E4}" sibTransId="{95730D6A-BF57-8149-A562-F4DF03615C2D}"/>
    <dgm:cxn modelId="{AA7ACB3B-0DC9-F44A-91F2-35A535761FBF}" type="presOf" srcId="{E47640B8-E388-6141-8043-F310278C03B2}" destId="{E0F896BF-E8D9-2145-B631-F874C101A436}" srcOrd="0" destOrd="0" presId="urn:microsoft.com/office/officeart/2005/8/layout/venn1"/>
    <dgm:cxn modelId="{E651103E-1232-ED4F-999A-D7E850AA70FE}" type="presOf" srcId="{2EC81A35-8D57-124B-ABCE-2ABCF936B667}" destId="{93E056BD-4766-394C-A4DC-5E4C2451228E}" srcOrd="0" destOrd="0" presId="urn:microsoft.com/office/officeart/2005/8/layout/venn1"/>
    <dgm:cxn modelId="{73DB1964-0EB3-4A4A-ADBA-419CFE6FBA5E}" type="presOf" srcId="{865D233C-903B-9F4C-9226-AC6433E046AF}" destId="{DDAD003A-79BB-F54B-8024-DA7A6A25F4EE}" srcOrd="0" destOrd="0" presId="urn:microsoft.com/office/officeart/2005/8/layout/venn1"/>
    <dgm:cxn modelId="{F9D350B3-89E1-454F-B61F-2AF1CD196808}" type="presOf" srcId="{E47640B8-E388-6141-8043-F310278C03B2}" destId="{524DE1D1-1650-674C-AA9B-4DB5A8E1AD84}" srcOrd="1" destOrd="0" presId="urn:microsoft.com/office/officeart/2005/8/layout/venn1"/>
    <dgm:cxn modelId="{94C729CA-581B-F146-AB67-C831D468B72F}" type="presOf" srcId="{C2DCDBC5-95E9-4F42-8754-6810EB41A3B6}" destId="{ABB0EE10-8504-404A-8824-5F22425D91BF}" srcOrd="0" destOrd="0" presId="urn:microsoft.com/office/officeart/2005/8/layout/venn1"/>
    <dgm:cxn modelId="{C0C095CC-231E-0146-92E5-9F29AA876E53}" type="presOf" srcId="{2EC81A35-8D57-124B-ABCE-2ABCF936B667}" destId="{9EC0FAFF-6CE3-7640-BE7A-52C4AF5538E2}" srcOrd="1" destOrd="0" presId="urn:microsoft.com/office/officeart/2005/8/layout/venn1"/>
    <dgm:cxn modelId="{FB8C29D6-657F-7347-9691-7C1B684B2B1E}" srcId="{C2DCDBC5-95E9-4F42-8754-6810EB41A3B6}" destId="{2EC81A35-8D57-124B-ABCE-2ABCF936B667}" srcOrd="0" destOrd="0" parTransId="{93BFC6B5-0E63-324A-B30F-A7A171F4E817}" sibTransId="{4F34C741-B58B-8E44-B2B7-D1B3810C9DFD}"/>
    <dgm:cxn modelId="{FC8FDED9-DE95-5F4F-BD5F-02B189DD940A}" type="presOf" srcId="{865D233C-903B-9F4C-9226-AC6433E046AF}" destId="{337EDADF-F20D-C040-81EA-8B0554C72AC2}" srcOrd="1" destOrd="0" presId="urn:microsoft.com/office/officeart/2005/8/layout/venn1"/>
    <dgm:cxn modelId="{CCC2C2EA-E3C8-7442-8E0D-C0B533A5BFDE}" srcId="{C2DCDBC5-95E9-4F42-8754-6810EB41A3B6}" destId="{E47640B8-E388-6141-8043-F310278C03B2}" srcOrd="1" destOrd="0" parTransId="{57A28E9E-379A-074C-978F-D701171A9D16}" sibTransId="{0D294ADB-EF11-D941-B290-D319254BF064}"/>
    <dgm:cxn modelId="{44EEC507-5C07-2541-A7D1-2C22C5DF6D86}" type="presParOf" srcId="{ABB0EE10-8504-404A-8824-5F22425D91BF}" destId="{93E056BD-4766-394C-A4DC-5E4C2451228E}" srcOrd="0" destOrd="0" presId="urn:microsoft.com/office/officeart/2005/8/layout/venn1"/>
    <dgm:cxn modelId="{17B6DDEC-2559-EE4A-A030-7626FC075293}" type="presParOf" srcId="{ABB0EE10-8504-404A-8824-5F22425D91BF}" destId="{9EC0FAFF-6CE3-7640-BE7A-52C4AF5538E2}" srcOrd="1" destOrd="0" presId="urn:microsoft.com/office/officeart/2005/8/layout/venn1"/>
    <dgm:cxn modelId="{AE5D67AE-214A-B04F-B8C3-5D26F3F716B4}" type="presParOf" srcId="{ABB0EE10-8504-404A-8824-5F22425D91BF}" destId="{E0F896BF-E8D9-2145-B631-F874C101A436}" srcOrd="2" destOrd="0" presId="urn:microsoft.com/office/officeart/2005/8/layout/venn1"/>
    <dgm:cxn modelId="{A33DB061-A248-424A-A132-B87A01D21DD9}" type="presParOf" srcId="{ABB0EE10-8504-404A-8824-5F22425D91BF}" destId="{524DE1D1-1650-674C-AA9B-4DB5A8E1AD84}" srcOrd="3" destOrd="0" presId="urn:microsoft.com/office/officeart/2005/8/layout/venn1"/>
    <dgm:cxn modelId="{383B8B92-0AFE-234E-B49E-0539FFD29D13}" type="presParOf" srcId="{ABB0EE10-8504-404A-8824-5F22425D91BF}" destId="{DDAD003A-79BB-F54B-8024-DA7A6A25F4EE}" srcOrd="4" destOrd="0" presId="urn:microsoft.com/office/officeart/2005/8/layout/venn1"/>
    <dgm:cxn modelId="{58E3E84C-94C5-7D43-BD72-3C069981F116}" type="presParOf" srcId="{ABB0EE10-8504-404A-8824-5F22425D91BF}" destId="{337EDADF-F20D-C040-81EA-8B0554C72AC2}" srcOrd="5" destOrd="0" presId="urn:microsoft.com/office/officeart/2005/8/layout/venn1"/>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C2DCDBC5-95E9-4F42-8754-6810EB41A3B6}" type="doc">
      <dgm:prSet loTypeId="urn:microsoft.com/office/officeart/2005/8/layout/venn1" loCatId="process" qsTypeId="urn:microsoft.com/office/officeart/2005/8/quickstyle/simple1" qsCatId="simple" csTypeId="urn:microsoft.com/office/officeart/2005/8/colors/colorful3" csCatId="colorful" phldr="1"/>
      <dgm:spPr/>
      <dgm:t>
        <a:bodyPr/>
        <a:lstStyle/>
        <a:p>
          <a:endParaRPr lang="en-US"/>
        </a:p>
      </dgm:t>
    </dgm:pt>
    <dgm:pt modelId="{2EC81A35-8D57-124B-ABCE-2ABCF936B667}">
      <dgm:prSet phldrT="[Text]"/>
      <dgm:spPr>
        <a:solidFill>
          <a:schemeClr val="accent4"/>
        </a:solidFill>
      </dgm:spPr>
      <dgm:t>
        <a:bodyPr/>
        <a:lstStyle/>
        <a:p>
          <a:r>
            <a:rPr lang="en-US" b="1" dirty="0">
              <a:solidFill>
                <a:schemeClr val="accent1">
                  <a:lumMod val="50000"/>
                </a:schemeClr>
              </a:solidFill>
              <a:latin typeface="Calibri" panose="020F0502020204030204" pitchFamily="34" charset="0"/>
              <a:cs typeface="Calibri" panose="020F0502020204030204" pitchFamily="34" charset="0"/>
            </a:rPr>
            <a:t>Abstract</a:t>
          </a:r>
        </a:p>
      </dgm:t>
    </dgm:pt>
    <dgm:pt modelId="{93BFC6B5-0E63-324A-B30F-A7A171F4E817}" type="parTrans" cxnId="{FB8C29D6-657F-7347-9691-7C1B684B2B1E}">
      <dgm:prSet/>
      <dgm:spPr/>
      <dgm:t>
        <a:bodyPr/>
        <a:lstStyle/>
        <a:p>
          <a:endParaRPr lang="en-US"/>
        </a:p>
      </dgm:t>
    </dgm:pt>
    <dgm:pt modelId="{4F34C741-B58B-8E44-B2B7-D1B3810C9DFD}" type="sibTrans" cxnId="{FB8C29D6-657F-7347-9691-7C1B684B2B1E}">
      <dgm:prSet/>
      <dgm:spPr/>
      <dgm:t>
        <a:bodyPr/>
        <a:lstStyle/>
        <a:p>
          <a:endParaRPr lang="en-US"/>
        </a:p>
      </dgm:t>
    </dgm:pt>
    <dgm:pt modelId="{E47640B8-E388-6141-8043-F310278C03B2}">
      <dgm:prSet phldrT="[Text]"/>
      <dgm:spPr>
        <a:noFill/>
      </dgm:spPr>
      <dgm:t>
        <a:bodyPr/>
        <a:lstStyle/>
        <a:p>
          <a:r>
            <a:rPr lang="en-US" b="1" dirty="0">
              <a:solidFill>
                <a:schemeClr val="bg1"/>
              </a:solidFill>
              <a:latin typeface="Calibri" panose="020F0502020204030204" pitchFamily="34" charset="0"/>
              <a:cs typeface="Calibri" panose="020F0502020204030204" pitchFamily="34" charset="0"/>
            </a:rPr>
            <a:t>Pictorial</a:t>
          </a:r>
        </a:p>
      </dgm:t>
    </dgm:pt>
    <dgm:pt modelId="{57A28E9E-379A-074C-978F-D701171A9D16}" type="parTrans" cxnId="{CCC2C2EA-E3C8-7442-8E0D-C0B533A5BFDE}">
      <dgm:prSet/>
      <dgm:spPr/>
      <dgm:t>
        <a:bodyPr/>
        <a:lstStyle/>
        <a:p>
          <a:endParaRPr lang="en-US"/>
        </a:p>
      </dgm:t>
    </dgm:pt>
    <dgm:pt modelId="{0D294ADB-EF11-D941-B290-D319254BF064}" type="sibTrans" cxnId="{CCC2C2EA-E3C8-7442-8E0D-C0B533A5BFDE}">
      <dgm:prSet/>
      <dgm:spPr/>
      <dgm:t>
        <a:bodyPr/>
        <a:lstStyle/>
        <a:p>
          <a:endParaRPr lang="en-US"/>
        </a:p>
      </dgm:t>
    </dgm:pt>
    <dgm:pt modelId="{865D233C-903B-9F4C-9226-AC6433E046AF}">
      <dgm:prSet phldrT="[Text]"/>
      <dgm:spPr>
        <a:noFill/>
      </dgm:spPr>
      <dgm:t>
        <a:bodyPr/>
        <a:lstStyle/>
        <a:p>
          <a:r>
            <a:rPr lang="en-US" b="1" dirty="0">
              <a:solidFill>
                <a:schemeClr val="bg1"/>
              </a:solidFill>
              <a:latin typeface="Calibri" panose="020F0502020204030204" pitchFamily="34" charset="0"/>
              <a:cs typeface="Calibri" panose="020F0502020204030204" pitchFamily="34" charset="0"/>
            </a:rPr>
            <a:t>Concrete</a:t>
          </a:r>
        </a:p>
      </dgm:t>
    </dgm:pt>
    <dgm:pt modelId="{67884939-1953-8944-996F-DC9AF84144E4}" type="parTrans" cxnId="{5AED5339-DC14-324C-85BB-F084E09E62DD}">
      <dgm:prSet/>
      <dgm:spPr/>
      <dgm:t>
        <a:bodyPr/>
        <a:lstStyle/>
        <a:p>
          <a:endParaRPr lang="en-US"/>
        </a:p>
      </dgm:t>
    </dgm:pt>
    <dgm:pt modelId="{95730D6A-BF57-8149-A562-F4DF03615C2D}" type="sibTrans" cxnId="{5AED5339-DC14-324C-85BB-F084E09E62DD}">
      <dgm:prSet/>
      <dgm:spPr/>
      <dgm:t>
        <a:bodyPr/>
        <a:lstStyle/>
        <a:p>
          <a:endParaRPr lang="en-US"/>
        </a:p>
      </dgm:t>
    </dgm:pt>
    <dgm:pt modelId="{ABB0EE10-8504-404A-8824-5F22425D91BF}" type="pres">
      <dgm:prSet presAssocID="{C2DCDBC5-95E9-4F42-8754-6810EB41A3B6}" presName="compositeShape" presStyleCnt="0">
        <dgm:presLayoutVars>
          <dgm:chMax val="7"/>
          <dgm:dir/>
          <dgm:resizeHandles val="exact"/>
        </dgm:presLayoutVars>
      </dgm:prSet>
      <dgm:spPr/>
    </dgm:pt>
    <dgm:pt modelId="{93E056BD-4766-394C-A4DC-5E4C2451228E}" type="pres">
      <dgm:prSet presAssocID="{2EC81A35-8D57-124B-ABCE-2ABCF936B667}" presName="circ1" presStyleLbl="vennNode1" presStyleIdx="0" presStyleCnt="3" custScaleX="169481" custScaleY="92938" custLinFactNeighborX="-1461" custLinFactNeighborY="-35450"/>
      <dgm:spPr/>
    </dgm:pt>
    <dgm:pt modelId="{9EC0FAFF-6CE3-7640-BE7A-52C4AF5538E2}" type="pres">
      <dgm:prSet presAssocID="{2EC81A35-8D57-124B-ABCE-2ABCF936B667}" presName="circ1Tx" presStyleLbl="revTx" presStyleIdx="0" presStyleCnt="0">
        <dgm:presLayoutVars>
          <dgm:chMax val="0"/>
          <dgm:chPref val="0"/>
          <dgm:bulletEnabled val="1"/>
        </dgm:presLayoutVars>
      </dgm:prSet>
      <dgm:spPr/>
    </dgm:pt>
    <dgm:pt modelId="{E0F896BF-E8D9-2145-B631-F874C101A436}" type="pres">
      <dgm:prSet presAssocID="{E47640B8-E388-6141-8043-F310278C03B2}" presName="circ2" presStyleLbl="vennNode1" presStyleIdx="1" presStyleCnt="3" custScaleX="153807" custLinFactNeighborX="30195" custLinFactNeighborY="-12709"/>
      <dgm:spPr/>
    </dgm:pt>
    <dgm:pt modelId="{524DE1D1-1650-674C-AA9B-4DB5A8E1AD84}" type="pres">
      <dgm:prSet presAssocID="{E47640B8-E388-6141-8043-F310278C03B2}" presName="circ2Tx" presStyleLbl="revTx" presStyleIdx="0" presStyleCnt="0">
        <dgm:presLayoutVars>
          <dgm:chMax val="0"/>
          <dgm:chPref val="0"/>
          <dgm:bulletEnabled val="1"/>
        </dgm:presLayoutVars>
      </dgm:prSet>
      <dgm:spPr/>
    </dgm:pt>
    <dgm:pt modelId="{DDAD003A-79BB-F54B-8024-DA7A6A25F4EE}" type="pres">
      <dgm:prSet presAssocID="{865D233C-903B-9F4C-9226-AC6433E046AF}" presName="circ3" presStyleLbl="vennNode1" presStyleIdx="2" presStyleCnt="3" custScaleX="153807" custScaleY="95170" custLinFactNeighborX="-29221" custLinFactNeighborY="-9740"/>
      <dgm:spPr/>
    </dgm:pt>
    <dgm:pt modelId="{337EDADF-F20D-C040-81EA-8B0554C72AC2}" type="pres">
      <dgm:prSet presAssocID="{865D233C-903B-9F4C-9226-AC6433E046AF}" presName="circ3Tx" presStyleLbl="revTx" presStyleIdx="0" presStyleCnt="0">
        <dgm:presLayoutVars>
          <dgm:chMax val="0"/>
          <dgm:chPref val="0"/>
          <dgm:bulletEnabled val="1"/>
        </dgm:presLayoutVars>
      </dgm:prSet>
      <dgm:spPr/>
    </dgm:pt>
  </dgm:ptLst>
  <dgm:cxnLst>
    <dgm:cxn modelId="{5AED5339-DC14-324C-85BB-F084E09E62DD}" srcId="{C2DCDBC5-95E9-4F42-8754-6810EB41A3B6}" destId="{865D233C-903B-9F4C-9226-AC6433E046AF}" srcOrd="2" destOrd="0" parTransId="{67884939-1953-8944-996F-DC9AF84144E4}" sibTransId="{95730D6A-BF57-8149-A562-F4DF03615C2D}"/>
    <dgm:cxn modelId="{AA7ACB3B-0DC9-F44A-91F2-35A535761FBF}" type="presOf" srcId="{E47640B8-E388-6141-8043-F310278C03B2}" destId="{E0F896BF-E8D9-2145-B631-F874C101A436}" srcOrd="0" destOrd="0" presId="urn:microsoft.com/office/officeart/2005/8/layout/venn1"/>
    <dgm:cxn modelId="{E651103E-1232-ED4F-999A-D7E850AA70FE}" type="presOf" srcId="{2EC81A35-8D57-124B-ABCE-2ABCF936B667}" destId="{93E056BD-4766-394C-A4DC-5E4C2451228E}" srcOrd="0" destOrd="0" presId="urn:microsoft.com/office/officeart/2005/8/layout/venn1"/>
    <dgm:cxn modelId="{73DB1964-0EB3-4A4A-ADBA-419CFE6FBA5E}" type="presOf" srcId="{865D233C-903B-9F4C-9226-AC6433E046AF}" destId="{DDAD003A-79BB-F54B-8024-DA7A6A25F4EE}" srcOrd="0" destOrd="0" presId="urn:microsoft.com/office/officeart/2005/8/layout/venn1"/>
    <dgm:cxn modelId="{F9D350B3-89E1-454F-B61F-2AF1CD196808}" type="presOf" srcId="{E47640B8-E388-6141-8043-F310278C03B2}" destId="{524DE1D1-1650-674C-AA9B-4DB5A8E1AD84}" srcOrd="1" destOrd="0" presId="urn:microsoft.com/office/officeart/2005/8/layout/venn1"/>
    <dgm:cxn modelId="{94C729CA-581B-F146-AB67-C831D468B72F}" type="presOf" srcId="{C2DCDBC5-95E9-4F42-8754-6810EB41A3B6}" destId="{ABB0EE10-8504-404A-8824-5F22425D91BF}" srcOrd="0" destOrd="0" presId="urn:microsoft.com/office/officeart/2005/8/layout/venn1"/>
    <dgm:cxn modelId="{C0C095CC-231E-0146-92E5-9F29AA876E53}" type="presOf" srcId="{2EC81A35-8D57-124B-ABCE-2ABCF936B667}" destId="{9EC0FAFF-6CE3-7640-BE7A-52C4AF5538E2}" srcOrd="1" destOrd="0" presId="urn:microsoft.com/office/officeart/2005/8/layout/venn1"/>
    <dgm:cxn modelId="{FB8C29D6-657F-7347-9691-7C1B684B2B1E}" srcId="{C2DCDBC5-95E9-4F42-8754-6810EB41A3B6}" destId="{2EC81A35-8D57-124B-ABCE-2ABCF936B667}" srcOrd="0" destOrd="0" parTransId="{93BFC6B5-0E63-324A-B30F-A7A171F4E817}" sibTransId="{4F34C741-B58B-8E44-B2B7-D1B3810C9DFD}"/>
    <dgm:cxn modelId="{FC8FDED9-DE95-5F4F-BD5F-02B189DD940A}" type="presOf" srcId="{865D233C-903B-9F4C-9226-AC6433E046AF}" destId="{337EDADF-F20D-C040-81EA-8B0554C72AC2}" srcOrd="1" destOrd="0" presId="urn:microsoft.com/office/officeart/2005/8/layout/venn1"/>
    <dgm:cxn modelId="{CCC2C2EA-E3C8-7442-8E0D-C0B533A5BFDE}" srcId="{C2DCDBC5-95E9-4F42-8754-6810EB41A3B6}" destId="{E47640B8-E388-6141-8043-F310278C03B2}" srcOrd="1" destOrd="0" parTransId="{57A28E9E-379A-074C-978F-D701171A9D16}" sibTransId="{0D294ADB-EF11-D941-B290-D319254BF064}"/>
    <dgm:cxn modelId="{44EEC507-5C07-2541-A7D1-2C22C5DF6D86}" type="presParOf" srcId="{ABB0EE10-8504-404A-8824-5F22425D91BF}" destId="{93E056BD-4766-394C-A4DC-5E4C2451228E}" srcOrd="0" destOrd="0" presId="urn:microsoft.com/office/officeart/2005/8/layout/venn1"/>
    <dgm:cxn modelId="{17B6DDEC-2559-EE4A-A030-7626FC075293}" type="presParOf" srcId="{ABB0EE10-8504-404A-8824-5F22425D91BF}" destId="{9EC0FAFF-6CE3-7640-BE7A-52C4AF5538E2}" srcOrd="1" destOrd="0" presId="urn:microsoft.com/office/officeart/2005/8/layout/venn1"/>
    <dgm:cxn modelId="{AE5D67AE-214A-B04F-B8C3-5D26F3F716B4}" type="presParOf" srcId="{ABB0EE10-8504-404A-8824-5F22425D91BF}" destId="{E0F896BF-E8D9-2145-B631-F874C101A436}" srcOrd="2" destOrd="0" presId="urn:microsoft.com/office/officeart/2005/8/layout/venn1"/>
    <dgm:cxn modelId="{A33DB061-A248-424A-A132-B87A01D21DD9}" type="presParOf" srcId="{ABB0EE10-8504-404A-8824-5F22425D91BF}" destId="{524DE1D1-1650-674C-AA9B-4DB5A8E1AD84}" srcOrd="3" destOrd="0" presId="urn:microsoft.com/office/officeart/2005/8/layout/venn1"/>
    <dgm:cxn modelId="{383B8B92-0AFE-234E-B49E-0539FFD29D13}" type="presParOf" srcId="{ABB0EE10-8504-404A-8824-5F22425D91BF}" destId="{DDAD003A-79BB-F54B-8024-DA7A6A25F4EE}" srcOrd="4" destOrd="0" presId="urn:microsoft.com/office/officeart/2005/8/layout/venn1"/>
    <dgm:cxn modelId="{58E3E84C-94C5-7D43-BD72-3C069981F116}" type="presParOf" srcId="{ABB0EE10-8504-404A-8824-5F22425D91BF}" destId="{337EDADF-F20D-C040-81EA-8B0554C72AC2}" srcOrd="5"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C2DCDBC5-95E9-4F42-8754-6810EB41A3B6}" type="doc">
      <dgm:prSet loTypeId="urn:microsoft.com/office/officeart/2005/8/layout/venn1" loCatId="process" qsTypeId="urn:microsoft.com/office/officeart/2005/8/quickstyle/simple1" qsCatId="simple" csTypeId="urn:microsoft.com/office/officeart/2005/8/colors/colorful3" csCatId="colorful" phldr="1"/>
      <dgm:spPr/>
      <dgm:t>
        <a:bodyPr/>
        <a:lstStyle/>
        <a:p>
          <a:endParaRPr lang="en-US"/>
        </a:p>
      </dgm:t>
    </dgm:pt>
    <dgm:pt modelId="{E47640B8-E388-6141-8043-F310278C03B2}">
      <dgm:prSet phldrT="[Text]"/>
      <dgm:spPr>
        <a:solidFill>
          <a:schemeClr val="accent6">
            <a:alpha val="50000"/>
          </a:schemeClr>
        </a:solidFill>
      </dgm:spPr>
      <dgm:t>
        <a:bodyPr/>
        <a:lstStyle/>
        <a:p>
          <a:r>
            <a:rPr lang="en-US" b="1" dirty="0">
              <a:solidFill>
                <a:schemeClr val="bg1"/>
              </a:solidFill>
              <a:latin typeface="Calibri" panose="020F0502020204030204" pitchFamily="34" charset="0"/>
              <a:cs typeface="Calibri" panose="020F0502020204030204" pitchFamily="34" charset="0"/>
            </a:rPr>
            <a:t>Pictorial</a:t>
          </a:r>
        </a:p>
      </dgm:t>
    </dgm:pt>
    <dgm:pt modelId="{57A28E9E-379A-074C-978F-D701171A9D16}" type="parTrans" cxnId="{CCC2C2EA-E3C8-7442-8E0D-C0B533A5BFDE}">
      <dgm:prSet/>
      <dgm:spPr/>
      <dgm:t>
        <a:bodyPr/>
        <a:lstStyle/>
        <a:p>
          <a:endParaRPr lang="en-US"/>
        </a:p>
      </dgm:t>
    </dgm:pt>
    <dgm:pt modelId="{0D294ADB-EF11-D941-B290-D319254BF064}" type="sibTrans" cxnId="{CCC2C2EA-E3C8-7442-8E0D-C0B533A5BFDE}">
      <dgm:prSet/>
      <dgm:spPr/>
      <dgm:t>
        <a:bodyPr/>
        <a:lstStyle/>
        <a:p>
          <a:endParaRPr lang="en-US"/>
        </a:p>
      </dgm:t>
    </dgm:pt>
    <dgm:pt modelId="{865D233C-903B-9F4C-9226-AC6433E046AF}">
      <dgm:prSet phldrT="[Text]"/>
      <dgm:spPr>
        <a:solidFill>
          <a:schemeClr val="accent1">
            <a:alpha val="50000"/>
          </a:schemeClr>
        </a:solidFill>
      </dgm:spPr>
      <dgm:t>
        <a:bodyPr/>
        <a:lstStyle/>
        <a:p>
          <a:r>
            <a:rPr lang="en-US" b="1" dirty="0">
              <a:solidFill>
                <a:schemeClr val="bg1"/>
              </a:solidFill>
              <a:latin typeface="Calibri" panose="020F0502020204030204" pitchFamily="34" charset="0"/>
              <a:cs typeface="Calibri" panose="020F0502020204030204" pitchFamily="34" charset="0"/>
            </a:rPr>
            <a:t>Concrete</a:t>
          </a:r>
        </a:p>
      </dgm:t>
    </dgm:pt>
    <dgm:pt modelId="{67884939-1953-8944-996F-DC9AF84144E4}" type="parTrans" cxnId="{5AED5339-DC14-324C-85BB-F084E09E62DD}">
      <dgm:prSet/>
      <dgm:spPr/>
      <dgm:t>
        <a:bodyPr/>
        <a:lstStyle/>
        <a:p>
          <a:endParaRPr lang="en-US"/>
        </a:p>
      </dgm:t>
    </dgm:pt>
    <dgm:pt modelId="{95730D6A-BF57-8149-A562-F4DF03615C2D}" type="sibTrans" cxnId="{5AED5339-DC14-324C-85BB-F084E09E62DD}">
      <dgm:prSet/>
      <dgm:spPr/>
      <dgm:t>
        <a:bodyPr/>
        <a:lstStyle/>
        <a:p>
          <a:endParaRPr lang="en-US"/>
        </a:p>
      </dgm:t>
    </dgm:pt>
    <dgm:pt modelId="{2EC81A35-8D57-124B-ABCE-2ABCF936B667}">
      <dgm:prSet phldrT="[Text]"/>
      <dgm:spPr>
        <a:solidFill>
          <a:schemeClr val="accent4">
            <a:alpha val="90000"/>
          </a:schemeClr>
        </a:solidFill>
      </dgm:spPr>
      <dgm:t>
        <a:bodyPr/>
        <a:lstStyle/>
        <a:p>
          <a:r>
            <a:rPr lang="en-US" b="1" dirty="0">
              <a:solidFill>
                <a:schemeClr val="bg1"/>
              </a:solidFill>
              <a:latin typeface="Calibri" panose="020F0502020204030204" pitchFamily="34" charset="0"/>
              <a:cs typeface="Calibri" panose="020F0502020204030204" pitchFamily="34" charset="0"/>
            </a:rPr>
            <a:t>Abstract</a:t>
          </a:r>
        </a:p>
      </dgm:t>
    </dgm:pt>
    <dgm:pt modelId="{4F34C741-B58B-8E44-B2B7-D1B3810C9DFD}" type="sibTrans" cxnId="{FB8C29D6-657F-7347-9691-7C1B684B2B1E}">
      <dgm:prSet/>
      <dgm:spPr/>
      <dgm:t>
        <a:bodyPr/>
        <a:lstStyle/>
        <a:p>
          <a:endParaRPr lang="en-US"/>
        </a:p>
      </dgm:t>
    </dgm:pt>
    <dgm:pt modelId="{93BFC6B5-0E63-324A-B30F-A7A171F4E817}" type="parTrans" cxnId="{FB8C29D6-657F-7347-9691-7C1B684B2B1E}">
      <dgm:prSet/>
      <dgm:spPr/>
      <dgm:t>
        <a:bodyPr/>
        <a:lstStyle/>
        <a:p>
          <a:endParaRPr lang="en-US"/>
        </a:p>
      </dgm:t>
    </dgm:pt>
    <dgm:pt modelId="{ABB0EE10-8504-404A-8824-5F22425D91BF}" type="pres">
      <dgm:prSet presAssocID="{C2DCDBC5-95E9-4F42-8754-6810EB41A3B6}" presName="compositeShape" presStyleCnt="0">
        <dgm:presLayoutVars>
          <dgm:chMax val="7"/>
          <dgm:dir/>
          <dgm:resizeHandles val="exact"/>
        </dgm:presLayoutVars>
      </dgm:prSet>
      <dgm:spPr/>
    </dgm:pt>
    <dgm:pt modelId="{93E056BD-4766-394C-A4DC-5E4C2451228E}" type="pres">
      <dgm:prSet presAssocID="{2EC81A35-8D57-124B-ABCE-2ABCF936B667}" presName="circ1" presStyleLbl="vennNode1" presStyleIdx="0" presStyleCnt="3" custScaleX="169481" custScaleY="92938" custLinFactNeighborX="-1461" custLinFactNeighborY="-35450"/>
      <dgm:spPr/>
    </dgm:pt>
    <dgm:pt modelId="{9EC0FAFF-6CE3-7640-BE7A-52C4AF5538E2}" type="pres">
      <dgm:prSet presAssocID="{2EC81A35-8D57-124B-ABCE-2ABCF936B667}" presName="circ1Tx" presStyleLbl="revTx" presStyleIdx="0" presStyleCnt="0">
        <dgm:presLayoutVars>
          <dgm:chMax val="0"/>
          <dgm:chPref val="0"/>
          <dgm:bulletEnabled val="1"/>
        </dgm:presLayoutVars>
      </dgm:prSet>
      <dgm:spPr/>
    </dgm:pt>
    <dgm:pt modelId="{E0F896BF-E8D9-2145-B631-F874C101A436}" type="pres">
      <dgm:prSet presAssocID="{E47640B8-E388-6141-8043-F310278C03B2}" presName="circ2" presStyleLbl="vennNode1" presStyleIdx="1" presStyleCnt="3" custScaleX="153807" custLinFactNeighborX="30195" custLinFactNeighborY="-12709"/>
      <dgm:spPr/>
    </dgm:pt>
    <dgm:pt modelId="{524DE1D1-1650-674C-AA9B-4DB5A8E1AD84}" type="pres">
      <dgm:prSet presAssocID="{E47640B8-E388-6141-8043-F310278C03B2}" presName="circ2Tx" presStyleLbl="revTx" presStyleIdx="0" presStyleCnt="0">
        <dgm:presLayoutVars>
          <dgm:chMax val="0"/>
          <dgm:chPref val="0"/>
          <dgm:bulletEnabled val="1"/>
        </dgm:presLayoutVars>
      </dgm:prSet>
      <dgm:spPr/>
    </dgm:pt>
    <dgm:pt modelId="{DDAD003A-79BB-F54B-8024-DA7A6A25F4EE}" type="pres">
      <dgm:prSet presAssocID="{865D233C-903B-9F4C-9226-AC6433E046AF}" presName="circ3" presStyleLbl="vennNode1" presStyleIdx="2" presStyleCnt="3" custScaleX="153807" custScaleY="95170" custLinFactNeighborX="-29221" custLinFactNeighborY="-9740"/>
      <dgm:spPr/>
    </dgm:pt>
    <dgm:pt modelId="{337EDADF-F20D-C040-81EA-8B0554C72AC2}" type="pres">
      <dgm:prSet presAssocID="{865D233C-903B-9F4C-9226-AC6433E046AF}" presName="circ3Tx" presStyleLbl="revTx" presStyleIdx="0" presStyleCnt="0">
        <dgm:presLayoutVars>
          <dgm:chMax val="0"/>
          <dgm:chPref val="0"/>
          <dgm:bulletEnabled val="1"/>
        </dgm:presLayoutVars>
      </dgm:prSet>
      <dgm:spPr/>
    </dgm:pt>
  </dgm:ptLst>
  <dgm:cxnLst>
    <dgm:cxn modelId="{5AED5339-DC14-324C-85BB-F084E09E62DD}" srcId="{C2DCDBC5-95E9-4F42-8754-6810EB41A3B6}" destId="{865D233C-903B-9F4C-9226-AC6433E046AF}" srcOrd="2" destOrd="0" parTransId="{67884939-1953-8944-996F-DC9AF84144E4}" sibTransId="{95730D6A-BF57-8149-A562-F4DF03615C2D}"/>
    <dgm:cxn modelId="{B52A4640-FD85-D64F-8F35-E07304235F5F}" type="presOf" srcId="{2EC81A35-8D57-124B-ABCE-2ABCF936B667}" destId="{9EC0FAFF-6CE3-7640-BE7A-52C4AF5538E2}" srcOrd="1" destOrd="0" presId="urn:microsoft.com/office/officeart/2005/8/layout/venn1"/>
    <dgm:cxn modelId="{EF1E985C-4C83-514F-AAB7-E897E1014759}" type="presOf" srcId="{E47640B8-E388-6141-8043-F310278C03B2}" destId="{524DE1D1-1650-674C-AA9B-4DB5A8E1AD84}" srcOrd="1" destOrd="0" presId="urn:microsoft.com/office/officeart/2005/8/layout/venn1"/>
    <dgm:cxn modelId="{C3825867-C405-7B42-A7E5-424A4EAD6450}" type="presOf" srcId="{E47640B8-E388-6141-8043-F310278C03B2}" destId="{E0F896BF-E8D9-2145-B631-F874C101A436}" srcOrd="0" destOrd="0" presId="urn:microsoft.com/office/officeart/2005/8/layout/venn1"/>
    <dgm:cxn modelId="{034C6D4E-2FBA-474A-9077-0FF8C9C804CA}" type="presOf" srcId="{C2DCDBC5-95E9-4F42-8754-6810EB41A3B6}" destId="{ABB0EE10-8504-404A-8824-5F22425D91BF}" srcOrd="0" destOrd="0" presId="urn:microsoft.com/office/officeart/2005/8/layout/venn1"/>
    <dgm:cxn modelId="{E979DA97-980B-3643-BB92-317601AA8A1C}" type="presOf" srcId="{865D233C-903B-9F4C-9226-AC6433E046AF}" destId="{337EDADF-F20D-C040-81EA-8B0554C72AC2}" srcOrd="1" destOrd="0" presId="urn:microsoft.com/office/officeart/2005/8/layout/venn1"/>
    <dgm:cxn modelId="{3007A799-B6FD-C042-BC31-FD8640B2F69C}" type="presOf" srcId="{865D233C-903B-9F4C-9226-AC6433E046AF}" destId="{DDAD003A-79BB-F54B-8024-DA7A6A25F4EE}" srcOrd="0" destOrd="0" presId="urn:microsoft.com/office/officeart/2005/8/layout/venn1"/>
    <dgm:cxn modelId="{2BE821C9-2121-9B41-97DB-B374926960B4}" type="presOf" srcId="{2EC81A35-8D57-124B-ABCE-2ABCF936B667}" destId="{93E056BD-4766-394C-A4DC-5E4C2451228E}" srcOrd="0" destOrd="0" presId="urn:microsoft.com/office/officeart/2005/8/layout/venn1"/>
    <dgm:cxn modelId="{FB8C29D6-657F-7347-9691-7C1B684B2B1E}" srcId="{C2DCDBC5-95E9-4F42-8754-6810EB41A3B6}" destId="{2EC81A35-8D57-124B-ABCE-2ABCF936B667}" srcOrd="0" destOrd="0" parTransId="{93BFC6B5-0E63-324A-B30F-A7A171F4E817}" sibTransId="{4F34C741-B58B-8E44-B2B7-D1B3810C9DFD}"/>
    <dgm:cxn modelId="{CCC2C2EA-E3C8-7442-8E0D-C0B533A5BFDE}" srcId="{C2DCDBC5-95E9-4F42-8754-6810EB41A3B6}" destId="{E47640B8-E388-6141-8043-F310278C03B2}" srcOrd="1" destOrd="0" parTransId="{57A28E9E-379A-074C-978F-D701171A9D16}" sibTransId="{0D294ADB-EF11-D941-B290-D319254BF064}"/>
    <dgm:cxn modelId="{E3AA8411-1348-674D-BBB3-180030DCDE43}" type="presParOf" srcId="{ABB0EE10-8504-404A-8824-5F22425D91BF}" destId="{93E056BD-4766-394C-A4DC-5E4C2451228E}" srcOrd="0" destOrd="0" presId="urn:microsoft.com/office/officeart/2005/8/layout/venn1"/>
    <dgm:cxn modelId="{7BE10229-9ECC-B04C-BCBD-5C48734A388C}" type="presParOf" srcId="{ABB0EE10-8504-404A-8824-5F22425D91BF}" destId="{9EC0FAFF-6CE3-7640-BE7A-52C4AF5538E2}" srcOrd="1" destOrd="0" presId="urn:microsoft.com/office/officeart/2005/8/layout/venn1"/>
    <dgm:cxn modelId="{40178842-B790-BA4E-9D3B-93341614B1D0}" type="presParOf" srcId="{ABB0EE10-8504-404A-8824-5F22425D91BF}" destId="{E0F896BF-E8D9-2145-B631-F874C101A436}" srcOrd="2" destOrd="0" presId="urn:microsoft.com/office/officeart/2005/8/layout/venn1"/>
    <dgm:cxn modelId="{D1A9D604-ECA4-3A4F-AF71-6AC9ABA33704}" type="presParOf" srcId="{ABB0EE10-8504-404A-8824-5F22425D91BF}" destId="{524DE1D1-1650-674C-AA9B-4DB5A8E1AD84}" srcOrd="3" destOrd="0" presId="urn:microsoft.com/office/officeart/2005/8/layout/venn1"/>
    <dgm:cxn modelId="{6664AA12-529F-F740-887C-153AB714C68D}" type="presParOf" srcId="{ABB0EE10-8504-404A-8824-5F22425D91BF}" destId="{DDAD003A-79BB-F54B-8024-DA7A6A25F4EE}" srcOrd="4" destOrd="0" presId="urn:microsoft.com/office/officeart/2005/8/layout/venn1"/>
    <dgm:cxn modelId="{2240D205-BFFC-CB44-A1A3-BF8308066BCD}" type="presParOf" srcId="{ABB0EE10-8504-404A-8824-5F22425D91BF}" destId="{337EDADF-F20D-C040-81EA-8B0554C72AC2}"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056BD-4766-394C-A4DC-5E4C2451228E}">
      <dsp:nvSpPr>
        <dsp:cNvPr id="0" name=""/>
        <dsp:cNvSpPr/>
      </dsp:nvSpPr>
      <dsp:spPr>
        <a:xfrm>
          <a:off x="1705043" y="0"/>
          <a:ext cx="4006519" cy="2197048"/>
        </a:xfrm>
        <a:prstGeom prst="ellipse">
          <a:avLst/>
        </a:prstGeom>
        <a:solidFill>
          <a:schemeClr val="accent4">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000250">
            <a:lnSpc>
              <a:spcPct val="90000"/>
            </a:lnSpc>
            <a:spcBef>
              <a:spcPct val="0"/>
            </a:spcBef>
            <a:spcAft>
              <a:spcPct val="35000"/>
            </a:spcAft>
            <a:buNone/>
          </a:pPr>
          <a:r>
            <a:rPr lang="en-US" sz="4500" b="1" kern="1200" dirty="0">
              <a:solidFill>
                <a:schemeClr val="bg1"/>
              </a:solidFill>
              <a:latin typeface="Calibri" panose="020F0502020204030204" pitchFamily="34" charset="0"/>
              <a:cs typeface="Calibri" panose="020F0502020204030204" pitchFamily="34" charset="0"/>
            </a:rPr>
            <a:t>Abstract</a:t>
          </a:r>
        </a:p>
      </dsp:txBody>
      <dsp:txXfrm>
        <a:off x="2239245" y="384483"/>
        <a:ext cx="2938114" cy="988671"/>
      </dsp:txXfrm>
    </dsp:sp>
    <dsp:sp modelId="{E0F896BF-E8D9-2145-B631-F874C101A436}">
      <dsp:nvSpPr>
        <dsp:cNvPr id="0" name=""/>
        <dsp:cNvSpPr/>
      </dsp:nvSpPr>
      <dsp:spPr>
        <a:xfrm>
          <a:off x="3491662" y="1184569"/>
          <a:ext cx="3635987" cy="2363993"/>
        </a:xfrm>
        <a:prstGeom prst="ellipse">
          <a:avLst/>
        </a:prstGeom>
        <a:solidFill>
          <a:schemeClr val="accent6">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000250">
            <a:lnSpc>
              <a:spcPct val="90000"/>
            </a:lnSpc>
            <a:spcBef>
              <a:spcPct val="0"/>
            </a:spcBef>
            <a:spcAft>
              <a:spcPct val="35000"/>
            </a:spcAft>
            <a:buNone/>
          </a:pPr>
          <a:r>
            <a:rPr lang="en-US" sz="4500" b="1" kern="1200" dirty="0">
              <a:solidFill>
                <a:schemeClr val="bg1"/>
              </a:solidFill>
              <a:latin typeface="Calibri" panose="020F0502020204030204" pitchFamily="34" charset="0"/>
              <a:cs typeface="Calibri" panose="020F0502020204030204" pitchFamily="34" charset="0"/>
            </a:rPr>
            <a:t>Pictorial</a:t>
          </a:r>
        </a:p>
      </dsp:txBody>
      <dsp:txXfrm>
        <a:off x="4603668" y="1795267"/>
        <a:ext cx="2181592" cy="1300196"/>
      </dsp:txXfrm>
    </dsp:sp>
    <dsp:sp modelId="{DDAD003A-79BB-F54B-8024-DA7A6A25F4EE}">
      <dsp:nvSpPr>
        <dsp:cNvPr id="0" name=""/>
        <dsp:cNvSpPr/>
      </dsp:nvSpPr>
      <dsp:spPr>
        <a:xfrm>
          <a:off x="381057" y="1311846"/>
          <a:ext cx="3635987" cy="2249812"/>
        </a:xfrm>
        <a:prstGeom prst="ellipse">
          <a:avLst/>
        </a:prstGeom>
        <a:solidFill>
          <a:schemeClr val="accent1">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955800">
            <a:lnSpc>
              <a:spcPct val="90000"/>
            </a:lnSpc>
            <a:spcBef>
              <a:spcPct val="0"/>
            </a:spcBef>
            <a:spcAft>
              <a:spcPct val="35000"/>
            </a:spcAft>
            <a:buNone/>
          </a:pPr>
          <a:r>
            <a:rPr lang="en-US" sz="4400" b="1" kern="1200" dirty="0">
              <a:solidFill>
                <a:schemeClr val="bg1"/>
              </a:solidFill>
              <a:latin typeface="Calibri" panose="020F0502020204030204" pitchFamily="34" charset="0"/>
              <a:cs typeface="Calibri" panose="020F0502020204030204" pitchFamily="34" charset="0"/>
            </a:rPr>
            <a:t>Concrete</a:t>
          </a:r>
        </a:p>
      </dsp:txBody>
      <dsp:txXfrm>
        <a:off x="723446" y="1893048"/>
        <a:ext cx="2181592" cy="12373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056BD-4766-394C-A4DC-5E4C2451228E}">
      <dsp:nvSpPr>
        <dsp:cNvPr id="0" name=""/>
        <dsp:cNvSpPr/>
      </dsp:nvSpPr>
      <dsp:spPr>
        <a:xfrm>
          <a:off x="692987" y="0"/>
          <a:ext cx="1904629" cy="1044438"/>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latin typeface="Calibri" panose="020F0502020204030204" pitchFamily="34" charset="0"/>
              <a:cs typeface="Calibri" panose="020F0502020204030204" pitchFamily="34" charset="0"/>
            </a:rPr>
            <a:t>Abstract</a:t>
          </a:r>
        </a:p>
      </dsp:txBody>
      <dsp:txXfrm>
        <a:off x="946938" y="182776"/>
        <a:ext cx="1396728" cy="469997"/>
      </dsp:txXfrm>
    </dsp:sp>
    <dsp:sp modelId="{E0F896BF-E8D9-2145-B631-F874C101A436}">
      <dsp:nvSpPr>
        <dsp:cNvPr id="0" name=""/>
        <dsp:cNvSpPr/>
      </dsp:nvSpPr>
      <dsp:spPr>
        <a:xfrm>
          <a:off x="1542315" y="563123"/>
          <a:ext cx="1728484" cy="1123801"/>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bg1"/>
              </a:solidFill>
              <a:latin typeface="Calibri" panose="020F0502020204030204" pitchFamily="34" charset="0"/>
              <a:cs typeface="Calibri" panose="020F0502020204030204" pitchFamily="34" charset="0"/>
            </a:rPr>
            <a:t>Pictorial</a:t>
          </a:r>
        </a:p>
      </dsp:txBody>
      <dsp:txXfrm>
        <a:off x="2070943" y="853438"/>
        <a:ext cx="1037090" cy="618090"/>
      </dsp:txXfrm>
    </dsp:sp>
    <dsp:sp modelId="{DDAD003A-79BB-F54B-8024-DA7A6A25F4EE}">
      <dsp:nvSpPr>
        <dsp:cNvPr id="0" name=""/>
        <dsp:cNvSpPr/>
      </dsp:nvSpPr>
      <dsp:spPr>
        <a:xfrm>
          <a:off x="63587" y="623629"/>
          <a:ext cx="1728484" cy="1069521"/>
        </a:xfrm>
        <a:prstGeom prst="ellipse">
          <a:avLst/>
        </a:prstGeom>
        <a:solidFill>
          <a:schemeClr val="accent1">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bg1"/>
              </a:solidFill>
              <a:latin typeface="Calibri" panose="020F0502020204030204" pitchFamily="34" charset="0"/>
              <a:cs typeface="Calibri" panose="020F0502020204030204" pitchFamily="34" charset="0"/>
            </a:rPr>
            <a:t>Concrete</a:t>
          </a:r>
        </a:p>
      </dsp:txBody>
      <dsp:txXfrm>
        <a:off x="226353" y="899922"/>
        <a:ext cx="1037090" cy="5882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056BD-4766-394C-A4DC-5E4C2451228E}">
      <dsp:nvSpPr>
        <dsp:cNvPr id="0" name=""/>
        <dsp:cNvSpPr/>
      </dsp:nvSpPr>
      <dsp:spPr>
        <a:xfrm>
          <a:off x="692987" y="0"/>
          <a:ext cx="1904629" cy="1044438"/>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latin typeface="Calibri" panose="020F0502020204030204" pitchFamily="34" charset="0"/>
              <a:cs typeface="Calibri" panose="020F0502020204030204" pitchFamily="34" charset="0"/>
            </a:rPr>
            <a:t>Abstract</a:t>
          </a:r>
        </a:p>
      </dsp:txBody>
      <dsp:txXfrm>
        <a:off x="946938" y="182776"/>
        <a:ext cx="1396728" cy="469997"/>
      </dsp:txXfrm>
    </dsp:sp>
    <dsp:sp modelId="{E0F896BF-E8D9-2145-B631-F874C101A436}">
      <dsp:nvSpPr>
        <dsp:cNvPr id="0" name=""/>
        <dsp:cNvSpPr/>
      </dsp:nvSpPr>
      <dsp:spPr>
        <a:xfrm>
          <a:off x="1542315" y="563123"/>
          <a:ext cx="1728484" cy="1123801"/>
        </a:xfrm>
        <a:prstGeom prst="ellipse">
          <a:avLst/>
        </a:prstGeom>
        <a:solidFill>
          <a:schemeClr val="accent6">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bg1"/>
              </a:solidFill>
              <a:latin typeface="Calibri" panose="020F0502020204030204" pitchFamily="34" charset="0"/>
              <a:cs typeface="Calibri" panose="020F0502020204030204" pitchFamily="34" charset="0"/>
            </a:rPr>
            <a:t>Pictorial</a:t>
          </a:r>
        </a:p>
      </dsp:txBody>
      <dsp:txXfrm>
        <a:off x="2070943" y="853438"/>
        <a:ext cx="1037090" cy="618090"/>
      </dsp:txXfrm>
    </dsp:sp>
    <dsp:sp modelId="{DDAD003A-79BB-F54B-8024-DA7A6A25F4EE}">
      <dsp:nvSpPr>
        <dsp:cNvPr id="0" name=""/>
        <dsp:cNvSpPr/>
      </dsp:nvSpPr>
      <dsp:spPr>
        <a:xfrm>
          <a:off x="63587" y="623629"/>
          <a:ext cx="1728484" cy="1069521"/>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bg1"/>
              </a:solidFill>
              <a:latin typeface="Calibri" panose="020F0502020204030204" pitchFamily="34" charset="0"/>
              <a:cs typeface="Calibri" panose="020F0502020204030204" pitchFamily="34" charset="0"/>
            </a:rPr>
            <a:t>Concrete</a:t>
          </a:r>
        </a:p>
      </dsp:txBody>
      <dsp:txXfrm>
        <a:off x="226353" y="899922"/>
        <a:ext cx="1037090" cy="5882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056BD-4766-394C-A4DC-5E4C2451228E}">
      <dsp:nvSpPr>
        <dsp:cNvPr id="0" name=""/>
        <dsp:cNvSpPr/>
      </dsp:nvSpPr>
      <dsp:spPr>
        <a:xfrm>
          <a:off x="692987" y="0"/>
          <a:ext cx="1904629" cy="1044438"/>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accent1">
                  <a:lumMod val="50000"/>
                </a:schemeClr>
              </a:solidFill>
              <a:latin typeface="Calibri" panose="020F0502020204030204" pitchFamily="34" charset="0"/>
              <a:cs typeface="Calibri" panose="020F0502020204030204" pitchFamily="34" charset="0"/>
            </a:rPr>
            <a:t>Abstract</a:t>
          </a:r>
        </a:p>
      </dsp:txBody>
      <dsp:txXfrm>
        <a:off x="946938" y="182776"/>
        <a:ext cx="1396728" cy="469997"/>
      </dsp:txXfrm>
    </dsp:sp>
    <dsp:sp modelId="{E0F896BF-E8D9-2145-B631-F874C101A436}">
      <dsp:nvSpPr>
        <dsp:cNvPr id="0" name=""/>
        <dsp:cNvSpPr/>
      </dsp:nvSpPr>
      <dsp:spPr>
        <a:xfrm>
          <a:off x="1542315" y="563123"/>
          <a:ext cx="1728484" cy="1123801"/>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bg1"/>
              </a:solidFill>
              <a:latin typeface="Calibri" panose="020F0502020204030204" pitchFamily="34" charset="0"/>
              <a:cs typeface="Calibri" panose="020F0502020204030204" pitchFamily="34" charset="0"/>
            </a:rPr>
            <a:t>Pictorial</a:t>
          </a:r>
        </a:p>
      </dsp:txBody>
      <dsp:txXfrm>
        <a:off x="2070943" y="853438"/>
        <a:ext cx="1037090" cy="618090"/>
      </dsp:txXfrm>
    </dsp:sp>
    <dsp:sp modelId="{DDAD003A-79BB-F54B-8024-DA7A6A25F4EE}">
      <dsp:nvSpPr>
        <dsp:cNvPr id="0" name=""/>
        <dsp:cNvSpPr/>
      </dsp:nvSpPr>
      <dsp:spPr>
        <a:xfrm>
          <a:off x="63587" y="623629"/>
          <a:ext cx="1728484" cy="1069521"/>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bg1"/>
              </a:solidFill>
              <a:latin typeface="Calibri" panose="020F0502020204030204" pitchFamily="34" charset="0"/>
              <a:cs typeface="Calibri" panose="020F0502020204030204" pitchFamily="34" charset="0"/>
            </a:rPr>
            <a:t>Concrete</a:t>
          </a:r>
        </a:p>
      </dsp:txBody>
      <dsp:txXfrm>
        <a:off x="226353" y="899922"/>
        <a:ext cx="1037090" cy="5882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056BD-4766-394C-A4DC-5E4C2451228E}">
      <dsp:nvSpPr>
        <dsp:cNvPr id="0" name=""/>
        <dsp:cNvSpPr/>
      </dsp:nvSpPr>
      <dsp:spPr>
        <a:xfrm>
          <a:off x="1571973" y="0"/>
          <a:ext cx="3511111" cy="1925381"/>
        </a:xfrm>
        <a:prstGeom prst="ellipse">
          <a:avLst/>
        </a:prstGeom>
        <a:solidFill>
          <a:schemeClr val="accent4">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33550">
            <a:lnSpc>
              <a:spcPct val="90000"/>
            </a:lnSpc>
            <a:spcBef>
              <a:spcPct val="0"/>
            </a:spcBef>
            <a:spcAft>
              <a:spcPct val="35000"/>
            </a:spcAft>
            <a:buNone/>
          </a:pPr>
          <a:r>
            <a:rPr lang="en-US" sz="3900" b="1" kern="1200" dirty="0">
              <a:solidFill>
                <a:schemeClr val="bg1"/>
              </a:solidFill>
              <a:latin typeface="Calibri" panose="020F0502020204030204" pitchFamily="34" charset="0"/>
              <a:cs typeface="Calibri" panose="020F0502020204030204" pitchFamily="34" charset="0"/>
            </a:rPr>
            <a:t>Abstract</a:t>
          </a:r>
        </a:p>
      </dsp:txBody>
      <dsp:txXfrm>
        <a:off x="2040121" y="336941"/>
        <a:ext cx="2574814" cy="866421"/>
      </dsp:txXfrm>
    </dsp:sp>
    <dsp:sp modelId="{E0F896BF-E8D9-2145-B631-F874C101A436}">
      <dsp:nvSpPr>
        <dsp:cNvPr id="0" name=""/>
        <dsp:cNvSpPr/>
      </dsp:nvSpPr>
      <dsp:spPr>
        <a:xfrm>
          <a:off x="3137676" y="1038096"/>
          <a:ext cx="3186395" cy="2071684"/>
        </a:xfrm>
        <a:prstGeom prst="ellipse">
          <a:avLst/>
        </a:prstGeom>
        <a:solidFill>
          <a:schemeClr val="accent6">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33550">
            <a:lnSpc>
              <a:spcPct val="90000"/>
            </a:lnSpc>
            <a:spcBef>
              <a:spcPct val="0"/>
            </a:spcBef>
            <a:spcAft>
              <a:spcPct val="35000"/>
            </a:spcAft>
            <a:buNone/>
          </a:pPr>
          <a:r>
            <a:rPr lang="en-US" sz="3900" b="1" kern="1200" dirty="0">
              <a:solidFill>
                <a:schemeClr val="bg1"/>
              </a:solidFill>
              <a:latin typeface="Calibri" panose="020F0502020204030204" pitchFamily="34" charset="0"/>
              <a:cs typeface="Calibri" panose="020F0502020204030204" pitchFamily="34" charset="0"/>
            </a:rPr>
            <a:t>Pictorial</a:t>
          </a:r>
        </a:p>
      </dsp:txBody>
      <dsp:txXfrm>
        <a:off x="4112182" y="1573281"/>
        <a:ext cx="1911837" cy="1139426"/>
      </dsp:txXfrm>
    </dsp:sp>
    <dsp:sp modelId="{DDAD003A-79BB-F54B-8024-DA7A6A25F4EE}">
      <dsp:nvSpPr>
        <dsp:cNvPr id="0" name=""/>
        <dsp:cNvSpPr/>
      </dsp:nvSpPr>
      <dsp:spPr>
        <a:xfrm>
          <a:off x="411699" y="1149636"/>
          <a:ext cx="3186395" cy="1971621"/>
        </a:xfrm>
        <a:prstGeom prst="ellipse">
          <a:avLst/>
        </a:prstGeom>
        <a:solidFill>
          <a:schemeClr val="accent1">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r>
            <a:rPr lang="en-US" sz="3800" b="1" kern="1200" dirty="0">
              <a:solidFill>
                <a:schemeClr val="bg1"/>
              </a:solidFill>
              <a:latin typeface="Calibri" panose="020F0502020204030204" pitchFamily="34" charset="0"/>
              <a:cs typeface="Calibri" panose="020F0502020204030204" pitchFamily="34" charset="0"/>
            </a:rPr>
            <a:t>Concrete</a:t>
          </a:r>
        </a:p>
      </dsp:txBody>
      <dsp:txXfrm>
        <a:off x="711751" y="1658971"/>
        <a:ext cx="1911837" cy="108439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4BB33D-CBBB-1E4E-A99A-62F0C0C34FF8}" type="datetimeFigureOut">
              <a:rPr lang="en-US" smtClean="0"/>
              <a:t>11/16/2020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840BD1-10CA-4847-817B-875A63546394}" type="slidenum">
              <a:rPr lang="en-US" smtClean="0"/>
              <a:t>‹#›</a:t>
            </a:fld>
            <a:endParaRPr lang="en-US" dirty="0"/>
          </a:p>
        </p:txBody>
      </p:sp>
    </p:spTree>
    <p:extLst>
      <p:ext uri="{BB962C8B-B14F-4D97-AF65-F5344CB8AC3E}">
        <p14:creationId xmlns:p14="http://schemas.microsoft.com/office/powerpoint/2010/main" val="1743531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40BD1-10CA-4847-817B-875A63546394}" type="slidenum">
              <a:rPr lang="en-US" smtClean="0"/>
              <a:t>1</a:t>
            </a:fld>
            <a:endParaRPr lang="en-US" dirty="0"/>
          </a:p>
        </p:txBody>
      </p:sp>
    </p:spTree>
    <p:extLst>
      <p:ext uri="{BB962C8B-B14F-4D97-AF65-F5344CB8AC3E}">
        <p14:creationId xmlns:p14="http://schemas.microsoft.com/office/powerpoint/2010/main" val="2753521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840BD1-10CA-4847-817B-875A63546394}" type="slidenum">
              <a:rPr lang="en-US" smtClean="0"/>
              <a:t>13</a:t>
            </a:fld>
            <a:endParaRPr lang="en-US" dirty="0"/>
          </a:p>
        </p:txBody>
      </p:sp>
    </p:spTree>
    <p:extLst>
      <p:ext uri="{BB962C8B-B14F-4D97-AF65-F5344CB8AC3E}">
        <p14:creationId xmlns:p14="http://schemas.microsoft.com/office/powerpoint/2010/main" val="2277704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840BD1-10CA-4847-817B-875A63546394}" type="slidenum">
              <a:rPr lang="en-US" smtClean="0"/>
              <a:t>14</a:t>
            </a:fld>
            <a:endParaRPr lang="en-US" dirty="0"/>
          </a:p>
        </p:txBody>
      </p:sp>
    </p:spTree>
    <p:extLst>
      <p:ext uri="{BB962C8B-B14F-4D97-AF65-F5344CB8AC3E}">
        <p14:creationId xmlns:p14="http://schemas.microsoft.com/office/powerpoint/2010/main" val="191506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57840BD1-10CA-4847-817B-875A63546394}" type="slidenum">
              <a:rPr lang="en-US" smtClean="0"/>
              <a:t>15</a:t>
            </a:fld>
            <a:endParaRPr lang="en-US" dirty="0"/>
          </a:p>
        </p:txBody>
      </p:sp>
    </p:spTree>
    <p:extLst>
      <p:ext uri="{BB962C8B-B14F-4D97-AF65-F5344CB8AC3E}">
        <p14:creationId xmlns:p14="http://schemas.microsoft.com/office/powerpoint/2010/main" val="3841172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840BD1-10CA-4847-817B-875A63546394}" type="slidenum">
              <a:rPr lang="en-US" smtClean="0"/>
              <a:t>16</a:t>
            </a:fld>
            <a:endParaRPr lang="en-US" dirty="0"/>
          </a:p>
        </p:txBody>
      </p:sp>
    </p:spTree>
    <p:extLst>
      <p:ext uri="{BB962C8B-B14F-4D97-AF65-F5344CB8AC3E}">
        <p14:creationId xmlns:p14="http://schemas.microsoft.com/office/powerpoint/2010/main" val="2578474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840BD1-10CA-4847-817B-875A63546394}" type="slidenum">
              <a:rPr lang="en-US" smtClean="0"/>
              <a:t>17</a:t>
            </a:fld>
            <a:endParaRPr lang="en-US" dirty="0"/>
          </a:p>
        </p:txBody>
      </p:sp>
    </p:spTree>
    <p:extLst>
      <p:ext uri="{BB962C8B-B14F-4D97-AF65-F5344CB8AC3E}">
        <p14:creationId xmlns:p14="http://schemas.microsoft.com/office/powerpoint/2010/main" val="2438762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840BD1-10CA-4847-817B-875A63546394}" type="slidenum">
              <a:rPr lang="en-US" smtClean="0"/>
              <a:t>18</a:t>
            </a:fld>
            <a:endParaRPr lang="en-US" dirty="0"/>
          </a:p>
        </p:txBody>
      </p:sp>
    </p:spTree>
    <p:extLst>
      <p:ext uri="{BB962C8B-B14F-4D97-AF65-F5344CB8AC3E}">
        <p14:creationId xmlns:p14="http://schemas.microsoft.com/office/powerpoint/2010/main" val="1615024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840BD1-10CA-4847-817B-875A63546394}" type="slidenum">
              <a:rPr lang="en-US" smtClean="0"/>
              <a:t>19</a:t>
            </a:fld>
            <a:endParaRPr lang="en-US" dirty="0"/>
          </a:p>
        </p:txBody>
      </p:sp>
    </p:spTree>
    <p:extLst>
      <p:ext uri="{BB962C8B-B14F-4D97-AF65-F5344CB8AC3E}">
        <p14:creationId xmlns:p14="http://schemas.microsoft.com/office/powerpoint/2010/main" val="3776239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840BD1-10CA-4847-817B-875A63546394}" type="slidenum">
              <a:rPr lang="en-US" smtClean="0"/>
              <a:t>20</a:t>
            </a:fld>
            <a:endParaRPr lang="en-US" dirty="0"/>
          </a:p>
        </p:txBody>
      </p:sp>
    </p:spTree>
    <p:extLst>
      <p:ext uri="{BB962C8B-B14F-4D97-AF65-F5344CB8AC3E}">
        <p14:creationId xmlns:p14="http://schemas.microsoft.com/office/powerpoint/2010/main" val="1174667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i="0" dirty="0">
              <a:cs typeface="Calibri"/>
            </a:endParaRPr>
          </a:p>
        </p:txBody>
      </p:sp>
      <p:sp>
        <p:nvSpPr>
          <p:cNvPr id="4" name="Slide Number Placeholder 3"/>
          <p:cNvSpPr>
            <a:spLocks noGrp="1"/>
          </p:cNvSpPr>
          <p:nvPr>
            <p:ph type="sldNum" sz="quarter" idx="5"/>
          </p:nvPr>
        </p:nvSpPr>
        <p:spPr/>
        <p:txBody>
          <a:bodyPr/>
          <a:lstStyle/>
          <a:p>
            <a:fld id="{57840BD1-10CA-4847-817B-875A63546394}" type="slidenum">
              <a:rPr lang="en-US" smtClean="0"/>
              <a:t>21</a:t>
            </a:fld>
            <a:endParaRPr lang="en-US" dirty="0"/>
          </a:p>
        </p:txBody>
      </p:sp>
    </p:spTree>
    <p:extLst>
      <p:ext uri="{BB962C8B-B14F-4D97-AF65-F5344CB8AC3E}">
        <p14:creationId xmlns:p14="http://schemas.microsoft.com/office/powerpoint/2010/main" val="2877858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i="0" dirty="0">
              <a:cs typeface="Calibri"/>
            </a:endParaRPr>
          </a:p>
        </p:txBody>
      </p:sp>
      <p:sp>
        <p:nvSpPr>
          <p:cNvPr id="4" name="Slide Number Placeholder 3"/>
          <p:cNvSpPr>
            <a:spLocks noGrp="1"/>
          </p:cNvSpPr>
          <p:nvPr>
            <p:ph type="sldNum" sz="quarter" idx="5"/>
          </p:nvPr>
        </p:nvSpPr>
        <p:spPr/>
        <p:txBody>
          <a:bodyPr/>
          <a:lstStyle/>
          <a:p>
            <a:fld id="{57840BD1-10CA-4847-817B-875A63546394}" type="slidenum">
              <a:rPr lang="en-US" smtClean="0"/>
              <a:t>22</a:t>
            </a:fld>
            <a:endParaRPr lang="en-US" dirty="0"/>
          </a:p>
        </p:txBody>
      </p:sp>
    </p:spTree>
    <p:extLst>
      <p:ext uri="{BB962C8B-B14F-4D97-AF65-F5344CB8AC3E}">
        <p14:creationId xmlns:p14="http://schemas.microsoft.com/office/powerpoint/2010/main" val="3309892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57840BD1-10CA-4847-817B-875A63546394}" type="slidenum">
              <a:rPr lang="en-US" smtClean="0"/>
              <a:t>3</a:t>
            </a:fld>
            <a:endParaRPr lang="en-US" dirty="0"/>
          </a:p>
        </p:txBody>
      </p:sp>
    </p:spTree>
    <p:extLst>
      <p:ext uri="{BB962C8B-B14F-4D97-AF65-F5344CB8AC3E}">
        <p14:creationId xmlns:p14="http://schemas.microsoft.com/office/powerpoint/2010/main" val="2084128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i="0" dirty="0">
              <a:cs typeface="Calibri"/>
            </a:endParaRPr>
          </a:p>
        </p:txBody>
      </p:sp>
      <p:sp>
        <p:nvSpPr>
          <p:cNvPr id="4" name="Slide Number Placeholder 3"/>
          <p:cNvSpPr>
            <a:spLocks noGrp="1"/>
          </p:cNvSpPr>
          <p:nvPr>
            <p:ph type="sldNum" sz="quarter" idx="5"/>
          </p:nvPr>
        </p:nvSpPr>
        <p:spPr/>
        <p:txBody>
          <a:bodyPr/>
          <a:lstStyle/>
          <a:p>
            <a:fld id="{57840BD1-10CA-4847-817B-875A63546394}" type="slidenum">
              <a:rPr lang="en-US" smtClean="0"/>
              <a:t>23</a:t>
            </a:fld>
            <a:endParaRPr lang="en-US" dirty="0"/>
          </a:p>
        </p:txBody>
      </p:sp>
    </p:spTree>
    <p:extLst>
      <p:ext uri="{BB962C8B-B14F-4D97-AF65-F5344CB8AC3E}">
        <p14:creationId xmlns:p14="http://schemas.microsoft.com/office/powerpoint/2010/main" val="2532627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lnSpc>
                <a:spcPct val="90000"/>
              </a:lnSpc>
              <a:spcBef>
                <a:spcPts val="1000"/>
              </a:spcBef>
            </a:pPr>
            <a:endParaRPr lang="en-US" dirty="0">
              <a:cs typeface="Calibri"/>
            </a:endParaRPr>
          </a:p>
        </p:txBody>
      </p:sp>
      <p:sp>
        <p:nvSpPr>
          <p:cNvPr id="4" name="Slide Number Placeholder 3"/>
          <p:cNvSpPr>
            <a:spLocks noGrp="1"/>
          </p:cNvSpPr>
          <p:nvPr>
            <p:ph type="sldNum" sz="quarter" idx="5"/>
          </p:nvPr>
        </p:nvSpPr>
        <p:spPr/>
        <p:txBody>
          <a:bodyPr/>
          <a:lstStyle/>
          <a:p>
            <a:fld id="{57840BD1-10CA-4847-817B-875A63546394}" type="slidenum">
              <a:rPr lang="en-US" smtClean="0"/>
              <a:t>24</a:t>
            </a:fld>
            <a:endParaRPr lang="en-US" dirty="0"/>
          </a:p>
        </p:txBody>
      </p:sp>
    </p:spTree>
    <p:extLst>
      <p:ext uri="{BB962C8B-B14F-4D97-AF65-F5344CB8AC3E}">
        <p14:creationId xmlns:p14="http://schemas.microsoft.com/office/powerpoint/2010/main" val="694924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840BD1-10CA-4847-817B-875A63546394}" type="slidenum">
              <a:rPr lang="en-US" smtClean="0"/>
              <a:t>25</a:t>
            </a:fld>
            <a:endParaRPr lang="en-US" dirty="0"/>
          </a:p>
        </p:txBody>
      </p:sp>
    </p:spTree>
    <p:extLst>
      <p:ext uri="{BB962C8B-B14F-4D97-AF65-F5344CB8AC3E}">
        <p14:creationId xmlns:p14="http://schemas.microsoft.com/office/powerpoint/2010/main" val="32652960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40BD1-10CA-4847-817B-875A63546394}" type="slidenum">
              <a:rPr lang="en-US" smtClean="0"/>
              <a:t>26</a:t>
            </a:fld>
            <a:endParaRPr lang="en-US" dirty="0"/>
          </a:p>
        </p:txBody>
      </p:sp>
    </p:spTree>
    <p:extLst>
      <p:ext uri="{BB962C8B-B14F-4D97-AF65-F5344CB8AC3E}">
        <p14:creationId xmlns:p14="http://schemas.microsoft.com/office/powerpoint/2010/main" val="28599925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5"/>
          </p:nvPr>
        </p:nvSpPr>
        <p:spPr/>
        <p:txBody>
          <a:bodyPr/>
          <a:lstStyle/>
          <a:p>
            <a:fld id="{57840BD1-10CA-4847-817B-875A63546394}" type="slidenum">
              <a:rPr lang="en-US" smtClean="0"/>
              <a:t>27</a:t>
            </a:fld>
            <a:endParaRPr lang="en-US" dirty="0"/>
          </a:p>
        </p:txBody>
      </p:sp>
    </p:spTree>
    <p:extLst>
      <p:ext uri="{BB962C8B-B14F-4D97-AF65-F5344CB8AC3E}">
        <p14:creationId xmlns:p14="http://schemas.microsoft.com/office/powerpoint/2010/main" val="2659624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i="1" dirty="0"/>
          </a:p>
        </p:txBody>
      </p:sp>
      <p:sp>
        <p:nvSpPr>
          <p:cNvPr id="4" name="Slide Number Placeholder 3"/>
          <p:cNvSpPr>
            <a:spLocks noGrp="1"/>
          </p:cNvSpPr>
          <p:nvPr>
            <p:ph type="sldNum" sz="quarter" idx="5"/>
          </p:nvPr>
        </p:nvSpPr>
        <p:spPr/>
        <p:txBody>
          <a:bodyPr/>
          <a:lstStyle/>
          <a:p>
            <a:fld id="{57840BD1-10CA-4847-817B-875A63546394}" type="slidenum">
              <a:rPr lang="en-US" smtClean="0"/>
              <a:t>28</a:t>
            </a:fld>
            <a:endParaRPr lang="en-US" dirty="0"/>
          </a:p>
        </p:txBody>
      </p:sp>
    </p:spTree>
    <p:extLst>
      <p:ext uri="{BB962C8B-B14F-4D97-AF65-F5344CB8AC3E}">
        <p14:creationId xmlns:p14="http://schemas.microsoft.com/office/powerpoint/2010/main" val="3208296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i="1" dirty="0"/>
          </a:p>
        </p:txBody>
      </p:sp>
      <p:sp>
        <p:nvSpPr>
          <p:cNvPr id="4" name="Slide Number Placeholder 3"/>
          <p:cNvSpPr>
            <a:spLocks noGrp="1"/>
          </p:cNvSpPr>
          <p:nvPr>
            <p:ph type="sldNum" sz="quarter" idx="5"/>
          </p:nvPr>
        </p:nvSpPr>
        <p:spPr/>
        <p:txBody>
          <a:bodyPr/>
          <a:lstStyle/>
          <a:p>
            <a:fld id="{57840BD1-10CA-4847-817B-875A63546394}" type="slidenum">
              <a:rPr lang="en-US" smtClean="0"/>
              <a:t>29</a:t>
            </a:fld>
            <a:endParaRPr lang="en-US" dirty="0"/>
          </a:p>
        </p:txBody>
      </p:sp>
    </p:spTree>
    <p:extLst>
      <p:ext uri="{BB962C8B-B14F-4D97-AF65-F5344CB8AC3E}">
        <p14:creationId xmlns:p14="http://schemas.microsoft.com/office/powerpoint/2010/main" val="7303731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840BD1-10CA-4847-817B-875A63546394}" type="slidenum">
              <a:rPr lang="en-US" smtClean="0"/>
              <a:t>30</a:t>
            </a:fld>
            <a:endParaRPr lang="en-US" dirty="0"/>
          </a:p>
        </p:txBody>
      </p:sp>
    </p:spTree>
    <p:extLst>
      <p:ext uri="{BB962C8B-B14F-4D97-AF65-F5344CB8AC3E}">
        <p14:creationId xmlns:p14="http://schemas.microsoft.com/office/powerpoint/2010/main" val="531270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7840BD1-10CA-4847-817B-875A63546394}" type="slidenum">
              <a:rPr lang="en-US" smtClean="0"/>
              <a:t>31</a:t>
            </a:fld>
            <a:endParaRPr lang="en-US" dirty="0"/>
          </a:p>
        </p:txBody>
      </p:sp>
    </p:spTree>
    <p:extLst>
      <p:ext uri="{BB962C8B-B14F-4D97-AF65-F5344CB8AC3E}">
        <p14:creationId xmlns:p14="http://schemas.microsoft.com/office/powerpoint/2010/main" val="15672938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i="0" dirty="0">
              <a:cs typeface="Calibri"/>
            </a:endParaRPr>
          </a:p>
        </p:txBody>
      </p:sp>
      <p:sp>
        <p:nvSpPr>
          <p:cNvPr id="4" name="Slide Number Placeholder 3"/>
          <p:cNvSpPr>
            <a:spLocks noGrp="1"/>
          </p:cNvSpPr>
          <p:nvPr>
            <p:ph type="sldNum" sz="quarter" idx="5"/>
          </p:nvPr>
        </p:nvSpPr>
        <p:spPr/>
        <p:txBody>
          <a:bodyPr/>
          <a:lstStyle/>
          <a:p>
            <a:fld id="{57840BD1-10CA-4847-817B-875A63546394}" type="slidenum">
              <a:rPr lang="en-US" smtClean="0"/>
              <a:t>32</a:t>
            </a:fld>
            <a:endParaRPr lang="en-US" dirty="0"/>
          </a:p>
        </p:txBody>
      </p:sp>
    </p:spTree>
    <p:extLst>
      <p:ext uri="{BB962C8B-B14F-4D97-AF65-F5344CB8AC3E}">
        <p14:creationId xmlns:p14="http://schemas.microsoft.com/office/powerpoint/2010/main" val="3146375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5"/>
          </p:nvPr>
        </p:nvSpPr>
        <p:spPr/>
        <p:txBody>
          <a:bodyPr/>
          <a:lstStyle/>
          <a:p>
            <a:fld id="{57840BD1-10CA-4847-817B-875A63546394}" type="slidenum">
              <a:rPr lang="en-US" smtClean="0"/>
              <a:t>5</a:t>
            </a:fld>
            <a:endParaRPr lang="en-US" dirty="0"/>
          </a:p>
        </p:txBody>
      </p:sp>
    </p:spTree>
    <p:extLst>
      <p:ext uri="{BB962C8B-B14F-4D97-AF65-F5344CB8AC3E}">
        <p14:creationId xmlns:p14="http://schemas.microsoft.com/office/powerpoint/2010/main" val="22425958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840BD1-10CA-4847-817B-875A63546394}" type="slidenum">
              <a:rPr lang="en-US" smtClean="0"/>
              <a:t>33</a:t>
            </a:fld>
            <a:endParaRPr lang="en-US" dirty="0"/>
          </a:p>
        </p:txBody>
      </p:sp>
    </p:spTree>
    <p:extLst>
      <p:ext uri="{BB962C8B-B14F-4D97-AF65-F5344CB8AC3E}">
        <p14:creationId xmlns:p14="http://schemas.microsoft.com/office/powerpoint/2010/main" val="23110097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dirty="0">
              <a:cs typeface="Calibri"/>
            </a:endParaRPr>
          </a:p>
        </p:txBody>
      </p:sp>
      <p:sp>
        <p:nvSpPr>
          <p:cNvPr id="4" name="Slide Number Placeholder 3"/>
          <p:cNvSpPr>
            <a:spLocks noGrp="1"/>
          </p:cNvSpPr>
          <p:nvPr>
            <p:ph type="sldNum" sz="quarter" idx="5"/>
          </p:nvPr>
        </p:nvSpPr>
        <p:spPr/>
        <p:txBody>
          <a:bodyPr/>
          <a:lstStyle/>
          <a:p>
            <a:fld id="{57840BD1-10CA-4847-817B-875A63546394}" type="slidenum">
              <a:rPr lang="en-US" smtClean="0"/>
              <a:t>34</a:t>
            </a:fld>
            <a:endParaRPr lang="en-US" dirty="0"/>
          </a:p>
        </p:txBody>
      </p:sp>
    </p:spTree>
    <p:extLst>
      <p:ext uri="{BB962C8B-B14F-4D97-AF65-F5344CB8AC3E}">
        <p14:creationId xmlns:p14="http://schemas.microsoft.com/office/powerpoint/2010/main" val="166918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5"/>
          </p:nvPr>
        </p:nvSpPr>
        <p:spPr/>
        <p:txBody>
          <a:bodyPr/>
          <a:lstStyle/>
          <a:p>
            <a:fld id="{57840BD1-10CA-4847-817B-875A63546394}" type="slidenum">
              <a:rPr lang="en-US" smtClean="0"/>
              <a:t>35</a:t>
            </a:fld>
            <a:endParaRPr lang="en-US" dirty="0"/>
          </a:p>
        </p:txBody>
      </p:sp>
    </p:spTree>
    <p:extLst>
      <p:ext uri="{BB962C8B-B14F-4D97-AF65-F5344CB8AC3E}">
        <p14:creationId xmlns:p14="http://schemas.microsoft.com/office/powerpoint/2010/main" val="29702236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57840BD1-10CA-4847-817B-875A63546394}" type="slidenum">
              <a:rPr lang="en-US" smtClean="0"/>
              <a:t>36</a:t>
            </a:fld>
            <a:endParaRPr lang="en-US" dirty="0"/>
          </a:p>
        </p:txBody>
      </p:sp>
    </p:spTree>
    <p:extLst>
      <p:ext uri="{BB962C8B-B14F-4D97-AF65-F5344CB8AC3E}">
        <p14:creationId xmlns:p14="http://schemas.microsoft.com/office/powerpoint/2010/main" val="40804939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40BD1-10CA-4847-817B-875A63546394}" type="slidenum">
              <a:rPr lang="en-US" smtClean="0"/>
              <a:t>37</a:t>
            </a:fld>
            <a:endParaRPr lang="en-US" dirty="0"/>
          </a:p>
        </p:txBody>
      </p:sp>
    </p:spTree>
    <p:extLst>
      <p:ext uri="{BB962C8B-B14F-4D97-AF65-F5344CB8AC3E}">
        <p14:creationId xmlns:p14="http://schemas.microsoft.com/office/powerpoint/2010/main" val="14434784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57840BD1-10CA-4847-817B-875A63546394}" type="slidenum">
              <a:rPr lang="en-US" smtClean="0"/>
              <a:t>38</a:t>
            </a:fld>
            <a:endParaRPr lang="en-US" dirty="0"/>
          </a:p>
        </p:txBody>
      </p:sp>
    </p:spTree>
    <p:extLst>
      <p:ext uri="{BB962C8B-B14F-4D97-AF65-F5344CB8AC3E}">
        <p14:creationId xmlns:p14="http://schemas.microsoft.com/office/powerpoint/2010/main" val="42568082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57840BD1-10CA-4847-817B-875A63546394}" type="slidenum">
              <a:rPr lang="en-US" smtClean="0"/>
              <a:t>39</a:t>
            </a:fld>
            <a:endParaRPr lang="en-US" dirty="0"/>
          </a:p>
        </p:txBody>
      </p:sp>
    </p:spTree>
    <p:extLst>
      <p:ext uri="{BB962C8B-B14F-4D97-AF65-F5344CB8AC3E}">
        <p14:creationId xmlns:p14="http://schemas.microsoft.com/office/powerpoint/2010/main" val="7666746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840BD1-10CA-4847-817B-875A63546394}" type="slidenum">
              <a:rPr lang="en-US" smtClean="0"/>
              <a:t>40</a:t>
            </a:fld>
            <a:endParaRPr lang="en-US" dirty="0"/>
          </a:p>
        </p:txBody>
      </p:sp>
    </p:spTree>
    <p:extLst>
      <p:ext uri="{BB962C8B-B14F-4D97-AF65-F5344CB8AC3E}">
        <p14:creationId xmlns:p14="http://schemas.microsoft.com/office/powerpoint/2010/main" val="1568669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840BD1-10CA-4847-817B-875A63546394}" type="slidenum">
              <a:rPr lang="en-US" smtClean="0"/>
              <a:t>41</a:t>
            </a:fld>
            <a:endParaRPr lang="en-US" dirty="0"/>
          </a:p>
        </p:txBody>
      </p:sp>
    </p:spTree>
    <p:extLst>
      <p:ext uri="{BB962C8B-B14F-4D97-AF65-F5344CB8AC3E}">
        <p14:creationId xmlns:p14="http://schemas.microsoft.com/office/powerpoint/2010/main" val="26460488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840BD1-10CA-4847-817B-875A63546394}" type="slidenum">
              <a:rPr lang="en-US" smtClean="0"/>
              <a:t>42</a:t>
            </a:fld>
            <a:endParaRPr lang="en-US" dirty="0"/>
          </a:p>
        </p:txBody>
      </p:sp>
    </p:spTree>
    <p:extLst>
      <p:ext uri="{BB962C8B-B14F-4D97-AF65-F5344CB8AC3E}">
        <p14:creationId xmlns:p14="http://schemas.microsoft.com/office/powerpoint/2010/main" val="3399726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40BD1-10CA-4847-817B-875A63546394}" type="slidenum">
              <a:rPr lang="en-US" smtClean="0"/>
              <a:t>6</a:t>
            </a:fld>
            <a:endParaRPr lang="en-US" dirty="0"/>
          </a:p>
        </p:txBody>
      </p:sp>
    </p:spTree>
    <p:extLst>
      <p:ext uri="{BB962C8B-B14F-4D97-AF65-F5344CB8AC3E}">
        <p14:creationId xmlns:p14="http://schemas.microsoft.com/office/powerpoint/2010/main" val="36578822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840BD1-10CA-4847-817B-875A63546394}" type="slidenum">
              <a:rPr lang="en-US" smtClean="0"/>
              <a:t>43</a:t>
            </a:fld>
            <a:endParaRPr lang="en-US" dirty="0"/>
          </a:p>
        </p:txBody>
      </p:sp>
    </p:spTree>
    <p:extLst>
      <p:ext uri="{BB962C8B-B14F-4D97-AF65-F5344CB8AC3E}">
        <p14:creationId xmlns:p14="http://schemas.microsoft.com/office/powerpoint/2010/main" val="31499053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840BD1-10CA-4847-817B-875A63546394}" type="slidenum">
              <a:rPr lang="en-US" smtClean="0"/>
              <a:t>44</a:t>
            </a:fld>
            <a:endParaRPr lang="en-US" dirty="0"/>
          </a:p>
        </p:txBody>
      </p:sp>
    </p:spTree>
    <p:extLst>
      <p:ext uri="{BB962C8B-B14F-4D97-AF65-F5344CB8AC3E}">
        <p14:creationId xmlns:p14="http://schemas.microsoft.com/office/powerpoint/2010/main" val="42775347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7840BD1-10CA-4847-817B-875A63546394}" type="slidenum">
              <a:rPr lang="en-US" smtClean="0"/>
              <a:t>45</a:t>
            </a:fld>
            <a:endParaRPr lang="en-US" dirty="0"/>
          </a:p>
        </p:txBody>
      </p:sp>
    </p:spTree>
    <p:extLst>
      <p:ext uri="{BB962C8B-B14F-4D97-AF65-F5344CB8AC3E}">
        <p14:creationId xmlns:p14="http://schemas.microsoft.com/office/powerpoint/2010/main" val="17376887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7840BD1-10CA-4847-817B-875A63546394}" type="slidenum">
              <a:rPr lang="en-US" smtClean="0"/>
              <a:t>46</a:t>
            </a:fld>
            <a:endParaRPr lang="en-US" dirty="0"/>
          </a:p>
        </p:txBody>
      </p:sp>
    </p:spTree>
    <p:extLst>
      <p:ext uri="{BB962C8B-B14F-4D97-AF65-F5344CB8AC3E}">
        <p14:creationId xmlns:p14="http://schemas.microsoft.com/office/powerpoint/2010/main" val="7070706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840BD1-10CA-4847-817B-875A63546394}" type="slidenum">
              <a:rPr lang="en-US" smtClean="0"/>
              <a:t>48</a:t>
            </a:fld>
            <a:endParaRPr lang="en-US" dirty="0"/>
          </a:p>
        </p:txBody>
      </p:sp>
    </p:spTree>
    <p:extLst>
      <p:ext uri="{BB962C8B-B14F-4D97-AF65-F5344CB8AC3E}">
        <p14:creationId xmlns:p14="http://schemas.microsoft.com/office/powerpoint/2010/main" val="29306937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840BD1-10CA-4847-817B-875A63546394}" type="slidenum">
              <a:rPr lang="en-US" smtClean="0"/>
              <a:t>49</a:t>
            </a:fld>
            <a:endParaRPr lang="en-US" dirty="0"/>
          </a:p>
        </p:txBody>
      </p:sp>
    </p:spTree>
    <p:extLst>
      <p:ext uri="{BB962C8B-B14F-4D97-AF65-F5344CB8AC3E}">
        <p14:creationId xmlns:p14="http://schemas.microsoft.com/office/powerpoint/2010/main" val="25829042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40BD1-10CA-4847-817B-875A63546394}" type="slidenum">
              <a:rPr lang="en-US" smtClean="0"/>
              <a:t>50</a:t>
            </a:fld>
            <a:endParaRPr lang="en-US" dirty="0"/>
          </a:p>
        </p:txBody>
      </p:sp>
    </p:spTree>
    <p:extLst>
      <p:ext uri="{BB962C8B-B14F-4D97-AF65-F5344CB8AC3E}">
        <p14:creationId xmlns:p14="http://schemas.microsoft.com/office/powerpoint/2010/main" val="1806414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840BD1-10CA-4847-817B-875A63546394}" type="slidenum">
              <a:rPr lang="en-US" smtClean="0"/>
              <a:t>51</a:t>
            </a:fld>
            <a:endParaRPr lang="en-US" dirty="0"/>
          </a:p>
        </p:txBody>
      </p:sp>
    </p:spTree>
    <p:extLst>
      <p:ext uri="{BB962C8B-B14F-4D97-AF65-F5344CB8AC3E}">
        <p14:creationId xmlns:p14="http://schemas.microsoft.com/office/powerpoint/2010/main" val="3955873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40BD1-10CA-4847-817B-875A63546394}" type="slidenum">
              <a:rPr lang="en-US" smtClean="0"/>
              <a:t>7</a:t>
            </a:fld>
            <a:endParaRPr lang="en-US" dirty="0"/>
          </a:p>
        </p:txBody>
      </p:sp>
    </p:spTree>
    <p:extLst>
      <p:ext uri="{BB962C8B-B14F-4D97-AF65-F5344CB8AC3E}">
        <p14:creationId xmlns:p14="http://schemas.microsoft.com/office/powerpoint/2010/main" val="646487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40BD1-10CA-4847-817B-875A63546394}" type="slidenum">
              <a:rPr lang="en-US" smtClean="0"/>
              <a:t>8</a:t>
            </a:fld>
            <a:endParaRPr lang="en-US" dirty="0"/>
          </a:p>
        </p:txBody>
      </p:sp>
    </p:spTree>
    <p:extLst>
      <p:ext uri="{BB962C8B-B14F-4D97-AF65-F5344CB8AC3E}">
        <p14:creationId xmlns:p14="http://schemas.microsoft.com/office/powerpoint/2010/main" val="142854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57840BD1-10CA-4847-817B-875A63546394}" type="slidenum">
              <a:rPr lang="en-US" smtClean="0"/>
              <a:t>9</a:t>
            </a:fld>
            <a:endParaRPr lang="en-US" dirty="0"/>
          </a:p>
        </p:txBody>
      </p:sp>
    </p:spTree>
    <p:extLst>
      <p:ext uri="{BB962C8B-B14F-4D97-AF65-F5344CB8AC3E}">
        <p14:creationId xmlns:p14="http://schemas.microsoft.com/office/powerpoint/2010/main" val="3724123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40BD1-10CA-4847-817B-875A63546394}" type="slidenum">
              <a:rPr lang="en-US" smtClean="0"/>
              <a:t>10</a:t>
            </a:fld>
            <a:endParaRPr lang="en-US" dirty="0"/>
          </a:p>
        </p:txBody>
      </p:sp>
    </p:spTree>
    <p:extLst>
      <p:ext uri="{BB962C8B-B14F-4D97-AF65-F5344CB8AC3E}">
        <p14:creationId xmlns:p14="http://schemas.microsoft.com/office/powerpoint/2010/main" val="2305982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1" dirty="0"/>
              <a:t>To access the explicit instruction video,  Hold CTRL and click on the video icon in the corner. </a:t>
            </a:r>
          </a:p>
          <a:p>
            <a:r>
              <a:rPr lang="en-US" i="1" dirty="0"/>
              <a:t>Or go here: https://youtu.be/A23rVJZLqAQ</a:t>
            </a:r>
          </a:p>
          <a:p>
            <a:endParaRPr lang="en-US" dirty="0"/>
          </a:p>
        </p:txBody>
      </p:sp>
      <p:sp>
        <p:nvSpPr>
          <p:cNvPr id="4" name="Slide Number Placeholder 3"/>
          <p:cNvSpPr>
            <a:spLocks noGrp="1"/>
          </p:cNvSpPr>
          <p:nvPr>
            <p:ph type="sldNum" sz="quarter" idx="5"/>
          </p:nvPr>
        </p:nvSpPr>
        <p:spPr/>
        <p:txBody>
          <a:bodyPr/>
          <a:lstStyle/>
          <a:p>
            <a:fld id="{57840BD1-10CA-4847-817B-875A63546394}" type="slidenum">
              <a:rPr lang="en-US" smtClean="0"/>
              <a:t>12</a:t>
            </a:fld>
            <a:endParaRPr lang="en-US" dirty="0"/>
          </a:p>
        </p:txBody>
      </p:sp>
    </p:spTree>
    <p:extLst>
      <p:ext uri="{BB962C8B-B14F-4D97-AF65-F5344CB8AC3E}">
        <p14:creationId xmlns:p14="http://schemas.microsoft.com/office/powerpoint/2010/main" val="2573120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Master" Target="../slideMasters/slideMaster1.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86CF3-C582-1D4E-90FC-2763060F95E5}"/>
              </a:ext>
            </a:extLst>
          </p:cNvPr>
          <p:cNvSpPr>
            <a:spLocks noGrp="1"/>
          </p:cNvSpPr>
          <p:nvPr>
            <p:ph type="ctrTitle"/>
          </p:nvPr>
        </p:nvSpPr>
        <p:spPr>
          <a:xfrm>
            <a:off x="1625707" y="478370"/>
            <a:ext cx="9144000" cy="2387600"/>
          </a:xfrm>
        </p:spPr>
        <p:txBody>
          <a:bodyPr anchor="b"/>
          <a:lstStyle>
            <a:lvl1pPr algn="ctr">
              <a:defRPr sz="6000" b="1" i="0">
                <a:latin typeface="Calibri" panose="020F0502020204030204" pitchFamily="34" charset="0"/>
                <a:ea typeface="Yuanti TC" panose="02010600040101010101" pitchFamily="2" charset="-120"/>
                <a:cs typeface="Calibri" panose="020F050202020403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325CB1A7-EB51-A748-B141-40A367D853B4}"/>
              </a:ext>
            </a:extLst>
          </p:cNvPr>
          <p:cNvSpPr>
            <a:spLocks noGrp="1"/>
          </p:cNvSpPr>
          <p:nvPr>
            <p:ph type="subTitle" idx="1"/>
          </p:nvPr>
        </p:nvSpPr>
        <p:spPr>
          <a:xfrm>
            <a:off x="1625707" y="3099047"/>
            <a:ext cx="9144000" cy="1655762"/>
          </a:xfrm>
        </p:spPr>
        <p:txBody>
          <a:bodyPr/>
          <a:lstStyle>
            <a:lvl1pPr marL="0" indent="0" algn="ctr">
              <a:buNone/>
              <a:defRPr sz="2400">
                <a:latin typeface="+mj-lt"/>
                <a:ea typeface="Yuanti SC" panose="02010600040101010101" pitchFamily="2" charset="-122"/>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777D0605-6D53-C345-8AB5-BAFEBDF78A35}"/>
              </a:ext>
            </a:extLst>
          </p:cNvPr>
          <p:cNvSpPr>
            <a:spLocks noGrp="1"/>
          </p:cNvSpPr>
          <p:nvPr>
            <p:ph type="dt" sz="half" idx="10"/>
          </p:nvPr>
        </p:nvSpPr>
        <p:spPr/>
        <p:txBody>
          <a:bodyPr/>
          <a:lstStyle/>
          <a:p>
            <a:fld id="{7A2CDF67-79BF-4843-8F93-472708B81544}" type="datetime1">
              <a:rPr lang="en-US" smtClean="0"/>
              <a:t>11/16/2020</a:t>
            </a:fld>
            <a:endParaRPr lang="en-US" dirty="0"/>
          </a:p>
        </p:txBody>
      </p:sp>
      <p:sp>
        <p:nvSpPr>
          <p:cNvPr id="5" name="Footer Placeholder 4">
            <a:extLst>
              <a:ext uri="{FF2B5EF4-FFF2-40B4-BE49-F238E27FC236}">
                <a16:creationId xmlns:a16="http://schemas.microsoft.com/office/drawing/2014/main" id="{FBC32344-B203-BF4A-914B-751D07CFF0EB}"/>
              </a:ext>
            </a:extLst>
          </p:cNvPr>
          <p:cNvSpPr>
            <a:spLocks noGrp="1"/>
          </p:cNvSpPr>
          <p:nvPr>
            <p:ph type="ftr" sz="quarter" idx="11"/>
          </p:nvPr>
        </p:nvSpPr>
        <p:spPr>
          <a:xfrm>
            <a:off x="3860801" y="5648186"/>
            <a:ext cx="4114800" cy="365125"/>
          </a:xfrm>
        </p:spPr>
        <p:txBody>
          <a:bodyPr/>
          <a:lstStyle/>
          <a:p>
            <a:r>
              <a:rPr lang="en-US" dirty="0"/>
              <a:t>Copyright 2018 Sarah R. Powell, Ph.D.</a:t>
            </a:r>
          </a:p>
        </p:txBody>
      </p:sp>
      <p:sp>
        <p:nvSpPr>
          <p:cNvPr id="6" name="Slide Number Placeholder 5">
            <a:extLst>
              <a:ext uri="{FF2B5EF4-FFF2-40B4-BE49-F238E27FC236}">
                <a16:creationId xmlns:a16="http://schemas.microsoft.com/office/drawing/2014/main" id="{4005E522-A7DA-B146-8AC5-C95CEA41374A}"/>
              </a:ext>
            </a:extLst>
          </p:cNvPr>
          <p:cNvSpPr>
            <a:spLocks noGrp="1"/>
          </p:cNvSpPr>
          <p:nvPr>
            <p:ph type="sldNum" sz="quarter" idx="12"/>
          </p:nvPr>
        </p:nvSpPr>
        <p:spPr/>
        <p:txBody>
          <a:bodyPr/>
          <a:lstStyle/>
          <a:p>
            <a:fld id="{7B73BF43-1CC2-4744-B037-EF692814EE35}" type="slidenum">
              <a:rPr lang="en-US" smtClean="0"/>
              <a:t>‹#›</a:t>
            </a:fld>
            <a:endParaRPr lang="en-US" dirty="0"/>
          </a:p>
        </p:txBody>
      </p:sp>
      <p:sp>
        <p:nvSpPr>
          <p:cNvPr id="21" name="Rectangle 20">
            <a:extLst>
              <a:ext uri="{FF2B5EF4-FFF2-40B4-BE49-F238E27FC236}">
                <a16:creationId xmlns:a16="http://schemas.microsoft.com/office/drawing/2014/main" id="{1A473D26-4640-C64B-87EE-1F535FF3A9CD}"/>
              </a:ext>
            </a:extLst>
          </p:cNvPr>
          <p:cNvSpPr/>
          <p:nvPr userDrawn="1"/>
        </p:nvSpPr>
        <p:spPr>
          <a:xfrm>
            <a:off x="-152399" y="4081956"/>
            <a:ext cx="12458700" cy="2794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grpSp>
        <p:nvGrpSpPr>
          <p:cNvPr id="40" name="Group 39">
            <a:extLst>
              <a:ext uri="{FF2B5EF4-FFF2-40B4-BE49-F238E27FC236}">
                <a16:creationId xmlns:a16="http://schemas.microsoft.com/office/drawing/2014/main" id="{2BB8BADD-00FA-BA4A-AC47-25EDE81BB343}"/>
              </a:ext>
            </a:extLst>
          </p:cNvPr>
          <p:cNvGrpSpPr/>
          <p:nvPr userDrawn="1"/>
        </p:nvGrpSpPr>
        <p:grpSpPr>
          <a:xfrm>
            <a:off x="1987550" y="4322170"/>
            <a:ext cx="7861300" cy="2336662"/>
            <a:chOff x="2165350" y="4233234"/>
            <a:chExt cx="7861300" cy="2336662"/>
          </a:xfrm>
        </p:grpSpPr>
        <p:grpSp>
          <p:nvGrpSpPr>
            <p:cNvPr id="37" name="Group 36">
              <a:extLst>
                <a:ext uri="{FF2B5EF4-FFF2-40B4-BE49-F238E27FC236}">
                  <a16:creationId xmlns:a16="http://schemas.microsoft.com/office/drawing/2014/main" id="{4F369FDC-610C-FA4F-A19C-076D36F939F7}"/>
                </a:ext>
              </a:extLst>
            </p:cNvPr>
            <p:cNvGrpSpPr/>
            <p:nvPr userDrawn="1"/>
          </p:nvGrpSpPr>
          <p:grpSpPr>
            <a:xfrm>
              <a:off x="2165350" y="4233234"/>
              <a:ext cx="7861300" cy="2233281"/>
              <a:chOff x="2343150" y="4619656"/>
              <a:chExt cx="7861300" cy="2233281"/>
            </a:xfrm>
          </p:grpSpPr>
          <p:cxnSp>
            <p:nvCxnSpPr>
              <p:cNvPr id="10" name="Straight Arrow Connector 9">
                <a:extLst>
                  <a:ext uri="{FF2B5EF4-FFF2-40B4-BE49-F238E27FC236}">
                    <a16:creationId xmlns:a16="http://schemas.microsoft.com/office/drawing/2014/main" id="{4BCE6807-2AE0-5C49-BDF2-786143C79C1F}"/>
                  </a:ext>
                </a:extLst>
              </p:cNvPr>
              <p:cNvCxnSpPr>
                <a:cxnSpLocks/>
              </p:cNvCxnSpPr>
              <p:nvPr userDrawn="1"/>
            </p:nvCxnSpPr>
            <p:spPr>
              <a:xfrm>
                <a:off x="2343150" y="6852937"/>
                <a:ext cx="2789181" cy="0"/>
              </a:xfrm>
              <a:prstGeom prst="straightConnector1">
                <a:avLst/>
              </a:prstGeom>
              <a:ln w="114300" cap="rnd">
                <a:solidFill>
                  <a:srgbClr val="FF0000"/>
                </a:solidFill>
                <a:round/>
                <a:headEnd type="triangle" w="med" len="med"/>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9A2D008-6130-EC4A-AFC6-2F96C89A1978}"/>
                  </a:ext>
                </a:extLst>
              </p:cNvPr>
              <p:cNvCxnSpPr>
                <a:cxnSpLocks/>
              </p:cNvCxnSpPr>
              <p:nvPr userDrawn="1"/>
            </p:nvCxnSpPr>
            <p:spPr>
              <a:xfrm flipV="1">
                <a:off x="5146158" y="6412141"/>
                <a:ext cx="0" cy="423898"/>
              </a:xfrm>
              <a:prstGeom prst="line">
                <a:avLst/>
              </a:prstGeom>
              <a:ln w="114300" cap="rnd">
                <a:solidFill>
                  <a:srgbClr val="FF0000"/>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DC1AB3A-13E1-3748-8A43-1FCCCC12404F}"/>
                  </a:ext>
                </a:extLst>
              </p:cNvPr>
              <p:cNvCxnSpPr>
                <a:cxnSpLocks/>
              </p:cNvCxnSpPr>
              <p:nvPr userDrawn="1"/>
            </p:nvCxnSpPr>
            <p:spPr>
              <a:xfrm flipV="1">
                <a:off x="5146158" y="6405356"/>
                <a:ext cx="555851" cy="2"/>
              </a:xfrm>
              <a:prstGeom prst="line">
                <a:avLst/>
              </a:prstGeom>
              <a:ln w="114300" cap="rnd">
                <a:solidFill>
                  <a:srgbClr val="FF0000"/>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4A2F611-9CBB-3140-858C-47FA96E372BC}"/>
                  </a:ext>
                </a:extLst>
              </p:cNvPr>
              <p:cNvCxnSpPr>
                <a:cxnSpLocks/>
              </p:cNvCxnSpPr>
              <p:nvPr userDrawn="1"/>
            </p:nvCxnSpPr>
            <p:spPr>
              <a:xfrm flipV="1">
                <a:off x="7415272" y="4619656"/>
                <a:ext cx="2789178" cy="2"/>
              </a:xfrm>
              <a:prstGeom prst="line">
                <a:avLst/>
              </a:prstGeom>
              <a:ln w="114300" cap="rnd">
                <a:solidFill>
                  <a:schemeClr val="accent4"/>
                </a:solidFill>
                <a:roun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36BAF02-CFD8-1A42-92AC-00326843641E}"/>
                  </a:ext>
                </a:extLst>
              </p:cNvPr>
              <p:cNvCxnSpPr>
                <a:cxnSpLocks/>
              </p:cNvCxnSpPr>
              <p:nvPr userDrawn="1"/>
            </p:nvCxnSpPr>
            <p:spPr>
              <a:xfrm flipV="1">
                <a:off x="5705705" y="5974672"/>
                <a:ext cx="0" cy="423898"/>
              </a:xfrm>
              <a:prstGeom prst="line">
                <a:avLst/>
              </a:prstGeom>
              <a:ln w="1143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1A4EAE2-CB92-114F-BF3E-89EE8F4D22FE}"/>
                  </a:ext>
                </a:extLst>
              </p:cNvPr>
              <p:cNvCxnSpPr>
                <a:cxnSpLocks/>
              </p:cNvCxnSpPr>
              <p:nvPr userDrawn="1"/>
            </p:nvCxnSpPr>
            <p:spPr>
              <a:xfrm flipV="1">
                <a:off x="5705705" y="5967886"/>
                <a:ext cx="555851" cy="2"/>
              </a:xfrm>
              <a:prstGeom prst="line">
                <a:avLst/>
              </a:prstGeom>
              <a:ln w="1143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432DA1D-9E82-6F43-8DE0-F76EE0DCB91D}"/>
                  </a:ext>
                </a:extLst>
              </p:cNvPr>
              <p:cNvCxnSpPr>
                <a:cxnSpLocks/>
              </p:cNvCxnSpPr>
              <p:nvPr userDrawn="1"/>
            </p:nvCxnSpPr>
            <p:spPr>
              <a:xfrm flipV="1">
                <a:off x="6275382" y="5525853"/>
                <a:ext cx="0" cy="423898"/>
              </a:xfrm>
              <a:prstGeom prst="line">
                <a:avLst/>
              </a:prstGeom>
              <a:ln w="1143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2B9995E-A61E-9C45-8DB2-4AC8069EA495}"/>
                  </a:ext>
                </a:extLst>
              </p:cNvPr>
              <p:cNvCxnSpPr>
                <a:cxnSpLocks/>
              </p:cNvCxnSpPr>
              <p:nvPr userDrawn="1"/>
            </p:nvCxnSpPr>
            <p:spPr>
              <a:xfrm flipV="1">
                <a:off x="6275382" y="5519067"/>
                <a:ext cx="555851" cy="2"/>
              </a:xfrm>
              <a:prstGeom prst="line">
                <a:avLst/>
              </a:prstGeom>
              <a:ln w="1143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3288EA4-535F-9344-9422-9DD756ACA2EF}"/>
                  </a:ext>
                </a:extLst>
              </p:cNvPr>
              <p:cNvCxnSpPr>
                <a:cxnSpLocks/>
              </p:cNvCxnSpPr>
              <p:nvPr userDrawn="1"/>
            </p:nvCxnSpPr>
            <p:spPr>
              <a:xfrm flipV="1">
                <a:off x="6839728" y="5077036"/>
                <a:ext cx="0" cy="423898"/>
              </a:xfrm>
              <a:prstGeom prst="line">
                <a:avLst/>
              </a:prstGeom>
              <a:ln w="1143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11222DF-B506-E941-B7F3-A7260F4CB3EE}"/>
                  </a:ext>
                </a:extLst>
              </p:cNvPr>
              <p:cNvCxnSpPr>
                <a:cxnSpLocks/>
              </p:cNvCxnSpPr>
              <p:nvPr userDrawn="1"/>
            </p:nvCxnSpPr>
            <p:spPr>
              <a:xfrm flipV="1">
                <a:off x="6839728" y="5070251"/>
                <a:ext cx="555851" cy="2"/>
              </a:xfrm>
              <a:prstGeom prst="line">
                <a:avLst/>
              </a:prstGeom>
              <a:ln w="114300" cap="rnd">
                <a:solidFill>
                  <a:schemeClr val="accent4"/>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8623C69-85F6-7642-A235-B04DE431991F}"/>
                  </a:ext>
                </a:extLst>
              </p:cNvPr>
              <p:cNvCxnSpPr>
                <a:cxnSpLocks/>
              </p:cNvCxnSpPr>
              <p:nvPr userDrawn="1"/>
            </p:nvCxnSpPr>
            <p:spPr>
              <a:xfrm flipV="1">
                <a:off x="7400998" y="4640586"/>
                <a:ext cx="0" cy="423898"/>
              </a:xfrm>
              <a:prstGeom prst="line">
                <a:avLst/>
              </a:prstGeom>
              <a:ln w="114300" cap="rnd">
                <a:solidFill>
                  <a:schemeClr val="accent4"/>
                </a:solidFill>
                <a:round/>
                <a:headEnd type="none" w="med" len="med"/>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97ED595E-F9F4-844F-8D4A-A5DF544B68BB}"/>
                </a:ext>
              </a:extLst>
            </p:cNvPr>
            <p:cNvSpPr txBox="1"/>
            <p:nvPr userDrawn="1"/>
          </p:nvSpPr>
          <p:spPr>
            <a:xfrm>
              <a:off x="4985763" y="6015898"/>
              <a:ext cx="2277418" cy="553998"/>
            </a:xfrm>
            <a:prstGeom prst="rect">
              <a:avLst/>
            </a:prstGeom>
            <a:noFill/>
          </p:spPr>
          <p:txBody>
            <a:bodyPr wrap="none" rtlCol="0">
              <a:spAutoFit/>
            </a:bodyPr>
            <a:lstStyle/>
            <a:p>
              <a:r>
                <a:rPr lang="en-US" sz="3000" b="1" dirty="0">
                  <a:solidFill>
                    <a:srgbClr val="002060"/>
                  </a:solidFill>
                  <a:latin typeface="Yuanti SC" panose="02010600040101010101" pitchFamily="2" charset="-122"/>
                  <a:ea typeface="Yuanti SC" panose="02010600040101010101" pitchFamily="2" charset="-122"/>
                  <a:cs typeface="Geeza Pro" panose="02000400000000000000" pitchFamily="2" charset="-78"/>
                </a:rPr>
                <a:t>S</a:t>
              </a:r>
              <a:r>
                <a:rPr lang="en-US" sz="3000" dirty="0">
                  <a:solidFill>
                    <a:srgbClr val="002060"/>
                  </a:solidFill>
                  <a:latin typeface="Yuanti SC" panose="02010600040101010101" pitchFamily="2" charset="-122"/>
                  <a:ea typeface="Yuanti SC" panose="02010600040101010101" pitchFamily="2" charset="-122"/>
                  <a:cs typeface="Geeza Pro" panose="02000400000000000000" pitchFamily="2" charset="-78"/>
                </a:rPr>
                <a:t>upporting</a:t>
              </a:r>
            </a:p>
          </p:txBody>
        </p:sp>
        <p:sp>
          <p:nvSpPr>
            <p:cNvPr id="27" name="TextBox 26">
              <a:extLst>
                <a:ext uri="{FF2B5EF4-FFF2-40B4-BE49-F238E27FC236}">
                  <a16:creationId xmlns:a16="http://schemas.microsoft.com/office/drawing/2014/main" id="{C8C8C259-6C26-1F4D-ACEA-B00DFCE5424A}"/>
                </a:ext>
              </a:extLst>
            </p:cNvPr>
            <p:cNvSpPr txBox="1"/>
            <p:nvPr userDrawn="1"/>
          </p:nvSpPr>
          <p:spPr>
            <a:xfrm>
              <a:off x="5526538" y="5570113"/>
              <a:ext cx="2357248" cy="553998"/>
            </a:xfrm>
            <a:prstGeom prst="rect">
              <a:avLst/>
            </a:prstGeom>
            <a:noFill/>
          </p:spPr>
          <p:txBody>
            <a:bodyPr wrap="none" rtlCol="0">
              <a:spAutoFit/>
            </a:bodyPr>
            <a:lstStyle/>
            <a:p>
              <a:r>
                <a:rPr lang="en-US" sz="3000" b="1" dirty="0">
                  <a:solidFill>
                    <a:srgbClr val="002060"/>
                  </a:solidFill>
                  <a:latin typeface="Yuanti SC" panose="02010600040101010101" pitchFamily="2" charset="-122"/>
                  <a:ea typeface="Yuanti SC" panose="02010600040101010101" pitchFamily="2" charset="-122"/>
                  <a:cs typeface="Geeza Pro" panose="02000400000000000000" pitchFamily="2" charset="-78"/>
                </a:rPr>
                <a:t>T</a:t>
              </a:r>
              <a:r>
                <a:rPr lang="en-US" sz="3000" dirty="0">
                  <a:solidFill>
                    <a:srgbClr val="002060"/>
                  </a:solidFill>
                  <a:latin typeface="Yuanti SC" panose="02010600040101010101" pitchFamily="2" charset="-122"/>
                  <a:ea typeface="Yuanti SC" panose="02010600040101010101" pitchFamily="2" charset="-122"/>
                  <a:cs typeface="Geeza Pro" panose="02000400000000000000" pitchFamily="2" charset="-78"/>
                </a:rPr>
                <a:t>eaching of</a:t>
              </a:r>
            </a:p>
          </p:txBody>
        </p:sp>
        <p:sp>
          <p:nvSpPr>
            <p:cNvPr id="28" name="TextBox 27">
              <a:extLst>
                <a:ext uri="{FF2B5EF4-FFF2-40B4-BE49-F238E27FC236}">
                  <a16:creationId xmlns:a16="http://schemas.microsoft.com/office/drawing/2014/main" id="{8D1434CD-4A21-DE4C-92D1-290E42004CC2}"/>
                </a:ext>
              </a:extLst>
            </p:cNvPr>
            <p:cNvSpPr txBox="1"/>
            <p:nvPr userDrawn="1"/>
          </p:nvSpPr>
          <p:spPr>
            <a:xfrm>
              <a:off x="6096001" y="5139653"/>
              <a:ext cx="1739579" cy="553998"/>
            </a:xfrm>
            <a:prstGeom prst="rect">
              <a:avLst/>
            </a:prstGeom>
            <a:noFill/>
          </p:spPr>
          <p:txBody>
            <a:bodyPr wrap="none" rtlCol="0">
              <a:spAutoFit/>
            </a:bodyPr>
            <a:lstStyle/>
            <a:p>
              <a:r>
                <a:rPr lang="en-US" sz="3000" b="1" dirty="0">
                  <a:solidFill>
                    <a:srgbClr val="002060"/>
                  </a:solidFill>
                  <a:latin typeface="Yuanti SC" panose="02010600040101010101" pitchFamily="2" charset="-122"/>
                  <a:ea typeface="Yuanti SC" panose="02010600040101010101" pitchFamily="2" charset="-122"/>
                  <a:cs typeface="Geeza Pro" panose="02000400000000000000" pitchFamily="2" charset="-78"/>
                </a:rPr>
                <a:t>A</a:t>
              </a:r>
              <a:r>
                <a:rPr lang="en-US" sz="3000" dirty="0">
                  <a:solidFill>
                    <a:srgbClr val="002060"/>
                  </a:solidFill>
                  <a:latin typeface="Yuanti SC" panose="02010600040101010101" pitchFamily="2" charset="-122"/>
                  <a:ea typeface="Yuanti SC" panose="02010600040101010101" pitchFamily="2" charset="-122"/>
                  <a:cs typeface="Geeza Pro" panose="02000400000000000000" pitchFamily="2" charset="-78"/>
                </a:rPr>
                <a:t>lgebra:</a:t>
              </a:r>
            </a:p>
          </p:txBody>
        </p:sp>
        <p:sp>
          <p:nvSpPr>
            <p:cNvPr id="29" name="TextBox 28">
              <a:extLst>
                <a:ext uri="{FF2B5EF4-FFF2-40B4-BE49-F238E27FC236}">
                  <a16:creationId xmlns:a16="http://schemas.microsoft.com/office/drawing/2014/main" id="{F83D899E-2BB5-7C49-A6FC-1CF28425D78D}"/>
                </a:ext>
              </a:extLst>
            </p:cNvPr>
            <p:cNvSpPr txBox="1"/>
            <p:nvPr userDrawn="1"/>
          </p:nvSpPr>
          <p:spPr>
            <a:xfrm>
              <a:off x="6713173" y="4713154"/>
              <a:ext cx="2005677" cy="553998"/>
            </a:xfrm>
            <a:prstGeom prst="rect">
              <a:avLst/>
            </a:prstGeom>
            <a:noFill/>
          </p:spPr>
          <p:txBody>
            <a:bodyPr wrap="none" rtlCol="0">
              <a:spAutoFit/>
            </a:bodyPr>
            <a:lstStyle/>
            <a:p>
              <a:r>
                <a:rPr lang="en-US" sz="3000" b="1" dirty="0">
                  <a:solidFill>
                    <a:srgbClr val="002060"/>
                  </a:solidFill>
                  <a:latin typeface="Yuanti SC" panose="02010600040101010101" pitchFamily="2" charset="-122"/>
                  <a:ea typeface="Yuanti SC" panose="02010600040101010101" pitchFamily="2" charset="-122"/>
                  <a:cs typeface="Geeza Pro" panose="02000400000000000000" pitchFamily="2" charset="-78"/>
                </a:rPr>
                <a:t>I</a:t>
              </a:r>
              <a:r>
                <a:rPr lang="en-US" sz="3000" dirty="0">
                  <a:solidFill>
                    <a:srgbClr val="002060"/>
                  </a:solidFill>
                  <a:latin typeface="Yuanti SC" panose="02010600040101010101" pitchFamily="2" charset="-122"/>
                  <a:ea typeface="Yuanti SC" panose="02010600040101010101" pitchFamily="2" charset="-122"/>
                  <a:cs typeface="Geeza Pro" panose="02000400000000000000" pitchFamily="2" charset="-78"/>
                </a:rPr>
                <a:t>ndividual</a:t>
              </a:r>
            </a:p>
          </p:txBody>
        </p:sp>
        <p:sp>
          <p:nvSpPr>
            <p:cNvPr id="30" name="TextBox 29">
              <a:extLst>
                <a:ext uri="{FF2B5EF4-FFF2-40B4-BE49-F238E27FC236}">
                  <a16:creationId xmlns:a16="http://schemas.microsoft.com/office/drawing/2014/main" id="{D5402249-20C4-E04C-912B-42A7501F4FCD}"/>
                </a:ext>
              </a:extLst>
            </p:cNvPr>
            <p:cNvSpPr txBox="1"/>
            <p:nvPr userDrawn="1"/>
          </p:nvSpPr>
          <p:spPr>
            <a:xfrm>
              <a:off x="7237473" y="4236007"/>
              <a:ext cx="2045753" cy="553998"/>
            </a:xfrm>
            <a:prstGeom prst="rect">
              <a:avLst/>
            </a:prstGeom>
            <a:noFill/>
          </p:spPr>
          <p:txBody>
            <a:bodyPr wrap="none" rtlCol="0">
              <a:spAutoFit/>
            </a:bodyPr>
            <a:lstStyle/>
            <a:p>
              <a:r>
                <a:rPr lang="en-US" sz="3000" b="1" dirty="0">
                  <a:solidFill>
                    <a:srgbClr val="002060"/>
                  </a:solidFill>
                  <a:latin typeface="Yuanti SC" panose="02010600040101010101" pitchFamily="2" charset="-122"/>
                  <a:ea typeface="Yuanti SC" panose="02010600040101010101" pitchFamily="2" charset="-122"/>
                  <a:cs typeface="Geeza Pro" panose="02000400000000000000" pitchFamily="2" charset="-78"/>
                </a:rPr>
                <a:t>R</a:t>
              </a:r>
              <a:r>
                <a:rPr lang="en-US" sz="3000" dirty="0">
                  <a:solidFill>
                    <a:srgbClr val="002060"/>
                  </a:solidFill>
                  <a:latin typeface="Yuanti SC" panose="02010600040101010101" pitchFamily="2" charset="-122"/>
                  <a:ea typeface="Yuanti SC" panose="02010600040101010101" pitchFamily="2" charset="-122"/>
                  <a:cs typeface="Geeza Pro" panose="02000400000000000000" pitchFamily="2" charset="-78"/>
                </a:rPr>
                <a:t>eadiness</a:t>
              </a:r>
            </a:p>
          </p:txBody>
        </p:sp>
      </p:grpSp>
    </p:spTree>
    <p:extLst>
      <p:ext uri="{BB962C8B-B14F-4D97-AF65-F5344CB8AC3E}">
        <p14:creationId xmlns:p14="http://schemas.microsoft.com/office/powerpoint/2010/main" val="360933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26CA123-166D-4F48-90F9-DED5D0DCEF0E}"/>
              </a:ext>
            </a:extLst>
          </p:cNvPr>
          <p:cNvSpPr>
            <a:spLocks noGrp="1"/>
          </p:cNvSpPr>
          <p:nvPr>
            <p:ph type="dt" sz="half" idx="10"/>
          </p:nvPr>
        </p:nvSpPr>
        <p:spPr/>
        <p:txBody>
          <a:bodyPr/>
          <a:lstStyle/>
          <a:p>
            <a:fld id="{5C14C079-3DD0-2F4B-AD18-E4012FEE4957}" type="datetime1">
              <a:rPr lang="en-US" smtClean="0"/>
              <a:t>11/16/2020</a:t>
            </a:fld>
            <a:endParaRPr lang="en-US" dirty="0"/>
          </a:p>
        </p:txBody>
      </p:sp>
      <p:sp>
        <p:nvSpPr>
          <p:cNvPr id="5" name="Footer Placeholder 4">
            <a:extLst>
              <a:ext uri="{FF2B5EF4-FFF2-40B4-BE49-F238E27FC236}">
                <a16:creationId xmlns:a16="http://schemas.microsoft.com/office/drawing/2014/main" id="{7DF4E508-E997-684B-8343-140D6F0B7E9F}"/>
              </a:ext>
            </a:extLst>
          </p:cNvPr>
          <p:cNvSpPr>
            <a:spLocks noGrp="1"/>
          </p:cNvSpPr>
          <p:nvPr>
            <p:ph type="ftr" sz="quarter" idx="11"/>
          </p:nvPr>
        </p:nvSpPr>
        <p:spPr/>
        <p:txBody>
          <a:bodyPr/>
          <a:lstStyle/>
          <a:p>
            <a:r>
              <a:rPr lang="en-US" dirty="0"/>
              <a:t>Copyright 2018 Sarah R. Powell, Ph.D.</a:t>
            </a:r>
          </a:p>
        </p:txBody>
      </p:sp>
      <p:sp>
        <p:nvSpPr>
          <p:cNvPr id="6" name="Slide Number Placeholder 5">
            <a:extLst>
              <a:ext uri="{FF2B5EF4-FFF2-40B4-BE49-F238E27FC236}">
                <a16:creationId xmlns:a16="http://schemas.microsoft.com/office/drawing/2014/main" id="{141AAABD-E73F-AB49-ADEF-22259530A0AF}"/>
              </a:ext>
            </a:extLst>
          </p:cNvPr>
          <p:cNvSpPr>
            <a:spLocks noGrp="1"/>
          </p:cNvSpPr>
          <p:nvPr>
            <p:ph type="sldNum" sz="quarter" idx="12"/>
          </p:nvPr>
        </p:nvSpPr>
        <p:spPr/>
        <p:txBody>
          <a:bodyPr/>
          <a:lstStyle/>
          <a:p>
            <a:fld id="{7B73BF43-1CC2-4744-B037-EF692814EE35}" type="slidenum">
              <a:rPr lang="en-US" smtClean="0"/>
              <a:t>‹#›</a:t>
            </a:fld>
            <a:endParaRPr lang="en-US" dirty="0"/>
          </a:p>
        </p:txBody>
      </p:sp>
      <p:pic>
        <p:nvPicPr>
          <p:cNvPr id="8" name="Picture 7">
            <a:extLst>
              <a:ext uri="{FF2B5EF4-FFF2-40B4-BE49-F238E27FC236}">
                <a16:creationId xmlns:a16="http://schemas.microsoft.com/office/drawing/2014/main" id="{51B62409-9919-4A47-BB16-17208613417E}"/>
              </a:ext>
            </a:extLst>
          </p:cNvPr>
          <p:cNvPicPr>
            <a:picLocks noChangeAspect="1"/>
          </p:cNvPicPr>
          <p:nvPr userDrawn="1"/>
        </p:nvPicPr>
        <p:blipFill>
          <a:blip r:embed="rId2"/>
          <a:stretch>
            <a:fillRect/>
          </a:stretch>
        </p:blipFill>
        <p:spPr>
          <a:xfrm>
            <a:off x="535670" y="636450"/>
            <a:ext cx="2955324" cy="1855944"/>
          </a:xfrm>
          <a:prstGeom prst="rect">
            <a:avLst/>
          </a:prstGeom>
        </p:spPr>
      </p:pic>
      <p:sp>
        <p:nvSpPr>
          <p:cNvPr id="9" name="TextBox 8">
            <a:extLst>
              <a:ext uri="{FF2B5EF4-FFF2-40B4-BE49-F238E27FC236}">
                <a16:creationId xmlns:a16="http://schemas.microsoft.com/office/drawing/2014/main" id="{42B75FA4-70CC-4D41-8916-52A85148663E}"/>
              </a:ext>
            </a:extLst>
          </p:cNvPr>
          <p:cNvSpPr txBox="1"/>
          <p:nvPr userDrawn="1"/>
        </p:nvSpPr>
        <p:spPr>
          <a:xfrm>
            <a:off x="535670" y="2492394"/>
            <a:ext cx="2955324" cy="1402307"/>
          </a:xfrm>
          <a:prstGeom prst="rect">
            <a:avLst/>
          </a:prstGeom>
          <a:noFill/>
        </p:spPr>
        <p:txBody>
          <a:bodyPr wrap="square" rtlCol="0">
            <a:spAutoFit/>
          </a:bodyPr>
          <a:lstStyle/>
          <a:p>
            <a:pPr algn="ctr"/>
            <a:r>
              <a:rPr lang="en-US" sz="1200" b="0" i="0" kern="1200" dirty="0">
                <a:solidFill>
                  <a:schemeClr val="bg1"/>
                </a:solidFill>
                <a:effectLst/>
                <a:latin typeface="+mn-lt"/>
                <a:ea typeface="+mn-ea"/>
                <a:cs typeface="+mn-cs"/>
              </a:rPr>
              <a:t>This project is supported by the U.S. Department of Education, Office of Special Education Programs (OSEP). Opinions expressed herein are those of the authors and do not necessarily represent the position of the U.S. Department of Education.</a:t>
            </a:r>
            <a:endParaRPr lang="en-US" sz="1200" dirty="0">
              <a:solidFill>
                <a:schemeClr val="bg1"/>
              </a:solidFill>
            </a:endParaRPr>
          </a:p>
        </p:txBody>
      </p:sp>
      <p:pic>
        <p:nvPicPr>
          <p:cNvPr id="10" name="Picture 9">
            <a:extLst>
              <a:ext uri="{FF2B5EF4-FFF2-40B4-BE49-F238E27FC236}">
                <a16:creationId xmlns:a16="http://schemas.microsoft.com/office/drawing/2014/main" id="{19B85AF8-0368-B64C-8BEC-8E840AC74A95}"/>
              </a:ext>
            </a:extLst>
          </p:cNvPr>
          <p:cNvPicPr>
            <a:picLocks noChangeAspect="1"/>
          </p:cNvPicPr>
          <p:nvPr userDrawn="1"/>
        </p:nvPicPr>
        <p:blipFill>
          <a:blip r:embed="rId3"/>
          <a:stretch>
            <a:fillRect/>
          </a:stretch>
        </p:blipFill>
        <p:spPr>
          <a:xfrm>
            <a:off x="7176186" y="635495"/>
            <a:ext cx="4435522" cy="914400"/>
          </a:xfrm>
          <a:prstGeom prst="rect">
            <a:avLst/>
          </a:prstGeom>
          <a:solidFill>
            <a:schemeClr val="bg1"/>
          </a:solidFill>
        </p:spPr>
      </p:pic>
      <p:pic>
        <p:nvPicPr>
          <p:cNvPr id="11" name="Picture 10">
            <a:extLst>
              <a:ext uri="{FF2B5EF4-FFF2-40B4-BE49-F238E27FC236}">
                <a16:creationId xmlns:a16="http://schemas.microsoft.com/office/drawing/2014/main" id="{E275CD4C-7BFC-2E49-A6BE-467F2C919D93}"/>
              </a:ext>
            </a:extLst>
          </p:cNvPr>
          <p:cNvPicPr>
            <a:picLocks noChangeAspect="1"/>
          </p:cNvPicPr>
          <p:nvPr userDrawn="1"/>
        </p:nvPicPr>
        <p:blipFill>
          <a:blip r:embed="rId4"/>
          <a:stretch>
            <a:fillRect/>
          </a:stretch>
        </p:blipFill>
        <p:spPr>
          <a:xfrm>
            <a:off x="5303003" y="1799088"/>
            <a:ext cx="6308706" cy="914400"/>
          </a:xfrm>
          <a:prstGeom prst="rect">
            <a:avLst/>
          </a:prstGeom>
          <a:solidFill>
            <a:schemeClr val="bg1"/>
          </a:solidFill>
        </p:spPr>
      </p:pic>
      <p:pic>
        <p:nvPicPr>
          <p:cNvPr id="12" name="Picture 11">
            <a:extLst>
              <a:ext uri="{FF2B5EF4-FFF2-40B4-BE49-F238E27FC236}">
                <a16:creationId xmlns:a16="http://schemas.microsoft.com/office/drawing/2014/main" id="{463A3227-359D-DE40-99CC-A6AF31325FF3}"/>
              </a:ext>
            </a:extLst>
          </p:cNvPr>
          <p:cNvPicPr>
            <a:picLocks noChangeAspect="1"/>
          </p:cNvPicPr>
          <p:nvPr userDrawn="1"/>
        </p:nvPicPr>
        <p:blipFill>
          <a:blip r:embed="rId5"/>
          <a:stretch>
            <a:fillRect/>
          </a:stretch>
        </p:blipFill>
        <p:spPr>
          <a:xfrm>
            <a:off x="7026455" y="2962681"/>
            <a:ext cx="4585252" cy="914400"/>
          </a:xfrm>
          <a:prstGeom prst="rect">
            <a:avLst/>
          </a:prstGeom>
          <a:solidFill>
            <a:schemeClr val="bg1"/>
          </a:solidFill>
        </p:spPr>
      </p:pic>
      <p:pic>
        <p:nvPicPr>
          <p:cNvPr id="13" name="Picture 12">
            <a:extLst>
              <a:ext uri="{FF2B5EF4-FFF2-40B4-BE49-F238E27FC236}">
                <a16:creationId xmlns:a16="http://schemas.microsoft.com/office/drawing/2014/main" id="{4C2294B9-98D2-A940-8195-032E4B84D416}"/>
              </a:ext>
            </a:extLst>
          </p:cNvPr>
          <p:cNvPicPr>
            <a:picLocks noChangeAspect="1"/>
          </p:cNvPicPr>
          <p:nvPr userDrawn="1"/>
        </p:nvPicPr>
        <p:blipFill>
          <a:blip r:embed="rId6"/>
          <a:stretch>
            <a:fillRect/>
          </a:stretch>
        </p:blipFill>
        <p:spPr>
          <a:xfrm>
            <a:off x="5155038" y="2962681"/>
            <a:ext cx="1718540" cy="914708"/>
          </a:xfrm>
          <a:prstGeom prst="rect">
            <a:avLst/>
          </a:prstGeom>
        </p:spPr>
      </p:pic>
      <p:sp>
        <p:nvSpPr>
          <p:cNvPr id="2" name="Rectangle 1">
            <a:extLst>
              <a:ext uri="{FF2B5EF4-FFF2-40B4-BE49-F238E27FC236}">
                <a16:creationId xmlns:a16="http://schemas.microsoft.com/office/drawing/2014/main" id="{05E3B46C-46F7-F240-9B33-FD3534C21FC4}"/>
              </a:ext>
            </a:extLst>
          </p:cNvPr>
          <p:cNvSpPr/>
          <p:nvPr userDrawn="1"/>
        </p:nvSpPr>
        <p:spPr>
          <a:xfrm>
            <a:off x="4322598" y="5894004"/>
            <a:ext cx="3546805" cy="830997"/>
          </a:xfrm>
          <a:prstGeom prst="rect">
            <a:avLst/>
          </a:prstGeom>
        </p:spPr>
        <p:txBody>
          <a:bodyPr wrap="none">
            <a:spAutoFit/>
          </a:bodyPr>
          <a:lstStyle/>
          <a:p>
            <a:pPr algn="ctr"/>
            <a:r>
              <a:rPr lang="en-US" sz="2400" dirty="0">
                <a:solidFill>
                  <a:schemeClr val="bg1"/>
                </a:solidFill>
              </a:rPr>
              <a:t>blog.smu.edu/projectstair/</a:t>
            </a:r>
          </a:p>
          <a:p>
            <a:pPr algn="ctr"/>
            <a:r>
              <a:rPr lang="en-US" sz="2400" dirty="0">
                <a:solidFill>
                  <a:schemeClr val="bg1"/>
                </a:solidFill>
              </a:rPr>
              <a:t>@ProjectSTAIR</a:t>
            </a:r>
          </a:p>
        </p:txBody>
      </p:sp>
    </p:spTree>
    <p:extLst>
      <p:ext uri="{BB962C8B-B14F-4D97-AF65-F5344CB8AC3E}">
        <p14:creationId xmlns:p14="http://schemas.microsoft.com/office/powerpoint/2010/main" val="1074490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Onl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Copyright 2018 Sarah R. Powell, Ph.D.</a:t>
            </a:r>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dirty="0"/>
          </a:p>
        </p:txBody>
      </p:sp>
    </p:spTree>
    <p:extLst>
      <p:ext uri="{BB962C8B-B14F-4D97-AF65-F5344CB8AC3E}">
        <p14:creationId xmlns:p14="http://schemas.microsoft.com/office/powerpoint/2010/main" val="1781655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1648C-CC27-5146-A523-A00590F75462}"/>
              </a:ext>
            </a:extLst>
          </p:cNvPr>
          <p:cNvSpPr>
            <a:spLocks noGrp="1"/>
          </p:cNvSpPr>
          <p:nvPr>
            <p:ph type="title"/>
          </p:nvPr>
        </p:nvSpPr>
        <p:spPr/>
        <p:txBody>
          <a:bodyPr/>
          <a:lstStyle>
            <a:lvl1pPr>
              <a:defRPr b="1" i="0">
                <a:latin typeface="+mj-lt"/>
                <a:ea typeface="Yuanti SC" panose="02010600040101010101" pitchFamily="2" charset="-122"/>
              </a:defRPr>
            </a:lvl1pPr>
          </a:lstStyle>
          <a:p>
            <a:r>
              <a:rPr lang="en-US" dirty="0"/>
              <a:t>Click to edit Master title style</a:t>
            </a:r>
          </a:p>
        </p:txBody>
      </p:sp>
      <p:sp>
        <p:nvSpPr>
          <p:cNvPr id="3" name="Content Placeholder 2">
            <a:extLst>
              <a:ext uri="{FF2B5EF4-FFF2-40B4-BE49-F238E27FC236}">
                <a16:creationId xmlns:a16="http://schemas.microsoft.com/office/drawing/2014/main" id="{C856E30A-8423-664E-BC37-5EC9357A0725}"/>
              </a:ext>
            </a:extLst>
          </p:cNvPr>
          <p:cNvSpPr>
            <a:spLocks noGrp="1"/>
          </p:cNvSpPr>
          <p:nvPr>
            <p:ph idx="1"/>
          </p:nvPr>
        </p:nvSpPr>
        <p:spPr/>
        <p:txBody>
          <a:bodyPr/>
          <a:lstStyle>
            <a:lvl1pPr>
              <a:defRPr>
                <a:latin typeface="+mn-lt"/>
                <a:ea typeface="Yuanti SC" panose="02010600040101010101" pitchFamily="2" charset="-122"/>
                <a:cs typeface="Helvetica Neue" panose="02000503000000020004" pitchFamily="2" charset="0"/>
              </a:defRPr>
            </a:lvl1pPr>
            <a:lvl2pPr>
              <a:defRPr>
                <a:latin typeface="+mn-lt"/>
                <a:ea typeface="Yuanti SC" panose="02010600040101010101" pitchFamily="2" charset="-122"/>
                <a:cs typeface="Helvetica Neue" panose="02000503000000020004" pitchFamily="2" charset="0"/>
              </a:defRPr>
            </a:lvl2pPr>
            <a:lvl3pPr>
              <a:defRPr>
                <a:latin typeface="+mn-lt"/>
                <a:ea typeface="Yuanti SC" panose="02010600040101010101" pitchFamily="2" charset="-122"/>
                <a:cs typeface="Helvetica Neue" panose="02000503000000020004" pitchFamily="2" charset="0"/>
              </a:defRPr>
            </a:lvl3pPr>
            <a:lvl4pPr>
              <a:defRPr>
                <a:latin typeface="+mn-lt"/>
                <a:ea typeface="Yuanti SC" panose="02010600040101010101" pitchFamily="2" charset="-122"/>
                <a:cs typeface="Helvetica Neue" panose="02000503000000020004" pitchFamily="2" charset="0"/>
              </a:defRPr>
            </a:lvl4pPr>
            <a:lvl5pPr>
              <a:defRPr>
                <a:latin typeface="+mn-lt"/>
                <a:ea typeface="Yuanti SC" panose="02010600040101010101" pitchFamily="2" charset="-122"/>
                <a:cs typeface="Helvetica Neue" panose="02000503000000020004"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E207415-ABD2-3248-9FB4-51D1E9D6999C}"/>
              </a:ext>
            </a:extLst>
          </p:cNvPr>
          <p:cNvSpPr>
            <a:spLocks noGrp="1"/>
          </p:cNvSpPr>
          <p:nvPr>
            <p:ph type="dt" sz="half" idx="10"/>
          </p:nvPr>
        </p:nvSpPr>
        <p:spPr/>
        <p:txBody>
          <a:bodyPr/>
          <a:lstStyle/>
          <a:p>
            <a:fld id="{2D4F0AB6-1050-5049-BA76-6A6DD710BC6E}" type="datetime1">
              <a:rPr lang="en-US" smtClean="0"/>
              <a:t>11/16/2020</a:t>
            </a:fld>
            <a:endParaRPr lang="en-US" dirty="0"/>
          </a:p>
        </p:txBody>
      </p:sp>
      <p:sp>
        <p:nvSpPr>
          <p:cNvPr id="5" name="Footer Placeholder 4">
            <a:extLst>
              <a:ext uri="{FF2B5EF4-FFF2-40B4-BE49-F238E27FC236}">
                <a16:creationId xmlns:a16="http://schemas.microsoft.com/office/drawing/2014/main" id="{40926674-D948-A642-B9CB-D852880EB201}"/>
              </a:ext>
            </a:extLst>
          </p:cNvPr>
          <p:cNvSpPr>
            <a:spLocks noGrp="1"/>
          </p:cNvSpPr>
          <p:nvPr>
            <p:ph type="ftr" sz="quarter" idx="11"/>
          </p:nvPr>
        </p:nvSpPr>
        <p:spPr/>
        <p:txBody>
          <a:bodyPr/>
          <a:lstStyle/>
          <a:p>
            <a:r>
              <a:rPr lang="en-US" dirty="0"/>
              <a:t>Copyright 2018 Sarah R. Powell, Ph.D.</a:t>
            </a:r>
          </a:p>
        </p:txBody>
      </p:sp>
      <p:sp>
        <p:nvSpPr>
          <p:cNvPr id="6" name="Slide Number Placeholder 5">
            <a:extLst>
              <a:ext uri="{FF2B5EF4-FFF2-40B4-BE49-F238E27FC236}">
                <a16:creationId xmlns:a16="http://schemas.microsoft.com/office/drawing/2014/main" id="{ABE6EBF4-D1B4-1E48-ACF5-627454A88B54}"/>
              </a:ext>
            </a:extLst>
          </p:cNvPr>
          <p:cNvSpPr>
            <a:spLocks noGrp="1"/>
          </p:cNvSpPr>
          <p:nvPr>
            <p:ph type="sldNum" sz="quarter" idx="12"/>
          </p:nvPr>
        </p:nvSpPr>
        <p:spPr/>
        <p:txBody>
          <a:bodyPr/>
          <a:lstStyle/>
          <a:p>
            <a:fld id="{7B73BF43-1CC2-4744-B037-EF692814EE35}" type="slidenum">
              <a:rPr lang="en-US" smtClean="0"/>
              <a:t>‹#›</a:t>
            </a:fld>
            <a:endParaRPr lang="en-US" dirty="0"/>
          </a:p>
        </p:txBody>
      </p:sp>
    </p:spTree>
    <p:extLst>
      <p:ext uri="{BB962C8B-B14F-4D97-AF65-F5344CB8AC3E}">
        <p14:creationId xmlns:p14="http://schemas.microsoft.com/office/powerpoint/2010/main" val="2162617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BDE4D-14BA-6D4E-9F99-F6A6BFBCAF5A}"/>
              </a:ext>
            </a:extLst>
          </p:cNvPr>
          <p:cNvSpPr>
            <a:spLocks noGrp="1"/>
          </p:cNvSpPr>
          <p:nvPr>
            <p:ph type="title"/>
          </p:nvPr>
        </p:nvSpPr>
        <p:spPr>
          <a:xfrm>
            <a:off x="831852"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8B14052-AF9D-DE4F-A593-133ECA5DBFAB}"/>
              </a:ext>
            </a:extLst>
          </p:cNvPr>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77A8346-DED5-614B-B67C-67C28CE57B67}"/>
              </a:ext>
            </a:extLst>
          </p:cNvPr>
          <p:cNvSpPr>
            <a:spLocks noGrp="1"/>
          </p:cNvSpPr>
          <p:nvPr>
            <p:ph type="dt" sz="half" idx="10"/>
          </p:nvPr>
        </p:nvSpPr>
        <p:spPr/>
        <p:txBody>
          <a:bodyPr/>
          <a:lstStyle/>
          <a:p>
            <a:fld id="{F73FA60D-1978-964E-9328-B927E876466A}" type="datetime1">
              <a:rPr lang="en-US" smtClean="0"/>
              <a:t>11/16/2020</a:t>
            </a:fld>
            <a:endParaRPr lang="en-US" dirty="0"/>
          </a:p>
        </p:txBody>
      </p:sp>
      <p:sp>
        <p:nvSpPr>
          <p:cNvPr id="5" name="Footer Placeholder 4">
            <a:extLst>
              <a:ext uri="{FF2B5EF4-FFF2-40B4-BE49-F238E27FC236}">
                <a16:creationId xmlns:a16="http://schemas.microsoft.com/office/drawing/2014/main" id="{5DACE164-22BB-9E47-BD1E-3AA0A460236B}"/>
              </a:ext>
            </a:extLst>
          </p:cNvPr>
          <p:cNvSpPr>
            <a:spLocks noGrp="1"/>
          </p:cNvSpPr>
          <p:nvPr>
            <p:ph type="ftr" sz="quarter" idx="11"/>
          </p:nvPr>
        </p:nvSpPr>
        <p:spPr/>
        <p:txBody>
          <a:bodyPr/>
          <a:lstStyle/>
          <a:p>
            <a:r>
              <a:rPr lang="en-US" dirty="0"/>
              <a:t>Copyright 2018 Sarah R. Powell, Ph.D.</a:t>
            </a:r>
          </a:p>
        </p:txBody>
      </p:sp>
      <p:sp>
        <p:nvSpPr>
          <p:cNvPr id="6" name="Slide Number Placeholder 5">
            <a:extLst>
              <a:ext uri="{FF2B5EF4-FFF2-40B4-BE49-F238E27FC236}">
                <a16:creationId xmlns:a16="http://schemas.microsoft.com/office/drawing/2014/main" id="{867A692D-5079-7741-88EC-77CAB21C831E}"/>
              </a:ext>
            </a:extLst>
          </p:cNvPr>
          <p:cNvSpPr>
            <a:spLocks noGrp="1"/>
          </p:cNvSpPr>
          <p:nvPr>
            <p:ph type="sldNum" sz="quarter" idx="12"/>
          </p:nvPr>
        </p:nvSpPr>
        <p:spPr/>
        <p:txBody>
          <a:bodyPr/>
          <a:lstStyle/>
          <a:p>
            <a:fld id="{7B73BF43-1CC2-4744-B037-EF692814EE35}" type="slidenum">
              <a:rPr lang="en-US" smtClean="0"/>
              <a:t>‹#›</a:t>
            </a:fld>
            <a:endParaRPr lang="en-US" dirty="0"/>
          </a:p>
        </p:txBody>
      </p:sp>
    </p:spTree>
    <p:extLst>
      <p:ext uri="{BB962C8B-B14F-4D97-AF65-F5344CB8AC3E}">
        <p14:creationId xmlns:p14="http://schemas.microsoft.com/office/powerpoint/2010/main" val="2147904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7A62F-3FB0-6D41-BFE2-6943109689D4}"/>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9DC537F-80F3-8449-AE8E-6DA5581BF534}"/>
              </a:ext>
            </a:extLst>
          </p:cNvPr>
          <p:cNvSpPr>
            <a:spLocks noGrp="1"/>
          </p:cNvSpPr>
          <p:nvPr>
            <p:ph sz="half" idx="1"/>
          </p:nvPr>
        </p:nvSpPr>
        <p:spPr>
          <a:xfrm>
            <a:off x="838201"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50E5DD3-1E2E-A846-927C-C89593AD31A4}"/>
              </a:ext>
            </a:extLst>
          </p:cNvPr>
          <p:cNvSpPr>
            <a:spLocks noGrp="1"/>
          </p:cNvSpPr>
          <p:nvPr>
            <p:ph sz="half" idx="2"/>
          </p:nvPr>
        </p:nvSpPr>
        <p:spPr>
          <a:xfrm>
            <a:off x="6172201"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52876008-B814-AC4A-81DD-776DA537AE06}"/>
              </a:ext>
            </a:extLst>
          </p:cNvPr>
          <p:cNvSpPr>
            <a:spLocks noGrp="1"/>
          </p:cNvSpPr>
          <p:nvPr>
            <p:ph type="dt" sz="half" idx="10"/>
          </p:nvPr>
        </p:nvSpPr>
        <p:spPr/>
        <p:txBody>
          <a:bodyPr/>
          <a:lstStyle/>
          <a:p>
            <a:fld id="{CD8FF2D4-2123-5943-A2C4-E098F26FA713}" type="datetime1">
              <a:rPr lang="en-US" smtClean="0"/>
              <a:t>11/16/2020</a:t>
            </a:fld>
            <a:endParaRPr lang="en-US" dirty="0"/>
          </a:p>
        </p:txBody>
      </p:sp>
      <p:sp>
        <p:nvSpPr>
          <p:cNvPr id="6" name="Footer Placeholder 5">
            <a:extLst>
              <a:ext uri="{FF2B5EF4-FFF2-40B4-BE49-F238E27FC236}">
                <a16:creationId xmlns:a16="http://schemas.microsoft.com/office/drawing/2014/main" id="{45A38AA6-6B83-FC41-99E9-A388C86243BA}"/>
              </a:ext>
            </a:extLst>
          </p:cNvPr>
          <p:cNvSpPr>
            <a:spLocks noGrp="1"/>
          </p:cNvSpPr>
          <p:nvPr>
            <p:ph type="ftr" sz="quarter" idx="11"/>
          </p:nvPr>
        </p:nvSpPr>
        <p:spPr/>
        <p:txBody>
          <a:bodyPr/>
          <a:lstStyle/>
          <a:p>
            <a:r>
              <a:rPr lang="en-US" dirty="0"/>
              <a:t>Copyright 2018 Sarah R. Powell, Ph.D.</a:t>
            </a:r>
          </a:p>
        </p:txBody>
      </p:sp>
      <p:sp>
        <p:nvSpPr>
          <p:cNvPr id="7" name="Slide Number Placeholder 6">
            <a:extLst>
              <a:ext uri="{FF2B5EF4-FFF2-40B4-BE49-F238E27FC236}">
                <a16:creationId xmlns:a16="http://schemas.microsoft.com/office/drawing/2014/main" id="{7A59A376-F3F0-1841-9747-012984B9BC18}"/>
              </a:ext>
            </a:extLst>
          </p:cNvPr>
          <p:cNvSpPr>
            <a:spLocks noGrp="1"/>
          </p:cNvSpPr>
          <p:nvPr>
            <p:ph type="sldNum" sz="quarter" idx="12"/>
          </p:nvPr>
        </p:nvSpPr>
        <p:spPr/>
        <p:txBody>
          <a:bodyPr/>
          <a:lstStyle/>
          <a:p>
            <a:fld id="{7B73BF43-1CC2-4744-B037-EF692814EE35}" type="slidenum">
              <a:rPr lang="en-US" smtClean="0"/>
              <a:t>‹#›</a:t>
            </a:fld>
            <a:endParaRPr lang="en-US" dirty="0"/>
          </a:p>
        </p:txBody>
      </p:sp>
    </p:spTree>
    <p:extLst>
      <p:ext uri="{BB962C8B-B14F-4D97-AF65-F5344CB8AC3E}">
        <p14:creationId xmlns:p14="http://schemas.microsoft.com/office/powerpoint/2010/main" val="2659802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597A6-0FD0-7A4A-BD2D-7E0E953C14DD}"/>
              </a:ext>
            </a:extLst>
          </p:cNvPr>
          <p:cNvSpPr>
            <a:spLocks noGrp="1"/>
          </p:cNvSpPr>
          <p:nvPr>
            <p:ph type="title"/>
          </p:nvPr>
        </p:nvSpPr>
        <p:spPr>
          <a:xfrm>
            <a:off x="839789"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5E6F3C1-D204-3148-8830-FD02D3966183}"/>
              </a:ext>
            </a:extLst>
          </p:cNvPr>
          <p:cNvSpPr>
            <a:spLocks noGrp="1"/>
          </p:cNvSpPr>
          <p:nvPr>
            <p:ph type="body" idx="1"/>
          </p:nvPr>
        </p:nvSpPr>
        <p:spPr>
          <a:xfrm>
            <a:off x="839789" y="1681163"/>
            <a:ext cx="5157787" cy="823912"/>
          </a:xfrm>
        </p:spPr>
        <p:txBody>
          <a:bodyPr anchor="b">
            <a:normAutofit/>
          </a:bodyPr>
          <a:lstStyle>
            <a:lvl1pPr marL="0" indent="0">
              <a:buNone/>
              <a:defRPr sz="32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C77AAE7C-B2B1-6C43-884D-9EE31A0E3B04}"/>
              </a:ext>
            </a:extLst>
          </p:cNvPr>
          <p:cNvSpPr>
            <a:spLocks noGrp="1"/>
          </p:cNvSpPr>
          <p:nvPr>
            <p:ph sz="half" idx="2"/>
          </p:nvPr>
        </p:nvSpPr>
        <p:spPr>
          <a:xfrm>
            <a:off x="839789" y="2505076"/>
            <a:ext cx="5157787"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E752541-02C9-1B4D-9053-6ED7C69147F1}"/>
              </a:ext>
            </a:extLst>
          </p:cNvPr>
          <p:cNvSpPr>
            <a:spLocks noGrp="1"/>
          </p:cNvSpPr>
          <p:nvPr>
            <p:ph type="body" sz="quarter" idx="3"/>
          </p:nvPr>
        </p:nvSpPr>
        <p:spPr>
          <a:xfrm>
            <a:off x="6172202" y="1681163"/>
            <a:ext cx="5183188" cy="823912"/>
          </a:xfrm>
        </p:spPr>
        <p:txBody>
          <a:bodyPr anchor="b">
            <a:normAutofit/>
          </a:bodyPr>
          <a:lstStyle>
            <a:lvl1pPr marL="0" indent="0">
              <a:buNone/>
              <a:defRPr sz="32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ACB4DADF-40F2-F345-A58C-5CEB8205ECCB}"/>
              </a:ext>
            </a:extLst>
          </p:cNvPr>
          <p:cNvSpPr>
            <a:spLocks noGrp="1"/>
          </p:cNvSpPr>
          <p:nvPr>
            <p:ph sz="quarter" idx="4"/>
          </p:nvPr>
        </p:nvSpPr>
        <p:spPr>
          <a:xfrm>
            <a:off x="6172202" y="2505076"/>
            <a:ext cx="5183188"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1D704901-63B6-0541-BE1E-292409653778}"/>
              </a:ext>
            </a:extLst>
          </p:cNvPr>
          <p:cNvSpPr>
            <a:spLocks noGrp="1"/>
          </p:cNvSpPr>
          <p:nvPr>
            <p:ph type="dt" sz="half" idx="10"/>
          </p:nvPr>
        </p:nvSpPr>
        <p:spPr/>
        <p:txBody>
          <a:bodyPr/>
          <a:lstStyle/>
          <a:p>
            <a:fld id="{554BE610-064D-034E-AA90-A811DAE58736}" type="datetime1">
              <a:rPr lang="en-US" smtClean="0"/>
              <a:t>11/16/2020</a:t>
            </a:fld>
            <a:endParaRPr lang="en-US" dirty="0"/>
          </a:p>
        </p:txBody>
      </p:sp>
      <p:sp>
        <p:nvSpPr>
          <p:cNvPr id="8" name="Footer Placeholder 7">
            <a:extLst>
              <a:ext uri="{FF2B5EF4-FFF2-40B4-BE49-F238E27FC236}">
                <a16:creationId xmlns:a16="http://schemas.microsoft.com/office/drawing/2014/main" id="{77B994A5-306D-F142-A083-3C3A27519955}"/>
              </a:ext>
            </a:extLst>
          </p:cNvPr>
          <p:cNvSpPr>
            <a:spLocks noGrp="1"/>
          </p:cNvSpPr>
          <p:nvPr>
            <p:ph type="ftr" sz="quarter" idx="11"/>
          </p:nvPr>
        </p:nvSpPr>
        <p:spPr/>
        <p:txBody>
          <a:bodyPr/>
          <a:lstStyle/>
          <a:p>
            <a:r>
              <a:rPr lang="en-US" dirty="0"/>
              <a:t>Copyright 2018 Sarah R. Powell, Ph.D.</a:t>
            </a:r>
          </a:p>
        </p:txBody>
      </p:sp>
      <p:sp>
        <p:nvSpPr>
          <p:cNvPr id="9" name="Slide Number Placeholder 8">
            <a:extLst>
              <a:ext uri="{FF2B5EF4-FFF2-40B4-BE49-F238E27FC236}">
                <a16:creationId xmlns:a16="http://schemas.microsoft.com/office/drawing/2014/main" id="{6B8DB240-BB38-3046-9F6D-888808EBCA71}"/>
              </a:ext>
            </a:extLst>
          </p:cNvPr>
          <p:cNvSpPr>
            <a:spLocks noGrp="1"/>
          </p:cNvSpPr>
          <p:nvPr>
            <p:ph type="sldNum" sz="quarter" idx="12"/>
          </p:nvPr>
        </p:nvSpPr>
        <p:spPr/>
        <p:txBody>
          <a:bodyPr/>
          <a:lstStyle/>
          <a:p>
            <a:fld id="{7B73BF43-1CC2-4744-B037-EF692814EE35}" type="slidenum">
              <a:rPr lang="en-US" smtClean="0"/>
              <a:t>‹#›</a:t>
            </a:fld>
            <a:endParaRPr lang="en-US" dirty="0"/>
          </a:p>
        </p:txBody>
      </p:sp>
    </p:spTree>
    <p:extLst>
      <p:ext uri="{BB962C8B-B14F-4D97-AF65-F5344CB8AC3E}">
        <p14:creationId xmlns:p14="http://schemas.microsoft.com/office/powerpoint/2010/main" val="1424975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46F45-4AFE-0B46-B96F-EBDD7413876B}"/>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9DE38B54-752E-7C46-9920-5FA26185CF2B}"/>
              </a:ext>
            </a:extLst>
          </p:cNvPr>
          <p:cNvSpPr>
            <a:spLocks noGrp="1"/>
          </p:cNvSpPr>
          <p:nvPr>
            <p:ph type="dt" sz="half" idx="10"/>
          </p:nvPr>
        </p:nvSpPr>
        <p:spPr/>
        <p:txBody>
          <a:bodyPr/>
          <a:lstStyle/>
          <a:p>
            <a:fld id="{86C4BC3E-63E2-A74D-AFD8-6DF14E3D0CDE}" type="datetime1">
              <a:rPr lang="en-US" smtClean="0"/>
              <a:t>11/16/2020</a:t>
            </a:fld>
            <a:endParaRPr lang="en-US" dirty="0"/>
          </a:p>
        </p:txBody>
      </p:sp>
      <p:sp>
        <p:nvSpPr>
          <p:cNvPr id="4" name="Footer Placeholder 3">
            <a:extLst>
              <a:ext uri="{FF2B5EF4-FFF2-40B4-BE49-F238E27FC236}">
                <a16:creationId xmlns:a16="http://schemas.microsoft.com/office/drawing/2014/main" id="{C21C9DFE-29A0-674E-9ADA-3E087126E8E4}"/>
              </a:ext>
            </a:extLst>
          </p:cNvPr>
          <p:cNvSpPr>
            <a:spLocks noGrp="1"/>
          </p:cNvSpPr>
          <p:nvPr>
            <p:ph type="ftr" sz="quarter" idx="11"/>
          </p:nvPr>
        </p:nvSpPr>
        <p:spPr/>
        <p:txBody>
          <a:bodyPr/>
          <a:lstStyle/>
          <a:p>
            <a:r>
              <a:rPr lang="en-US" dirty="0"/>
              <a:t>Copyright 2018 Sarah R. Powell, Ph.D.</a:t>
            </a:r>
          </a:p>
        </p:txBody>
      </p:sp>
      <p:sp>
        <p:nvSpPr>
          <p:cNvPr id="5" name="Slide Number Placeholder 4">
            <a:extLst>
              <a:ext uri="{FF2B5EF4-FFF2-40B4-BE49-F238E27FC236}">
                <a16:creationId xmlns:a16="http://schemas.microsoft.com/office/drawing/2014/main" id="{FD301BDC-4A4A-B441-B8B0-12864D9FAA2D}"/>
              </a:ext>
            </a:extLst>
          </p:cNvPr>
          <p:cNvSpPr>
            <a:spLocks noGrp="1"/>
          </p:cNvSpPr>
          <p:nvPr>
            <p:ph type="sldNum" sz="quarter" idx="12"/>
          </p:nvPr>
        </p:nvSpPr>
        <p:spPr/>
        <p:txBody>
          <a:bodyPr/>
          <a:lstStyle/>
          <a:p>
            <a:fld id="{7B73BF43-1CC2-4744-B037-EF692814EE35}" type="slidenum">
              <a:rPr lang="en-US" smtClean="0"/>
              <a:t>‹#›</a:t>
            </a:fld>
            <a:endParaRPr lang="en-US" dirty="0"/>
          </a:p>
        </p:txBody>
      </p:sp>
    </p:spTree>
    <p:extLst>
      <p:ext uri="{BB962C8B-B14F-4D97-AF65-F5344CB8AC3E}">
        <p14:creationId xmlns:p14="http://schemas.microsoft.com/office/powerpoint/2010/main" val="384073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F1B021-2BA8-F545-BEAA-5C0C17792982}"/>
              </a:ext>
            </a:extLst>
          </p:cNvPr>
          <p:cNvSpPr>
            <a:spLocks noGrp="1"/>
          </p:cNvSpPr>
          <p:nvPr>
            <p:ph type="dt" sz="half" idx="10"/>
          </p:nvPr>
        </p:nvSpPr>
        <p:spPr/>
        <p:txBody>
          <a:bodyPr/>
          <a:lstStyle/>
          <a:p>
            <a:fld id="{84E5CB67-F50D-2E4C-955F-82E29E86995F}" type="datetime1">
              <a:rPr lang="en-US" smtClean="0"/>
              <a:t>11/16/2020</a:t>
            </a:fld>
            <a:endParaRPr lang="en-US" dirty="0"/>
          </a:p>
        </p:txBody>
      </p:sp>
      <p:sp>
        <p:nvSpPr>
          <p:cNvPr id="3" name="Footer Placeholder 2">
            <a:extLst>
              <a:ext uri="{FF2B5EF4-FFF2-40B4-BE49-F238E27FC236}">
                <a16:creationId xmlns:a16="http://schemas.microsoft.com/office/drawing/2014/main" id="{FCB36C96-D561-4942-8D18-494CC7E29274}"/>
              </a:ext>
            </a:extLst>
          </p:cNvPr>
          <p:cNvSpPr>
            <a:spLocks noGrp="1"/>
          </p:cNvSpPr>
          <p:nvPr>
            <p:ph type="ftr" sz="quarter" idx="11"/>
          </p:nvPr>
        </p:nvSpPr>
        <p:spPr/>
        <p:txBody>
          <a:bodyPr/>
          <a:lstStyle/>
          <a:p>
            <a:r>
              <a:rPr lang="en-US" dirty="0"/>
              <a:t>Copyright 2018 Sarah R. Powell, Ph.D.</a:t>
            </a:r>
          </a:p>
        </p:txBody>
      </p:sp>
      <p:sp>
        <p:nvSpPr>
          <p:cNvPr id="4" name="Slide Number Placeholder 3">
            <a:extLst>
              <a:ext uri="{FF2B5EF4-FFF2-40B4-BE49-F238E27FC236}">
                <a16:creationId xmlns:a16="http://schemas.microsoft.com/office/drawing/2014/main" id="{AE23E5BA-EB38-314C-8AF3-AC9E325328F7}"/>
              </a:ext>
            </a:extLst>
          </p:cNvPr>
          <p:cNvSpPr>
            <a:spLocks noGrp="1"/>
          </p:cNvSpPr>
          <p:nvPr>
            <p:ph type="sldNum" sz="quarter" idx="12"/>
          </p:nvPr>
        </p:nvSpPr>
        <p:spPr/>
        <p:txBody>
          <a:bodyPr/>
          <a:lstStyle/>
          <a:p>
            <a:fld id="{7B73BF43-1CC2-4744-B037-EF692814EE35}" type="slidenum">
              <a:rPr lang="en-US" smtClean="0"/>
              <a:t>‹#›</a:t>
            </a:fld>
            <a:endParaRPr lang="en-US" dirty="0"/>
          </a:p>
        </p:txBody>
      </p:sp>
    </p:spTree>
    <p:extLst>
      <p:ext uri="{BB962C8B-B14F-4D97-AF65-F5344CB8AC3E}">
        <p14:creationId xmlns:p14="http://schemas.microsoft.com/office/powerpoint/2010/main" val="2673567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129DC-FEA5-AA4C-9C30-B8CD6F3F64C1}"/>
              </a:ext>
            </a:extLst>
          </p:cNvPr>
          <p:cNvSpPr>
            <a:spLocks noGrp="1"/>
          </p:cNvSpPr>
          <p:nvPr>
            <p:ph type="title"/>
          </p:nvPr>
        </p:nvSpPr>
        <p:spPr>
          <a:xfrm>
            <a:off x="839790" y="457200"/>
            <a:ext cx="3932236"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C51D5FD7-326C-334E-BEA8-081A2290155E}"/>
              </a:ext>
            </a:extLst>
          </p:cNvPr>
          <p:cNvSpPr>
            <a:spLocks noGrp="1"/>
          </p:cNvSpPr>
          <p:nvPr>
            <p:ph idx="1"/>
          </p:nvPr>
        </p:nvSpPr>
        <p:spPr>
          <a:xfrm>
            <a:off x="5183188" y="987425"/>
            <a:ext cx="6172201" cy="4873625"/>
          </a:xfrm>
        </p:spPr>
        <p:txBody>
          <a:bodyPr/>
          <a:lstStyle>
            <a:lvl1pPr>
              <a:defRPr sz="3200">
                <a:latin typeface="+mn-lt"/>
              </a:defRPr>
            </a:lvl1pPr>
            <a:lvl2pPr>
              <a:defRPr sz="3200">
                <a:latin typeface="+mn-lt"/>
              </a:defRPr>
            </a:lvl2pPr>
            <a:lvl3pPr>
              <a:defRPr sz="3200">
                <a:latin typeface="+mn-lt"/>
              </a:defRPr>
            </a:lvl3pPr>
            <a:lvl4pPr>
              <a:defRPr sz="3200">
                <a:latin typeface="+mn-lt"/>
              </a:defRPr>
            </a:lvl4pPr>
            <a:lvl5pPr>
              <a:defRPr sz="3200">
                <a:latin typeface="+mn-lt"/>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680817D-3C77-5C48-8560-82D67C718375}"/>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29AF36-9590-CC44-8A4B-1A4168CA5F45}"/>
              </a:ext>
            </a:extLst>
          </p:cNvPr>
          <p:cNvSpPr>
            <a:spLocks noGrp="1"/>
          </p:cNvSpPr>
          <p:nvPr>
            <p:ph type="dt" sz="half" idx="10"/>
          </p:nvPr>
        </p:nvSpPr>
        <p:spPr/>
        <p:txBody>
          <a:bodyPr/>
          <a:lstStyle/>
          <a:p>
            <a:fld id="{5A842AF3-A553-8B41-8694-74D371B66F71}" type="datetime1">
              <a:rPr lang="en-US" smtClean="0"/>
              <a:t>11/16/2020</a:t>
            </a:fld>
            <a:endParaRPr lang="en-US" dirty="0"/>
          </a:p>
        </p:txBody>
      </p:sp>
      <p:sp>
        <p:nvSpPr>
          <p:cNvPr id="6" name="Footer Placeholder 5">
            <a:extLst>
              <a:ext uri="{FF2B5EF4-FFF2-40B4-BE49-F238E27FC236}">
                <a16:creationId xmlns:a16="http://schemas.microsoft.com/office/drawing/2014/main" id="{9F094EAA-98CA-A04C-AFBC-1F08CFC5921B}"/>
              </a:ext>
            </a:extLst>
          </p:cNvPr>
          <p:cNvSpPr>
            <a:spLocks noGrp="1"/>
          </p:cNvSpPr>
          <p:nvPr>
            <p:ph type="ftr" sz="quarter" idx="11"/>
          </p:nvPr>
        </p:nvSpPr>
        <p:spPr/>
        <p:txBody>
          <a:bodyPr/>
          <a:lstStyle/>
          <a:p>
            <a:r>
              <a:rPr lang="en-US" dirty="0"/>
              <a:t>Copyright 2018 Sarah R. Powell, Ph.D.</a:t>
            </a:r>
          </a:p>
        </p:txBody>
      </p:sp>
      <p:sp>
        <p:nvSpPr>
          <p:cNvPr id="7" name="Slide Number Placeholder 6">
            <a:extLst>
              <a:ext uri="{FF2B5EF4-FFF2-40B4-BE49-F238E27FC236}">
                <a16:creationId xmlns:a16="http://schemas.microsoft.com/office/drawing/2014/main" id="{722B9376-6B9D-7345-85A8-ECCA86E86A55}"/>
              </a:ext>
            </a:extLst>
          </p:cNvPr>
          <p:cNvSpPr>
            <a:spLocks noGrp="1"/>
          </p:cNvSpPr>
          <p:nvPr>
            <p:ph type="sldNum" sz="quarter" idx="12"/>
          </p:nvPr>
        </p:nvSpPr>
        <p:spPr/>
        <p:txBody>
          <a:bodyPr/>
          <a:lstStyle/>
          <a:p>
            <a:fld id="{7B73BF43-1CC2-4744-B037-EF692814EE35}" type="slidenum">
              <a:rPr lang="en-US" smtClean="0"/>
              <a:t>‹#›</a:t>
            </a:fld>
            <a:endParaRPr lang="en-US" dirty="0"/>
          </a:p>
        </p:txBody>
      </p:sp>
    </p:spTree>
    <p:extLst>
      <p:ext uri="{BB962C8B-B14F-4D97-AF65-F5344CB8AC3E}">
        <p14:creationId xmlns:p14="http://schemas.microsoft.com/office/powerpoint/2010/main" val="2745127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2FF81-D556-EF47-8417-101C2377D7BF}"/>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196458-D34F-744C-AD26-CF7B5878B4E3}"/>
              </a:ext>
            </a:extLst>
          </p:cNvPr>
          <p:cNvSpPr>
            <a:spLocks noGrp="1"/>
          </p:cNvSpPr>
          <p:nvPr>
            <p:ph type="pic" idx="1"/>
          </p:nvPr>
        </p:nvSpPr>
        <p:spPr>
          <a:xfrm>
            <a:off x="5183188" y="987425"/>
            <a:ext cx="6172201" cy="4873625"/>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endParaRPr lang="en-US" dirty="0"/>
          </a:p>
        </p:txBody>
      </p:sp>
      <p:sp>
        <p:nvSpPr>
          <p:cNvPr id="4" name="Text Placeholder 3">
            <a:extLst>
              <a:ext uri="{FF2B5EF4-FFF2-40B4-BE49-F238E27FC236}">
                <a16:creationId xmlns:a16="http://schemas.microsoft.com/office/drawing/2014/main" id="{A947A799-E7DB-E044-A83E-0B7869B8FA40}"/>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EE82B48-9C3E-4343-B7E4-3489243BD05F}"/>
              </a:ext>
            </a:extLst>
          </p:cNvPr>
          <p:cNvSpPr>
            <a:spLocks noGrp="1"/>
          </p:cNvSpPr>
          <p:nvPr>
            <p:ph type="dt" sz="half" idx="10"/>
          </p:nvPr>
        </p:nvSpPr>
        <p:spPr/>
        <p:txBody>
          <a:bodyPr/>
          <a:lstStyle/>
          <a:p>
            <a:fld id="{49E31A35-E61B-8340-A072-63A35E95EA3E}" type="datetime1">
              <a:rPr lang="en-US" smtClean="0"/>
              <a:t>11/16/2020</a:t>
            </a:fld>
            <a:endParaRPr lang="en-US" dirty="0"/>
          </a:p>
        </p:txBody>
      </p:sp>
      <p:sp>
        <p:nvSpPr>
          <p:cNvPr id="6" name="Footer Placeholder 5">
            <a:extLst>
              <a:ext uri="{FF2B5EF4-FFF2-40B4-BE49-F238E27FC236}">
                <a16:creationId xmlns:a16="http://schemas.microsoft.com/office/drawing/2014/main" id="{BC4AA57E-DB4D-7842-9CD1-5E477A5CADCA}"/>
              </a:ext>
            </a:extLst>
          </p:cNvPr>
          <p:cNvSpPr>
            <a:spLocks noGrp="1"/>
          </p:cNvSpPr>
          <p:nvPr>
            <p:ph type="ftr" sz="quarter" idx="11"/>
          </p:nvPr>
        </p:nvSpPr>
        <p:spPr/>
        <p:txBody>
          <a:bodyPr/>
          <a:lstStyle/>
          <a:p>
            <a:r>
              <a:rPr lang="en-US" dirty="0"/>
              <a:t>Copyright 2018 Sarah R. Powell, Ph.D.</a:t>
            </a:r>
          </a:p>
        </p:txBody>
      </p:sp>
      <p:sp>
        <p:nvSpPr>
          <p:cNvPr id="7" name="Slide Number Placeholder 6">
            <a:extLst>
              <a:ext uri="{FF2B5EF4-FFF2-40B4-BE49-F238E27FC236}">
                <a16:creationId xmlns:a16="http://schemas.microsoft.com/office/drawing/2014/main" id="{611B4559-C8A3-AE40-9790-E794C1A07D48}"/>
              </a:ext>
            </a:extLst>
          </p:cNvPr>
          <p:cNvSpPr>
            <a:spLocks noGrp="1"/>
          </p:cNvSpPr>
          <p:nvPr>
            <p:ph type="sldNum" sz="quarter" idx="12"/>
          </p:nvPr>
        </p:nvSpPr>
        <p:spPr/>
        <p:txBody>
          <a:bodyPr/>
          <a:lstStyle/>
          <a:p>
            <a:fld id="{7B73BF43-1CC2-4744-B037-EF692814EE35}" type="slidenum">
              <a:rPr lang="en-US" smtClean="0"/>
              <a:t>‹#›</a:t>
            </a:fld>
            <a:endParaRPr lang="en-US" dirty="0"/>
          </a:p>
        </p:txBody>
      </p:sp>
    </p:spTree>
    <p:extLst>
      <p:ext uri="{BB962C8B-B14F-4D97-AF65-F5344CB8AC3E}">
        <p14:creationId xmlns:p14="http://schemas.microsoft.com/office/powerpoint/2010/main" val="1956241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1019D0-40C0-994F-A9E5-7A5817837B5F}"/>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62D943A-8DE4-FC4C-8FB4-B8E704FC945C}"/>
              </a:ext>
            </a:extLst>
          </p:cNvPr>
          <p:cNvSpPr>
            <a:spLocks noGrp="1"/>
          </p:cNvSpPr>
          <p:nvPr>
            <p:ph type="dt" sz="half" idx="2"/>
          </p:nvPr>
        </p:nvSpPr>
        <p:spPr>
          <a:xfrm>
            <a:off x="838201" y="603460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4D3298-B194-7246-BA33-BCE7D7E9CCEE}" type="datetime1">
              <a:rPr lang="en-US" smtClean="0"/>
              <a:t>11/16/2020</a:t>
            </a:fld>
            <a:endParaRPr lang="en-US" dirty="0"/>
          </a:p>
        </p:txBody>
      </p:sp>
      <p:sp>
        <p:nvSpPr>
          <p:cNvPr id="5" name="Footer Placeholder 4">
            <a:extLst>
              <a:ext uri="{FF2B5EF4-FFF2-40B4-BE49-F238E27FC236}">
                <a16:creationId xmlns:a16="http://schemas.microsoft.com/office/drawing/2014/main" id="{C043AB1D-0C20-9F42-8706-B048DD275EA2}"/>
              </a:ext>
            </a:extLst>
          </p:cNvPr>
          <p:cNvSpPr>
            <a:spLocks noGrp="1"/>
          </p:cNvSpPr>
          <p:nvPr>
            <p:ph type="ftr" sz="quarter" idx="3"/>
          </p:nvPr>
        </p:nvSpPr>
        <p:spPr>
          <a:xfrm>
            <a:off x="4038602" y="603460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Copyright 2018 Sarah R. Powell, Ph.D.</a:t>
            </a:r>
          </a:p>
        </p:txBody>
      </p:sp>
      <p:sp>
        <p:nvSpPr>
          <p:cNvPr id="6" name="Slide Number Placeholder 5">
            <a:extLst>
              <a:ext uri="{FF2B5EF4-FFF2-40B4-BE49-F238E27FC236}">
                <a16:creationId xmlns:a16="http://schemas.microsoft.com/office/drawing/2014/main" id="{064EA7A7-F9D7-584D-8664-DBD0F313AD41}"/>
              </a:ext>
            </a:extLst>
          </p:cNvPr>
          <p:cNvSpPr>
            <a:spLocks noGrp="1"/>
          </p:cNvSpPr>
          <p:nvPr>
            <p:ph type="sldNum" sz="quarter" idx="4"/>
          </p:nvPr>
        </p:nvSpPr>
        <p:spPr>
          <a:xfrm>
            <a:off x="8610601" y="603460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73BF43-1CC2-4744-B037-EF692814EE35}" type="slidenum">
              <a:rPr lang="en-US" smtClean="0"/>
              <a:t>‹#›</a:t>
            </a:fld>
            <a:endParaRPr lang="en-US" dirty="0"/>
          </a:p>
        </p:txBody>
      </p:sp>
      <p:sp>
        <p:nvSpPr>
          <p:cNvPr id="2" name="Title Placeholder 1">
            <a:extLst>
              <a:ext uri="{FF2B5EF4-FFF2-40B4-BE49-F238E27FC236}">
                <a16:creationId xmlns:a16="http://schemas.microsoft.com/office/drawing/2014/main" id="{CADA7905-5E0D-C34D-A6CA-BAB0DF78238F}"/>
              </a:ext>
            </a:extLst>
          </p:cNvPr>
          <p:cNvSpPr>
            <a:spLocks noGrp="1"/>
          </p:cNvSpPr>
          <p:nvPr userDrawn="1">
            <p:ph type="title"/>
          </p:nvPr>
        </p:nvSpPr>
        <p:spPr>
          <a:xfrm>
            <a:off x="838202"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cxnSp>
        <p:nvCxnSpPr>
          <p:cNvPr id="11" name="Straight Arrow Connector 10">
            <a:extLst>
              <a:ext uri="{FF2B5EF4-FFF2-40B4-BE49-F238E27FC236}">
                <a16:creationId xmlns:a16="http://schemas.microsoft.com/office/drawing/2014/main" id="{4278D98E-9BF2-D34A-82FA-60A489A06595}"/>
              </a:ext>
            </a:extLst>
          </p:cNvPr>
          <p:cNvCxnSpPr>
            <a:cxnSpLocks/>
          </p:cNvCxnSpPr>
          <p:nvPr userDrawn="1"/>
        </p:nvCxnSpPr>
        <p:spPr>
          <a:xfrm>
            <a:off x="9457768" y="6672192"/>
            <a:ext cx="917666" cy="0"/>
          </a:xfrm>
          <a:prstGeom prst="straightConnector1">
            <a:avLst/>
          </a:prstGeom>
          <a:ln w="50800" cap="rnd">
            <a:solidFill>
              <a:srgbClr val="FF0000"/>
            </a:solidFill>
            <a:round/>
            <a:headEnd type="triangle" w="med" len="med"/>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44FD7D-3158-C641-AB67-90E189ED4A97}"/>
              </a:ext>
            </a:extLst>
          </p:cNvPr>
          <p:cNvCxnSpPr>
            <a:cxnSpLocks/>
          </p:cNvCxnSpPr>
          <p:nvPr userDrawn="1"/>
        </p:nvCxnSpPr>
        <p:spPr>
          <a:xfrm flipV="1">
            <a:off x="10379982" y="6518631"/>
            <a:ext cx="0" cy="147675"/>
          </a:xfrm>
          <a:prstGeom prst="line">
            <a:avLst/>
          </a:prstGeom>
          <a:ln w="50800" cap="rnd">
            <a:solidFill>
              <a:srgbClr val="FF0000"/>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1D52CB9-45BB-8D4A-9682-38643C4AAF2A}"/>
              </a:ext>
            </a:extLst>
          </p:cNvPr>
          <p:cNvCxnSpPr>
            <a:cxnSpLocks/>
          </p:cNvCxnSpPr>
          <p:nvPr userDrawn="1"/>
        </p:nvCxnSpPr>
        <p:spPr>
          <a:xfrm flipV="1">
            <a:off x="10379982" y="6516267"/>
            <a:ext cx="182880" cy="1"/>
          </a:xfrm>
          <a:prstGeom prst="line">
            <a:avLst/>
          </a:prstGeom>
          <a:ln w="50800" cap="rnd">
            <a:solidFill>
              <a:srgbClr val="FF0000"/>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1F4FD4F-2576-FD40-955E-0ADD3BD1637B}"/>
              </a:ext>
            </a:extLst>
          </p:cNvPr>
          <p:cNvCxnSpPr>
            <a:cxnSpLocks/>
          </p:cNvCxnSpPr>
          <p:nvPr userDrawn="1"/>
        </p:nvCxnSpPr>
        <p:spPr>
          <a:xfrm flipV="1">
            <a:off x="11126541" y="5894174"/>
            <a:ext cx="917666" cy="1"/>
          </a:xfrm>
          <a:prstGeom prst="line">
            <a:avLst/>
          </a:prstGeom>
          <a:ln w="50800" cap="rnd">
            <a:solidFill>
              <a:schemeClr val="accent4"/>
            </a:solidFill>
            <a:roun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834B46C-EAF9-7545-A752-E470272F6B61}"/>
              </a:ext>
            </a:extLst>
          </p:cNvPr>
          <p:cNvCxnSpPr>
            <a:cxnSpLocks/>
          </p:cNvCxnSpPr>
          <p:nvPr userDrawn="1"/>
        </p:nvCxnSpPr>
        <p:spPr>
          <a:xfrm flipV="1">
            <a:off x="10564078" y="6366227"/>
            <a:ext cx="0" cy="147675"/>
          </a:xfrm>
          <a:prstGeom prst="line">
            <a:avLst/>
          </a:prstGeom>
          <a:ln w="508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413EE11-10C1-234F-93AA-C0F7858B1143}"/>
              </a:ext>
            </a:extLst>
          </p:cNvPr>
          <p:cNvCxnSpPr>
            <a:cxnSpLocks/>
          </p:cNvCxnSpPr>
          <p:nvPr userDrawn="1"/>
        </p:nvCxnSpPr>
        <p:spPr>
          <a:xfrm flipV="1">
            <a:off x="10564078" y="6363864"/>
            <a:ext cx="182880" cy="1"/>
          </a:xfrm>
          <a:prstGeom prst="line">
            <a:avLst/>
          </a:prstGeom>
          <a:ln w="508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4E24E9A-B4C7-7B4C-AB43-085E3F071C57}"/>
              </a:ext>
            </a:extLst>
          </p:cNvPr>
          <p:cNvCxnSpPr>
            <a:cxnSpLocks/>
          </p:cNvCxnSpPr>
          <p:nvPr userDrawn="1"/>
        </p:nvCxnSpPr>
        <p:spPr>
          <a:xfrm flipV="1">
            <a:off x="10751508" y="6209870"/>
            <a:ext cx="0" cy="147675"/>
          </a:xfrm>
          <a:prstGeom prst="line">
            <a:avLst/>
          </a:prstGeom>
          <a:ln w="508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191A108-9380-7F4C-BECA-F464AD14D0DF}"/>
              </a:ext>
            </a:extLst>
          </p:cNvPr>
          <p:cNvCxnSpPr>
            <a:cxnSpLocks/>
          </p:cNvCxnSpPr>
          <p:nvPr userDrawn="1"/>
        </p:nvCxnSpPr>
        <p:spPr>
          <a:xfrm flipV="1">
            <a:off x="10751508" y="6207505"/>
            <a:ext cx="182880" cy="1"/>
          </a:xfrm>
          <a:prstGeom prst="line">
            <a:avLst/>
          </a:prstGeom>
          <a:ln w="508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B9F9230-9964-874F-ACDD-8B3B3582F407}"/>
              </a:ext>
            </a:extLst>
          </p:cNvPr>
          <p:cNvCxnSpPr>
            <a:cxnSpLocks/>
          </p:cNvCxnSpPr>
          <p:nvPr userDrawn="1"/>
        </p:nvCxnSpPr>
        <p:spPr>
          <a:xfrm flipV="1">
            <a:off x="10937182" y="6053514"/>
            <a:ext cx="0" cy="147675"/>
          </a:xfrm>
          <a:prstGeom prst="line">
            <a:avLst/>
          </a:prstGeom>
          <a:ln w="508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988844E-3827-6A45-8914-5F2AA52F9E5A}"/>
              </a:ext>
            </a:extLst>
          </p:cNvPr>
          <p:cNvCxnSpPr>
            <a:cxnSpLocks/>
          </p:cNvCxnSpPr>
          <p:nvPr userDrawn="1"/>
        </p:nvCxnSpPr>
        <p:spPr>
          <a:xfrm flipV="1">
            <a:off x="10937182" y="6051150"/>
            <a:ext cx="182880" cy="1"/>
          </a:xfrm>
          <a:prstGeom prst="line">
            <a:avLst/>
          </a:prstGeom>
          <a:ln w="50800" cap="rnd">
            <a:solidFill>
              <a:schemeClr val="accent4"/>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F6829FD-D891-3F43-8D34-AF087935BB44}"/>
              </a:ext>
            </a:extLst>
          </p:cNvPr>
          <p:cNvCxnSpPr>
            <a:cxnSpLocks/>
          </p:cNvCxnSpPr>
          <p:nvPr userDrawn="1"/>
        </p:nvCxnSpPr>
        <p:spPr>
          <a:xfrm flipV="1">
            <a:off x="11121845" y="5901465"/>
            <a:ext cx="0" cy="147675"/>
          </a:xfrm>
          <a:prstGeom prst="line">
            <a:avLst/>
          </a:prstGeom>
          <a:ln w="50800" cap="rnd">
            <a:solidFill>
              <a:schemeClr val="accent4"/>
            </a:solidFill>
            <a:round/>
            <a:head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9733663"/>
      </p:ext>
    </p:extLst>
  </p:cSld>
  <p:clrMap bg1="lt1" tx1="dk1" bg2="lt2" tx2="dk2" accent1="accent1" accent2="accent2" accent3="accent3" accent4="accent4" accent5="accent5" accent6="accent6" hlink="hlink" folHlink="folHlink"/>
  <p:sldLayoutIdLst>
    <p:sldLayoutId id="2147483662"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3" r:id="rId11"/>
  </p:sldLayoutIdLst>
  <p:hf sldNum="0" hdr="0" ftr="0" dt="0"/>
  <p:txStyles>
    <p:titleStyle>
      <a:lvl1pPr algn="l" defTabSz="914411" rtl="0" eaLnBrk="1" latinLnBrk="0" hangingPunct="1">
        <a:lnSpc>
          <a:spcPct val="90000"/>
        </a:lnSpc>
        <a:spcBef>
          <a:spcPct val="0"/>
        </a:spcBef>
        <a:buNone/>
        <a:defRPr sz="4400" b="1" i="0" kern="1200">
          <a:solidFill>
            <a:schemeClr val="bg1"/>
          </a:solidFill>
          <a:latin typeface="+mj-lt"/>
          <a:ea typeface="Yuanti SC" panose="02010600040101010101" pitchFamily="2" charset="-122"/>
          <a:cs typeface="Sathu" pitchFamily="2" charset="-34"/>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Yuanti SC" panose="02010600040101010101" pitchFamily="2" charset="-122"/>
          <a:cs typeface="Tunga" panose="020B0502040204020203" pitchFamily="34" charset="0"/>
        </a:defRPr>
      </a:lvl1pPr>
      <a:lvl2pPr marL="685808" indent="-228603" algn="l" defTabSz="914411"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Tunga" panose="020B0502040204020203" pitchFamily="34" charset="0"/>
        </a:defRPr>
      </a:lvl2pPr>
      <a:lvl3pPr marL="1143014" indent="-228603" algn="l" defTabSz="914411"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Tunga" panose="020B0502040204020203" pitchFamily="34" charset="0"/>
        </a:defRPr>
      </a:lvl3pPr>
      <a:lvl4pPr marL="1600220" indent="-228603" algn="l" defTabSz="914411"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Tunga" panose="020B0502040204020203" pitchFamily="34" charset="0"/>
        </a:defRPr>
      </a:lvl4pPr>
      <a:lvl5pPr marL="2057426" indent="-228603" algn="l" defTabSz="914411"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Tunga" panose="020B0502040204020203" pitchFamily="34" charset="0"/>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youtu.be/A23rVJZLqAQ"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RuBgz9A9N2o" TargetMode="Externa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26.xml.rels><?xml version="1.0" encoding="UTF-8" standalone="yes"?>
<Relationships xmlns="http://schemas.openxmlformats.org/package/2006/relationships"><Relationship Id="rId3" Type="http://schemas.openxmlformats.org/officeDocument/2006/relationships/hyperlink" Target="https://youtu.be/A23rVJZLqAQ"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6.tiff"/><Relationship Id="rId4" Type="http://schemas.openxmlformats.org/officeDocument/2006/relationships/diagramLayout" Target="../diagrams/layout2.xml"/><Relationship Id="rId9" Type="http://schemas.openxmlformats.org/officeDocument/2006/relationships/image" Target="../media/image25.tiff"/></Relationships>
</file>

<file path=ppt/slides/_rels/slide29.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27.tiff"/><Relationship Id="rId7" Type="http://schemas.openxmlformats.org/officeDocument/2006/relationships/diagramLayout" Target="../diagrams/layout3.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Data" Target="../diagrams/data3.xml"/><Relationship Id="rId5" Type="http://schemas.openxmlformats.org/officeDocument/2006/relationships/image" Target="../media/image29.tiff"/><Relationship Id="rId10" Type="http://schemas.microsoft.com/office/2007/relationships/diagramDrawing" Target="../diagrams/drawing3.xml"/><Relationship Id="rId4" Type="http://schemas.openxmlformats.org/officeDocument/2006/relationships/image" Target="../media/image28.tiff"/><Relationship Id="rId9" Type="http://schemas.openxmlformats.org/officeDocument/2006/relationships/diagramColors" Target="../diagrams/colors3.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31.png"/><Relationship Id="rId7" Type="http://schemas.openxmlformats.org/officeDocument/2006/relationships/diagramQuickStyle" Target="../diagrams/quickStyle4.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32.png"/><Relationship Id="rId9" Type="http://schemas.microsoft.com/office/2007/relationships/diagramDrawing" Target="../diagrams/drawing4.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youtu.be/A23rVJZLqAQ"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channel/UCE2puwDtUSNXFONIOhmYmvA"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2.tif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2478A-E6D5-664B-A261-627E6DDA6D02}"/>
              </a:ext>
            </a:extLst>
          </p:cNvPr>
          <p:cNvSpPr>
            <a:spLocks noGrp="1"/>
          </p:cNvSpPr>
          <p:nvPr>
            <p:ph type="ctrTitle"/>
          </p:nvPr>
        </p:nvSpPr>
        <p:spPr>
          <a:xfrm>
            <a:off x="1625707" y="414338"/>
            <a:ext cx="9144000" cy="3200400"/>
          </a:xfrm>
        </p:spPr>
        <p:txBody>
          <a:bodyPr>
            <a:normAutofit/>
          </a:bodyPr>
          <a:lstStyle/>
          <a:p>
            <a:r>
              <a:rPr lang="en-US" dirty="0">
                <a:latin typeface="Calibri"/>
                <a:cs typeface="Sathu"/>
              </a:rPr>
              <a:t>How to Teach Mathematics and Make Adaptations </a:t>
            </a:r>
            <a:br>
              <a:rPr lang="en-US" dirty="0">
                <a:latin typeface="Calibri"/>
                <a:cs typeface="Sathu"/>
              </a:rPr>
            </a:br>
            <a:r>
              <a:rPr lang="en-US" dirty="0">
                <a:latin typeface="Calibri"/>
                <a:cs typeface="Sathu"/>
              </a:rPr>
              <a:t>Within a DBI Framework</a:t>
            </a:r>
          </a:p>
        </p:txBody>
      </p:sp>
    </p:spTree>
    <p:extLst>
      <p:ext uri="{BB962C8B-B14F-4D97-AF65-F5344CB8AC3E}">
        <p14:creationId xmlns:p14="http://schemas.microsoft.com/office/powerpoint/2010/main" val="2975122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p:cNvSpPr/>
          <p:nvPr/>
        </p:nvSpPr>
        <p:spPr>
          <a:xfrm>
            <a:off x="8143934" y="5460042"/>
            <a:ext cx="2187879" cy="517083"/>
          </a:xfrm>
          <a:prstGeom prst="ellipse">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Calibri"/>
                <a:cs typeface="Calibri"/>
              </a:rPr>
              <a:t>Motivation Component</a:t>
            </a:r>
            <a:endParaRPr lang="en-US" sz="1400" dirty="0">
              <a:solidFill>
                <a:schemeClr val="bg1"/>
              </a:solidFill>
              <a:latin typeface="Calibri" panose="020F0502020204030204" pitchFamily="34" charset="0"/>
              <a:cs typeface="Calibri" panose="020F0502020204030204" pitchFamily="34" charset="0"/>
            </a:endParaRPr>
          </a:p>
        </p:txBody>
      </p:sp>
      <p:sp>
        <p:nvSpPr>
          <p:cNvPr id="25" name="Oval 24"/>
          <p:cNvSpPr/>
          <p:nvPr/>
        </p:nvSpPr>
        <p:spPr>
          <a:xfrm>
            <a:off x="6884333" y="4968552"/>
            <a:ext cx="2187879" cy="51708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a:cs typeface="Calibri"/>
              </a:rPr>
              <a:t>Problem Solving Instruction</a:t>
            </a:r>
          </a:p>
        </p:txBody>
      </p:sp>
      <p:sp>
        <p:nvSpPr>
          <p:cNvPr id="24" name="Oval 23"/>
          <p:cNvSpPr/>
          <p:nvPr/>
        </p:nvSpPr>
        <p:spPr>
          <a:xfrm>
            <a:off x="5908833" y="4444210"/>
            <a:ext cx="2187879" cy="51708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lumMod val="50000"/>
                  </a:schemeClr>
                </a:solidFill>
                <a:latin typeface="Calibri"/>
                <a:cs typeface="Calibri"/>
              </a:rPr>
              <a:t>Fluency Building</a:t>
            </a:r>
            <a:endParaRPr lang="en-US" sz="1400" dirty="0">
              <a:solidFill>
                <a:schemeClr val="accent1">
                  <a:lumMod val="50000"/>
                </a:schemeClr>
              </a:solidFill>
              <a:latin typeface="Calibri" panose="020F0502020204030204" pitchFamily="34" charset="0"/>
              <a:cs typeface="Calibri" panose="020F0502020204030204" pitchFamily="34" charset="0"/>
            </a:endParaRPr>
          </a:p>
        </p:txBody>
      </p:sp>
      <p:sp>
        <p:nvSpPr>
          <p:cNvPr id="16" name="TextBox 15"/>
          <p:cNvSpPr txBox="1"/>
          <p:nvPr/>
        </p:nvSpPr>
        <p:spPr>
          <a:xfrm>
            <a:off x="5557364" y="3890211"/>
            <a:ext cx="4642553" cy="553998"/>
          </a:xfrm>
          <a:prstGeom prst="rect">
            <a:avLst/>
          </a:prstGeom>
          <a:noFill/>
        </p:spPr>
        <p:txBody>
          <a:bodyPr wrap="none" rtlCol="0">
            <a:spAutoFit/>
          </a:bodyPr>
          <a:lstStyle/>
          <a:p>
            <a:r>
              <a:rPr lang="en-US" sz="3000" dirty="0">
                <a:solidFill>
                  <a:schemeClr val="bg1"/>
                </a:solidFill>
                <a:latin typeface="Calibri" panose="020F0502020204030204" pitchFamily="34" charset="0"/>
                <a:cs typeface="Calibri" panose="020F0502020204030204" pitchFamily="34" charset="0"/>
              </a:rPr>
              <a:t>INSTRUCTIONAL STRATEGIES</a:t>
            </a:r>
          </a:p>
        </p:txBody>
      </p:sp>
      <p:sp>
        <p:nvSpPr>
          <p:cNvPr id="18" name="Oval 17"/>
          <p:cNvSpPr/>
          <p:nvPr/>
        </p:nvSpPr>
        <p:spPr>
          <a:xfrm>
            <a:off x="8096711" y="3340560"/>
            <a:ext cx="2187879" cy="51708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lumMod val="50000"/>
                  </a:schemeClr>
                </a:solidFill>
                <a:latin typeface="Calibri"/>
                <a:cs typeface="Calibri"/>
              </a:rPr>
              <a:t>Precise Language</a:t>
            </a:r>
            <a:endParaRPr lang="en-US" sz="1400" dirty="0">
              <a:solidFill>
                <a:schemeClr val="accent1">
                  <a:lumMod val="50000"/>
                </a:schemeClr>
              </a:solidFill>
              <a:latin typeface="Calibri" panose="020F0502020204030204" pitchFamily="34" charset="0"/>
              <a:cs typeface="Calibri" panose="020F0502020204030204" pitchFamily="34" charset="0"/>
            </a:endParaRPr>
          </a:p>
        </p:txBody>
      </p:sp>
      <p:sp>
        <p:nvSpPr>
          <p:cNvPr id="23" name="Oval 22"/>
          <p:cNvSpPr/>
          <p:nvPr/>
        </p:nvSpPr>
        <p:spPr>
          <a:xfrm>
            <a:off x="6784701" y="2823478"/>
            <a:ext cx="2187879" cy="51708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lumMod val="50000"/>
                  </a:schemeClr>
                </a:solidFill>
                <a:latin typeface="Calibri"/>
                <a:cs typeface="Calibri"/>
              </a:rPr>
              <a:t>Multiple Representations</a:t>
            </a:r>
            <a:endParaRPr lang="en-US" dirty="0">
              <a:solidFill>
                <a:schemeClr val="accent1">
                  <a:lumMod val="50000"/>
                </a:schemeClr>
              </a:solidFill>
              <a:latin typeface="Calibri"/>
              <a:cs typeface="Calibri"/>
            </a:endParaRPr>
          </a:p>
        </p:txBody>
      </p:sp>
      <p:sp>
        <p:nvSpPr>
          <p:cNvPr id="17" name="Oval 16"/>
          <p:cNvSpPr/>
          <p:nvPr/>
        </p:nvSpPr>
        <p:spPr>
          <a:xfrm>
            <a:off x="5756710" y="2256774"/>
            <a:ext cx="2187879" cy="51708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lumMod val="50000"/>
                  </a:schemeClr>
                </a:solidFill>
                <a:latin typeface="Calibri"/>
                <a:cs typeface="Calibri"/>
              </a:rPr>
              <a:t>Explicit Instruction</a:t>
            </a:r>
            <a:endParaRPr lang="en-US" sz="1400" dirty="0">
              <a:solidFill>
                <a:schemeClr val="accent1">
                  <a:lumMod val="50000"/>
                </a:schemeClr>
              </a:solidFill>
              <a:latin typeface="Calibri" panose="020F0502020204030204" pitchFamily="34" charset="0"/>
              <a:cs typeface="Calibri" panose="020F0502020204030204" pitchFamily="34" charset="0"/>
            </a:endParaRPr>
          </a:p>
        </p:txBody>
      </p:sp>
      <p:sp>
        <p:nvSpPr>
          <p:cNvPr id="13" name="Oval 12" descr="This circle highlights &quot;multiple representations&quot;">
            <a:extLst>
              <a:ext uri="{FF2B5EF4-FFF2-40B4-BE49-F238E27FC236}">
                <a16:creationId xmlns:a16="http://schemas.microsoft.com/office/drawing/2014/main" id="{4E42678C-63E7-5C46-A299-7D932A0415C5}"/>
              </a:ext>
            </a:extLst>
          </p:cNvPr>
          <p:cNvSpPr/>
          <p:nvPr/>
        </p:nvSpPr>
        <p:spPr>
          <a:xfrm>
            <a:off x="6636085" y="2662841"/>
            <a:ext cx="2481437" cy="81381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descr="This circle highlights &quot;Explicit instruction&quot;">
            <a:extLst>
              <a:ext uri="{FF2B5EF4-FFF2-40B4-BE49-F238E27FC236}">
                <a16:creationId xmlns:a16="http://schemas.microsoft.com/office/drawing/2014/main" id="{BCBDEAFB-6DA0-084D-8DE5-986AB44A9D20}"/>
              </a:ext>
            </a:extLst>
          </p:cNvPr>
          <p:cNvSpPr/>
          <p:nvPr/>
        </p:nvSpPr>
        <p:spPr>
          <a:xfrm>
            <a:off x="5609929" y="2100147"/>
            <a:ext cx="2481437" cy="81381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5557365" y="1748589"/>
            <a:ext cx="4289957" cy="553998"/>
          </a:xfrm>
          <a:prstGeom prst="rect">
            <a:avLst/>
          </a:prstGeom>
          <a:noFill/>
        </p:spPr>
        <p:txBody>
          <a:bodyPr wrap="none" rtlCol="0">
            <a:spAutoFit/>
          </a:bodyPr>
          <a:lstStyle/>
          <a:p>
            <a:r>
              <a:rPr lang="en-US" sz="3000" dirty="0">
                <a:solidFill>
                  <a:schemeClr val="bg1"/>
                </a:solidFill>
                <a:latin typeface="Calibri" panose="020F0502020204030204" pitchFamily="34" charset="0"/>
                <a:cs typeface="Calibri" panose="020F0502020204030204" pitchFamily="34" charset="0"/>
              </a:rPr>
              <a:t>INSTRUCTIONAL DELIVERY</a:t>
            </a:r>
          </a:p>
        </p:txBody>
      </p:sp>
      <p:pic>
        <p:nvPicPr>
          <p:cNvPr id="6" name="Picture 5" descr="A flow chart that shows a quick overview of the data-based individualization (D B I) Process. (This chart does not have any steps covered up.)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
            <a:extLst>
              <a:ext uri="{FF2B5EF4-FFF2-40B4-BE49-F238E27FC236}">
                <a16:creationId xmlns:a16="http://schemas.microsoft.com/office/drawing/2014/main" id="{7EF0A646-10F2-D247-A070-9FD81116AE10}"/>
              </a:ext>
            </a:extLst>
          </p:cNvPr>
          <p:cNvPicPr>
            <a:picLocks noChangeAspect="1"/>
          </p:cNvPicPr>
          <p:nvPr/>
        </p:nvPicPr>
        <p:blipFill>
          <a:blip r:embed="rId3"/>
          <a:stretch>
            <a:fillRect/>
          </a:stretch>
        </p:blipFill>
        <p:spPr>
          <a:xfrm>
            <a:off x="281778" y="623519"/>
            <a:ext cx="4301995" cy="6201073"/>
          </a:xfrm>
          <a:prstGeom prst="rect">
            <a:avLst/>
          </a:prstGeom>
        </p:spPr>
      </p:pic>
      <p:sp>
        <p:nvSpPr>
          <p:cNvPr id="3" name="Left Arrow 2">
            <a:extLst>
              <a:ext uri="{FF2B5EF4-FFF2-40B4-BE49-F238E27FC236}">
                <a16:creationId xmlns:a16="http://schemas.microsoft.com/office/drawing/2014/main" id="{602B5B8D-4168-9B42-ADCC-CCB9475F605C}"/>
              </a:ext>
            </a:extLst>
          </p:cNvPr>
          <p:cNvSpPr>
            <a:spLocks noGrp="1"/>
          </p:cNvSpPr>
          <p:nvPr>
            <p:ph type="title" idx="4294967295"/>
          </p:nvPr>
        </p:nvSpPr>
        <p:spPr>
          <a:xfrm>
            <a:off x="4494908" y="450878"/>
            <a:ext cx="6414868" cy="1537191"/>
          </a:xfrm>
          <a:prstGeom prst="leftArrow">
            <a:avLst/>
          </a:prstGeom>
          <a:solidFill>
            <a:schemeClr val="accent2"/>
          </a:solidFill>
          <a:ln w="12700" cap="flat" cmpd="sng" algn="ctr">
            <a:solidFill>
              <a:schemeClr val="accent2">
                <a:shade val="50000"/>
              </a:schemeClr>
            </a:solid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1">
                    <a:lumMod val="50000"/>
                  </a:schemeClr>
                </a:solidFill>
                <a:effectLst/>
                <a:uLnTx/>
                <a:uFillTx/>
                <a:latin typeface="+mn-lt"/>
                <a:ea typeface="+mn-ea"/>
                <a:cs typeface="+mn-cs"/>
              </a:rPr>
              <a:t>Instructional Platform</a:t>
            </a:r>
          </a:p>
        </p:txBody>
      </p:sp>
    </p:spTree>
    <p:extLst>
      <p:ext uri="{BB962C8B-B14F-4D97-AF65-F5344CB8AC3E}">
        <p14:creationId xmlns:p14="http://schemas.microsoft.com/office/powerpoint/2010/main" val="3159005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01A3F-8FFA-AF46-8FDE-50591DF15A9F}"/>
              </a:ext>
            </a:extLst>
          </p:cNvPr>
          <p:cNvSpPr>
            <a:spLocks noGrp="1"/>
          </p:cNvSpPr>
          <p:nvPr>
            <p:ph type="title"/>
          </p:nvPr>
        </p:nvSpPr>
        <p:spPr/>
        <p:txBody>
          <a:bodyPr/>
          <a:lstStyle/>
          <a:p>
            <a:r>
              <a:rPr lang="en-US" dirty="0"/>
              <a:t>Evidence of the Practice</a:t>
            </a:r>
          </a:p>
        </p:txBody>
      </p:sp>
      <p:sp>
        <p:nvSpPr>
          <p:cNvPr id="3" name="Content Placeholder 2">
            <a:extLst>
              <a:ext uri="{FF2B5EF4-FFF2-40B4-BE49-F238E27FC236}">
                <a16:creationId xmlns:a16="http://schemas.microsoft.com/office/drawing/2014/main" id="{1A040F01-A900-BE40-9F19-C8811960E35E}"/>
              </a:ext>
            </a:extLst>
          </p:cNvPr>
          <p:cNvSpPr>
            <a:spLocks noGrp="1"/>
          </p:cNvSpPr>
          <p:nvPr>
            <p:ph sz="half" idx="1"/>
          </p:nvPr>
        </p:nvSpPr>
        <p:spPr>
          <a:xfrm>
            <a:off x="1169893" y="1825625"/>
            <a:ext cx="4849907" cy="4351338"/>
          </a:xfrm>
        </p:spPr>
        <p:txBody>
          <a:bodyPr/>
          <a:lstStyle/>
          <a:p>
            <a:pPr marL="0" indent="0">
              <a:buNone/>
            </a:pPr>
            <a:r>
              <a:rPr lang="en-US" dirty="0"/>
              <a:t>Explicit Instruction</a:t>
            </a:r>
          </a:p>
        </p:txBody>
      </p:sp>
      <p:sp>
        <p:nvSpPr>
          <p:cNvPr id="4" name="Content Placeholder 3">
            <a:extLst>
              <a:ext uri="{FF2B5EF4-FFF2-40B4-BE49-F238E27FC236}">
                <a16:creationId xmlns:a16="http://schemas.microsoft.com/office/drawing/2014/main" id="{C2BF728D-F210-6647-8C54-9B042EF78D8E}"/>
              </a:ext>
            </a:extLst>
          </p:cNvPr>
          <p:cNvSpPr>
            <a:spLocks noGrp="1"/>
          </p:cNvSpPr>
          <p:nvPr>
            <p:ph sz="half" idx="2"/>
          </p:nvPr>
        </p:nvSpPr>
        <p:spPr>
          <a:xfrm>
            <a:off x="6423213" y="1825625"/>
            <a:ext cx="4930587" cy="4351338"/>
          </a:xfrm>
        </p:spPr>
        <p:txBody>
          <a:bodyPr/>
          <a:lstStyle/>
          <a:p>
            <a:pPr marL="0" indent="0">
              <a:buNone/>
            </a:pPr>
            <a:r>
              <a:rPr lang="en-US" dirty="0"/>
              <a:t>Multiple Representations</a:t>
            </a:r>
          </a:p>
        </p:txBody>
      </p:sp>
      <p:pic>
        <p:nvPicPr>
          <p:cNvPr id="5" name="Picture 4" descr="This graphic explains the three components of explicit instruction: modeling, practice, and supports. Modeling includes clear explanation and planned examples. Practice includes guided practice and independent practice. Supports includes asking the right questions, eliciting frequent responses, providing immediate specific feedback, and maintaining a brisk pace. ">
            <a:extLst>
              <a:ext uri="{FF2B5EF4-FFF2-40B4-BE49-F238E27FC236}">
                <a16:creationId xmlns:a16="http://schemas.microsoft.com/office/drawing/2014/main" id="{FFC50995-4C02-0141-8B22-592B6BBC880C}"/>
              </a:ext>
            </a:extLst>
          </p:cNvPr>
          <p:cNvPicPr>
            <a:picLocks noChangeAspect="1"/>
          </p:cNvPicPr>
          <p:nvPr/>
        </p:nvPicPr>
        <p:blipFill>
          <a:blip r:embed="rId2"/>
          <a:stretch>
            <a:fillRect/>
          </a:stretch>
        </p:blipFill>
        <p:spPr>
          <a:xfrm>
            <a:off x="838199" y="2514134"/>
            <a:ext cx="3680354" cy="3662829"/>
          </a:xfrm>
          <a:prstGeom prst="rect">
            <a:avLst/>
          </a:prstGeom>
        </p:spPr>
      </p:pic>
      <p:pic>
        <p:nvPicPr>
          <p:cNvPr id="6" name="Picture 5" descr="Graphic showing the overlap between abstract, concrete, and pictorial">
            <a:extLst>
              <a:ext uri="{FF2B5EF4-FFF2-40B4-BE49-F238E27FC236}">
                <a16:creationId xmlns:a16="http://schemas.microsoft.com/office/drawing/2014/main" id="{95F7F11E-B5E7-4248-A535-2916BFAA5484}"/>
              </a:ext>
            </a:extLst>
          </p:cNvPr>
          <p:cNvPicPr>
            <a:picLocks noChangeAspect="1"/>
          </p:cNvPicPr>
          <p:nvPr/>
        </p:nvPicPr>
        <p:blipFill>
          <a:blip r:embed="rId3"/>
          <a:stretch>
            <a:fillRect/>
          </a:stretch>
        </p:blipFill>
        <p:spPr>
          <a:xfrm>
            <a:off x="6351494" y="2623371"/>
            <a:ext cx="4930586" cy="2755845"/>
          </a:xfrm>
          <a:prstGeom prst="rect">
            <a:avLst/>
          </a:prstGeom>
        </p:spPr>
      </p:pic>
    </p:spTree>
    <p:extLst>
      <p:ext uri="{BB962C8B-B14F-4D97-AF65-F5344CB8AC3E}">
        <p14:creationId xmlns:p14="http://schemas.microsoft.com/office/powerpoint/2010/main" val="1468465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B56C0-61E9-6C4F-9886-EEADC021B5E0}"/>
              </a:ext>
            </a:extLst>
          </p:cNvPr>
          <p:cNvSpPr>
            <a:spLocks noGrp="1"/>
          </p:cNvSpPr>
          <p:nvPr>
            <p:ph type="ctrTitle"/>
          </p:nvPr>
        </p:nvSpPr>
        <p:spPr/>
        <p:txBody>
          <a:bodyPr/>
          <a:lstStyle/>
          <a:p>
            <a:r>
              <a:rPr lang="en-US" dirty="0"/>
              <a:t>Explicit Instruction</a:t>
            </a:r>
          </a:p>
        </p:txBody>
      </p:sp>
      <p:pic>
        <p:nvPicPr>
          <p:cNvPr id="3" name="Picture 2" descr="Clipart - &lt;strong&gt;Video Camera&lt;/strong&gt; Icon">
            <a:hlinkClick r:id="rId3"/>
            <a:extLst>
              <a:ext uri="{FF2B5EF4-FFF2-40B4-BE49-F238E27FC236}">
                <a16:creationId xmlns:a16="http://schemas.microsoft.com/office/drawing/2014/main" id="{E5B7B4B9-28B8-406A-A2E5-5A7F954EE721}"/>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0531413" y="114615"/>
            <a:ext cx="1355613" cy="1149069"/>
          </a:xfrm>
          <a:prstGeom prst="rect">
            <a:avLst/>
          </a:prstGeom>
        </p:spPr>
      </p:pic>
    </p:spTree>
    <p:extLst>
      <p:ext uri="{BB962C8B-B14F-4D97-AF65-F5344CB8AC3E}">
        <p14:creationId xmlns:p14="http://schemas.microsoft.com/office/powerpoint/2010/main" val="58473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This graphic explains the three components of explicit instruction: modeling, practice, and supports. Modeling includes clear explanation and planned examples. Practice includes guided practice and independent practice. Supports includes asking the right questions, eliciting frequent responses, providing immediate specific feedback, and maintaining a brisk pace. ">
            <a:extLst>
              <a:ext uri="{FF2B5EF4-FFF2-40B4-BE49-F238E27FC236}">
                <a16:creationId xmlns:a16="http://schemas.microsoft.com/office/drawing/2014/main" id="{E1DF3079-5A8C-5446-9A43-3736CAD330DB}"/>
              </a:ext>
            </a:extLst>
          </p:cNvPr>
          <p:cNvGrpSpPr/>
          <p:nvPr/>
        </p:nvGrpSpPr>
        <p:grpSpPr>
          <a:xfrm>
            <a:off x="3356901" y="735152"/>
            <a:ext cx="5478198" cy="5387697"/>
            <a:chOff x="4232555" y="1501134"/>
            <a:chExt cx="3793596" cy="3730925"/>
          </a:xfrm>
        </p:grpSpPr>
        <p:sp>
          <p:nvSpPr>
            <p:cNvPr id="15" name="TextBox 14"/>
            <p:cNvSpPr txBox="1"/>
            <p:nvPr/>
          </p:nvSpPr>
          <p:spPr>
            <a:xfrm>
              <a:off x="4232556" y="2815247"/>
              <a:ext cx="1828800" cy="812366"/>
            </a:xfrm>
            <a:prstGeom prst="rect">
              <a:avLst/>
            </a:prstGeom>
            <a:solidFill>
              <a:schemeClr val="accent6"/>
            </a:solidFill>
          </p:spPr>
          <p:txBody>
            <a:bodyPr wrap="square" rtlCol="0" anchor="ctr" anchorCtr="0">
              <a:noAutofit/>
            </a:bodyPr>
            <a:lstStyle/>
            <a:p>
              <a:pPr algn="ctr"/>
              <a:r>
                <a:rPr lang="en-US" sz="2800" dirty="0">
                  <a:solidFill>
                    <a:schemeClr val="bg1"/>
                  </a:solidFill>
                  <a:latin typeface="Calibri" panose="020F0502020204030204" pitchFamily="34" charset="0"/>
                  <a:cs typeface="Calibri" panose="020F0502020204030204" pitchFamily="34" charset="0"/>
                </a:rPr>
                <a:t>Planned</a:t>
              </a:r>
            </a:p>
            <a:p>
              <a:pPr algn="ctr"/>
              <a:r>
                <a:rPr lang="en-US" sz="2800" dirty="0">
                  <a:solidFill>
                    <a:schemeClr val="bg1"/>
                  </a:solidFill>
                  <a:latin typeface="Calibri" panose="020F0502020204030204" pitchFamily="34" charset="0"/>
                  <a:cs typeface="Calibri" panose="020F0502020204030204" pitchFamily="34" charset="0"/>
                </a:rPr>
                <a:t>Examples</a:t>
              </a:r>
            </a:p>
          </p:txBody>
        </p:sp>
        <p:sp>
          <p:nvSpPr>
            <p:cNvPr id="16" name="TextBox 15"/>
            <p:cNvSpPr txBox="1"/>
            <p:nvPr/>
          </p:nvSpPr>
          <p:spPr>
            <a:xfrm>
              <a:off x="4232555" y="1962798"/>
              <a:ext cx="1828800" cy="852449"/>
            </a:xfrm>
            <a:prstGeom prst="rect">
              <a:avLst/>
            </a:prstGeom>
            <a:solidFill>
              <a:schemeClr val="accent6"/>
            </a:solidFill>
          </p:spPr>
          <p:txBody>
            <a:bodyPr wrap="square" rtlCol="0" anchor="ctr">
              <a:noAutofit/>
            </a:bodyPr>
            <a:lstStyle/>
            <a:p>
              <a:pPr algn="ctr"/>
              <a:r>
                <a:rPr lang="en-US" sz="2800" dirty="0">
                  <a:solidFill>
                    <a:schemeClr val="bg1"/>
                  </a:solidFill>
                  <a:latin typeface="Calibri" panose="020F0502020204030204" pitchFamily="34" charset="0"/>
                  <a:cs typeface="Calibri" panose="020F0502020204030204" pitchFamily="34" charset="0"/>
                </a:rPr>
                <a:t>Clear Explanation</a:t>
              </a:r>
            </a:p>
          </p:txBody>
        </p:sp>
        <p:sp>
          <p:nvSpPr>
            <p:cNvPr id="17" name="TextBox 16"/>
            <p:cNvSpPr txBox="1"/>
            <p:nvPr/>
          </p:nvSpPr>
          <p:spPr>
            <a:xfrm>
              <a:off x="6197351" y="2752597"/>
              <a:ext cx="1828800" cy="875017"/>
            </a:xfrm>
            <a:prstGeom prst="rect">
              <a:avLst/>
            </a:prstGeom>
            <a:solidFill>
              <a:schemeClr val="accent1"/>
            </a:solidFill>
          </p:spPr>
          <p:txBody>
            <a:bodyPr wrap="square" rtlCol="0" anchor="ctr">
              <a:noAutofit/>
            </a:bodyPr>
            <a:lstStyle/>
            <a:p>
              <a:pPr algn="ctr"/>
              <a:r>
                <a:rPr lang="en-US" sz="2800" dirty="0">
                  <a:solidFill>
                    <a:schemeClr val="bg1"/>
                  </a:solidFill>
                  <a:latin typeface="Calibri" panose="020F0502020204030204" pitchFamily="34" charset="0"/>
                  <a:cs typeface="Calibri" panose="020F0502020204030204" pitchFamily="34" charset="0"/>
                </a:rPr>
                <a:t>Independent Practice</a:t>
              </a:r>
            </a:p>
          </p:txBody>
        </p:sp>
        <p:sp>
          <p:nvSpPr>
            <p:cNvPr id="18" name="TextBox 17"/>
            <p:cNvSpPr txBox="1"/>
            <p:nvPr/>
          </p:nvSpPr>
          <p:spPr>
            <a:xfrm>
              <a:off x="6197351" y="1962798"/>
              <a:ext cx="1828800" cy="789797"/>
            </a:xfrm>
            <a:prstGeom prst="rect">
              <a:avLst/>
            </a:prstGeom>
            <a:solidFill>
              <a:schemeClr val="accent1"/>
            </a:solidFill>
          </p:spPr>
          <p:txBody>
            <a:bodyPr wrap="square" rtlCol="0" anchor="ctr">
              <a:noAutofit/>
            </a:bodyPr>
            <a:lstStyle/>
            <a:p>
              <a:pPr algn="ctr"/>
              <a:r>
                <a:rPr lang="en-US" sz="2800" dirty="0">
                  <a:solidFill>
                    <a:schemeClr val="bg1"/>
                  </a:solidFill>
                  <a:latin typeface="Calibri" panose="020F0502020204030204" pitchFamily="34" charset="0"/>
                  <a:cs typeface="Calibri" panose="020F0502020204030204" pitchFamily="34" charset="0"/>
                </a:rPr>
                <a:t>Guided </a:t>
              </a:r>
            </a:p>
            <a:p>
              <a:pPr algn="ctr"/>
              <a:r>
                <a:rPr lang="en-US" sz="2800" dirty="0">
                  <a:solidFill>
                    <a:schemeClr val="bg1"/>
                  </a:solidFill>
                  <a:latin typeface="Calibri" panose="020F0502020204030204" pitchFamily="34" charset="0"/>
                  <a:cs typeface="Calibri" panose="020F0502020204030204" pitchFamily="34" charset="0"/>
                </a:rPr>
                <a:t>Practice</a:t>
              </a:r>
            </a:p>
          </p:txBody>
        </p:sp>
        <p:sp>
          <p:nvSpPr>
            <p:cNvPr id="2" name="TextBox 1"/>
            <p:cNvSpPr txBox="1"/>
            <p:nvPr/>
          </p:nvSpPr>
          <p:spPr>
            <a:xfrm>
              <a:off x="4232555" y="1501135"/>
              <a:ext cx="1828800" cy="461665"/>
            </a:xfrm>
            <a:prstGeom prst="rect">
              <a:avLst/>
            </a:prstGeom>
            <a:solidFill>
              <a:schemeClr val="accent6">
                <a:lumMod val="75000"/>
              </a:schemeClr>
            </a:solidFill>
          </p:spPr>
          <p:txBody>
            <a:bodyPr wrap="square" rtlCol="0">
              <a:noAutofit/>
            </a:bodyPr>
            <a:lstStyle/>
            <a:p>
              <a:pPr algn="ctr"/>
              <a:r>
                <a:rPr lang="en-US" sz="3600" b="1" dirty="0">
                  <a:solidFill>
                    <a:schemeClr val="bg1"/>
                  </a:solidFill>
                  <a:latin typeface="Calibri" panose="020F0502020204030204" pitchFamily="34" charset="0"/>
                  <a:cs typeface="Calibri" panose="020F0502020204030204" pitchFamily="34" charset="0"/>
                </a:rPr>
                <a:t>Modeling</a:t>
              </a:r>
            </a:p>
          </p:txBody>
        </p:sp>
        <p:sp>
          <p:nvSpPr>
            <p:cNvPr id="7" name="TextBox 6"/>
            <p:cNvSpPr txBox="1"/>
            <p:nvPr/>
          </p:nvSpPr>
          <p:spPr>
            <a:xfrm>
              <a:off x="6197351" y="1501134"/>
              <a:ext cx="1828800" cy="461665"/>
            </a:xfrm>
            <a:prstGeom prst="rect">
              <a:avLst/>
            </a:prstGeom>
            <a:solidFill>
              <a:schemeClr val="accent1">
                <a:lumMod val="75000"/>
              </a:schemeClr>
            </a:solidFill>
          </p:spPr>
          <p:txBody>
            <a:bodyPr wrap="square" rtlCol="0">
              <a:noAutofit/>
            </a:bodyPr>
            <a:lstStyle/>
            <a:p>
              <a:pPr algn="ctr"/>
              <a:r>
                <a:rPr lang="en-US" sz="3600" b="1" dirty="0">
                  <a:solidFill>
                    <a:schemeClr val="bg1"/>
                  </a:solidFill>
                  <a:latin typeface="Calibri" panose="020F0502020204030204" pitchFamily="34" charset="0"/>
                  <a:cs typeface="Calibri" panose="020F0502020204030204" pitchFamily="34" charset="0"/>
                </a:rPr>
                <a:t>Practice</a:t>
              </a:r>
            </a:p>
          </p:txBody>
        </p:sp>
        <p:sp>
          <p:nvSpPr>
            <p:cNvPr id="11" name="Rectangle 10"/>
            <p:cNvSpPr/>
            <p:nvPr/>
          </p:nvSpPr>
          <p:spPr>
            <a:xfrm>
              <a:off x="4232555" y="3804812"/>
              <a:ext cx="3793596" cy="437680"/>
            </a:xfrm>
            <a:prstGeom prst="rect">
              <a:avLst/>
            </a:prstGeom>
            <a:solidFill>
              <a:schemeClr val="accent2">
                <a:lumMod val="75000"/>
              </a:schemeClr>
            </a:solidFill>
          </p:spPr>
          <p:txBody>
            <a:bodyPr wrap="square">
              <a:noAutofit/>
            </a:bodyPr>
            <a:lstStyle/>
            <a:p>
              <a:pPr algn="ctr"/>
              <a:r>
                <a:rPr lang="en-US" sz="3000" b="1" dirty="0">
                  <a:solidFill>
                    <a:schemeClr val="bg1"/>
                  </a:solidFill>
                  <a:latin typeface="Calibri" panose="020F0502020204030204" pitchFamily="34" charset="0"/>
                  <a:cs typeface="Calibri" panose="020F0502020204030204" pitchFamily="34" charset="0"/>
                </a:rPr>
                <a:t>Supports</a:t>
              </a:r>
              <a:endParaRPr lang="en-US" sz="3000" dirty="0">
                <a:solidFill>
                  <a:schemeClr val="bg1"/>
                </a:solidFill>
                <a:latin typeface="Calibri" panose="020F0502020204030204" pitchFamily="34" charset="0"/>
                <a:cs typeface="Calibri" panose="020F0502020204030204" pitchFamily="34" charset="0"/>
              </a:endParaRPr>
            </a:p>
          </p:txBody>
        </p:sp>
        <p:sp>
          <p:nvSpPr>
            <p:cNvPr id="13" name="Rectangle 12"/>
            <p:cNvSpPr/>
            <p:nvPr/>
          </p:nvSpPr>
          <p:spPr>
            <a:xfrm>
              <a:off x="4232555" y="4146102"/>
              <a:ext cx="3793596" cy="1085957"/>
            </a:xfrm>
            <a:prstGeom prst="rect">
              <a:avLst/>
            </a:prstGeom>
            <a:solidFill>
              <a:schemeClr val="accent2"/>
            </a:solidFill>
          </p:spPr>
          <p:txBody>
            <a:bodyPr wrap="square">
              <a:noAutofit/>
            </a:bodyPr>
            <a:lstStyle/>
            <a:p>
              <a:pPr marL="114302" indent="-114302">
                <a:buFont typeface="Arial" panose="020B0604020202020204" pitchFamily="34" charset="0"/>
                <a:buChar char="•"/>
                <a:tabLst>
                  <a:tab pos="114302" algn="l"/>
                </a:tabLst>
              </a:pPr>
              <a:r>
                <a:rPr lang="en-US" sz="2400" dirty="0">
                  <a:solidFill>
                    <a:schemeClr val="bg1"/>
                  </a:solidFill>
                  <a:latin typeface="Calibri" panose="020F0502020204030204" pitchFamily="34" charset="0"/>
                  <a:cs typeface="Calibri" panose="020F0502020204030204" pitchFamily="34" charset="0"/>
                </a:rPr>
                <a:t>Asking the right questions </a:t>
              </a:r>
            </a:p>
            <a:p>
              <a:pPr marL="114302" indent="-114302">
                <a:buFont typeface="Arial" panose="020B0604020202020204" pitchFamily="34" charset="0"/>
                <a:buChar char="•"/>
                <a:tabLst>
                  <a:tab pos="114302" algn="l"/>
                </a:tabLst>
              </a:pPr>
              <a:r>
                <a:rPr lang="en-US" sz="2400" dirty="0">
                  <a:solidFill>
                    <a:schemeClr val="bg1"/>
                  </a:solidFill>
                  <a:latin typeface="Calibri" panose="020F0502020204030204" pitchFamily="34" charset="0"/>
                  <a:cs typeface="Calibri" panose="020F0502020204030204" pitchFamily="34" charset="0"/>
                </a:rPr>
                <a:t>Eliciting frequent responses</a:t>
              </a:r>
            </a:p>
            <a:p>
              <a:pPr marL="114302" indent="-114302">
                <a:buFont typeface="Arial" panose="020B0604020202020204" pitchFamily="34" charset="0"/>
                <a:buChar char="•"/>
                <a:tabLst>
                  <a:tab pos="114302" algn="l"/>
                </a:tabLst>
              </a:pPr>
              <a:r>
                <a:rPr lang="en-US" sz="2400" dirty="0">
                  <a:solidFill>
                    <a:schemeClr val="bg1"/>
                  </a:solidFill>
                  <a:latin typeface="Calibri" panose="020F0502020204030204" pitchFamily="34" charset="0"/>
                  <a:cs typeface="Calibri" panose="020F0502020204030204" pitchFamily="34" charset="0"/>
                </a:rPr>
                <a:t>Providing immediate specific feedback</a:t>
              </a:r>
            </a:p>
            <a:p>
              <a:pPr marL="114302" indent="-114302">
                <a:buFont typeface="Arial" panose="020B0604020202020204" pitchFamily="34" charset="0"/>
                <a:buChar char="•"/>
                <a:tabLst>
                  <a:tab pos="114302" algn="l"/>
                </a:tabLst>
              </a:pPr>
              <a:r>
                <a:rPr lang="en-US" sz="2400" dirty="0">
                  <a:solidFill>
                    <a:schemeClr val="bg1"/>
                  </a:solidFill>
                  <a:latin typeface="Calibri" panose="020F0502020204030204" pitchFamily="34" charset="0"/>
                  <a:cs typeface="Calibri" panose="020F0502020204030204" pitchFamily="34" charset="0"/>
                </a:rPr>
                <a:t>Maintaining a brisk pace</a:t>
              </a:r>
            </a:p>
          </p:txBody>
        </p:sp>
      </p:grpSp>
      <p:sp>
        <p:nvSpPr>
          <p:cNvPr id="3" name="Title 2">
            <a:extLst>
              <a:ext uri="{FF2B5EF4-FFF2-40B4-BE49-F238E27FC236}">
                <a16:creationId xmlns:a16="http://schemas.microsoft.com/office/drawing/2014/main" id="{FB779C25-BBFC-4589-B3E1-4FD47305CF9A}"/>
              </a:ext>
            </a:extLst>
          </p:cNvPr>
          <p:cNvSpPr>
            <a:spLocks noGrp="1"/>
          </p:cNvSpPr>
          <p:nvPr>
            <p:ph type="title"/>
          </p:nvPr>
        </p:nvSpPr>
        <p:spPr>
          <a:xfrm>
            <a:off x="381002" y="-1014637"/>
            <a:ext cx="8714872" cy="839100"/>
          </a:xfrm>
        </p:spPr>
        <p:txBody>
          <a:bodyPr>
            <a:normAutofit/>
          </a:bodyPr>
          <a:lstStyle/>
          <a:p>
            <a:r>
              <a:rPr lang="en-US" sz="1800" dirty="0"/>
              <a:t>Modeling, Practice, Supports</a:t>
            </a:r>
          </a:p>
        </p:txBody>
      </p:sp>
    </p:spTree>
    <p:extLst>
      <p:ext uri="{BB962C8B-B14F-4D97-AF65-F5344CB8AC3E}">
        <p14:creationId xmlns:p14="http://schemas.microsoft.com/office/powerpoint/2010/main" val="1210146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BE0286-922B-614E-95B8-830441325182}"/>
              </a:ext>
            </a:extLst>
          </p:cNvPr>
          <p:cNvSpPr/>
          <p:nvPr/>
        </p:nvSpPr>
        <p:spPr>
          <a:xfrm>
            <a:off x="6714052" y="911072"/>
            <a:ext cx="3200400" cy="9118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Goal and Importance</a:t>
            </a:r>
          </a:p>
        </p:txBody>
      </p:sp>
      <p:sp>
        <p:nvSpPr>
          <p:cNvPr id="18" name="Rectangle 17">
            <a:extLst>
              <a:ext uri="{FF2B5EF4-FFF2-40B4-BE49-F238E27FC236}">
                <a16:creationId xmlns:a16="http://schemas.microsoft.com/office/drawing/2014/main" id="{3DB8A7D2-7867-994C-AB22-109C04E45DFB}"/>
              </a:ext>
            </a:extLst>
          </p:cNvPr>
          <p:cNvSpPr/>
          <p:nvPr/>
        </p:nvSpPr>
        <p:spPr>
          <a:xfrm>
            <a:off x="6714052" y="1955724"/>
            <a:ext cx="3200400" cy="9118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Model Steps</a:t>
            </a:r>
          </a:p>
        </p:txBody>
      </p:sp>
      <p:sp>
        <p:nvSpPr>
          <p:cNvPr id="24" name="Rectangle 23">
            <a:extLst>
              <a:ext uri="{FF2B5EF4-FFF2-40B4-BE49-F238E27FC236}">
                <a16:creationId xmlns:a16="http://schemas.microsoft.com/office/drawing/2014/main" id="{1135C288-BC21-EB4D-8321-5FCEE19106AC}"/>
              </a:ext>
            </a:extLst>
          </p:cNvPr>
          <p:cNvSpPr/>
          <p:nvPr/>
        </p:nvSpPr>
        <p:spPr>
          <a:xfrm>
            <a:off x="6714052" y="2998014"/>
            <a:ext cx="3200400" cy="9118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Precise Language</a:t>
            </a:r>
          </a:p>
        </p:txBody>
      </p:sp>
      <p:pic>
        <p:nvPicPr>
          <p:cNvPr id="2" name="Picture 1" descr="This graphic explains the three components of explicit instruction: modeling, practice, and supports. Modeling includes clear explanation and planned examples. Practice includes guided practice and independent practice. Supports includes asking the right questions, eliciting frequent responses, providing immediate specific feedback, and maintaining a brisk pace. ">
            <a:extLst>
              <a:ext uri="{FF2B5EF4-FFF2-40B4-BE49-F238E27FC236}">
                <a16:creationId xmlns:a16="http://schemas.microsoft.com/office/drawing/2014/main" id="{8C1BB2FE-90B1-0D4C-A502-8873D184409B}"/>
              </a:ext>
            </a:extLst>
          </p:cNvPr>
          <p:cNvPicPr>
            <a:picLocks noChangeAspect="1"/>
          </p:cNvPicPr>
          <p:nvPr/>
        </p:nvPicPr>
        <p:blipFill>
          <a:blip r:embed="rId3"/>
          <a:stretch>
            <a:fillRect/>
          </a:stretch>
        </p:blipFill>
        <p:spPr>
          <a:xfrm>
            <a:off x="658908" y="774700"/>
            <a:ext cx="5334000" cy="5308600"/>
          </a:xfrm>
          <a:prstGeom prst="rect">
            <a:avLst/>
          </a:prstGeom>
        </p:spPr>
      </p:pic>
      <p:sp>
        <p:nvSpPr>
          <p:cNvPr id="16" name="Right Arrow 15" descr="This arrow points to &quot;Clear explanation&quot;">
            <a:extLst>
              <a:ext uri="{FF2B5EF4-FFF2-40B4-BE49-F238E27FC236}">
                <a16:creationId xmlns:a16="http://schemas.microsoft.com/office/drawing/2014/main" id="{8F82D98B-7D28-BE43-BBA1-BD591BB913D2}"/>
              </a:ext>
            </a:extLst>
          </p:cNvPr>
          <p:cNvSpPr/>
          <p:nvPr/>
        </p:nvSpPr>
        <p:spPr>
          <a:xfrm>
            <a:off x="339572" y="1872055"/>
            <a:ext cx="803564" cy="501187"/>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939B1677-0D9A-4145-AF9A-DC8E75F43678}"/>
              </a:ext>
            </a:extLst>
          </p:cNvPr>
          <p:cNvSpPr>
            <a:spLocks noGrp="1"/>
          </p:cNvSpPr>
          <p:nvPr>
            <p:ph type="title"/>
          </p:nvPr>
        </p:nvSpPr>
        <p:spPr>
          <a:xfrm>
            <a:off x="339572" y="-1395663"/>
            <a:ext cx="10515600" cy="1095276"/>
          </a:xfrm>
        </p:spPr>
        <p:txBody>
          <a:bodyPr>
            <a:normAutofit/>
          </a:bodyPr>
          <a:lstStyle/>
          <a:p>
            <a:r>
              <a:rPr lang="en-US" sz="1800" dirty="0"/>
              <a:t>Clear Explanation</a:t>
            </a:r>
          </a:p>
        </p:txBody>
      </p:sp>
    </p:spTree>
    <p:extLst>
      <p:ext uri="{BB962C8B-B14F-4D97-AF65-F5344CB8AC3E}">
        <p14:creationId xmlns:p14="http://schemas.microsoft.com/office/powerpoint/2010/main" val="2802114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AEC3E09-E995-ED4F-819B-F8640A726284}"/>
              </a:ext>
            </a:extLst>
          </p:cNvPr>
          <p:cNvSpPr txBox="1"/>
          <p:nvPr/>
        </p:nvSpPr>
        <p:spPr>
          <a:xfrm>
            <a:off x="6475776" y="963482"/>
            <a:ext cx="5376652" cy="646331"/>
          </a:xfrm>
          <a:prstGeom prst="rect">
            <a:avLst/>
          </a:prstGeom>
          <a:noFill/>
        </p:spPr>
        <p:txBody>
          <a:bodyPr wrap="square" rtlCol="0">
            <a:spAutoFit/>
          </a:bodyPr>
          <a:lstStyle/>
          <a:p>
            <a:r>
              <a:rPr lang="en-US" dirty="0">
                <a:solidFill>
                  <a:schemeClr val="bg1"/>
                </a:solidFill>
                <a:latin typeface="Calibri" panose="020F0502020204030204" pitchFamily="34" charset="0"/>
                <a:cs typeface="Calibri" panose="020F0502020204030204" pitchFamily="34" charset="0"/>
              </a:rPr>
              <a:t>“To solve 26 plus 79, I first decide about the </a:t>
            </a:r>
            <a:r>
              <a:rPr lang="en-US" b="1" dirty="0">
                <a:solidFill>
                  <a:schemeClr val="bg1"/>
                </a:solidFill>
                <a:latin typeface="Calibri" panose="020F0502020204030204" pitchFamily="34" charset="0"/>
                <a:cs typeface="Calibri" panose="020F0502020204030204" pitchFamily="34" charset="0"/>
              </a:rPr>
              <a:t>operation</a:t>
            </a:r>
            <a:r>
              <a:rPr lang="en-US" dirty="0">
                <a:solidFill>
                  <a:schemeClr val="bg1"/>
                </a:solidFill>
                <a:latin typeface="Calibri" panose="020F0502020204030204" pitchFamily="34" charset="0"/>
                <a:cs typeface="Calibri" panose="020F0502020204030204" pitchFamily="34" charset="0"/>
              </a:rPr>
              <a:t>. Do I </a:t>
            </a:r>
            <a:r>
              <a:rPr lang="en-US" b="1" dirty="0">
                <a:solidFill>
                  <a:schemeClr val="bg1"/>
                </a:solidFill>
                <a:latin typeface="Calibri" panose="020F0502020204030204" pitchFamily="34" charset="0"/>
                <a:cs typeface="Calibri" panose="020F0502020204030204" pitchFamily="34" charset="0"/>
              </a:rPr>
              <a:t>add, subtract, multiply or divide</a:t>
            </a:r>
            <a:r>
              <a:rPr lang="en-US" dirty="0">
                <a:solidFill>
                  <a:schemeClr val="bg1"/>
                </a:solidFill>
                <a:latin typeface="Calibri" panose="020F0502020204030204" pitchFamily="34" charset="0"/>
                <a:cs typeface="Calibri" panose="020F0502020204030204" pitchFamily="34" charset="0"/>
              </a:rPr>
              <a:t>?”</a:t>
            </a:r>
          </a:p>
        </p:txBody>
      </p:sp>
      <p:sp>
        <p:nvSpPr>
          <p:cNvPr id="9" name="TextBox 8">
            <a:extLst>
              <a:ext uri="{FF2B5EF4-FFF2-40B4-BE49-F238E27FC236}">
                <a16:creationId xmlns:a16="http://schemas.microsoft.com/office/drawing/2014/main" id="{7FE20F39-F9BD-1844-8AD2-6A3903F63108}"/>
              </a:ext>
            </a:extLst>
          </p:cNvPr>
          <p:cNvSpPr txBox="1"/>
          <p:nvPr/>
        </p:nvSpPr>
        <p:spPr>
          <a:xfrm>
            <a:off x="6486737" y="1704534"/>
            <a:ext cx="5376652" cy="923330"/>
          </a:xfrm>
          <a:prstGeom prst="rect">
            <a:avLst/>
          </a:prstGeom>
          <a:noFill/>
        </p:spPr>
        <p:txBody>
          <a:bodyPr wrap="square" rtlCol="0">
            <a:spAutoFit/>
          </a:bodyPr>
          <a:lstStyle/>
          <a:p>
            <a:r>
              <a:rPr lang="en-US" dirty="0">
                <a:solidFill>
                  <a:schemeClr val="bg1"/>
                </a:solidFill>
                <a:latin typeface="Calibri" panose="020F0502020204030204" pitchFamily="34" charset="0"/>
                <a:cs typeface="Calibri" panose="020F0502020204030204" pitchFamily="34" charset="0"/>
              </a:rPr>
              <a:t>“The word </a:t>
            </a:r>
            <a:r>
              <a:rPr lang="en-US" b="1" dirty="0">
                <a:solidFill>
                  <a:schemeClr val="bg1"/>
                </a:solidFill>
                <a:latin typeface="Calibri" panose="020F0502020204030204" pitchFamily="34" charset="0"/>
                <a:cs typeface="Calibri" panose="020F0502020204030204" pitchFamily="34" charset="0"/>
              </a:rPr>
              <a:t>plus </a:t>
            </a:r>
            <a:r>
              <a:rPr lang="en-US" dirty="0">
                <a:solidFill>
                  <a:schemeClr val="bg1"/>
                </a:solidFill>
                <a:latin typeface="Calibri" panose="020F0502020204030204" pitchFamily="34" charset="0"/>
                <a:cs typeface="Calibri" panose="020F0502020204030204" pitchFamily="34" charset="0"/>
              </a:rPr>
              <a:t>tells me to </a:t>
            </a:r>
            <a:r>
              <a:rPr lang="en-US" b="1" dirty="0">
                <a:solidFill>
                  <a:schemeClr val="bg1"/>
                </a:solidFill>
                <a:latin typeface="Calibri" panose="020F0502020204030204" pitchFamily="34" charset="0"/>
                <a:cs typeface="Calibri" panose="020F0502020204030204" pitchFamily="34" charset="0"/>
              </a:rPr>
              <a:t>add</a:t>
            </a:r>
            <a:r>
              <a:rPr lang="en-US" dirty="0">
                <a:solidFill>
                  <a:schemeClr val="bg1"/>
                </a:solidFill>
                <a:latin typeface="Calibri" panose="020F0502020204030204" pitchFamily="34" charset="0"/>
                <a:cs typeface="Calibri" panose="020F0502020204030204" pitchFamily="34" charset="0"/>
              </a:rPr>
              <a:t>. Adding means to combine two quantities. I know that I can </a:t>
            </a:r>
            <a:r>
              <a:rPr lang="en-US" b="1" dirty="0">
                <a:solidFill>
                  <a:schemeClr val="bg1"/>
                </a:solidFill>
                <a:latin typeface="Calibri" panose="020F0502020204030204" pitchFamily="34" charset="0"/>
                <a:cs typeface="Calibri" panose="020F0502020204030204" pitchFamily="34" charset="0"/>
              </a:rPr>
              <a:t>decompose</a:t>
            </a:r>
            <a:r>
              <a:rPr lang="en-US" dirty="0">
                <a:solidFill>
                  <a:schemeClr val="bg1"/>
                </a:solidFill>
                <a:latin typeface="Calibri" panose="020F0502020204030204" pitchFamily="34" charset="0"/>
                <a:cs typeface="Calibri" panose="020F0502020204030204" pitchFamily="34" charset="0"/>
              </a:rPr>
              <a:t> 26 and 79 and use the </a:t>
            </a:r>
            <a:r>
              <a:rPr lang="en-US" b="1" dirty="0">
                <a:solidFill>
                  <a:schemeClr val="bg1"/>
                </a:solidFill>
                <a:latin typeface="Calibri" panose="020F0502020204030204" pitchFamily="34" charset="0"/>
                <a:cs typeface="Calibri" panose="020F0502020204030204" pitchFamily="34" charset="0"/>
              </a:rPr>
              <a:t>partial sums strategy</a:t>
            </a:r>
            <a:r>
              <a:rPr lang="en-US" dirty="0">
                <a:solidFill>
                  <a:schemeClr val="bg1"/>
                </a:solidFill>
                <a:latin typeface="Calibri" panose="020F0502020204030204" pitchFamily="34" charset="0"/>
                <a:cs typeface="Calibri" panose="020F0502020204030204" pitchFamily="34" charset="0"/>
              </a:rPr>
              <a:t>.</a:t>
            </a:r>
          </a:p>
        </p:txBody>
      </p:sp>
      <p:sp>
        <p:nvSpPr>
          <p:cNvPr id="10" name="TextBox 9">
            <a:extLst>
              <a:ext uri="{FF2B5EF4-FFF2-40B4-BE49-F238E27FC236}">
                <a16:creationId xmlns:a16="http://schemas.microsoft.com/office/drawing/2014/main" id="{6EDD93EC-5E5F-F449-B63A-6A323B454A16}"/>
              </a:ext>
            </a:extLst>
          </p:cNvPr>
          <p:cNvSpPr txBox="1"/>
          <p:nvPr/>
        </p:nvSpPr>
        <p:spPr>
          <a:xfrm>
            <a:off x="6486737" y="3186637"/>
            <a:ext cx="5376652" cy="369332"/>
          </a:xfrm>
          <a:prstGeom prst="rect">
            <a:avLst/>
          </a:prstGeom>
          <a:noFill/>
        </p:spPr>
        <p:txBody>
          <a:bodyPr wrap="square" rtlCol="0">
            <a:spAutoFit/>
          </a:bodyPr>
          <a:lstStyle/>
          <a:p>
            <a:r>
              <a:rPr lang="en-US" dirty="0">
                <a:solidFill>
                  <a:schemeClr val="bg1"/>
                </a:solidFill>
                <a:latin typeface="Calibri" panose="020F0502020204030204" pitchFamily="34" charset="0"/>
                <a:cs typeface="Calibri" panose="020F0502020204030204" pitchFamily="34" charset="0"/>
              </a:rPr>
              <a:t>“20 plus 70 is 90. I write 90 right here.”</a:t>
            </a:r>
          </a:p>
        </p:txBody>
      </p:sp>
      <p:sp>
        <p:nvSpPr>
          <p:cNvPr id="11" name="TextBox 10">
            <a:extLst>
              <a:ext uri="{FF2B5EF4-FFF2-40B4-BE49-F238E27FC236}">
                <a16:creationId xmlns:a16="http://schemas.microsoft.com/office/drawing/2014/main" id="{4E55B2EF-6314-CF4E-B834-2A7BCC4FAD43}"/>
              </a:ext>
            </a:extLst>
          </p:cNvPr>
          <p:cNvSpPr txBox="1"/>
          <p:nvPr/>
        </p:nvSpPr>
        <p:spPr>
          <a:xfrm>
            <a:off x="6475776" y="3651153"/>
            <a:ext cx="5376652" cy="369332"/>
          </a:xfrm>
          <a:prstGeom prst="rect">
            <a:avLst/>
          </a:prstGeom>
          <a:noFill/>
        </p:spPr>
        <p:txBody>
          <a:bodyPr wrap="square" rtlCol="0">
            <a:spAutoFit/>
          </a:bodyPr>
          <a:lstStyle/>
          <a:p>
            <a:r>
              <a:rPr lang="en-US" dirty="0">
                <a:solidFill>
                  <a:schemeClr val="bg1"/>
                </a:solidFill>
                <a:latin typeface="Calibri" panose="020F0502020204030204" pitchFamily="34" charset="0"/>
                <a:cs typeface="Calibri" panose="020F0502020204030204" pitchFamily="34" charset="0"/>
              </a:rPr>
              <a:t>“Then I </a:t>
            </a:r>
            <a:r>
              <a:rPr lang="en-US" b="1" dirty="0">
                <a:solidFill>
                  <a:schemeClr val="bg1"/>
                </a:solidFill>
                <a:latin typeface="Calibri" panose="020F0502020204030204" pitchFamily="34" charset="0"/>
                <a:cs typeface="Calibri" panose="020F0502020204030204" pitchFamily="34" charset="0"/>
              </a:rPr>
              <a:t>add</a:t>
            </a:r>
            <a:r>
              <a:rPr lang="en-US" dirty="0">
                <a:solidFill>
                  <a:schemeClr val="bg1"/>
                </a:solidFill>
                <a:latin typeface="Calibri" panose="020F0502020204030204" pitchFamily="34" charset="0"/>
                <a:cs typeface="Calibri" panose="020F0502020204030204" pitchFamily="34" charset="0"/>
              </a:rPr>
              <a:t> 6 </a:t>
            </a:r>
            <a:r>
              <a:rPr lang="en-US" b="1" dirty="0">
                <a:solidFill>
                  <a:schemeClr val="bg1"/>
                </a:solidFill>
                <a:latin typeface="Calibri" panose="020F0502020204030204" pitchFamily="34" charset="0"/>
                <a:cs typeface="Calibri" panose="020F0502020204030204" pitchFamily="34" charset="0"/>
              </a:rPr>
              <a:t>plus</a:t>
            </a:r>
            <a:r>
              <a:rPr lang="en-US" dirty="0">
                <a:solidFill>
                  <a:schemeClr val="bg1"/>
                </a:solidFill>
                <a:latin typeface="Calibri" panose="020F0502020204030204" pitchFamily="34" charset="0"/>
                <a:cs typeface="Calibri" panose="020F0502020204030204" pitchFamily="34" charset="0"/>
              </a:rPr>
              <a:t> 9. What’s 6 </a:t>
            </a:r>
            <a:r>
              <a:rPr lang="en-US" b="1" dirty="0">
                <a:solidFill>
                  <a:schemeClr val="bg1"/>
                </a:solidFill>
                <a:latin typeface="Calibri" panose="020F0502020204030204" pitchFamily="34" charset="0"/>
                <a:cs typeface="Calibri" panose="020F0502020204030204" pitchFamily="34" charset="0"/>
              </a:rPr>
              <a:t>plus </a:t>
            </a:r>
            <a:r>
              <a:rPr lang="en-US" dirty="0">
                <a:solidFill>
                  <a:schemeClr val="bg1"/>
                </a:solidFill>
                <a:latin typeface="Calibri" panose="020F0502020204030204" pitchFamily="34" charset="0"/>
                <a:cs typeface="Calibri" panose="020F0502020204030204" pitchFamily="34" charset="0"/>
              </a:rPr>
              <a:t>9?”</a:t>
            </a:r>
          </a:p>
        </p:txBody>
      </p:sp>
      <p:sp>
        <p:nvSpPr>
          <p:cNvPr id="12" name="TextBox 11">
            <a:extLst>
              <a:ext uri="{FF2B5EF4-FFF2-40B4-BE49-F238E27FC236}">
                <a16:creationId xmlns:a16="http://schemas.microsoft.com/office/drawing/2014/main" id="{38EE0D73-0CF9-6A43-9729-C606E19AB9E2}"/>
              </a:ext>
            </a:extLst>
          </p:cNvPr>
          <p:cNvSpPr txBox="1"/>
          <p:nvPr/>
        </p:nvSpPr>
        <p:spPr>
          <a:xfrm>
            <a:off x="6475776" y="4111813"/>
            <a:ext cx="5376652" cy="369332"/>
          </a:xfrm>
          <a:prstGeom prst="rect">
            <a:avLst/>
          </a:prstGeom>
          <a:noFill/>
        </p:spPr>
        <p:txBody>
          <a:bodyPr wrap="square" rtlCol="0">
            <a:spAutoFit/>
          </a:bodyPr>
          <a:lstStyle/>
          <a:p>
            <a:r>
              <a:rPr lang="en-US" dirty="0">
                <a:solidFill>
                  <a:schemeClr val="bg1"/>
                </a:solidFill>
                <a:latin typeface="Calibri" panose="020F0502020204030204" pitchFamily="34" charset="0"/>
                <a:cs typeface="Calibri" panose="020F0502020204030204" pitchFamily="34" charset="0"/>
              </a:rPr>
              <a:t>“6 </a:t>
            </a:r>
            <a:r>
              <a:rPr lang="en-US" b="1" dirty="0">
                <a:solidFill>
                  <a:schemeClr val="bg1"/>
                </a:solidFill>
                <a:latin typeface="Calibri" panose="020F0502020204030204" pitchFamily="34" charset="0"/>
                <a:cs typeface="Calibri" panose="020F0502020204030204" pitchFamily="34" charset="0"/>
              </a:rPr>
              <a:t>plus</a:t>
            </a:r>
            <a:r>
              <a:rPr lang="en-US" dirty="0">
                <a:solidFill>
                  <a:schemeClr val="bg1"/>
                </a:solidFill>
                <a:latin typeface="Calibri" panose="020F0502020204030204" pitchFamily="34" charset="0"/>
                <a:cs typeface="Calibri" panose="020F0502020204030204" pitchFamily="34" charset="0"/>
              </a:rPr>
              <a:t> 9 is 15. So, I write 15 here.” </a:t>
            </a:r>
          </a:p>
        </p:txBody>
      </p:sp>
      <p:sp>
        <p:nvSpPr>
          <p:cNvPr id="13" name="TextBox 12">
            <a:extLst>
              <a:ext uri="{FF2B5EF4-FFF2-40B4-BE49-F238E27FC236}">
                <a16:creationId xmlns:a16="http://schemas.microsoft.com/office/drawing/2014/main" id="{E8A4F6F4-6456-C647-AE9F-7238CD1CBFDD}"/>
              </a:ext>
            </a:extLst>
          </p:cNvPr>
          <p:cNvSpPr txBox="1"/>
          <p:nvPr/>
        </p:nvSpPr>
        <p:spPr>
          <a:xfrm>
            <a:off x="6486737" y="4567705"/>
            <a:ext cx="5376652" cy="646331"/>
          </a:xfrm>
          <a:prstGeom prst="rect">
            <a:avLst/>
          </a:prstGeom>
          <a:noFill/>
        </p:spPr>
        <p:txBody>
          <a:bodyPr wrap="square" rtlCol="0">
            <a:spAutoFit/>
          </a:bodyPr>
          <a:lstStyle/>
          <a:p>
            <a:r>
              <a:rPr lang="en-US" dirty="0">
                <a:solidFill>
                  <a:schemeClr val="bg1"/>
                </a:solidFill>
                <a:latin typeface="Calibri" panose="020F0502020204030204" pitchFamily="34" charset="0"/>
                <a:cs typeface="Calibri" panose="020F0502020204030204" pitchFamily="34" charset="0"/>
              </a:rPr>
              <a:t>“Finally, we </a:t>
            </a:r>
            <a:r>
              <a:rPr lang="en-US" b="1" dirty="0">
                <a:solidFill>
                  <a:schemeClr val="bg1"/>
                </a:solidFill>
                <a:latin typeface="Calibri" panose="020F0502020204030204" pitchFamily="34" charset="0"/>
                <a:cs typeface="Calibri" panose="020F0502020204030204" pitchFamily="34" charset="0"/>
              </a:rPr>
              <a:t>add</a:t>
            </a:r>
            <a:r>
              <a:rPr lang="en-US" dirty="0">
                <a:solidFill>
                  <a:schemeClr val="bg1"/>
                </a:solidFill>
                <a:latin typeface="Calibri" panose="020F0502020204030204" pitchFamily="34" charset="0"/>
                <a:cs typeface="Calibri" panose="020F0502020204030204" pitchFamily="34" charset="0"/>
              </a:rPr>
              <a:t> the </a:t>
            </a:r>
            <a:r>
              <a:rPr lang="en-US" b="1" dirty="0">
                <a:solidFill>
                  <a:schemeClr val="bg1"/>
                </a:solidFill>
                <a:latin typeface="Calibri" panose="020F0502020204030204" pitchFamily="34" charset="0"/>
                <a:cs typeface="Calibri" panose="020F0502020204030204" pitchFamily="34" charset="0"/>
              </a:rPr>
              <a:t>partial sums</a:t>
            </a:r>
            <a:r>
              <a:rPr lang="en-US" dirty="0">
                <a:solidFill>
                  <a:schemeClr val="bg1"/>
                </a:solidFill>
                <a:latin typeface="Calibri" panose="020F0502020204030204" pitchFamily="34" charset="0"/>
                <a:cs typeface="Calibri" panose="020F0502020204030204" pitchFamily="34" charset="0"/>
              </a:rPr>
              <a:t>: 90 and 15. 90 plus 15 is 105. So, 26 </a:t>
            </a:r>
            <a:r>
              <a:rPr lang="en-US" b="1" dirty="0">
                <a:solidFill>
                  <a:schemeClr val="bg1"/>
                </a:solidFill>
                <a:latin typeface="Calibri" panose="020F0502020204030204" pitchFamily="34" charset="0"/>
                <a:cs typeface="Calibri" panose="020F0502020204030204" pitchFamily="34" charset="0"/>
              </a:rPr>
              <a:t>plus</a:t>
            </a:r>
            <a:r>
              <a:rPr lang="en-US" dirty="0">
                <a:solidFill>
                  <a:schemeClr val="bg1"/>
                </a:solidFill>
                <a:latin typeface="Calibri" panose="020F0502020204030204" pitchFamily="34" charset="0"/>
                <a:cs typeface="Calibri" panose="020F0502020204030204" pitchFamily="34" charset="0"/>
              </a:rPr>
              <a:t> 79 </a:t>
            </a:r>
            <a:r>
              <a:rPr lang="en-US" b="1" dirty="0">
                <a:solidFill>
                  <a:schemeClr val="bg1"/>
                </a:solidFill>
                <a:latin typeface="Calibri" panose="020F0502020204030204" pitchFamily="34" charset="0"/>
                <a:cs typeface="Calibri" panose="020F0502020204030204" pitchFamily="34" charset="0"/>
              </a:rPr>
              <a:t>equals</a:t>
            </a:r>
            <a:r>
              <a:rPr lang="en-US" dirty="0">
                <a:solidFill>
                  <a:schemeClr val="bg1"/>
                </a:solidFill>
                <a:latin typeface="Calibri" panose="020F0502020204030204" pitchFamily="34" charset="0"/>
                <a:cs typeface="Calibri" panose="020F0502020204030204" pitchFamily="34" charset="0"/>
              </a:rPr>
              <a:t> 105.” </a:t>
            </a:r>
          </a:p>
        </p:txBody>
      </p:sp>
      <p:sp>
        <p:nvSpPr>
          <p:cNvPr id="24" name="TextBox 23">
            <a:extLst>
              <a:ext uri="{FF2B5EF4-FFF2-40B4-BE49-F238E27FC236}">
                <a16:creationId xmlns:a16="http://schemas.microsoft.com/office/drawing/2014/main" id="{25B18BB2-1452-434F-86D6-6F9561A11F9E}"/>
              </a:ext>
            </a:extLst>
          </p:cNvPr>
          <p:cNvSpPr txBox="1"/>
          <p:nvPr/>
        </p:nvSpPr>
        <p:spPr>
          <a:xfrm>
            <a:off x="6475776" y="2722584"/>
            <a:ext cx="5376652" cy="369332"/>
          </a:xfrm>
          <a:prstGeom prst="rect">
            <a:avLst/>
          </a:prstGeom>
          <a:noFill/>
        </p:spPr>
        <p:txBody>
          <a:bodyPr wrap="square" rtlCol="0">
            <a:spAutoFit/>
          </a:bodyPr>
          <a:lstStyle/>
          <a:p>
            <a:r>
              <a:rPr lang="en-US" dirty="0">
                <a:solidFill>
                  <a:schemeClr val="bg1"/>
                </a:solidFill>
                <a:latin typeface="Calibri" panose="020F0502020204030204" pitchFamily="34" charset="0"/>
                <a:cs typeface="Calibri" panose="020F0502020204030204" pitchFamily="34" charset="0"/>
              </a:rPr>
              <a:t>“First, I </a:t>
            </a:r>
            <a:r>
              <a:rPr lang="en-US" b="1" dirty="0">
                <a:solidFill>
                  <a:schemeClr val="bg1"/>
                </a:solidFill>
                <a:latin typeface="Calibri" panose="020F0502020204030204" pitchFamily="34" charset="0"/>
                <a:cs typeface="Calibri" panose="020F0502020204030204" pitchFamily="34" charset="0"/>
              </a:rPr>
              <a:t>add</a:t>
            </a:r>
            <a:r>
              <a:rPr lang="en-US" dirty="0">
                <a:solidFill>
                  <a:schemeClr val="bg1"/>
                </a:solidFill>
                <a:latin typeface="Calibri" panose="020F0502020204030204" pitchFamily="34" charset="0"/>
                <a:cs typeface="Calibri" panose="020F0502020204030204" pitchFamily="34" charset="0"/>
              </a:rPr>
              <a:t> 20 </a:t>
            </a:r>
            <a:r>
              <a:rPr lang="en-US" b="1" dirty="0">
                <a:solidFill>
                  <a:schemeClr val="bg1"/>
                </a:solidFill>
                <a:latin typeface="Calibri" panose="020F0502020204030204" pitchFamily="34" charset="0"/>
                <a:cs typeface="Calibri" panose="020F0502020204030204" pitchFamily="34" charset="0"/>
              </a:rPr>
              <a:t>plus</a:t>
            </a:r>
            <a:r>
              <a:rPr lang="en-US" dirty="0">
                <a:solidFill>
                  <a:schemeClr val="bg1"/>
                </a:solidFill>
                <a:latin typeface="Calibri" panose="020F0502020204030204" pitchFamily="34" charset="0"/>
                <a:cs typeface="Calibri" panose="020F0502020204030204" pitchFamily="34" charset="0"/>
              </a:rPr>
              <a:t> 70. What’s 20 </a:t>
            </a:r>
            <a:r>
              <a:rPr lang="en-US" b="1" dirty="0">
                <a:solidFill>
                  <a:schemeClr val="bg1"/>
                </a:solidFill>
                <a:latin typeface="Calibri" panose="020F0502020204030204" pitchFamily="34" charset="0"/>
                <a:cs typeface="Calibri" panose="020F0502020204030204" pitchFamily="34" charset="0"/>
              </a:rPr>
              <a:t>plus</a:t>
            </a:r>
            <a:r>
              <a:rPr lang="en-US" dirty="0">
                <a:solidFill>
                  <a:schemeClr val="bg1"/>
                </a:solidFill>
                <a:latin typeface="Calibri" panose="020F0502020204030204" pitchFamily="34" charset="0"/>
                <a:cs typeface="Calibri" panose="020F0502020204030204" pitchFamily="34" charset="0"/>
              </a:rPr>
              <a:t> 70?”</a:t>
            </a:r>
          </a:p>
        </p:txBody>
      </p:sp>
      <p:pic>
        <p:nvPicPr>
          <p:cNvPr id="25" name="Picture 24" descr="This graphic explains the three components of explicit instruction: modeling, practice, and supports. Modeling includes clear explanation and planned examples. Practice includes guided practice and independent practice. Supports includes asking the right questions, eliciting frequent responses, providing immediate specific feedback, and maintaining a brisk pace. ">
            <a:extLst>
              <a:ext uri="{FF2B5EF4-FFF2-40B4-BE49-F238E27FC236}">
                <a16:creationId xmlns:a16="http://schemas.microsoft.com/office/drawing/2014/main" id="{CF16414D-62D5-F34E-9D4B-B8F5AE02324B}"/>
              </a:ext>
            </a:extLst>
          </p:cNvPr>
          <p:cNvPicPr>
            <a:picLocks noChangeAspect="1"/>
          </p:cNvPicPr>
          <p:nvPr/>
        </p:nvPicPr>
        <p:blipFill>
          <a:blip r:embed="rId3"/>
          <a:stretch>
            <a:fillRect/>
          </a:stretch>
        </p:blipFill>
        <p:spPr>
          <a:xfrm>
            <a:off x="658908" y="774700"/>
            <a:ext cx="5334000" cy="5308600"/>
          </a:xfrm>
          <a:prstGeom prst="rect">
            <a:avLst/>
          </a:prstGeom>
        </p:spPr>
      </p:pic>
      <p:sp>
        <p:nvSpPr>
          <p:cNvPr id="23" name="Right Arrow 22" descr="This arrow points to &quot;Clear explanation&quot;">
            <a:extLst>
              <a:ext uri="{FF2B5EF4-FFF2-40B4-BE49-F238E27FC236}">
                <a16:creationId xmlns:a16="http://schemas.microsoft.com/office/drawing/2014/main" id="{8F5E46DB-4804-DC45-8873-4BE6799359D3}"/>
              </a:ext>
            </a:extLst>
          </p:cNvPr>
          <p:cNvSpPr/>
          <p:nvPr/>
        </p:nvSpPr>
        <p:spPr>
          <a:xfrm>
            <a:off x="339572" y="1872055"/>
            <a:ext cx="803564" cy="501187"/>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8A7D2865-1673-4819-9982-B5F17F118957}"/>
              </a:ext>
            </a:extLst>
          </p:cNvPr>
          <p:cNvSpPr>
            <a:spLocks noGrp="1"/>
          </p:cNvSpPr>
          <p:nvPr>
            <p:ph type="title" idx="4294967295"/>
          </p:nvPr>
        </p:nvSpPr>
        <p:spPr>
          <a:xfrm>
            <a:off x="339572" y="-851498"/>
            <a:ext cx="10515600" cy="646331"/>
          </a:xfrm>
        </p:spPr>
        <p:txBody>
          <a:bodyPr>
            <a:normAutofit/>
          </a:bodyPr>
          <a:lstStyle/>
          <a:p>
            <a:r>
              <a:rPr lang="en-US" sz="1400" dirty="0"/>
              <a:t>Modeling Clear Explanation</a:t>
            </a:r>
          </a:p>
        </p:txBody>
      </p:sp>
    </p:spTree>
    <p:extLst>
      <p:ext uri="{BB962C8B-B14F-4D97-AF65-F5344CB8AC3E}">
        <p14:creationId xmlns:p14="http://schemas.microsoft.com/office/powerpoint/2010/main" val="3055692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4322FE0E-CAC3-F548-A6E5-6D5ECA59D7A6}"/>
              </a:ext>
            </a:extLst>
          </p:cNvPr>
          <p:cNvSpPr>
            <a:spLocks noGrp="1"/>
          </p:cNvSpPr>
          <p:nvPr>
            <p:ph type="title" idx="4294967295"/>
          </p:nvPr>
        </p:nvSpPr>
        <p:spPr>
          <a:xfrm>
            <a:off x="6088531" y="145249"/>
            <a:ext cx="3200400" cy="911899"/>
          </a:xfrm>
          <a:prstGeom prst="rect">
            <a:avLst/>
          </a:prstGeom>
          <a:solidFill>
            <a:schemeClr val="accent6"/>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lt1"/>
                </a:solidFill>
                <a:effectLst/>
                <a:uLnTx/>
                <a:uFillTx/>
                <a:latin typeface="Calibri" panose="020F0502020204030204" pitchFamily="34" charset="0"/>
                <a:ea typeface="+mn-ea"/>
                <a:cs typeface="Calibri" panose="020F0502020204030204" pitchFamily="34" charset="0"/>
              </a:rPr>
              <a:t>Use Examples …</a:t>
            </a:r>
          </a:p>
        </p:txBody>
      </p:sp>
      <p:sp>
        <p:nvSpPr>
          <p:cNvPr id="30" name="TextBox 29">
            <a:extLst>
              <a:ext uri="{FF2B5EF4-FFF2-40B4-BE49-F238E27FC236}">
                <a16:creationId xmlns:a16="http://schemas.microsoft.com/office/drawing/2014/main" id="{745CA4E1-3D09-574A-AE50-BC40B3F9903B}"/>
              </a:ext>
            </a:extLst>
          </p:cNvPr>
          <p:cNvSpPr txBox="1"/>
          <p:nvPr/>
        </p:nvSpPr>
        <p:spPr>
          <a:xfrm>
            <a:off x="6088531" y="1189109"/>
            <a:ext cx="5758326" cy="923330"/>
          </a:xfrm>
          <a:prstGeom prst="rect">
            <a:avLst/>
          </a:prstGeom>
          <a:noFill/>
        </p:spPr>
        <p:txBody>
          <a:bodyPr wrap="square" rtlCol="0">
            <a:spAutoFit/>
          </a:bodyPr>
          <a:lstStyle/>
          <a:p>
            <a:r>
              <a:rPr lang="en-US" dirty="0">
                <a:solidFill>
                  <a:schemeClr val="bg1"/>
                </a:solidFill>
                <a:latin typeface="Calibri" panose="020F0502020204030204" pitchFamily="34" charset="0"/>
                <a:cs typeface="Calibri" panose="020F0502020204030204" pitchFamily="34" charset="0"/>
              </a:rPr>
              <a:t>“Today, we are learning about division. This is important because sometimes you want to share things with your friends so that everyone has the same amount.”</a:t>
            </a:r>
          </a:p>
        </p:txBody>
      </p:sp>
      <p:sp>
        <p:nvSpPr>
          <p:cNvPr id="31" name="TextBox 30">
            <a:extLst>
              <a:ext uri="{FF2B5EF4-FFF2-40B4-BE49-F238E27FC236}">
                <a16:creationId xmlns:a16="http://schemas.microsoft.com/office/drawing/2014/main" id="{2B765600-2CC4-ED4E-8684-472077953F91}"/>
              </a:ext>
            </a:extLst>
          </p:cNvPr>
          <p:cNvSpPr txBox="1"/>
          <p:nvPr/>
        </p:nvSpPr>
        <p:spPr>
          <a:xfrm>
            <a:off x="6166688" y="2268570"/>
            <a:ext cx="1651414" cy="646331"/>
          </a:xfrm>
          <a:prstGeom prst="rect">
            <a:avLst/>
          </a:prstGeom>
          <a:noFill/>
        </p:spPr>
        <p:txBody>
          <a:bodyPr wrap="none" rtlCol="0" anchor="t">
            <a:spAutoFit/>
          </a:bodyPr>
          <a:lstStyle/>
          <a:p>
            <a:r>
              <a:rPr lang="en-US" sz="3600" b="1" dirty="0">
                <a:solidFill>
                  <a:srgbClr val="00B0F0"/>
                </a:solidFill>
                <a:latin typeface="Calibri"/>
                <a:cs typeface="Calibri"/>
              </a:rPr>
              <a:t>24.6 / 6</a:t>
            </a: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599EE4C4-CA66-394C-8C43-A55DDB156133}"/>
                  </a:ext>
                </a:extLst>
              </p:cNvPr>
              <p:cNvSpPr txBox="1"/>
              <p:nvPr/>
            </p:nvSpPr>
            <p:spPr>
              <a:xfrm>
                <a:off x="8135449" y="2266357"/>
                <a:ext cx="1439818" cy="646331"/>
              </a:xfrm>
              <a:prstGeom prst="rect">
                <a:avLst/>
              </a:prstGeom>
              <a:noFill/>
            </p:spPr>
            <p:txBody>
              <a:bodyPr wrap="square" rtlCol="0">
                <a:spAutoFit/>
              </a:bodyPr>
              <a:lstStyle/>
              <a:p>
                <a:r>
                  <a:rPr lang="en-US" sz="3600" b="1" dirty="0">
                    <a:solidFill>
                      <a:srgbClr val="00B0F0"/>
                    </a:solidFill>
                    <a:latin typeface="Calibri" panose="020F0502020204030204" pitchFamily="34" charset="0"/>
                    <a:cs typeface="Calibri" panose="020F0502020204030204" pitchFamily="34" charset="0"/>
                  </a:rPr>
                  <a:t>28 </a:t>
                </a:r>
                <a14:m>
                  <m:oMath xmlns:m="http://schemas.openxmlformats.org/officeDocument/2006/math">
                    <m:r>
                      <a:rPr lang="en-US" sz="3600" b="1" i="1">
                        <a:solidFill>
                          <a:srgbClr val="00B0F0"/>
                        </a:solidFill>
                        <a:latin typeface="Cambria Math" charset="0"/>
                      </a:rPr>
                      <m:t>÷</m:t>
                    </m:r>
                  </m:oMath>
                </a14:m>
                <a:r>
                  <a:rPr lang="en-US" sz="3600" b="1" dirty="0">
                    <a:solidFill>
                      <a:srgbClr val="00B0F0"/>
                    </a:solidFill>
                    <a:latin typeface="Calibri" panose="020F0502020204030204" pitchFamily="34" charset="0"/>
                    <a:cs typeface="Calibri" panose="020F0502020204030204" pitchFamily="34" charset="0"/>
                  </a:rPr>
                  <a:t> 7</a:t>
                </a:r>
              </a:p>
            </p:txBody>
          </p:sp>
        </mc:Choice>
        <mc:Fallback xmlns="">
          <p:sp>
            <p:nvSpPr>
              <p:cNvPr id="32" name="TextBox 31">
                <a:extLst>
                  <a:ext uri="{FF2B5EF4-FFF2-40B4-BE49-F238E27FC236}">
                    <a16:creationId xmlns:a16="http://schemas.microsoft.com/office/drawing/2014/main" id="{599EE4C4-CA66-394C-8C43-A55DDB156133}"/>
                  </a:ext>
                </a:extLst>
              </p:cNvPr>
              <p:cNvSpPr txBox="1">
                <a:spLocks noRot="1" noChangeAspect="1" noMove="1" noResize="1" noEditPoints="1" noAdjustHandles="1" noChangeArrowheads="1" noChangeShapeType="1" noTextEdit="1"/>
              </p:cNvSpPr>
              <p:nvPr/>
            </p:nvSpPr>
            <p:spPr>
              <a:xfrm>
                <a:off x="8135449" y="2266357"/>
                <a:ext cx="1439818" cy="646331"/>
              </a:xfrm>
              <a:prstGeom prst="rect">
                <a:avLst/>
              </a:prstGeom>
              <a:blipFill>
                <a:blip r:embed="rId3"/>
                <a:stretch>
                  <a:fillRect l="-13136" t="-15094" r="-11864" b="-349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0300DEC1-BBDC-4947-B2BA-4B449A88D032}"/>
                  </a:ext>
                </a:extLst>
              </p:cNvPr>
              <p:cNvSpPr txBox="1"/>
              <p:nvPr/>
            </p:nvSpPr>
            <p:spPr>
              <a:xfrm>
                <a:off x="10254835" y="2265344"/>
                <a:ext cx="1287532" cy="646331"/>
              </a:xfrm>
              <a:prstGeom prst="rect">
                <a:avLst/>
              </a:prstGeom>
              <a:noFill/>
            </p:spPr>
            <p:txBody>
              <a:bodyPr wrap="square" rtlCol="0">
                <a:spAutoFit/>
              </a:bodyPr>
              <a:lstStyle/>
              <a:p>
                <a:r>
                  <a:rPr lang="en-US" sz="3600" b="1" dirty="0">
                    <a:solidFill>
                      <a:srgbClr val="00B0F0"/>
                    </a:solidFill>
                    <a:latin typeface="Calibri" panose="020F0502020204030204" pitchFamily="34" charset="0"/>
                    <a:cs typeface="Calibri" panose="020F0502020204030204" pitchFamily="34" charset="0"/>
                  </a:rPr>
                  <a:t>35 </a:t>
                </a:r>
                <a14:m>
                  <m:oMath xmlns:m="http://schemas.openxmlformats.org/officeDocument/2006/math">
                    <m:r>
                      <a:rPr lang="en-US" sz="3600" b="1" i="1">
                        <a:solidFill>
                          <a:srgbClr val="00B0F0"/>
                        </a:solidFill>
                        <a:latin typeface="Cambria Math" charset="0"/>
                      </a:rPr>
                      <m:t>)</m:t>
                    </m:r>
                  </m:oMath>
                </a14:m>
                <a:r>
                  <a:rPr lang="en-US" sz="3600" b="1" dirty="0">
                    <a:solidFill>
                      <a:srgbClr val="00B0F0"/>
                    </a:solidFill>
                    <a:latin typeface="Calibri" panose="020F0502020204030204" pitchFamily="34" charset="0"/>
                    <a:cs typeface="Calibri" panose="020F0502020204030204" pitchFamily="34" charset="0"/>
                  </a:rPr>
                  <a:t> 5</a:t>
                </a:r>
              </a:p>
            </p:txBody>
          </p:sp>
        </mc:Choice>
        <mc:Fallback xmlns="">
          <p:sp>
            <p:nvSpPr>
              <p:cNvPr id="33" name="TextBox 32">
                <a:extLst>
                  <a:ext uri="{FF2B5EF4-FFF2-40B4-BE49-F238E27FC236}">
                    <a16:creationId xmlns:a16="http://schemas.microsoft.com/office/drawing/2014/main" id="{0300DEC1-BBDC-4947-B2BA-4B449A88D032}"/>
                  </a:ext>
                </a:extLst>
              </p:cNvPr>
              <p:cNvSpPr txBox="1">
                <a:spLocks noRot="1" noChangeAspect="1" noMove="1" noResize="1" noEditPoints="1" noAdjustHandles="1" noChangeArrowheads="1" noChangeShapeType="1" noTextEdit="1"/>
              </p:cNvSpPr>
              <p:nvPr/>
            </p:nvSpPr>
            <p:spPr>
              <a:xfrm>
                <a:off x="10254835" y="2265344"/>
                <a:ext cx="1287532" cy="646331"/>
              </a:xfrm>
              <a:prstGeom prst="rect">
                <a:avLst/>
              </a:prstGeom>
              <a:blipFill>
                <a:blip r:embed="rId4"/>
                <a:stretch>
                  <a:fillRect l="-14218" t="-15094" r="-13744" b="-34906"/>
                </a:stretch>
              </a:blipFill>
            </p:spPr>
            <p:txBody>
              <a:bodyPr/>
              <a:lstStyle/>
              <a:p>
                <a:r>
                  <a:rPr lang="en-US">
                    <a:noFill/>
                  </a:rPr>
                  <a:t> </a:t>
                </a:r>
              </a:p>
            </p:txBody>
          </p:sp>
        </mc:Fallback>
      </mc:AlternateContent>
      <p:cxnSp>
        <p:nvCxnSpPr>
          <p:cNvPr id="34" name="Straight Connector 33" descr="Division symbol">
            <a:extLst>
              <a:ext uri="{FF2B5EF4-FFF2-40B4-BE49-F238E27FC236}">
                <a16:creationId xmlns:a16="http://schemas.microsoft.com/office/drawing/2014/main" id="{094FA469-334C-5A47-B9C4-23EF51E89DDA}"/>
              </a:ext>
            </a:extLst>
          </p:cNvPr>
          <p:cNvCxnSpPr/>
          <p:nvPr/>
        </p:nvCxnSpPr>
        <p:spPr>
          <a:xfrm>
            <a:off x="10897899" y="2377098"/>
            <a:ext cx="89202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2190804-F45E-BC4F-97A7-D39B09F5C962}"/>
              </a:ext>
            </a:extLst>
          </p:cNvPr>
          <p:cNvSpPr/>
          <p:nvPr/>
        </p:nvSpPr>
        <p:spPr>
          <a:xfrm>
            <a:off x="6088531" y="3652770"/>
            <a:ext cx="3200400" cy="9118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a:cs typeface="Calibri"/>
              </a:rPr>
              <a:t>… and Use Examples and  Non-Examples</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F414331-5C16-F745-AA55-2A3313FA191A}"/>
                  </a:ext>
                </a:extLst>
              </p:cNvPr>
              <p:cNvSpPr txBox="1"/>
              <p:nvPr/>
            </p:nvSpPr>
            <p:spPr>
              <a:xfrm>
                <a:off x="6203179" y="5007881"/>
                <a:ext cx="1439818" cy="646331"/>
              </a:xfrm>
              <a:prstGeom prst="rect">
                <a:avLst/>
              </a:prstGeom>
              <a:noFill/>
            </p:spPr>
            <p:txBody>
              <a:bodyPr wrap="none" rtlCol="0">
                <a:spAutoFit/>
              </a:bodyPr>
              <a:lstStyle/>
              <a:p>
                <a:r>
                  <a:rPr lang="en-US" sz="3600" b="1" dirty="0">
                    <a:solidFill>
                      <a:srgbClr val="00B0F0"/>
                    </a:solidFill>
                    <a:latin typeface="Calibri" panose="020F0502020204030204" pitchFamily="34" charset="0"/>
                    <a:cs typeface="Calibri" panose="020F0502020204030204" pitchFamily="34" charset="0"/>
                  </a:rPr>
                  <a:t>32 </a:t>
                </a:r>
                <a14:m>
                  <m:oMath xmlns:m="http://schemas.openxmlformats.org/officeDocument/2006/math">
                    <m:r>
                      <a:rPr lang="en-US" sz="3600" b="1" i="1">
                        <a:solidFill>
                          <a:srgbClr val="00B0F0"/>
                        </a:solidFill>
                        <a:latin typeface="Cambria Math" charset="0"/>
                      </a:rPr>
                      <m:t>÷</m:t>
                    </m:r>
                  </m:oMath>
                </a14:m>
                <a:r>
                  <a:rPr lang="en-US" sz="3600" b="1" dirty="0">
                    <a:solidFill>
                      <a:srgbClr val="00B0F0"/>
                    </a:solidFill>
                    <a:latin typeface="Calibri" panose="020F0502020204030204" pitchFamily="34" charset="0"/>
                    <a:cs typeface="Calibri" panose="020F0502020204030204" pitchFamily="34" charset="0"/>
                  </a:rPr>
                  <a:t> 8</a:t>
                </a:r>
              </a:p>
            </p:txBody>
          </p:sp>
        </mc:Choice>
        <mc:Fallback xmlns="">
          <p:sp>
            <p:nvSpPr>
              <p:cNvPr id="19" name="TextBox 18">
                <a:extLst>
                  <a:ext uri="{FF2B5EF4-FFF2-40B4-BE49-F238E27FC236}">
                    <a16:creationId xmlns:a16="http://schemas.microsoft.com/office/drawing/2014/main" id="{5F414331-5C16-F745-AA55-2A3313FA191A}"/>
                  </a:ext>
                </a:extLst>
              </p:cNvPr>
              <p:cNvSpPr txBox="1">
                <a:spLocks noRot="1" noChangeAspect="1" noMove="1" noResize="1" noEditPoints="1" noAdjustHandles="1" noChangeArrowheads="1" noChangeShapeType="1" noTextEdit="1"/>
              </p:cNvSpPr>
              <p:nvPr/>
            </p:nvSpPr>
            <p:spPr>
              <a:xfrm>
                <a:off x="6203179" y="5007881"/>
                <a:ext cx="1439818" cy="646331"/>
              </a:xfrm>
              <a:prstGeom prst="rect">
                <a:avLst/>
              </a:prstGeom>
              <a:blipFill>
                <a:blip r:embed="rId5"/>
                <a:stretch>
                  <a:fillRect l="-13136" t="-15094" r="-11864" b="-349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BDE3A78-95D3-BD48-B3E5-89D78BEB9C3A}"/>
                  </a:ext>
                </a:extLst>
              </p:cNvPr>
              <p:cNvSpPr txBox="1"/>
              <p:nvPr/>
            </p:nvSpPr>
            <p:spPr>
              <a:xfrm>
                <a:off x="8044004" y="5007881"/>
                <a:ext cx="1439818" cy="646331"/>
              </a:xfrm>
              <a:prstGeom prst="rect">
                <a:avLst/>
              </a:prstGeom>
              <a:noFill/>
            </p:spPr>
            <p:txBody>
              <a:bodyPr wrap="none" rtlCol="0">
                <a:spAutoFit/>
              </a:bodyPr>
              <a:lstStyle/>
              <a:p>
                <a:r>
                  <a:rPr lang="en-US" sz="3600" b="1" dirty="0">
                    <a:solidFill>
                      <a:srgbClr val="00B0F0"/>
                    </a:solidFill>
                    <a:latin typeface="Calibri" panose="020F0502020204030204" pitchFamily="34" charset="0"/>
                    <a:cs typeface="Calibri" panose="020F0502020204030204" pitchFamily="34" charset="0"/>
                  </a:rPr>
                  <a:t>42 </a:t>
                </a:r>
                <a14:m>
                  <m:oMath xmlns:m="http://schemas.openxmlformats.org/officeDocument/2006/math">
                    <m:r>
                      <a:rPr lang="en-US" sz="3600" b="1" i="1">
                        <a:solidFill>
                          <a:srgbClr val="00B0F0"/>
                        </a:solidFill>
                        <a:latin typeface="Cambria Math" charset="0"/>
                      </a:rPr>
                      <m:t>÷</m:t>
                    </m:r>
                  </m:oMath>
                </a14:m>
                <a:r>
                  <a:rPr lang="en-US" sz="3600" b="1" dirty="0">
                    <a:solidFill>
                      <a:srgbClr val="00B0F0"/>
                    </a:solidFill>
                    <a:latin typeface="Calibri" panose="020F0502020204030204" pitchFamily="34" charset="0"/>
                    <a:cs typeface="Calibri" panose="020F0502020204030204" pitchFamily="34" charset="0"/>
                  </a:rPr>
                  <a:t> 7</a:t>
                </a:r>
              </a:p>
            </p:txBody>
          </p:sp>
        </mc:Choice>
        <mc:Fallback xmlns="">
          <p:sp>
            <p:nvSpPr>
              <p:cNvPr id="20" name="TextBox 19">
                <a:extLst>
                  <a:ext uri="{FF2B5EF4-FFF2-40B4-BE49-F238E27FC236}">
                    <a16:creationId xmlns:a16="http://schemas.microsoft.com/office/drawing/2014/main" id="{CBDE3A78-95D3-BD48-B3E5-89D78BEB9C3A}"/>
                  </a:ext>
                </a:extLst>
              </p:cNvPr>
              <p:cNvSpPr txBox="1">
                <a:spLocks noRot="1" noChangeAspect="1" noMove="1" noResize="1" noEditPoints="1" noAdjustHandles="1" noChangeArrowheads="1" noChangeShapeType="1" noTextEdit="1"/>
              </p:cNvSpPr>
              <p:nvPr/>
            </p:nvSpPr>
            <p:spPr>
              <a:xfrm>
                <a:off x="8044004" y="5007881"/>
                <a:ext cx="1439818" cy="646331"/>
              </a:xfrm>
              <a:prstGeom prst="rect">
                <a:avLst/>
              </a:prstGeom>
              <a:blipFill>
                <a:blip r:embed="rId6"/>
                <a:stretch>
                  <a:fillRect l="-13136" t="-15094" r="-11864" b="-349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60745C4-CB59-014A-B38F-AA8F6966D9CA}"/>
                  </a:ext>
                </a:extLst>
              </p:cNvPr>
              <p:cNvSpPr txBox="1"/>
              <p:nvPr/>
            </p:nvSpPr>
            <p:spPr>
              <a:xfrm>
                <a:off x="9891847" y="5007880"/>
                <a:ext cx="1439818" cy="646331"/>
              </a:xfrm>
              <a:prstGeom prst="rect">
                <a:avLst/>
              </a:prstGeom>
              <a:noFill/>
            </p:spPr>
            <p:txBody>
              <a:bodyPr wrap="none" rtlCol="0">
                <a:spAutoFit/>
              </a:bodyPr>
              <a:lstStyle/>
              <a:p>
                <a:r>
                  <a:rPr lang="en-US" sz="3600" b="1" dirty="0">
                    <a:solidFill>
                      <a:srgbClr val="00B0F0"/>
                    </a:solidFill>
                    <a:latin typeface="Calibri" panose="020F0502020204030204" pitchFamily="34" charset="0"/>
                    <a:cs typeface="Calibri" panose="020F0502020204030204" pitchFamily="34" charset="0"/>
                  </a:rPr>
                  <a:t>25 </a:t>
                </a:r>
                <a14:m>
                  <m:oMath xmlns:m="http://schemas.openxmlformats.org/officeDocument/2006/math">
                    <m:r>
                      <a:rPr lang="en-US" sz="3600" b="1" i="1">
                        <a:solidFill>
                          <a:srgbClr val="00B0F0"/>
                        </a:solidFill>
                        <a:latin typeface="Cambria Math" charset="0"/>
                      </a:rPr>
                      <m:t>−</m:t>
                    </m:r>
                  </m:oMath>
                </a14:m>
                <a:r>
                  <a:rPr lang="en-US" sz="3600" b="1" dirty="0">
                    <a:solidFill>
                      <a:srgbClr val="00B0F0"/>
                    </a:solidFill>
                    <a:latin typeface="Calibri" panose="020F0502020204030204" pitchFamily="34" charset="0"/>
                    <a:cs typeface="Calibri" panose="020F0502020204030204" pitchFamily="34" charset="0"/>
                  </a:rPr>
                  <a:t> 5</a:t>
                </a:r>
              </a:p>
            </p:txBody>
          </p:sp>
        </mc:Choice>
        <mc:Fallback xmlns="">
          <p:sp>
            <p:nvSpPr>
              <p:cNvPr id="21" name="TextBox 20">
                <a:extLst>
                  <a:ext uri="{FF2B5EF4-FFF2-40B4-BE49-F238E27FC236}">
                    <a16:creationId xmlns:a16="http://schemas.microsoft.com/office/drawing/2014/main" id="{F60745C4-CB59-014A-B38F-AA8F6966D9CA}"/>
                  </a:ext>
                </a:extLst>
              </p:cNvPr>
              <p:cNvSpPr txBox="1">
                <a:spLocks noRot="1" noChangeAspect="1" noMove="1" noResize="1" noEditPoints="1" noAdjustHandles="1" noChangeArrowheads="1" noChangeShapeType="1" noTextEdit="1"/>
              </p:cNvSpPr>
              <p:nvPr/>
            </p:nvSpPr>
            <p:spPr>
              <a:xfrm>
                <a:off x="9891847" y="5007880"/>
                <a:ext cx="1439818" cy="646331"/>
              </a:xfrm>
              <a:prstGeom prst="rect">
                <a:avLst/>
              </a:prstGeom>
              <a:blipFill>
                <a:blip r:embed="rId7"/>
                <a:stretch>
                  <a:fillRect l="-13136" t="-15094" r="-11864" b="-34906"/>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776EF7B6-FFCF-44A6-8F57-CFE29F1FC086}"/>
              </a:ext>
            </a:extLst>
          </p:cNvPr>
          <p:cNvSpPr txBox="1"/>
          <p:nvPr/>
        </p:nvSpPr>
        <p:spPr>
          <a:xfrm>
            <a:off x="9330396" y="2309003"/>
            <a:ext cx="111855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cs typeface="Calibri"/>
              </a:rPr>
              <a:t> </a:t>
            </a:r>
            <a:r>
              <a:rPr lang="en-US" sz="3600" b="1" dirty="0">
                <a:solidFill>
                  <a:srgbClr val="00B0F0"/>
                </a:solidFill>
                <a:cs typeface="Calibri"/>
              </a:rPr>
              <a:t>½ </a:t>
            </a:r>
          </a:p>
        </p:txBody>
      </p:sp>
      <p:sp>
        <p:nvSpPr>
          <p:cNvPr id="23" name="TextBox 22">
            <a:extLst>
              <a:ext uri="{FF2B5EF4-FFF2-40B4-BE49-F238E27FC236}">
                <a16:creationId xmlns:a16="http://schemas.microsoft.com/office/drawing/2014/main" id="{52477B02-202C-4565-BDE6-416E75E8301F}"/>
              </a:ext>
            </a:extLst>
          </p:cNvPr>
          <p:cNvSpPr txBox="1"/>
          <p:nvPr/>
        </p:nvSpPr>
        <p:spPr>
          <a:xfrm>
            <a:off x="11391577" y="2265344"/>
            <a:ext cx="111855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solidFill>
                  <a:srgbClr val="00B0F0"/>
                </a:solidFill>
                <a:cs typeface="Calibri"/>
              </a:rPr>
              <a:t>.5</a:t>
            </a:r>
          </a:p>
        </p:txBody>
      </p:sp>
      <p:pic>
        <p:nvPicPr>
          <p:cNvPr id="24" name="Picture 23" descr="This graphic explains the three components of explicit instruction: modeling, practice, and supports. Modeling includes clear explanation and planned examples. Practice includes guided practice and independent practice. Supports includes asking the right questions, eliciting frequent responses, providing immediate specific feedback, and maintaining a brisk pace. ">
            <a:extLst>
              <a:ext uri="{FF2B5EF4-FFF2-40B4-BE49-F238E27FC236}">
                <a16:creationId xmlns:a16="http://schemas.microsoft.com/office/drawing/2014/main" id="{B3A615B6-3411-B94F-8161-2C80A4364ED0}"/>
              </a:ext>
            </a:extLst>
          </p:cNvPr>
          <p:cNvPicPr>
            <a:picLocks noChangeAspect="1"/>
          </p:cNvPicPr>
          <p:nvPr/>
        </p:nvPicPr>
        <p:blipFill>
          <a:blip r:embed="rId8"/>
          <a:stretch>
            <a:fillRect/>
          </a:stretch>
        </p:blipFill>
        <p:spPr>
          <a:xfrm>
            <a:off x="658908" y="774700"/>
            <a:ext cx="5334000" cy="5308600"/>
          </a:xfrm>
          <a:prstGeom prst="rect">
            <a:avLst/>
          </a:prstGeom>
        </p:spPr>
      </p:pic>
      <p:sp>
        <p:nvSpPr>
          <p:cNvPr id="16" name="Right Arrow 15" descr="This arrow points to &quot;Planned examples&quot;">
            <a:extLst>
              <a:ext uri="{FF2B5EF4-FFF2-40B4-BE49-F238E27FC236}">
                <a16:creationId xmlns:a16="http://schemas.microsoft.com/office/drawing/2014/main" id="{8F82D98B-7D28-BE43-BBA1-BD591BB913D2}"/>
              </a:ext>
            </a:extLst>
          </p:cNvPr>
          <p:cNvSpPr/>
          <p:nvPr/>
        </p:nvSpPr>
        <p:spPr>
          <a:xfrm>
            <a:off x="315127" y="3026836"/>
            <a:ext cx="803564" cy="501187"/>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44177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31A47320-B977-E647-8B2D-AABEBE5B174B}"/>
              </a:ext>
            </a:extLst>
          </p:cNvPr>
          <p:cNvSpPr>
            <a:spLocks noGrp="1"/>
          </p:cNvSpPr>
          <p:nvPr>
            <p:ph type="title" idx="4294967295"/>
          </p:nvPr>
        </p:nvSpPr>
        <p:spPr>
          <a:xfrm>
            <a:off x="6546075" y="1568027"/>
            <a:ext cx="3200400" cy="911899"/>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lt1"/>
                </a:solidFill>
                <a:effectLst/>
                <a:uLnTx/>
                <a:uFillTx/>
                <a:latin typeface="Calibri" panose="020F0502020204030204" pitchFamily="34" charset="0"/>
                <a:ea typeface="+mn-ea"/>
                <a:cs typeface="Calibri" panose="020F0502020204030204" pitchFamily="34" charset="0"/>
              </a:rPr>
              <a:t>Teacher and student practice together</a:t>
            </a:r>
          </a:p>
        </p:txBody>
      </p:sp>
      <p:pic>
        <p:nvPicPr>
          <p:cNvPr id="24" name="Picture 23" descr="This graphic explains the three components of explicit instruction: modeling, practice, and supports. Modeling includes clear explanation and planned examples. Practice includes guided practice and independent practice. Supports includes asking the right questions, eliciting frequent responses, providing immediate specific feedback, and maintaining a brisk pace. ">
            <a:extLst>
              <a:ext uri="{FF2B5EF4-FFF2-40B4-BE49-F238E27FC236}">
                <a16:creationId xmlns:a16="http://schemas.microsoft.com/office/drawing/2014/main" id="{17B53FD0-EE71-7245-8341-05626D1DF189}"/>
              </a:ext>
            </a:extLst>
          </p:cNvPr>
          <p:cNvPicPr>
            <a:picLocks noChangeAspect="1"/>
          </p:cNvPicPr>
          <p:nvPr/>
        </p:nvPicPr>
        <p:blipFill>
          <a:blip r:embed="rId3"/>
          <a:stretch>
            <a:fillRect/>
          </a:stretch>
        </p:blipFill>
        <p:spPr>
          <a:xfrm>
            <a:off x="658908" y="774700"/>
            <a:ext cx="5334000" cy="5308600"/>
          </a:xfrm>
          <a:prstGeom prst="rect">
            <a:avLst/>
          </a:prstGeom>
        </p:spPr>
      </p:pic>
      <p:sp>
        <p:nvSpPr>
          <p:cNvPr id="16" name="Right Arrow 15" descr="This arrow points from &quot;Teacher and student practice together&quot; to &quot;Guided practice&quot;">
            <a:extLst>
              <a:ext uri="{FF2B5EF4-FFF2-40B4-BE49-F238E27FC236}">
                <a16:creationId xmlns:a16="http://schemas.microsoft.com/office/drawing/2014/main" id="{8F82D98B-7D28-BE43-BBA1-BD591BB913D2}"/>
              </a:ext>
            </a:extLst>
          </p:cNvPr>
          <p:cNvSpPr/>
          <p:nvPr/>
        </p:nvSpPr>
        <p:spPr>
          <a:xfrm flipH="1">
            <a:off x="5655706" y="1773385"/>
            <a:ext cx="880590" cy="501187"/>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48578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3BF7665-3D8B-0F47-8115-9B3208197E3E}"/>
              </a:ext>
            </a:extLst>
          </p:cNvPr>
          <p:cNvSpPr>
            <a:spLocks noGrp="1"/>
          </p:cNvSpPr>
          <p:nvPr>
            <p:ph type="title" idx="4294967295"/>
          </p:nvPr>
        </p:nvSpPr>
        <p:spPr>
          <a:xfrm>
            <a:off x="6536296" y="2723220"/>
            <a:ext cx="3200400" cy="914400"/>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lt1"/>
                </a:solidFill>
                <a:effectLst/>
                <a:uLnTx/>
                <a:uFillTx/>
                <a:latin typeface="Calibri" panose="020F0502020204030204" pitchFamily="34" charset="0"/>
                <a:ea typeface="+mn-ea"/>
                <a:cs typeface="Calibri" panose="020F0502020204030204" pitchFamily="34" charset="0"/>
              </a:rPr>
              <a:t>Student practices with teacher support</a:t>
            </a:r>
          </a:p>
        </p:txBody>
      </p:sp>
      <p:pic>
        <p:nvPicPr>
          <p:cNvPr id="14" name="Picture 13" descr="This graphic explains the three components of explicit instruction: modeling, practice, and supports. Modeling includes clear explanation and planned examples. Practice includes guided practice and independent practice. Supports includes asking the right questions, eliciting frequent responses, providing immediate specific feedback, and maintaining a brisk pace. ">
            <a:extLst>
              <a:ext uri="{FF2B5EF4-FFF2-40B4-BE49-F238E27FC236}">
                <a16:creationId xmlns:a16="http://schemas.microsoft.com/office/drawing/2014/main" id="{1361E4C9-57CF-F847-8DA2-A18BE5043720}"/>
              </a:ext>
            </a:extLst>
          </p:cNvPr>
          <p:cNvPicPr>
            <a:picLocks noChangeAspect="1"/>
          </p:cNvPicPr>
          <p:nvPr/>
        </p:nvPicPr>
        <p:blipFill>
          <a:blip r:embed="rId3"/>
          <a:stretch>
            <a:fillRect/>
          </a:stretch>
        </p:blipFill>
        <p:spPr>
          <a:xfrm>
            <a:off x="658908" y="774700"/>
            <a:ext cx="5334000" cy="5308600"/>
          </a:xfrm>
          <a:prstGeom prst="rect">
            <a:avLst/>
          </a:prstGeom>
        </p:spPr>
      </p:pic>
      <p:sp>
        <p:nvSpPr>
          <p:cNvPr id="17" name="Right Arrow 16" descr="This arrow points from &quot;Student practices with teacher support&quot; to &quot;Independent practice&quot;">
            <a:extLst>
              <a:ext uri="{FF2B5EF4-FFF2-40B4-BE49-F238E27FC236}">
                <a16:creationId xmlns:a16="http://schemas.microsoft.com/office/drawing/2014/main" id="{17B3BF42-C10C-BE4D-9D77-74F94343852B}"/>
              </a:ext>
            </a:extLst>
          </p:cNvPr>
          <p:cNvSpPr/>
          <p:nvPr/>
        </p:nvSpPr>
        <p:spPr>
          <a:xfrm flipH="1">
            <a:off x="5655706" y="2929827"/>
            <a:ext cx="880590" cy="501187"/>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62630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8F92F7-9755-6F4C-BCF0-5B14AFE032E9}"/>
              </a:ext>
            </a:extLst>
          </p:cNvPr>
          <p:cNvSpPr/>
          <p:nvPr/>
        </p:nvSpPr>
        <p:spPr>
          <a:xfrm>
            <a:off x="6564609" y="911072"/>
            <a:ext cx="3406250" cy="9118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1">
                    <a:lumMod val="50000"/>
                  </a:schemeClr>
                </a:solidFill>
                <a:latin typeface="Calibri" panose="020F0502020204030204" pitchFamily="34" charset="0"/>
                <a:cs typeface="Calibri" panose="020F0502020204030204" pitchFamily="34" charset="0"/>
              </a:rPr>
              <a:t>Low-Level and High-Level</a:t>
            </a:r>
          </a:p>
        </p:txBody>
      </p:sp>
      <p:sp>
        <p:nvSpPr>
          <p:cNvPr id="27" name="Rectangle 26">
            <a:extLst>
              <a:ext uri="{FF2B5EF4-FFF2-40B4-BE49-F238E27FC236}">
                <a16:creationId xmlns:a16="http://schemas.microsoft.com/office/drawing/2014/main" id="{9DD64D40-FA93-4D4D-948C-229D932DDBB2}"/>
              </a:ext>
            </a:extLst>
          </p:cNvPr>
          <p:cNvSpPr/>
          <p:nvPr/>
        </p:nvSpPr>
        <p:spPr>
          <a:xfrm>
            <a:off x="6564609" y="2006694"/>
            <a:ext cx="3406250" cy="15479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1">
                    <a:lumMod val="50000"/>
                  </a:schemeClr>
                </a:solidFill>
                <a:latin typeface="Calibri" panose="020F0502020204030204" pitchFamily="34" charset="0"/>
                <a:cs typeface="Calibri" panose="020F0502020204030204" pitchFamily="34" charset="0"/>
              </a:rPr>
              <a:t>Classwide, Individual, Partner, Write on Paper, Write on Whiteboard, Thumbs Up</a:t>
            </a:r>
          </a:p>
        </p:txBody>
      </p:sp>
      <p:sp>
        <p:nvSpPr>
          <p:cNvPr id="18" name="Rectangle 17">
            <a:extLst>
              <a:ext uri="{FF2B5EF4-FFF2-40B4-BE49-F238E27FC236}">
                <a16:creationId xmlns:a16="http://schemas.microsoft.com/office/drawing/2014/main" id="{FC88A39C-AD5A-3543-87C4-3C0C950B1038}"/>
              </a:ext>
            </a:extLst>
          </p:cNvPr>
          <p:cNvSpPr/>
          <p:nvPr/>
        </p:nvSpPr>
        <p:spPr>
          <a:xfrm>
            <a:off x="6571965" y="3738340"/>
            <a:ext cx="3406250" cy="9118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1">
                    <a:lumMod val="50000"/>
                  </a:schemeClr>
                </a:solidFill>
                <a:latin typeface="Calibri" panose="020F0502020204030204" pitchFamily="34" charset="0"/>
                <a:cs typeface="Calibri" panose="020F0502020204030204" pitchFamily="34" charset="0"/>
              </a:rPr>
              <a:t>Affirmative and Corrective</a:t>
            </a:r>
          </a:p>
        </p:txBody>
      </p:sp>
      <p:sp>
        <p:nvSpPr>
          <p:cNvPr id="20" name="Rectangle 19">
            <a:extLst>
              <a:ext uri="{FF2B5EF4-FFF2-40B4-BE49-F238E27FC236}">
                <a16:creationId xmlns:a16="http://schemas.microsoft.com/office/drawing/2014/main" id="{79F3CC25-14FE-304E-BAE3-07DB9715DEC3}"/>
              </a:ext>
            </a:extLst>
          </p:cNvPr>
          <p:cNvSpPr/>
          <p:nvPr/>
        </p:nvSpPr>
        <p:spPr>
          <a:xfrm>
            <a:off x="6571965" y="4833961"/>
            <a:ext cx="3406250" cy="9118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1">
                    <a:lumMod val="50000"/>
                  </a:schemeClr>
                </a:solidFill>
                <a:latin typeface="Calibri" panose="020F0502020204030204" pitchFamily="34" charset="0"/>
                <a:cs typeface="Calibri" panose="020F0502020204030204" pitchFamily="34" charset="0"/>
              </a:rPr>
              <a:t>Planned and Organized</a:t>
            </a:r>
          </a:p>
        </p:txBody>
      </p:sp>
      <p:pic>
        <p:nvPicPr>
          <p:cNvPr id="28" name="Picture 27" descr="This graphic explains the three components of explicit instruction: modeling, practice, and supports. Modeling includes clear explanation and planned examples. Practice includes guided practice and independent practice. Supports includes asking the right questions, eliciting frequent responses, providing immediate specific feedback, and maintaining a brisk pace. ">
            <a:extLst>
              <a:ext uri="{FF2B5EF4-FFF2-40B4-BE49-F238E27FC236}">
                <a16:creationId xmlns:a16="http://schemas.microsoft.com/office/drawing/2014/main" id="{3C32DDFF-12E0-764B-B65E-635C671F0E32}"/>
              </a:ext>
            </a:extLst>
          </p:cNvPr>
          <p:cNvPicPr>
            <a:picLocks noChangeAspect="1"/>
          </p:cNvPicPr>
          <p:nvPr/>
        </p:nvPicPr>
        <p:blipFill>
          <a:blip r:embed="rId3"/>
          <a:stretch>
            <a:fillRect/>
          </a:stretch>
        </p:blipFill>
        <p:spPr>
          <a:xfrm>
            <a:off x="658908" y="774700"/>
            <a:ext cx="5334000" cy="5308600"/>
          </a:xfrm>
          <a:prstGeom prst="rect">
            <a:avLst/>
          </a:prstGeom>
        </p:spPr>
      </p:pic>
      <p:sp>
        <p:nvSpPr>
          <p:cNvPr id="29" name="Right Arrow 28" descr="This arrow points to &quot;Supports&quot;">
            <a:extLst>
              <a:ext uri="{FF2B5EF4-FFF2-40B4-BE49-F238E27FC236}">
                <a16:creationId xmlns:a16="http://schemas.microsoft.com/office/drawing/2014/main" id="{8B4F6062-7247-DF45-80C3-C92FD915D206}"/>
              </a:ext>
            </a:extLst>
          </p:cNvPr>
          <p:cNvSpPr/>
          <p:nvPr/>
        </p:nvSpPr>
        <p:spPr>
          <a:xfrm>
            <a:off x="315127" y="4008467"/>
            <a:ext cx="803564" cy="501187"/>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92DF2A09-0FA1-46CB-B493-D2E2182D5307}"/>
              </a:ext>
            </a:extLst>
          </p:cNvPr>
          <p:cNvSpPr>
            <a:spLocks noGrp="1"/>
          </p:cNvSpPr>
          <p:nvPr>
            <p:ph type="title"/>
          </p:nvPr>
        </p:nvSpPr>
        <p:spPr>
          <a:xfrm>
            <a:off x="658908" y="-798946"/>
            <a:ext cx="10515600" cy="525975"/>
          </a:xfrm>
        </p:spPr>
        <p:txBody>
          <a:bodyPr>
            <a:normAutofit/>
          </a:bodyPr>
          <a:lstStyle/>
          <a:p>
            <a:r>
              <a:rPr lang="en-US" sz="1600" dirty="0"/>
              <a:t>Supports</a:t>
            </a:r>
          </a:p>
        </p:txBody>
      </p:sp>
    </p:spTree>
    <p:extLst>
      <p:ext uri="{BB962C8B-B14F-4D97-AF65-F5344CB8AC3E}">
        <p14:creationId xmlns:p14="http://schemas.microsoft.com/office/powerpoint/2010/main" val="420316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B1EA4-52E3-4736-AB29-A9C9C789AE9B}"/>
              </a:ext>
            </a:extLst>
          </p:cNvPr>
          <p:cNvSpPr>
            <a:spLocks noGrp="1"/>
          </p:cNvSpPr>
          <p:nvPr>
            <p:ph type="title"/>
          </p:nvPr>
        </p:nvSpPr>
        <p:spPr/>
        <p:txBody>
          <a:bodyPr/>
          <a:lstStyle/>
          <a:p>
            <a:r>
              <a:rPr lang="en-US">
                <a:ea typeface="Yuanti SC"/>
                <a:cs typeface="Sathu"/>
              </a:rPr>
              <a:t>Webinar Format &amp; Questions</a:t>
            </a:r>
            <a:endParaRPr lang="en-US"/>
          </a:p>
        </p:txBody>
      </p:sp>
      <p:sp>
        <p:nvSpPr>
          <p:cNvPr id="4" name="Content Placeholder 3">
            <a:extLst>
              <a:ext uri="{FF2B5EF4-FFF2-40B4-BE49-F238E27FC236}">
                <a16:creationId xmlns:a16="http://schemas.microsoft.com/office/drawing/2014/main" id="{60A35918-E473-494B-86A3-599C06D97686}"/>
              </a:ext>
            </a:extLst>
          </p:cNvPr>
          <p:cNvSpPr>
            <a:spLocks noGrp="1"/>
          </p:cNvSpPr>
          <p:nvPr>
            <p:ph sz="half" idx="2"/>
          </p:nvPr>
        </p:nvSpPr>
        <p:spPr>
          <a:xfrm>
            <a:off x="192810" y="1699945"/>
            <a:ext cx="8450199" cy="4762888"/>
          </a:xfrm>
        </p:spPr>
        <p:txBody>
          <a:bodyPr vert="horz" lIns="91440" tIns="45720" rIns="91440" bIns="45720" rtlCol="0" anchor="t">
            <a:normAutofit/>
          </a:bodyPr>
          <a:lstStyle/>
          <a:p>
            <a:pPr marL="228600" indent="-228600"/>
            <a:r>
              <a:rPr lang="en-US" sz="3000">
                <a:ea typeface="+mn-lt"/>
                <a:cs typeface="+mn-lt"/>
              </a:rPr>
              <a:t>Throughout the presentation, submit your questions into the question pod.  </a:t>
            </a:r>
            <a:endParaRPr lang="en-US" sz="3000"/>
          </a:p>
          <a:p>
            <a:pPr marL="685800" lvl="1" indent="-228600"/>
            <a:r>
              <a:rPr lang="en-US" sz="3000">
                <a:ea typeface="+mn-lt"/>
                <a:cs typeface="+mn-lt"/>
              </a:rPr>
              <a:t>For technical issues/questions, a webinar team member will try to assist you as soon as possible. </a:t>
            </a:r>
            <a:endParaRPr lang="en-US" sz="3000"/>
          </a:p>
          <a:p>
            <a:pPr marL="685800" lvl="1" indent="-228600"/>
            <a:r>
              <a:rPr lang="en-US" sz="3000">
                <a:ea typeface="+mn-lt"/>
                <a:cs typeface="+mn-lt"/>
              </a:rPr>
              <a:t>For content related questions, there will be a time for </a:t>
            </a:r>
            <a:r>
              <a:rPr lang="en-US" sz="3000" b="1">
                <a:ea typeface="+mn-lt"/>
                <a:cs typeface="+mn-lt"/>
              </a:rPr>
              <a:t>Q&amp;A</a:t>
            </a:r>
            <a:r>
              <a:rPr lang="en-US" sz="3000">
                <a:ea typeface="+mn-lt"/>
                <a:cs typeface="+mn-lt"/>
              </a:rPr>
              <a:t> at the end of the presentation. Submit your questions and we will share them with the presenters. </a:t>
            </a:r>
            <a:endParaRPr lang="en-US" sz="3000"/>
          </a:p>
          <a:p>
            <a:pPr marL="228600" indent="-228600"/>
            <a:endParaRPr lang="en-US"/>
          </a:p>
        </p:txBody>
      </p:sp>
      <p:pic>
        <p:nvPicPr>
          <p:cNvPr id="3" name="Picture 4">
            <a:extLst>
              <a:ext uri="{FF2B5EF4-FFF2-40B4-BE49-F238E27FC236}">
                <a16:creationId xmlns:a16="http://schemas.microsoft.com/office/drawing/2014/main" id="{C758AB1C-B844-453A-ACFF-452CFCA76F6D}"/>
              </a:ext>
              <a:ext uri="{C183D7F6-B498-43B3-948B-1728B52AA6E4}">
                <adec:decorative xmlns:adec="http://schemas.microsoft.com/office/drawing/2017/decorative" val="1"/>
              </a:ext>
            </a:extLst>
          </p:cNvPr>
          <p:cNvPicPr>
            <a:picLocks noGrp="1" noChangeAspect="1"/>
          </p:cNvPicPr>
          <p:nvPr>
            <p:ph sz="quarter" idx="4"/>
          </p:nvPr>
        </p:nvPicPr>
        <p:blipFill>
          <a:blip r:embed="rId2"/>
          <a:stretch>
            <a:fillRect/>
          </a:stretch>
        </p:blipFill>
        <p:spPr>
          <a:xfrm>
            <a:off x="9024656" y="1711821"/>
            <a:ext cx="2957602" cy="3919628"/>
          </a:xfrm>
        </p:spPr>
      </p:pic>
    </p:spTree>
    <p:extLst>
      <p:ext uri="{BB962C8B-B14F-4D97-AF65-F5344CB8AC3E}">
        <p14:creationId xmlns:p14="http://schemas.microsoft.com/office/powerpoint/2010/main" val="2500597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Graphic showing equal amounts of modeling and practice with supports.">
            <a:extLst>
              <a:ext uri="{FF2B5EF4-FFF2-40B4-BE49-F238E27FC236}">
                <a16:creationId xmlns:a16="http://schemas.microsoft.com/office/drawing/2014/main" id="{3BEA2E1E-FFBB-334E-AE03-BBF60EE5F5FB}"/>
              </a:ext>
            </a:extLst>
          </p:cNvPr>
          <p:cNvGrpSpPr/>
          <p:nvPr/>
        </p:nvGrpSpPr>
        <p:grpSpPr>
          <a:xfrm>
            <a:off x="3749617" y="939340"/>
            <a:ext cx="4692766" cy="1872132"/>
            <a:chOff x="4259623" y="812547"/>
            <a:chExt cx="4692766" cy="1872132"/>
          </a:xfrm>
        </p:grpSpPr>
        <p:sp>
          <p:nvSpPr>
            <p:cNvPr id="2" name="TextBox 1"/>
            <p:cNvSpPr txBox="1"/>
            <p:nvPr/>
          </p:nvSpPr>
          <p:spPr>
            <a:xfrm>
              <a:off x="4259623" y="812547"/>
              <a:ext cx="2334370" cy="1076312"/>
            </a:xfrm>
            <a:prstGeom prst="rect">
              <a:avLst/>
            </a:prstGeom>
            <a:solidFill>
              <a:schemeClr val="accent6"/>
            </a:solidFill>
          </p:spPr>
          <p:txBody>
            <a:bodyPr wrap="square" rtlCol="0" anchor="ctr" anchorCtr="0">
              <a:noAutofit/>
            </a:bodyPr>
            <a:lstStyle/>
            <a:p>
              <a:pPr algn="ctr"/>
              <a:r>
                <a:rPr lang="en-US" sz="3800" b="1" dirty="0">
                  <a:solidFill>
                    <a:schemeClr val="bg1"/>
                  </a:solidFill>
                  <a:latin typeface="Calibri" panose="020F0502020204030204" pitchFamily="34" charset="0"/>
                  <a:cs typeface="Calibri" panose="020F0502020204030204" pitchFamily="34" charset="0"/>
                </a:rPr>
                <a:t>Modeling</a:t>
              </a:r>
            </a:p>
          </p:txBody>
        </p:sp>
        <p:sp>
          <p:nvSpPr>
            <p:cNvPr id="3" name="TextBox 2"/>
            <p:cNvSpPr txBox="1"/>
            <p:nvPr/>
          </p:nvSpPr>
          <p:spPr>
            <a:xfrm>
              <a:off x="6593994" y="812547"/>
              <a:ext cx="2358395" cy="1076312"/>
            </a:xfrm>
            <a:prstGeom prst="rect">
              <a:avLst/>
            </a:prstGeom>
            <a:solidFill>
              <a:schemeClr val="accent1"/>
            </a:solidFill>
          </p:spPr>
          <p:txBody>
            <a:bodyPr wrap="square" rtlCol="0" anchor="ctr" anchorCtr="0">
              <a:noAutofit/>
            </a:bodyPr>
            <a:lstStyle/>
            <a:p>
              <a:pPr algn="ctr"/>
              <a:r>
                <a:rPr lang="en-US" sz="3800" b="1" dirty="0">
                  <a:solidFill>
                    <a:schemeClr val="bg1"/>
                  </a:solidFill>
                  <a:latin typeface="Calibri" panose="020F0502020204030204" pitchFamily="34" charset="0"/>
                  <a:cs typeface="Calibri" panose="020F0502020204030204" pitchFamily="34" charset="0"/>
                </a:rPr>
                <a:t>Practice</a:t>
              </a:r>
            </a:p>
          </p:txBody>
        </p:sp>
        <p:sp>
          <p:nvSpPr>
            <p:cNvPr id="4" name="Rectangle 3"/>
            <p:cNvSpPr/>
            <p:nvPr/>
          </p:nvSpPr>
          <p:spPr>
            <a:xfrm>
              <a:off x="4259623" y="1888859"/>
              <a:ext cx="4692764" cy="795820"/>
            </a:xfrm>
            <a:prstGeom prst="rect">
              <a:avLst/>
            </a:prstGeom>
            <a:solidFill>
              <a:schemeClr val="accent2"/>
            </a:solidFill>
          </p:spPr>
          <p:txBody>
            <a:bodyPr wrap="square" anchor="ctr" anchorCtr="0">
              <a:noAutofit/>
            </a:bodyPr>
            <a:lstStyle/>
            <a:p>
              <a:pPr algn="ctr"/>
              <a:r>
                <a:rPr lang="en-US" sz="2400" b="1" dirty="0">
                  <a:solidFill>
                    <a:schemeClr val="bg1"/>
                  </a:solidFill>
                  <a:latin typeface="Calibri" panose="020F0502020204030204" pitchFamily="34" charset="0"/>
                  <a:cs typeface="Calibri" panose="020F0502020204030204" pitchFamily="34" charset="0"/>
                </a:rPr>
                <a:t>Supports</a:t>
              </a:r>
              <a:endParaRPr lang="en-US" sz="2400" dirty="0">
                <a:solidFill>
                  <a:schemeClr val="bg1"/>
                </a:solidFill>
                <a:latin typeface="Calibri" panose="020F0502020204030204" pitchFamily="34" charset="0"/>
                <a:cs typeface="Calibri" panose="020F0502020204030204" pitchFamily="34" charset="0"/>
              </a:endParaRPr>
            </a:p>
          </p:txBody>
        </p:sp>
      </p:grpSp>
      <p:grpSp>
        <p:nvGrpSpPr>
          <p:cNvPr id="10" name="Group 9" descr="Graphic showing that the introduction of material includes more modeling than practice.">
            <a:extLst>
              <a:ext uri="{FF2B5EF4-FFF2-40B4-BE49-F238E27FC236}">
                <a16:creationId xmlns:a16="http://schemas.microsoft.com/office/drawing/2014/main" id="{007BF753-A35A-864D-B258-BEFF95A742A7}"/>
              </a:ext>
            </a:extLst>
          </p:cNvPr>
          <p:cNvGrpSpPr/>
          <p:nvPr/>
        </p:nvGrpSpPr>
        <p:grpSpPr>
          <a:xfrm>
            <a:off x="1353888" y="3736000"/>
            <a:ext cx="3545677" cy="1706807"/>
            <a:chOff x="6888650" y="6061764"/>
            <a:chExt cx="2783795" cy="1706807"/>
          </a:xfrm>
        </p:grpSpPr>
        <p:sp>
          <p:nvSpPr>
            <p:cNvPr id="11" name="TextBox 10"/>
            <p:cNvSpPr txBox="1"/>
            <p:nvPr/>
          </p:nvSpPr>
          <p:spPr>
            <a:xfrm>
              <a:off x="6888650" y="6480719"/>
              <a:ext cx="1880942" cy="740727"/>
            </a:xfrm>
            <a:prstGeom prst="rect">
              <a:avLst/>
            </a:prstGeom>
            <a:solidFill>
              <a:schemeClr val="accent6"/>
            </a:solidFill>
          </p:spPr>
          <p:txBody>
            <a:bodyPr wrap="square" rtlCol="0" anchor="ctr" anchorCtr="0">
              <a:noAutofit/>
            </a:bodyPr>
            <a:lstStyle/>
            <a:p>
              <a:pPr algn="ctr"/>
              <a:r>
                <a:rPr lang="en-US" sz="2400" b="1" dirty="0">
                  <a:solidFill>
                    <a:schemeClr val="bg1"/>
                  </a:solidFill>
                  <a:latin typeface="Calibri" panose="020F0502020204030204" pitchFamily="34" charset="0"/>
                  <a:cs typeface="Calibri" panose="020F0502020204030204" pitchFamily="34" charset="0"/>
                </a:rPr>
                <a:t>Modeling</a:t>
              </a:r>
            </a:p>
          </p:txBody>
        </p:sp>
        <p:sp>
          <p:nvSpPr>
            <p:cNvPr id="12" name="TextBox 11"/>
            <p:cNvSpPr txBox="1"/>
            <p:nvPr/>
          </p:nvSpPr>
          <p:spPr>
            <a:xfrm>
              <a:off x="8769592" y="6480718"/>
              <a:ext cx="897396" cy="740727"/>
            </a:xfrm>
            <a:prstGeom prst="rect">
              <a:avLst/>
            </a:prstGeom>
            <a:solidFill>
              <a:schemeClr val="accent1"/>
            </a:solidFill>
          </p:spPr>
          <p:txBody>
            <a:bodyPr wrap="square" rtlCol="0" anchor="ctr" anchorCtr="0">
              <a:noAutofit/>
            </a:bodyPr>
            <a:lstStyle/>
            <a:p>
              <a:pPr algn="ctr"/>
              <a:r>
                <a:rPr lang="en-US" sz="1500" b="1" dirty="0">
                  <a:solidFill>
                    <a:schemeClr val="bg1"/>
                  </a:solidFill>
                  <a:latin typeface="Calibri" panose="020F0502020204030204" pitchFamily="34" charset="0"/>
                  <a:cs typeface="Calibri" panose="020F0502020204030204" pitchFamily="34" charset="0"/>
                </a:rPr>
                <a:t>Practice</a:t>
              </a:r>
            </a:p>
          </p:txBody>
        </p:sp>
        <p:sp>
          <p:nvSpPr>
            <p:cNvPr id="13" name="Rectangle 12"/>
            <p:cNvSpPr/>
            <p:nvPr/>
          </p:nvSpPr>
          <p:spPr>
            <a:xfrm>
              <a:off x="6888650" y="7207381"/>
              <a:ext cx="2783795" cy="561190"/>
            </a:xfrm>
            <a:prstGeom prst="rect">
              <a:avLst/>
            </a:prstGeom>
            <a:solidFill>
              <a:schemeClr val="accent2"/>
            </a:solidFill>
          </p:spPr>
          <p:txBody>
            <a:bodyPr wrap="square" anchor="ctr" anchorCtr="0">
              <a:noAutofit/>
            </a:bodyPr>
            <a:lstStyle/>
            <a:p>
              <a:pPr algn="ctr"/>
              <a:r>
                <a:rPr lang="en-US" b="1" dirty="0">
                  <a:solidFill>
                    <a:schemeClr val="bg1"/>
                  </a:solidFill>
                  <a:latin typeface="Calibri" panose="020F0502020204030204" pitchFamily="34" charset="0"/>
                  <a:cs typeface="Calibri" panose="020F0502020204030204" pitchFamily="34" charset="0"/>
                </a:rPr>
                <a:t>Supports</a:t>
              </a:r>
              <a:endParaRPr lang="en-US" dirty="0">
                <a:solidFill>
                  <a:schemeClr val="bg1"/>
                </a:solidFill>
                <a:latin typeface="Calibri" panose="020F0502020204030204" pitchFamily="34" charset="0"/>
                <a:cs typeface="Calibri" panose="020F0502020204030204" pitchFamily="34" charset="0"/>
              </a:endParaRPr>
            </a:p>
          </p:txBody>
        </p:sp>
        <p:sp>
          <p:nvSpPr>
            <p:cNvPr id="9" name="TextBox 8"/>
            <p:cNvSpPr txBox="1"/>
            <p:nvPr/>
          </p:nvSpPr>
          <p:spPr>
            <a:xfrm>
              <a:off x="7463902" y="6061764"/>
              <a:ext cx="1907567" cy="369332"/>
            </a:xfrm>
            <a:prstGeom prst="rect">
              <a:avLst/>
            </a:prstGeom>
            <a:noFill/>
          </p:spPr>
          <p:txBody>
            <a:bodyPr wrap="none" rtlCol="0">
              <a:spAutoFit/>
            </a:bodyPr>
            <a:lstStyle/>
            <a:p>
              <a:r>
                <a:rPr lang="en-US" dirty="0">
                  <a:solidFill>
                    <a:schemeClr val="bg1"/>
                  </a:solidFill>
                  <a:latin typeface="Calibri" panose="020F0502020204030204" pitchFamily="34" charset="0"/>
                  <a:cs typeface="Calibri" panose="020F0502020204030204" pitchFamily="34" charset="0"/>
                </a:rPr>
                <a:t>Introduction of material</a:t>
              </a:r>
            </a:p>
          </p:txBody>
        </p:sp>
      </p:grpSp>
      <p:grpSp>
        <p:nvGrpSpPr>
          <p:cNvPr id="15" name="Group 14" descr="Graphic showing the review of material includes more practice than modeling">
            <a:extLst>
              <a:ext uri="{FF2B5EF4-FFF2-40B4-BE49-F238E27FC236}">
                <a16:creationId xmlns:a16="http://schemas.microsoft.com/office/drawing/2014/main" id="{4A185197-D90B-8740-9B89-37E35444B8FA}"/>
              </a:ext>
            </a:extLst>
          </p:cNvPr>
          <p:cNvGrpSpPr/>
          <p:nvPr/>
        </p:nvGrpSpPr>
        <p:grpSpPr>
          <a:xfrm>
            <a:off x="7263185" y="3695472"/>
            <a:ext cx="3538550" cy="1706807"/>
            <a:chOff x="6836208" y="3731140"/>
            <a:chExt cx="3538550" cy="1706807"/>
          </a:xfrm>
        </p:grpSpPr>
        <p:sp>
          <p:nvSpPr>
            <p:cNvPr id="5" name="TextBox 4"/>
            <p:cNvSpPr txBox="1"/>
            <p:nvPr/>
          </p:nvSpPr>
          <p:spPr>
            <a:xfrm>
              <a:off x="6836208" y="4140967"/>
              <a:ext cx="1144705" cy="758985"/>
            </a:xfrm>
            <a:prstGeom prst="rect">
              <a:avLst/>
            </a:prstGeom>
            <a:solidFill>
              <a:schemeClr val="accent6"/>
            </a:solidFill>
          </p:spPr>
          <p:txBody>
            <a:bodyPr wrap="square" rtlCol="0" anchor="ctr" anchorCtr="0">
              <a:noAutofit/>
            </a:bodyPr>
            <a:lstStyle/>
            <a:p>
              <a:pPr algn="ctr"/>
              <a:r>
                <a:rPr lang="en-US" sz="1700" b="1" dirty="0">
                  <a:solidFill>
                    <a:schemeClr val="bg1"/>
                  </a:solidFill>
                  <a:latin typeface="Calibri" panose="020F0502020204030204" pitchFamily="34" charset="0"/>
                  <a:cs typeface="Calibri" panose="020F0502020204030204" pitchFamily="34" charset="0"/>
                </a:rPr>
                <a:t>Modeling</a:t>
              </a:r>
            </a:p>
          </p:txBody>
        </p:sp>
        <p:sp>
          <p:nvSpPr>
            <p:cNvPr id="6" name="TextBox 5"/>
            <p:cNvSpPr txBox="1"/>
            <p:nvPr/>
          </p:nvSpPr>
          <p:spPr>
            <a:xfrm>
              <a:off x="7980913" y="4140967"/>
              <a:ext cx="2393844" cy="758985"/>
            </a:xfrm>
            <a:prstGeom prst="rect">
              <a:avLst/>
            </a:prstGeom>
            <a:solidFill>
              <a:schemeClr val="accent1"/>
            </a:solidFill>
          </p:spPr>
          <p:txBody>
            <a:bodyPr wrap="square" rtlCol="0" anchor="ctr" anchorCtr="0">
              <a:noAutofit/>
            </a:bodyPr>
            <a:lstStyle/>
            <a:p>
              <a:pPr algn="ctr"/>
              <a:r>
                <a:rPr lang="en-US" sz="3200" b="1" dirty="0">
                  <a:solidFill>
                    <a:schemeClr val="bg1"/>
                  </a:solidFill>
                  <a:latin typeface="Calibri" panose="020F0502020204030204" pitchFamily="34" charset="0"/>
                  <a:cs typeface="Calibri" panose="020F0502020204030204" pitchFamily="34" charset="0"/>
                </a:rPr>
                <a:t>Practice</a:t>
              </a:r>
            </a:p>
          </p:txBody>
        </p:sp>
        <p:sp>
          <p:nvSpPr>
            <p:cNvPr id="7" name="Rectangle 6"/>
            <p:cNvSpPr/>
            <p:nvPr/>
          </p:nvSpPr>
          <p:spPr>
            <a:xfrm>
              <a:off x="6836208" y="4876757"/>
              <a:ext cx="3538550" cy="561190"/>
            </a:xfrm>
            <a:prstGeom prst="rect">
              <a:avLst/>
            </a:prstGeom>
            <a:solidFill>
              <a:schemeClr val="accent2"/>
            </a:solidFill>
          </p:spPr>
          <p:txBody>
            <a:bodyPr wrap="square" anchor="ctr" anchorCtr="0">
              <a:noAutofit/>
            </a:bodyPr>
            <a:lstStyle/>
            <a:p>
              <a:pPr algn="ctr"/>
              <a:r>
                <a:rPr lang="en-US" b="1" dirty="0">
                  <a:solidFill>
                    <a:schemeClr val="bg1"/>
                  </a:solidFill>
                  <a:latin typeface="Calibri" panose="020F0502020204030204" pitchFamily="34" charset="0"/>
                  <a:cs typeface="Calibri" panose="020F0502020204030204" pitchFamily="34" charset="0"/>
                </a:rPr>
                <a:t>Supports</a:t>
              </a:r>
              <a:endParaRPr lang="en-US" dirty="0">
                <a:solidFill>
                  <a:schemeClr val="bg1"/>
                </a:solidFill>
                <a:latin typeface="Calibri" panose="020F0502020204030204" pitchFamily="34" charset="0"/>
                <a:cs typeface="Calibri" panose="020F0502020204030204" pitchFamily="34" charset="0"/>
              </a:endParaRPr>
            </a:p>
          </p:txBody>
        </p:sp>
        <p:sp>
          <p:nvSpPr>
            <p:cNvPr id="14" name="TextBox 13"/>
            <p:cNvSpPr txBox="1"/>
            <p:nvPr/>
          </p:nvSpPr>
          <p:spPr>
            <a:xfrm>
              <a:off x="7605111" y="3731140"/>
              <a:ext cx="1933799" cy="369332"/>
            </a:xfrm>
            <a:prstGeom prst="rect">
              <a:avLst/>
            </a:prstGeom>
            <a:noFill/>
          </p:spPr>
          <p:txBody>
            <a:bodyPr wrap="none" rtlCol="0">
              <a:spAutoFit/>
            </a:bodyPr>
            <a:lstStyle/>
            <a:p>
              <a:r>
                <a:rPr lang="en-US" dirty="0">
                  <a:solidFill>
                    <a:schemeClr val="bg1"/>
                  </a:solidFill>
                  <a:latin typeface="Calibri" panose="020F0502020204030204" pitchFamily="34" charset="0"/>
                  <a:cs typeface="Calibri" panose="020F0502020204030204" pitchFamily="34" charset="0"/>
                </a:rPr>
                <a:t>Review of material</a:t>
              </a:r>
            </a:p>
          </p:txBody>
        </p:sp>
      </p:grpSp>
      <p:sp>
        <p:nvSpPr>
          <p:cNvPr id="16" name="Title 15">
            <a:extLst>
              <a:ext uri="{FF2B5EF4-FFF2-40B4-BE49-F238E27FC236}">
                <a16:creationId xmlns:a16="http://schemas.microsoft.com/office/drawing/2014/main" id="{65602E33-F097-4B75-AF26-1AE6F8333ED3}"/>
              </a:ext>
            </a:extLst>
          </p:cNvPr>
          <p:cNvSpPr>
            <a:spLocks noGrp="1"/>
          </p:cNvSpPr>
          <p:nvPr>
            <p:ph type="title" idx="4294967295"/>
          </p:nvPr>
        </p:nvSpPr>
        <p:spPr>
          <a:xfrm>
            <a:off x="286135" y="-981525"/>
            <a:ext cx="9459444" cy="795820"/>
          </a:xfrm>
        </p:spPr>
        <p:txBody>
          <a:bodyPr>
            <a:normAutofit/>
          </a:bodyPr>
          <a:lstStyle/>
          <a:p>
            <a:r>
              <a:rPr lang="en-US" sz="1800" dirty="0"/>
              <a:t>Modeling,</a:t>
            </a:r>
            <a:r>
              <a:rPr lang="en-US" sz="1800" baseline="0" dirty="0"/>
              <a:t> Practice, Supports</a:t>
            </a:r>
            <a:endParaRPr lang="en-US" sz="1800" dirty="0"/>
          </a:p>
        </p:txBody>
      </p:sp>
    </p:spTree>
    <p:extLst>
      <p:ext uri="{BB962C8B-B14F-4D97-AF65-F5344CB8AC3E}">
        <p14:creationId xmlns:p14="http://schemas.microsoft.com/office/powerpoint/2010/main" val="4155415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Video example of explicit instruction">
            <a:hlinkClick r:id="" action="ppaction://media"/>
            <a:extLst>
              <a:ext uri="{FF2B5EF4-FFF2-40B4-BE49-F238E27FC236}">
                <a16:creationId xmlns:a16="http://schemas.microsoft.com/office/drawing/2014/main" id="{E879150C-A314-4D77-8EF7-56EB6761859F}"/>
              </a:ext>
            </a:extLst>
          </p:cNvPr>
          <p:cNvPicPr>
            <a:picLocks noGrp="1" noRot="1" noChangeAspect="1"/>
          </p:cNvPicPr>
          <p:nvPr>
            <p:ph idx="1"/>
            <a:videoFile r:link="rId1"/>
          </p:nvPr>
        </p:nvPicPr>
        <p:blipFill>
          <a:blip r:embed="rId4"/>
          <a:stretch>
            <a:fillRect/>
          </a:stretch>
        </p:blipFill>
        <p:spPr>
          <a:xfrm>
            <a:off x="1794842" y="203131"/>
            <a:ext cx="8602317" cy="6451738"/>
          </a:xfrm>
          <a:prstGeom prst="rect">
            <a:avLst/>
          </a:prstGeom>
        </p:spPr>
      </p:pic>
      <p:sp>
        <p:nvSpPr>
          <p:cNvPr id="4" name="Title 3">
            <a:extLst>
              <a:ext uri="{FF2B5EF4-FFF2-40B4-BE49-F238E27FC236}">
                <a16:creationId xmlns:a16="http://schemas.microsoft.com/office/drawing/2014/main" id="{5F72F455-F5FC-0143-94D6-49436A497F1C}"/>
              </a:ext>
            </a:extLst>
          </p:cNvPr>
          <p:cNvSpPr>
            <a:spLocks noGrp="1"/>
          </p:cNvSpPr>
          <p:nvPr>
            <p:ph type="title"/>
          </p:nvPr>
        </p:nvSpPr>
        <p:spPr>
          <a:xfrm>
            <a:off x="1058778" y="-1082842"/>
            <a:ext cx="9456821" cy="655972"/>
          </a:xfrm>
        </p:spPr>
        <p:txBody>
          <a:bodyPr>
            <a:normAutofit/>
          </a:bodyPr>
          <a:lstStyle/>
          <a:p>
            <a:r>
              <a:rPr lang="en-US" sz="1400" dirty="0"/>
              <a:t>Video Example</a:t>
            </a:r>
          </a:p>
        </p:txBody>
      </p:sp>
    </p:spTree>
    <p:extLst>
      <p:ext uri="{BB962C8B-B14F-4D97-AF65-F5344CB8AC3E}">
        <p14:creationId xmlns:p14="http://schemas.microsoft.com/office/powerpoint/2010/main" val="2137776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58E15-289A-4BAD-A1E0-DBF2A2600938}"/>
              </a:ext>
            </a:extLst>
          </p:cNvPr>
          <p:cNvSpPr>
            <a:spLocks noGrp="1"/>
          </p:cNvSpPr>
          <p:nvPr>
            <p:ph type="title"/>
          </p:nvPr>
        </p:nvSpPr>
        <p:spPr/>
        <p:txBody>
          <a:bodyPr/>
          <a:lstStyle/>
          <a:p>
            <a:r>
              <a:rPr lang="en-US" sz="4000" dirty="0">
                <a:latin typeface="+mn-lt"/>
                <a:ea typeface="Yuanti SC"/>
                <a:cs typeface="Sathu"/>
              </a:rPr>
              <a:t>Explicit Instruction Essential Components</a:t>
            </a:r>
            <a:endParaRPr lang="en-US" dirty="0">
              <a:latin typeface="+mn-lt"/>
            </a:endParaRPr>
          </a:p>
        </p:txBody>
      </p:sp>
      <p:sp>
        <p:nvSpPr>
          <p:cNvPr id="5" name="Content Placeholder 4">
            <a:extLst>
              <a:ext uri="{FF2B5EF4-FFF2-40B4-BE49-F238E27FC236}">
                <a16:creationId xmlns:a16="http://schemas.microsoft.com/office/drawing/2014/main" id="{063A5EF3-03B2-2841-8287-3FBF974377D8}"/>
              </a:ext>
            </a:extLst>
          </p:cNvPr>
          <p:cNvSpPr>
            <a:spLocks noGrp="1"/>
          </p:cNvSpPr>
          <p:nvPr>
            <p:ph idx="1"/>
          </p:nvPr>
        </p:nvSpPr>
        <p:spPr/>
        <p:txBody>
          <a:bodyPr/>
          <a:lstStyle/>
          <a:p>
            <a:r>
              <a:rPr lang="en-US" dirty="0"/>
              <a:t>Planful</a:t>
            </a:r>
          </a:p>
          <a:p>
            <a:endParaRPr lang="en-US" dirty="0"/>
          </a:p>
          <a:p>
            <a:r>
              <a:rPr lang="en-US" dirty="0"/>
              <a:t>Anticipatory</a:t>
            </a:r>
          </a:p>
          <a:p>
            <a:endParaRPr lang="en-US" dirty="0"/>
          </a:p>
          <a:p>
            <a:r>
              <a:rPr lang="en-US" dirty="0"/>
              <a:t>Reflective</a:t>
            </a:r>
          </a:p>
        </p:txBody>
      </p:sp>
      <p:pic>
        <p:nvPicPr>
          <p:cNvPr id="7" name="Picture 6" descr="An explicit instruction essential components guide from Project STAIR using an example lesson in which the teacher is walking through integrating word problem-solving using positive and negative integers alongside both expressions and equations. ">
            <a:extLst>
              <a:ext uri="{FF2B5EF4-FFF2-40B4-BE49-F238E27FC236}">
                <a16:creationId xmlns:a16="http://schemas.microsoft.com/office/drawing/2014/main" id="{3CDDE09B-760B-0E47-ADCA-0FFA7F6C5FDB}"/>
              </a:ext>
            </a:extLst>
          </p:cNvPr>
          <p:cNvPicPr>
            <a:picLocks noChangeAspect="1"/>
          </p:cNvPicPr>
          <p:nvPr/>
        </p:nvPicPr>
        <p:blipFill>
          <a:blip r:embed="rId3"/>
          <a:stretch>
            <a:fillRect/>
          </a:stretch>
        </p:blipFill>
        <p:spPr>
          <a:xfrm>
            <a:off x="3642319" y="1528483"/>
            <a:ext cx="8315922" cy="51511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71898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58E15-289A-4BAD-A1E0-DBF2A2600938}"/>
              </a:ext>
            </a:extLst>
          </p:cNvPr>
          <p:cNvSpPr>
            <a:spLocks noGrp="1"/>
          </p:cNvSpPr>
          <p:nvPr>
            <p:ph type="title"/>
          </p:nvPr>
        </p:nvSpPr>
        <p:spPr/>
        <p:txBody>
          <a:bodyPr/>
          <a:lstStyle/>
          <a:p>
            <a:r>
              <a:rPr lang="en-US" sz="4000" dirty="0">
                <a:ea typeface="Yuanti SC"/>
                <a:cs typeface="Sathu"/>
              </a:rPr>
              <a:t>Explicit Instruction Essential Components</a:t>
            </a:r>
            <a:endParaRPr lang="en-US" dirty="0"/>
          </a:p>
        </p:txBody>
      </p:sp>
      <p:sp>
        <p:nvSpPr>
          <p:cNvPr id="5" name="Content Placeholder 4">
            <a:extLst>
              <a:ext uri="{FF2B5EF4-FFF2-40B4-BE49-F238E27FC236}">
                <a16:creationId xmlns:a16="http://schemas.microsoft.com/office/drawing/2014/main" id="{063A5EF3-03B2-2841-8287-3FBF974377D8}"/>
              </a:ext>
            </a:extLst>
          </p:cNvPr>
          <p:cNvSpPr>
            <a:spLocks noGrp="1"/>
          </p:cNvSpPr>
          <p:nvPr>
            <p:ph idx="1"/>
          </p:nvPr>
        </p:nvSpPr>
        <p:spPr>
          <a:xfrm>
            <a:off x="838202" y="1825625"/>
            <a:ext cx="4352363" cy="4351338"/>
          </a:xfrm>
        </p:spPr>
        <p:txBody>
          <a:bodyPr/>
          <a:lstStyle/>
          <a:p>
            <a:r>
              <a:rPr lang="en-US" dirty="0"/>
              <a:t>Role Play or Reflect</a:t>
            </a:r>
          </a:p>
          <a:p>
            <a:pPr lvl="1"/>
            <a:r>
              <a:rPr lang="en-US" dirty="0"/>
              <a:t>Choose a challenging component</a:t>
            </a:r>
          </a:p>
          <a:p>
            <a:pPr lvl="1"/>
            <a:r>
              <a:rPr lang="en-US" dirty="0"/>
              <a:t>Practice with a peer </a:t>
            </a:r>
          </a:p>
          <a:p>
            <a:pPr lvl="1"/>
            <a:r>
              <a:rPr lang="en-US" dirty="0"/>
              <a:t>Give candid and supportive feedback</a:t>
            </a:r>
          </a:p>
        </p:txBody>
      </p:sp>
      <p:pic>
        <p:nvPicPr>
          <p:cNvPr id="3" name="Picture 3">
            <a:extLst>
              <a:ext uri="{FF2B5EF4-FFF2-40B4-BE49-F238E27FC236}">
                <a16:creationId xmlns:a16="http://schemas.microsoft.com/office/drawing/2014/main" id="{6391B733-ED27-46DA-A226-337D75BE474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433966" y="1606877"/>
            <a:ext cx="6452558" cy="4109245"/>
          </a:xfrm>
          <a:prstGeom prst="rect">
            <a:avLst/>
          </a:prstGeom>
        </p:spPr>
      </p:pic>
    </p:spTree>
    <p:extLst>
      <p:ext uri="{BB962C8B-B14F-4D97-AF65-F5344CB8AC3E}">
        <p14:creationId xmlns:p14="http://schemas.microsoft.com/office/powerpoint/2010/main" val="1577158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1537B-3E82-41F6-9E9A-3C64F4F19C07}"/>
              </a:ext>
            </a:extLst>
          </p:cNvPr>
          <p:cNvSpPr>
            <a:spLocks noGrp="1"/>
          </p:cNvSpPr>
          <p:nvPr>
            <p:ph type="title"/>
          </p:nvPr>
        </p:nvSpPr>
        <p:spPr/>
        <p:txBody>
          <a:bodyPr/>
          <a:lstStyle/>
          <a:p>
            <a:r>
              <a:rPr lang="en-US" dirty="0">
                <a:latin typeface="Calibri"/>
                <a:ea typeface="Yuanti SC"/>
                <a:cs typeface="Calibri Light"/>
              </a:rPr>
              <a:t>Want More Explicit Instruction? </a:t>
            </a:r>
            <a:endParaRPr lang="en-US" b="0" dirty="0">
              <a:latin typeface="Calibri"/>
              <a:ea typeface="Yuanti SC"/>
            </a:endParaRPr>
          </a:p>
        </p:txBody>
      </p:sp>
      <p:pic>
        <p:nvPicPr>
          <p:cNvPr id="5" name="Picture 4" descr="A picture containing object&#10;&#10;Description generated with very high confidence">
            <a:extLst>
              <a:ext uri="{FF2B5EF4-FFF2-40B4-BE49-F238E27FC236}">
                <a16:creationId xmlns:a16="http://schemas.microsoft.com/office/drawing/2014/main" id="{EE20106A-19F9-49F6-ADBE-7C3196ADF72A}"/>
              </a:ext>
            </a:extLst>
          </p:cNvPr>
          <p:cNvPicPr>
            <a:picLocks noChangeAspect="1"/>
          </p:cNvPicPr>
          <p:nvPr/>
        </p:nvPicPr>
        <p:blipFill>
          <a:blip r:embed="rId3"/>
          <a:stretch>
            <a:fillRect/>
          </a:stretch>
        </p:blipFill>
        <p:spPr>
          <a:xfrm>
            <a:off x="4097182" y="1690689"/>
            <a:ext cx="3997637" cy="3997637"/>
          </a:xfrm>
          <a:prstGeom prst="rect">
            <a:avLst/>
          </a:prstGeom>
          <a:effectLst>
            <a:innerShdw blurRad="114300">
              <a:prstClr val="black"/>
            </a:innerShdw>
          </a:effectLst>
        </p:spPr>
      </p:pic>
      <p:pic>
        <p:nvPicPr>
          <p:cNvPr id="9" name="Picture 8" descr="Clipart - &lt;strong&gt;Video Camera&lt;/strong&gt; Icon">
            <a:extLst>
              <a:ext uri="{FF2B5EF4-FFF2-40B4-BE49-F238E27FC236}">
                <a16:creationId xmlns:a16="http://schemas.microsoft.com/office/drawing/2014/main" id="{EB67BDB8-AC95-4EB9-BFF5-C1058163F75E}"/>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9999450" y="359030"/>
            <a:ext cx="1355613" cy="1149069"/>
          </a:xfrm>
          <a:prstGeom prst="rect">
            <a:avLst/>
          </a:prstGeom>
        </p:spPr>
      </p:pic>
    </p:spTree>
    <p:extLst>
      <p:ext uri="{BB962C8B-B14F-4D97-AF65-F5344CB8AC3E}">
        <p14:creationId xmlns:p14="http://schemas.microsoft.com/office/powerpoint/2010/main" val="141941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graphic explains the three components of explicit instruction: modeling, practice, and supports. Modeling includes clear explanation and planned examples. Practice includes guided practice and independent practice. Supports includes asking the right questions, eliciting frequent responses, providing immediate specific feedback, and maintaining a brisk pace. ">
            <a:extLst>
              <a:ext uri="{FF2B5EF4-FFF2-40B4-BE49-F238E27FC236}">
                <a16:creationId xmlns:a16="http://schemas.microsoft.com/office/drawing/2014/main" id="{8C1BB2FE-90B1-0D4C-A502-8873D184409B}"/>
              </a:ext>
            </a:extLst>
          </p:cNvPr>
          <p:cNvPicPr>
            <a:picLocks noChangeAspect="1"/>
          </p:cNvPicPr>
          <p:nvPr/>
        </p:nvPicPr>
        <p:blipFill>
          <a:blip r:embed="rId3"/>
          <a:stretch>
            <a:fillRect/>
          </a:stretch>
        </p:blipFill>
        <p:spPr>
          <a:xfrm>
            <a:off x="658908" y="774700"/>
            <a:ext cx="5334000" cy="5308600"/>
          </a:xfrm>
          <a:prstGeom prst="rect">
            <a:avLst/>
          </a:prstGeom>
        </p:spPr>
      </p:pic>
      <p:pic>
        <p:nvPicPr>
          <p:cNvPr id="7" name="Picture 6">
            <a:extLst>
              <a:ext uri="{FF2B5EF4-FFF2-40B4-BE49-F238E27FC236}">
                <a16:creationId xmlns:a16="http://schemas.microsoft.com/office/drawing/2014/main" id="{39DCF369-FEB9-1145-8958-4C86A951EBC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1415775"/>
            <a:ext cx="1502197" cy="1502197"/>
          </a:xfrm>
          <a:prstGeom prst="rect">
            <a:avLst/>
          </a:prstGeom>
        </p:spPr>
      </p:pic>
      <p:sp>
        <p:nvSpPr>
          <p:cNvPr id="8" name="Content Placeholder 5">
            <a:extLst>
              <a:ext uri="{FF2B5EF4-FFF2-40B4-BE49-F238E27FC236}">
                <a16:creationId xmlns:a16="http://schemas.microsoft.com/office/drawing/2014/main" id="{50959CA8-341E-6548-8906-BF67CC442C0F}"/>
              </a:ext>
            </a:extLst>
          </p:cNvPr>
          <p:cNvSpPr txBox="1">
            <a:spLocks noGrp="1"/>
          </p:cNvSpPr>
          <p:nvPr>
            <p:ph type="title" idx="4294967295"/>
          </p:nvPr>
        </p:nvSpPr>
        <p:spPr>
          <a:xfrm>
            <a:off x="7598197" y="1253331"/>
            <a:ext cx="4569465" cy="43513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228603" indent="-228603" algn="l" defTabSz="914411"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1pPr>
            <a:lvl2pPr marL="685808" indent="-228603" algn="l" defTabSz="914411"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2pPr>
            <a:lvl3pPr marL="1143014" indent="-228603" algn="l" defTabSz="914411"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3pPr>
            <a:lvl4pPr marL="1600220" indent="-228603" algn="l" defTabSz="914411"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4pPr>
            <a:lvl5pPr marL="2057426" indent="-228603" algn="l" defTabSz="914411"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chemeClr val="accent2"/>
                </a:solidFill>
                <a:effectLst/>
                <a:uLnTx/>
                <a:uFillTx/>
                <a:latin typeface="+mn-lt"/>
                <a:ea typeface="Yuanti SC" panose="02010600040101010101" pitchFamily="2" charset="-122"/>
                <a:cs typeface="Helvetica Neue" panose="02000503000000020004" pitchFamily="2" charset="0"/>
              </a:rPr>
              <a:t>Why is explicit instruction important to use with your students?</a:t>
            </a:r>
          </a:p>
        </p:txBody>
      </p:sp>
    </p:spTree>
    <p:extLst>
      <p:ext uri="{BB962C8B-B14F-4D97-AF65-F5344CB8AC3E}">
        <p14:creationId xmlns:p14="http://schemas.microsoft.com/office/powerpoint/2010/main" val="1883339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a:latin typeface="+mj-lt"/>
                <a:ea typeface="Yuanti TC"/>
                <a:cs typeface="Sathu"/>
              </a:rPr>
              <a:t>Multiple Representations</a:t>
            </a:r>
          </a:p>
        </p:txBody>
      </p:sp>
      <p:pic>
        <p:nvPicPr>
          <p:cNvPr id="3" name="Picture 2" descr="Clipart - &lt;strong&gt;Video Camera&lt;/strong&gt; Icon">
            <a:hlinkClick r:id="rId3"/>
            <a:extLst>
              <a:ext uri="{FF2B5EF4-FFF2-40B4-BE49-F238E27FC236}">
                <a16:creationId xmlns:a16="http://schemas.microsoft.com/office/drawing/2014/main" id="{CC24F507-03E7-2147-BECE-BB5B1CA508BA}"/>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0531413" y="114615"/>
            <a:ext cx="1355613" cy="1149069"/>
          </a:xfrm>
          <a:prstGeom prst="rect">
            <a:avLst/>
          </a:prstGeom>
        </p:spPr>
      </p:pic>
    </p:spTree>
    <p:extLst>
      <p:ext uri="{BB962C8B-B14F-4D97-AF65-F5344CB8AC3E}">
        <p14:creationId xmlns:p14="http://schemas.microsoft.com/office/powerpoint/2010/main" val="1563590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F4C56-91C9-EE48-A385-05B32F7E9C47}"/>
              </a:ext>
            </a:extLst>
          </p:cNvPr>
          <p:cNvSpPr>
            <a:spLocks noGrp="1"/>
          </p:cNvSpPr>
          <p:nvPr>
            <p:ph type="title"/>
          </p:nvPr>
        </p:nvSpPr>
        <p:spPr/>
        <p:txBody>
          <a:bodyPr/>
          <a:lstStyle/>
          <a:p>
            <a:r>
              <a:rPr lang="en-US" dirty="0"/>
              <a:t>Multiple Representations</a:t>
            </a:r>
          </a:p>
        </p:txBody>
      </p:sp>
      <p:graphicFrame>
        <p:nvGraphicFramePr>
          <p:cNvPr id="6" name="Diagram 5" descr="This graphic shows how Abstract, concrete and pictorial representations overlap">
            <a:extLst>
              <a:ext uri="{FF2B5EF4-FFF2-40B4-BE49-F238E27FC236}">
                <a16:creationId xmlns:a16="http://schemas.microsoft.com/office/drawing/2014/main" id="{6BA2150E-B186-8B49-99A3-C53408EB78A7}"/>
              </a:ext>
            </a:extLst>
          </p:cNvPr>
          <p:cNvGraphicFramePr/>
          <p:nvPr>
            <p:extLst>
              <p:ext uri="{D42A27DB-BD31-4B8C-83A1-F6EECF244321}">
                <p14:modId xmlns:p14="http://schemas.microsoft.com/office/powerpoint/2010/main" val="74965550"/>
              </p:ext>
            </p:extLst>
          </p:nvPr>
        </p:nvGraphicFramePr>
        <p:xfrm>
          <a:off x="2218764" y="2003612"/>
          <a:ext cx="7485682" cy="39399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6643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descr="Concrete">
            <a:extLst>
              <a:ext uri="{FF2B5EF4-FFF2-40B4-BE49-F238E27FC236}">
                <a16:creationId xmlns:a16="http://schemas.microsoft.com/office/drawing/2014/main" id="{BA761753-D255-F142-9CA6-9C24CC5D4861}"/>
              </a:ext>
            </a:extLst>
          </p:cNvPr>
          <p:cNvGraphicFramePr/>
          <p:nvPr>
            <p:extLst>
              <p:ext uri="{D42A27DB-BD31-4B8C-83A1-F6EECF244321}">
                <p14:modId xmlns:p14="http://schemas.microsoft.com/office/powerpoint/2010/main" val="2822450031"/>
              </p:ext>
            </p:extLst>
          </p:nvPr>
        </p:nvGraphicFramePr>
        <p:xfrm>
          <a:off x="838200" y="365125"/>
          <a:ext cx="3323442" cy="1873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a:extLst>
              <a:ext uri="{FF2B5EF4-FFF2-40B4-BE49-F238E27FC236}">
                <a16:creationId xmlns:a16="http://schemas.microsoft.com/office/drawing/2014/main" id="{6F7D22F0-ACDE-2442-AA84-20F06C4ED328}"/>
              </a:ext>
            </a:extLst>
          </p:cNvPr>
          <p:cNvSpPr txBox="1">
            <a:spLocks noGrp="1"/>
          </p:cNvSpPr>
          <p:nvPr>
            <p:ph type="title" idx="4294967295"/>
          </p:nvPr>
        </p:nvSpPr>
        <p:spPr>
          <a:xfrm>
            <a:off x="4391892" y="1173381"/>
            <a:ext cx="527836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mn-lt"/>
                <a:ea typeface="+mn-ea"/>
                <a:cs typeface="+mn-cs"/>
              </a:rPr>
              <a:t>Three-dimensional objects</a:t>
            </a:r>
          </a:p>
        </p:txBody>
      </p:sp>
      <p:pic>
        <p:nvPicPr>
          <p:cNvPr id="10" name="Picture 9" descr="Image of a wooden cone">
            <a:extLst>
              <a:ext uri="{FF2B5EF4-FFF2-40B4-BE49-F238E27FC236}">
                <a16:creationId xmlns:a16="http://schemas.microsoft.com/office/drawing/2014/main" id="{1EF7670A-CCA9-DF42-8A19-314518B86F2C}"/>
              </a:ext>
            </a:extLst>
          </p:cNvPr>
          <p:cNvPicPr>
            <a:picLocks noChangeAspect="1"/>
          </p:cNvPicPr>
          <p:nvPr/>
        </p:nvPicPr>
        <p:blipFill rotWithShape="1">
          <a:blip r:embed="rId8"/>
          <a:srcRect l="22434" t="11477" r="17742" b="14377"/>
          <a:stretch/>
        </p:blipFill>
        <p:spPr>
          <a:xfrm>
            <a:off x="8424591" y="2782671"/>
            <a:ext cx="1245661" cy="2324101"/>
          </a:xfrm>
          <a:prstGeom prst="rect">
            <a:avLst/>
          </a:prstGeom>
        </p:spPr>
      </p:pic>
      <p:pic>
        <p:nvPicPr>
          <p:cNvPr id="12" name="Picture 11" descr="Image of math blocks">
            <a:extLst>
              <a:ext uri="{FF2B5EF4-FFF2-40B4-BE49-F238E27FC236}">
                <a16:creationId xmlns:a16="http://schemas.microsoft.com/office/drawing/2014/main" id="{6EAB9E49-5B24-B54D-A204-BE836A580439}"/>
              </a:ext>
            </a:extLst>
          </p:cNvPr>
          <p:cNvPicPr>
            <a:picLocks noChangeAspect="1"/>
          </p:cNvPicPr>
          <p:nvPr/>
        </p:nvPicPr>
        <p:blipFill rotWithShape="1">
          <a:blip r:embed="rId9"/>
          <a:srcRect t="20875" b="20257"/>
          <a:stretch/>
        </p:blipFill>
        <p:spPr>
          <a:xfrm>
            <a:off x="4161642" y="2782671"/>
            <a:ext cx="3947990" cy="2324100"/>
          </a:xfrm>
          <a:prstGeom prst="rect">
            <a:avLst/>
          </a:prstGeom>
        </p:spPr>
      </p:pic>
      <p:pic>
        <p:nvPicPr>
          <p:cNvPr id="13" name="Picture 12" descr="Image of stretching a rubber band into a triangle">
            <a:extLst>
              <a:ext uri="{FF2B5EF4-FFF2-40B4-BE49-F238E27FC236}">
                <a16:creationId xmlns:a16="http://schemas.microsoft.com/office/drawing/2014/main" id="{55B4D9C6-4B89-4944-BBBB-1BE1A4D648B2}"/>
              </a:ext>
            </a:extLst>
          </p:cNvPr>
          <p:cNvPicPr>
            <a:picLocks noChangeAspect="1"/>
          </p:cNvPicPr>
          <p:nvPr/>
        </p:nvPicPr>
        <p:blipFill rotWithShape="1">
          <a:blip r:embed="rId10"/>
          <a:srcRect l="23738" t="24040" r="23535" b="24041"/>
          <a:stretch/>
        </p:blipFill>
        <p:spPr>
          <a:xfrm>
            <a:off x="1486409" y="2782671"/>
            <a:ext cx="2360274" cy="2324101"/>
          </a:xfrm>
          <a:prstGeom prst="rect">
            <a:avLst/>
          </a:prstGeom>
        </p:spPr>
      </p:pic>
    </p:spTree>
    <p:extLst>
      <p:ext uri="{BB962C8B-B14F-4D97-AF65-F5344CB8AC3E}">
        <p14:creationId xmlns:p14="http://schemas.microsoft.com/office/powerpoint/2010/main" val="776657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7D22F0-ACDE-2442-AA84-20F06C4ED328}"/>
              </a:ext>
            </a:extLst>
          </p:cNvPr>
          <p:cNvSpPr txBox="1">
            <a:spLocks noGrp="1"/>
          </p:cNvSpPr>
          <p:nvPr>
            <p:ph type="title" idx="4294967295"/>
          </p:nvPr>
        </p:nvSpPr>
        <p:spPr>
          <a:xfrm>
            <a:off x="4391893" y="1173381"/>
            <a:ext cx="450272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mn-lt"/>
                <a:ea typeface="+mn-ea"/>
                <a:cs typeface="+mn-cs"/>
              </a:rPr>
              <a:t>Two-dimensional images</a:t>
            </a:r>
          </a:p>
        </p:txBody>
      </p:sp>
      <p:pic>
        <p:nvPicPr>
          <p:cNvPr id="8" name="Picture 7" descr="Image of a drawing of a cone ">
            <a:extLst>
              <a:ext uri="{FF2B5EF4-FFF2-40B4-BE49-F238E27FC236}">
                <a16:creationId xmlns:a16="http://schemas.microsoft.com/office/drawing/2014/main" id="{1C76FCD5-E82D-0F49-BB74-B3D7FB8B0150}"/>
              </a:ext>
            </a:extLst>
          </p:cNvPr>
          <p:cNvPicPr>
            <a:picLocks noChangeAspect="1"/>
          </p:cNvPicPr>
          <p:nvPr/>
        </p:nvPicPr>
        <p:blipFill>
          <a:blip r:embed="rId3"/>
          <a:stretch>
            <a:fillRect/>
          </a:stretch>
        </p:blipFill>
        <p:spPr>
          <a:xfrm>
            <a:off x="8752687" y="3082636"/>
            <a:ext cx="2418055" cy="2421082"/>
          </a:xfrm>
          <a:prstGeom prst="rect">
            <a:avLst/>
          </a:prstGeom>
          <a:solidFill>
            <a:schemeClr val="bg1"/>
          </a:solidFill>
        </p:spPr>
      </p:pic>
      <p:pic>
        <p:nvPicPr>
          <p:cNvPr id="2" name="Picture 1" descr="Image of virtual math blocks">
            <a:extLst>
              <a:ext uri="{FF2B5EF4-FFF2-40B4-BE49-F238E27FC236}">
                <a16:creationId xmlns:a16="http://schemas.microsoft.com/office/drawing/2014/main" id="{0B8A9D67-8FD5-3840-8A57-628ECCA2BBAD}"/>
              </a:ext>
            </a:extLst>
          </p:cNvPr>
          <p:cNvPicPr>
            <a:picLocks noChangeAspect="1"/>
          </p:cNvPicPr>
          <p:nvPr/>
        </p:nvPicPr>
        <p:blipFill rotWithShape="1">
          <a:blip r:embed="rId4"/>
          <a:srcRect l="1363" t="15259" r="855"/>
          <a:stretch/>
        </p:blipFill>
        <p:spPr>
          <a:xfrm>
            <a:off x="4779819" y="3082636"/>
            <a:ext cx="3726873" cy="2421082"/>
          </a:xfrm>
          <a:prstGeom prst="rect">
            <a:avLst/>
          </a:prstGeom>
        </p:spPr>
      </p:pic>
      <p:pic>
        <p:nvPicPr>
          <p:cNvPr id="3" name="Picture 2" descr="Image of a triangle drawn in marker">
            <a:extLst>
              <a:ext uri="{FF2B5EF4-FFF2-40B4-BE49-F238E27FC236}">
                <a16:creationId xmlns:a16="http://schemas.microsoft.com/office/drawing/2014/main" id="{51CA680B-7EF5-A84D-8175-EB5EFA21B23F}"/>
              </a:ext>
            </a:extLst>
          </p:cNvPr>
          <p:cNvPicPr>
            <a:picLocks noChangeAspect="1"/>
          </p:cNvPicPr>
          <p:nvPr/>
        </p:nvPicPr>
        <p:blipFill>
          <a:blip r:embed="rId5"/>
          <a:stretch>
            <a:fillRect/>
          </a:stretch>
        </p:blipFill>
        <p:spPr>
          <a:xfrm>
            <a:off x="1308923" y="3082636"/>
            <a:ext cx="3224899" cy="2421081"/>
          </a:xfrm>
          <a:prstGeom prst="rect">
            <a:avLst/>
          </a:prstGeom>
        </p:spPr>
      </p:pic>
      <p:sp>
        <p:nvSpPr>
          <p:cNvPr id="4" name="Rectangle 3">
            <a:extLst>
              <a:ext uri="{FF2B5EF4-FFF2-40B4-BE49-F238E27FC236}">
                <a16:creationId xmlns:a16="http://schemas.microsoft.com/office/drawing/2014/main" id="{A5548653-77FE-4643-93AE-77576B2CA2CE}"/>
              </a:ext>
              <a:ext uri="{C183D7F6-B498-43B3-948B-1728B52AA6E4}">
                <adec:decorative xmlns:adec="http://schemas.microsoft.com/office/drawing/2017/decorative" val="1"/>
              </a:ext>
            </a:extLst>
          </p:cNvPr>
          <p:cNvSpPr/>
          <p:nvPr/>
        </p:nvSpPr>
        <p:spPr>
          <a:xfrm>
            <a:off x="4091940" y="5341620"/>
            <a:ext cx="426642" cy="1468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9" name="Diagram 8" descr="Pictorial">
            <a:extLst>
              <a:ext uri="{FF2B5EF4-FFF2-40B4-BE49-F238E27FC236}">
                <a16:creationId xmlns:a16="http://schemas.microsoft.com/office/drawing/2014/main" id="{8EB4DB94-1C39-2B44-AB70-435BFD176F42}"/>
              </a:ext>
            </a:extLst>
          </p:cNvPr>
          <p:cNvGraphicFramePr/>
          <p:nvPr>
            <p:extLst>
              <p:ext uri="{D42A27DB-BD31-4B8C-83A1-F6EECF244321}">
                <p14:modId xmlns:p14="http://schemas.microsoft.com/office/powerpoint/2010/main" val="3087654113"/>
              </p:ext>
            </p:extLst>
          </p:nvPr>
        </p:nvGraphicFramePr>
        <p:xfrm>
          <a:off x="838200" y="365125"/>
          <a:ext cx="3323442" cy="187300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960111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BFC81-E196-AB4E-9EEA-13E930A5AEF7}"/>
              </a:ext>
            </a:extLst>
          </p:cNvPr>
          <p:cNvSpPr>
            <a:spLocks noGrp="1"/>
          </p:cNvSpPr>
          <p:nvPr>
            <p:ph type="title"/>
          </p:nvPr>
        </p:nvSpPr>
        <p:spPr/>
        <p:txBody>
          <a:bodyPr/>
          <a:lstStyle/>
          <a:p>
            <a:r>
              <a:rPr lang="en-US" dirty="0"/>
              <a:t>Welcome!</a:t>
            </a:r>
          </a:p>
        </p:txBody>
      </p:sp>
      <p:sp>
        <p:nvSpPr>
          <p:cNvPr id="6" name="TextBox 5">
            <a:extLst>
              <a:ext uri="{FF2B5EF4-FFF2-40B4-BE49-F238E27FC236}">
                <a16:creationId xmlns:a16="http://schemas.microsoft.com/office/drawing/2014/main" id="{7D7C0B2A-6ED9-0546-859E-E827811A847E}"/>
              </a:ext>
            </a:extLst>
          </p:cNvPr>
          <p:cNvSpPr txBox="1"/>
          <p:nvPr/>
        </p:nvSpPr>
        <p:spPr>
          <a:xfrm>
            <a:off x="838198" y="1690687"/>
            <a:ext cx="3215148" cy="738664"/>
          </a:xfrm>
          <a:prstGeom prst="rect">
            <a:avLst/>
          </a:prstGeom>
          <a:noFill/>
        </p:spPr>
        <p:txBody>
          <a:bodyPr wrap="square" rtlCol="0">
            <a:spAutoFit/>
          </a:bodyPr>
          <a:lstStyle/>
          <a:p>
            <a:r>
              <a:rPr lang="en-US" sz="2400" dirty="0">
                <a:solidFill>
                  <a:schemeClr val="bg1"/>
                </a:solidFill>
              </a:rPr>
              <a:t>Sarah R. Powell</a:t>
            </a:r>
          </a:p>
          <a:p>
            <a:r>
              <a:rPr lang="en-US" dirty="0">
                <a:solidFill>
                  <a:schemeClr val="bg1"/>
                </a:solidFill>
              </a:rPr>
              <a:t>University at Texas Austin</a:t>
            </a:r>
          </a:p>
        </p:txBody>
      </p:sp>
      <p:pic>
        <p:nvPicPr>
          <p:cNvPr id="8" name="Picture 7" descr="Image of Sarah Powell">
            <a:extLst>
              <a:ext uri="{FF2B5EF4-FFF2-40B4-BE49-F238E27FC236}">
                <a16:creationId xmlns:a16="http://schemas.microsoft.com/office/drawing/2014/main" id="{CA2A3326-6A93-8546-8872-506260E4BB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8" y="2768198"/>
            <a:ext cx="2377753" cy="3108960"/>
          </a:xfrm>
          <a:prstGeom prst="rect">
            <a:avLst/>
          </a:prstGeom>
          <a:ln w="38100">
            <a:solidFill>
              <a:schemeClr val="bg1"/>
            </a:solidFill>
          </a:ln>
        </p:spPr>
      </p:pic>
      <p:sp>
        <p:nvSpPr>
          <p:cNvPr id="5" name="TextBox 4">
            <a:extLst>
              <a:ext uri="{FF2B5EF4-FFF2-40B4-BE49-F238E27FC236}">
                <a16:creationId xmlns:a16="http://schemas.microsoft.com/office/drawing/2014/main" id="{B956CACB-657C-174B-A86C-27A45ED240CD}"/>
              </a:ext>
            </a:extLst>
          </p:cNvPr>
          <p:cNvSpPr txBox="1"/>
          <p:nvPr/>
        </p:nvSpPr>
        <p:spPr>
          <a:xfrm>
            <a:off x="4488426" y="1690688"/>
            <a:ext cx="3215148" cy="738664"/>
          </a:xfrm>
          <a:prstGeom prst="rect">
            <a:avLst/>
          </a:prstGeom>
          <a:noFill/>
        </p:spPr>
        <p:txBody>
          <a:bodyPr wrap="square" rtlCol="0">
            <a:spAutoFit/>
          </a:bodyPr>
          <a:lstStyle/>
          <a:p>
            <a:r>
              <a:rPr lang="en-US" sz="2400" dirty="0">
                <a:solidFill>
                  <a:schemeClr val="bg1"/>
                </a:solidFill>
              </a:rPr>
              <a:t>Samantha Bos</a:t>
            </a:r>
          </a:p>
          <a:p>
            <a:r>
              <a:rPr lang="en-US" dirty="0">
                <a:solidFill>
                  <a:schemeClr val="bg1"/>
                </a:solidFill>
              </a:rPr>
              <a:t>University at Texas Austin</a:t>
            </a:r>
          </a:p>
        </p:txBody>
      </p:sp>
      <p:pic>
        <p:nvPicPr>
          <p:cNvPr id="11" name="Picture 10" descr="Image of Samantha Bos">
            <a:extLst>
              <a:ext uri="{FF2B5EF4-FFF2-40B4-BE49-F238E27FC236}">
                <a16:creationId xmlns:a16="http://schemas.microsoft.com/office/drawing/2014/main" id="{4360B576-9E0F-1345-9E7D-8999ACF97251}"/>
              </a:ext>
            </a:extLst>
          </p:cNvPr>
          <p:cNvPicPr>
            <a:picLocks noChangeAspect="1"/>
          </p:cNvPicPr>
          <p:nvPr/>
        </p:nvPicPr>
        <p:blipFill rotWithShape="1">
          <a:blip r:embed="rId4"/>
          <a:srcRect l="6296" t="2817" r="5922"/>
          <a:stretch/>
        </p:blipFill>
        <p:spPr>
          <a:xfrm>
            <a:off x="4504672" y="2737712"/>
            <a:ext cx="2796587" cy="310896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60DB9C4A-7621-F74A-A93F-AF8446C2F6BC}"/>
              </a:ext>
            </a:extLst>
          </p:cNvPr>
          <p:cNvSpPr txBox="1"/>
          <p:nvPr/>
        </p:nvSpPr>
        <p:spPr>
          <a:xfrm>
            <a:off x="8138654" y="1690687"/>
            <a:ext cx="3215148" cy="1292662"/>
          </a:xfrm>
          <a:prstGeom prst="rect">
            <a:avLst/>
          </a:prstGeom>
          <a:noFill/>
        </p:spPr>
        <p:txBody>
          <a:bodyPr wrap="square" rtlCol="0">
            <a:spAutoFit/>
          </a:bodyPr>
          <a:lstStyle/>
          <a:p>
            <a:r>
              <a:rPr lang="en-US" sz="2400" dirty="0">
                <a:solidFill>
                  <a:schemeClr val="bg1"/>
                </a:solidFill>
              </a:rPr>
              <a:t>Rachel Juergensen</a:t>
            </a:r>
          </a:p>
          <a:p>
            <a:r>
              <a:rPr lang="en-US" dirty="0">
                <a:solidFill>
                  <a:schemeClr val="bg1"/>
                </a:solidFill>
              </a:rPr>
              <a:t>University of Missouri Columbia</a:t>
            </a:r>
          </a:p>
          <a:p>
            <a:endParaRPr lang="en-US" dirty="0">
              <a:solidFill>
                <a:schemeClr val="bg1"/>
              </a:solidFill>
            </a:endParaRPr>
          </a:p>
          <a:p>
            <a:endParaRPr lang="en-US" dirty="0">
              <a:solidFill>
                <a:schemeClr val="bg1"/>
              </a:solidFill>
            </a:endParaRPr>
          </a:p>
        </p:txBody>
      </p:sp>
      <p:pic>
        <p:nvPicPr>
          <p:cNvPr id="9" name="Picture 8" descr="Image of Rachel Juergensen">
            <a:extLst>
              <a:ext uri="{FF2B5EF4-FFF2-40B4-BE49-F238E27FC236}">
                <a16:creationId xmlns:a16="http://schemas.microsoft.com/office/drawing/2014/main" id="{4E2EF493-DADD-1B4A-B969-D4B817B61C63}"/>
              </a:ext>
            </a:extLst>
          </p:cNvPr>
          <p:cNvPicPr>
            <a:picLocks noChangeAspect="1"/>
          </p:cNvPicPr>
          <p:nvPr/>
        </p:nvPicPr>
        <p:blipFill>
          <a:blip r:embed="rId5"/>
          <a:stretch>
            <a:fillRect/>
          </a:stretch>
        </p:blipFill>
        <p:spPr>
          <a:xfrm>
            <a:off x="8594578" y="2768198"/>
            <a:ext cx="2303300" cy="3108960"/>
          </a:xfrm>
          <a:prstGeom prst="rect">
            <a:avLst/>
          </a:prstGeom>
          <a:ln w="38100">
            <a:solidFill>
              <a:schemeClr val="bg1"/>
            </a:solidFill>
          </a:ln>
        </p:spPr>
      </p:pic>
    </p:spTree>
    <p:extLst>
      <p:ext uri="{BB962C8B-B14F-4D97-AF65-F5344CB8AC3E}">
        <p14:creationId xmlns:p14="http://schemas.microsoft.com/office/powerpoint/2010/main" val="16865873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7D22F0-ACDE-2442-AA84-20F06C4ED328}"/>
              </a:ext>
            </a:extLst>
          </p:cNvPr>
          <p:cNvSpPr txBox="1">
            <a:spLocks noGrp="1"/>
          </p:cNvSpPr>
          <p:nvPr>
            <p:ph type="title" idx="4294967295"/>
          </p:nvPr>
        </p:nvSpPr>
        <p:spPr>
          <a:xfrm>
            <a:off x="4391892" y="1173382"/>
            <a:ext cx="674314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mn-lt"/>
                <a:ea typeface="+mn-ea"/>
                <a:cs typeface="+mn-cs"/>
              </a:rPr>
              <a:t>Numerals and symbols and words</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213CF9F-5F7F-3245-BDC8-BD49DF98A2DA}"/>
                  </a:ext>
                </a:extLst>
              </p:cNvPr>
              <p:cNvSpPr txBox="1"/>
              <p:nvPr/>
            </p:nvSpPr>
            <p:spPr>
              <a:xfrm>
                <a:off x="1014073" y="3429000"/>
                <a:ext cx="2367643" cy="1178784"/>
              </a:xfrm>
              <a:prstGeom prst="rect">
                <a:avLst/>
              </a:prstGeom>
              <a:noFill/>
            </p:spPr>
            <p:txBody>
              <a:bodyPr wrap="square" rtlCol="0">
                <a:spAutoFit/>
              </a:bodyPr>
              <a:lstStyle/>
              <a:p>
                <a14:m>
                  <m:oMath xmlns:m="http://schemas.openxmlformats.org/officeDocument/2006/math">
                    <m:f>
                      <m:fPr>
                        <m:ctrlPr>
                          <a:rPr lang="en-US" sz="5000" i="1">
                            <a:solidFill>
                              <a:schemeClr val="bg1"/>
                            </a:solidFill>
                            <a:latin typeface="Cambria Math" panose="02040503050406030204" pitchFamily="18" charset="0"/>
                          </a:rPr>
                        </m:ctrlPr>
                      </m:fPr>
                      <m:num>
                        <m:r>
                          <a:rPr lang="en-US" sz="5000" i="1">
                            <a:solidFill>
                              <a:schemeClr val="bg1"/>
                            </a:solidFill>
                            <a:latin typeface="Cambria Math" panose="02040503050406030204" pitchFamily="18" charset="0"/>
                          </a:rPr>
                          <m:t>1</m:t>
                        </m:r>
                      </m:num>
                      <m:den>
                        <m:r>
                          <a:rPr lang="en-US" sz="5000" i="1">
                            <a:solidFill>
                              <a:schemeClr val="bg1"/>
                            </a:solidFill>
                            <a:latin typeface="Cambria Math" panose="02040503050406030204" pitchFamily="18" charset="0"/>
                          </a:rPr>
                          <m:t>2</m:t>
                        </m:r>
                      </m:den>
                    </m:f>
                  </m:oMath>
                </a14:m>
                <a:r>
                  <a:rPr lang="en-US" sz="5000" dirty="0">
                    <a:solidFill>
                      <a:schemeClr val="bg1"/>
                    </a:solidFill>
                  </a:rPr>
                  <a:t>(b • h)</a:t>
                </a:r>
              </a:p>
            </p:txBody>
          </p:sp>
        </mc:Choice>
        <mc:Fallback xmlns="">
          <p:sp>
            <p:nvSpPr>
              <p:cNvPr id="9" name="TextBox 8">
                <a:extLst>
                  <a:ext uri="{FF2B5EF4-FFF2-40B4-BE49-F238E27FC236}">
                    <a16:creationId xmlns:a16="http://schemas.microsoft.com/office/drawing/2014/main" id="{B213CF9F-5F7F-3245-BDC8-BD49DF98A2DA}"/>
                  </a:ext>
                </a:extLst>
              </p:cNvPr>
              <p:cNvSpPr txBox="1">
                <a:spLocks noRot="1" noChangeAspect="1" noMove="1" noResize="1" noEditPoints="1" noAdjustHandles="1" noChangeArrowheads="1" noChangeShapeType="1" noTextEdit="1"/>
              </p:cNvSpPr>
              <p:nvPr/>
            </p:nvSpPr>
            <p:spPr>
              <a:xfrm>
                <a:off x="1014073" y="3429000"/>
                <a:ext cx="2367643" cy="1178784"/>
              </a:xfrm>
              <a:prstGeom prst="rect">
                <a:avLst/>
              </a:prstGeom>
              <a:blipFill>
                <a:blip r:embed="rId3"/>
                <a:stretch>
                  <a:fillRect l="-1028" r="-1285" b="-15026"/>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931A7A52-1E48-DD4C-8BBF-A6AE02CA33DE}"/>
              </a:ext>
            </a:extLst>
          </p:cNvPr>
          <p:cNvSpPr txBox="1"/>
          <p:nvPr/>
        </p:nvSpPr>
        <p:spPr>
          <a:xfrm>
            <a:off x="3964509" y="3587315"/>
            <a:ext cx="3622469" cy="861774"/>
          </a:xfrm>
          <a:prstGeom prst="rect">
            <a:avLst/>
          </a:prstGeom>
          <a:noFill/>
        </p:spPr>
        <p:txBody>
          <a:bodyPr wrap="square" rtlCol="0" anchor="t">
            <a:spAutoFit/>
          </a:bodyPr>
          <a:lstStyle/>
          <a:p>
            <a:pPr algn="ctr"/>
            <a:r>
              <a:rPr lang="en-US" sz="5000" dirty="0">
                <a:solidFill>
                  <a:schemeClr val="bg1"/>
                </a:solidFill>
                <a:cs typeface="Calibri"/>
              </a:rPr>
              <a:t>(x + 2)(x + 3)</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4E103C3-1B09-6B4E-B866-51046D00FB4E}"/>
                  </a:ext>
                </a:extLst>
              </p:cNvPr>
              <p:cNvSpPr txBox="1"/>
              <p:nvPr/>
            </p:nvSpPr>
            <p:spPr>
              <a:xfrm>
                <a:off x="8344941" y="3429000"/>
                <a:ext cx="2706915" cy="1182696"/>
              </a:xfrm>
              <a:prstGeom prst="rect">
                <a:avLst/>
              </a:prstGeom>
              <a:noFill/>
            </p:spPr>
            <p:txBody>
              <a:bodyPr wrap="square" rtlCol="0">
                <a:spAutoFit/>
              </a:bodyPr>
              <a:lstStyle/>
              <a:p>
                <a14:m>
                  <m:oMath xmlns:m="http://schemas.openxmlformats.org/officeDocument/2006/math">
                    <m:f>
                      <m:fPr>
                        <m:ctrlPr>
                          <a:rPr lang="en-US" sz="5000" i="1">
                            <a:solidFill>
                              <a:schemeClr val="bg1"/>
                            </a:solidFill>
                            <a:latin typeface="Cambria Math" panose="02040503050406030204" pitchFamily="18" charset="0"/>
                          </a:rPr>
                        </m:ctrlPr>
                      </m:fPr>
                      <m:num>
                        <m:r>
                          <a:rPr lang="en-US" sz="5000" i="1">
                            <a:solidFill>
                              <a:schemeClr val="bg1"/>
                            </a:solidFill>
                            <a:latin typeface="Cambria Math" panose="02040503050406030204" pitchFamily="18" charset="0"/>
                          </a:rPr>
                          <m:t>1</m:t>
                        </m:r>
                      </m:num>
                      <m:den>
                        <m:r>
                          <a:rPr lang="en-US" sz="5000" i="1">
                            <a:solidFill>
                              <a:schemeClr val="bg1"/>
                            </a:solidFill>
                            <a:latin typeface="Cambria Math" panose="02040503050406030204" pitchFamily="18" charset="0"/>
                          </a:rPr>
                          <m:t>3</m:t>
                        </m:r>
                      </m:den>
                    </m:f>
                    <m:r>
                      <a:rPr lang="en-US" sz="5000" i="1">
                        <a:solidFill>
                          <a:schemeClr val="bg1"/>
                        </a:solidFill>
                        <a:latin typeface="Cambria Math" panose="02040503050406030204" pitchFamily="18" charset="0"/>
                      </a:rPr>
                      <m:t>(</m:t>
                    </m:r>
                    <m:r>
                      <a:rPr lang="en-US" sz="5000" i="1">
                        <a:solidFill>
                          <a:schemeClr val="bg1"/>
                        </a:solidFill>
                        <a:latin typeface="Cambria Math" panose="02040503050406030204" pitchFamily="18" charset="0"/>
                        <a:ea typeface="Cambria Math" panose="02040503050406030204" pitchFamily="18" charset="0"/>
                      </a:rPr>
                      <m:t>𝜋</m:t>
                    </m:r>
                  </m:oMath>
                </a14:m>
                <a:r>
                  <a:rPr lang="en-US" sz="5000" i="1" dirty="0">
                    <a:solidFill>
                      <a:schemeClr val="bg1"/>
                    </a:solidFill>
                    <a:latin typeface="Cambria Math" panose="02040503050406030204" pitchFamily="18" charset="0"/>
                    <a:ea typeface="Cambria Math" panose="02040503050406030204" pitchFamily="18" charset="0"/>
                    <a:cs typeface="Calibri" panose="020F0502020204030204" pitchFamily="34" charset="0"/>
                  </a:rPr>
                  <a:t>r</a:t>
                </a:r>
                <a:r>
                  <a:rPr lang="en-US" sz="5000" baseline="30000" dirty="0">
                    <a:solidFill>
                      <a:schemeClr val="bg1"/>
                    </a:solidFill>
                    <a:latin typeface="Cambria Math" panose="02040503050406030204" pitchFamily="18" charset="0"/>
                    <a:ea typeface="Cambria Math" panose="02040503050406030204" pitchFamily="18" charset="0"/>
                    <a:cs typeface="Calibri" panose="020F0502020204030204" pitchFamily="34" charset="0"/>
                  </a:rPr>
                  <a:t>2</a:t>
                </a:r>
                <a:r>
                  <a:rPr lang="en-US" sz="5000" dirty="0">
                    <a:solidFill>
                      <a:schemeClr val="bg1"/>
                    </a:solidFill>
                    <a:latin typeface="Cambria Math" panose="02040503050406030204" pitchFamily="18" charset="0"/>
                    <a:ea typeface="Cambria Math" panose="02040503050406030204" pitchFamily="18" charset="0"/>
                    <a:cs typeface="Calibri" panose="020F0502020204030204" pitchFamily="34" charset="0"/>
                  </a:rPr>
                  <a:t>)</a:t>
                </a:r>
                <a:r>
                  <a:rPr lang="en-US" sz="5000" i="1" dirty="0">
                    <a:solidFill>
                      <a:schemeClr val="bg1"/>
                    </a:solidFill>
                    <a:latin typeface="Cambria Math" panose="02040503050406030204" pitchFamily="18" charset="0"/>
                    <a:ea typeface="Cambria Math" panose="02040503050406030204" pitchFamily="18" charset="0"/>
                    <a:cs typeface="Calibri" panose="020F0502020204030204" pitchFamily="34" charset="0"/>
                  </a:rPr>
                  <a:t>h</a:t>
                </a:r>
                <a:endParaRPr lang="en-US" sz="5000" dirty="0">
                  <a:solidFill>
                    <a:schemeClr val="bg1"/>
                  </a:solidFill>
                  <a:latin typeface="Cambria Math" panose="02040503050406030204" pitchFamily="18" charset="0"/>
                  <a:ea typeface="Cambria Math" panose="02040503050406030204" pitchFamily="18" charset="0"/>
                  <a:cs typeface="Calibri" panose="020F0502020204030204" pitchFamily="34" charset="0"/>
                </a:endParaRPr>
              </a:p>
            </p:txBody>
          </p:sp>
        </mc:Choice>
        <mc:Fallback xmlns="">
          <p:sp>
            <p:nvSpPr>
              <p:cNvPr id="8" name="TextBox 7">
                <a:extLst>
                  <a:ext uri="{FF2B5EF4-FFF2-40B4-BE49-F238E27FC236}">
                    <a16:creationId xmlns:a16="http://schemas.microsoft.com/office/drawing/2014/main" id="{04E103C3-1B09-6B4E-B866-51046D00FB4E}"/>
                  </a:ext>
                </a:extLst>
              </p:cNvPr>
              <p:cNvSpPr txBox="1">
                <a:spLocks noRot="1" noChangeAspect="1" noMove="1" noResize="1" noEditPoints="1" noAdjustHandles="1" noChangeArrowheads="1" noChangeShapeType="1" noTextEdit="1"/>
              </p:cNvSpPr>
              <p:nvPr/>
            </p:nvSpPr>
            <p:spPr>
              <a:xfrm>
                <a:off x="8344941" y="3429000"/>
                <a:ext cx="2706915" cy="1182696"/>
              </a:xfrm>
              <a:prstGeom prst="rect">
                <a:avLst/>
              </a:prstGeom>
              <a:blipFill>
                <a:blip r:embed="rId4"/>
                <a:stretch>
                  <a:fillRect t="-1031" b="-12371"/>
                </a:stretch>
              </a:blipFill>
            </p:spPr>
            <p:txBody>
              <a:bodyPr/>
              <a:lstStyle/>
              <a:p>
                <a:r>
                  <a:rPr lang="en-US">
                    <a:noFill/>
                  </a:rPr>
                  <a:t> </a:t>
                </a:r>
              </a:p>
            </p:txBody>
          </p:sp>
        </mc:Fallback>
      </mc:AlternateContent>
      <p:graphicFrame>
        <p:nvGraphicFramePr>
          <p:cNvPr id="7" name="Diagram 6" descr="Abstract">
            <a:extLst>
              <a:ext uri="{FF2B5EF4-FFF2-40B4-BE49-F238E27FC236}">
                <a16:creationId xmlns:a16="http://schemas.microsoft.com/office/drawing/2014/main" id="{DEDC7708-4CFE-EB45-8057-3BE3B9A0ADB3}"/>
              </a:ext>
            </a:extLst>
          </p:cNvPr>
          <p:cNvGraphicFramePr/>
          <p:nvPr>
            <p:extLst>
              <p:ext uri="{D42A27DB-BD31-4B8C-83A1-F6EECF244321}">
                <p14:modId xmlns:p14="http://schemas.microsoft.com/office/powerpoint/2010/main" val="2836198276"/>
              </p:ext>
            </p:extLst>
          </p:nvPr>
        </p:nvGraphicFramePr>
        <p:xfrm>
          <a:off x="838200" y="365125"/>
          <a:ext cx="3323442" cy="18730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4566182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975DD-334A-3C40-A2F1-621E1EA8C83B}"/>
              </a:ext>
            </a:extLst>
          </p:cNvPr>
          <p:cNvSpPr>
            <a:spLocks noGrp="1"/>
          </p:cNvSpPr>
          <p:nvPr>
            <p:ph type="title"/>
          </p:nvPr>
        </p:nvSpPr>
        <p:spPr>
          <a:xfrm>
            <a:off x="603250" y="2002631"/>
            <a:ext cx="5160735" cy="2852737"/>
          </a:xfrm>
        </p:spPr>
        <p:txBody>
          <a:bodyPr>
            <a:normAutofit fontScale="90000"/>
          </a:bodyPr>
          <a:lstStyle/>
          <a:p>
            <a:r>
              <a:rPr lang="en-US" dirty="0"/>
              <a:t>Multiple Representations: </a:t>
            </a:r>
            <a:br>
              <a:rPr lang="en-US" dirty="0"/>
            </a:br>
            <a:r>
              <a:rPr lang="en-US" dirty="0"/>
              <a:t>Aren’t Those for Elementary Kids?</a:t>
            </a:r>
          </a:p>
        </p:txBody>
      </p:sp>
      <p:pic>
        <p:nvPicPr>
          <p:cNvPr id="3" name="Picture 2" descr="Image of the guide: Using the CRA-I Strategy to Develop Conceptual and Procedural Knowledge of Quadratic Expressons">
            <a:extLst>
              <a:ext uri="{FF2B5EF4-FFF2-40B4-BE49-F238E27FC236}">
                <a16:creationId xmlns:a16="http://schemas.microsoft.com/office/drawing/2014/main" id="{F1D48B6F-C0DB-7F4D-9E6B-672585B07B07}"/>
              </a:ext>
            </a:extLst>
          </p:cNvPr>
          <p:cNvPicPr>
            <a:picLocks noChangeAspect="1"/>
          </p:cNvPicPr>
          <p:nvPr/>
        </p:nvPicPr>
        <p:blipFill>
          <a:blip r:embed="rId3"/>
          <a:stretch>
            <a:fillRect/>
          </a:stretch>
        </p:blipFill>
        <p:spPr>
          <a:xfrm rot="731950">
            <a:off x="6603744" y="813631"/>
            <a:ext cx="3977813" cy="5230736"/>
          </a:xfrm>
          <a:prstGeom prst="rect">
            <a:avLst/>
          </a:prstGeom>
        </p:spPr>
      </p:pic>
      <p:sp>
        <p:nvSpPr>
          <p:cNvPr id="4" name="Rectangle 3">
            <a:extLst>
              <a:ext uri="{FF2B5EF4-FFF2-40B4-BE49-F238E27FC236}">
                <a16:creationId xmlns:a16="http://schemas.microsoft.com/office/drawing/2014/main" id="{0339EB60-1744-8E4E-83E4-5BCB715D1613}"/>
              </a:ext>
            </a:extLst>
          </p:cNvPr>
          <p:cNvSpPr/>
          <p:nvPr/>
        </p:nvSpPr>
        <p:spPr>
          <a:xfrm rot="16200000">
            <a:off x="8566614" y="1978236"/>
            <a:ext cx="6995410" cy="584775"/>
          </a:xfrm>
          <a:prstGeom prst="rect">
            <a:avLst/>
          </a:prstGeom>
        </p:spPr>
        <p:txBody>
          <a:bodyPr wrap="square">
            <a:spAutoFit/>
          </a:bodyPr>
          <a:lstStyle/>
          <a:p>
            <a:r>
              <a:rPr lang="en-US" sz="1400" dirty="0">
                <a:solidFill>
                  <a:schemeClr val="bg1"/>
                </a:solidFill>
              </a:rPr>
              <a:t>https://</a:t>
            </a:r>
            <a:r>
              <a:rPr lang="en-US" sz="1400" dirty="0" err="1">
                <a:solidFill>
                  <a:schemeClr val="bg1"/>
                </a:solidFill>
              </a:rPr>
              <a:t>journals.sagepub.com</a:t>
            </a:r>
            <a:r>
              <a:rPr lang="en-US" sz="1400" dirty="0">
                <a:solidFill>
                  <a:schemeClr val="bg1"/>
                </a:solidFill>
              </a:rPr>
              <a:t>/</a:t>
            </a:r>
            <a:r>
              <a:rPr lang="en-US" sz="1400" dirty="0" err="1">
                <a:solidFill>
                  <a:schemeClr val="bg1"/>
                </a:solidFill>
              </a:rPr>
              <a:t>doi</a:t>
            </a:r>
            <a:r>
              <a:rPr lang="en-US" sz="1400" dirty="0">
                <a:solidFill>
                  <a:schemeClr val="bg1"/>
                </a:solidFill>
              </a:rPr>
              <a:t>/10.1177/0040059916673353</a:t>
            </a:r>
          </a:p>
          <a:p>
            <a:endParaRPr lang="en-US" dirty="0">
              <a:solidFill>
                <a:schemeClr val="bg1"/>
              </a:solidFill>
            </a:endParaRPr>
          </a:p>
        </p:txBody>
      </p:sp>
    </p:spTree>
    <p:extLst>
      <p:ext uri="{BB962C8B-B14F-4D97-AF65-F5344CB8AC3E}">
        <p14:creationId xmlns:p14="http://schemas.microsoft.com/office/powerpoint/2010/main" val="27927227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58E15-289A-4BAD-A1E0-DBF2A2600938}"/>
              </a:ext>
            </a:extLst>
          </p:cNvPr>
          <p:cNvSpPr>
            <a:spLocks noGrp="1"/>
          </p:cNvSpPr>
          <p:nvPr>
            <p:ph type="title"/>
          </p:nvPr>
        </p:nvSpPr>
        <p:spPr/>
        <p:txBody>
          <a:bodyPr/>
          <a:lstStyle/>
          <a:p>
            <a:r>
              <a:rPr lang="en-US" sz="4000" dirty="0">
                <a:ea typeface="Yuanti SC"/>
                <a:cs typeface="Sathu"/>
              </a:rPr>
              <a:t>Multiple Representations Essential Components</a:t>
            </a:r>
            <a:r>
              <a:rPr lang="en-US" dirty="0">
                <a:ea typeface="Yuanti SC"/>
                <a:cs typeface="Sathu"/>
              </a:rPr>
              <a:t> </a:t>
            </a:r>
            <a:endParaRPr lang="en-US" dirty="0"/>
          </a:p>
        </p:txBody>
      </p:sp>
      <p:sp>
        <p:nvSpPr>
          <p:cNvPr id="5" name="Content Placeholder 4">
            <a:extLst>
              <a:ext uri="{FF2B5EF4-FFF2-40B4-BE49-F238E27FC236}">
                <a16:creationId xmlns:a16="http://schemas.microsoft.com/office/drawing/2014/main" id="{063A5EF3-03B2-2841-8287-3FBF974377D8}"/>
              </a:ext>
            </a:extLst>
          </p:cNvPr>
          <p:cNvSpPr>
            <a:spLocks noGrp="1"/>
          </p:cNvSpPr>
          <p:nvPr>
            <p:ph idx="1"/>
          </p:nvPr>
        </p:nvSpPr>
        <p:spPr>
          <a:xfrm>
            <a:off x="737561" y="2041286"/>
            <a:ext cx="10817524" cy="4480734"/>
          </a:xfrm>
        </p:spPr>
        <p:txBody>
          <a:bodyPr/>
          <a:lstStyle/>
          <a:p>
            <a:r>
              <a:rPr lang="en-US" dirty="0"/>
              <a:t>Planful</a:t>
            </a:r>
          </a:p>
          <a:p>
            <a:endParaRPr lang="en-US" dirty="0"/>
          </a:p>
          <a:p>
            <a:r>
              <a:rPr lang="en-US" dirty="0"/>
              <a:t>Anticipatory</a:t>
            </a:r>
          </a:p>
          <a:p>
            <a:endParaRPr lang="en-US" dirty="0"/>
          </a:p>
          <a:p>
            <a:r>
              <a:rPr lang="en-US" dirty="0"/>
              <a:t>Reflective</a:t>
            </a:r>
          </a:p>
        </p:txBody>
      </p:sp>
      <p:pic>
        <p:nvPicPr>
          <p:cNvPr id="3" name="Picture 5" descr="Screenshot of Project STAIR Multiple Representations Essential Components">
            <a:extLst>
              <a:ext uri="{FF2B5EF4-FFF2-40B4-BE49-F238E27FC236}">
                <a16:creationId xmlns:a16="http://schemas.microsoft.com/office/drawing/2014/main" id="{BD6C7DAC-41C3-44B3-BFD5-6FA31FEF2AD1}"/>
              </a:ext>
            </a:extLst>
          </p:cNvPr>
          <p:cNvPicPr>
            <a:picLocks noChangeAspect="1"/>
          </p:cNvPicPr>
          <p:nvPr/>
        </p:nvPicPr>
        <p:blipFill>
          <a:blip r:embed="rId3"/>
          <a:stretch>
            <a:fillRect/>
          </a:stretch>
        </p:blipFill>
        <p:spPr>
          <a:xfrm>
            <a:off x="3617343" y="1601641"/>
            <a:ext cx="7962180" cy="4100418"/>
          </a:xfrm>
          <a:prstGeom prst="rect">
            <a:avLst/>
          </a:prstGeom>
        </p:spPr>
      </p:pic>
    </p:spTree>
    <p:extLst>
      <p:ext uri="{BB962C8B-B14F-4D97-AF65-F5344CB8AC3E}">
        <p14:creationId xmlns:p14="http://schemas.microsoft.com/office/powerpoint/2010/main" val="30048134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847F4-B645-0A4D-966C-925A74400AFE}"/>
              </a:ext>
            </a:extLst>
          </p:cNvPr>
          <p:cNvSpPr>
            <a:spLocks noGrp="1"/>
          </p:cNvSpPr>
          <p:nvPr>
            <p:ph type="title"/>
          </p:nvPr>
        </p:nvSpPr>
        <p:spPr/>
        <p:txBody>
          <a:bodyPr/>
          <a:lstStyle/>
          <a:p>
            <a:r>
              <a:rPr lang="en-US" dirty="0">
                <a:ea typeface="Yuanti SC"/>
                <a:cs typeface="Sathu"/>
              </a:rPr>
              <a:t>Multiplying Linear Expressions Part 1: </a:t>
            </a:r>
            <a:br>
              <a:rPr lang="en-US" dirty="0"/>
            </a:br>
            <a:r>
              <a:rPr lang="en-US" dirty="0">
                <a:ea typeface="Yuanti SC"/>
                <a:cs typeface="Sathu"/>
              </a:rPr>
              <a:t>Using Algebra Blocks</a:t>
            </a:r>
          </a:p>
        </p:txBody>
      </p:sp>
      <p:pic>
        <p:nvPicPr>
          <p:cNvPr id="4" name="Picture 3" descr="Clipart - &lt;strong&gt;Video Camera&lt;/strong&gt; Icon">
            <a:hlinkClick r:id="rId3"/>
            <a:extLst>
              <a:ext uri="{FF2B5EF4-FFF2-40B4-BE49-F238E27FC236}">
                <a16:creationId xmlns:a16="http://schemas.microsoft.com/office/drawing/2014/main" id="{F2DF7A31-40AC-5944-B01B-7A56972A377F}"/>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0675993" y="240805"/>
            <a:ext cx="1355613" cy="1149069"/>
          </a:xfrm>
          <a:prstGeom prst="rect">
            <a:avLst/>
          </a:prstGeom>
        </p:spPr>
      </p:pic>
      <p:pic>
        <p:nvPicPr>
          <p:cNvPr id="16" name="Picture 16" descr="Qr code to the following link: https://www.youtube.com/watch?v=yzTttR7V8W8">
            <a:extLst>
              <a:ext uri="{FF2B5EF4-FFF2-40B4-BE49-F238E27FC236}">
                <a16:creationId xmlns:a16="http://schemas.microsoft.com/office/drawing/2014/main" id="{E67929B8-4258-48F7-ABBD-E70A94799A4B}"/>
              </a:ext>
            </a:extLst>
          </p:cNvPr>
          <p:cNvPicPr>
            <a:picLocks noGrp="1" noChangeAspect="1"/>
          </p:cNvPicPr>
          <p:nvPr>
            <p:ph idx="1"/>
          </p:nvPr>
        </p:nvPicPr>
        <p:blipFill>
          <a:blip r:embed="rId5"/>
          <a:stretch>
            <a:fillRect/>
          </a:stretch>
        </p:blipFill>
        <p:spPr>
          <a:xfrm>
            <a:off x="4191002" y="2067719"/>
            <a:ext cx="3810000" cy="3867150"/>
          </a:xfrm>
        </p:spPr>
      </p:pic>
    </p:spTree>
    <p:extLst>
      <p:ext uri="{BB962C8B-B14F-4D97-AF65-F5344CB8AC3E}">
        <p14:creationId xmlns:p14="http://schemas.microsoft.com/office/powerpoint/2010/main" val="33813037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1537B-3E82-41F6-9E9A-3C64F4F19C07}"/>
              </a:ext>
            </a:extLst>
          </p:cNvPr>
          <p:cNvSpPr>
            <a:spLocks noGrp="1"/>
          </p:cNvSpPr>
          <p:nvPr>
            <p:ph type="title"/>
          </p:nvPr>
        </p:nvSpPr>
        <p:spPr/>
        <p:txBody>
          <a:bodyPr/>
          <a:lstStyle/>
          <a:p>
            <a:r>
              <a:rPr lang="en-US" dirty="0">
                <a:latin typeface="Calibri"/>
                <a:ea typeface="Yuanti SC"/>
                <a:cs typeface="Calibri Light"/>
              </a:rPr>
              <a:t>Want More Multiple Representations? </a:t>
            </a:r>
            <a:endParaRPr lang="en-US" b="0" dirty="0">
              <a:latin typeface="Calibri"/>
              <a:ea typeface="Yuanti SC"/>
            </a:endParaRPr>
          </a:p>
          <a:p>
            <a:endParaRPr lang="en-US" dirty="0"/>
          </a:p>
        </p:txBody>
      </p:sp>
      <p:pic>
        <p:nvPicPr>
          <p:cNvPr id="9" name="Picture 8" descr="Clipart - &lt;strong&gt;Video Camera&lt;/strong&gt; Icon">
            <a:extLst>
              <a:ext uri="{FF2B5EF4-FFF2-40B4-BE49-F238E27FC236}">
                <a16:creationId xmlns:a16="http://schemas.microsoft.com/office/drawing/2014/main" id="{EB67BDB8-AC95-4EB9-BFF5-C1058163F75E}"/>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9999450" y="359030"/>
            <a:ext cx="1355613" cy="1149069"/>
          </a:xfrm>
          <a:prstGeom prst="rect">
            <a:avLst/>
          </a:prstGeom>
        </p:spPr>
      </p:pic>
      <p:pic>
        <p:nvPicPr>
          <p:cNvPr id="6" name="Picture 5" descr="QR code that will link you to more STAIR Tailored videos about multiple representations.">
            <a:extLst>
              <a:ext uri="{FF2B5EF4-FFF2-40B4-BE49-F238E27FC236}">
                <a16:creationId xmlns:a16="http://schemas.microsoft.com/office/drawing/2014/main" id="{6E4C0AAC-F864-47CB-AD31-1376353D84BD}"/>
              </a:ext>
            </a:extLst>
          </p:cNvPr>
          <p:cNvPicPr>
            <a:picLocks noChangeAspect="1"/>
          </p:cNvPicPr>
          <p:nvPr/>
        </p:nvPicPr>
        <p:blipFill>
          <a:blip r:embed="rId4"/>
          <a:stretch>
            <a:fillRect/>
          </a:stretch>
        </p:blipFill>
        <p:spPr>
          <a:xfrm>
            <a:off x="4097182" y="1690689"/>
            <a:ext cx="3997637" cy="3997637"/>
          </a:xfrm>
          <a:prstGeom prst="rect">
            <a:avLst/>
          </a:prstGeom>
          <a:effectLst>
            <a:innerShdw blurRad="114300">
              <a:prstClr val="black"/>
            </a:innerShdw>
          </a:effectLst>
        </p:spPr>
      </p:pic>
    </p:spTree>
    <p:extLst>
      <p:ext uri="{BB962C8B-B14F-4D97-AF65-F5344CB8AC3E}">
        <p14:creationId xmlns:p14="http://schemas.microsoft.com/office/powerpoint/2010/main" val="17355594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descr="Graphic showing the overlap between abstract, concrete and pictorial">
            <a:extLst>
              <a:ext uri="{FF2B5EF4-FFF2-40B4-BE49-F238E27FC236}">
                <a16:creationId xmlns:a16="http://schemas.microsoft.com/office/drawing/2014/main" id="{6BA2150E-B186-8B49-99A3-C53408EB78A7}"/>
              </a:ext>
            </a:extLst>
          </p:cNvPr>
          <p:cNvGraphicFramePr/>
          <p:nvPr>
            <p:extLst>
              <p:ext uri="{D42A27DB-BD31-4B8C-83A1-F6EECF244321}">
                <p14:modId xmlns:p14="http://schemas.microsoft.com/office/powerpoint/2010/main" val="3012566392"/>
              </p:ext>
            </p:extLst>
          </p:nvPr>
        </p:nvGraphicFramePr>
        <p:xfrm>
          <a:off x="-299803" y="1381961"/>
          <a:ext cx="6715593" cy="34528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EAB003D9-9D28-774B-A540-877F1ECB8F25}"/>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96000" y="1125120"/>
            <a:ext cx="1502197" cy="1502197"/>
          </a:xfrm>
          <a:prstGeom prst="rect">
            <a:avLst/>
          </a:prstGeom>
        </p:spPr>
      </p:pic>
      <p:sp>
        <p:nvSpPr>
          <p:cNvPr id="8" name="Content Placeholder 5">
            <a:extLst>
              <a:ext uri="{FF2B5EF4-FFF2-40B4-BE49-F238E27FC236}">
                <a16:creationId xmlns:a16="http://schemas.microsoft.com/office/drawing/2014/main" id="{597AF85D-4214-D24D-ADC2-DA5D4E966F52}"/>
              </a:ext>
            </a:extLst>
          </p:cNvPr>
          <p:cNvSpPr txBox="1">
            <a:spLocks noGrp="1"/>
          </p:cNvSpPr>
          <p:nvPr>
            <p:ph type="title" idx="4294967295"/>
          </p:nvPr>
        </p:nvSpPr>
        <p:spPr>
          <a:xfrm>
            <a:off x="7598197" y="1125120"/>
            <a:ext cx="4139100" cy="43513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228603" indent="-228603" algn="l" defTabSz="914411"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1pPr>
            <a:lvl2pPr marL="685808" indent="-228603" algn="l" defTabSz="914411"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2pPr>
            <a:lvl3pPr marL="1143014" indent="-228603" algn="l" defTabSz="914411"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3pPr>
            <a:lvl4pPr marL="1600220" indent="-228603" algn="l" defTabSz="914411"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4pPr>
            <a:lvl5pPr marL="2057426" indent="-228603" algn="l" defTabSz="914411"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chemeClr val="accent2"/>
                </a:solidFill>
                <a:effectLst/>
                <a:uLnTx/>
                <a:uFillTx/>
                <a:latin typeface="+mn-lt"/>
                <a:ea typeface="Yuanti SC" panose="02010600040101010101" pitchFamily="2" charset="-122"/>
                <a:cs typeface="Helvetica Neue" panose="02000503000000020004" pitchFamily="2" charset="0"/>
              </a:rPr>
              <a:t>What are some of your favorite hands-on or virtual representations?</a:t>
            </a:r>
          </a:p>
        </p:txBody>
      </p:sp>
    </p:spTree>
    <p:extLst>
      <p:ext uri="{BB962C8B-B14F-4D97-AF65-F5344CB8AC3E}">
        <p14:creationId xmlns:p14="http://schemas.microsoft.com/office/powerpoint/2010/main" val="8147352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68CD21-806F-FA4E-9D23-36210F3B6DD1}"/>
              </a:ext>
            </a:extLst>
          </p:cNvPr>
          <p:cNvSpPr>
            <a:spLocks noGrp="1"/>
          </p:cNvSpPr>
          <p:nvPr>
            <p:ph idx="1"/>
          </p:nvPr>
        </p:nvSpPr>
        <p:spPr/>
        <p:txBody>
          <a:bodyPr>
            <a:normAutofit/>
          </a:bodyPr>
          <a:lstStyle/>
          <a:p>
            <a:r>
              <a:rPr lang="en-US" dirty="0"/>
              <a:t>How do you see either </a:t>
            </a:r>
            <a:r>
              <a:rPr lang="en-US" b="1" dirty="0"/>
              <a:t>explicit instruction </a:t>
            </a:r>
            <a:r>
              <a:rPr lang="en-US" dirty="0"/>
              <a:t>or </a:t>
            </a:r>
            <a:r>
              <a:rPr lang="en-US" b="1" dirty="0"/>
              <a:t>multiple representations</a:t>
            </a:r>
            <a:r>
              <a:rPr lang="en-US" dirty="0"/>
              <a:t> fitting into what you’re already doing?</a:t>
            </a:r>
          </a:p>
          <a:p>
            <a:endParaRPr lang="en-US" dirty="0"/>
          </a:p>
          <a:p>
            <a:r>
              <a:rPr lang="en-US" dirty="0"/>
              <a:t>What do you see as </a:t>
            </a:r>
            <a:r>
              <a:rPr lang="en-US" b="1" dirty="0"/>
              <a:t>possible challenges</a:t>
            </a:r>
            <a:r>
              <a:rPr lang="en-US" dirty="0"/>
              <a:t> to using explicit instruction or multiple representations?</a:t>
            </a:r>
          </a:p>
          <a:p>
            <a:endParaRPr lang="en-US" dirty="0"/>
          </a:p>
          <a:p>
            <a:r>
              <a:rPr lang="en-US" dirty="0"/>
              <a:t>How will you address those challenges?</a:t>
            </a:r>
          </a:p>
        </p:txBody>
      </p:sp>
      <p:pic>
        <p:nvPicPr>
          <p:cNvPr id="6" name="Picture 5">
            <a:extLst>
              <a:ext uri="{FF2B5EF4-FFF2-40B4-BE49-F238E27FC236}">
                <a16:creationId xmlns:a16="http://schemas.microsoft.com/office/drawing/2014/main" id="{FE8E891C-7955-FA45-BC71-5F8C3B024B2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4866" y="323428"/>
            <a:ext cx="1502197" cy="1502197"/>
          </a:xfrm>
          <a:prstGeom prst="rect">
            <a:avLst/>
          </a:prstGeom>
        </p:spPr>
      </p:pic>
      <p:sp>
        <p:nvSpPr>
          <p:cNvPr id="2" name="Title 1">
            <a:extLst>
              <a:ext uri="{FF2B5EF4-FFF2-40B4-BE49-F238E27FC236}">
                <a16:creationId xmlns:a16="http://schemas.microsoft.com/office/drawing/2014/main" id="{F21DCFAF-4748-4D80-B29D-7B994D2F78E7}"/>
              </a:ext>
            </a:extLst>
          </p:cNvPr>
          <p:cNvSpPr>
            <a:spLocks noGrp="1"/>
          </p:cNvSpPr>
          <p:nvPr>
            <p:ph type="title"/>
          </p:nvPr>
        </p:nvSpPr>
        <p:spPr>
          <a:xfrm>
            <a:off x="573507" y="-938462"/>
            <a:ext cx="7535777" cy="673768"/>
          </a:xfrm>
        </p:spPr>
        <p:txBody>
          <a:bodyPr>
            <a:normAutofit/>
          </a:bodyPr>
          <a:lstStyle/>
          <a:p>
            <a:r>
              <a:rPr lang="en-US" sz="1600" dirty="0"/>
              <a:t>Considerations</a:t>
            </a:r>
          </a:p>
        </p:txBody>
      </p:sp>
    </p:spTree>
    <p:extLst>
      <p:ext uri="{BB962C8B-B14F-4D97-AF65-F5344CB8AC3E}">
        <p14:creationId xmlns:p14="http://schemas.microsoft.com/office/powerpoint/2010/main" val="21977197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eft Arrow 2">
            <a:extLst>
              <a:ext uri="{FF2B5EF4-FFF2-40B4-BE49-F238E27FC236}">
                <a16:creationId xmlns:a16="http://schemas.microsoft.com/office/drawing/2014/main" id="{602B5B8D-4168-9B42-ADCC-CCB9475F605C}"/>
              </a:ext>
            </a:extLst>
          </p:cNvPr>
          <p:cNvSpPr>
            <a:spLocks noGrp="1"/>
          </p:cNvSpPr>
          <p:nvPr>
            <p:ph type="title" idx="4294967295"/>
          </p:nvPr>
        </p:nvSpPr>
        <p:spPr>
          <a:xfrm>
            <a:off x="4494908" y="450878"/>
            <a:ext cx="6414868" cy="1537191"/>
          </a:xfrm>
          <a:prstGeom prst="leftArrow">
            <a:avLst/>
          </a:prstGeom>
          <a:solidFill>
            <a:schemeClr val="accent2"/>
          </a:solidFill>
          <a:ln w="12700" cap="flat" cmpd="sng" algn="ctr">
            <a:solidFill>
              <a:schemeClr val="accent2">
                <a:shade val="50000"/>
              </a:schemeClr>
            </a:solid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1">
                    <a:lumMod val="50000"/>
                  </a:schemeClr>
                </a:solidFill>
                <a:effectLst/>
                <a:uLnTx/>
                <a:uFillTx/>
                <a:latin typeface="+mn-lt"/>
                <a:ea typeface="+mn-ea"/>
                <a:cs typeface="+mn-cs"/>
              </a:rPr>
              <a:t>Instructional Platform</a:t>
            </a:r>
          </a:p>
        </p:txBody>
      </p:sp>
      <p:sp>
        <p:nvSpPr>
          <p:cNvPr id="15" name="Content Placeholder 5">
            <a:extLst>
              <a:ext uri="{FF2B5EF4-FFF2-40B4-BE49-F238E27FC236}">
                <a16:creationId xmlns:a16="http://schemas.microsoft.com/office/drawing/2014/main" id="{3A8DAD39-58BA-C646-ADB3-28BE369A5736}"/>
              </a:ext>
            </a:extLst>
          </p:cNvPr>
          <p:cNvSpPr txBox="1">
            <a:spLocks/>
          </p:cNvSpPr>
          <p:nvPr/>
        </p:nvSpPr>
        <p:spPr>
          <a:xfrm>
            <a:off x="5352411" y="1851638"/>
            <a:ext cx="6414868" cy="4188894"/>
          </a:xfrm>
          <a:prstGeom prst="rect">
            <a:avLst/>
          </a:prstGeom>
        </p:spPr>
        <p:txBody>
          <a:bodyPr/>
          <a:lstStyle>
            <a:lvl1pPr marL="228603" indent="-228603" algn="l" defTabSz="914411"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Yuanti SC" panose="02010600040101010101" pitchFamily="2" charset="-122"/>
                <a:cs typeface="Tunga" panose="020B0502040204020203" pitchFamily="34" charset="0"/>
              </a:defRPr>
            </a:lvl1pPr>
            <a:lvl2pPr marL="685808" indent="-228603" algn="l" defTabSz="914411"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Tunga" panose="020B0502040204020203" pitchFamily="34" charset="0"/>
              </a:defRPr>
            </a:lvl2pPr>
            <a:lvl3pPr marL="1143014" indent="-228603" algn="l" defTabSz="914411"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Tunga" panose="020B0502040204020203" pitchFamily="34" charset="0"/>
              </a:defRPr>
            </a:lvl3pPr>
            <a:lvl4pPr marL="1600220" indent="-228603" algn="l" defTabSz="914411"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Tunga" panose="020B0502040204020203" pitchFamily="34" charset="0"/>
              </a:defRPr>
            </a:lvl4pPr>
            <a:lvl5pPr marL="2057426" indent="-228603" algn="l" defTabSz="914411"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Tunga" panose="020B0502040204020203" pitchFamily="34" charset="0"/>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a:t>
            </a:r>
            <a:r>
              <a:rPr lang="en-US" b="1" dirty="0"/>
              <a:t>instructional platform</a:t>
            </a:r>
            <a:r>
              <a:rPr lang="en-US" dirty="0"/>
              <a:t> is the jumping off point for instruction</a:t>
            </a:r>
          </a:p>
          <a:p>
            <a:r>
              <a:rPr lang="en-US" dirty="0"/>
              <a:t>Progress-monitoring data help you determine whether the platform is sufficient or needs </a:t>
            </a:r>
            <a:r>
              <a:rPr lang="en-US" b="1" dirty="0"/>
              <a:t>adaptations</a:t>
            </a:r>
          </a:p>
        </p:txBody>
      </p:sp>
      <p:sp>
        <p:nvSpPr>
          <p:cNvPr id="7" name="Left Arrow 6">
            <a:extLst>
              <a:ext uri="{FF2B5EF4-FFF2-40B4-BE49-F238E27FC236}">
                <a16:creationId xmlns:a16="http://schemas.microsoft.com/office/drawing/2014/main" id="{CE0C815C-D854-EB4B-8D9B-63600BBDA970}"/>
              </a:ext>
            </a:extLst>
          </p:cNvPr>
          <p:cNvSpPr/>
          <p:nvPr/>
        </p:nvSpPr>
        <p:spPr>
          <a:xfrm>
            <a:off x="4494908" y="3946085"/>
            <a:ext cx="6414868" cy="1537191"/>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a:solidFill>
                  <a:schemeClr val="accent1">
                    <a:lumMod val="50000"/>
                  </a:schemeClr>
                </a:solidFill>
              </a:rPr>
              <a:t>Adaptations to Platform</a:t>
            </a:r>
          </a:p>
        </p:txBody>
      </p:sp>
      <p:pic>
        <p:nvPicPr>
          <p:cNvPr id="4" name="Picture 3" descr="A flow chart that shows a quick overview of the data-based individualization (D B I) Process. (This chart does not have any steps covered up.)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
            <a:extLst>
              <a:ext uri="{FF2B5EF4-FFF2-40B4-BE49-F238E27FC236}">
                <a16:creationId xmlns:a16="http://schemas.microsoft.com/office/drawing/2014/main" id="{5D70E73F-428C-AD49-8011-F52264E51A86}"/>
              </a:ext>
            </a:extLst>
          </p:cNvPr>
          <p:cNvPicPr>
            <a:picLocks noChangeAspect="1"/>
          </p:cNvPicPr>
          <p:nvPr/>
        </p:nvPicPr>
        <p:blipFill>
          <a:blip r:embed="rId3"/>
          <a:stretch>
            <a:fillRect/>
          </a:stretch>
        </p:blipFill>
        <p:spPr>
          <a:xfrm>
            <a:off x="335280" y="563880"/>
            <a:ext cx="4366546" cy="6294120"/>
          </a:xfrm>
          <a:prstGeom prst="rect">
            <a:avLst/>
          </a:prstGeom>
        </p:spPr>
      </p:pic>
    </p:spTree>
    <p:extLst>
      <p:ext uri="{BB962C8B-B14F-4D97-AF65-F5344CB8AC3E}">
        <p14:creationId xmlns:p14="http://schemas.microsoft.com/office/powerpoint/2010/main" val="36972507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a:ea typeface="Yuanti TC"/>
              </a:rPr>
              <a:t>Instructional Adaptations</a:t>
            </a:r>
            <a:endParaRPr lang="en-US" dirty="0"/>
          </a:p>
        </p:txBody>
      </p:sp>
    </p:spTree>
    <p:extLst>
      <p:ext uri="{BB962C8B-B14F-4D97-AF65-F5344CB8AC3E}">
        <p14:creationId xmlns:p14="http://schemas.microsoft.com/office/powerpoint/2010/main" val="5982202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638119-5544-F042-BF86-589CBF471034}"/>
              </a:ext>
            </a:extLst>
          </p:cNvPr>
          <p:cNvSpPr>
            <a:spLocks noGrp="1"/>
          </p:cNvSpPr>
          <p:nvPr>
            <p:ph type="title" idx="4294967295"/>
          </p:nvPr>
        </p:nvSpPr>
        <p:spPr>
          <a:xfrm>
            <a:off x="2613890" y="540328"/>
            <a:ext cx="6241137" cy="822312"/>
          </a:xfrm>
          <a:prstGeom prst="rect">
            <a:avLst/>
          </a:prstGeom>
          <a:solidFill>
            <a:srgbClr val="7030A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chemeClr val="lt1"/>
                </a:solidFill>
                <a:effectLst/>
                <a:uLnTx/>
                <a:uFillTx/>
                <a:latin typeface="+mn-lt"/>
                <a:ea typeface="+mn-ea"/>
                <a:cs typeface="+mn-cs"/>
              </a:rPr>
              <a:t>Implement with Greater Fidelity</a:t>
            </a:r>
          </a:p>
        </p:txBody>
      </p:sp>
      <p:sp>
        <p:nvSpPr>
          <p:cNvPr id="5" name="Rectangle 4">
            <a:extLst>
              <a:ext uri="{FF2B5EF4-FFF2-40B4-BE49-F238E27FC236}">
                <a16:creationId xmlns:a16="http://schemas.microsoft.com/office/drawing/2014/main" id="{30A4B6B8-D1E1-214F-A7CA-52D854CBA6B4}"/>
              </a:ext>
            </a:extLst>
          </p:cNvPr>
          <p:cNvSpPr/>
          <p:nvPr/>
        </p:nvSpPr>
        <p:spPr>
          <a:xfrm>
            <a:off x="2613891" y="2529820"/>
            <a:ext cx="6252188" cy="8445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solidFill>
                  <a:schemeClr val="accent1">
                    <a:lumMod val="50000"/>
                  </a:schemeClr>
                </a:solidFill>
              </a:rPr>
              <a:t>Increase Dosage</a:t>
            </a:r>
          </a:p>
        </p:txBody>
      </p:sp>
      <p:sp>
        <p:nvSpPr>
          <p:cNvPr id="6" name="Rectangle 5">
            <a:extLst>
              <a:ext uri="{FF2B5EF4-FFF2-40B4-BE49-F238E27FC236}">
                <a16:creationId xmlns:a16="http://schemas.microsoft.com/office/drawing/2014/main" id="{969FC34D-014E-6544-B6F4-BD9922F1FCCD}"/>
              </a:ext>
            </a:extLst>
          </p:cNvPr>
          <p:cNvSpPr/>
          <p:nvPr/>
        </p:nvSpPr>
        <p:spPr>
          <a:xfrm>
            <a:off x="2613891" y="3546076"/>
            <a:ext cx="6252188" cy="8237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solidFill>
                  <a:schemeClr val="accent1">
                    <a:lumMod val="50000"/>
                  </a:schemeClr>
                </a:solidFill>
              </a:rPr>
              <a:t>Adapt Mathematics Content</a:t>
            </a:r>
          </a:p>
        </p:txBody>
      </p:sp>
      <p:sp>
        <p:nvSpPr>
          <p:cNvPr id="7" name="Rectangle 6">
            <a:extLst>
              <a:ext uri="{FF2B5EF4-FFF2-40B4-BE49-F238E27FC236}">
                <a16:creationId xmlns:a16="http://schemas.microsoft.com/office/drawing/2014/main" id="{7D9FF3C4-0F9F-2346-A55B-287193B8841B}"/>
              </a:ext>
            </a:extLst>
          </p:cNvPr>
          <p:cNvSpPr/>
          <p:nvPr/>
        </p:nvSpPr>
        <p:spPr>
          <a:xfrm>
            <a:off x="2613891" y="4541550"/>
            <a:ext cx="6252188" cy="823768"/>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solidFill>
                  <a:schemeClr val="accent1">
                    <a:lumMod val="50000"/>
                  </a:schemeClr>
                </a:solidFill>
              </a:rPr>
              <a:t>Utilize Explicit Instruction</a:t>
            </a:r>
          </a:p>
        </p:txBody>
      </p:sp>
      <p:sp>
        <p:nvSpPr>
          <p:cNvPr id="8" name="Rectangle 7">
            <a:extLst>
              <a:ext uri="{FF2B5EF4-FFF2-40B4-BE49-F238E27FC236}">
                <a16:creationId xmlns:a16="http://schemas.microsoft.com/office/drawing/2014/main" id="{9A8C2004-16E4-9648-B973-AF4A3A8AD5CF}"/>
              </a:ext>
            </a:extLst>
          </p:cNvPr>
          <p:cNvSpPr/>
          <p:nvPr/>
        </p:nvSpPr>
        <p:spPr>
          <a:xfrm>
            <a:off x="2613891" y="1534346"/>
            <a:ext cx="6252188" cy="82376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solidFill>
                  <a:schemeClr val="accent1">
                    <a:lumMod val="50000"/>
                  </a:schemeClr>
                </a:solidFill>
              </a:rPr>
              <a:t>Embed Behavioral Supports</a:t>
            </a:r>
          </a:p>
        </p:txBody>
      </p:sp>
      <p:sp>
        <p:nvSpPr>
          <p:cNvPr id="9" name="Rectangle 8">
            <a:extLst>
              <a:ext uri="{FF2B5EF4-FFF2-40B4-BE49-F238E27FC236}">
                <a16:creationId xmlns:a16="http://schemas.microsoft.com/office/drawing/2014/main" id="{F5BACD14-FFA9-A74C-80F3-E168FB76C36A}"/>
              </a:ext>
            </a:extLst>
          </p:cNvPr>
          <p:cNvSpPr/>
          <p:nvPr/>
        </p:nvSpPr>
        <p:spPr>
          <a:xfrm>
            <a:off x="2613891" y="5537024"/>
            <a:ext cx="6252188" cy="82376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t>Explicitly Teach Transfer</a:t>
            </a:r>
          </a:p>
        </p:txBody>
      </p:sp>
    </p:spTree>
    <p:extLst>
      <p:ext uri="{BB962C8B-B14F-4D97-AF65-F5344CB8AC3E}">
        <p14:creationId xmlns:p14="http://schemas.microsoft.com/office/powerpoint/2010/main" val="3719101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F98C5D-ABAF-4882-9317-B45C6D72464A}"/>
              </a:ext>
            </a:extLst>
          </p:cNvPr>
          <p:cNvSpPr>
            <a:spLocks noGrp="1"/>
          </p:cNvSpPr>
          <p:nvPr>
            <p:ph type="title" idx="4294967295"/>
          </p:nvPr>
        </p:nvSpPr>
        <p:spPr>
          <a:xfrm>
            <a:off x="2502568" y="365125"/>
            <a:ext cx="8851233" cy="1325563"/>
          </a:xfrm>
        </p:spPr>
        <p:txBody>
          <a:bodyPr>
            <a:normAutofit/>
          </a:bodyPr>
          <a:lstStyle/>
          <a:p>
            <a:r>
              <a:rPr lang="en-US" sz="1200" dirty="0"/>
              <a:t>Webinar</a:t>
            </a:r>
            <a:r>
              <a:rPr lang="en-US" sz="1200" baseline="0" dirty="0"/>
              <a:t> Series</a:t>
            </a:r>
            <a:endParaRPr lang="en-US" sz="1200" dirty="0"/>
          </a:p>
        </p:txBody>
      </p:sp>
      <p:pic>
        <p:nvPicPr>
          <p:cNvPr id="2" name="Picture 1" descr="Screenshot of all 3 webinars in this series">
            <a:extLst>
              <a:ext uri="{FF2B5EF4-FFF2-40B4-BE49-F238E27FC236}">
                <a16:creationId xmlns:a16="http://schemas.microsoft.com/office/drawing/2014/main" id="{8A3644CA-DB7F-554C-8C85-052C5B4D94DE}"/>
              </a:ext>
            </a:extLst>
          </p:cNvPr>
          <p:cNvPicPr>
            <a:picLocks noChangeAspect="1"/>
          </p:cNvPicPr>
          <p:nvPr/>
        </p:nvPicPr>
        <p:blipFill>
          <a:blip r:embed="rId2"/>
          <a:stretch>
            <a:fillRect/>
          </a:stretch>
        </p:blipFill>
        <p:spPr>
          <a:xfrm>
            <a:off x="2080219" y="0"/>
            <a:ext cx="8031561" cy="6858000"/>
          </a:xfrm>
          <a:prstGeom prst="rect">
            <a:avLst/>
          </a:prstGeom>
        </p:spPr>
      </p:pic>
    </p:spTree>
    <p:extLst>
      <p:ext uri="{BB962C8B-B14F-4D97-AF65-F5344CB8AC3E}">
        <p14:creationId xmlns:p14="http://schemas.microsoft.com/office/powerpoint/2010/main" val="39792425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F79C3F3-8F62-9146-A999-C1C48A6B87B4}"/>
              </a:ext>
            </a:extLst>
          </p:cNvPr>
          <p:cNvSpPr>
            <a:spLocks noGrp="1"/>
          </p:cNvSpPr>
          <p:nvPr>
            <p:ph type="body" sz="half" idx="2"/>
          </p:nvPr>
        </p:nvSpPr>
        <p:spPr>
          <a:xfrm>
            <a:off x="420066" y="1304080"/>
            <a:ext cx="3932236" cy="1600200"/>
          </a:xfrm>
        </p:spPr>
        <p:txBody>
          <a:bodyPr>
            <a:normAutofit/>
          </a:bodyPr>
          <a:lstStyle/>
          <a:p>
            <a:pPr marL="285750" indent="-285750">
              <a:buFont typeface="Arial" panose="020B0604020202020204" pitchFamily="34" charset="0"/>
              <a:buChar char="•"/>
            </a:pPr>
            <a:r>
              <a:rPr lang="en-US" sz="2800" dirty="0"/>
              <a:t>Create a checklist of key components of the intervention</a:t>
            </a:r>
          </a:p>
        </p:txBody>
      </p:sp>
      <p:pic>
        <p:nvPicPr>
          <p:cNvPr id="12" name="Content Placeholder 11">
            <a:extLst>
              <a:ext uri="{FF2B5EF4-FFF2-40B4-BE49-F238E27FC236}">
                <a16:creationId xmlns:a16="http://schemas.microsoft.com/office/drawing/2014/main" id="{699851EE-F2C9-8041-AB9F-7C1BF1158652}"/>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5087829" y="1092817"/>
            <a:ext cx="6422019" cy="5472368"/>
          </a:xfrm>
        </p:spPr>
      </p:pic>
      <p:sp>
        <p:nvSpPr>
          <p:cNvPr id="7" name="Title 6">
            <a:extLst>
              <a:ext uri="{FF2B5EF4-FFF2-40B4-BE49-F238E27FC236}">
                <a16:creationId xmlns:a16="http://schemas.microsoft.com/office/drawing/2014/main" id="{C083A7A9-B65E-0242-977F-E2BD451A9A7F}"/>
              </a:ext>
            </a:extLst>
          </p:cNvPr>
          <p:cNvSpPr>
            <a:spLocks noGrp="1"/>
          </p:cNvSpPr>
          <p:nvPr>
            <p:ph type="title" idx="4294967295"/>
          </p:nvPr>
        </p:nvSpPr>
        <p:spPr>
          <a:xfrm>
            <a:off x="230454" y="270505"/>
            <a:ext cx="6241137" cy="822312"/>
          </a:xfrm>
          <a:prstGeom prst="rect">
            <a:avLst/>
          </a:prstGeom>
          <a:solidFill>
            <a:srgbClr val="7030A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chemeClr val="lt1"/>
                </a:solidFill>
                <a:effectLst/>
                <a:uLnTx/>
                <a:uFillTx/>
                <a:latin typeface="+mn-lt"/>
                <a:ea typeface="+mn-ea"/>
                <a:cs typeface="+mn-cs"/>
              </a:rPr>
              <a:t>Implement with Greater Fidelity</a:t>
            </a:r>
          </a:p>
        </p:txBody>
      </p:sp>
    </p:spTree>
    <p:extLst>
      <p:ext uri="{BB962C8B-B14F-4D97-AF65-F5344CB8AC3E}">
        <p14:creationId xmlns:p14="http://schemas.microsoft.com/office/powerpoint/2010/main" val="30248857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04377B6-14FF-F54F-9835-3AC6034EAE3D}"/>
              </a:ext>
            </a:extLst>
          </p:cNvPr>
          <p:cNvSpPr>
            <a:spLocks noGrp="1"/>
          </p:cNvSpPr>
          <p:nvPr>
            <p:ph type="body" sz="half" idx="2"/>
          </p:nvPr>
        </p:nvSpPr>
        <p:spPr>
          <a:xfrm>
            <a:off x="360104" y="1217950"/>
            <a:ext cx="5126296" cy="4110925"/>
          </a:xfrm>
        </p:spPr>
        <p:txBody>
          <a:bodyPr>
            <a:noAutofit/>
          </a:bodyPr>
          <a:lstStyle/>
          <a:p>
            <a:pPr marL="285750" indent="-285750">
              <a:buFont typeface="Arial" panose="020B0604020202020204" pitchFamily="34" charset="0"/>
              <a:buChar char="•"/>
            </a:pPr>
            <a:r>
              <a:rPr lang="en-US" sz="2800" dirty="0"/>
              <a:t>Operationally define the behavior you want to see</a:t>
            </a:r>
          </a:p>
          <a:p>
            <a:pPr marL="285750" indent="-285750">
              <a:buFont typeface="Arial" panose="020B0604020202020204" pitchFamily="34" charset="0"/>
              <a:buChar char="•"/>
            </a:pPr>
            <a:r>
              <a:rPr lang="en-US" sz="2800" dirty="0"/>
              <a:t>What does it look like?</a:t>
            </a:r>
          </a:p>
          <a:p>
            <a:pPr marL="285750" indent="-285750">
              <a:buFont typeface="Arial" panose="020B0604020202020204" pitchFamily="34" charset="0"/>
              <a:buChar char="•"/>
            </a:pPr>
            <a:r>
              <a:rPr lang="en-US" sz="2800" dirty="0"/>
              <a:t>What does it sound like?</a:t>
            </a:r>
          </a:p>
          <a:p>
            <a:pPr marL="285750" indent="-285750">
              <a:buFont typeface="Arial" panose="020B0604020202020204" pitchFamily="34" charset="0"/>
              <a:buChar char="•"/>
            </a:pPr>
            <a:r>
              <a:rPr lang="en-US" sz="2800" dirty="0"/>
              <a:t>Communicate this definition with the students</a:t>
            </a:r>
          </a:p>
          <a:p>
            <a:pPr marL="285750" indent="-285750">
              <a:buFont typeface="Arial" panose="020B0604020202020204" pitchFamily="34" charset="0"/>
              <a:buChar char="•"/>
            </a:pPr>
            <a:r>
              <a:rPr lang="en-US" sz="2800" dirty="0"/>
              <a:t>Find out what is reinforcing to the student</a:t>
            </a:r>
          </a:p>
          <a:p>
            <a:pPr marL="285750" indent="-285750">
              <a:buFont typeface="Arial" panose="020B0604020202020204" pitchFamily="34" charset="0"/>
              <a:buChar char="•"/>
            </a:pPr>
            <a:r>
              <a:rPr lang="en-US" sz="2800" dirty="0"/>
              <a:t>Reinforce the behavior you want to see</a:t>
            </a:r>
          </a:p>
        </p:txBody>
      </p:sp>
      <p:pic>
        <p:nvPicPr>
          <p:cNvPr id="8" name="Picture Placeholder 7">
            <a:extLst>
              <a:ext uri="{FF2B5EF4-FFF2-40B4-BE49-F238E27FC236}">
                <a16:creationId xmlns:a16="http://schemas.microsoft.com/office/drawing/2014/main" id="{FE88F179-7471-C94B-AF1C-290A6699C986}"/>
              </a:ext>
              <a:ext uri="{C183D7F6-B498-43B3-948B-1728B52AA6E4}">
                <adec:decorative xmlns:adec="http://schemas.microsoft.com/office/drawing/2017/decorative" val="1"/>
              </a:ext>
            </a:extLst>
          </p:cNvPr>
          <p:cNvPicPr>
            <a:picLocks noGrp="1" noChangeAspect="1"/>
          </p:cNvPicPr>
          <p:nvPr>
            <p:ph type="pic" idx="1"/>
          </p:nvPr>
        </p:nvPicPr>
        <p:blipFill rotWithShape="1">
          <a:blip r:embed="rId3"/>
          <a:srcRect l="4802" t="14316" r="12848" b="13071"/>
          <a:stretch/>
        </p:blipFill>
        <p:spPr>
          <a:xfrm>
            <a:off x="8168457" y="700548"/>
            <a:ext cx="3222114" cy="2027904"/>
          </a:xfrm>
        </p:spPr>
      </p:pic>
      <p:pic>
        <p:nvPicPr>
          <p:cNvPr id="10" name="Picture 9">
            <a:extLst>
              <a:ext uri="{FF2B5EF4-FFF2-40B4-BE49-F238E27FC236}">
                <a16:creationId xmlns:a16="http://schemas.microsoft.com/office/drawing/2014/main" id="{FD49EE98-8D20-0345-9280-EF6362ED567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60334" y="3076882"/>
            <a:ext cx="2857500" cy="2857500"/>
          </a:xfrm>
          <a:prstGeom prst="rect">
            <a:avLst/>
          </a:prstGeom>
        </p:spPr>
      </p:pic>
      <p:sp>
        <p:nvSpPr>
          <p:cNvPr id="11" name="Title 10">
            <a:extLst>
              <a:ext uri="{FF2B5EF4-FFF2-40B4-BE49-F238E27FC236}">
                <a16:creationId xmlns:a16="http://schemas.microsoft.com/office/drawing/2014/main" id="{6B85B44B-817E-6444-B888-852623E7C152}"/>
              </a:ext>
            </a:extLst>
          </p:cNvPr>
          <p:cNvSpPr>
            <a:spLocks noGrp="1"/>
          </p:cNvSpPr>
          <p:nvPr>
            <p:ph type="title" idx="4294967295"/>
          </p:nvPr>
        </p:nvSpPr>
        <p:spPr>
          <a:xfrm>
            <a:off x="218054" y="277792"/>
            <a:ext cx="6252188" cy="823768"/>
          </a:xfrm>
          <a:prstGeom prst="rect">
            <a:avLst/>
          </a:prstGeom>
          <a:solidFill>
            <a:srgbClr val="00B0F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chemeClr val="tx1"/>
                </a:solidFill>
                <a:effectLst/>
                <a:uLnTx/>
                <a:uFillTx/>
                <a:latin typeface="+mn-lt"/>
                <a:ea typeface="+mn-ea"/>
                <a:cs typeface="+mn-cs"/>
              </a:rPr>
              <a:t>Embed Behavioral Supports</a:t>
            </a:r>
          </a:p>
        </p:txBody>
      </p:sp>
    </p:spTree>
    <p:extLst>
      <p:ext uri="{BB962C8B-B14F-4D97-AF65-F5344CB8AC3E}">
        <p14:creationId xmlns:p14="http://schemas.microsoft.com/office/powerpoint/2010/main" val="9006409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95151D7C-8187-AB4E-8795-1959395F166C}"/>
              </a:ext>
            </a:extLst>
          </p:cNvPr>
          <p:cNvGraphicFramePr>
            <a:graphicFrameLocks noGrp="1"/>
          </p:cNvGraphicFramePr>
          <p:nvPr>
            <p:ph idx="1"/>
            <p:extLst>
              <p:ext uri="{D42A27DB-BD31-4B8C-83A1-F6EECF244321}">
                <p14:modId xmlns:p14="http://schemas.microsoft.com/office/powerpoint/2010/main" val="1321156820"/>
              </p:ext>
            </p:extLst>
          </p:nvPr>
        </p:nvGraphicFramePr>
        <p:xfrm>
          <a:off x="838200" y="1825625"/>
          <a:ext cx="10515600" cy="3749040"/>
        </p:xfrm>
        <a:graphic>
          <a:graphicData uri="http://schemas.openxmlformats.org/drawingml/2006/table">
            <a:tbl>
              <a:tblPr firstRow="1" bandRow="1">
                <a:tableStyleId>{21E4AEA4-8DFA-4A89-87EB-49C32662AFE0}</a:tableStyleId>
              </a:tblPr>
              <a:tblGrid>
                <a:gridCol w="5257800">
                  <a:extLst>
                    <a:ext uri="{9D8B030D-6E8A-4147-A177-3AD203B41FA5}">
                      <a16:colId xmlns:a16="http://schemas.microsoft.com/office/drawing/2014/main" val="2517475878"/>
                    </a:ext>
                  </a:extLst>
                </a:gridCol>
                <a:gridCol w="5257800">
                  <a:extLst>
                    <a:ext uri="{9D8B030D-6E8A-4147-A177-3AD203B41FA5}">
                      <a16:colId xmlns:a16="http://schemas.microsoft.com/office/drawing/2014/main" val="1615656784"/>
                    </a:ext>
                  </a:extLst>
                </a:gridCol>
              </a:tblGrid>
              <a:tr h="370840">
                <a:tc>
                  <a:txBody>
                    <a:bodyPr/>
                    <a:lstStyle/>
                    <a:p>
                      <a:pPr marL="0" marR="0" indent="0" algn="l" defTabSz="914411" rtl="0" eaLnBrk="1" fontAlgn="auto" latinLnBrk="0" hangingPunct="1">
                        <a:lnSpc>
                          <a:spcPct val="100000"/>
                        </a:lnSpc>
                        <a:spcBef>
                          <a:spcPts val="0"/>
                        </a:spcBef>
                        <a:spcAft>
                          <a:spcPts val="0"/>
                        </a:spcAft>
                        <a:buClrTx/>
                        <a:buSzTx/>
                        <a:buFontTx/>
                        <a:buNone/>
                        <a:tabLst/>
                        <a:defRPr/>
                      </a:pPr>
                      <a:r>
                        <a:rPr lang="en-US" sz="2400" dirty="0"/>
                        <a:t>What do I do?</a:t>
                      </a:r>
                    </a:p>
                  </a:txBody>
                  <a:tcPr/>
                </a:tc>
                <a:tc>
                  <a:txBody>
                    <a:bodyPr/>
                    <a:lstStyle/>
                    <a:p>
                      <a:r>
                        <a:rPr lang="en-US" sz="2400" dirty="0"/>
                        <a:t>What might it look like?</a:t>
                      </a:r>
                    </a:p>
                  </a:txBody>
                  <a:tcPr/>
                </a:tc>
                <a:extLst>
                  <a:ext uri="{0D108BD9-81ED-4DB2-BD59-A6C34878D82A}">
                    <a16:rowId xmlns:a16="http://schemas.microsoft.com/office/drawing/2014/main" val="1071530673"/>
                  </a:ext>
                </a:extLst>
              </a:tr>
              <a:tr h="370840">
                <a:tc>
                  <a:txBody>
                    <a:bodyPr/>
                    <a:lstStyle/>
                    <a:p>
                      <a:r>
                        <a:rPr lang="en-US" sz="2400" dirty="0"/>
                        <a:t>Increase intervention session length</a:t>
                      </a:r>
                    </a:p>
                  </a:txBody>
                  <a:tcPr/>
                </a:tc>
                <a:tc>
                  <a:txBody>
                    <a:bodyPr/>
                    <a:lstStyle/>
                    <a:p>
                      <a:r>
                        <a:rPr lang="en-US" sz="2400" dirty="0"/>
                        <a:t>15 min twice per week -&gt; 30 min twice per week</a:t>
                      </a:r>
                    </a:p>
                  </a:txBody>
                  <a:tcPr/>
                </a:tc>
                <a:extLst>
                  <a:ext uri="{0D108BD9-81ED-4DB2-BD59-A6C34878D82A}">
                    <a16:rowId xmlns:a16="http://schemas.microsoft.com/office/drawing/2014/main" val="1038658715"/>
                  </a:ext>
                </a:extLst>
              </a:tr>
              <a:tr h="370840">
                <a:tc>
                  <a:txBody>
                    <a:bodyPr/>
                    <a:lstStyle/>
                    <a:p>
                      <a:r>
                        <a:rPr lang="en-US" sz="2400" dirty="0"/>
                        <a:t>Increase the number of sessions per day</a:t>
                      </a:r>
                    </a:p>
                  </a:txBody>
                  <a:tcPr/>
                </a:tc>
                <a:tc>
                  <a:txBody>
                    <a:bodyPr/>
                    <a:lstStyle/>
                    <a:p>
                      <a:r>
                        <a:rPr lang="en-US" sz="2400" dirty="0"/>
                        <a:t>15 min in the a.m. -&gt; 15 min in the a.m. and p.m.</a:t>
                      </a:r>
                    </a:p>
                  </a:txBody>
                  <a:tcPr/>
                </a:tc>
                <a:extLst>
                  <a:ext uri="{0D108BD9-81ED-4DB2-BD59-A6C34878D82A}">
                    <a16:rowId xmlns:a16="http://schemas.microsoft.com/office/drawing/2014/main" val="1999452520"/>
                  </a:ext>
                </a:extLst>
              </a:tr>
              <a:tr h="370840">
                <a:tc>
                  <a:txBody>
                    <a:bodyPr/>
                    <a:lstStyle/>
                    <a:p>
                      <a:r>
                        <a:rPr lang="en-US" sz="2400" dirty="0"/>
                        <a:t>Increase the number of sessions per week</a:t>
                      </a:r>
                    </a:p>
                  </a:txBody>
                  <a:tcPr/>
                </a:tc>
                <a:tc>
                  <a:txBody>
                    <a:bodyPr/>
                    <a:lstStyle/>
                    <a:p>
                      <a:r>
                        <a:rPr lang="en-US" sz="2400" dirty="0"/>
                        <a:t>2 times per week -&gt; 4 times per week</a:t>
                      </a:r>
                    </a:p>
                  </a:txBody>
                  <a:tcPr/>
                </a:tc>
                <a:extLst>
                  <a:ext uri="{0D108BD9-81ED-4DB2-BD59-A6C34878D82A}">
                    <a16:rowId xmlns:a16="http://schemas.microsoft.com/office/drawing/2014/main" val="1098745354"/>
                  </a:ext>
                </a:extLst>
              </a:tr>
              <a:tr h="370840">
                <a:tc>
                  <a:txBody>
                    <a:bodyPr/>
                    <a:lstStyle/>
                    <a:p>
                      <a:r>
                        <a:rPr lang="en-US" sz="2400" dirty="0"/>
                        <a:t>Increase the number of weeks overall</a:t>
                      </a:r>
                    </a:p>
                  </a:txBody>
                  <a:tcPr/>
                </a:tc>
                <a:tc>
                  <a:txBody>
                    <a:bodyPr/>
                    <a:lstStyle/>
                    <a:p>
                      <a:r>
                        <a:rPr lang="en-US" sz="2400" dirty="0"/>
                        <a:t>6 week intervention -&gt; 10 week intervention</a:t>
                      </a:r>
                    </a:p>
                  </a:txBody>
                  <a:tcPr/>
                </a:tc>
                <a:extLst>
                  <a:ext uri="{0D108BD9-81ED-4DB2-BD59-A6C34878D82A}">
                    <a16:rowId xmlns:a16="http://schemas.microsoft.com/office/drawing/2014/main" val="346730648"/>
                  </a:ext>
                </a:extLst>
              </a:tr>
            </a:tbl>
          </a:graphicData>
        </a:graphic>
      </p:graphicFrame>
      <p:sp>
        <p:nvSpPr>
          <p:cNvPr id="7" name="Title 6">
            <a:extLst>
              <a:ext uri="{FF2B5EF4-FFF2-40B4-BE49-F238E27FC236}">
                <a16:creationId xmlns:a16="http://schemas.microsoft.com/office/drawing/2014/main" id="{6D4D4BE8-4709-8140-A796-EA7098619CC5}"/>
              </a:ext>
            </a:extLst>
          </p:cNvPr>
          <p:cNvSpPr>
            <a:spLocks noGrp="1"/>
          </p:cNvSpPr>
          <p:nvPr>
            <p:ph type="title" idx="4294967295"/>
          </p:nvPr>
        </p:nvSpPr>
        <p:spPr>
          <a:xfrm>
            <a:off x="260435" y="221335"/>
            <a:ext cx="6252188" cy="844550"/>
          </a:xfrm>
          <a:prstGeom prst="rect">
            <a:avLst/>
          </a:prstGeom>
          <a:solidFill>
            <a:srgbClr val="00B05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chemeClr val="accent1">
                    <a:lumMod val="50000"/>
                  </a:schemeClr>
                </a:solidFill>
                <a:effectLst/>
                <a:uLnTx/>
                <a:uFillTx/>
                <a:latin typeface="+mn-lt"/>
                <a:ea typeface="+mn-ea"/>
                <a:cs typeface="+mn-cs"/>
              </a:rPr>
              <a:t>Increase Dosage</a:t>
            </a:r>
          </a:p>
        </p:txBody>
      </p:sp>
    </p:spTree>
    <p:extLst>
      <p:ext uri="{BB962C8B-B14F-4D97-AF65-F5344CB8AC3E}">
        <p14:creationId xmlns:p14="http://schemas.microsoft.com/office/powerpoint/2010/main" val="13948162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DA6D7A-F602-8149-AD66-141AE9C60D70}"/>
              </a:ext>
            </a:extLst>
          </p:cNvPr>
          <p:cNvSpPr>
            <a:spLocks noGrp="1"/>
          </p:cNvSpPr>
          <p:nvPr>
            <p:ph idx="1"/>
          </p:nvPr>
        </p:nvSpPr>
        <p:spPr>
          <a:xfrm>
            <a:off x="304158" y="1253331"/>
            <a:ext cx="10515600" cy="4351338"/>
          </a:xfrm>
        </p:spPr>
        <p:txBody>
          <a:bodyPr>
            <a:normAutofit lnSpcReduction="10000"/>
          </a:bodyPr>
          <a:lstStyle/>
          <a:p>
            <a:r>
              <a:rPr lang="en-US" dirty="0"/>
              <a:t>Whole-class adjustments</a:t>
            </a:r>
          </a:p>
          <a:p>
            <a:pPr lvl="1"/>
            <a:r>
              <a:rPr lang="en-US" dirty="0"/>
              <a:t>Engage students in </a:t>
            </a:r>
            <a:r>
              <a:rPr lang="en-US" b="1" dirty="0"/>
              <a:t>discourse</a:t>
            </a:r>
          </a:p>
          <a:p>
            <a:pPr lvl="1"/>
            <a:r>
              <a:rPr lang="en-US" dirty="0"/>
              <a:t>Provide </a:t>
            </a:r>
            <a:r>
              <a:rPr lang="en-US" b="1" dirty="0"/>
              <a:t>worked examples</a:t>
            </a:r>
          </a:p>
          <a:p>
            <a:pPr lvl="1"/>
            <a:r>
              <a:rPr lang="en-US" dirty="0"/>
              <a:t>Chunk problems into </a:t>
            </a:r>
            <a:r>
              <a:rPr lang="en-US" b="1" dirty="0"/>
              <a:t>smaller steps</a:t>
            </a:r>
          </a:p>
          <a:p>
            <a:pPr lvl="1"/>
            <a:r>
              <a:rPr lang="en-US" dirty="0"/>
              <a:t>Teach math </a:t>
            </a:r>
            <a:r>
              <a:rPr lang="en-US" b="1" dirty="0"/>
              <a:t>vocabulary</a:t>
            </a:r>
          </a:p>
          <a:p>
            <a:pPr lvl="1"/>
            <a:r>
              <a:rPr lang="en-US" dirty="0"/>
              <a:t>Practice </a:t>
            </a:r>
            <a:r>
              <a:rPr lang="en-US" b="1" dirty="0"/>
              <a:t>fact fluency</a:t>
            </a:r>
          </a:p>
          <a:p>
            <a:pPr lvl="1"/>
            <a:r>
              <a:rPr lang="en-US" dirty="0"/>
              <a:t>Teacher </a:t>
            </a:r>
            <a:r>
              <a:rPr lang="en-US" b="1" dirty="0"/>
              <a:t>alternate algorithms</a:t>
            </a:r>
          </a:p>
          <a:p>
            <a:pPr lvl="1"/>
            <a:r>
              <a:rPr lang="en-US" dirty="0"/>
              <a:t>Encourage </a:t>
            </a:r>
            <a:r>
              <a:rPr lang="en-US" b="1" dirty="0"/>
              <a:t>alternate</a:t>
            </a:r>
            <a:r>
              <a:rPr lang="en-US" dirty="0"/>
              <a:t> methods and solutions</a:t>
            </a:r>
          </a:p>
          <a:p>
            <a:pPr lvl="1"/>
            <a:r>
              <a:rPr lang="en-US" dirty="0"/>
              <a:t>Use </a:t>
            </a:r>
            <a:r>
              <a:rPr lang="en-US" b="1" dirty="0"/>
              <a:t>multiple representations</a:t>
            </a:r>
          </a:p>
        </p:txBody>
      </p:sp>
      <p:sp>
        <p:nvSpPr>
          <p:cNvPr id="6" name="Title 5">
            <a:extLst>
              <a:ext uri="{FF2B5EF4-FFF2-40B4-BE49-F238E27FC236}">
                <a16:creationId xmlns:a16="http://schemas.microsoft.com/office/drawing/2014/main" id="{7C7FA1F9-A9E0-6D45-8CDC-32E5C790B45D}"/>
              </a:ext>
            </a:extLst>
          </p:cNvPr>
          <p:cNvSpPr>
            <a:spLocks noGrp="1"/>
          </p:cNvSpPr>
          <p:nvPr>
            <p:ph type="title" idx="4294967295"/>
          </p:nvPr>
        </p:nvSpPr>
        <p:spPr>
          <a:xfrm>
            <a:off x="245445" y="269153"/>
            <a:ext cx="6252188" cy="823768"/>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chemeClr val="accent1">
                    <a:lumMod val="50000"/>
                  </a:schemeClr>
                </a:solidFill>
                <a:effectLst/>
                <a:uLnTx/>
                <a:uFillTx/>
                <a:latin typeface="+mn-lt"/>
                <a:ea typeface="+mn-ea"/>
                <a:cs typeface="+mn-cs"/>
              </a:rPr>
              <a:t>Adapt Mathematics Content</a:t>
            </a:r>
          </a:p>
        </p:txBody>
      </p:sp>
    </p:spTree>
    <p:extLst>
      <p:ext uri="{BB962C8B-B14F-4D97-AF65-F5344CB8AC3E}">
        <p14:creationId xmlns:p14="http://schemas.microsoft.com/office/powerpoint/2010/main" val="21680417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F9E2E8-1F37-B446-AFF4-A3C6F23E1309}"/>
              </a:ext>
            </a:extLst>
          </p:cNvPr>
          <p:cNvSpPr>
            <a:spLocks noGrp="1"/>
          </p:cNvSpPr>
          <p:nvPr>
            <p:ph type="title" idx="4294967295"/>
          </p:nvPr>
        </p:nvSpPr>
        <p:spPr>
          <a:xfrm>
            <a:off x="200475" y="250508"/>
            <a:ext cx="6252188" cy="823768"/>
          </a:xfrm>
          <a:prstGeom prst="rect">
            <a:avLst/>
          </a:prstGeom>
          <a:solidFill>
            <a:srgbClr val="FF93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chemeClr val="accent1">
                    <a:lumMod val="50000"/>
                  </a:schemeClr>
                </a:solidFill>
                <a:effectLst/>
                <a:uLnTx/>
                <a:uFillTx/>
                <a:latin typeface="+mn-lt"/>
                <a:ea typeface="+mn-ea"/>
                <a:cs typeface="+mn-cs"/>
              </a:rPr>
              <a:t>Utilize Explicit Instruction</a:t>
            </a:r>
          </a:p>
        </p:txBody>
      </p:sp>
      <p:pic>
        <p:nvPicPr>
          <p:cNvPr id="9" name="Picture 8" descr="This graphic explains the three components of explicit instruction: modeling, practice, and supports. Modeling includes clear explanation and planned examples. Practice includes guided practice and independent practice. Supports includes asking the right questions, eliciting frequent responses, providing immediate specific feedback, and maintaining a brisk pace. ">
            <a:extLst>
              <a:ext uri="{FF2B5EF4-FFF2-40B4-BE49-F238E27FC236}">
                <a16:creationId xmlns:a16="http://schemas.microsoft.com/office/drawing/2014/main" id="{13DD33F8-444C-D245-97EA-3A6DAB77E588}"/>
              </a:ext>
            </a:extLst>
          </p:cNvPr>
          <p:cNvPicPr>
            <a:picLocks noChangeAspect="1"/>
          </p:cNvPicPr>
          <p:nvPr/>
        </p:nvPicPr>
        <p:blipFill>
          <a:blip r:embed="rId3"/>
          <a:stretch>
            <a:fillRect/>
          </a:stretch>
        </p:blipFill>
        <p:spPr>
          <a:xfrm>
            <a:off x="3326569" y="1298892"/>
            <a:ext cx="5334000" cy="5308600"/>
          </a:xfrm>
          <a:prstGeom prst="rect">
            <a:avLst/>
          </a:prstGeom>
        </p:spPr>
      </p:pic>
    </p:spTree>
    <p:extLst>
      <p:ext uri="{BB962C8B-B14F-4D97-AF65-F5344CB8AC3E}">
        <p14:creationId xmlns:p14="http://schemas.microsoft.com/office/powerpoint/2010/main" val="26516058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198B45-8B8F-D341-ABFA-263FFFE412BE}"/>
              </a:ext>
            </a:extLst>
          </p:cNvPr>
          <p:cNvSpPr>
            <a:spLocks noGrp="1"/>
          </p:cNvSpPr>
          <p:nvPr>
            <p:ph idx="1"/>
          </p:nvPr>
        </p:nvSpPr>
        <p:spPr>
          <a:xfrm>
            <a:off x="358516" y="1253331"/>
            <a:ext cx="9130258" cy="4351338"/>
          </a:xfrm>
        </p:spPr>
        <p:txBody>
          <a:bodyPr>
            <a:normAutofit/>
          </a:bodyPr>
          <a:lstStyle/>
          <a:p>
            <a:r>
              <a:rPr lang="en-US" dirty="0"/>
              <a:t>Teach students to use already-learned skills on more difficult problems</a:t>
            </a:r>
          </a:p>
          <a:p>
            <a:endParaRPr lang="en-US" dirty="0"/>
          </a:p>
        </p:txBody>
      </p:sp>
      <p:sp>
        <p:nvSpPr>
          <p:cNvPr id="6" name="Title 5">
            <a:extLst>
              <a:ext uri="{FF2B5EF4-FFF2-40B4-BE49-F238E27FC236}">
                <a16:creationId xmlns:a16="http://schemas.microsoft.com/office/drawing/2014/main" id="{DE87B1EE-2AB9-B447-A305-DC25B8EAAB51}"/>
              </a:ext>
            </a:extLst>
          </p:cNvPr>
          <p:cNvSpPr>
            <a:spLocks noGrp="1"/>
          </p:cNvSpPr>
          <p:nvPr>
            <p:ph type="title" idx="4294967295"/>
          </p:nvPr>
        </p:nvSpPr>
        <p:spPr>
          <a:xfrm>
            <a:off x="230455" y="269153"/>
            <a:ext cx="6252188" cy="823768"/>
          </a:xfrm>
          <a:prstGeom prst="rect">
            <a:avLst/>
          </a:prstGeom>
          <a:solidFill>
            <a:srgbClr val="FF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chemeClr val="lt1"/>
                </a:solidFill>
                <a:effectLst/>
                <a:uLnTx/>
                <a:uFillTx/>
                <a:latin typeface="+mn-lt"/>
                <a:ea typeface="+mn-ea"/>
                <a:cs typeface="+mn-cs"/>
              </a:rPr>
              <a:t>Explicitly Teach Transfer</a:t>
            </a:r>
          </a:p>
        </p:txBody>
      </p:sp>
      <p:sp>
        <p:nvSpPr>
          <p:cNvPr id="7" name="Content Placeholder 2">
            <a:extLst>
              <a:ext uri="{FF2B5EF4-FFF2-40B4-BE49-F238E27FC236}">
                <a16:creationId xmlns:a16="http://schemas.microsoft.com/office/drawing/2014/main" id="{E5E4A3FD-BBA1-A348-8EFF-65A0E92504C9}"/>
              </a:ext>
            </a:extLst>
          </p:cNvPr>
          <p:cNvSpPr txBox="1">
            <a:spLocks/>
          </p:cNvSpPr>
          <p:nvPr/>
        </p:nvSpPr>
        <p:spPr>
          <a:xfrm>
            <a:off x="1018084" y="1999762"/>
            <a:ext cx="10515600" cy="4351338"/>
          </a:xfrm>
          <a:prstGeom prst="rect">
            <a:avLst/>
          </a:prstGeom>
        </p:spPr>
        <p:txBody>
          <a:bodyPr vert="horz" lIns="91440" tIns="45720" rIns="91440" bIns="45720" rtlCol="0">
            <a:normAutofit/>
          </a:bodyPr>
          <a:lstStyle>
            <a:lvl1pPr marL="228603" indent="-228603" algn="l" defTabSz="914411"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1pPr>
            <a:lvl2pPr marL="685808" indent="-228603" algn="l" defTabSz="914411"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2pPr>
            <a:lvl3pPr marL="1143014" indent="-228603" algn="l" defTabSz="914411"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3pPr>
            <a:lvl4pPr marL="1600220" indent="-228603" algn="l" defTabSz="914411"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4pPr>
            <a:lvl5pPr marL="2057426" indent="-228603" algn="l" defTabSz="914411"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marL="0" indent="0">
              <a:buFont typeface="Arial" panose="020B0604020202020204" pitchFamily="34" charset="0"/>
              <a:buNone/>
            </a:pPr>
            <a:r>
              <a:rPr lang="en-US" i="1" dirty="0">
                <a:solidFill>
                  <a:schemeClr val="accent2"/>
                </a:solidFill>
              </a:rPr>
              <a:t>Morgan spent $42 for shoes. This was $14 less than twice what they spent for a shirt. How much was the shirt? </a:t>
            </a:r>
          </a:p>
          <a:p>
            <a:pPr marL="0" indent="0">
              <a:buFont typeface="Arial" panose="020B0604020202020204" pitchFamily="34" charset="0"/>
              <a:buNone/>
            </a:pPr>
            <a:endParaRPr lang="en-US" dirty="0"/>
          </a:p>
          <a:p>
            <a:pPr marL="0" indent="0">
              <a:buFont typeface="Arial" panose="020B0604020202020204" pitchFamily="34" charset="0"/>
              <a:buNone/>
            </a:pPr>
            <a:r>
              <a:rPr lang="en-US" i="1" dirty="0">
                <a:solidFill>
                  <a:schemeClr val="accent6"/>
                </a:solidFill>
              </a:rPr>
              <a:t>Pat wanted to organize their button collection. There were 42 buttons in the collection. 14 buttons were lost from a container that had twice as many than what were originally in the container. How many buttons were in the container?</a:t>
            </a:r>
          </a:p>
        </p:txBody>
      </p:sp>
    </p:spTree>
    <p:extLst>
      <p:ext uri="{BB962C8B-B14F-4D97-AF65-F5344CB8AC3E}">
        <p14:creationId xmlns:p14="http://schemas.microsoft.com/office/powerpoint/2010/main" val="27898860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1537B-3E82-41F6-9E9A-3C64F4F19C07}"/>
              </a:ext>
            </a:extLst>
          </p:cNvPr>
          <p:cNvSpPr>
            <a:spLocks noGrp="1"/>
          </p:cNvSpPr>
          <p:nvPr>
            <p:ph type="title"/>
          </p:nvPr>
        </p:nvSpPr>
        <p:spPr>
          <a:xfrm>
            <a:off x="838200" y="639161"/>
            <a:ext cx="10515600" cy="1325563"/>
          </a:xfrm>
        </p:spPr>
        <p:txBody>
          <a:bodyPr/>
          <a:lstStyle/>
          <a:p>
            <a:r>
              <a:rPr lang="en-US" dirty="0">
                <a:latin typeface="Calibri"/>
                <a:ea typeface="Yuanti SC"/>
                <a:cs typeface="Calibri Light"/>
              </a:rPr>
              <a:t>Want More About Adaptations?</a:t>
            </a:r>
            <a:endParaRPr lang="en-US" b="0" dirty="0">
              <a:latin typeface="Calibri"/>
              <a:ea typeface="Yuanti SC"/>
            </a:endParaRPr>
          </a:p>
          <a:p>
            <a:endParaRPr lang="en-US" dirty="0"/>
          </a:p>
        </p:txBody>
      </p:sp>
      <p:pic>
        <p:nvPicPr>
          <p:cNvPr id="9" name="Picture 8" descr="Clipart - &lt;strong&gt;Video Camera&lt;/strong&gt; Icon">
            <a:extLst>
              <a:ext uri="{FF2B5EF4-FFF2-40B4-BE49-F238E27FC236}">
                <a16:creationId xmlns:a16="http://schemas.microsoft.com/office/drawing/2014/main" id="{EB67BDB8-AC95-4EB9-BFF5-C1058163F75E}"/>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9999450" y="359030"/>
            <a:ext cx="1355613" cy="1149069"/>
          </a:xfrm>
          <a:prstGeom prst="rect">
            <a:avLst/>
          </a:prstGeom>
        </p:spPr>
      </p:pic>
      <p:pic>
        <p:nvPicPr>
          <p:cNvPr id="4" name="Picture 4" descr="A close up of a black background&#10;&#10;Description generated with high confidence">
            <a:extLst>
              <a:ext uri="{FF2B5EF4-FFF2-40B4-BE49-F238E27FC236}">
                <a16:creationId xmlns:a16="http://schemas.microsoft.com/office/drawing/2014/main" id="{1CADA77D-31F9-4597-929A-EFD60F5BDF0D}"/>
              </a:ext>
            </a:extLst>
          </p:cNvPr>
          <p:cNvPicPr>
            <a:picLocks noChangeAspect="1"/>
          </p:cNvPicPr>
          <p:nvPr/>
        </p:nvPicPr>
        <p:blipFill>
          <a:blip r:embed="rId4"/>
          <a:stretch>
            <a:fillRect/>
          </a:stretch>
        </p:blipFill>
        <p:spPr>
          <a:xfrm>
            <a:off x="4001477" y="1964724"/>
            <a:ext cx="4189046" cy="4146568"/>
          </a:xfrm>
          <a:prstGeom prst="rect">
            <a:avLst/>
          </a:prstGeom>
        </p:spPr>
      </p:pic>
    </p:spTree>
    <p:extLst>
      <p:ext uri="{BB962C8B-B14F-4D97-AF65-F5344CB8AC3E}">
        <p14:creationId xmlns:p14="http://schemas.microsoft.com/office/powerpoint/2010/main" val="2947157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2F922-1BC4-F544-8E5D-D15E5B58D182}"/>
              </a:ext>
            </a:extLst>
          </p:cNvPr>
          <p:cNvSpPr>
            <a:spLocks noGrp="1"/>
          </p:cNvSpPr>
          <p:nvPr>
            <p:ph type="ctrTitle"/>
          </p:nvPr>
        </p:nvSpPr>
        <p:spPr/>
        <p:txBody>
          <a:bodyPr/>
          <a:lstStyle/>
          <a:p>
            <a:r>
              <a:rPr lang="en-US" dirty="0"/>
              <a:t>Remote Learning</a:t>
            </a:r>
          </a:p>
        </p:txBody>
      </p:sp>
      <p:sp>
        <p:nvSpPr>
          <p:cNvPr id="3" name="Subtitle 2">
            <a:extLst>
              <a:ext uri="{FF2B5EF4-FFF2-40B4-BE49-F238E27FC236}">
                <a16:creationId xmlns:a16="http://schemas.microsoft.com/office/drawing/2014/main" id="{63585343-E7A9-1145-9BBD-F39525BC7FB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1115623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EE4AD-5EF3-2D41-8EF5-158DB3F66342}"/>
              </a:ext>
            </a:extLst>
          </p:cNvPr>
          <p:cNvSpPr>
            <a:spLocks noGrp="1"/>
          </p:cNvSpPr>
          <p:nvPr>
            <p:ph type="title"/>
          </p:nvPr>
        </p:nvSpPr>
        <p:spPr>
          <a:xfrm>
            <a:off x="838196" y="0"/>
            <a:ext cx="10515600" cy="1325563"/>
          </a:xfrm>
        </p:spPr>
        <p:txBody>
          <a:bodyPr/>
          <a:lstStyle/>
          <a:p>
            <a:r>
              <a:rPr lang="en-US" dirty="0"/>
              <a:t>How to Use Practices in Remote Instruction</a:t>
            </a:r>
          </a:p>
        </p:txBody>
      </p:sp>
      <p:graphicFrame>
        <p:nvGraphicFramePr>
          <p:cNvPr id="5" name="Table 5">
            <a:extLst>
              <a:ext uri="{FF2B5EF4-FFF2-40B4-BE49-F238E27FC236}">
                <a16:creationId xmlns:a16="http://schemas.microsoft.com/office/drawing/2014/main" id="{FB21F30C-A8A0-A648-873C-6A1494C60AD4}"/>
              </a:ext>
            </a:extLst>
          </p:cNvPr>
          <p:cNvGraphicFramePr>
            <a:graphicFrameLocks noGrp="1"/>
          </p:cNvGraphicFramePr>
          <p:nvPr>
            <p:extLst>
              <p:ext uri="{D42A27DB-BD31-4B8C-83A1-F6EECF244321}">
                <p14:modId xmlns:p14="http://schemas.microsoft.com/office/powerpoint/2010/main" val="836376905"/>
              </p:ext>
            </p:extLst>
          </p:nvPr>
        </p:nvGraphicFramePr>
        <p:xfrm>
          <a:off x="938294" y="1325563"/>
          <a:ext cx="10415502" cy="4335409"/>
        </p:xfrm>
        <a:graphic>
          <a:graphicData uri="http://schemas.openxmlformats.org/drawingml/2006/table">
            <a:tbl>
              <a:tblPr firstRow="1" bandRow="1">
                <a:tableStyleId>{93296810-A885-4BE3-A3E7-6D5BEEA58F35}</a:tableStyleId>
              </a:tblPr>
              <a:tblGrid>
                <a:gridCol w="3471834">
                  <a:extLst>
                    <a:ext uri="{9D8B030D-6E8A-4147-A177-3AD203B41FA5}">
                      <a16:colId xmlns:a16="http://schemas.microsoft.com/office/drawing/2014/main" val="477208725"/>
                    </a:ext>
                  </a:extLst>
                </a:gridCol>
                <a:gridCol w="3471834">
                  <a:extLst>
                    <a:ext uri="{9D8B030D-6E8A-4147-A177-3AD203B41FA5}">
                      <a16:colId xmlns:a16="http://schemas.microsoft.com/office/drawing/2014/main" val="1071718659"/>
                    </a:ext>
                  </a:extLst>
                </a:gridCol>
                <a:gridCol w="3471834">
                  <a:extLst>
                    <a:ext uri="{9D8B030D-6E8A-4147-A177-3AD203B41FA5}">
                      <a16:colId xmlns:a16="http://schemas.microsoft.com/office/drawing/2014/main" val="1378678063"/>
                    </a:ext>
                  </a:extLst>
                </a:gridCol>
              </a:tblGrid>
              <a:tr h="860689">
                <a:tc>
                  <a:txBody>
                    <a:bodyPr/>
                    <a:lstStyle/>
                    <a:p>
                      <a:pPr algn="ctr"/>
                      <a:r>
                        <a:rPr lang="en-US" sz="2400" dirty="0"/>
                        <a:t>Support</a:t>
                      </a:r>
                    </a:p>
                  </a:txBody>
                  <a:tcPr/>
                </a:tc>
                <a:tc>
                  <a:txBody>
                    <a:bodyPr/>
                    <a:lstStyle/>
                    <a:p>
                      <a:pPr algn="ctr"/>
                      <a:r>
                        <a:rPr lang="en-US" sz="2400" dirty="0"/>
                        <a:t>What it looks like in person:</a:t>
                      </a:r>
                    </a:p>
                  </a:txBody>
                  <a:tcPr/>
                </a:tc>
                <a:tc>
                  <a:txBody>
                    <a:bodyPr/>
                    <a:lstStyle/>
                    <a:p>
                      <a:pPr algn="ctr"/>
                      <a:r>
                        <a:rPr lang="en-US" sz="2400" dirty="0"/>
                        <a:t>What it looks like in remote learning:</a:t>
                      </a:r>
                    </a:p>
                  </a:txBody>
                  <a:tcPr/>
                </a:tc>
                <a:extLst>
                  <a:ext uri="{0D108BD9-81ED-4DB2-BD59-A6C34878D82A}">
                    <a16:rowId xmlns:a16="http://schemas.microsoft.com/office/drawing/2014/main" val="2536995251"/>
                  </a:ext>
                </a:extLst>
              </a:tr>
              <a:tr h="770949">
                <a:tc>
                  <a:txBody>
                    <a:bodyPr/>
                    <a:lstStyle/>
                    <a:p>
                      <a:pPr algn="ctr"/>
                      <a:r>
                        <a:rPr lang="en-US" sz="2400" dirty="0"/>
                        <a:t>Multiple </a:t>
                      </a:r>
                    </a:p>
                    <a:p>
                      <a:pPr algn="ctr"/>
                      <a:r>
                        <a:rPr lang="en-US" sz="2400" dirty="0"/>
                        <a:t>Representations</a:t>
                      </a:r>
                      <a:endParaRPr lang="en-US" sz="2400" b="1" dirty="0"/>
                    </a:p>
                  </a:txBody>
                  <a:tcPr/>
                </a:tc>
                <a:tc>
                  <a:txBody>
                    <a:bodyPr/>
                    <a:lstStyle/>
                    <a:p>
                      <a:r>
                        <a:rPr lang="en-US" sz="2400" dirty="0"/>
                        <a:t>Hands-on manipulatives</a:t>
                      </a:r>
                    </a:p>
                  </a:txBody>
                  <a:tcPr/>
                </a:tc>
                <a:tc>
                  <a:txBody>
                    <a:bodyPr/>
                    <a:lstStyle/>
                    <a:p>
                      <a:r>
                        <a:rPr lang="en-US" sz="2400" dirty="0"/>
                        <a:t>Virtual manipulatives</a:t>
                      </a:r>
                    </a:p>
                  </a:txBody>
                  <a:tcPr/>
                </a:tc>
                <a:extLst>
                  <a:ext uri="{0D108BD9-81ED-4DB2-BD59-A6C34878D82A}">
                    <a16:rowId xmlns:a16="http://schemas.microsoft.com/office/drawing/2014/main" val="214897643"/>
                  </a:ext>
                </a:extLst>
              </a:tr>
              <a:tr h="2484169">
                <a:tc>
                  <a:txBody>
                    <a:bodyPr/>
                    <a:lstStyle/>
                    <a:p>
                      <a:pPr algn="ctr"/>
                      <a:endParaRPr lang="en-US" sz="2400" dirty="0"/>
                    </a:p>
                    <a:p>
                      <a:pPr algn="ctr"/>
                      <a:endParaRPr lang="en-US" sz="2400" dirty="0"/>
                    </a:p>
                    <a:p>
                      <a:pPr algn="ctr"/>
                      <a:r>
                        <a:rPr lang="en-US" sz="2400" dirty="0"/>
                        <a:t>Explicit </a:t>
                      </a:r>
                    </a:p>
                    <a:p>
                      <a:pPr algn="ctr"/>
                      <a:r>
                        <a:rPr lang="en-US" sz="2400" dirty="0"/>
                        <a:t>Instruction</a:t>
                      </a:r>
                      <a:endParaRPr lang="en-US" sz="2400" b="1" dirty="0"/>
                    </a:p>
                  </a:txBody>
                  <a:tcPr/>
                </a:tc>
                <a:tc>
                  <a:txBody>
                    <a:bodyPr/>
                    <a:lstStyle/>
                    <a:p>
                      <a:r>
                        <a:rPr lang="en-US" sz="2400" dirty="0"/>
                        <a:t>Modeling in person</a:t>
                      </a:r>
                    </a:p>
                  </a:txBody>
                  <a:tcPr/>
                </a:tc>
                <a:tc>
                  <a:txBody>
                    <a:bodyPr/>
                    <a:lstStyle/>
                    <a:p>
                      <a:r>
                        <a:rPr lang="en-US" sz="2400" dirty="0"/>
                        <a:t>Modeling in a video for asynchronous learning.</a:t>
                      </a:r>
                    </a:p>
                    <a:p>
                      <a:endParaRPr lang="en-US" sz="2400" dirty="0"/>
                    </a:p>
                    <a:p>
                      <a:r>
                        <a:rPr lang="en-US" sz="2400" dirty="0"/>
                        <a:t>Model using a virtual whiteboard or document camera for synchronous learning.</a:t>
                      </a:r>
                    </a:p>
                  </a:txBody>
                  <a:tcPr/>
                </a:tc>
                <a:extLst>
                  <a:ext uri="{0D108BD9-81ED-4DB2-BD59-A6C34878D82A}">
                    <a16:rowId xmlns:a16="http://schemas.microsoft.com/office/drawing/2014/main" val="2266024612"/>
                  </a:ext>
                </a:extLst>
              </a:tr>
            </a:tbl>
          </a:graphicData>
        </a:graphic>
      </p:graphicFrame>
    </p:spTree>
    <p:extLst>
      <p:ext uri="{BB962C8B-B14F-4D97-AF65-F5344CB8AC3E}">
        <p14:creationId xmlns:p14="http://schemas.microsoft.com/office/powerpoint/2010/main" val="36111694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F4C56-91C9-EE48-A385-05B32F7E9C47}"/>
              </a:ext>
            </a:extLst>
          </p:cNvPr>
          <p:cNvSpPr>
            <a:spLocks noGrp="1"/>
          </p:cNvSpPr>
          <p:nvPr>
            <p:ph type="title"/>
          </p:nvPr>
        </p:nvSpPr>
        <p:spPr/>
        <p:txBody>
          <a:bodyPr/>
          <a:lstStyle/>
          <a:p>
            <a:r>
              <a:rPr lang="en-US" dirty="0"/>
              <a:t>Video Access</a:t>
            </a:r>
          </a:p>
        </p:txBody>
      </p:sp>
      <p:pic>
        <p:nvPicPr>
          <p:cNvPr id="4" name="Picture 4" descr="A screenshot of a cell phone&#10;&#10;Description generated with very high confidence">
            <a:hlinkClick r:id="rId3"/>
            <a:extLst>
              <a:ext uri="{FF2B5EF4-FFF2-40B4-BE49-F238E27FC236}">
                <a16:creationId xmlns:a16="http://schemas.microsoft.com/office/drawing/2014/main" id="{062F0167-F59D-4AD9-B7CB-325F6489A8BF}"/>
              </a:ext>
            </a:extLst>
          </p:cNvPr>
          <p:cNvPicPr>
            <a:picLocks noChangeAspect="1"/>
          </p:cNvPicPr>
          <p:nvPr/>
        </p:nvPicPr>
        <p:blipFill>
          <a:blip r:embed="rId4"/>
          <a:stretch>
            <a:fillRect/>
          </a:stretch>
        </p:blipFill>
        <p:spPr>
          <a:xfrm>
            <a:off x="3317631" y="2070806"/>
            <a:ext cx="5556738" cy="386097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595696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B1A56-31E4-4CFC-B9F9-F2509C1E64B3}"/>
              </a:ext>
            </a:extLst>
          </p:cNvPr>
          <p:cNvSpPr>
            <a:spLocks noGrp="1"/>
          </p:cNvSpPr>
          <p:nvPr>
            <p:ph type="title"/>
          </p:nvPr>
        </p:nvSpPr>
        <p:spPr/>
        <p:txBody>
          <a:bodyPr/>
          <a:lstStyle/>
          <a:p>
            <a:r>
              <a:rPr lang="en-US" dirty="0">
                <a:latin typeface="Calibri"/>
                <a:ea typeface="Yuanti SC"/>
                <a:cs typeface="Sathu"/>
              </a:rPr>
              <a:t>Essential Questions  </a:t>
            </a:r>
            <a:endParaRPr lang="en-US" dirty="0">
              <a:latin typeface="Calibri"/>
            </a:endParaRPr>
          </a:p>
        </p:txBody>
      </p:sp>
      <p:sp>
        <p:nvSpPr>
          <p:cNvPr id="3" name="Content Placeholder 2">
            <a:extLst>
              <a:ext uri="{FF2B5EF4-FFF2-40B4-BE49-F238E27FC236}">
                <a16:creationId xmlns:a16="http://schemas.microsoft.com/office/drawing/2014/main" id="{8D7A87DA-D1DE-4B80-A0B5-2C5D94BFC27C}"/>
              </a:ext>
            </a:extLst>
          </p:cNvPr>
          <p:cNvSpPr>
            <a:spLocks noGrp="1"/>
          </p:cNvSpPr>
          <p:nvPr>
            <p:ph idx="1"/>
          </p:nvPr>
        </p:nvSpPr>
        <p:spPr/>
        <p:txBody>
          <a:bodyPr vert="horz" lIns="91440" tIns="45720" rIns="91440" bIns="45720" rtlCol="0" anchor="t">
            <a:normAutofit/>
          </a:bodyPr>
          <a:lstStyle/>
          <a:p>
            <a:pPr marL="742950" indent="-742950">
              <a:buAutoNum type="arabicPeriod"/>
            </a:pPr>
            <a:r>
              <a:rPr lang="en-US" sz="4000" dirty="0"/>
              <a:t>What </a:t>
            </a:r>
            <a:r>
              <a:rPr lang="en-US" sz="4000" b="1" dirty="0"/>
              <a:t>high-quality</a:t>
            </a:r>
            <a:r>
              <a:rPr lang="en-US" sz="4000" dirty="0"/>
              <a:t> mathematics instruction can you use in an </a:t>
            </a:r>
            <a:r>
              <a:rPr lang="en-US" sz="4000" b="1" dirty="0"/>
              <a:t>instructional platform</a:t>
            </a:r>
            <a:r>
              <a:rPr lang="en-US" sz="4000" dirty="0"/>
              <a:t>?</a:t>
            </a:r>
          </a:p>
          <a:p>
            <a:pPr marL="742950" indent="-742950">
              <a:buAutoNum type="arabicPeriod"/>
            </a:pPr>
            <a:endParaRPr lang="en-US" sz="4000" dirty="0">
              <a:ea typeface="Yuanti SC"/>
            </a:endParaRPr>
          </a:p>
          <a:p>
            <a:pPr marL="742950" indent="-742950">
              <a:buAutoNum type="arabicPeriod"/>
            </a:pPr>
            <a:r>
              <a:rPr lang="en-US" sz="4000" dirty="0">
                <a:ea typeface="Yuanti SC"/>
              </a:rPr>
              <a:t>What </a:t>
            </a:r>
            <a:r>
              <a:rPr lang="en-US" sz="4000" b="1" dirty="0">
                <a:ea typeface="Yuanti SC"/>
              </a:rPr>
              <a:t>instructional adaptations </a:t>
            </a:r>
            <a:r>
              <a:rPr lang="en-US" sz="4000" dirty="0">
                <a:ea typeface="Yuanti SC"/>
              </a:rPr>
              <a:t>can you make within DBI?</a:t>
            </a:r>
          </a:p>
          <a:p>
            <a:pPr marL="0" indent="0">
              <a:buNone/>
            </a:pPr>
            <a:endParaRPr lang="en-US" sz="4000" dirty="0">
              <a:ea typeface="Yuanti SC"/>
            </a:endParaRPr>
          </a:p>
          <a:p>
            <a:pPr marL="0" indent="0">
              <a:buNone/>
            </a:pPr>
            <a:endParaRPr lang="en-US" dirty="0"/>
          </a:p>
        </p:txBody>
      </p:sp>
    </p:spTree>
    <p:extLst>
      <p:ext uri="{BB962C8B-B14F-4D97-AF65-F5344CB8AC3E}">
        <p14:creationId xmlns:p14="http://schemas.microsoft.com/office/powerpoint/2010/main" val="21039906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flow chart that shows a quick overview of the data-based individualization (D B I) Process. (This chart does not have any steps covered up.)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
            <a:extLst>
              <a:ext uri="{FF2B5EF4-FFF2-40B4-BE49-F238E27FC236}">
                <a16:creationId xmlns:a16="http://schemas.microsoft.com/office/drawing/2014/main" id="{CFB49FFC-7289-FC40-BD85-18BB51D6FE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1406" y="571936"/>
            <a:ext cx="3484270" cy="6142372"/>
          </a:xfrm>
          <a:prstGeom prst="rect">
            <a:avLst/>
          </a:prstGeom>
        </p:spPr>
      </p:pic>
      <p:pic>
        <p:nvPicPr>
          <p:cNvPr id="19" name="Picture 18">
            <a:extLst>
              <a:ext uri="{FF2B5EF4-FFF2-40B4-BE49-F238E27FC236}">
                <a16:creationId xmlns:a16="http://schemas.microsoft.com/office/drawing/2014/main" id="{82E7CA5A-9129-554B-A685-27E2E83F486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85166" y="734380"/>
            <a:ext cx="1502197" cy="1502197"/>
          </a:xfrm>
          <a:prstGeom prst="rect">
            <a:avLst/>
          </a:prstGeom>
        </p:spPr>
      </p:pic>
      <p:sp>
        <p:nvSpPr>
          <p:cNvPr id="20" name="Content Placeholder 5">
            <a:extLst>
              <a:ext uri="{FF2B5EF4-FFF2-40B4-BE49-F238E27FC236}">
                <a16:creationId xmlns:a16="http://schemas.microsoft.com/office/drawing/2014/main" id="{D3EF6DC6-D9B8-C14E-ACC0-9E5FF8CE9628}"/>
              </a:ext>
            </a:extLst>
          </p:cNvPr>
          <p:cNvSpPr txBox="1">
            <a:spLocks noGrp="1"/>
          </p:cNvSpPr>
          <p:nvPr>
            <p:ph type="title" idx="4294967295"/>
          </p:nvPr>
        </p:nvSpPr>
        <p:spPr>
          <a:xfrm>
            <a:off x="6487363" y="734380"/>
            <a:ext cx="4569465" cy="43513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228603" indent="-228603" algn="l" defTabSz="914411"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1pPr>
            <a:lvl2pPr marL="685808" indent="-228603" algn="l" defTabSz="914411"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2pPr>
            <a:lvl3pPr marL="1143014" indent="-228603" algn="l" defTabSz="914411"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3pPr>
            <a:lvl4pPr marL="1600220" indent="-228603" algn="l" defTabSz="914411"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4pPr>
            <a:lvl5pPr marL="2057426" indent="-228603" algn="l" defTabSz="914411"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chemeClr val="accent2"/>
                </a:solidFill>
                <a:effectLst/>
                <a:uLnTx/>
                <a:uFillTx/>
                <a:latin typeface="+mn-lt"/>
                <a:ea typeface="Yuanti SC" panose="02010600040101010101" pitchFamily="2" charset="-122"/>
                <a:cs typeface="Helvetica Neue" panose="02000503000000020004" pitchFamily="2" charset="0"/>
              </a:rPr>
              <a:t>Which strategies will you start to use immediately?</a:t>
            </a:r>
          </a:p>
        </p:txBody>
      </p:sp>
    </p:spTree>
    <p:extLst>
      <p:ext uri="{BB962C8B-B14F-4D97-AF65-F5344CB8AC3E}">
        <p14:creationId xmlns:p14="http://schemas.microsoft.com/office/powerpoint/2010/main" val="19067391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975DD-334A-3C40-A2F1-621E1EA8C83B}"/>
              </a:ext>
            </a:extLst>
          </p:cNvPr>
          <p:cNvSpPr>
            <a:spLocks noGrp="1"/>
          </p:cNvSpPr>
          <p:nvPr>
            <p:ph type="title"/>
          </p:nvPr>
        </p:nvSpPr>
        <p:spPr/>
        <p:txBody>
          <a:bodyPr/>
          <a:lstStyle/>
          <a:p>
            <a:r>
              <a:rPr lang="en-US" dirty="0"/>
              <a:t>Questions?</a:t>
            </a:r>
            <a:br>
              <a:rPr lang="en-US" dirty="0"/>
            </a:br>
            <a:r>
              <a:rPr lang="en-US" dirty="0"/>
              <a:t>Thank you!</a:t>
            </a:r>
          </a:p>
        </p:txBody>
      </p:sp>
      <p:sp>
        <p:nvSpPr>
          <p:cNvPr id="3" name="Text Placeholder 2">
            <a:extLst>
              <a:ext uri="{FF2B5EF4-FFF2-40B4-BE49-F238E27FC236}">
                <a16:creationId xmlns:a16="http://schemas.microsoft.com/office/drawing/2014/main" id="{FCC31122-5875-1345-87FD-5CEAD2DA7E1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3517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5D36E-62E8-3643-BBC9-0E055114C3B9}"/>
              </a:ext>
            </a:extLst>
          </p:cNvPr>
          <p:cNvSpPr>
            <a:spLocks noGrp="1"/>
          </p:cNvSpPr>
          <p:nvPr>
            <p:ph type="title"/>
          </p:nvPr>
        </p:nvSpPr>
        <p:spPr/>
        <p:txBody>
          <a:bodyPr/>
          <a:lstStyle/>
          <a:p>
            <a:r>
              <a:rPr lang="en-US" dirty="0"/>
              <a:t>DBI Review </a:t>
            </a:r>
          </a:p>
        </p:txBody>
      </p:sp>
      <p:sp>
        <p:nvSpPr>
          <p:cNvPr id="3" name="Content Placeholder 2">
            <a:extLst>
              <a:ext uri="{FF2B5EF4-FFF2-40B4-BE49-F238E27FC236}">
                <a16:creationId xmlns:a16="http://schemas.microsoft.com/office/drawing/2014/main" id="{716EE411-4A0F-8843-833D-E76CCB14EF69}"/>
              </a:ext>
            </a:extLst>
          </p:cNvPr>
          <p:cNvSpPr>
            <a:spLocks noGrp="1"/>
          </p:cNvSpPr>
          <p:nvPr>
            <p:ph idx="1"/>
          </p:nvPr>
        </p:nvSpPr>
        <p:spPr/>
        <p:txBody>
          <a:bodyPr/>
          <a:lstStyle/>
          <a:p>
            <a:r>
              <a:rPr lang="en-US" dirty="0"/>
              <a:t>Two primary components</a:t>
            </a:r>
          </a:p>
          <a:p>
            <a:pPr lvl="1"/>
            <a:r>
              <a:rPr lang="en-US" b="1" dirty="0">
                <a:solidFill>
                  <a:schemeClr val="accent6"/>
                </a:solidFill>
              </a:rPr>
              <a:t>Assessment</a:t>
            </a:r>
          </a:p>
          <a:p>
            <a:pPr lvl="1"/>
            <a:r>
              <a:rPr lang="en-US" b="1" dirty="0">
                <a:solidFill>
                  <a:schemeClr val="accent2"/>
                </a:solidFill>
              </a:rPr>
              <a:t>Instruction</a:t>
            </a:r>
          </a:p>
        </p:txBody>
      </p:sp>
      <p:pic>
        <p:nvPicPr>
          <p:cNvPr id="6" name="Picture 5" descr="A flow chart that shows a quick overview of the data-based individualization (D B I) Process. (This chart does not have any steps covered up.)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
            <a:extLst>
              <a:ext uri="{FF2B5EF4-FFF2-40B4-BE49-F238E27FC236}">
                <a16:creationId xmlns:a16="http://schemas.microsoft.com/office/drawing/2014/main" id="{2F876460-7B69-7C4A-B5C2-CD5F2C143A28}"/>
              </a:ext>
            </a:extLst>
          </p:cNvPr>
          <p:cNvPicPr>
            <a:picLocks noChangeAspect="1"/>
          </p:cNvPicPr>
          <p:nvPr/>
        </p:nvPicPr>
        <p:blipFill>
          <a:blip r:embed="rId3"/>
          <a:stretch>
            <a:fillRect/>
          </a:stretch>
        </p:blipFill>
        <p:spPr>
          <a:xfrm>
            <a:off x="6477002" y="509376"/>
            <a:ext cx="4404358" cy="6348624"/>
          </a:xfrm>
          <a:prstGeom prst="rect">
            <a:avLst/>
          </a:prstGeom>
        </p:spPr>
      </p:pic>
    </p:spTree>
    <p:extLst>
      <p:ext uri="{BB962C8B-B14F-4D97-AF65-F5344CB8AC3E}">
        <p14:creationId xmlns:p14="http://schemas.microsoft.com/office/powerpoint/2010/main" val="3450062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ight Arrow 8">
            <a:extLst>
              <a:ext uri="{FF2B5EF4-FFF2-40B4-BE49-F238E27FC236}">
                <a16:creationId xmlns:a16="http://schemas.microsoft.com/office/drawing/2014/main" id="{98898C5F-7711-2341-8B80-1767ABDA8A7F}"/>
              </a:ext>
            </a:extLst>
          </p:cNvPr>
          <p:cNvSpPr/>
          <p:nvPr/>
        </p:nvSpPr>
        <p:spPr>
          <a:xfrm>
            <a:off x="126275" y="463079"/>
            <a:ext cx="6675120" cy="109728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50000"/>
                  </a:schemeClr>
                </a:solidFill>
              </a:rPr>
              <a:t>You start with your </a:t>
            </a:r>
            <a:r>
              <a:rPr lang="en-US" b="1" dirty="0">
                <a:solidFill>
                  <a:schemeClr val="accent1">
                    <a:lumMod val="50000"/>
                  </a:schemeClr>
                </a:solidFill>
              </a:rPr>
              <a:t>instruction</a:t>
            </a:r>
            <a:r>
              <a:rPr lang="en-US" dirty="0">
                <a:solidFill>
                  <a:schemeClr val="accent1">
                    <a:lumMod val="50000"/>
                  </a:schemeClr>
                </a:solidFill>
              </a:rPr>
              <a:t>, </a:t>
            </a:r>
          </a:p>
          <a:p>
            <a:pPr algn="ctr"/>
            <a:r>
              <a:rPr lang="en-US" dirty="0">
                <a:solidFill>
                  <a:schemeClr val="accent1">
                    <a:lumMod val="50000"/>
                  </a:schemeClr>
                </a:solidFill>
              </a:rPr>
              <a:t>and we call this the instructional platform.</a:t>
            </a:r>
            <a:endParaRPr lang="en-US" dirty="0">
              <a:solidFill>
                <a:schemeClr val="accent1">
                  <a:lumMod val="50000"/>
                </a:schemeClr>
              </a:solidFill>
              <a:cs typeface="Calibri"/>
            </a:endParaRPr>
          </a:p>
        </p:txBody>
      </p:sp>
      <p:sp>
        <p:nvSpPr>
          <p:cNvPr id="10" name="Right Arrow 9">
            <a:extLst>
              <a:ext uri="{FF2B5EF4-FFF2-40B4-BE49-F238E27FC236}">
                <a16:creationId xmlns:a16="http://schemas.microsoft.com/office/drawing/2014/main" id="{1E5897AA-2EA6-2E40-AC1D-0A30694B99E4}"/>
              </a:ext>
            </a:extLst>
          </p:cNvPr>
          <p:cNvSpPr/>
          <p:nvPr/>
        </p:nvSpPr>
        <p:spPr>
          <a:xfrm>
            <a:off x="126275" y="1560359"/>
            <a:ext cx="6675120" cy="1097280"/>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50000"/>
                  </a:schemeClr>
                </a:solidFill>
              </a:rPr>
              <a:t>You start progress monitoring.</a:t>
            </a:r>
          </a:p>
        </p:txBody>
      </p:sp>
      <p:sp>
        <p:nvSpPr>
          <p:cNvPr id="12" name="Right Arrow 11">
            <a:extLst>
              <a:ext uri="{FF2B5EF4-FFF2-40B4-BE49-F238E27FC236}">
                <a16:creationId xmlns:a16="http://schemas.microsoft.com/office/drawing/2014/main" id="{155E026E-7F66-5E40-BF46-2A9D895CD297}"/>
              </a:ext>
            </a:extLst>
          </p:cNvPr>
          <p:cNvSpPr/>
          <p:nvPr/>
        </p:nvSpPr>
        <p:spPr>
          <a:xfrm>
            <a:off x="164552" y="2948891"/>
            <a:ext cx="6675120" cy="1097280"/>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50000"/>
                  </a:schemeClr>
                </a:solidFill>
              </a:rPr>
              <a:t>You can use information from diagnostics and other sources (e.g., error analysis) to determine appropriate adaptations.</a:t>
            </a:r>
          </a:p>
        </p:txBody>
      </p:sp>
      <p:sp>
        <p:nvSpPr>
          <p:cNvPr id="11" name="Right Arrow 10">
            <a:extLst>
              <a:ext uri="{FF2B5EF4-FFF2-40B4-BE49-F238E27FC236}">
                <a16:creationId xmlns:a16="http://schemas.microsoft.com/office/drawing/2014/main" id="{FCC059F1-5FE4-1F4D-A95E-2CC898EE335D}"/>
              </a:ext>
            </a:extLst>
          </p:cNvPr>
          <p:cNvSpPr/>
          <p:nvPr/>
        </p:nvSpPr>
        <p:spPr>
          <a:xfrm>
            <a:off x="167641" y="4199056"/>
            <a:ext cx="6675120" cy="109728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50000"/>
                  </a:schemeClr>
                </a:solidFill>
              </a:rPr>
              <a:t>For students not on track to meet goals, </a:t>
            </a:r>
          </a:p>
          <a:p>
            <a:pPr algn="ctr"/>
            <a:r>
              <a:rPr lang="en-US" dirty="0">
                <a:solidFill>
                  <a:schemeClr val="accent1">
                    <a:lumMod val="50000"/>
                  </a:schemeClr>
                </a:solidFill>
              </a:rPr>
              <a:t>you make </a:t>
            </a:r>
            <a:r>
              <a:rPr lang="en-US" b="1" dirty="0">
                <a:solidFill>
                  <a:schemeClr val="accent1">
                    <a:lumMod val="50000"/>
                  </a:schemeClr>
                </a:solidFill>
              </a:rPr>
              <a:t>adaptations</a:t>
            </a:r>
            <a:r>
              <a:rPr lang="en-US" dirty="0">
                <a:solidFill>
                  <a:schemeClr val="accent1">
                    <a:lumMod val="50000"/>
                  </a:schemeClr>
                </a:solidFill>
              </a:rPr>
              <a:t> to your instruction.</a:t>
            </a:r>
            <a:endParaRPr lang="en-US" dirty="0">
              <a:solidFill>
                <a:schemeClr val="accent1">
                  <a:lumMod val="50000"/>
                </a:schemeClr>
              </a:solidFill>
              <a:cs typeface="Calibri"/>
            </a:endParaRPr>
          </a:p>
        </p:txBody>
      </p:sp>
      <p:sp>
        <p:nvSpPr>
          <p:cNvPr id="13" name="Right Arrow 12">
            <a:extLst>
              <a:ext uri="{FF2B5EF4-FFF2-40B4-BE49-F238E27FC236}">
                <a16:creationId xmlns:a16="http://schemas.microsoft.com/office/drawing/2014/main" id="{BBA9057F-B138-7341-8FBF-1B1A73FA2018}"/>
              </a:ext>
            </a:extLst>
          </p:cNvPr>
          <p:cNvSpPr/>
          <p:nvPr/>
        </p:nvSpPr>
        <p:spPr>
          <a:xfrm>
            <a:off x="167641" y="5296336"/>
            <a:ext cx="6675120" cy="1097280"/>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50000"/>
                  </a:schemeClr>
                </a:solidFill>
              </a:rPr>
              <a:t>After you implement some adaptations, </a:t>
            </a:r>
          </a:p>
          <a:p>
            <a:pPr algn="ctr"/>
            <a:r>
              <a:rPr lang="en-US" dirty="0">
                <a:solidFill>
                  <a:schemeClr val="accent1">
                    <a:lumMod val="50000"/>
                  </a:schemeClr>
                </a:solidFill>
              </a:rPr>
              <a:t>you continue to progress monitor.</a:t>
            </a:r>
            <a:endParaRPr lang="en-US" dirty="0">
              <a:solidFill>
                <a:schemeClr val="accent1">
                  <a:lumMod val="50000"/>
                </a:schemeClr>
              </a:solidFill>
              <a:cs typeface="Calibri"/>
            </a:endParaRPr>
          </a:p>
        </p:txBody>
      </p:sp>
      <p:pic>
        <p:nvPicPr>
          <p:cNvPr id="3" name="Picture 2" descr="A flow chart that shows a quick overview of the data-based individualization (D B I) Process. (This chart does not have any steps covered up.)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
            <a:extLst>
              <a:ext uri="{FF2B5EF4-FFF2-40B4-BE49-F238E27FC236}">
                <a16:creationId xmlns:a16="http://schemas.microsoft.com/office/drawing/2014/main" id="{27FF2C60-842A-F147-B2D1-74EA3F32CFF6}"/>
              </a:ext>
            </a:extLst>
          </p:cNvPr>
          <p:cNvPicPr>
            <a:picLocks noChangeAspect="1"/>
          </p:cNvPicPr>
          <p:nvPr/>
        </p:nvPicPr>
        <p:blipFill>
          <a:blip r:embed="rId3"/>
          <a:stretch>
            <a:fillRect/>
          </a:stretch>
        </p:blipFill>
        <p:spPr>
          <a:xfrm>
            <a:off x="6429851" y="463079"/>
            <a:ext cx="4436477" cy="6394921"/>
          </a:xfrm>
          <a:prstGeom prst="rect">
            <a:avLst/>
          </a:prstGeom>
        </p:spPr>
      </p:pic>
      <p:sp>
        <p:nvSpPr>
          <p:cNvPr id="2" name="Title 1">
            <a:extLst>
              <a:ext uri="{FF2B5EF4-FFF2-40B4-BE49-F238E27FC236}">
                <a16:creationId xmlns:a16="http://schemas.microsoft.com/office/drawing/2014/main" id="{AC72E798-A13F-44AF-92B0-A3D7A120FA7D}"/>
              </a:ext>
            </a:extLst>
          </p:cNvPr>
          <p:cNvSpPr>
            <a:spLocks noGrp="1"/>
          </p:cNvSpPr>
          <p:nvPr>
            <p:ph type="title"/>
          </p:nvPr>
        </p:nvSpPr>
        <p:spPr>
          <a:xfrm>
            <a:off x="507524" y="-660891"/>
            <a:ext cx="10028130" cy="525212"/>
          </a:xfrm>
        </p:spPr>
        <p:txBody>
          <a:bodyPr>
            <a:normAutofit/>
          </a:bodyPr>
          <a:lstStyle/>
          <a:p>
            <a:r>
              <a:rPr lang="en-US" sz="1800" dirty="0"/>
              <a:t>DBI Process</a:t>
            </a:r>
          </a:p>
        </p:txBody>
      </p:sp>
    </p:spTree>
    <p:extLst>
      <p:ext uri="{BB962C8B-B14F-4D97-AF65-F5344CB8AC3E}">
        <p14:creationId xmlns:p14="http://schemas.microsoft.com/office/powerpoint/2010/main" val="1017896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a:t>Instructional Platform</a:t>
            </a:r>
          </a:p>
        </p:txBody>
      </p:sp>
    </p:spTree>
    <p:extLst>
      <p:ext uri="{BB962C8B-B14F-4D97-AF65-F5344CB8AC3E}">
        <p14:creationId xmlns:p14="http://schemas.microsoft.com/office/powerpoint/2010/main" val="2529586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eft Arrow 2">
            <a:extLst>
              <a:ext uri="{FF2B5EF4-FFF2-40B4-BE49-F238E27FC236}">
                <a16:creationId xmlns:a16="http://schemas.microsoft.com/office/drawing/2014/main" id="{602B5B8D-4168-9B42-ADCC-CCB9475F605C}"/>
              </a:ext>
            </a:extLst>
          </p:cNvPr>
          <p:cNvSpPr>
            <a:spLocks noGrp="1"/>
          </p:cNvSpPr>
          <p:nvPr>
            <p:ph type="title" idx="4294967295"/>
          </p:nvPr>
        </p:nvSpPr>
        <p:spPr>
          <a:xfrm>
            <a:off x="4494908" y="450878"/>
            <a:ext cx="6414868" cy="1537191"/>
          </a:xfrm>
          <a:prstGeom prst="leftArrow">
            <a:avLst/>
          </a:prstGeom>
          <a:solidFill>
            <a:schemeClr val="accent2"/>
          </a:solidFill>
          <a:ln w="12700" cap="flat" cmpd="sng" algn="ctr">
            <a:solidFill>
              <a:schemeClr val="accent2">
                <a:shade val="50000"/>
              </a:schemeClr>
            </a:solid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1">
                    <a:lumMod val="50000"/>
                  </a:schemeClr>
                </a:solidFill>
                <a:effectLst/>
                <a:uLnTx/>
                <a:uFillTx/>
                <a:latin typeface="+mn-lt"/>
                <a:ea typeface="+mn-ea"/>
                <a:cs typeface="+mn-cs"/>
              </a:rPr>
              <a:t>Instructional Platform</a:t>
            </a:r>
          </a:p>
        </p:txBody>
      </p:sp>
      <p:sp>
        <p:nvSpPr>
          <p:cNvPr id="15" name="Content Placeholder 5">
            <a:extLst>
              <a:ext uri="{FF2B5EF4-FFF2-40B4-BE49-F238E27FC236}">
                <a16:creationId xmlns:a16="http://schemas.microsoft.com/office/drawing/2014/main" id="{3A8DAD39-58BA-C646-ADB3-28BE369A5736}"/>
              </a:ext>
            </a:extLst>
          </p:cNvPr>
          <p:cNvSpPr txBox="1">
            <a:spLocks/>
          </p:cNvSpPr>
          <p:nvPr/>
        </p:nvSpPr>
        <p:spPr>
          <a:xfrm>
            <a:off x="4938932" y="1988069"/>
            <a:ext cx="6828347" cy="4188894"/>
          </a:xfrm>
          <a:prstGeom prst="rect">
            <a:avLst/>
          </a:prstGeom>
        </p:spPr>
        <p:txBody>
          <a:bodyPr/>
          <a:lstStyle>
            <a:lvl1pPr marL="228603" indent="-228603" algn="l" defTabSz="914411"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Yuanti SC" panose="02010600040101010101" pitchFamily="2" charset="-122"/>
                <a:cs typeface="Tunga" panose="020B0502040204020203" pitchFamily="34" charset="0"/>
              </a:defRPr>
            </a:lvl1pPr>
            <a:lvl2pPr marL="685808" indent="-228603" algn="l" defTabSz="914411"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Tunga" panose="020B0502040204020203" pitchFamily="34" charset="0"/>
              </a:defRPr>
            </a:lvl2pPr>
            <a:lvl3pPr marL="1143014" indent="-228603" algn="l" defTabSz="914411"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Tunga" panose="020B0502040204020203" pitchFamily="34" charset="0"/>
              </a:defRPr>
            </a:lvl3pPr>
            <a:lvl4pPr marL="1600220" indent="-228603" algn="l" defTabSz="914411"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Tunga" panose="020B0502040204020203" pitchFamily="34" charset="0"/>
              </a:defRPr>
            </a:lvl4pPr>
            <a:lvl5pPr marL="2057426" indent="-228603" algn="l" defTabSz="914411"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Tunga" panose="020B0502040204020203" pitchFamily="34" charset="0"/>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a:t>
            </a:r>
            <a:r>
              <a:rPr lang="en-US" b="1" dirty="0"/>
              <a:t>instructional platform</a:t>
            </a:r>
            <a:r>
              <a:rPr lang="en-US" dirty="0"/>
              <a:t> is the jumping off point for instruction</a:t>
            </a:r>
          </a:p>
        </p:txBody>
      </p:sp>
      <p:pic>
        <p:nvPicPr>
          <p:cNvPr id="19" name="Picture 18">
            <a:extLst>
              <a:ext uri="{FF2B5EF4-FFF2-40B4-BE49-F238E27FC236}">
                <a16:creationId xmlns:a16="http://schemas.microsoft.com/office/drawing/2014/main" id="{82E7CA5A-9129-554B-A685-27E2E83F486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8932" y="4100204"/>
            <a:ext cx="1502197" cy="1502197"/>
          </a:xfrm>
          <a:prstGeom prst="rect">
            <a:avLst/>
          </a:prstGeom>
        </p:spPr>
      </p:pic>
      <p:sp>
        <p:nvSpPr>
          <p:cNvPr id="20" name="Content Placeholder 5">
            <a:extLst>
              <a:ext uri="{FF2B5EF4-FFF2-40B4-BE49-F238E27FC236}">
                <a16:creationId xmlns:a16="http://schemas.microsoft.com/office/drawing/2014/main" id="{D3EF6DC6-D9B8-C14E-ACC0-9E5FF8CE9628}"/>
              </a:ext>
            </a:extLst>
          </p:cNvPr>
          <p:cNvSpPr txBox="1">
            <a:spLocks/>
          </p:cNvSpPr>
          <p:nvPr/>
        </p:nvSpPr>
        <p:spPr>
          <a:xfrm>
            <a:off x="6441129" y="3937760"/>
            <a:ext cx="4569465" cy="4351338"/>
          </a:xfrm>
          <a:prstGeom prst="rect">
            <a:avLst/>
          </a:prstGeom>
        </p:spPr>
        <p:txBody>
          <a:bodyPr vert="horz" lIns="91440" tIns="45720" rIns="91440" bIns="45720" rtlCol="0">
            <a:normAutofit/>
          </a:bodyPr>
          <a:lstStyle>
            <a:lvl1pPr marL="228603" indent="-228603" algn="l" defTabSz="914411"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1pPr>
            <a:lvl2pPr marL="685808" indent="-228603" algn="l" defTabSz="914411"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2pPr>
            <a:lvl3pPr marL="1143014" indent="-228603" algn="l" defTabSz="914411"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3pPr>
            <a:lvl4pPr marL="1600220" indent="-228603" algn="l" defTabSz="914411"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4pPr>
            <a:lvl5pPr marL="2057426" indent="-228603" algn="l" defTabSz="914411"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solidFill>
                  <a:schemeClr val="accent2"/>
                </a:solidFill>
              </a:rPr>
              <a:t>What would you put in your instructional platform?</a:t>
            </a:r>
          </a:p>
        </p:txBody>
      </p:sp>
      <p:pic>
        <p:nvPicPr>
          <p:cNvPr id="4" name="Picture 3" descr="A flow chart that shows a quick overview of the data-based individualization (D B I) Process. (This chart does not have any steps covered up.)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
            <a:extLst>
              <a:ext uri="{FF2B5EF4-FFF2-40B4-BE49-F238E27FC236}">
                <a16:creationId xmlns:a16="http://schemas.microsoft.com/office/drawing/2014/main" id="{E6E7973B-38E3-0241-9F91-119CC5404AB7}"/>
              </a:ext>
            </a:extLst>
          </p:cNvPr>
          <p:cNvPicPr>
            <a:picLocks noChangeAspect="1"/>
          </p:cNvPicPr>
          <p:nvPr/>
        </p:nvPicPr>
        <p:blipFill>
          <a:blip r:embed="rId4"/>
          <a:stretch>
            <a:fillRect/>
          </a:stretch>
        </p:blipFill>
        <p:spPr>
          <a:xfrm>
            <a:off x="369467" y="676866"/>
            <a:ext cx="4288162" cy="6181134"/>
          </a:xfrm>
          <a:prstGeom prst="rect">
            <a:avLst/>
          </a:prstGeom>
        </p:spPr>
      </p:pic>
    </p:spTree>
    <p:extLst>
      <p:ext uri="{BB962C8B-B14F-4D97-AF65-F5344CB8AC3E}">
        <p14:creationId xmlns:p14="http://schemas.microsoft.com/office/powerpoint/2010/main" val="6712855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12139E1EF274498315B607AAE092CB" ma:contentTypeVersion="12" ma:contentTypeDescription="Create a new document." ma:contentTypeScope="" ma:versionID="ee806839773d81698c5c1c574630ac1f">
  <xsd:schema xmlns:xsd="http://www.w3.org/2001/XMLSchema" xmlns:xs="http://www.w3.org/2001/XMLSchema" xmlns:p="http://schemas.microsoft.com/office/2006/metadata/properties" xmlns:ns2="e9838e78-2003-45dd-a139-8bdd6e1bd9ee" xmlns:ns3="8ae977ce-df49-466f-b938-60852d55f231" targetNamespace="http://schemas.microsoft.com/office/2006/metadata/properties" ma:root="true" ma:fieldsID="97a045036a3b5bde23660da5b14eefe3" ns2:_="" ns3:_="">
    <xsd:import namespace="e9838e78-2003-45dd-a139-8bdd6e1bd9ee"/>
    <xsd:import namespace="8ae977ce-df49-466f-b938-60852d55f23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838e78-2003-45dd-a139-8bdd6e1bd9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ae977ce-df49-466f-b938-60852d55f23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8ae977ce-df49-466f-b938-60852d55f231">
      <UserInfo>
        <DisplayName>Jackson, Stephanie</DisplayName>
        <AccountId>40</AccountId>
        <AccountType/>
      </UserInfo>
      <UserInfo>
        <DisplayName>Hirt, Stacy</DisplayName>
        <AccountId>47</AccountId>
        <AccountType/>
      </UserInfo>
      <UserInfo>
        <DisplayName>Laible, Elizabeth</DisplayName>
        <AccountId>21</AccountId>
        <AccountType/>
      </UserInfo>
      <UserInfo>
        <DisplayName>Peterson, Amy</DisplayName>
        <AccountId>12</AccountId>
        <AccountType/>
      </UserInfo>
    </SharedWithUsers>
  </documentManagement>
</p:properties>
</file>

<file path=customXml/itemProps1.xml><?xml version="1.0" encoding="utf-8"?>
<ds:datastoreItem xmlns:ds="http://schemas.openxmlformats.org/officeDocument/2006/customXml" ds:itemID="{5A407AF6-3CDF-4055-B0EC-9C349791A2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838e78-2003-45dd-a139-8bdd6e1bd9ee"/>
    <ds:schemaRef ds:uri="8ae977ce-df49-466f-b938-60852d55f2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38DFBA8-5B0D-4725-A5A0-33A8EE22B541}">
  <ds:schemaRefs>
    <ds:schemaRef ds:uri="http://schemas.microsoft.com/sharepoint/v3/contenttype/forms"/>
  </ds:schemaRefs>
</ds:datastoreItem>
</file>

<file path=customXml/itemProps3.xml><?xml version="1.0" encoding="utf-8"?>
<ds:datastoreItem xmlns:ds="http://schemas.openxmlformats.org/officeDocument/2006/customXml" ds:itemID="{64CE25F5-9D4A-4C42-82EE-F4C31881512E}">
  <ds:schemaRefs>
    <ds:schemaRef ds:uri="http://schemas.microsoft.com/office/infopath/2007/PartnerControls"/>
    <ds:schemaRef ds:uri="http://schemas.microsoft.com/office/2006/documentManagement/types"/>
    <ds:schemaRef ds:uri="http://schemas.microsoft.com/office/2006/metadata/properties"/>
    <ds:schemaRef ds:uri="e9838e78-2003-45dd-a139-8bdd6e1bd9ee"/>
    <ds:schemaRef ds:uri="http://purl.org/dc/terms/"/>
    <ds:schemaRef ds:uri="http://schemas.openxmlformats.org/package/2006/metadata/core-properties"/>
    <ds:schemaRef ds:uri="http://purl.org/dc/dcmitype/"/>
    <ds:schemaRef ds:uri="8ae977ce-df49-466f-b938-60852d55f231"/>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Theme</Template>
  <TotalTime>5148</TotalTime>
  <Words>1211</Words>
  <Application>Microsoft Office PowerPoint</Application>
  <PresentationFormat>Widescreen</PresentationFormat>
  <Paragraphs>275</Paragraphs>
  <Slides>51</Slides>
  <Notes>47</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Arial</vt:lpstr>
      <vt:lpstr>Calibri</vt:lpstr>
      <vt:lpstr>Cambria Math</vt:lpstr>
      <vt:lpstr>Yuanti SC</vt:lpstr>
      <vt:lpstr>Office Theme</vt:lpstr>
      <vt:lpstr>How to Teach Mathematics and Make Adaptations  Within a DBI Framework</vt:lpstr>
      <vt:lpstr>Webinar Format &amp; Questions</vt:lpstr>
      <vt:lpstr>Welcome!</vt:lpstr>
      <vt:lpstr>Webinar Series</vt:lpstr>
      <vt:lpstr>Essential Questions  </vt:lpstr>
      <vt:lpstr>DBI Review </vt:lpstr>
      <vt:lpstr>DBI Process</vt:lpstr>
      <vt:lpstr>Instructional Platform</vt:lpstr>
      <vt:lpstr>Instructional Platform</vt:lpstr>
      <vt:lpstr>Instructional Platform</vt:lpstr>
      <vt:lpstr>Evidence of the Practice</vt:lpstr>
      <vt:lpstr>Explicit Instruction</vt:lpstr>
      <vt:lpstr>Modeling, Practice, Supports</vt:lpstr>
      <vt:lpstr>Clear Explanation</vt:lpstr>
      <vt:lpstr>Modeling Clear Explanation</vt:lpstr>
      <vt:lpstr>Use Examples …</vt:lpstr>
      <vt:lpstr>Teacher and student practice together</vt:lpstr>
      <vt:lpstr>Student practices with teacher support</vt:lpstr>
      <vt:lpstr>Supports</vt:lpstr>
      <vt:lpstr>Modeling, Practice, Supports</vt:lpstr>
      <vt:lpstr>Video Example</vt:lpstr>
      <vt:lpstr>Explicit Instruction Essential Components</vt:lpstr>
      <vt:lpstr>Explicit Instruction Essential Components</vt:lpstr>
      <vt:lpstr>Want More Explicit Instruction? </vt:lpstr>
      <vt:lpstr>Why is explicit instruction important to use with your students?</vt:lpstr>
      <vt:lpstr>Multiple Representations</vt:lpstr>
      <vt:lpstr>Multiple Representations</vt:lpstr>
      <vt:lpstr>Three-dimensional objects</vt:lpstr>
      <vt:lpstr>Two-dimensional images</vt:lpstr>
      <vt:lpstr>Numerals and symbols and words</vt:lpstr>
      <vt:lpstr>Multiple Representations:  Aren’t Those for Elementary Kids?</vt:lpstr>
      <vt:lpstr>Multiple Representations Essential Components </vt:lpstr>
      <vt:lpstr>Multiplying Linear Expressions Part 1:  Using Algebra Blocks</vt:lpstr>
      <vt:lpstr>Want More Multiple Representations?  </vt:lpstr>
      <vt:lpstr>What are some of your favorite hands-on or virtual representations?</vt:lpstr>
      <vt:lpstr>Considerations</vt:lpstr>
      <vt:lpstr>Instructional Platform</vt:lpstr>
      <vt:lpstr>Instructional Adaptations</vt:lpstr>
      <vt:lpstr>Implement with Greater Fidelity</vt:lpstr>
      <vt:lpstr>Implement with Greater Fidelity</vt:lpstr>
      <vt:lpstr>Embed Behavioral Supports</vt:lpstr>
      <vt:lpstr>Increase Dosage</vt:lpstr>
      <vt:lpstr>Adapt Mathematics Content</vt:lpstr>
      <vt:lpstr>Utilize Explicit Instruction</vt:lpstr>
      <vt:lpstr>Explicitly Teach Transfer</vt:lpstr>
      <vt:lpstr>Want More About Adaptations? </vt:lpstr>
      <vt:lpstr>Remote Learning</vt:lpstr>
      <vt:lpstr>How to Use Practices in Remote Instruction</vt:lpstr>
      <vt:lpstr>Video Access</vt:lpstr>
      <vt:lpstr>Which strategies will you start to use immediately?</vt:lpstr>
      <vt:lpstr>Questions?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STAIR Core</dc:title>
  <dc:creator>Bos, Samantha E</dc:creator>
  <cp:lastModifiedBy>Laible, Elizabeth</cp:lastModifiedBy>
  <cp:revision>529</cp:revision>
  <cp:lastPrinted>2019-09-20T11:53:39Z</cp:lastPrinted>
  <dcterms:created xsi:type="dcterms:W3CDTF">2019-06-20T00:53:00Z</dcterms:created>
  <dcterms:modified xsi:type="dcterms:W3CDTF">2020-11-16T13:04:42Z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0x0101003112139E1EF274498315B607AAE092CB</vt:lpwstr>
  </property>
</Properties>
</file>