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4"/>
    <p:sldMasterId id="2147483671" r:id="rId5"/>
  </p:sldMasterIdLst>
  <p:notesMasterIdLst>
    <p:notesMasterId r:id="rId8"/>
  </p:notesMasterIdLst>
  <p:sldIdLst>
    <p:sldId id="256" r:id="rId6"/>
    <p:sldId id="257" r:id="rId7"/>
  </p:sldIdLst>
  <p:sldSz cx="9144000" cy="5715000" type="screen16x10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15AD8-A2EF-4456-9A0B-E6B502AE536B}" v="56" dt="2021-02-01T18:06:44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12" autoAdjust="0"/>
  </p:normalViewPr>
  <p:slideViewPr>
    <p:cSldViewPr snapToGrid="0">
      <p:cViewPr varScale="1">
        <p:scale>
          <a:sx n="95" d="100"/>
          <a:sy n="95" d="100"/>
        </p:scale>
        <p:origin x="870" y="44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ble, Elizabeth" userId="cc99524a-59cf-4811-bbbd-4798cc24125f" providerId="ADAL" clId="{74015AD8-A2EF-4456-9A0B-E6B502AE536B}"/>
    <pc:docChg chg="modSld">
      <pc:chgData name="Laible, Elizabeth" userId="cc99524a-59cf-4811-bbbd-4798cc24125f" providerId="ADAL" clId="{74015AD8-A2EF-4456-9A0B-E6B502AE536B}" dt="2021-02-01T18:07:05.119" v="75" actId="255"/>
      <pc:docMkLst>
        <pc:docMk/>
      </pc:docMkLst>
      <pc:sldChg chg="addSp modSp mod">
        <pc:chgData name="Laible, Elizabeth" userId="cc99524a-59cf-4811-bbbd-4798cc24125f" providerId="ADAL" clId="{74015AD8-A2EF-4456-9A0B-E6B502AE536B}" dt="2021-02-01T18:07:05.119" v="75" actId="255"/>
        <pc:sldMkLst>
          <pc:docMk/>
          <pc:sldMk cId="0" sldId="256"/>
        </pc:sldMkLst>
        <pc:spChg chg="add mod">
          <ac:chgData name="Laible, Elizabeth" userId="cc99524a-59cf-4811-bbbd-4798cc24125f" providerId="ADAL" clId="{74015AD8-A2EF-4456-9A0B-E6B502AE536B}" dt="2021-02-01T18:07:05.119" v="75" actId="255"/>
          <ac:spMkLst>
            <pc:docMk/>
            <pc:sldMk cId="0" sldId="256"/>
            <ac:spMk id="2" creationId="{DF6954D5-1CFD-44B5-A104-09A7FCAC6196}"/>
          </ac:spMkLst>
        </pc:spChg>
      </pc:sldChg>
      <pc:sldChg chg="addSp modSp mod">
        <pc:chgData name="Laible, Elizabeth" userId="cc99524a-59cf-4811-bbbd-4798cc24125f" providerId="ADAL" clId="{74015AD8-A2EF-4456-9A0B-E6B502AE536B}" dt="2021-02-01T18:06:58.336" v="74" actId="255"/>
        <pc:sldMkLst>
          <pc:docMk/>
          <pc:sldMk cId="182047148" sldId="257"/>
        </pc:sldMkLst>
        <pc:spChg chg="add mod">
          <ac:chgData name="Laible, Elizabeth" userId="cc99524a-59cf-4811-bbbd-4798cc24125f" providerId="ADAL" clId="{74015AD8-A2EF-4456-9A0B-E6B502AE536B}" dt="2021-02-01T18:06:58.336" v="74" actId="255"/>
          <ac:spMkLst>
            <pc:docMk/>
            <pc:sldMk cId="182047148" sldId="257"/>
            <ac:spMk id="2" creationId="{7BC5F6B1-0829-4EDB-99D0-DDFBE03D9CA4}"/>
          </ac:spMkLst>
        </pc:spChg>
        <pc:spChg chg="mod">
          <ac:chgData name="Laible, Elizabeth" userId="cc99524a-59cf-4811-bbbd-4798cc24125f" providerId="ADAL" clId="{74015AD8-A2EF-4456-9A0B-E6B502AE536B}" dt="2021-02-01T18:05:49.673" v="1" actId="962"/>
          <ac:spMkLst>
            <pc:docMk/>
            <pc:sldMk cId="182047148" sldId="257"/>
            <ac:spMk id="100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5:53.484" v="3" actId="962"/>
          <ac:spMkLst>
            <pc:docMk/>
            <pc:sldMk cId="182047148" sldId="257"/>
            <ac:spMk id="101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5:56.607" v="5" actId="962"/>
          <ac:spMkLst>
            <pc:docMk/>
            <pc:sldMk cId="182047148" sldId="257"/>
            <ac:spMk id="102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5:59.928" v="7" actId="962"/>
          <ac:spMkLst>
            <pc:docMk/>
            <pc:sldMk cId="182047148" sldId="257"/>
            <ac:spMk id="103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6:03.272" v="9" actId="962"/>
          <ac:spMkLst>
            <pc:docMk/>
            <pc:sldMk cId="182047148" sldId="257"/>
            <ac:spMk id="104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6:06.276" v="11" actId="962"/>
          <ac:spMkLst>
            <pc:docMk/>
            <pc:sldMk cId="182047148" sldId="257"/>
            <ac:spMk id="105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6:08.582" v="13" actId="962"/>
          <ac:spMkLst>
            <pc:docMk/>
            <pc:sldMk cId="182047148" sldId="257"/>
            <ac:spMk id="106" creationId="{00000000-0000-0000-0000-000000000000}"/>
          </ac:spMkLst>
        </pc:spChg>
        <pc:spChg chg="mod">
          <ac:chgData name="Laible, Elizabeth" userId="cc99524a-59cf-4811-bbbd-4798cc24125f" providerId="ADAL" clId="{74015AD8-A2EF-4456-9A0B-E6B502AE536B}" dt="2021-02-01T18:06:10.672" v="15" actId="962"/>
          <ac:spMkLst>
            <pc:docMk/>
            <pc:sldMk cId="182047148" sldId="257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260650aa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260650aa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260650aa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260650aa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82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4775" tIns="94775" rIns="94775" bIns="947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4775" tIns="94775" rIns="94775" bIns="947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2385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ctr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61875" tIns="61875" rIns="61875" bIns="6187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292100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rtl="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rtl="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rtl="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rtl="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rtl="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 rtl="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 rtl="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 rtl="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 rtl="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 rtl="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 rtl="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 rtl="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 rtl="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 rtl="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 rtl="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61875" tIns="61875" rIns="61875" bIns="6187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rt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marL="457200" lvl="0" indent="-279400" rtl="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marL="914400" lvl="1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2pPr>
            <a:lvl3pPr marL="1371600" lvl="2" indent="-279400" rtl="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3pPr>
            <a:lvl4pPr marL="1828800" lvl="3" indent="-279400" rtl="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4pPr>
            <a:lvl5pPr marL="2286000" lvl="4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5pPr>
            <a:lvl6pPr marL="2743200" lvl="5" indent="-279400" rtl="0">
              <a:spcBef>
                <a:spcPts val="1100"/>
              </a:spcBef>
              <a:spcAft>
                <a:spcPts val="0"/>
              </a:spcAft>
              <a:buSzPts val="800"/>
              <a:buChar char="■"/>
              <a:defRPr sz="800"/>
            </a:lvl6pPr>
            <a:lvl7pPr marL="3200400" lvl="6" indent="-279400" rtl="0">
              <a:spcBef>
                <a:spcPts val="1100"/>
              </a:spcBef>
              <a:spcAft>
                <a:spcPts val="0"/>
              </a:spcAft>
              <a:buSzPts val="800"/>
              <a:buChar char="●"/>
              <a:defRPr sz="800"/>
            </a:lvl7pPr>
            <a:lvl8pPr marL="3657600" lvl="7" indent="-279400" rtl="0">
              <a:spcBef>
                <a:spcPts val="1100"/>
              </a:spcBef>
              <a:spcAft>
                <a:spcPts val="0"/>
              </a:spcAft>
              <a:buSzPts val="800"/>
              <a:buChar char="○"/>
              <a:defRPr sz="800"/>
            </a:lvl8pPr>
            <a:lvl9pPr marL="4114800" lvl="8" indent="-279400" rtl="0">
              <a:spcBef>
                <a:spcPts val="1100"/>
              </a:spcBef>
              <a:spcAft>
                <a:spcPts val="1100"/>
              </a:spcAft>
              <a:buSzPts val="800"/>
              <a:buChar char="■"/>
              <a:defRPr sz="8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8100" cy="45453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1875" tIns="61875" rIns="61875" bIns="6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4900" cy="1647000"/>
          </a:xfrm>
          <a:prstGeom prst="rect">
            <a:avLst/>
          </a:prstGeom>
        </p:spPr>
        <p:txBody>
          <a:bodyPr spcFirstLastPara="1" wrap="square" lIns="61875" tIns="61875" rIns="61875" bIns="6187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4900" cy="13722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292100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rtl="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rtl="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rtl="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rtl="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rtl="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9100" cy="6723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300"/>
          </a:xfrm>
          <a:prstGeom prst="rect">
            <a:avLst/>
          </a:prstGeom>
        </p:spPr>
        <p:txBody>
          <a:bodyPr spcFirstLastPara="1" wrap="square" lIns="61875" tIns="61875" rIns="61875" bIns="6187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61875" tIns="61875" rIns="61875" bIns="6187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2pPr>
            <a:lvl3pPr marL="1371600" lvl="2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3pPr>
            <a:lvl4pPr marL="1828800" lvl="3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4pPr>
            <a:lvl5pPr marL="2286000" lvl="4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5pPr>
            <a:lvl6pPr marL="2743200" lvl="5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■"/>
              <a:defRPr/>
            </a:lvl6pPr>
            <a:lvl7pPr marL="3200400" lvl="6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●"/>
              <a:defRPr/>
            </a:lvl7pPr>
            <a:lvl8pPr marL="3657600" lvl="7" indent="-292100" algn="ctr" rtl="0">
              <a:spcBef>
                <a:spcPts val="1100"/>
              </a:spcBef>
              <a:spcAft>
                <a:spcPts val="0"/>
              </a:spcAft>
              <a:buSzPts val="1000"/>
              <a:buChar char="○"/>
              <a:defRPr/>
            </a:lvl8pPr>
            <a:lvl9pPr marL="4114800" lvl="8" indent="-292100" algn="ctr" rtl="0">
              <a:spcBef>
                <a:spcPts val="1100"/>
              </a:spcBef>
              <a:spcAft>
                <a:spcPts val="1100"/>
              </a:spcAft>
              <a:buSzPts val="10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61875" tIns="61875" rIns="61875" bIns="6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2385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94775" tIns="94775" rIns="94775" bIns="9477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4775" tIns="94775" rIns="94775" bIns="947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94775" tIns="94775" rIns="94775" bIns="947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4775" tIns="94775" rIns="94775" bIns="947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2385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4775" tIns="94775" rIns="94775" bIns="947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75" tIns="94775" rIns="94775" bIns="947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75" tIns="94775" rIns="94775" bIns="9477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marL="1371600" lvl="2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marL="1828800" lvl="3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marL="2286000" lvl="4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marL="2743200" lvl="5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marL="3200400" lvl="6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marL="3657600" lvl="7" indent="-32385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marL="4114800" lvl="8" indent="-32385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775" tIns="94775" rIns="94775" bIns="94775" anchor="ctr" anchorCtr="0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875" tIns="61875" rIns="61875" bIns="6187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875" tIns="61875" rIns="61875" bIns="6187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1pPr>
            <a:lvl2pPr marL="914400" lvl="1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2pPr>
            <a:lvl3pPr marL="1371600" lvl="2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3pPr>
            <a:lvl4pPr marL="1828800" lvl="3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4pPr>
            <a:lvl5pPr marL="2286000" lvl="4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5pPr>
            <a:lvl6pPr marL="2743200" lvl="5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6pPr>
            <a:lvl7pPr marL="3200400" lvl="6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  <a:defRPr sz="1000">
                <a:solidFill>
                  <a:schemeClr val="dk2"/>
                </a:solidFill>
              </a:defRPr>
            </a:lvl7pPr>
            <a:lvl8pPr marL="3657600" lvl="7" indent="-292100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2"/>
              </a:buClr>
              <a:buSzPts val="1000"/>
              <a:buChar char="○"/>
              <a:defRPr sz="1000">
                <a:solidFill>
                  <a:schemeClr val="dk2"/>
                </a:solidFill>
              </a:defRPr>
            </a:lvl8pPr>
            <a:lvl9pPr marL="4114800" lvl="8" indent="-292100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Clr>
                <a:schemeClr val="dk2"/>
              </a:buClr>
              <a:buSzPts val="1000"/>
              <a:buChar char="■"/>
              <a:defRPr sz="1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1875" tIns="61875" rIns="61875" bIns="61875" anchor="ctr" anchorCtr="0">
            <a:noAutofit/>
          </a:bodyPr>
          <a:lstStyle>
            <a:lvl1pPr lvl="0" algn="r" rtl="0">
              <a:buNone/>
              <a:defRPr sz="600">
                <a:solidFill>
                  <a:schemeClr val="dk2"/>
                </a:solidFill>
              </a:defRPr>
            </a:lvl1pPr>
            <a:lvl2pPr lvl="1" algn="r" rtl="0">
              <a:buNone/>
              <a:defRPr sz="600">
                <a:solidFill>
                  <a:schemeClr val="dk2"/>
                </a:solidFill>
              </a:defRPr>
            </a:lvl2pPr>
            <a:lvl3pPr lvl="2" algn="r" rtl="0">
              <a:buNone/>
              <a:defRPr sz="600">
                <a:solidFill>
                  <a:schemeClr val="dk2"/>
                </a:solidFill>
              </a:defRPr>
            </a:lvl3pPr>
            <a:lvl4pPr lvl="3" algn="r" rtl="0">
              <a:buNone/>
              <a:defRPr sz="600">
                <a:solidFill>
                  <a:schemeClr val="dk2"/>
                </a:solidFill>
              </a:defRPr>
            </a:lvl4pPr>
            <a:lvl5pPr lvl="4" algn="r" rtl="0">
              <a:buNone/>
              <a:defRPr sz="600">
                <a:solidFill>
                  <a:schemeClr val="dk2"/>
                </a:solidFill>
              </a:defRPr>
            </a:lvl5pPr>
            <a:lvl6pPr lvl="5" algn="r" rtl="0">
              <a:buNone/>
              <a:defRPr sz="600">
                <a:solidFill>
                  <a:schemeClr val="dk2"/>
                </a:solidFill>
              </a:defRPr>
            </a:lvl6pPr>
            <a:lvl7pPr lvl="6" algn="r" rtl="0">
              <a:buNone/>
              <a:defRPr sz="600">
                <a:solidFill>
                  <a:schemeClr val="dk2"/>
                </a:solidFill>
              </a:defRPr>
            </a:lvl7pPr>
            <a:lvl8pPr lvl="7" algn="r" rtl="0">
              <a:buNone/>
              <a:defRPr sz="600">
                <a:solidFill>
                  <a:schemeClr val="dk2"/>
                </a:solidFill>
              </a:defRPr>
            </a:lvl8pPr>
            <a:lvl9pPr lvl="8" algn="r" rtl="0">
              <a:buNone/>
              <a:defRPr sz="6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200036" y="4370177"/>
            <a:ext cx="86241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50" tIns="51250" rIns="51250" bIns="512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Type silly sentence here.</a:t>
            </a:r>
            <a:endParaRPr sz="2400" dirty="0"/>
          </a:p>
        </p:txBody>
      </p:sp>
      <p:sp>
        <p:nvSpPr>
          <p:cNvPr id="100" name="Google Shape;100;p25"/>
          <p:cNvSpPr txBox="1"/>
          <p:nvPr/>
        </p:nvSpPr>
        <p:spPr>
          <a:xfrm>
            <a:off x="732575" y="1789500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b</a:t>
            </a: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732575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25"/>
          <p:cNvSpPr txBox="1"/>
          <p:nvPr/>
        </p:nvSpPr>
        <p:spPr>
          <a:xfrm>
            <a:off x="2177138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p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25"/>
          <p:cNvSpPr txBox="1"/>
          <p:nvPr/>
        </p:nvSpPr>
        <p:spPr>
          <a:xfrm>
            <a:off x="2196438" y="17769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i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25"/>
          <p:cNvSpPr txBox="1"/>
          <p:nvPr/>
        </p:nvSpPr>
        <p:spPr>
          <a:xfrm>
            <a:off x="3664975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25"/>
          <p:cNvSpPr txBox="1"/>
          <p:nvPr/>
        </p:nvSpPr>
        <p:spPr>
          <a:xfrm>
            <a:off x="3664975" y="17969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t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25"/>
          <p:cNvSpPr txBox="1"/>
          <p:nvPr/>
        </p:nvSpPr>
        <p:spPr>
          <a:xfrm>
            <a:off x="5152800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25"/>
          <p:cNvSpPr txBox="1"/>
          <p:nvPr/>
        </p:nvSpPr>
        <p:spPr>
          <a:xfrm>
            <a:off x="5152800" y="17969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d</a:t>
            </a:r>
            <a:endParaRPr sz="60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25"/>
          <p:cNvSpPr txBox="1"/>
          <p:nvPr/>
        </p:nvSpPr>
        <p:spPr>
          <a:xfrm>
            <a:off x="6801425" y="626225"/>
            <a:ext cx="1904700" cy="3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Type words here.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6954D5-1CFD-44B5-A104-09A7FCAC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-636300"/>
            <a:ext cx="8520600" cy="636300"/>
          </a:xfrm>
        </p:spPr>
        <p:txBody>
          <a:bodyPr spcFirstLastPara="1" wrap="square" lIns="61875" tIns="61875" rIns="61875" bIns="61875" anchor="b" anchorCtr="0">
            <a:noAutofit/>
          </a:bodyPr>
          <a:lstStyle/>
          <a:p>
            <a:r>
              <a:rPr lang="en-US" sz="800" dirty="0"/>
              <a:t>Example Phoneme word building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/>
        </p:nvSpPr>
        <p:spPr>
          <a:xfrm>
            <a:off x="200036" y="4370177"/>
            <a:ext cx="86241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250" tIns="51250" rIns="51250" bIns="512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Type silly sentence here.</a:t>
            </a:r>
            <a:endParaRPr sz="2400" dirty="0"/>
          </a:p>
        </p:txBody>
      </p:sp>
      <p:sp>
        <p:nvSpPr>
          <p:cNvPr id="100" name="Google Shape;100;p25" descr="Blank letter tile"/>
          <p:cNvSpPr txBox="1"/>
          <p:nvPr/>
        </p:nvSpPr>
        <p:spPr>
          <a:xfrm>
            <a:off x="732575" y="1789500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25" descr="Blank letter tile"/>
          <p:cNvSpPr txBox="1"/>
          <p:nvPr/>
        </p:nvSpPr>
        <p:spPr>
          <a:xfrm>
            <a:off x="732575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25" descr="Blank letter tile"/>
          <p:cNvSpPr txBox="1"/>
          <p:nvPr/>
        </p:nvSpPr>
        <p:spPr>
          <a:xfrm>
            <a:off x="2177138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25" descr="Blank letter tile"/>
          <p:cNvSpPr txBox="1"/>
          <p:nvPr/>
        </p:nvSpPr>
        <p:spPr>
          <a:xfrm>
            <a:off x="2196438" y="17769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25" descr="Blank letter tile"/>
          <p:cNvSpPr txBox="1"/>
          <p:nvPr/>
        </p:nvSpPr>
        <p:spPr>
          <a:xfrm>
            <a:off x="3664975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25" descr="Blank letter tile"/>
          <p:cNvSpPr txBox="1"/>
          <p:nvPr/>
        </p:nvSpPr>
        <p:spPr>
          <a:xfrm>
            <a:off x="3664975" y="17969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25" descr="Blank letter tile"/>
          <p:cNvSpPr txBox="1"/>
          <p:nvPr/>
        </p:nvSpPr>
        <p:spPr>
          <a:xfrm>
            <a:off x="5152800" y="30735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25" descr="Blank letter tile"/>
          <p:cNvSpPr txBox="1"/>
          <p:nvPr/>
        </p:nvSpPr>
        <p:spPr>
          <a:xfrm>
            <a:off x="5152800" y="1796975"/>
            <a:ext cx="1201200" cy="10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25"/>
          <p:cNvSpPr txBox="1"/>
          <p:nvPr/>
        </p:nvSpPr>
        <p:spPr>
          <a:xfrm>
            <a:off x="6801425" y="626225"/>
            <a:ext cx="1904700" cy="3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Type words here.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C5F6B1-0829-4EDB-99D0-DDFBE03D9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-636300"/>
            <a:ext cx="8520600" cy="636300"/>
          </a:xfrm>
        </p:spPr>
        <p:txBody>
          <a:bodyPr spcFirstLastPara="1" wrap="square" lIns="61875" tIns="61875" rIns="61875" bIns="61875" anchor="b" anchorCtr="0">
            <a:noAutofit/>
          </a:bodyPr>
          <a:lstStyle/>
          <a:p>
            <a:r>
              <a:rPr lang="en-US" sz="800" dirty="0"/>
              <a:t>Blank Phoneme word building</a:t>
            </a:r>
          </a:p>
        </p:txBody>
      </p:sp>
    </p:spTree>
    <p:extLst>
      <p:ext uri="{BB962C8B-B14F-4D97-AF65-F5344CB8AC3E}">
        <p14:creationId xmlns:p14="http://schemas.microsoft.com/office/powerpoint/2010/main" val="1820471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028755E0284145B13E9A9166F0F66E" ma:contentTypeVersion="" ma:contentTypeDescription="Create a new document." ma:contentTypeScope="" ma:versionID="807ed8290ee92d749f9093effd9462bf">
  <xsd:schema xmlns:xsd="http://www.w3.org/2001/XMLSchema" xmlns:xs="http://www.w3.org/2001/XMLSchema" xmlns:p="http://schemas.microsoft.com/office/2006/metadata/properties" xmlns:ns2="2d0364a6-2c64-4d47-8b5f-48b2fae45c57" xmlns:ns3="85e824cd-8ae5-4edb-ab7e-1d5582d42826" targetNamespace="http://schemas.microsoft.com/office/2006/metadata/properties" ma:root="true" ma:fieldsID="8e08eec83c21ea44ed6dc7c1d7910bba" ns2:_="" ns3:_="">
    <xsd:import namespace="2d0364a6-2c64-4d47-8b5f-48b2fae45c57"/>
    <xsd:import namespace="85e824cd-8ae5-4edb-ab7e-1d5582d428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364a6-2c64-4d47-8b5f-48b2fae45c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824cd-8ae5-4edb-ab7e-1d5582d4282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A7DA67-3353-48E8-A71A-2CE4613E24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0364a6-2c64-4d47-8b5f-48b2fae45c57"/>
    <ds:schemaRef ds:uri="85e824cd-8ae5-4edb-ab7e-1d5582d42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7AA62-C24B-4431-8A43-ECCD949DD7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B0F59D-33AC-4059-B0D2-FFA4B58AA96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d0364a6-2c64-4d47-8b5f-48b2fae45c57"/>
    <ds:schemaRef ds:uri="85e824cd-8ae5-4edb-ab7e-1d5582d428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On-screen Show (16:10)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Roboto</vt:lpstr>
      <vt:lpstr>Simple Light</vt:lpstr>
      <vt:lpstr>Simple Light</vt:lpstr>
      <vt:lpstr>Example Phoneme word building</vt:lpstr>
      <vt:lpstr>Blank Phoneme word building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Laible, Elizabeth</dc:creator>
  <cp:lastModifiedBy>Laible, Elizabeth</cp:lastModifiedBy>
  <cp:revision>2</cp:revision>
  <dcterms:modified xsi:type="dcterms:W3CDTF">2021-02-01T18:07:07Z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0x010100EB028755E0284145B13E9A9166F0F66E</vt:lpwstr>
  </property>
</Properties>
</file>