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9"/>
  </p:notesMasterIdLst>
  <p:handoutMasterIdLst>
    <p:handoutMasterId r:id="rId80"/>
  </p:handoutMasterIdLst>
  <p:sldIdLst>
    <p:sldId id="294" r:id="rId5"/>
    <p:sldId id="409" r:id="rId6"/>
    <p:sldId id="1831" r:id="rId7"/>
    <p:sldId id="1832" r:id="rId8"/>
    <p:sldId id="1794" r:id="rId9"/>
    <p:sldId id="756" r:id="rId10"/>
    <p:sldId id="785" r:id="rId11"/>
    <p:sldId id="1813" r:id="rId12"/>
    <p:sldId id="1796" r:id="rId13"/>
    <p:sldId id="1829" r:id="rId14"/>
    <p:sldId id="1830" r:id="rId15"/>
    <p:sldId id="1806" r:id="rId16"/>
    <p:sldId id="1798" r:id="rId17"/>
    <p:sldId id="786" r:id="rId18"/>
    <p:sldId id="1823" r:id="rId19"/>
    <p:sldId id="787" r:id="rId20"/>
    <p:sldId id="1817" r:id="rId21"/>
    <p:sldId id="1783" r:id="rId22"/>
    <p:sldId id="1820" r:id="rId23"/>
    <p:sldId id="1775" r:id="rId24"/>
    <p:sldId id="755" r:id="rId25"/>
    <p:sldId id="758" r:id="rId26"/>
    <p:sldId id="1841" r:id="rId27"/>
    <p:sldId id="780" r:id="rId28"/>
    <p:sldId id="1835" r:id="rId29"/>
    <p:sldId id="1836" r:id="rId30"/>
    <p:sldId id="1837" r:id="rId31"/>
    <p:sldId id="1838" r:id="rId32"/>
    <p:sldId id="1834" r:id="rId33"/>
    <p:sldId id="1779" r:id="rId34"/>
    <p:sldId id="759" r:id="rId35"/>
    <p:sldId id="1824" r:id="rId36"/>
    <p:sldId id="1845" r:id="rId37"/>
    <p:sldId id="1774" r:id="rId38"/>
    <p:sldId id="1799" r:id="rId39"/>
    <p:sldId id="761" r:id="rId40"/>
    <p:sldId id="1825" r:id="rId41"/>
    <p:sldId id="1780" r:id="rId42"/>
    <p:sldId id="767" r:id="rId43"/>
    <p:sldId id="762" r:id="rId44"/>
    <p:sldId id="768" r:id="rId45"/>
    <p:sldId id="406" r:id="rId46"/>
    <p:sldId id="1807" r:id="rId47"/>
    <p:sldId id="797" r:id="rId48"/>
    <p:sldId id="1786" r:id="rId49"/>
    <p:sldId id="1826" r:id="rId50"/>
    <p:sldId id="1846" r:id="rId51"/>
    <p:sldId id="1847" r:id="rId52"/>
    <p:sldId id="1849" r:id="rId53"/>
    <p:sldId id="1804" r:id="rId54"/>
    <p:sldId id="1818" r:id="rId55"/>
    <p:sldId id="1808" r:id="rId56"/>
    <p:sldId id="1843" r:id="rId57"/>
    <p:sldId id="776" r:id="rId58"/>
    <p:sldId id="1811" r:id="rId59"/>
    <p:sldId id="779" r:id="rId60"/>
    <p:sldId id="1805" r:id="rId61"/>
    <p:sldId id="1819" r:id="rId62"/>
    <p:sldId id="1800" r:id="rId63"/>
    <p:sldId id="1788" r:id="rId64"/>
    <p:sldId id="1850" r:id="rId65"/>
    <p:sldId id="1789" r:id="rId66"/>
    <p:sldId id="1852" r:id="rId67"/>
    <p:sldId id="1790" r:id="rId68"/>
    <p:sldId id="1851" r:id="rId69"/>
    <p:sldId id="1822" r:id="rId70"/>
    <p:sldId id="1803" r:id="rId71"/>
    <p:sldId id="1844" r:id="rId72"/>
    <p:sldId id="1840" r:id="rId73"/>
    <p:sldId id="1767" r:id="rId74"/>
    <p:sldId id="1764" r:id="rId75"/>
    <p:sldId id="404" r:id="rId76"/>
    <p:sldId id="395" r:id="rId77"/>
    <p:sldId id="390" r:id="rId78"/>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havior Basics" id="{40064D69-CE95-46B7-8DE8-1065BBA2B5F2}">
          <p14:sldIdLst>
            <p14:sldId id="294"/>
            <p14:sldId id="409"/>
            <p14:sldId id="1831"/>
            <p14:sldId id="1832"/>
            <p14:sldId id="1794"/>
            <p14:sldId id="756"/>
            <p14:sldId id="785"/>
            <p14:sldId id="1813"/>
            <p14:sldId id="1796"/>
            <p14:sldId id="1829"/>
            <p14:sldId id="1830"/>
            <p14:sldId id="1806"/>
            <p14:sldId id="1798"/>
            <p14:sldId id="786"/>
            <p14:sldId id="1823"/>
            <p14:sldId id="787"/>
            <p14:sldId id="1817"/>
            <p14:sldId id="1783"/>
            <p14:sldId id="1820"/>
            <p14:sldId id="1775"/>
            <p14:sldId id="755"/>
            <p14:sldId id="758"/>
            <p14:sldId id="1841"/>
            <p14:sldId id="780"/>
            <p14:sldId id="1835"/>
            <p14:sldId id="1836"/>
            <p14:sldId id="1837"/>
            <p14:sldId id="1838"/>
            <p14:sldId id="1834"/>
            <p14:sldId id="1779"/>
            <p14:sldId id="759"/>
            <p14:sldId id="1824"/>
            <p14:sldId id="1845"/>
            <p14:sldId id="1774"/>
            <p14:sldId id="1799"/>
            <p14:sldId id="761"/>
            <p14:sldId id="1825"/>
            <p14:sldId id="1780"/>
            <p14:sldId id="767"/>
            <p14:sldId id="762"/>
            <p14:sldId id="768"/>
            <p14:sldId id="406"/>
            <p14:sldId id="1807"/>
            <p14:sldId id="797"/>
            <p14:sldId id="1786"/>
            <p14:sldId id="1826"/>
            <p14:sldId id="1846"/>
            <p14:sldId id="1847"/>
            <p14:sldId id="1849"/>
            <p14:sldId id="1804"/>
            <p14:sldId id="1818"/>
            <p14:sldId id="1808"/>
            <p14:sldId id="1843"/>
            <p14:sldId id="776"/>
            <p14:sldId id="1811"/>
            <p14:sldId id="779"/>
            <p14:sldId id="1805"/>
            <p14:sldId id="1819"/>
            <p14:sldId id="1800"/>
            <p14:sldId id="1788"/>
            <p14:sldId id="1850"/>
            <p14:sldId id="1789"/>
            <p14:sldId id="1852"/>
            <p14:sldId id="1790"/>
            <p14:sldId id="1851"/>
            <p14:sldId id="1822"/>
            <p14:sldId id="1803"/>
            <p14:sldId id="1844"/>
            <p14:sldId id="1840"/>
            <p14:sldId id="1767"/>
            <p14:sldId id="1764"/>
            <p14:sldId id="404"/>
            <p14:sldId id="395"/>
            <p14:sldId id="390"/>
          </p14:sldIdLst>
        </p14:section>
      </p14:sectionLst>
    </p:ext>
    <p:ext uri="{EFAFB233-063F-42B5-8137-9DF3F51BA10A}">
      <p15:sldGuideLst xmlns:p15="http://schemas.microsoft.com/office/powerpoint/2012/main">
        <p15:guide id="1" orient="horz" pos="1104" userDrawn="1">
          <p15:clr>
            <a:srgbClr val="A4A3A4"/>
          </p15:clr>
        </p15:guide>
        <p15:guide id="2" pos="7392" userDrawn="1">
          <p15:clr>
            <a:srgbClr val="A4A3A4"/>
          </p15:clr>
        </p15:guide>
        <p15:guide id="3" orient="horz" pos="528" userDrawn="1">
          <p15:clr>
            <a:srgbClr val="A4A3A4"/>
          </p15:clr>
        </p15:guide>
        <p15:guide id="4" orient="horz" pos="1752" userDrawn="1">
          <p15:clr>
            <a:srgbClr val="A4A3A4"/>
          </p15:clr>
        </p15:guide>
        <p15:guide id="5" orient="horz" pos="3600" userDrawn="1">
          <p15:clr>
            <a:srgbClr val="A4A3A4"/>
          </p15:clr>
        </p15:guide>
        <p15:guide id="6" orient="horz"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lbert, Christine" initials="HC" lastIdx="2" clrIdx="6">
    <p:extLst>
      <p:ext uri="{19B8F6BF-5375-455C-9EA6-DF929625EA0E}">
        <p15:presenceInfo xmlns:p15="http://schemas.microsoft.com/office/powerpoint/2012/main" userId="S::chulbert@air.org::0458387a-f57b-48c6-b6a3-59ba81d52c2f" providerId="AD"/>
      </p:ext>
    </p:extLst>
  </p:cmAuthor>
  <p:cmAuthor id="1" name="Jehle, Angela" initials="JA" lastIdx="6" clrIdx="0">
    <p:extLst>
      <p:ext uri="{19B8F6BF-5375-455C-9EA6-DF929625EA0E}">
        <p15:presenceInfo xmlns:p15="http://schemas.microsoft.com/office/powerpoint/2012/main" userId="S-1-5-21-1472932569-214068005-926709054-8506" providerId="AD"/>
      </p:ext>
    </p:extLst>
  </p:cmAuthor>
  <p:cmAuthor id="8" name="Zumeta Edmonds, Rebecca" initials="ZR" lastIdx="6" clrIdx="7">
    <p:extLst>
      <p:ext uri="{19B8F6BF-5375-455C-9EA6-DF929625EA0E}">
        <p15:presenceInfo xmlns:p15="http://schemas.microsoft.com/office/powerpoint/2012/main" userId="S::rzumetaedmonds@air.org::b2e63e99-418a-4446-86de-a1daf7a89e4a"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9" name="Jackson, Stephanie" initials="JS" lastIdx="1" clrIdx="8">
    <p:extLst>
      <p:ext uri="{19B8F6BF-5375-455C-9EA6-DF929625EA0E}">
        <p15:presenceInfo xmlns:p15="http://schemas.microsoft.com/office/powerpoint/2012/main" userId="S::sjackson@air.org::41507284-d238-4789-82df-dc9a05d8958c" providerId="AD"/>
      </p:ext>
    </p:extLst>
  </p:cmAuthor>
  <p:cmAuthor id="3" name="Chan, Gail" initials="CG" lastIdx="12" clrIdx="2">
    <p:extLst>
      <p:ext uri="{19B8F6BF-5375-455C-9EA6-DF929625EA0E}">
        <p15:presenceInfo xmlns:p15="http://schemas.microsoft.com/office/powerpoint/2012/main" userId="S::gchan@air.org::da897e68-4720-445b-b98d-e3f9106a8307" providerId="AD"/>
      </p:ext>
    </p:extLst>
  </p:cmAuthor>
  <p:cmAuthor id="4" name="Majeika, Caitlyn" initials="MC" lastIdx="94" clrIdx="3">
    <p:extLst>
      <p:ext uri="{19B8F6BF-5375-455C-9EA6-DF929625EA0E}">
        <p15:presenceInfo xmlns:p15="http://schemas.microsoft.com/office/powerpoint/2012/main" userId="S::cmajeika@air.org::9b7a58e1-5407-4661-bc9a-7872a5bcc4b4" providerId="AD"/>
      </p:ext>
    </p:extLst>
  </p:cmAuthor>
  <p:cmAuthor id="5" name="Lori Newcomer" initials="LN" lastIdx="18" clrIdx="4">
    <p:extLst>
      <p:ext uri="{19B8F6BF-5375-455C-9EA6-DF929625EA0E}">
        <p15:presenceInfo xmlns:p15="http://schemas.microsoft.com/office/powerpoint/2012/main" userId="Lori Newcomer" providerId="None"/>
      </p:ext>
    </p:extLst>
  </p:cmAuthor>
  <p:cmAuthor id="6" name="Peterson, Amy" initials="PA" lastIdx="80" clrIdx="5">
    <p:extLst>
      <p:ext uri="{19B8F6BF-5375-455C-9EA6-DF929625EA0E}">
        <p15:presenceInfo xmlns:p15="http://schemas.microsoft.com/office/powerpoint/2012/main" userId="S::ampeterson@air.org::8c14dd6b-6031-4383-8241-8af97fa703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573"/>
    <a:srgbClr val="319EFF"/>
    <a:srgbClr val="C25131"/>
    <a:srgbClr val="6D6E70"/>
    <a:srgbClr val="E6E6E6"/>
    <a:srgbClr val="10719C"/>
    <a:srgbClr val="000000"/>
    <a:srgbClr val="006298"/>
    <a:srgbClr val="F2AC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9043D-9B62-4917-9B95-3B92FF405809}" v="3152" dt="2021-07-29T16:52:00.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p:restoredTop sz="61195" autoAdjust="0"/>
  </p:normalViewPr>
  <p:slideViewPr>
    <p:cSldViewPr snapToGrid="0" snapToObjects="1">
      <p:cViewPr varScale="1">
        <p:scale>
          <a:sx n="51" d="100"/>
          <a:sy n="51" d="100"/>
        </p:scale>
        <p:origin x="78" y="282"/>
      </p:cViewPr>
      <p:guideLst>
        <p:guide orient="horz" pos="1104"/>
        <p:guide pos="7392"/>
        <p:guide orient="horz" pos="528"/>
        <p:guide orient="horz" pos="1752"/>
        <p:guide orient="horz" pos="3600"/>
        <p:guide orient="horz" pos="2880"/>
      </p:guideLst>
    </p:cSldViewPr>
  </p:slideViewPr>
  <p:notesTextViewPr>
    <p:cViewPr>
      <p:scale>
        <a:sx n="1" d="1"/>
        <a:sy n="1" d="1"/>
      </p:scale>
      <p:origin x="0" y="0"/>
    </p:cViewPr>
  </p:notesTextViewPr>
  <p:notesViewPr>
    <p:cSldViewPr snapToGrid="0" snapToObjects="1">
      <p:cViewPr varScale="1">
        <p:scale>
          <a:sx n="82" d="100"/>
          <a:sy n="82"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C119043D-9B62-4917-9B95-3B92FF405809}"/>
    <pc:docChg chg="custSel modSld">
      <pc:chgData name="Laible, Elizabeth" userId="cc99524a-59cf-4811-bbbd-4798cc24125f" providerId="ADAL" clId="{C119043D-9B62-4917-9B95-3B92FF405809}" dt="2021-07-29T16:52:00.874" v="5274" actId="13244"/>
      <pc:docMkLst>
        <pc:docMk/>
      </pc:docMkLst>
      <pc:sldChg chg="addSp delSp modSp mod">
        <pc:chgData name="Laible, Elizabeth" userId="cc99524a-59cf-4811-bbbd-4798cc24125f" providerId="ADAL" clId="{C119043D-9B62-4917-9B95-3B92FF405809}" dt="2021-07-29T16:17:18.724" v="14" actId="478"/>
        <pc:sldMkLst>
          <pc:docMk/>
          <pc:sldMk cId="3274398742" sldId="294"/>
        </pc:sldMkLst>
        <pc:spChg chg="del mod">
          <ac:chgData name="Laible, Elizabeth" userId="cc99524a-59cf-4811-bbbd-4798cc24125f" providerId="ADAL" clId="{C119043D-9B62-4917-9B95-3B92FF405809}" dt="2021-07-29T16:17:09.519" v="11" actId="478"/>
          <ac:spMkLst>
            <pc:docMk/>
            <pc:sldMk cId="3274398742" sldId="294"/>
            <ac:spMk id="5" creationId="{15F1AC76-F61A-431F-989D-10C203F1F876}"/>
          </ac:spMkLst>
        </pc:spChg>
        <pc:spChg chg="del">
          <ac:chgData name="Laible, Elizabeth" userId="cc99524a-59cf-4811-bbbd-4798cc24125f" providerId="ADAL" clId="{C119043D-9B62-4917-9B95-3B92FF405809}" dt="2021-07-29T16:17:16.713" v="13" actId="478"/>
          <ac:spMkLst>
            <pc:docMk/>
            <pc:sldMk cId="3274398742" sldId="294"/>
            <ac:spMk id="6" creationId="{00000000-0000-0000-0000-000000000000}"/>
          </ac:spMkLst>
        </pc:spChg>
        <pc:spChg chg="add del mod">
          <ac:chgData name="Laible, Elizabeth" userId="cc99524a-59cf-4811-bbbd-4798cc24125f" providerId="ADAL" clId="{C119043D-9B62-4917-9B95-3B92FF405809}" dt="2021-07-29T16:17:13.274" v="12" actId="478"/>
          <ac:spMkLst>
            <pc:docMk/>
            <pc:sldMk cId="3274398742" sldId="294"/>
            <ac:spMk id="7" creationId="{5330C311-265C-4927-BC38-4516E3764169}"/>
          </ac:spMkLst>
        </pc:spChg>
        <pc:spChg chg="add del mod">
          <ac:chgData name="Laible, Elizabeth" userId="cc99524a-59cf-4811-bbbd-4798cc24125f" providerId="ADAL" clId="{C119043D-9B62-4917-9B95-3B92FF405809}" dt="2021-07-29T16:17:18.724" v="14" actId="478"/>
          <ac:spMkLst>
            <pc:docMk/>
            <pc:sldMk cId="3274398742" sldId="294"/>
            <ac:spMk id="9" creationId="{E5033BDF-75D7-4466-8A0E-F60997E9D1B7}"/>
          </ac:spMkLst>
        </pc:spChg>
      </pc:sldChg>
      <pc:sldChg chg="modSp">
        <pc:chgData name="Laible, Elizabeth" userId="cc99524a-59cf-4811-bbbd-4798cc24125f" providerId="ADAL" clId="{C119043D-9B62-4917-9B95-3B92FF405809}" dt="2021-07-29T16:52:00.874" v="5274" actId="13244"/>
        <pc:sldMkLst>
          <pc:docMk/>
          <pc:sldMk cId="1252012015" sldId="395"/>
        </pc:sldMkLst>
        <pc:spChg chg="mod">
          <ac:chgData name="Laible, Elizabeth" userId="cc99524a-59cf-4811-bbbd-4798cc24125f" providerId="ADAL" clId="{C119043D-9B62-4917-9B95-3B92FF405809}" dt="2021-07-29T16:52:00.874" v="5274" actId="13244"/>
          <ac:spMkLst>
            <pc:docMk/>
            <pc:sldMk cId="1252012015" sldId="395"/>
            <ac:spMk id="4" creationId="{00000000-0000-0000-0000-000000000000}"/>
          </ac:spMkLst>
        </pc:spChg>
      </pc:sldChg>
      <pc:sldChg chg="delSp modSp mod">
        <pc:chgData name="Laible, Elizabeth" userId="cc99524a-59cf-4811-bbbd-4798cc24125f" providerId="ADAL" clId="{C119043D-9B62-4917-9B95-3B92FF405809}" dt="2021-07-29T16:49:58.640" v="5255" actId="13244"/>
        <pc:sldMkLst>
          <pc:docMk/>
          <pc:sldMk cId="3838605872" sldId="406"/>
        </pc:sldMkLst>
        <pc:spChg chg="mod">
          <ac:chgData name="Laible, Elizabeth" userId="cc99524a-59cf-4811-bbbd-4798cc24125f" providerId="ADAL" clId="{C119043D-9B62-4917-9B95-3B92FF405809}" dt="2021-07-29T16:49:58.640" v="5255" actId="13244"/>
          <ac:spMkLst>
            <pc:docMk/>
            <pc:sldMk cId="3838605872" sldId="406"/>
            <ac:spMk id="2" creationId="{E9790E18-8162-4E3E-BCF3-070736262B5E}"/>
          </ac:spMkLst>
        </pc:spChg>
        <pc:spChg chg="del">
          <ac:chgData name="Laible, Elizabeth" userId="cc99524a-59cf-4811-bbbd-4798cc24125f" providerId="ADAL" clId="{C119043D-9B62-4917-9B95-3B92FF405809}" dt="2021-07-29T16:19:59.482" v="39" actId="478"/>
          <ac:spMkLst>
            <pc:docMk/>
            <pc:sldMk cId="3838605872" sldId="406"/>
            <ac:spMk id="3" creationId="{D0217F1B-A3DA-E74A-B6B1-63A8E28FA6C0}"/>
          </ac:spMkLst>
        </pc:spChg>
        <pc:spChg chg="mod">
          <ac:chgData name="Laible, Elizabeth" userId="cc99524a-59cf-4811-bbbd-4798cc24125f" providerId="ADAL" clId="{C119043D-9B62-4917-9B95-3B92FF405809}" dt="2021-07-29T16:39:38.941" v="3331" actId="962"/>
          <ac:spMkLst>
            <pc:docMk/>
            <pc:sldMk cId="3838605872" sldId="406"/>
            <ac:spMk id="9" creationId="{9F7C7018-4642-1447-8091-DB9599DF3A15}"/>
          </ac:spMkLst>
        </pc:spChg>
      </pc:sldChg>
      <pc:sldChg chg="delSp mod">
        <pc:chgData name="Laible, Elizabeth" userId="cc99524a-59cf-4811-bbbd-4798cc24125f" providerId="ADAL" clId="{C119043D-9B62-4917-9B95-3B92FF405809}" dt="2021-07-29T16:18:39.417" v="27" actId="478"/>
        <pc:sldMkLst>
          <pc:docMk/>
          <pc:sldMk cId="4063628862" sldId="755"/>
        </pc:sldMkLst>
        <pc:spChg chg="del">
          <ac:chgData name="Laible, Elizabeth" userId="cc99524a-59cf-4811-bbbd-4798cc24125f" providerId="ADAL" clId="{C119043D-9B62-4917-9B95-3B92FF405809}" dt="2021-07-29T16:18:39.417" v="27" actId="478"/>
          <ac:spMkLst>
            <pc:docMk/>
            <pc:sldMk cId="4063628862" sldId="755"/>
            <ac:spMk id="10" creationId="{23C015A7-AAE1-46B3-B679-C2883665A5AF}"/>
          </ac:spMkLst>
        </pc:spChg>
      </pc:sldChg>
      <pc:sldChg chg="delSp mod">
        <pc:chgData name="Laible, Elizabeth" userId="cc99524a-59cf-4811-bbbd-4798cc24125f" providerId="ADAL" clId="{C119043D-9B62-4917-9B95-3B92FF405809}" dt="2021-07-29T16:17:33.875" v="16" actId="478"/>
        <pc:sldMkLst>
          <pc:docMk/>
          <pc:sldMk cId="305527435" sldId="756"/>
        </pc:sldMkLst>
        <pc:spChg chg="del">
          <ac:chgData name="Laible, Elizabeth" userId="cc99524a-59cf-4811-bbbd-4798cc24125f" providerId="ADAL" clId="{C119043D-9B62-4917-9B95-3B92FF405809}" dt="2021-07-29T16:17:33.875" v="16" actId="478"/>
          <ac:spMkLst>
            <pc:docMk/>
            <pc:sldMk cId="305527435" sldId="756"/>
            <ac:spMk id="5" creationId="{D489D517-0948-4944-B260-560D9F6D4695}"/>
          </ac:spMkLst>
        </pc:spChg>
      </pc:sldChg>
      <pc:sldChg chg="delSp modSp mod">
        <pc:chgData name="Laible, Elizabeth" userId="cc99524a-59cf-4811-bbbd-4798cc24125f" providerId="ADAL" clId="{C119043D-9B62-4917-9B95-3B92FF405809}" dt="2021-07-29T16:49:18.654" v="5249" actId="13244"/>
        <pc:sldMkLst>
          <pc:docMk/>
          <pc:sldMk cId="1256760788" sldId="758"/>
        </pc:sldMkLst>
        <pc:spChg chg="mod">
          <ac:chgData name="Laible, Elizabeth" userId="cc99524a-59cf-4811-bbbd-4798cc24125f" providerId="ADAL" clId="{C119043D-9B62-4917-9B95-3B92FF405809}" dt="2021-07-29T16:49:18.654" v="5249" actId="13244"/>
          <ac:spMkLst>
            <pc:docMk/>
            <pc:sldMk cId="1256760788" sldId="758"/>
            <ac:spMk id="5" creationId="{0FAE42E5-6FEC-4C27-AB5E-9C46392134B1}"/>
          </ac:spMkLst>
        </pc:spChg>
        <pc:spChg chg="del">
          <ac:chgData name="Laible, Elizabeth" userId="cc99524a-59cf-4811-bbbd-4798cc24125f" providerId="ADAL" clId="{C119043D-9B62-4917-9B95-3B92FF405809}" dt="2021-07-29T16:18:43.791" v="28" actId="478"/>
          <ac:spMkLst>
            <pc:docMk/>
            <pc:sldMk cId="1256760788" sldId="758"/>
            <ac:spMk id="10" creationId="{93F0094D-59C0-4DBF-95B4-6E38373ACB42}"/>
          </ac:spMkLst>
        </pc:spChg>
        <pc:graphicFrameChg chg="mod">
          <ac:chgData name="Laible, Elizabeth" userId="cc99524a-59cf-4811-bbbd-4798cc24125f" providerId="ADAL" clId="{C119043D-9B62-4917-9B95-3B92FF405809}" dt="2021-07-29T16:28:36.163" v="1345" actId="962"/>
          <ac:graphicFrameMkLst>
            <pc:docMk/>
            <pc:sldMk cId="1256760788" sldId="758"/>
            <ac:graphicFrameMk id="6" creationId="{DBE111DA-5A48-4337-9000-E386BD13D246}"/>
          </ac:graphicFrameMkLst>
        </pc:graphicFrameChg>
      </pc:sldChg>
      <pc:sldChg chg="delSp modSp mod">
        <pc:chgData name="Laible, Elizabeth" userId="cc99524a-59cf-4811-bbbd-4798cc24125f" providerId="ADAL" clId="{C119043D-9B62-4917-9B95-3B92FF405809}" dt="2021-07-29T16:29:23.809" v="1549" actId="962"/>
        <pc:sldMkLst>
          <pc:docMk/>
          <pc:sldMk cId="1336728717" sldId="759"/>
        </pc:sldMkLst>
        <pc:spChg chg="del">
          <ac:chgData name="Laible, Elizabeth" userId="cc99524a-59cf-4811-bbbd-4798cc24125f" providerId="ADAL" clId="{C119043D-9B62-4917-9B95-3B92FF405809}" dt="2021-07-29T16:19:15.390" v="31" actId="478"/>
          <ac:spMkLst>
            <pc:docMk/>
            <pc:sldMk cId="1336728717" sldId="759"/>
            <ac:spMk id="8" creationId="{3672803B-884F-4E14-BBAE-25C44C77AAB3}"/>
          </ac:spMkLst>
        </pc:spChg>
        <pc:graphicFrameChg chg="mod">
          <ac:chgData name="Laible, Elizabeth" userId="cc99524a-59cf-4811-bbbd-4798cc24125f" providerId="ADAL" clId="{C119043D-9B62-4917-9B95-3B92FF405809}" dt="2021-07-29T16:29:23.809" v="1549" actId="962"/>
          <ac:graphicFrameMkLst>
            <pc:docMk/>
            <pc:sldMk cId="1336728717" sldId="759"/>
            <ac:graphicFrameMk id="6" creationId="{E59668A8-CCDD-48DD-8BA7-2FC95762F93C}"/>
          </ac:graphicFrameMkLst>
        </pc:graphicFrameChg>
      </pc:sldChg>
      <pc:sldChg chg="modSp mod">
        <pc:chgData name="Laible, Elizabeth" userId="cc99524a-59cf-4811-bbbd-4798cc24125f" providerId="ADAL" clId="{C119043D-9B62-4917-9B95-3B92FF405809}" dt="2021-07-29T16:49:50.269" v="5254" actId="13244"/>
        <pc:sldMkLst>
          <pc:docMk/>
          <pc:sldMk cId="2313851242" sldId="762"/>
        </pc:sldMkLst>
        <pc:spChg chg="mod">
          <ac:chgData name="Laible, Elizabeth" userId="cc99524a-59cf-4811-bbbd-4798cc24125f" providerId="ADAL" clId="{C119043D-9B62-4917-9B95-3B92FF405809}" dt="2021-07-29T16:49:50.269" v="5254" actId="13244"/>
          <ac:spMkLst>
            <pc:docMk/>
            <pc:sldMk cId="2313851242" sldId="762"/>
            <ac:spMk id="5" creationId="{D77EB968-62BF-4430-B66F-FA91A2D34CFB}"/>
          </ac:spMkLst>
        </pc:spChg>
        <pc:spChg chg="mod">
          <ac:chgData name="Laible, Elizabeth" userId="cc99524a-59cf-4811-bbbd-4798cc24125f" providerId="ADAL" clId="{C119043D-9B62-4917-9B95-3B92FF405809}" dt="2021-07-29T16:36:33.457" v="2793" actId="962"/>
          <ac:spMkLst>
            <pc:docMk/>
            <pc:sldMk cId="2313851242" sldId="762"/>
            <ac:spMk id="8" creationId="{324C862C-3415-614B-9C2F-DFF36BDA6AFE}"/>
          </ac:spMkLst>
        </pc:spChg>
        <pc:spChg chg="mod">
          <ac:chgData name="Laible, Elizabeth" userId="cc99524a-59cf-4811-bbbd-4798cc24125f" providerId="ADAL" clId="{C119043D-9B62-4917-9B95-3B92FF405809}" dt="2021-07-29T16:36:54.343" v="2911" actId="962"/>
          <ac:spMkLst>
            <pc:docMk/>
            <pc:sldMk cId="2313851242" sldId="762"/>
            <ac:spMk id="13" creationId="{8BF308EA-93EB-1F4A-8A41-ABA1233D5AB1}"/>
          </ac:spMkLst>
        </pc:spChg>
      </pc:sldChg>
      <pc:sldChg chg="delSp modSp mod">
        <pc:chgData name="Laible, Elizabeth" userId="cc99524a-59cf-4811-bbbd-4798cc24125f" providerId="ADAL" clId="{C119043D-9B62-4917-9B95-3B92FF405809}" dt="2021-07-29T16:36:13.397" v="2695" actId="962"/>
        <pc:sldMkLst>
          <pc:docMk/>
          <pc:sldMk cId="3558404023" sldId="767"/>
        </pc:sldMkLst>
        <pc:spChg chg="del">
          <ac:chgData name="Laible, Elizabeth" userId="cc99524a-59cf-4811-bbbd-4798cc24125f" providerId="ADAL" clId="{C119043D-9B62-4917-9B95-3B92FF405809}" dt="2021-07-29T16:19:48.548" v="37" actId="478"/>
          <ac:spMkLst>
            <pc:docMk/>
            <pc:sldMk cId="3558404023" sldId="767"/>
            <ac:spMk id="8" creationId="{3672803B-884F-4E14-BBAE-25C44C77AAB3}"/>
          </ac:spMkLst>
        </pc:spChg>
        <pc:graphicFrameChg chg="mod">
          <ac:chgData name="Laible, Elizabeth" userId="cc99524a-59cf-4811-bbbd-4798cc24125f" providerId="ADAL" clId="{C119043D-9B62-4917-9B95-3B92FF405809}" dt="2021-07-29T16:36:13.397" v="2695" actId="962"/>
          <ac:graphicFrameMkLst>
            <pc:docMk/>
            <pc:sldMk cId="3558404023" sldId="767"/>
            <ac:graphicFrameMk id="6" creationId="{E59668A8-CCDD-48DD-8BA7-2FC95762F93C}"/>
          </ac:graphicFrameMkLst>
        </pc:graphicFrameChg>
      </pc:sldChg>
      <pc:sldChg chg="delSp modSp mod">
        <pc:chgData name="Laible, Elizabeth" userId="cc99524a-59cf-4811-bbbd-4798cc24125f" providerId="ADAL" clId="{C119043D-9B62-4917-9B95-3B92FF405809}" dt="2021-07-29T16:39:12.456" v="3137" actId="962"/>
        <pc:sldMkLst>
          <pc:docMk/>
          <pc:sldMk cId="2840990437" sldId="768"/>
        </pc:sldMkLst>
        <pc:spChg chg="del">
          <ac:chgData name="Laible, Elizabeth" userId="cc99524a-59cf-4811-bbbd-4798cc24125f" providerId="ADAL" clId="{C119043D-9B62-4917-9B95-3B92FF405809}" dt="2021-07-29T16:19:54.591" v="38" actId="478"/>
          <ac:spMkLst>
            <pc:docMk/>
            <pc:sldMk cId="2840990437" sldId="768"/>
            <ac:spMk id="8" creationId="{3672803B-884F-4E14-BBAE-25C44C77AAB3}"/>
          </ac:spMkLst>
        </pc:spChg>
        <pc:graphicFrameChg chg="mod">
          <ac:chgData name="Laible, Elizabeth" userId="cc99524a-59cf-4811-bbbd-4798cc24125f" providerId="ADAL" clId="{C119043D-9B62-4917-9B95-3B92FF405809}" dt="2021-07-29T16:39:12.456" v="3137" actId="962"/>
          <ac:graphicFrameMkLst>
            <pc:docMk/>
            <pc:sldMk cId="2840990437" sldId="768"/>
            <ac:graphicFrameMk id="6" creationId="{E59668A8-CCDD-48DD-8BA7-2FC95762F93C}"/>
          </ac:graphicFrameMkLst>
        </pc:graphicFrameChg>
      </pc:sldChg>
      <pc:sldChg chg="delSp mod">
        <pc:chgData name="Laible, Elizabeth" userId="cc99524a-59cf-4811-bbbd-4798cc24125f" providerId="ADAL" clId="{C119043D-9B62-4917-9B95-3B92FF405809}" dt="2021-07-29T16:20:38.013" v="47" actId="478"/>
        <pc:sldMkLst>
          <pc:docMk/>
          <pc:sldMk cId="693844143" sldId="776"/>
        </pc:sldMkLst>
        <pc:spChg chg="del">
          <ac:chgData name="Laible, Elizabeth" userId="cc99524a-59cf-4811-bbbd-4798cc24125f" providerId="ADAL" clId="{C119043D-9B62-4917-9B95-3B92FF405809}" dt="2021-07-29T16:20:38.013" v="47" actId="478"/>
          <ac:spMkLst>
            <pc:docMk/>
            <pc:sldMk cId="693844143" sldId="776"/>
            <ac:spMk id="8" creationId="{21172984-DA6F-CD43-9999-3D94694D94B0}"/>
          </ac:spMkLst>
        </pc:spChg>
      </pc:sldChg>
      <pc:sldChg chg="delSp modSp mod">
        <pc:chgData name="Laible, Elizabeth" userId="cc99524a-59cf-4811-bbbd-4798cc24125f" providerId="ADAL" clId="{C119043D-9B62-4917-9B95-3B92FF405809}" dt="2021-07-29T16:51:41.812" v="5270" actId="13244"/>
        <pc:sldMkLst>
          <pc:docMk/>
          <pc:sldMk cId="1972462866" sldId="779"/>
        </pc:sldMkLst>
        <pc:spChg chg="del">
          <ac:chgData name="Laible, Elizabeth" userId="cc99524a-59cf-4811-bbbd-4798cc24125f" providerId="ADAL" clId="{C119043D-9B62-4917-9B95-3B92FF405809}" dt="2021-07-29T16:20:50.985" v="49" actId="478"/>
          <ac:spMkLst>
            <pc:docMk/>
            <pc:sldMk cId="1972462866" sldId="779"/>
            <ac:spMk id="4" creationId="{01C71793-ABBE-4599-853A-4D614A6081B9}"/>
          </ac:spMkLst>
        </pc:spChg>
        <pc:spChg chg="mod">
          <ac:chgData name="Laible, Elizabeth" userId="cc99524a-59cf-4811-bbbd-4798cc24125f" providerId="ADAL" clId="{C119043D-9B62-4917-9B95-3B92FF405809}" dt="2021-07-29T16:51:41.812" v="5270" actId="13244"/>
          <ac:spMkLst>
            <pc:docMk/>
            <pc:sldMk cId="1972462866" sldId="779"/>
            <ac:spMk id="5" creationId="{4CC41FE0-A2DF-4C79-83FE-AB6E7FD05F6E}"/>
          </ac:spMkLst>
        </pc:spChg>
      </pc:sldChg>
      <pc:sldChg chg="delSp mod">
        <pc:chgData name="Laible, Elizabeth" userId="cc99524a-59cf-4811-bbbd-4798cc24125f" providerId="ADAL" clId="{C119043D-9B62-4917-9B95-3B92FF405809}" dt="2021-07-29T16:17:40.528" v="17" actId="478"/>
        <pc:sldMkLst>
          <pc:docMk/>
          <pc:sldMk cId="3436486256" sldId="785"/>
        </pc:sldMkLst>
        <pc:spChg chg="del">
          <ac:chgData name="Laible, Elizabeth" userId="cc99524a-59cf-4811-bbbd-4798cc24125f" providerId="ADAL" clId="{C119043D-9B62-4917-9B95-3B92FF405809}" dt="2021-07-29T16:17:40.528" v="17" actId="478"/>
          <ac:spMkLst>
            <pc:docMk/>
            <pc:sldMk cId="3436486256" sldId="785"/>
            <ac:spMk id="2" creationId="{16029ED1-F9F4-4D67-895E-9AA86527BE7E}"/>
          </ac:spMkLst>
        </pc:spChg>
      </pc:sldChg>
      <pc:sldChg chg="delSp mod">
        <pc:chgData name="Laible, Elizabeth" userId="cc99524a-59cf-4811-bbbd-4798cc24125f" providerId="ADAL" clId="{C119043D-9B62-4917-9B95-3B92FF405809}" dt="2021-07-29T16:18:11.054" v="22" actId="478"/>
        <pc:sldMkLst>
          <pc:docMk/>
          <pc:sldMk cId="530309502" sldId="786"/>
        </pc:sldMkLst>
        <pc:spChg chg="del">
          <ac:chgData name="Laible, Elizabeth" userId="cc99524a-59cf-4811-bbbd-4798cc24125f" providerId="ADAL" clId="{C119043D-9B62-4917-9B95-3B92FF405809}" dt="2021-07-29T16:18:11.054" v="22" actId="478"/>
          <ac:spMkLst>
            <pc:docMk/>
            <pc:sldMk cId="530309502" sldId="786"/>
            <ac:spMk id="21" creationId="{ED292409-F4E5-462A-B553-4208E03425B0}"/>
          </ac:spMkLst>
        </pc:spChg>
      </pc:sldChg>
      <pc:sldChg chg="modSp">
        <pc:chgData name="Laible, Elizabeth" userId="cc99524a-59cf-4811-bbbd-4798cc24125f" providerId="ADAL" clId="{C119043D-9B62-4917-9B95-3B92FF405809}" dt="2021-07-29T16:49:01.830" v="5247" actId="13244"/>
        <pc:sldMkLst>
          <pc:docMk/>
          <pc:sldMk cId="832858796" sldId="787"/>
        </pc:sldMkLst>
        <pc:spChg chg="mod">
          <ac:chgData name="Laible, Elizabeth" userId="cc99524a-59cf-4811-bbbd-4798cc24125f" providerId="ADAL" clId="{C119043D-9B62-4917-9B95-3B92FF405809}" dt="2021-07-29T16:49:01.830" v="5247" actId="13244"/>
          <ac:spMkLst>
            <pc:docMk/>
            <pc:sldMk cId="832858796" sldId="787"/>
            <ac:spMk id="10" creationId="{EEFC20D8-1E91-E14C-A502-CA66E124925A}"/>
          </ac:spMkLst>
        </pc:spChg>
      </pc:sldChg>
      <pc:sldChg chg="delSp modSp mod">
        <pc:chgData name="Laible, Elizabeth" userId="cc99524a-59cf-4811-bbbd-4798cc24125f" providerId="ADAL" clId="{C119043D-9B62-4917-9B95-3B92FF405809}" dt="2021-07-29T16:50:23.828" v="5258" actId="13244"/>
        <pc:sldMkLst>
          <pc:docMk/>
          <pc:sldMk cId="2564586812" sldId="797"/>
        </pc:sldMkLst>
        <pc:spChg chg="mod">
          <ac:chgData name="Laible, Elizabeth" userId="cc99524a-59cf-4811-bbbd-4798cc24125f" providerId="ADAL" clId="{C119043D-9B62-4917-9B95-3B92FF405809}" dt="2021-07-29T16:50:23.828" v="5258" actId="13244"/>
          <ac:spMkLst>
            <pc:docMk/>
            <pc:sldMk cId="2564586812" sldId="797"/>
            <ac:spMk id="5" creationId="{3A0652C2-BEC9-4741-A57E-D34A1AE23055}"/>
          </ac:spMkLst>
        </pc:spChg>
        <pc:spChg chg="del">
          <ac:chgData name="Laible, Elizabeth" userId="cc99524a-59cf-4811-bbbd-4798cc24125f" providerId="ADAL" clId="{C119043D-9B62-4917-9B95-3B92FF405809}" dt="2021-07-29T16:20:06.762" v="41" actId="478"/>
          <ac:spMkLst>
            <pc:docMk/>
            <pc:sldMk cId="2564586812" sldId="797"/>
            <ac:spMk id="19" creationId="{5BEA1E99-7E14-4BD3-A92B-E937F4342758}"/>
          </ac:spMkLst>
        </pc:spChg>
      </pc:sldChg>
      <pc:sldChg chg="delSp mod">
        <pc:chgData name="Laible, Elizabeth" userId="cc99524a-59cf-4811-bbbd-4798cc24125f" providerId="ADAL" clId="{C119043D-9B62-4917-9B95-3B92FF405809}" dt="2021-07-29T16:21:55.797" v="60" actId="478"/>
        <pc:sldMkLst>
          <pc:docMk/>
          <pc:sldMk cId="3347328965" sldId="1767"/>
        </pc:sldMkLst>
        <pc:spChg chg="del">
          <ac:chgData name="Laible, Elizabeth" userId="cc99524a-59cf-4811-bbbd-4798cc24125f" providerId="ADAL" clId="{C119043D-9B62-4917-9B95-3B92FF405809}" dt="2021-07-29T16:21:55.797" v="60" actId="478"/>
          <ac:spMkLst>
            <pc:docMk/>
            <pc:sldMk cId="3347328965" sldId="1767"/>
            <ac:spMk id="11" creationId="{F6F01250-FA56-4F7A-A9AA-6C8341B6AF7E}"/>
          </ac:spMkLst>
        </pc:spChg>
      </pc:sldChg>
      <pc:sldChg chg="delSp modSp mod">
        <pc:chgData name="Laible, Elizabeth" userId="cc99524a-59cf-4811-bbbd-4798cc24125f" providerId="ADAL" clId="{C119043D-9B62-4917-9B95-3B92FF405809}" dt="2021-07-29T16:49:32.607" v="5251" actId="13244"/>
        <pc:sldMkLst>
          <pc:docMk/>
          <pc:sldMk cId="1791982665" sldId="1774"/>
        </pc:sldMkLst>
        <pc:spChg chg="del">
          <ac:chgData name="Laible, Elizabeth" userId="cc99524a-59cf-4811-bbbd-4798cc24125f" providerId="ADAL" clId="{C119043D-9B62-4917-9B95-3B92FF405809}" dt="2021-07-29T16:19:29.984" v="34" actId="478"/>
          <ac:spMkLst>
            <pc:docMk/>
            <pc:sldMk cId="1791982665" sldId="1774"/>
            <ac:spMk id="4" creationId="{8419400A-B6E6-E840-B062-08CA23EA2B13}"/>
          </ac:spMkLst>
        </pc:spChg>
        <pc:spChg chg="mod">
          <ac:chgData name="Laible, Elizabeth" userId="cc99524a-59cf-4811-bbbd-4798cc24125f" providerId="ADAL" clId="{C119043D-9B62-4917-9B95-3B92FF405809}" dt="2021-07-29T16:49:32.607" v="5251" actId="13244"/>
          <ac:spMkLst>
            <pc:docMk/>
            <pc:sldMk cId="1791982665" sldId="1774"/>
            <ac:spMk id="5" creationId="{96FB115B-F944-324B-BD4F-83DD63394B48}"/>
          </ac:spMkLst>
        </pc:spChg>
        <pc:graphicFrameChg chg="mod">
          <ac:chgData name="Laible, Elizabeth" userId="cc99524a-59cf-4811-bbbd-4798cc24125f" providerId="ADAL" clId="{C119043D-9B62-4917-9B95-3B92FF405809}" dt="2021-07-29T16:32:52.029" v="2273" actId="962"/>
          <ac:graphicFrameMkLst>
            <pc:docMk/>
            <pc:sldMk cId="1791982665" sldId="1774"/>
            <ac:graphicFrameMk id="7" creationId="{519D6EC6-5C85-4B1F-B3A0-961102D6E0A3}"/>
          </ac:graphicFrameMkLst>
        </pc:graphicFrameChg>
      </pc:sldChg>
      <pc:sldChg chg="modSp">
        <pc:chgData name="Laible, Elizabeth" userId="cc99524a-59cf-4811-bbbd-4798cc24125f" providerId="ADAL" clId="{C119043D-9B62-4917-9B95-3B92FF405809}" dt="2021-07-29T16:49:09.130" v="5248" actId="13244"/>
        <pc:sldMkLst>
          <pc:docMk/>
          <pc:sldMk cId="1399489893" sldId="1775"/>
        </pc:sldMkLst>
        <pc:graphicFrameChg chg="mod">
          <ac:chgData name="Laible, Elizabeth" userId="cc99524a-59cf-4811-bbbd-4798cc24125f" providerId="ADAL" clId="{C119043D-9B62-4917-9B95-3B92FF405809}" dt="2021-07-29T16:49:09.130" v="5248" actId="13244"/>
          <ac:graphicFrameMkLst>
            <pc:docMk/>
            <pc:sldMk cId="1399489893" sldId="1775"/>
            <ac:graphicFrameMk id="12" creationId="{B1BE4980-BA10-48F8-953F-90B5E8433B3F}"/>
          </ac:graphicFrameMkLst>
        </pc:graphicFrameChg>
      </pc:sldChg>
      <pc:sldChg chg="delSp mod">
        <pc:chgData name="Laible, Elizabeth" userId="cc99524a-59cf-4811-bbbd-4798cc24125f" providerId="ADAL" clId="{C119043D-9B62-4917-9B95-3B92FF405809}" dt="2021-07-29T16:18:28.493" v="25" actId="478"/>
        <pc:sldMkLst>
          <pc:docMk/>
          <pc:sldMk cId="2281128491" sldId="1783"/>
        </pc:sldMkLst>
        <pc:spChg chg="del">
          <ac:chgData name="Laible, Elizabeth" userId="cc99524a-59cf-4811-bbbd-4798cc24125f" providerId="ADAL" clId="{C119043D-9B62-4917-9B95-3B92FF405809}" dt="2021-07-29T16:18:28.493" v="25" actId="478"/>
          <ac:spMkLst>
            <pc:docMk/>
            <pc:sldMk cId="2281128491" sldId="1783"/>
            <ac:spMk id="4" creationId="{329B7606-9C4D-4220-A8CF-1E9198F38E7B}"/>
          </ac:spMkLst>
        </pc:spChg>
      </pc:sldChg>
      <pc:sldChg chg="delSp modSp mod">
        <pc:chgData name="Laible, Elizabeth" userId="cc99524a-59cf-4811-bbbd-4798cc24125f" providerId="ADAL" clId="{C119043D-9B62-4917-9B95-3B92FF405809}" dt="2021-07-29T16:50:33.583" v="5259" actId="13244"/>
        <pc:sldMkLst>
          <pc:docMk/>
          <pc:sldMk cId="2124341251" sldId="1786"/>
        </pc:sldMkLst>
        <pc:spChg chg="mod">
          <ac:chgData name="Laible, Elizabeth" userId="cc99524a-59cf-4811-bbbd-4798cc24125f" providerId="ADAL" clId="{C119043D-9B62-4917-9B95-3B92FF405809}" dt="2021-07-29T16:50:33.583" v="5259" actId="13244"/>
          <ac:spMkLst>
            <pc:docMk/>
            <pc:sldMk cId="2124341251" sldId="1786"/>
            <ac:spMk id="2" creationId="{DB49FD37-DEDA-40B4-8447-C6F00892B09D}"/>
          </ac:spMkLst>
        </pc:spChg>
        <pc:spChg chg="del">
          <ac:chgData name="Laible, Elizabeth" userId="cc99524a-59cf-4811-bbbd-4798cc24125f" providerId="ADAL" clId="{C119043D-9B62-4917-9B95-3B92FF405809}" dt="2021-07-29T16:20:10.298" v="42" actId="478"/>
          <ac:spMkLst>
            <pc:docMk/>
            <pc:sldMk cId="2124341251" sldId="1786"/>
            <ac:spMk id="5" creationId="{D895ABF0-FCA8-9F4A-AB81-B94EC0B98DD5}"/>
          </ac:spMkLst>
        </pc:spChg>
        <pc:graphicFrameChg chg="mod">
          <ac:chgData name="Laible, Elizabeth" userId="cc99524a-59cf-4811-bbbd-4798cc24125f" providerId="ADAL" clId="{C119043D-9B62-4917-9B95-3B92FF405809}" dt="2021-07-29T16:40:13.855" v="3469" actId="962"/>
          <ac:graphicFrameMkLst>
            <pc:docMk/>
            <pc:sldMk cId="2124341251" sldId="1786"/>
            <ac:graphicFrameMk id="3" creationId="{48F7564A-FEE0-4A68-8EC6-B5CE458ABE4F}"/>
          </ac:graphicFrameMkLst>
        </pc:graphicFrameChg>
      </pc:sldChg>
      <pc:sldChg chg="delSp mod">
        <pc:chgData name="Laible, Elizabeth" userId="cc99524a-59cf-4811-bbbd-4798cc24125f" providerId="ADAL" clId="{C119043D-9B62-4917-9B95-3B92FF405809}" dt="2021-07-29T16:21:08.199" v="51" actId="478"/>
        <pc:sldMkLst>
          <pc:docMk/>
          <pc:sldMk cId="3483855149" sldId="1788"/>
        </pc:sldMkLst>
        <pc:spChg chg="del">
          <ac:chgData name="Laible, Elizabeth" userId="cc99524a-59cf-4811-bbbd-4798cc24125f" providerId="ADAL" clId="{C119043D-9B62-4917-9B95-3B92FF405809}" dt="2021-07-29T16:21:08.199" v="51" actId="478"/>
          <ac:spMkLst>
            <pc:docMk/>
            <pc:sldMk cId="3483855149" sldId="1788"/>
            <ac:spMk id="9" creationId="{78279C71-BC0C-2343-AF0B-BFAAB1874B5E}"/>
          </ac:spMkLst>
        </pc:spChg>
      </pc:sldChg>
      <pc:sldChg chg="delSp modSp mod">
        <pc:chgData name="Laible, Elizabeth" userId="cc99524a-59cf-4811-bbbd-4798cc24125f" providerId="ADAL" clId="{C119043D-9B62-4917-9B95-3B92FF405809}" dt="2021-07-29T16:51:53.104" v="5272" actId="13244"/>
        <pc:sldMkLst>
          <pc:docMk/>
          <pc:sldMk cId="2670935148" sldId="1789"/>
        </pc:sldMkLst>
        <pc:spChg chg="mod">
          <ac:chgData name="Laible, Elizabeth" userId="cc99524a-59cf-4811-bbbd-4798cc24125f" providerId="ADAL" clId="{C119043D-9B62-4917-9B95-3B92FF405809}" dt="2021-07-29T16:51:53.104" v="5272" actId="13244"/>
          <ac:spMkLst>
            <pc:docMk/>
            <pc:sldMk cId="2670935148" sldId="1789"/>
            <ac:spMk id="5" creationId="{AF88758F-DEA3-4ECE-B105-F63DF42CB6C0}"/>
          </ac:spMkLst>
        </pc:spChg>
        <pc:spChg chg="del">
          <ac:chgData name="Laible, Elizabeth" userId="cc99524a-59cf-4811-bbbd-4798cc24125f" providerId="ADAL" clId="{C119043D-9B62-4917-9B95-3B92FF405809}" dt="2021-07-29T16:21:20.301" v="53" actId="478"/>
          <ac:spMkLst>
            <pc:docMk/>
            <pc:sldMk cId="2670935148" sldId="1789"/>
            <ac:spMk id="10" creationId="{E5B16F1E-0A73-4EB4-AB4C-272257B2E052}"/>
          </ac:spMkLst>
        </pc:spChg>
      </pc:sldChg>
      <pc:sldChg chg="delSp mod">
        <pc:chgData name="Laible, Elizabeth" userId="cc99524a-59cf-4811-bbbd-4798cc24125f" providerId="ADAL" clId="{C119043D-9B62-4917-9B95-3B92FF405809}" dt="2021-07-29T16:21:29.789" v="55" actId="478"/>
        <pc:sldMkLst>
          <pc:docMk/>
          <pc:sldMk cId="3208970648" sldId="1790"/>
        </pc:sldMkLst>
        <pc:spChg chg="del">
          <ac:chgData name="Laible, Elizabeth" userId="cc99524a-59cf-4811-bbbd-4798cc24125f" providerId="ADAL" clId="{C119043D-9B62-4917-9B95-3B92FF405809}" dt="2021-07-29T16:21:29.789" v="55" actId="478"/>
          <ac:spMkLst>
            <pc:docMk/>
            <pc:sldMk cId="3208970648" sldId="1790"/>
            <ac:spMk id="9" creationId="{FBA193F1-82B2-DB49-81CA-8B90158BC678}"/>
          </ac:spMkLst>
        </pc:spChg>
      </pc:sldChg>
      <pc:sldChg chg="delSp mod">
        <pc:chgData name="Laible, Elizabeth" userId="cc99524a-59cf-4811-bbbd-4798cc24125f" providerId="ADAL" clId="{C119043D-9B62-4917-9B95-3B92FF405809}" dt="2021-07-29T16:17:28.772" v="15" actId="478"/>
        <pc:sldMkLst>
          <pc:docMk/>
          <pc:sldMk cId="2857929917" sldId="1794"/>
        </pc:sldMkLst>
        <pc:spChg chg="del">
          <ac:chgData name="Laible, Elizabeth" userId="cc99524a-59cf-4811-bbbd-4798cc24125f" providerId="ADAL" clId="{C119043D-9B62-4917-9B95-3B92FF405809}" dt="2021-07-29T16:17:28.772" v="15" actId="478"/>
          <ac:spMkLst>
            <pc:docMk/>
            <pc:sldMk cId="2857929917" sldId="1794"/>
            <ac:spMk id="2" creationId="{8D3C66D5-5616-4BD9-A6F8-B3A75DA1A54E}"/>
          </ac:spMkLst>
        </pc:spChg>
      </pc:sldChg>
      <pc:sldChg chg="addSp delSp modSp mod">
        <pc:chgData name="Laible, Elizabeth" userId="cc99524a-59cf-4811-bbbd-4798cc24125f" providerId="ADAL" clId="{C119043D-9B62-4917-9B95-3B92FF405809}" dt="2021-07-29T16:16:30.544" v="1" actId="478"/>
        <pc:sldMkLst>
          <pc:docMk/>
          <pc:sldMk cId="1516735708" sldId="1796"/>
        </pc:sldMkLst>
        <pc:spChg chg="add del mod">
          <ac:chgData name="Laible, Elizabeth" userId="cc99524a-59cf-4811-bbbd-4798cc24125f" providerId="ADAL" clId="{C119043D-9B62-4917-9B95-3B92FF405809}" dt="2021-07-29T16:16:30.544" v="1" actId="478"/>
          <ac:spMkLst>
            <pc:docMk/>
            <pc:sldMk cId="1516735708" sldId="1796"/>
            <ac:spMk id="3" creationId="{8611BD43-3F5E-49C7-8799-2DE16AF54076}"/>
          </ac:spMkLst>
        </pc:spChg>
        <pc:spChg chg="del">
          <ac:chgData name="Laible, Elizabeth" userId="cc99524a-59cf-4811-bbbd-4798cc24125f" providerId="ADAL" clId="{C119043D-9B62-4917-9B95-3B92FF405809}" dt="2021-07-29T16:16:27.775" v="0" actId="478"/>
          <ac:spMkLst>
            <pc:docMk/>
            <pc:sldMk cId="1516735708" sldId="1796"/>
            <ac:spMk id="8" creationId="{B931CCBF-63CB-2A4D-9ED9-3C1F87250E51}"/>
          </ac:spMkLst>
        </pc:spChg>
      </pc:sldChg>
      <pc:sldChg chg="delSp mod">
        <pc:chgData name="Laible, Elizabeth" userId="cc99524a-59cf-4811-bbbd-4798cc24125f" providerId="ADAL" clId="{C119043D-9B62-4917-9B95-3B92FF405809}" dt="2021-07-29T16:18:05.657" v="21" actId="478"/>
        <pc:sldMkLst>
          <pc:docMk/>
          <pc:sldMk cId="926855525" sldId="1798"/>
        </pc:sldMkLst>
        <pc:spChg chg="del">
          <ac:chgData name="Laible, Elizabeth" userId="cc99524a-59cf-4811-bbbd-4798cc24125f" providerId="ADAL" clId="{C119043D-9B62-4917-9B95-3B92FF405809}" dt="2021-07-29T16:18:05.657" v="21" actId="478"/>
          <ac:spMkLst>
            <pc:docMk/>
            <pc:sldMk cId="926855525" sldId="1798"/>
            <ac:spMk id="4" creationId="{999AA237-1565-40C2-BF46-D831AC83F8ED}"/>
          </ac:spMkLst>
        </pc:spChg>
      </pc:sldChg>
      <pc:sldChg chg="delSp modSp mod">
        <pc:chgData name="Laible, Elizabeth" userId="cc99524a-59cf-4811-bbbd-4798cc24125f" providerId="ADAL" clId="{C119043D-9B62-4917-9B95-3B92FF405809}" dt="2021-07-29T16:49:41.319" v="5253" actId="13244"/>
        <pc:sldMkLst>
          <pc:docMk/>
          <pc:sldMk cId="299676241" sldId="1799"/>
        </pc:sldMkLst>
        <pc:spChg chg="mod">
          <ac:chgData name="Laible, Elizabeth" userId="cc99524a-59cf-4811-bbbd-4798cc24125f" providerId="ADAL" clId="{C119043D-9B62-4917-9B95-3B92FF405809}" dt="2021-07-29T16:49:41.319" v="5253" actId="13244"/>
          <ac:spMkLst>
            <pc:docMk/>
            <pc:sldMk cId="299676241" sldId="1799"/>
            <ac:spMk id="5" creationId="{1084AC76-F33A-4926-BD24-CDB265ED56BC}"/>
          </ac:spMkLst>
        </pc:spChg>
        <pc:spChg chg="mod">
          <ac:chgData name="Laible, Elizabeth" userId="cc99524a-59cf-4811-bbbd-4798cc24125f" providerId="ADAL" clId="{C119043D-9B62-4917-9B95-3B92FF405809}" dt="2021-07-29T16:49:39.598" v="5252" actId="13244"/>
          <ac:spMkLst>
            <pc:docMk/>
            <pc:sldMk cId="299676241" sldId="1799"/>
            <ac:spMk id="7" creationId="{05798C18-1B20-4194-8688-8ED9F9B0ECAB}"/>
          </ac:spMkLst>
        </pc:spChg>
        <pc:spChg chg="del">
          <ac:chgData name="Laible, Elizabeth" userId="cc99524a-59cf-4811-bbbd-4798cc24125f" providerId="ADAL" clId="{C119043D-9B62-4917-9B95-3B92FF405809}" dt="2021-07-29T16:19:34.825" v="35" actId="478"/>
          <ac:spMkLst>
            <pc:docMk/>
            <pc:sldMk cId="299676241" sldId="1799"/>
            <ac:spMk id="15" creationId="{E22E41F1-0826-8A4E-B171-13644773D717}"/>
          </ac:spMkLst>
        </pc:spChg>
        <pc:graphicFrameChg chg="mod">
          <ac:chgData name="Laible, Elizabeth" userId="cc99524a-59cf-4811-bbbd-4798cc24125f" providerId="ADAL" clId="{C119043D-9B62-4917-9B95-3B92FF405809}" dt="2021-07-29T16:34:00.376" v="2643" actId="962"/>
          <ac:graphicFrameMkLst>
            <pc:docMk/>
            <pc:sldMk cId="299676241" sldId="1799"/>
            <ac:graphicFrameMk id="4" creationId="{90AF322F-5591-48D5-AA30-28E879D6DCC0}"/>
          </ac:graphicFrameMkLst>
        </pc:graphicFrameChg>
      </pc:sldChg>
      <pc:sldChg chg="modSp">
        <pc:chgData name="Laible, Elizabeth" userId="cc99524a-59cf-4811-bbbd-4798cc24125f" providerId="ADAL" clId="{C119043D-9B62-4917-9B95-3B92FF405809}" dt="2021-07-29T16:51:16.668" v="5267" actId="13244"/>
        <pc:sldMkLst>
          <pc:docMk/>
          <pc:sldMk cId="2641261607" sldId="1804"/>
        </pc:sldMkLst>
        <pc:spChg chg="mod">
          <ac:chgData name="Laible, Elizabeth" userId="cc99524a-59cf-4811-bbbd-4798cc24125f" providerId="ADAL" clId="{C119043D-9B62-4917-9B95-3B92FF405809}" dt="2021-07-29T16:51:16.668" v="5267" actId="13244"/>
          <ac:spMkLst>
            <pc:docMk/>
            <pc:sldMk cId="2641261607" sldId="1804"/>
            <ac:spMk id="5" creationId="{BE2BD9D8-998A-4DAE-BB4F-9D28E954137A}"/>
          </ac:spMkLst>
        </pc:spChg>
        <pc:picChg chg="mod">
          <ac:chgData name="Laible, Elizabeth" userId="cc99524a-59cf-4811-bbbd-4798cc24125f" providerId="ADAL" clId="{C119043D-9B62-4917-9B95-3B92FF405809}" dt="2021-07-29T16:51:15.241" v="5266" actId="13244"/>
          <ac:picMkLst>
            <pc:docMk/>
            <pc:sldMk cId="2641261607" sldId="1804"/>
            <ac:picMk id="7" creationId="{42512032-702E-4C73-ADD0-AC24332D7C22}"/>
          </ac:picMkLst>
        </pc:picChg>
      </pc:sldChg>
      <pc:sldChg chg="modSp">
        <pc:chgData name="Laible, Elizabeth" userId="cc99524a-59cf-4811-bbbd-4798cc24125f" providerId="ADAL" clId="{C119043D-9B62-4917-9B95-3B92FF405809}" dt="2021-07-29T16:51:48.299" v="5271" actId="13244"/>
        <pc:sldMkLst>
          <pc:docMk/>
          <pc:sldMk cId="1029226577" sldId="1805"/>
        </pc:sldMkLst>
        <pc:spChg chg="mod">
          <ac:chgData name="Laible, Elizabeth" userId="cc99524a-59cf-4811-bbbd-4798cc24125f" providerId="ADAL" clId="{C119043D-9B62-4917-9B95-3B92FF405809}" dt="2021-07-29T16:51:48.299" v="5271" actId="13244"/>
          <ac:spMkLst>
            <pc:docMk/>
            <pc:sldMk cId="1029226577" sldId="1805"/>
            <ac:spMk id="5" creationId="{BE2BD9D8-998A-4DAE-BB4F-9D28E954137A}"/>
          </ac:spMkLst>
        </pc:spChg>
      </pc:sldChg>
      <pc:sldChg chg="delSp mod">
        <pc:chgData name="Laible, Elizabeth" userId="cc99524a-59cf-4811-bbbd-4798cc24125f" providerId="ADAL" clId="{C119043D-9B62-4917-9B95-3B92FF405809}" dt="2021-07-29T16:18:01.484" v="20" actId="478"/>
        <pc:sldMkLst>
          <pc:docMk/>
          <pc:sldMk cId="4055943593" sldId="1806"/>
        </pc:sldMkLst>
        <pc:spChg chg="del">
          <ac:chgData name="Laible, Elizabeth" userId="cc99524a-59cf-4811-bbbd-4798cc24125f" providerId="ADAL" clId="{C119043D-9B62-4917-9B95-3B92FF405809}" dt="2021-07-29T16:18:01.484" v="20" actId="478"/>
          <ac:spMkLst>
            <pc:docMk/>
            <pc:sldMk cId="4055943593" sldId="1806"/>
            <ac:spMk id="7" creationId="{288B7012-C817-4D7E-91BD-911FAA719EC8}"/>
          </ac:spMkLst>
        </pc:spChg>
      </pc:sldChg>
      <pc:sldChg chg="delSp modSp mod">
        <pc:chgData name="Laible, Elizabeth" userId="cc99524a-59cf-4811-bbbd-4798cc24125f" providerId="ADAL" clId="{C119043D-9B62-4917-9B95-3B92FF405809}" dt="2021-07-29T16:50:14.444" v="5257" actId="13244"/>
        <pc:sldMkLst>
          <pc:docMk/>
          <pc:sldMk cId="360591855" sldId="1807"/>
        </pc:sldMkLst>
        <pc:spChg chg="del">
          <ac:chgData name="Laible, Elizabeth" userId="cc99524a-59cf-4811-bbbd-4798cc24125f" providerId="ADAL" clId="{C119043D-9B62-4917-9B95-3B92FF405809}" dt="2021-07-29T16:20:03.317" v="40" actId="478"/>
          <ac:spMkLst>
            <pc:docMk/>
            <pc:sldMk cId="360591855" sldId="1807"/>
            <ac:spMk id="4" creationId="{6AA5E7D8-4C2B-D848-8028-FDE21B17171C}"/>
          </ac:spMkLst>
        </pc:spChg>
        <pc:spChg chg="mod">
          <ac:chgData name="Laible, Elizabeth" userId="cc99524a-59cf-4811-bbbd-4798cc24125f" providerId="ADAL" clId="{C119043D-9B62-4917-9B95-3B92FF405809}" dt="2021-07-29T16:50:08.739" v="5256" actId="13244"/>
          <ac:spMkLst>
            <pc:docMk/>
            <pc:sldMk cId="360591855" sldId="1807"/>
            <ac:spMk id="5" creationId="{377354DD-E5B7-F94A-B0FE-C35BAE632DBC}"/>
          </ac:spMkLst>
        </pc:spChg>
        <pc:spChg chg="mod">
          <ac:chgData name="Laible, Elizabeth" userId="cc99524a-59cf-4811-bbbd-4798cc24125f" providerId="ADAL" clId="{C119043D-9B62-4917-9B95-3B92FF405809}" dt="2021-07-29T16:50:14.444" v="5257" actId="13244"/>
          <ac:spMkLst>
            <pc:docMk/>
            <pc:sldMk cId="360591855" sldId="1807"/>
            <ac:spMk id="6" creationId="{77061CCD-0AE0-3548-BDB4-25B0529A255C}"/>
          </ac:spMkLst>
        </pc:spChg>
      </pc:sldChg>
      <pc:sldChg chg="delSp modSp mod">
        <pc:chgData name="Laible, Elizabeth" userId="cc99524a-59cf-4811-bbbd-4798cc24125f" providerId="ADAL" clId="{C119043D-9B62-4917-9B95-3B92FF405809}" dt="2021-07-29T16:51:20.566" v="5268" actId="13244"/>
        <pc:sldMkLst>
          <pc:docMk/>
          <pc:sldMk cId="1923722960" sldId="1808"/>
        </pc:sldMkLst>
        <pc:spChg chg="mod">
          <ac:chgData name="Laible, Elizabeth" userId="cc99524a-59cf-4811-bbbd-4798cc24125f" providerId="ADAL" clId="{C119043D-9B62-4917-9B95-3B92FF405809}" dt="2021-07-29T16:51:20.566" v="5268" actId="13244"/>
          <ac:spMkLst>
            <pc:docMk/>
            <pc:sldMk cId="1923722960" sldId="1808"/>
            <ac:spMk id="2" creationId="{E9790E18-8162-4E3E-BCF3-070736262B5E}"/>
          </ac:spMkLst>
        </pc:spChg>
        <pc:spChg chg="del">
          <ac:chgData name="Laible, Elizabeth" userId="cc99524a-59cf-4811-bbbd-4798cc24125f" providerId="ADAL" clId="{C119043D-9B62-4917-9B95-3B92FF405809}" dt="2021-07-29T16:20:28.256" v="45" actId="478"/>
          <ac:spMkLst>
            <pc:docMk/>
            <pc:sldMk cId="1923722960" sldId="1808"/>
            <ac:spMk id="3" creationId="{D0217F1B-A3DA-E74A-B6B1-63A8E28FA6C0}"/>
          </ac:spMkLst>
        </pc:spChg>
        <pc:spChg chg="mod">
          <ac:chgData name="Laible, Elizabeth" userId="cc99524a-59cf-4811-bbbd-4798cc24125f" providerId="ADAL" clId="{C119043D-9B62-4917-9B95-3B92FF405809}" dt="2021-07-29T16:47:35.485" v="5143" actId="962"/>
          <ac:spMkLst>
            <pc:docMk/>
            <pc:sldMk cId="1923722960" sldId="1808"/>
            <ac:spMk id="9" creationId="{9F7C7018-4642-1447-8091-DB9599DF3A15}"/>
          </ac:spMkLst>
        </pc:spChg>
      </pc:sldChg>
      <pc:sldChg chg="delSp mod">
        <pc:chgData name="Laible, Elizabeth" userId="cc99524a-59cf-4811-bbbd-4798cc24125f" providerId="ADAL" clId="{C119043D-9B62-4917-9B95-3B92FF405809}" dt="2021-07-29T16:20:43.650" v="48" actId="478"/>
        <pc:sldMkLst>
          <pc:docMk/>
          <pc:sldMk cId="1685251935" sldId="1811"/>
        </pc:sldMkLst>
        <pc:spChg chg="del">
          <ac:chgData name="Laible, Elizabeth" userId="cc99524a-59cf-4811-bbbd-4798cc24125f" providerId="ADAL" clId="{C119043D-9B62-4917-9B95-3B92FF405809}" dt="2021-07-29T16:20:43.650" v="48" actId="478"/>
          <ac:spMkLst>
            <pc:docMk/>
            <pc:sldMk cId="1685251935" sldId="1811"/>
            <ac:spMk id="9" creationId="{51DA702B-F06D-FE48-B7A8-9F406B3CB22F}"/>
          </ac:spMkLst>
        </pc:spChg>
      </pc:sldChg>
      <pc:sldChg chg="delSp mod">
        <pc:chgData name="Laible, Elizabeth" userId="cc99524a-59cf-4811-bbbd-4798cc24125f" providerId="ADAL" clId="{C119043D-9B62-4917-9B95-3B92FF405809}" dt="2021-07-29T16:17:44.185" v="18" actId="478"/>
        <pc:sldMkLst>
          <pc:docMk/>
          <pc:sldMk cId="511967338" sldId="1813"/>
        </pc:sldMkLst>
        <pc:spChg chg="del">
          <ac:chgData name="Laible, Elizabeth" userId="cc99524a-59cf-4811-bbbd-4798cc24125f" providerId="ADAL" clId="{C119043D-9B62-4917-9B95-3B92FF405809}" dt="2021-07-29T16:17:44.185" v="18" actId="478"/>
          <ac:spMkLst>
            <pc:docMk/>
            <pc:sldMk cId="511967338" sldId="1813"/>
            <ac:spMk id="6" creationId="{FBA57663-54BA-A14A-B2B3-2591CA9C5DFB}"/>
          </ac:spMkLst>
        </pc:spChg>
      </pc:sldChg>
      <pc:sldChg chg="delSp mod">
        <pc:chgData name="Laible, Elizabeth" userId="cc99524a-59cf-4811-bbbd-4798cc24125f" providerId="ADAL" clId="{C119043D-9B62-4917-9B95-3B92FF405809}" dt="2021-07-29T16:18:24.507" v="24" actId="478"/>
        <pc:sldMkLst>
          <pc:docMk/>
          <pc:sldMk cId="3652846678" sldId="1817"/>
        </pc:sldMkLst>
        <pc:spChg chg="del">
          <ac:chgData name="Laible, Elizabeth" userId="cc99524a-59cf-4811-bbbd-4798cc24125f" providerId="ADAL" clId="{C119043D-9B62-4917-9B95-3B92FF405809}" dt="2021-07-29T16:18:24.507" v="24" actId="478"/>
          <ac:spMkLst>
            <pc:docMk/>
            <pc:sldMk cId="3652846678" sldId="1817"/>
            <ac:spMk id="11" creationId="{DA14A6C1-3614-402A-A237-86C6270D9EBF}"/>
          </ac:spMkLst>
        </pc:spChg>
      </pc:sldChg>
      <pc:sldChg chg="delSp mod">
        <pc:chgData name="Laible, Elizabeth" userId="cc99524a-59cf-4811-bbbd-4798cc24125f" providerId="ADAL" clId="{C119043D-9B62-4917-9B95-3B92FF405809}" dt="2021-07-29T16:20:24.379" v="44" actId="478"/>
        <pc:sldMkLst>
          <pc:docMk/>
          <pc:sldMk cId="606731558" sldId="1818"/>
        </pc:sldMkLst>
        <pc:spChg chg="del">
          <ac:chgData name="Laible, Elizabeth" userId="cc99524a-59cf-4811-bbbd-4798cc24125f" providerId="ADAL" clId="{C119043D-9B62-4917-9B95-3B92FF405809}" dt="2021-07-29T16:20:24.379" v="44" actId="478"/>
          <ac:spMkLst>
            <pc:docMk/>
            <pc:sldMk cId="606731558" sldId="1818"/>
            <ac:spMk id="11" creationId="{DA14A6C1-3614-402A-A237-86C6270D9EBF}"/>
          </ac:spMkLst>
        </pc:spChg>
      </pc:sldChg>
      <pc:sldChg chg="delSp mod">
        <pc:chgData name="Laible, Elizabeth" userId="cc99524a-59cf-4811-bbbd-4798cc24125f" providerId="ADAL" clId="{C119043D-9B62-4917-9B95-3B92FF405809}" dt="2021-07-29T16:20:58.976" v="50" actId="478"/>
        <pc:sldMkLst>
          <pc:docMk/>
          <pc:sldMk cId="1931885665" sldId="1819"/>
        </pc:sldMkLst>
        <pc:spChg chg="del">
          <ac:chgData name="Laible, Elizabeth" userId="cc99524a-59cf-4811-bbbd-4798cc24125f" providerId="ADAL" clId="{C119043D-9B62-4917-9B95-3B92FF405809}" dt="2021-07-29T16:20:58.976" v="50" actId="478"/>
          <ac:spMkLst>
            <pc:docMk/>
            <pc:sldMk cId="1931885665" sldId="1819"/>
            <ac:spMk id="11" creationId="{DA14A6C1-3614-402A-A237-86C6270D9EBF}"/>
          </ac:spMkLst>
        </pc:spChg>
      </pc:sldChg>
      <pc:sldChg chg="delSp modSp mod">
        <pc:chgData name="Laible, Elizabeth" userId="cc99524a-59cf-4811-bbbd-4798cc24125f" providerId="ADAL" clId="{C119043D-9B62-4917-9B95-3B92FF405809}" dt="2021-07-29T16:26:33.748" v="637" actId="962"/>
        <pc:sldMkLst>
          <pc:docMk/>
          <pc:sldMk cId="1700290010" sldId="1820"/>
        </pc:sldMkLst>
        <pc:spChg chg="del">
          <ac:chgData name="Laible, Elizabeth" userId="cc99524a-59cf-4811-bbbd-4798cc24125f" providerId="ADAL" clId="{C119043D-9B62-4917-9B95-3B92FF405809}" dt="2021-07-29T16:18:32.726" v="26" actId="478"/>
          <ac:spMkLst>
            <pc:docMk/>
            <pc:sldMk cId="1700290010" sldId="1820"/>
            <ac:spMk id="7" creationId="{7143B704-AEE9-4C0A-ACA0-7034F1369A20}"/>
          </ac:spMkLst>
        </pc:spChg>
        <pc:graphicFrameChg chg="mod">
          <ac:chgData name="Laible, Elizabeth" userId="cc99524a-59cf-4811-bbbd-4798cc24125f" providerId="ADAL" clId="{C119043D-9B62-4917-9B95-3B92FF405809}" dt="2021-07-29T16:26:33.748" v="637" actId="962"/>
          <ac:graphicFrameMkLst>
            <pc:docMk/>
            <pc:sldMk cId="1700290010" sldId="1820"/>
            <ac:graphicFrameMk id="12" creationId="{2CC35835-FBF5-47AD-8CB2-E258C653F033}"/>
          </ac:graphicFrameMkLst>
        </pc:graphicFrameChg>
      </pc:sldChg>
      <pc:sldChg chg="delSp mod">
        <pc:chgData name="Laible, Elizabeth" userId="cc99524a-59cf-4811-bbbd-4798cc24125f" providerId="ADAL" clId="{C119043D-9B62-4917-9B95-3B92FF405809}" dt="2021-07-29T16:21:38.142" v="57" actId="478"/>
        <pc:sldMkLst>
          <pc:docMk/>
          <pc:sldMk cId="3775649052" sldId="1822"/>
        </pc:sldMkLst>
        <pc:spChg chg="del">
          <ac:chgData name="Laible, Elizabeth" userId="cc99524a-59cf-4811-bbbd-4798cc24125f" providerId="ADAL" clId="{C119043D-9B62-4917-9B95-3B92FF405809}" dt="2021-07-29T16:21:38.142" v="57" actId="478"/>
          <ac:spMkLst>
            <pc:docMk/>
            <pc:sldMk cId="3775649052" sldId="1822"/>
            <ac:spMk id="6" creationId="{FBA57663-54BA-A14A-B2B3-2591CA9C5DFB}"/>
          </ac:spMkLst>
        </pc:spChg>
      </pc:sldChg>
      <pc:sldChg chg="delSp mod">
        <pc:chgData name="Laible, Elizabeth" userId="cc99524a-59cf-4811-bbbd-4798cc24125f" providerId="ADAL" clId="{C119043D-9B62-4917-9B95-3B92FF405809}" dt="2021-07-29T16:18:15.953" v="23" actId="478"/>
        <pc:sldMkLst>
          <pc:docMk/>
          <pc:sldMk cId="3870578609" sldId="1823"/>
        </pc:sldMkLst>
        <pc:spChg chg="del">
          <ac:chgData name="Laible, Elizabeth" userId="cc99524a-59cf-4811-bbbd-4798cc24125f" providerId="ADAL" clId="{C119043D-9B62-4917-9B95-3B92FF405809}" dt="2021-07-29T16:18:15.953" v="23" actId="478"/>
          <ac:spMkLst>
            <pc:docMk/>
            <pc:sldMk cId="3870578609" sldId="1823"/>
            <ac:spMk id="21" creationId="{ED292409-F4E5-462A-B553-4208E03425B0}"/>
          </ac:spMkLst>
        </pc:spChg>
      </pc:sldChg>
      <pc:sldChg chg="delSp modSp mod">
        <pc:chgData name="Laible, Elizabeth" userId="cc99524a-59cf-4811-bbbd-4798cc24125f" providerId="ADAL" clId="{C119043D-9B62-4917-9B95-3B92FF405809}" dt="2021-07-29T16:49:26.322" v="5250" actId="13244"/>
        <pc:sldMkLst>
          <pc:docMk/>
          <pc:sldMk cId="3342997905" sldId="1824"/>
        </pc:sldMkLst>
        <pc:spChg chg="mod">
          <ac:chgData name="Laible, Elizabeth" userId="cc99524a-59cf-4811-bbbd-4798cc24125f" providerId="ADAL" clId="{C119043D-9B62-4917-9B95-3B92FF405809}" dt="2021-07-29T16:49:26.322" v="5250" actId="13244"/>
          <ac:spMkLst>
            <pc:docMk/>
            <pc:sldMk cId="3342997905" sldId="1824"/>
            <ac:spMk id="5" creationId="{1084AC76-F33A-4926-BD24-CDB265ED56BC}"/>
          </ac:spMkLst>
        </pc:spChg>
        <pc:spChg chg="del">
          <ac:chgData name="Laible, Elizabeth" userId="cc99524a-59cf-4811-bbbd-4798cc24125f" providerId="ADAL" clId="{C119043D-9B62-4917-9B95-3B92FF405809}" dt="2021-07-29T16:19:18.786" v="32" actId="478"/>
          <ac:spMkLst>
            <pc:docMk/>
            <pc:sldMk cId="3342997905" sldId="1824"/>
            <ac:spMk id="9" creationId="{B25E9067-301F-B04D-B7F4-C2F2155511DC}"/>
          </ac:spMkLst>
        </pc:spChg>
        <pc:graphicFrameChg chg="mod">
          <ac:chgData name="Laible, Elizabeth" userId="cc99524a-59cf-4811-bbbd-4798cc24125f" providerId="ADAL" clId="{C119043D-9B62-4917-9B95-3B92FF405809}" dt="2021-07-29T16:30:49.995" v="2061" actId="962"/>
          <ac:graphicFrameMkLst>
            <pc:docMk/>
            <pc:sldMk cId="3342997905" sldId="1824"/>
            <ac:graphicFrameMk id="13" creationId="{7E3F93A9-B5D8-A241-9A18-7B444A1959B9}"/>
          </ac:graphicFrameMkLst>
        </pc:graphicFrameChg>
      </pc:sldChg>
      <pc:sldChg chg="delSp mod">
        <pc:chgData name="Laible, Elizabeth" userId="cc99524a-59cf-4811-bbbd-4798cc24125f" providerId="ADAL" clId="{C119043D-9B62-4917-9B95-3B92FF405809}" dt="2021-07-29T16:19:41.718" v="36" actId="478"/>
        <pc:sldMkLst>
          <pc:docMk/>
          <pc:sldMk cId="3985256903" sldId="1825"/>
        </pc:sldMkLst>
        <pc:spChg chg="del">
          <ac:chgData name="Laible, Elizabeth" userId="cc99524a-59cf-4811-bbbd-4798cc24125f" providerId="ADAL" clId="{C119043D-9B62-4917-9B95-3B92FF405809}" dt="2021-07-29T16:19:41.718" v="36" actId="478"/>
          <ac:spMkLst>
            <pc:docMk/>
            <pc:sldMk cId="3985256903" sldId="1825"/>
            <ac:spMk id="6" creationId="{FBA57663-54BA-A14A-B2B3-2591CA9C5DFB}"/>
          </ac:spMkLst>
        </pc:spChg>
      </pc:sldChg>
      <pc:sldChg chg="delSp mod">
        <pc:chgData name="Laible, Elizabeth" userId="cc99524a-59cf-4811-bbbd-4798cc24125f" providerId="ADAL" clId="{C119043D-9B62-4917-9B95-3B92FF405809}" dt="2021-07-29T16:20:14.460" v="43" actId="478"/>
        <pc:sldMkLst>
          <pc:docMk/>
          <pc:sldMk cId="1573845419" sldId="1826"/>
        </pc:sldMkLst>
        <pc:spChg chg="del">
          <ac:chgData name="Laible, Elizabeth" userId="cc99524a-59cf-4811-bbbd-4798cc24125f" providerId="ADAL" clId="{C119043D-9B62-4917-9B95-3B92FF405809}" dt="2021-07-29T16:20:14.460" v="43" actId="478"/>
          <ac:spMkLst>
            <pc:docMk/>
            <pc:sldMk cId="1573845419" sldId="1826"/>
            <ac:spMk id="6" creationId="{FBA57663-54BA-A14A-B2B3-2591CA9C5DFB}"/>
          </ac:spMkLst>
        </pc:spChg>
      </pc:sldChg>
      <pc:sldChg chg="delSp mod">
        <pc:chgData name="Laible, Elizabeth" userId="cc99524a-59cf-4811-bbbd-4798cc24125f" providerId="ADAL" clId="{C119043D-9B62-4917-9B95-3B92FF405809}" dt="2021-07-29T16:17:52.595" v="19" actId="478"/>
        <pc:sldMkLst>
          <pc:docMk/>
          <pc:sldMk cId="2440505629" sldId="1829"/>
        </pc:sldMkLst>
        <pc:spChg chg="del">
          <ac:chgData name="Laible, Elizabeth" userId="cc99524a-59cf-4811-bbbd-4798cc24125f" providerId="ADAL" clId="{C119043D-9B62-4917-9B95-3B92FF405809}" dt="2021-07-29T16:17:52.595" v="19" actId="478"/>
          <ac:spMkLst>
            <pc:docMk/>
            <pc:sldMk cId="2440505629" sldId="1829"/>
            <ac:spMk id="6" creationId="{FBA57663-54BA-A14A-B2B3-2591CA9C5DFB}"/>
          </ac:spMkLst>
        </pc:spChg>
      </pc:sldChg>
      <pc:sldChg chg="addSp delSp modSp mod">
        <pc:chgData name="Laible, Elizabeth" userId="cc99524a-59cf-4811-bbbd-4798cc24125f" providerId="ADAL" clId="{C119043D-9B62-4917-9B95-3B92FF405809}" dt="2021-07-29T16:48:49.185" v="5246" actId="478"/>
        <pc:sldMkLst>
          <pc:docMk/>
          <pc:sldMk cId="2206080808" sldId="1830"/>
        </pc:sldMkLst>
        <pc:spChg chg="add del mod">
          <ac:chgData name="Laible, Elizabeth" userId="cc99524a-59cf-4811-bbbd-4798cc24125f" providerId="ADAL" clId="{C119043D-9B62-4917-9B95-3B92FF405809}" dt="2021-07-29T16:48:49.185" v="5246" actId="478"/>
          <ac:spMkLst>
            <pc:docMk/>
            <pc:sldMk cId="2206080808" sldId="1830"/>
            <ac:spMk id="3" creationId="{140479B8-2B2C-45F3-A719-F38CFB2147A5}"/>
          </ac:spMkLst>
        </pc:spChg>
        <pc:spChg chg="del">
          <ac:chgData name="Laible, Elizabeth" userId="cc99524a-59cf-4811-bbbd-4798cc24125f" providerId="ADAL" clId="{C119043D-9B62-4917-9B95-3B92FF405809}" dt="2021-07-29T16:22:14.179" v="61" actId="478"/>
          <ac:spMkLst>
            <pc:docMk/>
            <pc:sldMk cId="2206080808" sldId="1830"/>
            <ac:spMk id="8" creationId="{B931CCBF-63CB-2A4D-9ED9-3C1F87250E51}"/>
          </ac:spMkLst>
        </pc:spChg>
      </pc:sldChg>
      <pc:sldChg chg="delSp modSp mod">
        <pc:chgData name="Laible, Elizabeth" userId="cc99524a-59cf-4811-bbbd-4798cc24125f" providerId="ADAL" clId="{C119043D-9B62-4917-9B95-3B92FF405809}" dt="2021-07-29T16:29:02.168" v="1443" actId="962"/>
        <pc:sldMkLst>
          <pc:docMk/>
          <pc:sldMk cId="3388964617" sldId="1834"/>
        </pc:sldMkLst>
        <pc:spChg chg="del">
          <ac:chgData name="Laible, Elizabeth" userId="cc99524a-59cf-4811-bbbd-4798cc24125f" providerId="ADAL" clId="{C119043D-9B62-4917-9B95-3B92FF405809}" dt="2021-07-29T16:19:05.436" v="30" actId="478"/>
          <ac:spMkLst>
            <pc:docMk/>
            <pc:sldMk cId="3388964617" sldId="1834"/>
            <ac:spMk id="8" creationId="{3672803B-884F-4E14-BBAE-25C44C77AAB3}"/>
          </ac:spMkLst>
        </pc:spChg>
        <pc:graphicFrameChg chg="mod">
          <ac:chgData name="Laible, Elizabeth" userId="cc99524a-59cf-4811-bbbd-4798cc24125f" providerId="ADAL" clId="{C119043D-9B62-4917-9B95-3B92FF405809}" dt="2021-07-29T16:29:02.168" v="1443" actId="962"/>
          <ac:graphicFrameMkLst>
            <pc:docMk/>
            <pc:sldMk cId="3388964617" sldId="1834"/>
            <ac:graphicFrameMk id="6" creationId="{E59668A8-CCDD-48DD-8BA7-2FC95762F93C}"/>
          </ac:graphicFrameMkLst>
        </pc:graphicFrameChg>
      </pc:sldChg>
      <pc:sldChg chg="delSp mod">
        <pc:chgData name="Laible, Elizabeth" userId="cc99524a-59cf-4811-bbbd-4798cc24125f" providerId="ADAL" clId="{C119043D-9B62-4917-9B95-3B92FF405809}" dt="2021-07-29T16:21:49.813" v="59" actId="478"/>
        <pc:sldMkLst>
          <pc:docMk/>
          <pc:sldMk cId="270272524" sldId="1840"/>
        </pc:sldMkLst>
        <pc:spChg chg="del">
          <ac:chgData name="Laible, Elizabeth" userId="cc99524a-59cf-4811-bbbd-4798cc24125f" providerId="ADAL" clId="{C119043D-9B62-4917-9B95-3B92FF405809}" dt="2021-07-29T16:21:49.813" v="59" actId="478"/>
          <ac:spMkLst>
            <pc:docMk/>
            <pc:sldMk cId="270272524" sldId="1840"/>
            <ac:spMk id="6" creationId="{63F99549-8F99-8846-A9AD-B8A051A677D9}"/>
          </ac:spMkLst>
        </pc:spChg>
      </pc:sldChg>
      <pc:sldChg chg="delSp mod">
        <pc:chgData name="Laible, Elizabeth" userId="cc99524a-59cf-4811-bbbd-4798cc24125f" providerId="ADAL" clId="{C119043D-9B62-4917-9B95-3B92FF405809}" dt="2021-07-29T16:18:49.379" v="29" actId="478"/>
        <pc:sldMkLst>
          <pc:docMk/>
          <pc:sldMk cId="1141654543" sldId="1841"/>
        </pc:sldMkLst>
        <pc:spChg chg="del">
          <ac:chgData name="Laible, Elizabeth" userId="cc99524a-59cf-4811-bbbd-4798cc24125f" providerId="ADAL" clId="{C119043D-9B62-4917-9B95-3B92FF405809}" dt="2021-07-29T16:18:49.379" v="29" actId="478"/>
          <ac:spMkLst>
            <pc:docMk/>
            <pc:sldMk cId="1141654543" sldId="1841"/>
            <ac:spMk id="6" creationId="{FBA57663-54BA-A14A-B2B3-2591CA9C5DFB}"/>
          </ac:spMkLst>
        </pc:spChg>
      </pc:sldChg>
      <pc:sldChg chg="delSp modSp mod">
        <pc:chgData name="Laible, Elizabeth" userId="cc99524a-59cf-4811-bbbd-4798cc24125f" providerId="ADAL" clId="{C119043D-9B62-4917-9B95-3B92FF405809}" dt="2021-07-29T16:51:36.527" v="5269" actId="13244"/>
        <pc:sldMkLst>
          <pc:docMk/>
          <pc:sldMk cId="4282589412" sldId="1843"/>
        </pc:sldMkLst>
        <pc:spChg chg="del">
          <ac:chgData name="Laible, Elizabeth" userId="cc99524a-59cf-4811-bbbd-4798cc24125f" providerId="ADAL" clId="{C119043D-9B62-4917-9B95-3B92FF405809}" dt="2021-07-29T16:20:34.309" v="46" actId="478"/>
          <ac:spMkLst>
            <pc:docMk/>
            <pc:sldMk cId="4282589412" sldId="1843"/>
            <ac:spMk id="4" creationId="{6AA5E7D8-4C2B-D848-8028-FDE21B17171C}"/>
          </ac:spMkLst>
        </pc:spChg>
        <pc:spChg chg="mod">
          <ac:chgData name="Laible, Elizabeth" userId="cc99524a-59cf-4811-bbbd-4798cc24125f" providerId="ADAL" clId="{C119043D-9B62-4917-9B95-3B92FF405809}" dt="2021-07-29T16:51:36.527" v="5269" actId="13244"/>
          <ac:spMkLst>
            <pc:docMk/>
            <pc:sldMk cId="4282589412" sldId="1843"/>
            <ac:spMk id="5" creationId="{377354DD-E5B7-F94A-B0FE-C35BAE632DBC}"/>
          </ac:spMkLst>
        </pc:spChg>
      </pc:sldChg>
      <pc:sldChg chg="delSp modSp mod">
        <pc:chgData name="Laible, Elizabeth" userId="cc99524a-59cf-4811-bbbd-4798cc24125f" providerId="ADAL" clId="{C119043D-9B62-4917-9B95-3B92FF405809}" dt="2021-07-29T16:51:57.019" v="5273" actId="13244"/>
        <pc:sldMkLst>
          <pc:docMk/>
          <pc:sldMk cId="4064219537" sldId="1844"/>
        </pc:sldMkLst>
        <pc:spChg chg="mod">
          <ac:chgData name="Laible, Elizabeth" userId="cc99524a-59cf-4811-bbbd-4798cc24125f" providerId="ADAL" clId="{C119043D-9B62-4917-9B95-3B92FF405809}" dt="2021-07-29T16:51:57.019" v="5273" actId="13244"/>
          <ac:spMkLst>
            <pc:docMk/>
            <pc:sldMk cId="4064219537" sldId="1844"/>
            <ac:spMk id="4" creationId="{782383C7-51D2-40E1-8294-7286A42FFCDF}"/>
          </ac:spMkLst>
        </pc:spChg>
        <pc:spChg chg="del">
          <ac:chgData name="Laible, Elizabeth" userId="cc99524a-59cf-4811-bbbd-4798cc24125f" providerId="ADAL" clId="{C119043D-9B62-4917-9B95-3B92FF405809}" dt="2021-07-29T16:21:44.335" v="58" actId="478"/>
          <ac:spMkLst>
            <pc:docMk/>
            <pc:sldMk cId="4064219537" sldId="1844"/>
            <ac:spMk id="13" creationId="{3DF2A4FA-4399-4AD3-B80A-AFC99D389CF6}"/>
          </ac:spMkLst>
        </pc:spChg>
        <pc:graphicFrameChg chg="mod">
          <ac:chgData name="Laible, Elizabeth" userId="cc99524a-59cf-4811-bbbd-4798cc24125f" providerId="ADAL" clId="{C119043D-9B62-4917-9B95-3B92FF405809}" dt="2021-07-29T16:47:55.673" v="5245" actId="962"/>
          <ac:graphicFrameMkLst>
            <pc:docMk/>
            <pc:sldMk cId="4064219537" sldId="1844"/>
            <ac:graphicFrameMk id="12" creationId="{2CC35835-FBF5-47AD-8CB2-E258C653F033}"/>
          </ac:graphicFrameMkLst>
        </pc:graphicFrameChg>
      </pc:sldChg>
      <pc:sldChg chg="delSp modSp mod">
        <pc:chgData name="Laible, Elizabeth" userId="cc99524a-59cf-4811-bbbd-4798cc24125f" providerId="ADAL" clId="{C119043D-9B62-4917-9B95-3B92FF405809}" dt="2021-07-29T16:32:14.021" v="2103" actId="962"/>
        <pc:sldMkLst>
          <pc:docMk/>
          <pc:sldMk cId="3297236718" sldId="1845"/>
        </pc:sldMkLst>
        <pc:spChg chg="del">
          <ac:chgData name="Laible, Elizabeth" userId="cc99524a-59cf-4811-bbbd-4798cc24125f" providerId="ADAL" clId="{C119043D-9B62-4917-9B95-3B92FF405809}" dt="2021-07-29T16:19:24.227" v="33" actId="478"/>
          <ac:spMkLst>
            <pc:docMk/>
            <pc:sldMk cId="3297236718" sldId="1845"/>
            <ac:spMk id="12" creationId="{D491F902-BC92-4FAA-80E9-BD20638F4492}"/>
          </ac:spMkLst>
        </pc:spChg>
        <pc:picChg chg="mod">
          <ac:chgData name="Laible, Elizabeth" userId="cc99524a-59cf-4811-bbbd-4798cc24125f" providerId="ADAL" clId="{C119043D-9B62-4917-9B95-3B92FF405809}" dt="2021-07-29T16:32:14.021" v="2103" actId="962"/>
          <ac:picMkLst>
            <pc:docMk/>
            <pc:sldMk cId="3297236718" sldId="1845"/>
            <ac:picMk id="4" creationId="{9385926E-D5AE-4C86-A5EE-04974468D8BF}"/>
          </ac:picMkLst>
        </pc:picChg>
      </pc:sldChg>
      <pc:sldChg chg="modSp mod">
        <pc:chgData name="Laible, Elizabeth" userId="cc99524a-59cf-4811-bbbd-4798cc24125f" providerId="ADAL" clId="{C119043D-9B62-4917-9B95-3B92FF405809}" dt="2021-07-29T16:50:47.635" v="5262" actId="13244"/>
        <pc:sldMkLst>
          <pc:docMk/>
          <pc:sldMk cId="3187984190" sldId="1846"/>
        </pc:sldMkLst>
        <pc:spChg chg="mod">
          <ac:chgData name="Laible, Elizabeth" userId="cc99524a-59cf-4811-bbbd-4798cc24125f" providerId="ADAL" clId="{C119043D-9B62-4917-9B95-3B92FF405809}" dt="2021-07-29T16:50:41.053" v="5261" actId="13244"/>
          <ac:spMkLst>
            <pc:docMk/>
            <pc:sldMk cId="3187984190" sldId="1846"/>
            <ac:spMk id="2" creationId="{DB49FD37-DEDA-40B4-8447-C6F00892B09D}"/>
          </ac:spMkLst>
        </pc:spChg>
        <pc:spChg chg="mod">
          <ac:chgData name="Laible, Elizabeth" userId="cc99524a-59cf-4811-bbbd-4798cc24125f" providerId="ADAL" clId="{C119043D-9B62-4917-9B95-3B92FF405809}" dt="2021-07-29T16:50:38.381" v="5260" actId="13244"/>
          <ac:spMkLst>
            <pc:docMk/>
            <pc:sldMk cId="3187984190" sldId="1846"/>
            <ac:spMk id="4" creationId="{E30217F5-0B7A-394D-852D-639CB6CB3302}"/>
          </ac:spMkLst>
        </pc:spChg>
        <pc:spChg chg="mod">
          <ac:chgData name="Laible, Elizabeth" userId="cc99524a-59cf-4811-bbbd-4798cc24125f" providerId="ADAL" clId="{C119043D-9B62-4917-9B95-3B92FF405809}" dt="2021-07-29T16:42:22.626" v="4257" actId="962"/>
          <ac:spMkLst>
            <pc:docMk/>
            <pc:sldMk cId="3187984190" sldId="1846"/>
            <ac:spMk id="11" creationId="{E4566ED5-37F3-F649-B067-53F7DF1182E3}"/>
          </ac:spMkLst>
        </pc:spChg>
        <pc:spChg chg="mod">
          <ac:chgData name="Laible, Elizabeth" userId="cc99524a-59cf-4811-bbbd-4798cc24125f" providerId="ADAL" clId="{C119043D-9B62-4917-9B95-3B92FF405809}" dt="2021-07-29T16:41:10.697" v="3831" actId="962"/>
          <ac:spMkLst>
            <pc:docMk/>
            <pc:sldMk cId="3187984190" sldId="1846"/>
            <ac:spMk id="13" creationId="{72CD879A-3018-0742-A1B5-E11C5DEF15EC}"/>
          </ac:spMkLst>
        </pc:spChg>
        <pc:graphicFrameChg chg="mod">
          <ac:chgData name="Laible, Elizabeth" userId="cc99524a-59cf-4811-bbbd-4798cc24125f" providerId="ADAL" clId="{C119043D-9B62-4917-9B95-3B92FF405809}" dt="2021-07-29T16:50:47.635" v="5262" actId="13244"/>
          <ac:graphicFrameMkLst>
            <pc:docMk/>
            <pc:sldMk cId="3187984190" sldId="1846"/>
            <ac:graphicFrameMk id="6" creationId="{AFAC9DDA-E1EC-E44C-9311-081FFB1A5D3D}"/>
          </ac:graphicFrameMkLst>
        </pc:graphicFrameChg>
      </pc:sldChg>
      <pc:sldChg chg="modSp">
        <pc:chgData name="Laible, Elizabeth" userId="cc99524a-59cf-4811-bbbd-4798cc24125f" providerId="ADAL" clId="{C119043D-9B62-4917-9B95-3B92FF405809}" dt="2021-07-29T16:50:59.558" v="5263" actId="13244"/>
        <pc:sldMkLst>
          <pc:docMk/>
          <pc:sldMk cId="2878164432" sldId="1847"/>
        </pc:sldMkLst>
        <pc:spChg chg="mod">
          <ac:chgData name="Laible, Elizabeth" userId="cc99524a-59cf-4811-bbbd-4798cc24125f" providerId="ADAL" clId="{C119043D-9B62-4917-9B95-3B92FF405809}" dt="2021-07-29T16:50:59.558" v="5263" actId="13244"/>
          <ac:spMkLst>
            <pc:docMk/>
            <pc:sldMk cId="2878164432" sldId="1847"/>
            <ac:spMk id="2" creationId="{DB49FD37-DEDA-40B4-8447-C6F00892B09D}"/>
          </ac:spMkLst>
        </pc:spChg>
        <pc:graphicFrameChg chg="mod">
          <ac:chgData name="Laible, Elizabeth" userId="cc99524a-59cf-4811-bbbd-4798cc24125f" providerId="ADAL" clId="{C119043D-9B62-4917-9B95-3B92FF405809}" dt="2021-07-29T16:42:39.422" v="4351" actId="962"/>
          <ac:graphicFrameMkLst>
            <pc:docMk/>
            <pc:sldMk cId="2878164432" sldId="1847"/>
            <ac:graphicFrameMk id="6" creationId="{AFAC9DDA-E1EC-E44C-9311-081FFB1A5D3D}"/>
          </ac:graphicFrameMkLst>
        </pc:graphicFrameChg>
      </pc:sldChg>
      <pc:sldChg chg="modSp mod">
        <pc:chgData name="Laible, Elizabeth" userId="cc99524a-59cf-4811-bbbd-4798cc24125f" providerId="ADAL" clId="{C119043D-9B62-4917-9B95-3B92FF405809}" dt="2021-07-29T16:51:03.347" v="5264" actId="13244"/>
        <pc:sldMkLst>
          <pc:docMk/>
          <pc:sldMk cId="4238611755" sldId="1849"/>
        </pc:sldMkLst>
        <pc:spChg chg="mod">
          <ac:chgData name="Laible, Elizabeth" userId="cc99524a-59cf-4811-bbbd-4798cc24125f" providerId="ADAL" clId="{C119043D-9B62-4917-9B95-3B92FF405809}" dt="2021-07-29T16:51:03.347" v="5264" actId="13244"/>
          <ac:spMkLst>
            <pc:docMk/>
            <pc:sldMk cId="4238611755" sldId="1849"/>
            <ac:spMk id="2" creationId="{DB49FD37-DEDA-40B4-8447-C6F00892B09D}"/>
          </ac:spMkLst>
        </pc:spChg>
        <pc:spChg chg="mod">
          <ac:chgData name="Laible, Elizabeth" userId="cc99524a-59cf-4811-bbbd-4798cc24125f" providerId="ADAL" clId="{C119043D-9B62-4917-9B95-3B92FF405809}" dt="2021-07-29T16:43:49.424" v="4777" actId="962"/>
          <ac:spMkLst>
            <pc:docMk/>
            <pc:sldMk cId="4238611755" sldId="1849"/>
            <ac:spMk id="5" creationId="{6EDF5236-9D0A-AE49-8E05-7276F2BF6EF2}"/>
          </ac:spMkLst>
        </pc:spChg>
        <pc:spChg chg="mod">
          <ac:chgData name="Laible, Elizabeth" userId="cc99524a-59cf-4811-bbbd-4798cc24125f" providerId="ADAL" clId="{C119043D-9B62-4917-9B95-3B92FF405809}" dt="2021-07-29T16:45:07.998" v="4915" actId="962"/>
          <ac:spMkLst>
            <pc:docMk/>
            <pc:sldMk cId="4238611755" sldId="1849"/>
            <ac:spMk id="8" creationId="{D6677948-73E3-EA47-B6DD-5942EDD06832}"/>
          </ac:spMkLst>
        </pc:spChg>
        <pc:graphicFrameChg chg="mod">
          <ac:chgData name="Laible, Elizabeth" userId="cc99524a-59cf-4811-bbbd-4798cc24125f" providerId="ADAL" clId="{C119043D-9B62-4917-9B95-3B92FF405809}" dt="2021-07-29T16:42:59.393" v="4445" actId="962"/>
          <ac:graphicFrameMkLst>
            <pc:docMk/>
            <pc:sldMk cId="4238611755" sldId="1849"/>
            <ac:graphicFrameMk id="6" creationId="{AFAC9DDA-E1EC-E44C-9311-081FFB1A5D3D}"/>
          </ac:graphicFrameMkLst>
        </pc:graphicFrameChg>
      </pc:sldChg>
      <pc:sldChg chg="delSp mod">
        <pc:chgData name="Laible, Elizabeth" userId="cc99524a-59cf-4811-bbbd-4798cc24125f" providerId="ADAL" clId="{C119043D-9B62-4917-9B95-3B92FF405809}" dt="2021-07-29T16:21:15.153" v="52" actId="478"/>
        <pc:sldMkLst>
          <pc:docMk/>
          <pc:sldMk cId="2590318437" sldId="1850"/>
        </pc:sldMkLst>
        <pc:spChg chg="del">
          <ac:chgData name="Laible, Elizabeth" userId="cc99524a-59cf-4811-bbbd-4798cc24125f" providerId="ADAL" clId="{C119043D-9B62-4917-9B95-3B92FF405809}" dt="2021-07-29T16:21:15.153" v="52" actId="478"/>
          <ac:spMkLst>
            <pc:docMk/>
            <pc:sldMk cId="2590318437" sldId="1850"/>
            <ac:spMk id="4" creationId="{2CEA0965-AE7D-3A45-987A-7295C385656B}"/>
          </ac:spMkLst>
        </pc:spChg>
      </pc:sldChg>
      <pc:sldChg chg="delSp mod">
        <pc:chgData name="Laible, Elizabeth" userId="cc99524a-59cf-4811-bbbd-4798cc24125f" providerId="ADAL" clId="{C119043D-9B62-4917-9B95-3B92FF405809}" dt="2021-07-29T16:21:34.372" v="56" actId="478"/>
        <pc:sldMkLst>
          <pc:docMk/>
          <pc:sldMk cId="2061823940" sldId="1851"/>
        </pc:sldMkLst>
        <pc:spChg chg="del">
          <ac:chgData name="Laible, Elizabeth" userId="cc99524a-59cf-4811-bbbd-4798cc24125f" providerId="ADAL" clId="{C119043D-9B62-4917-9B95-3B92FF405809}" dt="2021-07-29T16:21:34.372" v="56" actId="478"/>
          <ac:spMkLst>
            <pc:docMk/>
            <pc:sldMk cId="2061823940" sldId="1851"/>
            <ac:spMk id="4" creationId="{9450B16B-3151-A04E-B16A-61DCA9B54BFD}"/>
          </ac:spMkLst>
        </pc:spChg>
      </pc:sldChg>
      <pc:sldChg chg="delSp mod">
        <pc:chgData name="Laible, Elizabeth" userId="cc99524a-59cf-4811-bbbd-4798cc24125f" providerId="ADAL" clId="{C119043D-9B62-4917-9B95-3B92FF405809}" dt="2021-07-29T16:21:25.843" v="54" actId="478"/>
        <pc:sldMkLst>
          <pc:docMk/>
          <pc:sldMk cId="3647507564" sldId="1852"/>
        </pc:sldMkLst>
        <pc:spChg chg="del">
          <ac:chgData name="Laible, Elizabeth" userId="cc99524a-59cf-4811-bbbd-4798cc24125f" providerId="ADAL" clId="{C119043D-9B62-4917-9B95-3B92FF405809}" dt="2021-07-29T16:21:25.843" v="54" actId="478"/>
          <ac:spMkLst>
            <pc:docMk/>
            <pc:sldMk cId="3647507564" sldId="1852"/>
            <ac:spMk id="18" creationId="{005D3179-BA48-8246-A57C-AA131A359D1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700A9-EB8F-4D4F-A466-56C2F8D4C5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2F3DAA-99A2-4FD8-A3FB-2D6A0BD0C280}">
      <dgm:prSet/>
      <dgm:spPr/>
      <dgm:t>
        <a:bodyPr/>
        <a:lstStyle/>
        <a:p>
          <a:r>
            <a:rPr lang="en-US" dirty="0"/>
            <a:t>Behavior is learned, serves a purpose, and is related to the context in which it occurs.</a:t>
          </a:r>
        </a:p>
      </dgm:t>
    </dgm:pt>
    <dgm:pt modelId="{3C3ACD1A-3F11-418C-AE16-EB171D191D54}" type="parTrans" cxnId="{B0DD2504-94FD-4EEC-A88F-DD78BDAD6E51}">
      <dgm:prSet/>
      <dgm:spPr/>
      <dgm:t>
        <a:bodyPr/>
        <a:lstStyle/>
        <a:p>
          <a:endParaRPr lang="en-US"/>
        </a:p>
      </dgm:t>
    </dgm:pt>
    <dgm:pt modelId="{A8543647-8A4E-408C-B70B-9BF7A843B403}" type="sibTrans" cxnId="{B0DD2504-94FD-4EEC-A88F-DD78BDAD6E51}">
      <dgm:prSet/>
      <dgm:spPr/>
      <dgm:t>
        <a:bodyPr/>
        <a:lstStyle/>
        <a:p>
          <a:endParaRPr lang="en-US"/>
        </a:p>
      </dgm:t>
    </dgm:pt>
    <dgm:pt modelId="{C1C42DB1-AFCA-43F8-B665-A1AC1FDCC62A}">
      <dgm:prSet/>
      <dgm:spPr/>
      <dgm:t>
        <a:bodyPr/>
        <a:lstStyle/>
        <a:p>
          <a:r>
            <a:rPr lang="en-US" dirty="0"/>
            <a:t>Behavior can be increased or decreased by its consequences.</a:t>
          </a:r>
        </a:p>
      </dgm:t>
    </dgm:pt>
    <dgm:pt modelId="{F0FB8E51-F296-4A52-9A22-0B6116D5D60A}" type="parTrans" cxnId="{8F7DB28B-CF7E-43F3-9ED7-9C8F8E39ACD9}">
      <dgm:prSet/>
      <dgm:spPr/>
      <dgm:t>
        <a:bodyPr/>
        <a:lstStyle/>
        <a:p>
          <a:endParaRPr lang="en-US"/>
        </a:p>
      </dgm:t>
    </dgm:pt>
    <dgm:pt modelId="{5C86EAD7-06DF-4C2C-8B29-CB4F1D17C590}" type="sibTrans" cxnId="{8F7DB28B-CF7E-43F3-9ED7-9C8F8E39ACD9}">
      <dgm:prSet/>
      <dgm:spPr/>
      <dgm:t>
        <a:bodyPr/>
        <a:lstStyle/>
        <a:p>
          <a:endParaRPr lang="en-US"/>
        </a:p>
      </dgm:t>
    </dgm:pt>
    <dgm:pt modelId="{C18E536E-51A5-4EC0-94A5-49DA5875B705}">
      <dgm:prSet/>
      <dgm:spPr/>
      <dgm:t>
        <a:bodyPr/>
        <a:lstStyle/>
        <a:p>
          <a:r>
            <a:rPr lang="en-US" dirty="0"/>
            <a:t>Reinforcing desired behavior is ultimately more successful and durable than punishing problem behavior. </a:t>
          </a:r>
        </a:p>
      </dgm:t>
    </dgm:pt>
    <dgm:pt modelId="{4EF76C27-AADC-47FF-B5C8-70AEECA1D479}" type="parTrans" cxnId="{393DA3D0-0906-4E5E-BDAC-4AE03B802ED2}">
      <dgm:prSet/>
      <dgm:spPr/>
      <dgm:t>
        <a:bodyPr/>
        <a:lstStyle/>
        <a:p>
          <a:endParaRPr lang="en-US"/>
        </a:p>
      </dgm:t>
    </dgm:pt>
    <dgm:pt modelId="{41CBFE1B-454D-4FD0-8219-9CD64EC0B1AD}" type="sibTrans" cxnId="{393DA3D0-0906-4E5E-BDAC-4AE03B802ED2}">
      <dgm:prSet/>
      <dgm:spPr/>
      <dgm:t>
        <a:bodyPr/>
        <a:lstStyle/>
        <a:p>
          <a:endParaRPr lang="en-US"/>
        </a:p>
      </dgm:t>
    </dgm:pt>
    <dgm:pt modelId="{28363B35-E3ED-434F-9C54-EE08D71963D5}" type="pres">
      <dgm:prSet presAssocID="{775700A9-EB8F-4D4F-A466-56C2F8D4C5C8}" presName="root" presStyleCnt="0">
        <dgm:presLayoutVars>
          <dgm:dir/>
          <dgm:resizeHandles val="exact"/>
        </dgm:presLayoutVars>
      </dgm:prSet>
      <dgm:spPr/>
    </dgm:pt>
    <dgm:pt modelId="{1B47A876-F0C1-4ADF-BBCE-FC1F8F8E51C7}" type="pres">
      <dgm:prSet presAssocID="{332F3DAA-99A2-4FD8-A3FB-2D6A0BD0C280}" presName="compNode" presStyleCnt="0"/>
      <dgm:spPr/>
    </dgm:pt>
    <dgm:pt modelId="{10E1D14D-9759-4A1F-9D2C-574C7B1D6227}" type="pres">
      <dgm:prSet presAssocID="{332F3DAA-99A2-4FD8-A3FB-2D6A0BD0C280}" presName="bgRect" presStyleLbl="bgShp" presStyleIdx="0" presStyleCnt="3"/>
      <dgm:spPr/>
    </dgm:pt>
    <dgm:pt modelId="{C9790DED-4C6B-4659-9BED-D5B5A31C14C2}" type="pres">
      <dgm:prSet presAssocID="{332F3DAA-99A2-4FD8-A3FB-2D6A0BD0C2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417F8C0E-9401-46CC-816C-ED6D0B39D2C4}" type="pres">
      <dgm:prSet presAssocID="{332F3DAA-99A2-4FD8-A3FB-2D6A0BD0C280}" presName="spaceRect" presStyleCnt="0"/>
      <dgm:spPr/>
    </dgm:pt>
    <dgm:pt modelId="{959E4178-3580-4125-B07E-58CED7F0864F}" type="pres">
      <dgm:prSet presAssocID="{332F3DAA-99A2-4FD8-A3FB-2D6A0BD0C280}" presName="parTx" presStyleLbl="revTx" presStyleIdx="0" presStyleCnt="3">
        <dgm:presLayoutVars>
          <dgm:chMax val="0"/>
          <dgm:chPref val="0"/>
        </dgm:presLayoutVars>
      </dgm:prSet>
      <dgm:spPr/>
    </dgm:pt>
    <dgm:pt modelId="{52FBB284-CB7C-4FC5-82A7-DFF94E55549D}" type="pres">
      <dgm:prSet presAssocID="{A8543647-8A4E-408C-B70B-9BF7A843B403}" presName="sibTrans" presStyleCnt="0"/>
      <dgm:spPr/>
    </dgm:pt>
    <dgm:pt modelId="{213E630B-5E7B-4AD4-9D22-AC729F7F5D53}" type="pres">
      <dgm:prSet presAssocID="{C1C42DB1-AFCA-43F8-B665-A1AC1FDCC62A}" presName="compNode" presStyleCnt="0"/>
      <dgm:spPr/>
    </dgm:pt>
    <dgm:pt modelId="{EFFBFAAF-07D5-430D-B663-5E5F462537D9}" type="pres">
      <dgm:prSet presAssocID="{C1C42DB1-AFCA-43F8-B665-A1AC1FDCC62A}" presName="bgRect" presStyleLbl="bgShp" presStyleIdx="1" presStyleCnt="3"/>
      <dgm:spPr/>
    </dgm:pt>
    <dgm:pt modelId="{00CDCFFD-BA38-48C8-AEA6-A1FE1F5369E6}" type="pres">
      <dgm:prSet presAssocID="{C1C42DB1-AFCA-43F8-B665-A1AC1FDCC62A}" presName="iconRect" presStyleLbl="node1" presStyleIdx="1" presStyleCnt="3" custAng="16200000"/>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C9C2F9C1-FE7A-41FE-A9A4-E526637DB05B}" type="pres">
      <dgm:prSet presAssocID="{C1C42DB1-AFCA-43F8-B665-A1AC1FDCC62A}" presName="spaceRect" presStyleCnt="0"/>
      <dgm:spPr/>
    </dgm:pt>
    <dgm:pt modelId="{FB927E8B-3615-4AE4-92B9-C3C24ACD427F}" type="pres">
      <dgm:prSet presAssocID="{C1C42DB1-AFCA-43F8-B665-A1AC1FDCC62A}" presName="parTx" presStyleLbl="revTx" presStyleIdx="1" presStyleCnt="3">
        <dgm:presLayoutVars>
          <dgm:chMax val="0"/>
          <dgm:chPref val="0"/>
        </dgm:presLayoutVars>
      </dgm:prSet>
      <dgm:spPr/>
    </dgm:pt>
    <dgm:pt modelId="{37DE1717-E545-45E0-84A4-53A510720E1D}" type="pres">
      <dgm:prSet presAssocID="{5C86EAD7-06DF-4C2C-8B29-CB4F1D17C590}" presName="sibTrans" presStyleCnt="0"/>
      <dgm:spPr/>
    </dgm:pt>
    <dgm:pt modelId="{7ADB1919-054D-45C7-9962-956FFFAF4098}" type="pres">
      <dgm:prSet presAssocID="{C18E536E-51A5-4EC0-94A5-49DA5875B705}" presName="compNode" presStyleCnt="0"/>
      <dgm:spPr/>
    </dgm:pt>
    <dgm:pt modelId="{A4AEC05A-B8E0-4B86-B49E-195927B44082}" type="pres">
      <dgm:prSet presAssocID="{C18E536E-51A5-4EC0-94A5-49DA5875B705}" presName="bgRect" presStyleLbl="bgShp" presStyleIdx="2" presStyleCnt="3"/>
      <dgm:spPr/>
    </dgm:pt>
    <dgm:pt modelId="{9F8358FF-FA5F-4D2A-A8F5-9D7E76CBA69B}" type="pres">
      <dgm:prSet presAssocID="{C18E536E-51A5-4EC0-94A5-49DA5875B7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ilding Brick Wall with solid fill"/>
        </a:ext>
      </dgm:extLst>
    </dgm:pt>
    <dgm:pt modelId="{05F465A7-0BDA-40D6-B72A-A293D91309C2}" type="pres">
      <dgm:prSet presAssocID="{C18E536E-51A5-4EC0-94A5-49DA5875B705}" presName="spaceRect" presStyleCnt="0"/>
      <dgm:spPr/>
    </dgm:pt>
    <dgm:pt modelId="{F9F9C52E-2C58-4725-B6D6-153FF6AABC7B}" type="pres">
      <dgm:prSet presAssocID="{C18E536E-51A5-4EC0-94A5-49DA5875B705}" presName="parTx" presStyleLbl="revTx" presStyleIdx="2" presStyleCnt="3">
        <dgm:presLayoutVars>
          <dgm:chMax val="0"/>
          <dgm:chPref val="0"/>
        </dgm:presLayoutVars>
      </dgm:prSet>
      <dgm:spPr/>
    </dgm:pt>
  </dgm:ptLst>
  <dgm:cxnLst>
    <dgm:cxn modelId="{B0DD2504-94FD-4EEC-A88F-DD78BDAD6E51}" srcId="{775700A9-EB8F-4D4F-A466-56C2F8D4C5C8}" destId="{332F3DAA-99A2-4FD8-A3FB-2D6A0BD0C280}" srcOrd="0" destOrd="0" parTransId="{3C3ACD1A-3F11-418C-AE16-EB171D191D54}" sibTransId="{A8543647-8A4E-408C-B70B-9BF7A843B403}"/>
    <dgm:cxn modelId="{5D177931-84F7-477E-BA5F-F4C310E2B387}" type="presOf" srcId="{C1C42DB1-AFCA-43F8-B665-A1AC1FDCC62A}" destId="{FB927E8B-3615-4AE4-92B9-C3C24ACD427F}" srcOrd="0" destOrd="0" presId="urn:microsoft.com/office/officeart/2018/2/layout/IconVerticalSolidList"/>
    <dgm:cxn modelId="{8F7DB28B-CF7E-43F3-9ED7-9C8F8E39ACD9}" srcId="{775700A9-EB8F-4D4F-A466-56C2F8D4C5C8}" destId="{C1C42DB1-AFCA-43F8-B665-A1AC1FDCC62A}" srcOrd="1" destOrd="0" parTransId="{F0FB8E51-F296-4A52-9A22-0B6116D5D60A}" sibTransId="{5C86EAD7-06DF-4C2C-8B29-CB4F1D17C590}"/>
    <dgm:cxn modelId="{31924CA5-DB4B-41C0-B91E-3840A7EF7E93}" type="presOf" srcId="{775700A9-EB8F-4D4F-A466-56C2F8D4C5C8}" destId="{28363B35-E3ED-434F-9C54-EE08D71963D5}" srcOrd="0" destOrd="0" presId="urn:microsoft.com/office/officeart/2018/2/layout/IconVerticalSolidList"/>
    <dgm:cxn modelId="{8D501DB1-DD27-4FD5-AABB-9D7EA65DAD5D}" type="presOf" srcId="{C18E536E-51A5-4EC0-94A5-49DA5875B705}" destId="{F9F9C52E-2C58-4725-B6D6-153FF6AABC7B}" srcOrd="0" destOrd="0" presId="urn:microsoft.com/office/officeart/2018/2/layout/IconVerticalSolidList"/>
    <dgm:cxn modelId="{393DA3D0-0906-4E5E-BDAC-4AE03B802ED2}" srcId="{775700A9-EB8F-4D4F-A466-56C2F8D4C5C8}" destId="{C18E536E-51A5-4EC0-94A5-49DA5875B705}" srcOrd="2" destOrd="0" parTransId="{4EF76C27-AADC-47FF-B5C8-70AEECA1D479}" sibTransId="{41CBFE1B-454D-4FD0-8219-9CD64EC0B1AD}"/>
    <dgm:cxn modelId="{1A8153D8-C9DB-4E8E-BE22-44841AE7C168}" type="presOf" srcId="{332F3DAA-99A2-4FD8-A3FB-2D6A0BD0C280}" destId="{959E4178-3580-4125-B07E-58CED7F0864F}" srcOrd="0" destOrd="0" presId="urn:microsoft.com/office/officeart/2018/2/layout/IconVerticalSolidList"/>
    <dgm:cxn modelId="{042CA334-3ACB-460E-A636-EB3179F032FC}" type="presParOf" srcId="{28363B35-E3ED-434F-9C54-EE08D71963D5}" destId="{1B47A876-F0C1-4ADF-BBCE-FC1F8F8E51C7}" srcOrd="0" destOrd="0" presId="urn:microsoft.com/office/officeart/2018/2/layout/IconVerticalSolidList"/>
    <dgm:cxn modelId="{C141DF0B-0FC4-4955-8621-88A415CF6F3C}" type="presParOf" srcId="{1B47A876-F0C1-4ADF-BBCE-FC1F8F8E51C7}" destId="{10E1D14D-9759-4A1F-9D2C-574C7B1D6227}" srcOrd="0" destOrd="0" presId="urn:microsoft.com/office/officeart/2018/2/layout/IconVerticalSolidList"/>
    <dgm:cxn modelId="{E1DEA069-617C-42A0-BB48-DF92F5E9804B}" type="presParOf" srcId="{1B47A876-F0C1-4ADF-BBCE-FC1F8F8E51C7}" destId="{C9790DED-4C6B-4659-9BED-D5B5A31C14C2}" srcOrd="1" destOrd="0" presId="urn:microsoft.com/office/officeart/2018/2/layout/IconVerticalSolidList"/>
    <dgm:cxn modelId="{1D31380C-95ED-41F1-9ABC-BCA7E223EA54}" type="presParOf" srcId="{1B47A876-F0C1-4ADF-BBCE-FC1F8F8E51C7}" destId="{417F8C0E-9401-46CC-816C-ED6D0B39D2C4}" srcOrd="2" destOrd="0" presId="urn:microsoft.com/office/officeart/2018/2/layout/IconVerticalSolidList"/>
    <dgm:cxn modelId="{E2C92866-D8D0-47BE-A625-13AC759779A4}" type="presParOf" srcId="{1B47A876-F0C1-4ADF-BBCE-FC1F8F8E51C7}" destId="{959E4178-3580-4125-B07E-58CED7F0864F}" srcOrd="3" destOrd="0" presId="urn:microsoft.com/office/officeart/2018/2/layout/IconVerticalSolidList"/>
    <dgm:cxn modelId="{0D84128A-747D-45BE-861A-638EE105272B}" type="presParOf" srcId="{28363B35-E3ED-434F-9C54-EE08D71963D5}" destId="{52FBB284-CB7C-4FC5-82A7-DFF94E55549D}" srcOrd="1" destOrd="0" presId="urn:microsoft.com/office/officeart/2018/2/layout/IconVerticalSolidList"/>
    <dgm:cxn modelId="{D85E18E8-3561-4D95-8E2F-5609F913F1AB}" type="presParOf" srcId="{28363B35-E3ED-434F-9C54-EE08D71963D5}" destId="{213E630B-5E7B-4AD4-9D22-AC729F7F5D53}" srcOrd="2" destOrd="0" presId="urn:microsoft.com/office/officeart/2018/2/layout/IconVerticalSolidList"/>
    <dgm:cxn modelId="{1682363F-2D31-40A6-A70E-8E3BB211D010}" type="presParOf" srcId="{213E630B-5E7B-4AD4-9D22-AC729F7F5D53}" destId="{EFFBFAAF-07D5-430D-B663-5E5F462537D9}" srcOrd="0" destOrd="0" presId="urn:microsoft.com/office/officeart/2018/2/layout/IconVerticalSolidList"/>
    <dgm:cxn modelId="{3F9A9490-453A-4741-8D08-1D989F9BFA37}" type="presParOf" srcId="{213E630B-5E7B-4AD4-9D22-AC729F7F5D53}" destId="{00CDCFFD-BA38-48C8-AEA6-A1FE1F5369E6}" srcOrd="1" destOrd="0" presId="urn:microsoft.com/office/officeart/2018/2/layout/IconVerticalSolidList"/>
    <dgm:cxn modelId="{86EED4DC-5BF9-417F-8467-B0423E8033CD}" type="presParOf" srcId="{213E630B-5E7B-4AD4-9D22-AC729F7F5D53}" destId="{C9C2F9C1-FE7A-41FE-A9A4-E526637DB05B}" srcOrd="2" destOrd="0" presId="urn:microsoft.com/office/officeart/2018/2/layout/IconVerticalSolidList"/>
    <dgm:cxn modelId="{92A1BF53-E1C3-4FAF-B37A-57F1AD2308BF}" type="presParOf" srcId="{213E630B-5E7B-4AD4-9D22-AC729F7F5D53}" destId="{FB927E8B-3615-4AE4-92B9-C3C24ACD427F}" srcOrd="3" destOrd="0" presId="urn:microsoft.com/office/officeart/2018/2/layout/IconVerticalSolidList"/>
    <dgm:cxn modelId="{F5B8D9FD-0328-470D-8040-19C6985BC368}" type="presParOf" srcId="{28363B35-E3ED-434F-9C54-EE08D71963D5}" destId="{37DE1717-E545-45E0-84A4-53A510720E1D}" srcOrd="3" destOrd="0" presId="urn:microsoft.com/office/officeart/2018/2/layout/IconVerticalSolidList"/>
    <dgm:cxn modelId="{9DD37B0C-03AC-47BE-B48B-F204C2C7AF46}" type="presParOf" srcId="{28363B35-E3ED-434F-9C54-EE08D71963D5}" destId="{7ADB1919-054D-45C7-9962-956FFFAF4098}" srcOrd="4" destOrd="0" presId="urn:microsoft.com/office/officeart/2018/2/layout/IconVerticalSolidList"/>
    <dgm:cxn modelId="{33BEC6B1-C134-42C7-A8FE-5C480A83C6F3}" type="presParOf" srcId="{7ADB1919-054D-45C7-9962-956FFFAF4098}" destId="{A4AEC05A-B8E0-4B86-B49E-195927B44082}" srcOrd="0" destOrd="0" presId="urn:microsoft.com/office/officeart/2018/2/layout/IconVerticalSolidList"/>
    <dgm:cxn modelId="{67C9B34A-6FE1-4B97-B0E6-21CE73317F9B}" type="presParOf" srcId="{7ADB1919-054D-45C7-9962-956FFFAF4098}" destId="{9F8358FF-FA5F-4D2A-A8F5-9D7E76CBA69B}" srcOrd="1" destOrd="0" presId="urn:microsoft.com/office/officeart/2018/2/layout/IconVerticalSolidList"/>
    <dgm:cxn modelId="{EC127EEA-7A0A-488C-9200-9D88D077EFD6}" type="presParOf" srcId="{7ADB1919-054D-45C7-9962-956FFFAF4098}" destId="{05F465A7-0BDA-40D6-B72A-A293D91309C2}" srcOrd="2" destOrd="0" presId="urn:microsoft.com/office/officeart/2018/2/layout/IconVerticalSolidList"/>
    <dgm:cxn modelId="{ECD2C0DE-9C23-4E41-AA23-D54481693622}" type="presParOf" srcId="{7ADB1919-054D-45C7-9962-956FFFAF4098}" destId="{F9F9C52E-2C58-4725-B6D6-153FF6AABC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DF0E95-1A03-4F26-96F9-98747D22B2DA}" type="doc">
      <dgm:prSet loTypeId="urn:microsoft.com/office/officeart/2005/8/layout/process1" loCatId="process" qsTypeId="urn:microsoft.com/office/officeart/2005/8/quickstyle/simple1" qsCatId="simple" csTypeId="urn:microsoft.com/office/officeart/2005/8/colors/accent1_2" csCatId="accent1" phldr="1"/>
      <dgm:spPr/>
    </dgm:pt>
    <dgm:pt modelId="{E1ACFF65-17B8-4188-9010-CCE68A74811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6500" dirty="0"/>
            <a:t>A</a:t>
          </a:r>
        </a:p>
      </dgm:t>
    </dgm:pt>
    <dgm:pt modelId="{94821A9E-A3F9-4E8A-87F0-170722DCD59D}" type="parTrans" cxnId="{5577BE26-653D-4C6D-B1E0-896B43111AC4}">
      <dgm:prSet/>
      <dgm:spPr/>
      <dgm:t>
        <a:bodyPr/>
        <a:lstStyle/>
        <a:p>
          <a:endParaRPr lang="en-US"/>
        </a:p>
      </dgm:t>
    </dgm:pt>
    <dgm:pt modelId="{D96AAA28-7D5E-45C8-89FB-76333755CABF}" type="sibTrans" cxnId="{5577BE26-653D-4C6D-B1E0-896B43111AC4}">
      <dgm:prSet/>
      <dgm:spPr/>
      <dgm:t>
        <a:bodyPr/>
        <a:lstStyle/>
        <a:p>
          <a:endParaRPr lang="en-US" dirty="0"/>
        </a:p>
      </dgm:t>
    </dgm:pt>
    <dgm:pt modelId="{88CC5816-E3F5-4A5E-9D78-236399B2BA20}">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6500" dirty="0"/>
            <a:t>B</a:t>
          </a:r>
        </a:p>
      </dgm:t>
    </dgm:pt>
    <dgm:pt modelId="{9C627C6F-C4C5-4EB0-9C1B-9608A835E893}" type="parTrans" cxnId="{6D39883E-8E18-42D4-AC60-E884BA17773B}">
      <dgm:prSet/>
      <dgm:spPr/>
      <dgm:t>
        <a:bodyPr/>
        <a:lstStyle/>
        <a:p>
          <a:endParaRPr lang="en-US"/>
        </a:p>
      </dgm:t>
    </dgm:pt>
    <dgm:pt modelId="{F481CC5F-6230-40C1-8AAF-5DF144E3D1AF}" type="sibTrans" cxnId="{6D39883E-8E18-42D4-AC60-E884BA17773B}">
      <dgm:prSet/>
      <dgm:spPr/>
      <dgm:t>
        <a:bodyPr/>
        <a:lstStyle/>
        <a:p>
          <a:endParaRPr lang="en-US" dirty="0"/>
        </a:p>
      </dgm:t>
    </dgm:pt>
    <dgm:pt modelId="{7176601E-6F10-4FD5-85FA-FE1FA0E9A7D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Reinforcement</a:t>
          </a:r>
        </a:p>
      </dgm:t>
    </dgm:pt>
    <dgm:pt modelId="{B1331763-7078-4F14-BA2F-F59D8F3F8CFD}" type="parTrans" cxnId="{84B6D5D4-D396-4A44-903E-6085CAABDB0F}">
      <dgm:prSet/>
      <dgm:spPr/>
      <dgm:t>
        <a:bodyPr/>
        <a:lstStyle/>
        <a:p>
          <a:endParaRPr lang="en-US"/>
        </a:p>
      </dgm:t>
    </dgm:pt>
    <dgm:pt modelId="{566D0066-51CC-45FF-BDF2-5F4A97FD4809}" type="sibTrans" cxnId="{84B6D5D4-D396-4A44-903E-6085CAABDB0F}">
      <dgm:prSet/>
      <dgm:spPr>
        <a:solidFill>
          <a:schemeClr val="bg1"/>
        </a:solidFill>
      </dgm:spPr>
      <dgm:t>
        <a:bodyPr/>
        <a:lstStyle/>
        <a:p>
          <a:endParaRPr lang="en-US" dirty="0"/>
        </a:p>
      </dgm:t>
    </dgm:pt>
    <dgm:pt modelId="{4608A2AB-8998-4F38-825C-370210700133}">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Punishment</a:t>
          </a:r>
        </a:p>
      </dgm:t>
    </dgm:pt>
    <dgm:pt modelId="{C9170066-F432-4780-8255-D8048EC4E624}" type="parTrans" cxnId="{A560AF41-FDD1-49FE-837B-4886BAAC7073}">
      <dgm:prSet/>
      <dgm:spPr/>
      <dgm:t>
        <a:bodyPr/>
        <a:lstStyle/>
        <a:p>
          <a:endParaRPr lang="en-US"/>
        </a:p>
      </dgm:t>
    </dgm:pt>
    <dgm:pt modelId="{6C36B42D-B8B8-481E-AACE-FC6B6597220C}" type="sibTrans" cxnId="{A560AF41-FDD1-49FE-837B-4886BAAC7073}">
      <dgm:prSet/>
      <dgm:spPr/>
      <dgm:t>
        <a:bodyPr/>
        <a:lstStyle/>
        <a:p>
          <a:endParaRPr lang="en-US"/>
        </a:p>
      </dgm:t>
    </dgm:pt>
    <dgm:pt modelId="{09C37905-E3F0-4994-9C86-DC94AE97438A}" type="pres">
      <dgm:prSet presAssocID="{F4DF0E95-1A03-4F26-96F9-98747D22B2DA}" presName="Name0" presStyleCnt="0">
        <dgm:presLayoutVars>
          <dgm:dir/>
          <dgm:resizeHandles val="exact"/>
        </dgm:presLayoutVars>
      </dgm:prSet>
      <dgm:spPr/>
    </dgm:pt>
    <dgm:pt modelId="{41483241-9469-4F95-9395-E5C6EB5688BD}" type="pres">
      <dgm:prSet presAssocID="{E1ACFF65-17B8-4188-9010-CCE68A74811D}" presName="node" presStyleLbl="node1" presStyleIdx="0" presStyleCnt="4">
        <dgm:presLayoutVars>
          <dgm:bulletEnabled val="1"/>
        </dgm:presLayoutVars>
      </dgm:prSet>
      <dgm:spPr/>
    </dgm:pt>
    <dgm:pt modelId="{5608E67E-9977-41E2-8A2A-B7B51AAF1D4C}" type="pres">
      <dgm:prSet presAssocID="{D96AAA28-7D5E-45C8-89FB-76333755CABF}" presName="sibTrans" presStyleLbl="sibTrans2D1" presStyleIdx="0" presStyleCnt="3"/>
      <dgm:spPr/>
    </dgm:pt>
    <dgm:pt modelId="{1F6C27FA-0314-497D-BF3E-6FFF769DF9C0}" type="pres">
      <dgm:prSet presAssocID="{D96AAA28-7D5E-45C8-89FB-76333755CABF}" presName="connectorText" presStyleLbl="sibTrans2D1" presStyleIdx="0" presStyleCnt="3"/>
      <dgm:spPr/>
    </dgm:pt>
    <dgm:pt modelId="{319DBBB6-7566-40C2-A777-B12E28E9747E}" type="pres">
      <dgm:prSet presAssocID="{88CC5816-E3F5-4A5E-9D78-236399B2BA20}" presName="node" presStyleLbl="node1" presStyleIdx="1" presStyleCnt="4">
        <dgm:presLayoutVars>
          <dgm:bulletEnabled val="1"/>
        </dgm:presLayoutVars>
      </dgm:prSet>
      <dgm:spPr/>
    </dgm:pt>
    <dgm:pt modelId="{0F5C249C-0C2A-45F7-82B5-7D2EAF45FD6D}" type="pres">
      <dgm:prSet presAssocID="{F481CC5F-6230-40C1-8AAF-5DF144E3D1AF}" presName="sibTrans" presStyleLbl="sibTrans2D1" presStyleIdx="1" presStyleCnt="3" custAng="746105" custScaleX="56591" custScaleY="126738" custLinFactNeighborX="-26002" custLinFactNeighborY="97146"/>
      <dgm:spPr/>
    </dgm:pt>
    <dgm:pt modelId="{C56EEB36-6A41-48F1-8DC1-584880E11058}" type="pres">
      <dgm:prSet presAssocID="{F481CC5F-6230-40C1-8AAF-5DF144E3D1AF}" presName="connectorText" presStyleLbl="sibTrans2D1" presStyleIdx="1" presStyleCnt="3"/>
      <dgm:spPr/>
    </dgm:pt>
    <dgm:pt modelId="{DA2888DA-2F0A-496A-8690-FC97CAFB0E72}" type="pres">
      <dgm:prSet presAssocID="{7176601E-6F10-4FD5-85FA-FE1FA0E9A7D1}" presName="node" presStyleLbl="node1" presStyleIdx="2" presStyleCnt="4" custLinFactX="3603" custLinFactNeighborX="100000" custLinFactNeighborY="-67476">
        <dgm:presLayoutVars>
          <dgm:bulletEnabled val="1"/>
        </dgm:presLayoutVars>
      </dgm:prSet>
      <dgm:spPr/>
    </dgm:pt>
    <dgm:pt modelId="{E0A22D87-FD6E-4394-8670-1114E7FDAA6A}" type="pres">
      <dgm:prSet presAssocID="{566D0066-51CC-45FF-BDF2-5F4A97FD4809}" presName="sibTrans" presStyleLbl="sibTrans2D1" presStyleIdx="2" presStyleCnt="3" custAng="7744352" custLinFactX="-289372" custLinFactY="124890" custLinFactNeighborX="-300000" custLinFactNeighborY="200000"/>
      <dgm:spPr/>
    </dgm:pt>
    <dgm:pt modelId="{B4FF311E-3335-478B-B0BC-3D67844A5393}" type="pres">
      <dgm:prSet presAssocID="{566D0066-51CC-45FF-BDF2-5F4A97FD4809}" presName="connectorText" presStyleLbl="sibTrans2D1" presStyleIdx="2" presStyleCnt="3"/>
      <dgm:spPr/>
    </dgm:pt>
    <dgm:pt modelId="{727AC8C5-0D6C-4FF5-8162-FAB66F1E5594}" type="pres">
      <dgm:prSet presAssocID="{4608A2AB-8998-4F38-825C-370210700133}" presName="node" presStyleLbl="node1" presStyleIdx="3" presStyleCnt="4" custLinFactX="-55196" custLinFactNeighborX="-100000" custLinFactNeighborY="50110">
        <dgm:presLayoutVars>
          <dgm:bulletEnabled val="1"/>
        </dgm:presLayoutVars>
      </dgm:prSet>
      <dgm:spPr/>
    </dgm:pt>
  </dgm:ptLst>
  <dgm:cxnLst>
    <dgm:cxn modelId="{5577BE26-653D-4C6D-B1E0-896B43111AC4}" srcId="{F4DF0E95-1A03-4F26-96F9-98747D22B2DA}" destId="{E1ACFF65-17B8-4188-9010-CCE68A74811D}" srcOrd="0" destOrd="0" parTransId="{94821A9E-A3F9-4E8A-87F0-170722DCD59D}" sibTransId="{D96AAA28-7D5E-45C8-89FB-76333755CABF}"/>
    <dgm:cxn modelId="{85622935-FE8D-4643-8977-5EC7B96A39ED}" type="presOf" srcId="{7176601E-6F10-4FD5-85FA-FE1FA0E9A7D1}" destId="{DA2888DA-2F0A-496A-8690-FC97CAFB0E72}" srcOrd="0" destOrd="0" presId="urn:microsoft.com/office/officeart/2005/8/layout/process1"/>
    <dgm:cxn modelId="{F6DA0E37-175F-4B65-A6D3-CEB0C4707F77}" type="presOf" srcId="{566D0066-51CC-45FF-BDF2-5F4A97FD4809}" destId="{B4FF311E-3335-478B-B0BC-3D67844A5393}" srcOrd="1" destOrd="0" presId="urn:microsoft.com/office/officeart/2005/8/layout/process1"/>
    <dgm:cxn modelId="{6D39883E-8E18-42D4-AC60-E884BA17773B}" srcId="{F4DF0E95-1A03-4F26-96F9-98747D22B2DA}" destId="{88CC5816-E3F5-4A5E-9D78-236399B2BA20}" srcOrd="1" destOrd="0" parTransId="{9C627C6F-C4C5-4EB0-9C1B-9608A835E893}" sibTransId="{F481CC5F-6230-40C1-8AAF-5DF144E3D1AF}"/>
    <dgm:cxn modelId="{4B7DB25B-69CE-4C87-8503-AFDB991DE230}" type="presOf" srcId="{F4DF0E95-1A03-4F26-96F9-98747D22B2DA}" destId="{09C37905-E3F0-4994-9C86-DC94AE97438A}" srcOrd="0" destOrd="0" presId="urn:microsoft.com/office/officeart/2005/8/layout/process1"/>
    <dgm:cxn modelId="{18812861-1F42-4171-86C2-E5B6F3B7ACE5}" type="presOf" srcId="{F481CC5F-6230-40C1-8AAF-5DF144E3D1AF}" destId="{0F5C249C-0C2A-45F7-82B5-7D2EAF45FD6D}" srcOrd="0" destOrd="0" presId="urn:microsoft.com/office/officeart/2005/8/layout/process1"/>
    <dgm:cxn modelId="{A560AF41-FDD1-49FE-837B-4886BAAC7073}" srcId="{F4DF0E95-1A03-4F26-96F9-98747D22B2DA}" destId="{4608A2AB-8998-4F38-825C-370210700133}" srcOrd="3" destOrd="0" parTransId="{C9170066-F432-4780-8255-D8048EC4E624}" sibTransId="{6C36B42D-B8B8-481E-AACE-FC6B6597220C}"/>
    <dgm:cxn modelId="{11191770-53C0-41C1-ABAA-7C2895AC92F5}" type="presOf" srcId="{566D0066-51CC-45FF-BDF2-5F4A97FD4809}" destId="{E0A22D87-FD6E-4394-8670-1114E7FDAA6A}" srcOrd="0" destOrd="0" presId="urn:microsoft.com/office/officeart/2005/8/layout/process1"/>
    <dgm:cxn modelId="{24FE7171-E7A4-49B9-AC4B-2258B4F83666}" type="presOf" srcId="{D96AAA28-7D5E-45C8-89FB-76333755CABF}" destId="{5608E67E-9977-41E2-8A2A-B7B51AAF1D4C}" srcOrd="0" destOrd="0" presId="urn:microsoft.com/office/officeart/2005/8/layout/process1"/>
    <dgm:cxn modelId="{71A25559-CE3C-4929-8CA1-447A99664264}" type="presOf" srcId="{E1ACFF65-17B8-4188-9010-CCE68A74811D}" destId="{41483241-9469-4F95-9395-E5C6EB5688BD}" srcOrd="0" destOrd="0" presId="urn:microsoft.com/office/officeart/2005/8/layout/process1"/>
    <dgm:cxn modelId="{C6D9E685-D9C9-400B-AFD3-519E2592682D}" type="presOf" srcId="{4608A2AB-8998-4F38-825C-370210700133}" destId="{727AC8C5-0D6C-4FF5-8162-FAB66F1E5594}" srcOrd="0" destOrd="0" presId="urn:microsoft.com/office/officeart/2005/8/layout/process1"/>
    <dgm:cxn modelId="{C3737591-41EC-4541-AA04-037F0C57A087}" type="presOf" srcId="{D96AAA28-7D5E-45C8-89FB-76333755CABF}" destId="{1F6C27FA-0314-497D-BF3E-6FFF769DF9C0}" srcOrd="1" destOrd="0" presId="urn:microsoft.com/office/officeart/2005/8/layout/process1"/>
    <dgm:cxn modelId="{51070C9F-FD66-4987-82D4-D8EDDA89C896}" type="presOf" srcId="{88CC5816-E3F5-4A5E-9D78-236399B2BA20}" destId="{319DBBB6-7566-40C2-A777-B12E28E9747E}" srcOrd="0" destOrd="0" presId="urn:microsoft.com/office/officeart/2005/8/layout/process1"/>
    <dgm:cxn modelId="{FFA30BB4-197F-45A7-8CEF-1F57CC1E45E3}" type="presOf" srcId="{F481CC5F-6230-40C1-8AAF-5DF144E3D1AF}" destId="{C56EEB36-6A41-48F1-8DC1-584880E11058}" srcOrd="1" destOrd="0" presId="urn:microsoft.com/office/officeart/2005/8/layout/process1"/>
    <dgm:cxn modelId="{84B6D5D4-D396-4A44-903E-6085CAABDB0F}" srcId="{F4DF0E95-1A03-4F26-96F9-98747D22B2DA}" destId="{7176601E-6F10-4FD5-85FA-FE1FA0E9A7D1}" srcOrd="2" destOrd="0" parTransId="{B1331763-7078-4F14-BA2F-F59D8F3F8CFD}" sibTransId="{566D0066-51CC-45FF-BDF2-5F4A97FD4809}"/>
    <dgm:cxn modelId="{322D3702-A142-41B4-A524-2EDA1177A81C}" type="presParOf" srcId="{09C37905-E3F0-4994-9C86-DC94AE97438A}" destId="{41483241-9469-4F95-9395-E5C6EB5688BD}" srcOrd="0" destOrd="0" presId="urn:microsoft.com/office/officeart/2005/8/layout/process1"/>
    <dgm:cxn modelId="{6F1AA85B-B4C8-4EC7-8547-7B0291586A2F}" type="presParOf" srcId="{09C37905-E3F0-4994-9C86-DC94AE97438A}" destId="{5608E67E-9977-41E2-8A2A-B7B51AAF1D4C}" srcOrd="1" destOrd="0" presId="urn:microsoft.com/office/officeart/2005/8/layout/process1"/>
    <dgm:cxn modelId="{7DB7D2D1-4937-4CE4-BA7C-FEED5CB3C038}" type="presParOf" srcId="{5608E67E-9977-41E2-8A2A-B7B51AAF1D4C}" destId="{1F6C27FA-0314-497D-BF3E-6FFF769DF9C0}" srcOrd="0" destOrd="0" presId="urn:microsoft.com/office/officeart/2005/8/layout/process1"/>
    <dgm:cxn modelId="{5DA7835F-E8C6-4753-929E-46FB0E3CB734}" type="presParOf" srcId="{09C37905-E3F0-4994-9C86-DC94AE97438A}" destId="{319DBBB6-7566-40C2-A777-B12E28E9747E}" srcOrd="2" destOrd="0" presId="urn:microsoft.com/office/officeart/2005/8/layout/process1"/>
    <dgm:cxn modelId="{CFBEDEBE-46C9-451D-9260-A698C61A8515}" type="presParOf" srcId="{09C37905-E3F0-4994-9C86-DC94AE97438A}" destId="{0F5C249C-0C2A-45F7-82B5-7D2EAF45FD6D}" srcOrd="3" destOrd="0" presId="urn:microsoft.com/office/officeart/2005/8/layout/process1"/>
    <dgm:cxn modelId="{2AECA001-4B88-43DE-A30E-25D858252769}" type="presParOf" srcId="{0F5C249C-0C2A-45F7-82B5-7D2EAF45FD6D}" destId="{C56EEB36-6A41-48F1-8DC1-584880E11058}" srcOrd="0" destOrd="0" presId="urn:microsoft.com/office/officeart/2005/8/layout/process1"/>
    <dgm:cxn modelId="{73C10547-21B6-4545-85D7-C984806AA748}" type="presParOf" srcId="{09C37905-E3F0-4994-9C86-DC94AE97438A}" destId="{DA2888DA-2F0A-496A-8690-FC97CAFB0E72}" srcOrd="4" destOrd="0" presId="urn:microsoft.com/office/officeart/2005/8/layout/process1"/>
    <dgm:cxn modelId="{4D6C4D60-AEE1-42B6-8ED8-9609B7B57925}" type="presParOf" srcId="{09C37905-E3F0-4994-9C86-DC94AE97438A}" destId="{E0A22D87-FD6E-4394-8670-1114E7FDAA6A}" srcOrd="5" destOrd="0" presId="urn:microsoft.com/office/officeart/2005/8/layout/process1"/>
    <dgm:cxn modelId="{8F1DFF14-819A-47C5-A913-6CEF5CDAAE27}" type="presParOf" srcId="{E0A22D87-FD6E-4394-8670-1114E7FDAA6A}" destId="{B4FF311E-3335-478B-B0BC-3D67844A5393}" srcOrd="0" destOrd="0" presId="urn:microsoft.com/office/officeart/2005/8/layout/process1"/>
    <dgm:cxn modelId="{565742D8-62C5-427B-B842-573FE4822A10}" type="presParOf" srcId="{09C37905-E3F0-4994-9C86-DC94AE97438A}" destId="{727AC8C5-0D6C-4FF5-8162-FAB66F1E559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27E8AF-4596-419A-B29D-E0FFBE3791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142E848-8BCE-4089-A7B5-CE1D25B86C45}">
      <dgm:prSet phldrT="[Text]"/>
      <dgm:spPr/>
      <dgm:t>
        <a:bodyPr/>
        <a:lstStyle/>
        <a:p>
          <a:r>
            <a:rPr lang="en-US" dirty="0"/>
            <a:t>During number talks, Ms. Hernandez asks Tony to solve a problem.</a:t>
          </a:r>
        </a:p>
      </dgm:t>
    </dgm:pt>
    <dgm:pt modelId="{3F083A02-8E05-4752-B451-53E202853759}" type="parTrans" cxnId="{233B9FE4-5623-4A1F-9724-546C7AE7A4E0}">
      <dgm:prSet/>
      <dgm:spPr/>
      <dgm:t>
        <a:bodyPr/>
        <a:lstStyle/>
        <a:p>
          <a:endParaRPr lang="en-US"/>
        </a:p>
      </dgm:t>
    </dgm:pt>
    <dgm:pt modelId="{AC8C1850-F953-4BD6-93B3-FE0D6F281C6D}" type="sibTrans" cxnId="{233B9FE4-5623-4A1F-9724-546C7AE7A4E0}">
      <dgm:prSet/>
      <dgm:spPr/>
      <dgm:t>
        <a:bodyPr/>
        <a:lstStyle/>
        <a:p>
          <a:endParaRPr lang="en-US" dirty="0"/>
        </a:p>
      </dgm:t>
    </dgm:pt>
    <dgm:pt modelId="{30F42B2D-1589-4733-BC19-4499EEA547B4}">
      <dgm:prSet phldrT="[Text]"/>
      <dgm:spPr/>
      <dgm:t>
        <a:bodyPr/>
        <a:lstStyle/>
        <a:p>
          <a:r>
            <a:rPr lang="en-US" dirty="0"/>
            <a:t>Ms. Hernandez sends Tony to the office.</a:t>
          </a:r>
        </a:p>
      </dgm:t>
    </dgm:pt>
    <dgm:pt modelId="{69D91F59-1A1F-4755-9241-6830CFD04970}" type="parTrans" cxnId="{8CA4DDBB-ACA5-4960-995F-A5882EF39C3E}">
      <dgm:prSet/>
      <dgm:spPr/>
      <dgm:t>
        <a:bodyPr/>
        <a:lstStyle/>
        <a:p>
          <a:endParaRPr lang="en-US"/>
        </a:p>
      </dgm:t>
    </dgm:pt>
    <dgm:pt modelId="{9D5304D4-6D97-42D6-8E56-8DF0A0EF001B}" type="sibTrans" cxnId="{8CA4DDBB-ACA5-4960-995F-A5882EF39C3E}">
      <dgm:prSet/>
      <dgm:spPr/>
      <dgm:t>
        <a:bodyPr/>
        <a:lstStyle/>
        <a:p>
          <a:endParaRPr lang="en-US" dirty="0"/>
        </a:p>
      </dgm:t>
    </dgm:pt>
    <dgm:pt modelId="{6E901C81-AF42-46B6-912F-1BF3F9C30A35}">
      <dgm:prSet phldrT="[Text]"/>
      <dgm:spPr/>
      <dgm:t>
        <a:bodyPr/>
        <a:lstStyle/>
        <a:p>
          <a:r>
            <a:rPr lang="en-US" dirty="0"/>
            <a:t>Ms. Hernandez continues with number talks uninterrupted.</a:t>
          </a:r>
        </a:p>
      </dgm:t>
    </dgm:pt>
    <dgm:pt modelId="{FCE17937-EC47-4F34-9811-16450373F44C}" type="parTrans" cxnId="{691895BB-BB98-44C9-946E-6B5B34434DDD}">
      <dgm:prSet/>
      <dgm:spPr/>
      <dgm:t>
        <a:bodyPr/>
        <a:lstStyle/>
        <a:p>
          <a:endParaRPr lang="en-US"/>
        </a:p>
      </dgm:t>
    </dgm:pt>
    <dgm:pt modelId="{CC4400E6-8C87-4D7A-B1BC-06BA47034A5F}" type="sibTrans" cxnId="{691895BB-BB98-44C9-946E-6B5B34434DDD}">
      <dgm:prSet/>
      <dgm:spPr/>
      <dgm:t>
        <a:bodyPr/>
        <a:lstStyle/>
        <a:p>
          <a:endParaRPr lang="en-US"/>
        </a:p>
      </dgm:t>
    </dgm:pt>
    <dgm:pt modelId="{03145609-9DF8-494A-BFCD-453FCB5DB82E}">
      <dgm:prSet/>
      <dgm:spPr/>
      <dgm:t>
        <a:bodyPr/>
        <a:lstStyle/>
        <a:p>
          <a:r>
            <a:rPr lang="en-US" dirty="0"/>
            <a:t>Tony curses and makes an off-topic comment about video games.</a:t>
          </a:r>
        </a:p>
      </dgm:t>
    </dgm:pt>
    <dgm:pt modelId="{79C79F67-33A6-D943-8326-1BE00FA5E120}" type="parTrans" cxnId="{D394FC96-9399-514C-ABE1-83439EAF1DEC}">
      <dgm:prSet/>
      <dgm:spPr/>
      <dgm:t>
        <a:bodyPr/>
        <a:lstStyle/>
        <a:p>
          <a:endParaRPr lang="en-US"/>
        </a:p>
      </dgm:t>
    </dgm:pt>
    <dgm:pt modelId="{B36F5094-4CBE-394F-8CD5-8DF437FCEB1B}" type="sibTrans" cxnId="{D394FC96-9399-514C-ABE1-83439EAF1DEC}">
      <dgm:prSet/>
      <dgm:spPr/>
      <dgm:t>
        <a:bodyPr/>
        <a:lstStyle/>
        <a:p>
          <a:endParaRPr lang="en-US" dirty="0"/>
        </a:p>
      </dgm:t>
    </dgm:pt>
    <dgm:pt modelId="{727404EA-BB59-FE42-8B25-E1595D0AB6FD}" type="pres">
      <dgm:prSet presAssocID="{B927E8AF-4596-419A-B29D-E0FFBE3791CA}" presName="Name0" presStyleCnt="0">
        <dgm:presLayoutVars>
          <dgm:dir/>
          <dgm:resizeHandles val="exact"/>
        </dgm:presLayoutVars>
      </dgm:prSet>
      <dgm:spPr/>
    </dgm:pt>
    <dgm:pt modelId="{35584BB6-6494-604D-BD8C-B12BBFE55FE8}" type="pres">
      <dgm:prSet presAssocID="{3142E848-8BCE-4089-A7B5-CE1D25B86C45}" presName="node" presStyleLbl="node1" presStyleIdx="0" presStyleCnt="4">
        <dgm:presLayoutVars>
          <dgm:bulletEnabled val="1"/>
        </dgm:presLayoutVars>
      </dgm:prSet>
      <dgm:spPr/>
    </dgm:pt>
    <dgm:pt modelId="{24E63997-EA2A-7342-948E-87E39A613E72}" type="pres">
      <dgm:prSet presAssocID="{AC8C1850-F953-4BD6-93B3-FE0D6F281C6D}" presName="sibTrans" presStyleLbl="sibTrans2D1" presStyleIdx="0" presStyleCnt="3"/>
      <dgm:spPr/>
    </dgm:pt>
    <dgm:pt modelId="{4B74786E-90A1-F545-8719-D9B724EA9639}" type="pres">
      <dgm:prSet presAssocID="{AC8C1850-F953-4BD6-93B3-FE0D6F281C6D}" presName="connectorText" presStyleLbl="sibTrans2D1" presStyleIdx="0" presStyleCnt="3"/>
      <dgm:spPr/>
    </dgm:pt>
    <dgm:pt modelId="{2762ADAC-B500-C74E-870D-6B874FFB2EE5}" type="pres">
      <dgm:prSet presAssocID="{03145609-9DF8-494A-BFCD-453FCB5DB82E}" presName="node" presStyleLbl="node1" presStyleIdx="1" presStyleCnt="4">
        <dgm:presLayoutVars>
          <dgm:bulletEnabled val="1"/>
        </dgm:presLayoutVars>
      </dgm:prSet>
      <dgm:spPr/>
    </dgm:pt>
    <dgm:pt modelId="{7615131B-0E99-3040-93F0-8F02C5D73242}" type="pres">
      <dgm:prSet presAssocID="{B36F5094-4CBE-394F-8CD5-8DF437FCEB1B}" presName="sibTrans" presStyleLbl="sibTrans2D1" presStyleIdx="1" presStyleCnt="3"/>
      <dgm:spPr/>
    </dgm:pt>
    <dgm:pt modelId="{D9620305-5739-FD43-B2EA-82AA8E7BC018}" type="pres">
      <dgm:prSet presAssocID="{B36F5094-4CBE-394F-8CD5-8DF437FCEB1B}" presName="connectorText" presStyleLbl="sibTrans2D1" presStyleIdx="1" presStyleCnt="3"/>
      <dgm:spPr/>
    </dgm:pt>
    <dgm:pt modelId="{F540387D-220B-2B4D-A79D-EF15E62CD08C}" type="pres">
      <dgm:prSet presAssocID="{30F42B2D-1589-4733-BC19-4499EEA547B4}" presName="node" presStyleLbl="node1" presStyleIdx="2" presStyleCnt="4">
        <dgm:presLayoutVars>
          <dgm:bulletEnabled val="1"/>
        </dgm:presLayoutVars>
      </dgm:prSet>
      <dgm:spPr/>
    </dgm:pt>
    <dgm:pt modelId="{740CD67F-9A9E-7E42-B3E5-4CED008EBB42}" type="pres">
      <dgm:prSet presAssocID="{9D5304D4-6D97-42D6-8E56-8DF0A0EF001B}" presName="sibTrans" presStyleLbl="sibTrans2D1" presStyleIdx="2" presStyleCnt="3"/>
      <dgm:spPr/>
    </dgm:pt>
    <dgm:pt modelId="{A4ADA932-B8BD-3B45-8037-BA6089C80063}" type="pres">
      <dgm:prSet presAssocID="{9D5304D4-6D97-42D6-8E56-8DF0A0EF001B}" presName="connectorText" presStyleLbl="sibTrans2D1" presStyleIdx="2" presStyleCnt="3"/>
      <dgm:spPr/>
    </dgm:pt>
    <dgm:pt modelId="{BDCA871A-6969-E744-961B-D1E25C0A9D73}" type="pres">
      <dgm:prSet presAssocID="{6E901C81-AF42-46B6-912F-1BF3F9C30A35}" presName="node" presStyleLbl="node1" presStyleIdx="3" presStyleCnt="4">
        <dgm:presLayoutVars>
          <dgm:bulletEnabled val="1"/>
        </dgm:presLayoutVars>
      </dgm:prSet>
      <dgm:spPr/>
    </dgm:pt>
  </dgm:ptLst>
  <dgm:cxnLst>
    <dgm:cxn modelId="{520DB705-7FE6-604A-9389-6AA8A9B06357}" type="presOf" srcId="{9D5304D4-6D97-42D6-8E56-8DF0A0EF001B}" destId="{A4ADA932-B8BD-3B45-8037-BA6089C80063}" srcOrd="1" destOrd="0" presId="urn:microsoft.com/office/officeart/2005/8/layout/process1"/>
    <dgm:cxn modelId="{B5B8262D-A63D-7547-97C3-213EE19A0424}" type="presOf" srcId="{30F42B2D-1589-4733-BC19-4499EEA547B4}" destId="{F540387D-220B-2B4D-A79D-EF15E62CD08C}" srcOrd="0" destOrd="0" presId="urn:microsoft.com/office/officeart/2005/8/layout/process1"/>
    <dgm:cxn modelId="{632CA46B-ACBA-3849-81F2-B8282C1F8FA7}" type="presOf" srcId="{B927E8AF-4596-419A-B29D-E0FFBE3791CA}" destId="{727404EA-BB59-FE42-8B25-E1595D0AB6FD}" srcOrd="0" destOrd="0" presId="urn:microsoft.com/office/officeart/2005/8/layout/process1"/>
    <dgm:cxn modelId="{0E5B796C-D370-C945-88CF-CF1233B71516}" type="presOf" srcId="{9D5304D4-6D97-42D6-8E56-8DF0A0EF001B}" destId="{740CD67F-9A9E-7E42-B3E5-4CED008EBB42}" srcOrd="0" destOrd="0" presId="urn:microsoft.com/office/officeart/2005/8/layout/process1"/>
    <dgm:cxn modelId="{36CAE856-1AE0-0F4A-994E-7273C068904F}" type="presOf" srcId="{B36F5094-4CBE-394F-8CD5-8DF437FCEB1B}" destId="{7615131B-0E99-3040-93F0-8F02C5D73242}" srcOrd="0" destOrd="0" presId="urn:microsoft.com/office/officeart/2005/8/layout/process1"/>
    <dgm:cxn modelId="{C99AFA7B-02A6-9045-9365-1DB644891C69}" type="presOf" srcId="{6E901C81-AF42-46B6-912F-1BF3F9C30A35}" destId="{BDCA871A-6969-E744-961B-D1E25C0A9D73}" srcOrd="0" destOrd="0" presId="urn:microsoft.com/office/officeart/2005/8/layout/process1"/>
    <dgm:cxn modelId="{8D3D658F-3556-4B47-834B-C0DAD419E837}" type="presOf" srcId="{3142E848-8BCE-4089-A7B5-CE1D25B86C45}" destId="{35584BB6-6494-604D-BD8C-B12BBFE55FE8}" srcOrd="0" destOrd="0" presId="urn:microsoft.com/office/officeart/2005/8/layout/process1"/>
    <dgm:cxn modelId="{6D9E7692-DB08-6E4D-A150-360A77A4B7AC}" type="presOf" srcId="{03145609-9DF8-494A-BFCD-453FCB5DB82E}" destId="{2762ADAC-B500-C74E-870D-6B874FFB2EE5}" srcOrd="0" destOrd="0" presId="urn:microsoft.com/office/officeart/2005/8/layout/process1"/>
    <dgm:cxn modelId="{D394FC96-9399-514C-ABE1-83439EAF1DEC}" srcId="{B927E8AF-4596-419A-B29D-E0FFBE3791CA}" destId="{03145609-9DF8-494A-BFCD-453FCB5DB82E}" srcOrd="1" destOrd="0" parTransId="{79C79F67-33A6-D943-8326-1BE00FA5E120}" sibTransId="{B36F5094-4CBE-394F-8CD5-8DF437FCEB1B}"/>
    <dgm:cxn modelId="{084C3D9F-6219-E740-9524-0A3800D11B71}" type="presOf" srcId="{AC8C1850-F953-4BD6-93B3-FE0D6F281C6D}" destId="{4B74786E-90A1-F545-8719-D9B724EA9639}" srcOrd="1" destOrd="0" presId="urn:microsoft.com/office/officeart/2005/8/layout/process1"/>
    <dgm:cxn modelId="{691895BB-BB98-44C9-946E-6B5B34434DDD}" srcId="{B927E8AF-4596-419A-B29D-E0FFBE3791CA}" destId="{6E901C81-AF42-46B6-912F-1BF3F9C30A35}" srcOrd="3" destOrd="0" parTransId="{FCE17937-EC47-4F34-9811-16450373F44C}" sibTransId="{CC4400E6-8C87-4D7A-B1BC-06BA47034A5F}"/>
    <dgm:cxn modelId="{8CA4DDBB-ACA5-4960-995F-A5882EF39C3E}" srcId="{B927E8AF-4596-419A-B29D-E0FFBE3791CA}" destId="{30F42B2D-1589-4733-BC19-4499EEA547B4}" srcOrd="2" destOrd="0" parTransId="{69D91F59-1A1F-4755-9241-6830CFD04970}" sibTransId="{9D5304D4-6D97-42D6-8E56-8DF0A0EF001B}"/>
    <dgm:cxn modelId="{BB10A1DB-E55F-E041-989E-140D05E11323}" type="presOf" srcId="{B36F5094-4CBE-394F-8CD5-8DF437FCEB1B}" destId="{D9620305-5739-FD43-B2EA-82AA8E7BC018}" srcOrd="1" destOrd="0" presId="urn:microsoft.com/office/officeart/2005/8/layout/process1"/>
    <dgm:cxn modelId="{CA09DCDD-A968-D341-9516-8232BCA33396}" type="presOf" srcId="{AC8C1850-F953-4BD6-93B3-FE0D6F281C6D}" destId="{24E63997-EA2A-7342-948E-87E39A613E72}" srcOrd="0" destOrd="0" presId="urn:microsoft.com/office/officeart/2005/8/layout/process1"/>
    <dgm:cxn modelId="{233B9FE4-5623-4A1F-9724-546C7AE7A4E0}" srcId="{B927E8AF-4596-419A-B29D-E0FFBE3791CA}" destId="{3142E848-8BCE-4089-A7B5-CE1D25B86C45}" srcOrd="0" destOrd="0" parTransId="{3F083A02-8E05-4752-B451-53E202853759}" sibTransId="{AC8C1850-F953-4BD6-93B3-FE0D6F281C6D}"/>
    <dgm:cxn modelId="{7F6FCA70-4CE3-B746-BEBB-C74B657EBF81}" type="presParOf" srcId="{727404EA-BB59-FE42-8B25-E1595D0AB6FD}" destId="{35584BB6-6494-604D-BD8C-B12BBFE55FE8}" srcOrd="0" destOrd="0" presId="urn:microsoft.com/office/officeart/2005/8/layout/process1"/>
    <dgm:cxn modelId="{FCA72062-70FA-034A-A9F9-C68615130EF1}" type="presParOf" srcId="{727404EA-BB59-FE42-8B25-E1595D0AB6FD}" destId="{24E63997-EA2A-7342-948E-87E39A613E72}" srcOrd="1" destOrd="0" presId="urn:microsoft.com/office/officeart/2005/8/layout/process1"/>
    <dgm:cxn modelId="{061CD11E-2FB9-FA46-816D-CACF9D2A124B}" type="presParOf" srcId="{24E63997-EA2A-7342-948E-87E39A613E72}" destId="{4B74786E-90A1-F545-8719-D9B724EA9639}" srcOrd="0" destOrd="0" presId="urn:microsoft.com/office/officeart/2005/8/layout/process1"/>
    <dgm:cxn modelId="{041B877C-7655-424E-ACB7-4ADA7B81561B}" type="presParOf" srcId="{727404EA-BB59-FE42-8B25-E1595D0AB6FD}" destId="{2762ADAC-B500-C74E-870D-6B874FFB2EE5}" srcOrd="2" destOrd="0" presId="urn:microsoft.com/office/officeart/2005/8/layout/process1"/>
    <dgm:cxn modelId="{F0FC1A0C-7DA3-E544-BFEF-83D67243C013}" type="presParOf" srcId="{727404EA-BB59-FE42-8B25-E1595D0AB6FD}" destId="{7615131B-0E99-3040-93F0-8F02C5D73242}" srcOrd="3" destOrd="0" presId="urn:microsoft.com/office/officeart/2005/8/layout/process1"/>
    <dgm:cxn modelId="{9FDA2734-F918-E74E-8193-E1EA5D65660B}" type="presParOf" srcId="{7615131B-0E99-3040-93F0-8F02C5D73242}" destId="{D9620305-5739-FD43-B2EA-82AA8E7BC018}" srcOrd="0" destOrd="0" presId="urn:microsoft.com/office/officeart/2005/8/layout/process1"/>
    <dgm:cxn modelId="{2437E7D5-9A65-A642-AD31-AA3ACDA5BFBF}" type="presParOf" srcId="{727404EA-BB59-FE42-8B25-E1595D0AB6FD}" destId="{F540387D-220B-2B4D-A79D-EF15E62CD08C}" srcOrd="4" destOrd="0" presId="urn:microsoft.com/office/officeart/2005/8/layout/process1"/>
    <dgm:cxn modelId="{EA7F94C1-A5F2-1240-A4D6-6A229C224034}" type="presParOf" srcId="{727404EA-BB59-FE42-8B25-E1595D0AB6FD}" destId="{740CD67F-9A9E-7E42-B3E5-4CED008EBB42}" srcOrd="5" destOrd="0" presId="urn:microsoft.com/office/officeart/2005/8/layout/process1"/>
    <dgm:cxn modelId="{F96567FD-7C88-9E4E-AD8A-97EEF5A4A7E8}" type="presParOf" srcId="{740CD67F-9A9E-7E42-B3E5-4CED008EBB42}" destId="{A4ADA932-B8BD-3B45-8037-BA6089C80063}" srcOrd="0" destOrd="0" presId="urn:microsoft.com/office/officeart/2005/8/layout/process1"/>
    <dgm:cxn modelId="{B19EEF5B-5F25-EE4E-AC3D-59324D53F9AF}" type="presParOf" srcId="{727404EA-BB59-FE42-8B25-E1595D0AB6FD}" destId="{BDCA871A-6969-E744-961B-D1E25C0A9D7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27E8AF-4596-419A-B29D-E0FFBE3791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142E848-8BCE-4089-A7B5-CE1D25B86C45}">
      <dgm:prSet phldrT="[Text]"/>
      <dgm:spPr/>
      <dgm:t>
        <a:bodyPr/>
        <a:lstStyle/>
        <a:p>
          <a:r>
            <a:rPr lang="en-US" dirty="0"/>
            <a:t>During number talks, Ms. Hernandez asks Tony to solve a problem.</a:t>
          </a:r>
        </a:p>
      </dgm:t>
    </dgm:pt>
    <dgm:pt modelId="{3F083A02-8E05-4752-B451-53E202853759}" type="parTrans" cxnId="{233B9FE4-5623-4A1F-9724-546C7AE7A4E0}">
      <dgm:prSet/>
      <dgm:spPr/>
      <dgm:t>
        <a:bodyPr/>
        <a:lstStyle/>
        <a:p>
          <a:endParaRPr lang="en-US"/>
        </a:p>
      </dgm:t>
    </dgm:pt>
    <dgm:pt modelId="{AC8C1850-F953-4BD6-93B3-FE0D6F281C6D}" type="sibTrans" cxnId="{233B9FE4-5623-4A1F-9724-546C7AE7A4E0}">
      <dgm:prSet/>
      <dgm:spPr/>
      <dgm:t>
        <a:bodyPr/>
        <a:lstStyle/>
        <a:p>
          <a:endParaRPr lang="en-US" dirty="0"/>
        </a:p>
      </dgm:t>
    </dgm:pt>
    <dgm:pt modelId="{30F42B2D-1589-4733-BC19-4499EEA547B4}">
      <dgm:prSet phldrT="[Text]"/>
      <dgm:spPr/>
      <dgm:t>
        <a:bodyPr/>
        <a:lstStyle/>
        <a:p>
          <a:r>
            <a:rPr lang="en-US" dirty="0"/>
            <a:t>Ms. Hernandez sends Tony to the office to cool off for the rest of math.</a:t>
          </a:r>
        </a:p>
      </dgm:t>
    </dgm:pt>
    <dgm:pt modelId="{69D91F59-1A1F-4755-9241-6830CFD04970}" type="parTrans" cxnId="{8CA4DDBB-ACA5-4960-995F-A5882EF39C3E}">
      <dgm:prSet/>
      <dgm:spPr/>
      <dgm:t>
        <a:bodyPr/>
        <a:lstStyle/>
        <a:p>
          <a:endParaRPr lang="en-US"/>
        </a:p>
      </dgm:t>
    </dgm:pt>
    <dgm:pt modelId="{9D5304D4-6D97-42D6-8E56-8DF0A0EF001B}" type="sibTrans" cxnId="{8CA4DDBB-ACA5-4960-995F-A5882EF39C3E}">
      <dgm:prSet/>
      <dgm:spPr/>
      <dgm:t>
        <a:bodyPr/>
        <a:lstStyle/>
        <a:p>
          <a:endParaRPr lang="en-US" dirty="0"/>
        </a:p>
      </dgm:t>
    </dgm:pt>
    <dgm:pt modelId="{6E901C81-AF42-46B6-912F-1BF3F9C30A35}">
      <dgm:prSet phldrT="[Text]"/>
      <dgm:spPr/>
      <dgm:t>
        <a:bodyPr/>
        <a:lstStyle/>
        <a:p>
          <a:r>
            <a:rPr lang="en-US" dirty="0"/>
            <a:t>Ms. Hernandez continues with number talks uninterrupted.</a:t>
          </a:r>
        </a:p>
      </dgm:t>
    </dgm:pt>
    <dgm:pt modelId="{FCE17937-EC47-4F34-9811-16450373F44C}" type="parTrans" cxnId="{691895BB-BB98-44C9-946E-6B5B34434DDD}">
      <dgm:prSet/>
      <dgm:spPr/>
      <dgm:t>
        <a:bodyPr/>
        <a:lstStyle/>
        <a:p>
          <a:endParaRPr lang="en-US"/>
        </a:p>
      </dgm:t>
    </dgm:pt>
    <dgm:pt modelId="{CC4400E6-8C87-4D7A-B1BC-06BA47034A5F}" type="sibTrans" cxnId="{691895BB-BB98-44C9-946E-6B5B34434DDD}">
      <dgm:prSet/>
      <dgm:spPr/>
      <dgm:t>
        <a:bodyPr/>
        <a:lstStyle/>
        <a:p>
          <a:endParaRPr lang="en-US"/>
        </a:p>
      </dgm:t>
    </dgm:pt>
    <dgm:pt modelId="{03145609-9DF8-494A-BFCD-453FCB5DB82E}">
      <dgm:prSet/>
      <dgm:spPr/>
      <dgm:t>
        <a:bodyPr/>
        <a:lstStyle/>
        <a:p>
          <a:r>
            <a:rPr lang="en-US" dirty="0"/>
            <a:t>Tony curses and makes an off-topic comment about video games.</a:t>
          </a:r>
        </a:p>
      </dgm:t>
    </dgm:pt>
    <dgm:pt modelId="{79C79F67-33A6-D943-8326-1BE00FA5E120}" type="parTrans" cxnId="{D394FC96-9399-514C-ABE1-83439EAF1DEC}">
      <dgm:prSet/>
      <dgm:spPr/>
      <dgm:t>
        <a:bodyPr/>
        <a:lstStyle/>
        <a:p>
          <a:endParaRPr lang="en-US"/>
        </a:p>
      </dgm:t>
    </dgm:pt>
    <dgm:pt modelId="{B36F5094-4CBE-394F-8CD5-8DF437FCEB1B}" type="sibTrans" cxnId="{D394FC96-9399-514C-ABE1-83439EAF1DEC}">
      <dgm:prSet/>
      <dgm:spPr/>
      <dgm:t>
        <a:bodyPr/>
        <a:lstStyle/>
        <a:p>
          <a:endParaRPr lang="en-US" dirty="0"/>
        </a:p>
      </dgm:t>
    </dgm:pt>
    <dgm:pt modelId="{727404EA-BB59-FE42-8B25-E1595D0AB6FD}" type="pres">
      <dgm:prSet presAssocID="{B927E8AF-4596-419A-B29D-E0FFBE3791CA}" presName="Name0" presStyleCnt="0">
        <dgm:presLayoutVars>
          <dgm:dir/>
          <dgm:resizeHandles val="exact"/>
        </dgm:presLayoutVars>
      </dgm:prSet>
      <dgm:spPr/>
    </dgm:pt>
    <dgm:pt modelId="{35584BB6-6494-604D-BD8C-B12BBFE55FE8}" type="pres">
      <dgm:prSet presAssocID="{3142E848-8BCE-4089-A7B5-CE1D25B86C45}" presName="node" presStyleLbl="node1" presStyleIdx="0" presStyleCnt="4">
        <dgm:presLayoutVars>
          <dgm:bulletEnabled val="1"/>
        </dgm:presLayoutVars>
      </dgm:prSet>
      <dgm:spPr/>
    </dgm:pt>
    <dgm:pt modelId="{24E63997-EA2A-7342-948E-87E39A613E72}" type="pres">
      <dgm:prSet presAssocID="{AC8C1850-F953-4BD6-93B3-FE0D6F281C6D}" presName="sibTrans" presStyleLbl="sibTrans2D1" presStyleIdx="0" presStyleCnt="3"/>
      <dgm:spPr/>
    </dgm:pt>
    <dgm:pt modelId="{4B74786E-90A1-F545-8719-D9B724EA9639}" type="pres">
      <dgm:prSet presAssocID="{AC8C1850-F953-4BD6-93B3-FE0D6F281C6D}" presName="connectorText" presStyleLbl="sibTrans2D1" presStyleIdx="0" presStyleCnt="3"/>
      <dgm:spPr/>
    </dgm:pt>
    <dgm:pt modelId="{2762ADAC-B500-C74E-870D-6B874FFB2EE5}" type="pres">
      <dgm:prSet presAssocID="{03145609-9DF8-494A-BFCD-453FCB5DB82E}" presName="node" presStyleLbl="node1" presStyleIdx="1" presStyleCnt="4">
        <dgm:presLayoutVars>
          <dgm:bulletEnabled val="1"/>
        </dgm:presLayoutVars>
      </dgm:prSet>
      <dgm:spPr/>
    </dgm:pt>
    <dgm:pt modelId="{7615131B-0E99-3040-93F0-8F02C5D73242}" type="pres">
      <dgm:prSet presAssocID="{B36F5094-4CBE-394F-8CD5-8DF437FCEB1B}" presName="sibTrans" presStyleLbl="sibTrans2D1" presStyleIdx="1" presStyleCnt="3"/>
      <dgm:spPr/>
    </dgm:pt>
    <dgm:pt modelId="{D9620305-5739-FD43-B2EA-82AA8E7BC018}" type="pres">
      <dgm:prSet presAssocID="{B36F5094-4CBE-394F-8CD5-8DF437FCEB1B}" presName="connectorText" presStyleLbl="sibTrans2D1" presStyleIdx="1" presStyleCnt="3"/>
      <dgm:spPr/>
    </dgm:pt>
    <dgm:pt modelId="{F540387D-220B-2B4D-A79D-EF15E62CD08C}" type="pres">
      <dgm:prSet presAssocID="{30F42B2D-1589-4733-BC19-4499EEA547B4}" presName="node" presStyleLbl="node1" presStyleIdx="2" presStyleCnt="4">
        <dgm:presLayoutVars>
          <dgm:bulletEnabled val="1"/>
        </dgm:presLayoutVars>
      </dgm:prSet>
      <dgm:spPr/>
    </dgm:pt>
    <dgm:pt modelId="{740CD67F-9A9E-7E42-B3E5-4CED008EBB42}" type="pres">
      <dgm:prSet presAssocID="{9D5304D4-6D97-42D6-8E56-8DF0A0EF001B}" presName="sibTrans" presStyleLbl="sibTrans2D1" presStyleIdx="2" presStyleCnt="3"/>
      <dgm:spPr/>
    </dgm:pt>
    <dgm:pt modelId="{A4ADA932-B8BD-3B45-8037-BA6089C80063}" type="pres">
      <dgm:prSet presAssocID="{9D5304D4-6D97-42D6-8E56-8DF0A0EF001B}" presName="connectorText" presStyleLbl="sibTrans2D1" presStyleIdx="2" presStyleCnt="3"/>
      <dgm:spPr/>
    </dgm:pt>
    <dgm:pt modelId="{BDCA871A-6969-E744-961B-D1E25C0A9D73}" type="pres">
      <dgm:prSet presAssocID="{6E901C81-AF42-46B6-912F-1BF3F9C30A35}" presName="node" presStyleLbl="node1" presStyleIdx="3" presStyleCnt="4">
        <dgm:presLayoutVars>
          <dgm:bulletEnabled val="1"/>
        </dgm:presLayoutVars>
      </dgm:prSet>
      <dgm:spPr/>
    </dgm:pt>
  </dgm:ptLst>
  <dgm:cxnLst>
    <dgm:cxn modelId="{520DB705-7FE6-604A-9389-6AA8A9B06357}" type="presOf" srcId="{9D5304D4-6D97-42D6-8E56-8DF0A0EF001B}" destId="{A4ADA932-B8BD-3B45-8037-BA6089C80063}" srcOrd="1" destOrd="0" presId="urn:microsoft.com/office/officeart/2005/8/layout/process1"/>
    <dgm:cxn modelId="{B5B8262D-A63D-7547-97C3-213EE19A0424}" type="presOf" srcId="{30F42B2D-1589-4733-BC19-4499EEA547B4}" destId="{F540387D-220B-2B4D-A79D-EF15E62CD08C}" srcOrd="0" destOrd="0" presId="urn:microsoft.com/office/officeart/2005/8/layout/process1"/>
    <dgm:cxn modelId="{632CA46B-ACBA-3849-81F2-B8282C1F8FA7}" type="presOf" srcId="{B927E8AF-4596-419A-B29D-E0FFBE3791CA}" destId="{727404EA-BB59-FE42-8B25-E1595D0AB6FD}" srcOrd="0" destOrd="0" presId="urn:microsoft.com/office/officeart/2005/8/layout/process1"/>
    <dgm:cxn modelId="{0E5B796C-D370-C945-88CF-CF1233B71516}" type="presOf" srcId="{9D5304D4-6D97-42D6-8E56-8DF0A0EF001B}" destId="{740CD67F-9A9E-7E42-B3E5-4CED008EBB42}" srcOrd="0" destOrd="0" presId="urn:microsoft.com/office/officeart/2005/8/layout/process1"/>
    <dgm:cxn modelId="{36CAE856-1AE0-0F4A-994E-7273C068904F}" type="presOf" srcId="{B36F5094-4CBE-394F-8CD5-8DF437FCEB1B}" destId="{7615131B-0E99-3040-93F0-8F02C5D73242}" srcOrd="0" destOrd="0" presId="urn:microsoft.com/office/officeart/2005/8/layout/process1"/>
    <dgm:cxn modelId="{C99AFA7B-02A6-9045-9365-1DB644891C69}" type="presOf" srcId="{6E901C81-AF42-46B6-912F-1BF3F9C30A35}" destId="{BDCA871A-6969-E744-961B-D1E25C0A9D73}" srcOrd="0" destOrd="0" presId="urn:microsoft.com/office/officeart/2005/8/layout/process1"/>
    <dgm:cxn modelId="{8D3D658F-3556-4B47-834B-C0DAD419E837}" type="presOf" srcId="{3142E848-8BCE-4089-A7B5-CE1D25B86C45}" destId="{35584BB6-6494-604D-BD8C-B12BBFE55FE8}" srcOrd="0" destOrd="0" presId="urn:microsoft.com/office/officeart/2005/8/layout/process1"/>
    <dgm:cxn modelId="{6D9E7692-DB08-6E4D-A150-360A77A4B7AC}" type="presOf" srcId="{03145609-9DF8-494A-BFCD-453FCB5DB82E}" destId="{2762ADAC-B500-C74E-870D-6B874FFB2EE5}" srcOrd="0" destOrd="0" presId="urn:microsoft.com/office/officeart/2005/8/layout/process1"/>
    <dgm:cxn modelId="{D394FC96-9399-514C-ABE1-83439EAF1DEC}" srcId="{B927E8AF-4596-419A-B29D-E0FFBE3791CA}" destId="{03145609-9DF8-494A-BFCD-453FCB5DB82E}" srcOrd="1" destOrd="0" parTransId="{79C79F67-33A6-D943-8326-1BE00FA5E120}" sibTransId="{B36F5094-4CBE-394F-8CD5-8DF437FCEB1B}"/>
    <dgm:cxn modelId="{084C3D9F-6219-E740-9524-0A3800D11B71}" type="presOf" srcId="{AC8C1850-F953-4BD6-93B3-FE0D6F281C6D}" destId="{4B74786E-90A1-F545-8719-D9B724EA9639}" srcOrd="1" destOrd="0" presId="urn:microsoft.com/office/officeart/2005/8/layout/process1"/>
    <dgm:cxn modelId="{691895BB-BB98-44C9-946E-6B5B34434DDD}" srcId="{B927E8AF-4596-419A-B29D-E0FFBE3791CA}" destId="{6E901C81-AF42-46B6-912F-1BF3F9C30A35}" srcOrd="3" destOrd="0" parTransId="{FCE17937-EC47-4F34-9811-16450373F44C}" sibTransId="{CC4400E6-8C87-4D7A-B1BC-06BA47034A5F}"/>
    <dgm:cxn modelId="{8CA4DDBB-ACA5-4960-995F-A5882EF39C3E}" srcId="{B927E8AF-4596-419A-B29D-E0FFBE3791CA}" destId="{30F42B2D-1589-4733-BC19-4499EEA547B4}" srcOrd="2" destOrd="0" parTransId="{69D91F59-1A1F-4755-9241-6830CFD04970}" sibTransId="{9D5304D4-6D97-42D6-8E56-8DF0A0EF001B}"/>
    <dgm:cxn modelId="{BB10A1DB-E55F-E041-989E-140D05E11323}" type="presOf" srcId="{B36F5094-4CBE-394F-8CD5-8DF437FCEB1B}" destId="{D9620305-5739-FD43-B2EA-82AA8E7BC018}" srcOrd="1" destOrd="0" presId="urn:microsoft.com/office/officeart/2005/8/layout/process1"/>
    <dgm:cxn modelId="{CA09DCDD-A968-D341-9516-8232BCA33396}" type="presOf" srcId="{AC8C1850-F953-4BD6-93B3-FE0D6F281C6D}" destId="{24E63997-EA2A-7342-948E-87E39A613E72}" srcOrd="0" destOrd="0" presId="urn:microsoft.com/office/officeart/2005/8/layout/process1"/>
    <dgm:cxn modelId="{233B9FE4-5623-4A1F-9724-546C7AE7A4E0}" srcId="{B927E8AF-4596-419A-B29D-E0FFBE3791CA}" destId="{3142E848-8BCE-4089-A7B5-CE1D25B86C45}" srcOrd="0" destOrd="0" parTransId="{3F083A02-8E05-4752-B451-53E202853759}" sibTransId="{AC8C1850-F953-4BD6-93B3-FE0D6F281C6D}"/>
    <dgm:cxn modelId="{7F6FCA70-4CE3-B746-BEBB-C74B657EBF81}" type="presParOf" srcId="{727404EA-BB59-FE42-8B25-E1595D0AB6FD}" destId="{35584BB6-6494-604D-BD8C-B12BBFE55FE8}" srcOrd="0" destOrd="0" presId="urn:microsoft.com/office/officeart/2005/8/layout/process1"/>
    <dgm:cxn modelId="{FCA72062-70FA-034A-A9F9-C68615130EF1}" type="presParOf" srcId="{727404EA-BB59-FE42-8B25-E1595D0AB6FD}" destId="{24E63997-EA2A-7342-948E-87E39A613E72}" srcOrd="1" destOrd="0" presId="urn:microsoft.com/office/officeart/2005/8/layout/process1"/>
    <dgm:cxn modelId="{061CD11E-2FB9-FA46-816D-CACF9D2A124B}" type="presParOf" srcId="{24E63997-EA2A-7342-948E-87E39A613E72}" destId="{4B74786E-90A1-F545-8719-D9B724EA9639}" srcOrd="0" destOrd="0" presId="urn:microsoft.com/office/officeart/2005/8/layout/process1"/>
    <dgm:cxn modelId="{041B877C-7655-424E-ACB7-4ADA7B81561B}" type="presParOf" srcId="{727404EA-BB59-FE42-8B25-E1595D0AB6FD}" destId="{2762ADAC-B500-C74E-870D-6B874FFB2EE5}" srcOrd="2" destOrd="0" presId="urn:microsoft.com/office/officeart/2005/8/layout/process1"/>
    <dgm:cxn modelId="{F0FC1A0C-7DA3-E544-BFEF-83D67243C013}" type="presParOf" srcId="{727404EA-BB59-FE42-8B25-E1595D0AB6FD}" destId="{7615131B-0E99-3040-93F0-8F02C5D73242}" srcOrd="3" destOrd="0" presId="urn:microsoft.com/office/officeart/2005/8/layout/process1"/>
    <dgm:cxn modelId="{9FDA2734-F918-E74E-8193-E1EA5D65660B}" type="presParOf" srcId="{7615131B-0E99-3040-93F0-8F02C5D73242}" destId="{D9620305-5739-FD43-B2EA-82AA8E7BC018}" srcOrd="0" destOrd="0" presId="urn:microsoft.com/office/officeart/2005/8/layout/process1"/>
    <dgm:cxn modelId="{2437E7D5-9A65-A642-AD31-AA3ACDA5BFBF}" type="presParOf" srcId="{727404EA-BB59-FE42-8B25-E1595D0AB6FD}" destId="{F540387D-220B-2B4D-A79D-EF15E62CD08C}" srcOrd="4" destOrd="0" presId="urn:microsoft.com/office/officeart/2005/8/layout/process1"/>
    <dgm:cxn modelId="{EA7F94C1-A5F2-1240-A4D6-6A229C224034}" type="presParOf" srcId="{727404EA-BB59-FE42-8B25-E1595D0AB6FD}" destId="{740CD67F-9A9E-7E42-B3E5-4CED008EBB42}" srcOrd="5" destOrd="0" presId="urn:microsoft.com/office/officeart/2005/8/layout/process1"/>
    <dgm:cxn modelId="{F96567FD-7C88-9E4E-AD8A-97EEF5A4A7E8}" type="presParOf" srcId="{740CD67F-9A9E-7E42-B3E5-4CED008EBB42}" destId="{A4ADA932-B8BD-3B45-8037-BA6089C80063}" srcOrd="0" destOrd="0" presId="urn:microsoft.com/office/officeart/2005/8/layout/process1"/>
    <dgm:cxn modelId="{B19EEF5B-5F25-EE4E-AC3D-59324D53F9AF}" type="presParOf" srcId="{727404EA-BB59-FE42-8B25-E1595D0AB6FD}" destId="{BDCA871A-6969-E744-961B-D1E25C0A9D7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27E8AF-4596-419A-B29D-E0FFBE3791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142E848-8BCE-4089-A7B5-CE1D25B86C45}">
      <dgm:prSet phldrT="[Text]"/>
      <dgm:spPr/>
      <dgm:t>
        <a:bodyPr/>
        <a:lstStyle/>
        <a:p>
          <a:r>
            <a:rPr lang="en-US" dirty="0"/>
            <a:t>Child asks for candy while in checkout line at grocery store. </a:t>
          </a:r>
        </a:p>
      </dgm:t>
    </dgm:pt>
    <dgm:pt modelId="{3F083A02-8E05-4752-B451-53E202853759}" type="parTrans" cxnId="{233B9FE4-5623-4A1F-9724-546C7AE7A4E0}">
      <dgm:prSet/>
      <dgm:spPr/>
      <dgm:t>
        <a:bodyPr/>
        <a:lstStyle/>
        <a:p>
          <a:endParaRPr lang="en-US"/>
        </a:p>
      </dgm:t>
    </dgm:pt>
    <dgm:pt modelId="{AC8C1850-F953-4BD6-93B3-FE0D6F281C6D}" type="sibTrans" cxnId="{233B9FE4-5623-4A1F-9724-546C7AE7A4E0}">
      <dgm:prSet/>
      <dgm:spPr/>
      <dgm:t>
        <a:bodyPr/>
        <a:lstStyle/>
        <a:p>
          <a:endParaRPr lang="en-US" dirty="0"/>
        </a:p>
      </dgm:t>
    </dgm:pt>
    <dgm:pt modelId="{30F42B2D-1589-4733-BC19-4499EEA547B4}">
      <dgm:prSet phldrT="[Text]"/>
      <dgm:spPr/>
      <dgm:t>
        <a:bodyPr/>
        <a:lstStyle/>
        <a:p>
          <a:r>
            <a:rPr lang="en-US" dirty="0"/>
            <a:t>Child shouts and throws herself to the floor.</a:t>
          </a:r>
        </a:p>
      </dgm:t>
    </dgm:pt>
    <dgm:pt modelId="{69D91F59-1A1F-4755-9241-6830CFD04970}" type="parTrans" cxnId="{8CA4DDBB-ACA5-4960-995F-A5882EF39C3E}">
      <dgm:prSet/>
      <dgm:spPr/>
      <dgm:t>
        <a:bodyPr/>
        <a:lstStyle/>
        <a:p>
          <a:endParaRPr lang="en-US"/>
        </a:p>
      </dgm:t>
    </dgm:pt>
    <dgm:pt modelId="{9D5304D4-6D97-42D6-8E56-8DF0A0EF001B}" type="sibTrans" cxnId="{8CA4DDBB-ACA5-4960-995F-A5882EF39C3E}">
      <dgm:prSet/>
      <dgm:spPr/>
      <dgm:t>
        <a:bodyPr/>
        <a:lstStyle/>
        <a:p>
          <a:endParaRPr lang="en-US" dirty="0"/>
        </a:p>
      </dgm:t>
    </dgm:pt>
    <dgm:pt modelId="{6E901C81-AF42-46B6-912F-1BF3F9C30A35}">
      <dgm:prSet phldrT="[Text]"/>
      <dgm:spPr/>
      <dgm:t>
        <a:bodyPr/>
        <a:lstStyle/>
        <a:p>
          <a:r>
            <a:rPr lang="en-US" dirty="0"/>
            <a:t>Parent gives the child a candy bar, and the tantrum stops.</a:t>
          </a:r>
        </a:p>
      </dgm:t>
    </dgm:pt>
    <dgm:pt modelId="{FCE17937-EC47-4F34-9811-16450373F44C}" type="parTrans" cxnId="{691895BB-BB98-44C9-946E-6B5B34434DDD}">
      <dgm:prSet/>
      <dgm:spPr/>
      <dgm:t>
        <a:bodyPr/>
        <a:lstStyle/>
        <a:p>
          <a:endParaRPr lang="en-US"/>
        </a:p>
      </dgm:t>
    </dgm:pt>
    <dgm:pt modelId="{CC4400E6-8C87-4D7A-B1BC-06BA47034A5F}" type="sibTrans" cxnId="{691895BB-BB98-44C9-946E-6B5B34434DDD}">
      <dgm:prSet/>
      <dgm:spPr/>
      <dgm:t>
        <a:bodyPr/>
        <a:lstStyle/>
        <a:p>
          <a:endParaRPr lang="en-US"/>
        </a:p>
      </dgm:t>
    </dgm:pt>
    <dgm:pt modelId="{03145609-9DF8-494A-BFCD-453FCB5DB82E}">
      <dgm:prSet/>
      <dgm:spPr/>
      <dgm:t>
        <a:bodyPr/>
        <a:lstStyle/>
        <a:p>
          <a:r>
            <a:rPr lang="en-US" dirty="0"/>
            <a:t>Parent says no.</a:t>
          </a:r>
        </a:p>
      </dgm:t>
    </dgm:pt>
    <dgm:pt modelId="{79C79F67-33A6-D943-8326-1BE00FA5E120}" type="parTrans" cxnId="{D394FC96-9399-514C-ABE1-83439EAF1DEC}">
      <dgm:prSet/>
      <dgm:spPr/>
      <dgm:t>
        <a:bodyPr/>
        <a:lstStyle/>
        <a:p>
          <a:endParaRPr lang="en-US"/>
        </a:p>
      </dgm:t>
    </dgm:pt>
    <dgm:pt modelId="{B36F5094-4CBE-394F-8CD5-8DF437FCEB1B}" type="sibTrans" cxnId="{D394FC96-9399-514C-ABE1-83439EAF1DEC}">
      <dgm:prSet/>
      <dgm:spPr/>
      <dgm:t>
        <a:bodyPr/>
        <a:lstStyle/>
        <a:p>
          <a:endParaRPr lang="en-US" dirty="0"/>
        </a:p>
      </dgm:t>
    </dgm:pt>
    <dgm:pt modelId="{727404EA-BB59-FE42-8B25-E1595D0AB6FD}" type="pres">
      <dgm:prSet presAssocID="{B927E8AF-4596-419A-B29D-E0FFBE3791CA}" presName="Name0" presStyleCnt="0">
        <dgm:presLayoutVars>
          <dgm:dir/>
          <dgm:resizeHandles val="exact"/>
        </dgm:presLayoutVars>
      </dgm:prSet>
      <dgm:spPr/>
    </dgm:pt>
    <dgm:pt modelId="{35584BB6-6494-604D-BD8C-B12BBFE55FE8}" type="pres">
      <dgm:prSet presAssocID="{3142E848-8BCE-4089-A7B5-CE1D25B86C45}" presName="node" presStyleLbl="node1" presStyleIdx="0" presStyleCnt="4" custScaleY="109748">
        <dgm:presLayoutVars>
          <dgm:bulletEnabled val="1"/>
        </dgm:presLayoutVars>
      </dgm:prSet>
      <dgm:spPr/>
    </dgm:pt>
    <dgm:pt modelId="{24E63997-EA2A-7342-948E-87E39A613E72}" type="pres">
      <dgm:prSet presAssocID="{AC8C1850-F953-4BD6-93B3-FE0D6F281C6D}" presName="sibTrans" presStyleLbl="sibTrans2D1" presStyleIdx="0" presStyleCnt="3"/>
      <dgm:spPr/>
    </dgm:pt>
    <dgm:pt modelId="{4B74786E-90A1-F545-8719-D9B724EA9639}" type="pres">
      <dgm:prSet presAssocID="{AC8C1850-F953-4BD6-93B3-FE0D6F281C6D}" presName="connectorText" presStyleLbl="sibTrans2D1" presStyleIdx="0" presStyleCnt="3"/>
      <dgm:spPr/>
    </dgm:pt>
    <dgm:pt modelId="{2762ADAC-B500-C74E-870D-6B874FFB2EE5}" type="pres">
      <dgm:prSet presAssocID="{03145609-9DF8-494A-BFCD-453FCB5DB82E}" presName="node" presStyleLbl="node1" presStyleIdx="1" presStyleCnt="4" custScaleY="109748">
        <dgm:presLayoutVars>
          <dgm:bulletEnabled val="1"/>
        </dgm:presLayoutVars>
      </dgm:prSet>
      <dgm:spPr/>
    </dgm:pt>
    <dgm:pt modelId="{7615131B-0E99-3040-93F0-8F02C5D73242}" type="pres">
      <dgm:prSet presAssocID="{B36F5094-4CBE-394F-8CD5-8DF437FCEB1B}" presName="sibTrans" presStyleLbl="sibTrans2D1" presStyleIdx="1" presStyleCnt="3"/>
      <dgm:spPr/>
    </dgm:pt>
    <dgm:pt modelId="{D9620305-5739-FD43-B2EA-82AA8E7BC018}" type="pres">
      <dgm:prSet presAssocID="{B36F5094-4CBE-394F-8CD5-8DF437FCEB1B}" presName="connectorText" presStyleLbl="sibTrans2D1" presStyleIdx="1" presStyleCnt="3"/>
      <dgm:spPr/>
    </dgm:pt>
    <dgm:pt modelId="{F540387D-220B-2B4D-A79D-EF15E62CD08C}" type="pres">
      <dgm:prSet presAssocID="{30F42B2D-1589-4733-BC19-4499EEA547B4}" presName="node" presStyleLbl="node1" presStyleIdx="2" presStyleCnt="4" custScaleY="109748">
        <dgm:presLayoutVars>
          <dgm:bulletEnabled val="1"/>
        </dgm:presLayoutVars>
      </dgm:prSet>
      <dgm:spPr/>
    </dgm:pt>
    <dgm:pt modelId="{740CD67F-9A9E-7E42-B3E5-4CED008EBB42}" type="pres">
      <dgm:prSet presAssocID="{9D5304D4-6D97-42D6-8E56-8DF0A0EF001B}" presName="sibTrans" presStyleLbl="sibTrans2D1" presStyleIdx="2" presStyleCnt="3"/>
      <dgm:spPr/>
    </dgm:pt>
    <dgm:pt modelId="{A4ADA932-B8BD-3B45-8037-BA6089C80063}" type="pres">
      <dgm:prSet presAssocID="{9D5304D4-6D97-42D6-8E56-8DF0A0EF001B}" presName="connectorText" presStyleLbl="sibTrans2D1" presStyleIdx="2" presStyleCnt="3"/>
      <dgm:spPr/>
    </dgm:pt>
    <dgm:pt modelId="{BDCA871A-6969-E744-961B-D1E25C0A9D73}" type="pres">
      <dgm:prSet presAssocID="{6E901C81-AF42-46B6-912F-1BF3F9C30A35}" presName="node" presStyleLbl="node1" presStyleIdx="3" presStyleCnt="4" custScaleY="109748">
        <dgm:presLayoutVars>
          <dgm:bulletEnabled val="1"/>
        </dgm:presLayoutVars>
      </dgm:prSet>
      <dgm:spPr/>
    </dgm:pt>
  </dgm:ptLst>
  <dgm:cxnLst>
    <dgm:cxn modelId="{520DB705-7FE6-604A-9389-6AA8A9B06357}" type="presOf" srcId="{9D5304D4-6D97-42D6-8E56-8DF0A0EF001B}" destId="{A4ADA932-B8BD-3B45-8037-BA6089C80063}" srcOrd="1" destOrd="0" presId="urn:microsoft.com/office/officeart/2005/8/layout/process1"/>
    <dgm:cxn modelId="{B5B8262D-A63D-7547-97C3-213EE19A0424}" type="presOf" srcId="{30F42B2D-1589-4733-BC19-4499EEA547B4}" destId="{F540387D-220B-2B4D-A79D-EF15E62CD08C}" srcOrd="0" destOrd="0" presId="urn:microsoft.com/office/officeart/2005/8/layout/process1"/>
    <dgm:cxn modelId="{632CA46B-ACBA-3849-81F2-B8282C1F8FA7}" type="presOf" srcId="{B927E8AF-4596-419A-B29D-E0FFBE3791CA}" destId="{727404EA-BB59-FE42-8B25-E1595D0AB6FD}" srcOrd="0" destOrd="0" presId="urn:microsoft.com/office/officeart/2005/8/layout/process1"/>
    <dgm:cxn modelId="{0E5B796C-D370-C945-88CF-CF1233B71516}" type="presOf" srcId="{9D5304D4-6D97-42D6-8E56-8DF0A0EF001B}" destId="{740CD67F-9A9E-7E42-B3E5-4CED008EBB42}" srcOrd="0" destOrd="0" presId="urn:microsoft.com/office/officeart/2005/8/layout/process1"/>
    <dgm:cxn modelId="{36CAE856-1AE0-0F4A-994E-7273C068904F}" type="presOf" srcId="{B36F5094-4CBE-394F-8CD5-8DF437FCEB1B}" destId="{7615131B-0E99-3040-93F0-8F02C5D73242}" srcOrd="0" destOrd="0" presId="urn:microsoft.com/office/officeart/2005/8/layout/process1"/>
    <dgm:cxn modelId="{C99AFA7B-02A6-9045-9365-1DB644891C69}" type="presOf" srcId="{6E901C81-AF42-46B6-912F-1BF3F9C30A35}" destId="{BDCA871A-6969-E744-961B-D1E25C0A9D73}" srcOrd="0" destOrd="0" presId="urn:microsoft.com/office/officeart/2005/8/layout/process1"/>
    <dgm:cxn modelId="{8D3D658F-3556-4B47-834B-C0DAD419E837}" type="presOf" srcId="{3142E848-8BCE-4089-A7B5-CE1D25B86C45}" destId="{35584BB6-6494-604D-BD8C-B12BBFE55FE8}" srcOrd="0" destOrd="0" presId="urn:microsoft.com/office/officeart/2005/8/layout/process1"/>
    <dgm:cxn modelId="{6D9E7692-DB08-6E4D-A150-360A77A4B7AC}" type="presOf" srcId="{03145609-9DF8-494A-BFCD-453FCB5DB82E}" destId="{2762ADAC-B500-C74E-870D-6B874FFB2EE5}" srcOrd="0" destOrd="0" presId="urn:microsoft.com/office/officeart/2005/8/layout/process1"/>
    <dgm:cxn modelId="{D394FC96-9399-514C-ABE1-83439EAF1DEC}" srcId="{B927E8AF-4596-419A-B29D-E0FFBE3791CA}" destId="{03145609-9DF8-494A-BFCD-453FCB5DB82E}" srcOrd="1" destOrd="0" parTransId="{79C79F67-33A6-D943-8326-1BE00FA5E120}" sibTransId="{B36F5094-4CBE-394F-8CD5-8DF437FCEB1B}"/>
    <dgm:cxn modelId="{084C3D9F-6219-E740-9524-0A3800D11B71}" type="presOf" srcId="{AC8C1850-F953-4BD6-93B3-FE0D6F281C6D}" destId="{4B74786E-90A1-F545-8719-D9B724EA9639}" srcOrd="1" destOrd="0" presId="urn:microsoft.com/office/officeart/2005/8/layout/process1"/>
    <dgm:cxn modelId="{691895BB-BB98-44C9-946E-6B5B34434DDD}" srcId="{B927E8AF-4596-419A-B29D-E0FFBE3791CA}" destId="{6E901C81-AF42-46B6-912F-1BF3F9C30A35}" srcOrd="3" destOrd="0" parTransId="{FCE17937-EC47-4F34-9811-16450373F44C}" sibTransId="{CC4400E6-8C87-4D7A-B1BC-06BA47034A5F}"/>
    <dgm:cxn modelId="{8CA4DDBB-ACA5-4960-995F-A5882EF39C3E}" srcId="{B927E8AF-4596-419A-B29D-E0FFBE3791CA}" destId="{30F42B2D-1589-4733-BC19-4499EEA547B4}" srcOrd="2" destOrd="0" parTransId="{69D91F59-1A1F-4755-9241-6830CFD04970}" sibTransId="{9D5304D4-6D97-42D6-8E56-8DF0A0EF001B}"/>
    <dgm:cxn modelId="{BB10A1DB-E55F-E041-989E-140D05E11323}" type="presOf" srcId="{B36F5094-4CBE-394F-8CD5-8DF437FCEB1B}" destId="{D9620305-5739-FD43-B2EA-82AA8E7BC018}" srcOrd="1" destOrd="0" presId="urn:microsoft.com/office/officeart/2005/8/layout/process1"/>
    <dgm:cxn modelId="{CA09DCDD-A968-D341-9516-8232BCA33396}" type="presOf" srcId="{AC8C1850-F953-4BD6-93B3-FE0D6F281C6D}" destId="{24E63997-EA2A-7342-948E-87E39A613E72}" srcOrd="0" destOrd="0" presId="urn:microsoft.com/office/officeart/2005/8/layout/process1"/>
    <dgm:cxn modelId="{233B9FE4-5623-4A1F-9724-546C7AE7A4E0}" srcId="{B927E8AF-4596-419A-B29D-E0FFBE3791CA}" destId="{3142E848-8BCE-4089-A7B5-CE1D25B86C45}" srcOrd="0" destOrd="0" parTransId="{3F083A02-8E05-4752-B451-53E202853759}" sibTransId="{AC8C1850-F953-4BD6-93B3-FE0D6F281C6D}"/>
    <dgm:cxn modelId="{7F6FCA70-4CE3-B746-BEBB-C74B657EBF81}" type="presParOf" srcId="{727404EA-BB59-FE42-8B25-E1595D0AB6FD}" destId="{35584BB6-6494-604D-BD8C-B12BBFE55FE8}" srcOrd="0" destOrd="0" presId="urn:microsoft.com/office/officeart/2005/8/layout/process1"/>
    <dgm:cxn modelId="{FCA72062-70FA-034A-A9F9-C68615130EF1}" type="presParOf" srcId="{727404EA-BB59-FE42-8B25-E1595D0AB6FD}" destId="{24E63997-EA2A-7342-948E-87E39A613E72}" srcOrd="1" destOrd="0" presId="urn:microsoft.com/office/officeart/2005/8/layout/process1"/>
    <dgm:cxn modelId="{061CD11E-2FB9-FA46-816D-CACF9D2A124B}" type="presParOf" srcId="{24E63997-EA2A-7342-948E-87E39A613E72}" destId="{4B74786E-90A1-F545-8719-D9B724EA9639}" srcOrd="0" destOrd="0" presId="urn:microsoft.com/office/officeart/2005/8/layout/process1"/>
    <dgm:cxn modelId="{041B877C-7655-424E-ACB7-4ADA7B81561B}" type="presParOf" srcId="{727404EA-BB59-FE42-8B25-E1595D0AB6FD}" destId="{2762ADAC-B500-C74E-870D-6B874FFB2EE5}" srcOrd="2" destOrd="0" presId="urn:microsoft.com/office/officeart/2005/8/layout/process1"/>
    <dgm:cxn modelId="{F0FC1A0C-7DA3-E544-BFEF-83D67243C013}" type="presParOf" srcId="{727404EA-BB59-FE42-8B25-E1595D0AB6FD}" destId="{7615131B-0E99-3040-93F0-8F02C5D73242}" srcOrd="3" destOrd="0" presId="urn:microsoft.com/office/officeart/2005/8/layout/process1"/>
    <dgm:cxn modelId="{9FDA2734-F918-E74E-8193-E1EA5D65660B}" type="presParOf" srcId="{7615131B-0E99-3040-93F0-8F02C5D73242}" destId="{D9620305-5739-FD43-B2EA-82AA8E7BC018}" srcOrd="0" destOrd="0" presId="urn:microsoft.com/office/officeart/2005/8/layout/process1"/>
    <dgm:cxn modelId="{2437E7D5-9A65-A642-AD31-AA3ACDA5BFBF}" type="presParOf" srcId="{727404EA-BB59-FE42-8B25-E1595D0AB6FD}" destId="{F540387D-220B-2B4D-A79D-EF15E62CD08C}" srcOrd="4" destOrd="0" presId="urn:microsoft.com/office/officeart/2005/8/layout/process1"/>
    <dgm:cxn modelId="{EA7F94C1-A5F2-1240-A4D6-6A229C224034}" type="presParOf" srcId="{727404EA-BB59-FE42-8B25-E1595D0AB6FD}" destId="{740CD67F-9A9E-7E42-B3E5-4CED008EBB42}" srcOrd="5" destOrd="0" presId="urn:microsoft.com/office/officeart/2005/8/layout/process1"/>
    <dgm:cxn modelId="{F96567FD-7C88-9E4E-AD8A-97EEF5A4A7E8}" type="presParOf" srcId="{740CD67F-9A9E-7E42-B3E5-4CED008EBB42}" destId="{A4ADA932-B8BD-3B45-8037-BA6089C80063}" srcOrd="0" destOrd="0" presId="urn:microsoft.com/office/officeart/2005/8/layout/process1"/>
    <dgm:cxn modelId="{B19EEF5B-5F25-EE4E-AC3D-59324D53F9AF}" type="presParOf" srcId="{727404EA-BB59-FE42-8B25-E1595D0AB6FD}" destId="{BDCA871A-6969-E744-961B-D1E25C0A9D7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27E8AF-4596-419A-B29D-E0FFBE3791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142E848-8BCE-4089-A7B5-CE1D25B86C45}">
      <dgm:prSet phldrT="[Text]"/>
      <dgm:spPr/>
      <dgm:t>
        <a:bodyPr/>
        <a:lstStyle/>
        <a:p>
          <a:r>
            <a:rPr lang="en-US" dirty="0"/>
            <a:t>Child asks for candy while in checkout line at grocery store. </a:t>
          </a:r>
        </a:p>
      </dgm:t>
    </dgm:pt>
    <dgm:pt modelId="{3F083A02-8E05-4752-B451-53E202853759}" type="parTrans" cxnId="{233B9FE4-5623-4A1F-9724-546C7AE7A4E0}">
      <dgm:prSet/>
      <dgm:spPr/>
      <dgm:t>
        <a:bodyPr/>
        <a:lstStyle/>
        <a:p>
          <a:endParaRPr lang="en-US"/>
        </a:p>
      </dgm:t>
    </dgm:pt>
    <dgm:pt modelId="{AC8C1850-F953-4BD6-93B3-FE0D6F281C6D}" type="sibTrans" cxnId="{233B9FE4-5623-4A1F-9724-546C7AE7A4E0}">
      <dgm:prSet/>
      <dgm:spPr/>
      <dgm:t>
        <a:bodyPr/>
        <a:lstStyle/>
        <a:p>
          <a:endParaRPr lang="en-US" dirty="0"/>
        </a:p>
      </dgm:t>
    </dgm:pt>
    <dgm:pt modelId="{30F42B2D-1589-4733-BC19-4499EEA547B4}">
      <dgm:prSet phldrT="[Text]"/>
      <dgm:spPr/>
      <dgm:t>
        <a:bodyPr/>
        <a:lstStyle/>
        <a:p>
          <a:r>
            <a:rPr lang="en-US" dirty="0"/>
            <a:t>Child shouts and throws herself to the floor.</a:t>
          </a:r>
        </a:p>
      </dgm:t>
    </dgm:pt>
    <dgm:pt modelId="{69D91F59-1A1F-4755-9241-6830CFD04970}" type="parTrans" cxnId="{8CA4DDBB-ACA5-4960-995F-A5882EF39C3E}">
      <dgm:prSet/>
      <dgm:spPr/>
      <dgm:t>
        <a:bodyPr/>
        <a:lstStyle/>
        <a:p>
          <a:endParaRPr lang="en-US"/>
        </a:p>
      </dgm:t>
    </dgm:pt>
    <dgm:pt modelId="{9D5304D4-6D97-42D6-8E56-8DF0A0EF001B}" type="sibTrans" cxnId="{8CA4DDBB-ACA5-4960-995F-A5882EF39C3E}">
      <dgm:prSet/>
      <dgm:spPr/>
      <dgm:t>
        <a:bodyPr/>
        <a:lstStyle/>
        <a:p>
          <a:endParaRPr lang="en-US" dirty="0"/>
        </a:p>
      </dgm:t>
    </dgm:pt>
    <dgm:pt modelId="{6E901C81-AF42-46B6-912F-1BF3F9C30A35}">
      <dgm:prSet phldrT="[Text]"/>
      <dgm:spPr/>
      <dgm:t>
        <a:bodyPr/>
        <a:lstStyle/>
        <a:p>
          <a:r>
            <a:rPr lang="en-US" dirty="0"/>
            <a:t>Parent gives the child a candy bar, and the tantrum stops.</a:t>
          </a:r>
        </a:p>
      </dgm:t>
    </dgm:pt>
    <dgm:pt modelId="{FCE17937-EC47-4F34-9811-16450373F44C}" type="parTrans" cxnId="{691895BB-BB98-44C9-946E-6B5B34434DDD}">
      <dgm:prSet/>
      <dgm:spPr/>
      <dgm:t>
        <a:bodyPr/>
        <a:lstStyle/>
        <a:p>
          <a:endParaRPr lang="en-US"/>
        </a:p>
      </dgm:t>
    </dgm:pt>
    <dgm:pt modelId="{CC4400E6-8C87-4D7A-B1BC-06BA47034A5F}" type="sibTrans" cxnId="{691895BB-BB98-44C9-946E-6B5B34434DDD}">
      <dgm:prSet/>
      <dgm:spPr/>
      <dgm:t>
        <a:bodyPr/>
        <a:lstStyle/>
        <a:p>
          <a:endParaRPr lang="en-US"/>
        </a:p>
      </dgm:t>
    </dgm:pt>
    <dgm:pt modelId="{03145609-9DF8-494A-BFCD-453FCB5DB82E}">
      <dgm:prSet/>
      <dgm:spPr/>
      <dgm:t>
        <a:bodyPr/>
        <a:lstStyle/>
        <a:p>
          <a:r>
            <a:rPr lang="en-US" dirty="0"/>
            <a:t>Parent says no.</a:t>
          </a:r>
        </a:p>
      </dgm:t>
    </dgm:pt>
    <dgm:pt modelId="{79C79F67-33A6-D943-8326-1BE00FA5E120}" type="parTrans" cxnId="{D394FC96-9399-514C-ABE1-83439EAF1DEC}">
      <dgm:prSet/>
      <dgm:spPr/>
      <dgm:t>
        <a:bodyPr/>
        <a:lstStyle/>
        <a:p>
          <a:endParaRPr lang="en-US"/>
        </a:p>
      </dgm:t>
    </dgm:pt>
    <dgm:pt modelId="{B36F5094-4CBE-394F-8CD5-8DF437FCEB1B}" type="sibTrans" cxnId="{D394FC96-9399-514C-ABE1-83439EAF1DEC}">
      <dgm:prSet/>
      <dgm:spPr/>
      <dgm:t>
        <a:bodyPr/>
        <a:lstStyle/>
        <a:p>
          <a:endParaRPr lang="en-US" dirty="0"/>
        </a:p>
      </dgm:t>
    </dgm:pt>
    <dgm:pt modelId="{727404EA-BB59-FE42-8B25-E1595D0AB6FD}" type="pres">
      <dgm:prSet presAssocID="{B927E8AF-4596-419A-B29D-E0FFBE3791CA}" presName="Name0" presStyleCnt="0">
        <dgm:presLayoutVars>
          <dgm:dir/>
          <dgm:resizeHandles val="exact"/>
        </dgm:presLayoutVars>
      </dgm:prSet>
      <dgm:spPr/>
    </dgm:pt>
    <dgm:pt modelId="{35584BB6-6494-604D-BD8C-B12BBFE55FE8}" type="pres">
      <dgm:prSet presAssocID="{3142E848-8BCE-4089-A7B5-CE1D25B86C45}" presName="node" presStyleLbl="node1" presStyleIdx="0" presStyleCnt="4" custScaleY="109748">
        <dgm:presLayoutVars>
          <dgm:bulletEnabled val="1"/>
        </dgm:presLayoutVars>
      </dgm:prSet>
      <dgm:spPr/>
    </dgm:pt>
    <dgm:pt modelId="{24E63997-EA2A-7342-948E-87E39A613E72}" type="pres">
      <dgm:prSet presAssocID="{AC8C1850-F953-4BD6-93B3-FE0D6F281C6D}" presName="sibTrans" presStyleLbl="sibTrans2D1" presStyleIdx="0" presStyleCnt="3"/>
      <dgm:spPr/>
    </dgm:pt>
    <dgm:pt modelId="{4B74786E-90A1-F545-8719-D9B724EA9639}" type="pres">
      <dgm:prSet presAssocID="{AC8C1850-F953-4BD6-93B3-FE0D6F281C6D}" presName="connectorText" presStyleLbl="sibTrans2D1" presStyleIdx="0" presStyleCnt="3"/>
      <dgm:spPr/>
    </dgm:pt>
    <dgm:pt modelId="{2762ADAC-B500-C74E-870D-6B874FFB2EE5}" type="pres">
      <dgm:prSet presAssocID="{03145609-9DF8-494A-BFCD-453FCB5DB82E}" presName="node" presStyleLbl="node1" presStyleIdx="1" presStyleCnt="4" custScaleY="109748">
        <dgm:presLayoutVars>
          <dgm:bulletEnabled val="1"/>
        </dgm:presLayoutVars>
      </dgm:prSet>
      <dgm:spPr/>
    </dgm:pt>
    <dgm:pt modelId="{7615131B-0E99-3040-93F0-8F02C5D73242}" type="pres">
      <dgm:prSet presAssocID="{B36F5094-4CBE-394F-8CD5-8DF437FCEB1B}" presName="sibTrans" presStyleLbl="sibTrans2D1" presStyleIdx="1" presStyleCnt="3"/>
      <dgm:spPr/>
    </dgm:pt>
    <dgm:pt modelId="{D9620305-5739-FD43-B2EA-82AA8E7BC018}" type="pres">
      <dgm:prSet presAssocID="{B36F5094-4CBE-394F-8CD5-8DF437FCEB1B}" presName="connectorText" presStyleLbl="sibTrans2D1" presStyleIdx="1" presStyleCnt="3"/>
      <dgm:spPr/>
    </dgm:pt>
    <dgm:pt modelId="{F540387D-220B-2B4D-A79D-EF15E62CD08C}" type="pres">
      <dgm:prSet presAssocID="{30F42B2D-1589-4733-BC19-4499EEA547B4}" presName="node" presStyleLbl="node1" presStyleIdx="2" presStyleCnt="4" custScaleY="109748">
        <dgm:presLayoutVars>
          <dgm:bulletEnabled val="1"/>
        </dgm:presLayoutVars>
      </dgm:prSet>
      <dgm:spPr/>
    </dgm:pt>
    <dgm:pt modelId="{740CD67F-9A9E-7E42-B3E5-4CED008EBB42}" type="pres">
      <dgm:prSet presAssocID="{9D5304D4-6D97-42D6-8E56-8DF0A0EF001B}" presName="sibTrans" presStyleLbl="sibTrans2D1" presStyleIdx="2" presStyleCnt="3"/>
      <dgm:spPr/>
    </dgm:pt>
    <dgm:pt modelId="{A4ADA932-B8BD-3B45-8037-BA6089C80063}" type="pres">
      <dgm:prSet presAssocID="{9D5304D4-6D97-42D6-8E56-8DF0A0EF001B}" presName="connectorText" presStyleLbl="sibTrans2D1" presStyleIdx="2" presStyleCnt="3"/>
      <dgm:spPr/>
    </dgm:pt>
    <dgm:pt modelId="{BDCA871A-6969-E744-961B-D1E25C0A9D73}" type="pres">
      <dgm:prSet presAssocID="{6E901C81-AF42-46B6-912F-1BF3F9C30A35}" presName="node" presStyleLbl="node1" presStyleIdx="3" presStyleCnt="4" custScaleY="109748">
        <dgm:presLayoutVars>
          <dgm:bulletEnabled val="1"/>
        </dgm:presLayoutVars>
      </dgm:prSet>
      <dgm:spPr/>
    </dgm:pt>
  </dgm:ptLst>
  <dgm:cxnLst>
    <dgm:cxn modelId="{520DB705-7FE6-604A-9389-6AA8A9B06357}" type="presOf" srcId="{9D5304D4-6D97-42D6-8E56-8DF0A0EF001B}" destId="{A4ADA932-B8BD-3B45-8037-BA6089C80063}" srcOrd="1" destOrd="0" presId="urn:microsoft.com/office/officeart/2005/8/layout/process1"/>
    <dgm:cxn modelId="{B5B8262D-A63D-7547-97C3-213EE19A0424}" type="presOf" srcId="{30F42B2D-1589-4733-BC19-4499EEA547B4}" destId="{F540387D-220B-2B4D-A79D-EF15E62CD08C}" srcOrd="0" destOrd="0" presId="urn:microsoft.com/office/officeart/2005/8/layout/process1"/>
    <dgm:cxn modelId="{632CA46B-ACBA-3849-81F2-B8282C1F8FA7}" type="presOf" srcId="{B927E8AF-4596-419A-B29D-E0FFBE3791CA}" destId="{727404EA-BB59-FE42-8B25-E1595D0AB6FD}" srcOrd="0" destOrd="0" presId="urn:microsoft.com/office/officeart/2005/8/layout/process1"/>
    <dgm:cxn modelId="{0E5B796C-D370-C945-88CF-CF1233B71516}" type="presOf" srcId="{9D5304D4-6D97-42D6-8E56-8DF0A0EF001B}" destId="{740CD67F-9A9E-7E42-B3E5-4CED008EBB42}" srcOrd="0" destOrd="0" presId="urn:microsoft.com/office/officeart/2005/8/layout/process1"/>
    <dgm:cxn modelId="{36CAE856-1AE0-0F4A-994E-7273C068904F}" type="presOf" srcId="{B36F5094-4CBE-394F-8CD5-8DF437FCEB1B}" destId="{7615131B-0E99-3040-93F0-8F02C5D73242}" srcOrd="0" destOrd="0" presId="urn:microsoft.com/office/officeart/2005/8/layout/process1"/>
    <dgm:cxn modelId="{C99AFA7B-02A6-9045-9365-1DB644891C69}" type="presOf" srcId="{6E901C81-AF42-46B6-912F-1BF3F9C30A35}" destId="{BDCA871A-6969-E744-961B-D1E25C0A9D73}" srcOrd="0" destOrd="0" presId="urn:microsoft.com/office/officeart/2005/8/layout/process1"/>
    <dgm:cxn modelId="{8D3D658F-3556-4B47-834B-C0DAD419E837}" type="presOf" srcId="{3142E848-8BCE-4089-A7B5-CE1D25B86C45}" destId="{35584BB6-6494-604D-BD8C-B12BBFE55FE8}" srcOrd="0" destOrd="0" presId="urn:microsoft.com/office/officeart/2005/8/layout/process1"/>
    <dgm:cxn modelId="{6D9E7692-DB08-6E4D-A150-360A77A4B7AC}" type="presOf" srcId="{03145609-9DF8-494A-BFCD-453FCB5DB82E}" destId="{2762ADAC-B500-C74E-870D-6B874FFB2EE5}" srcOrd="0" destOrd="0" presId="urn:microsoft.com/office/officeart/2005/8/layout/process1"/>
    <dgm:cxn modelId="{D394FC96-9399-514C-ABE1-83439EAF1DEC}" srcId="{B927E8AF-4596-419A-B29D-E0FFBE3791CA}" destId="{03145609-9DF8-494A-BFCD-453FCB5DB82E}" srcOrd="1" destOrd="0" parTransId="{79C79F67-33A6-D943-8326-1BE00FA5E120}" sibTransId="{B36F5094-4CBE-394F-8CD5-8DF437FCEB1B}"/>
    <dgm:cxn modelId="{084C3D9F-6219-E740-9524-0A3800D11B71}" type="presOf" srcId="{AC8C1850-F953-4BD6-93B3-FE0D6F281C6D}" destId="{4B74786E-90A1-F545-8719-D9B724EA9639}" srcOrd="1" destOrd="0" presId="urn:microsoft.com/office/officeart/2005/8/layout/process1"/>
    <dgm:cxn modelId="{691895BB-BB98-44C9-946E-6B5B34434DDD}" srcId="{B927E8AF-4596-419A-B29D-E0FFBE3791CA}" destId="{6E901C81-AF42-46B6-912F-1BF3F9C30A35}" srcOrd="3" destOrd="0" parTransId="{FCE17937-EC47-4F34-9811-16450373F44C}" sibTransId="{CC4400E6-8C87-4D7A-B1BC-06BA47034A5F}"/>
    <dgm:cxn modelId="{8CA4DDBB-ACA5-4960-995F-A5882EF39C3E}" srcId="{B927E8AF-4596-419A-B29D-E0FFBE3791CA}" destId="{30F42B2D-1589-4733-BC19-4499EEA547B4}" srcOrd="2" destOrd="0" parTransId="{69D91F59-1A1F-4755-9241-6830CFD04970}" sibTransId="{9D5304D4-6D97-42D6-8E56-8DF0A0EF001B}"/>
    <dgm:cxn modelId="{BB10A1DB-E55F-E041-989E-140D05E11323}" type="presOf" srcId="{B36F5094-4CBE-394F-8CD5-8DF437FCEB1B}" destId="{D9620305-5739-FD43-B2EA-82AA8E7BC018}" srcOrd="1" destOrd="0" presId="urn:microsoft.com/office/officeart/2005/8/layout/process1"/>
    <dgm:cxn modelId="{CA09DCDD-A968-D341-9516-8232BCA33396}" type="presOf" srcId="{AC8C1850-F953-4BD6-93B3-FE0D6F281C6D}" destId="{24E63997-EA2A-7342-948E-87E39A613E72}" srcOrd="0" destOrd="0" presId="urn:microsoft.com/office/officeart/2005/8/layout/process1"/>
    <dgm:cxn modelId="{233B9FE4-5623-4A1F-9724-546C7AE7A4E0}" srcId="{B927E8AF-4596-419A-B29D-E0FFBE3791CA}" destId="{3142E848-8BCE-4089-A7B5-CE1D25B86C45}" srcOrd="0" destOrd="0" parTransId="{3F083A02-8E05-4752-B451-53E202853759}" sibTransId="{AC8C1850-F953-4BD6-93B3-FE0D6F281C6D}"/>
    <dgm:cxn modelId="{7F6FCA70-4CE3-B746-BEBB-C74B657EBF81}" type="presParOf" srcId="{727404EA-BB59-FE42-8B25-E1595D0AB6FD}" destId="{35584BB6-6494-604D-BD8C-B12BBFE55FE8}" srcOrd="0" destOrd="0" presId="urn:microsoft.com/office/officeart/2005/8/layout/process1"/>
    <dgm:cxn modelId="{FCA72062-70FA-034A-A9F9-C68615130EF1}" type="presParOf" srcId="{727404EA-BB59-FE42-8B25-E1595D0AB6FD}" destId="{24E63997-EA2A-7342-948E-87E39A613E72}" srcOrd="1" destOrd="0" presId="urn:microsoft.com/office/officeart/2005/8/layout/process1"/>
    <dgm:cxn modelId="{061CD11E-2FB9-FA46-816D-CACF9D2A124B}" type="presParOf" srcId="{24E63997-EA2A-7342-948E-87E39A613E72}" destId="{4B74786E-90A1-F545-8719-D9B724EA9639}" srcOrd="0" destOrd="0" presId="urn:microsoft.com/office/officeart/2005/8/layout/process1"/>
    <dgm:cxn modelId="{041B877C-7655-424E-ACB7-4ADA7B81561B}" type="presParOf" srcId="{727404EA-BB59-FE42-8B25-E1595D0AB6FD}" destId="{2762ADAC-B500-C74E-870D-6B874FFB2EE5}" srcOrd="2" destOrd="0" presId="urn:microsoft.com/office/officeart/2005/8/layout/process1"/>
    <dgm:cxn modelId="{F0FC1A0C-7DA3-E544-BFEF-83D67243C013}" type="presParOf" srcId="{727404EA-BB59-FE42-8B25-E1595D0AB6FD}" destId="{7615131B-0E99-3040-93F0-8F02C5D73242}" srcOrd="3" destOrd="0" presId="urn:microsoft.com/office/officeart/2005/8/layout/process1"/>
    <dgm:cxn modelId="{9FDA2734-F918-E74E-8193-E1EA5D65660B}" type="presParOf" srcId="{7615131B-0E99-3040-93F0-8F02C5D73242}" destId="{D9620305-5739-FD43-B2EA-82AA8E7BC018}" srcOrd="0" destOrd="0" presId="urn:microsoft.com/office/officeart/2005/8/layout/process1"/>
    <dgm:cxn modelId="{2437E7D5-9A65-A642-AD31-AA3ACDA5BFBF}" type="presParOf" srcId="{727404EA-BB59-FE42-8B25-E1595D0AB6FD}" destId="{F540387D-220B-2B4D-A79D-EF15E62CD08C}" srcOrd="4" destOrd="0" presId="urn:microsoft.com/office/officeart/2005/8/layout/process1"/>
    <dgm:cxn modelId="{EA7F94C1-A5F2-1240-A4D6-6A229C224034}" type="presParOf" srcId="{727404EA-BB59-FE42-8B25-E1595D0AB6FD}" destId="{740CD67F-9A9E-7E42-B3E5-4CED008EBB42}" srcOrd="5" destOrd="0" presId="urn:microsoft.com/office/officeart/2005/8/layout/process1"/>
    <dgm:cxn modelId="{F96567FD-7C88-9E4E-AD8A-97EEF5A4A7E8}" type="presParOf" srcId="{740CD67F-9A9E-7E42-B3E5-4CED008EBB42}" destId="{A4ADA932-B8BD-3B45-8037-BA6089C80063}" srcOrd="0" destOrd="0" presId="urn:microsoft.com/office/officeart/2005/8/layout/process1"/>
    <dgm:cxn modelId="{B19EEF5B-5F25-EE4E-AC3D-59324D53F9AF}" type="presParOf" srcId="{727404EA-BB59-FE42-8B25-E1595D0AB6FD}" destId="{BDCA871A-6969-E744-961B-D1E25C0A9D7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5700A9-EB8F-4D4F-A466-56C2F8D4C5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2F3DAA-99A2-4FD8-A3FB-2D6A0BD0C280}">
      <dgm:prSet/>
      <dgm:spPr/>
      <dgm:t>
        <a:bodyPr/>
        <a:lstStyle/>
        <a:p>
          <a:r>
            <a:rPr lang="en-US" dirty="0"/>
            <a:t>Behavior is learned, serves a purpose, and is related to the context in which it occurs.</a:t>
          </a:r>
        </a:p>
      </dgm:t>
    </dgm:pt>
    <dgm:pt modelId="{3C3ACD1A-3F11-418C-AE16-EB171D191D54}" type="parTrans" cxnId="{B0DD2504-94FD-4EEC-A88F-DD78BDAD6E51}">
      <dgm:prSet/>
      <dgm:spPr/>
      <dgm:t>
        <a:bodyPr/>
        <a:lstStyle/>
        <a:p>
          <a:endParaRPr lang="en-US"/>
        </a:p>
      </dgm:t>
    </dgm:pt>
    <dgm:pt modelId="{A8543647-8A4E-408C-B70B-9BF7A843B403}" type="sibTrans" cxnId="{B0DD2504-94FD-4EEC-A88F-DD78BDAD6E51}">
      <dgm:prSet/>
      <dgm:spPr/>
      <dgm:t>
        <a:bodyPr/>
        <a:lstStyle/>
        <a:p>
          <a:endParaRPr lang="en-US"/>
        </a:p>
      </dgm:t>
    </dgm:pt>
    <dgm:pt modelId="{C1C42DB1-AFCA-43F8-B665-A1AC1FDCC62A}">
      <dgm:prSet/>
      <dgm:spPr/>
      <dgm:t>
        <a:bodyPr/>
        <a:lstStyle/>
        <a:p>
          <a:r>
            <a:rPr lang="en-US" dirty="0"/>
            <a:t>Behavior can be increased or decreased by its consequences.</a:t>
          </a:r>
        </a:p>
      </dgm:t>
    </dgm:pt>
    <dgm:pt modelId="{F0FB8E51-F296-4A52-9A22-0B6116D5D60A}" type="parTrans" cxnId="{8F7DB28B-CF7E-43F3-9ED7-9C8F8E39ACD9}">
      <dgm:prSet/>
      <dgm:spPr/>
      <dgm:t>
        <a:bodyPr/>
        <a:lstStyle/>
        <a:p>
          <a:endParaRPr lang="en-US"/>
        </a:p>
      </dgm:t>
    </dgm:pt>
    <dgm:pt modelId="{5C86EAD7-06DF-4C2C-8B29-CB4F1D17C590}" type="sibTrans" cxnId="{8F7DB28B-CF7E-43F3-9ED7-9C8F8E39ACD9}">
      <dgm:prSet/>
      <dgm:spPr/>
      <dgm:t>
        <a:bodyPr/>
        <a:lstStyle/>
        <a:p>
          <a:endParaRPr lang="en-US"/>
        </a:p>
      </dgm:t>
    </dgm:pt>
    <dgm:pt modelId="{C18E536E-51A5-4EC0-94A5-49DA5875B705}">
      <dgm:prSet/>
      <dgm:spPr/>
      <dgm:t>
        <a:bodyPr/>
        <a:lstStyle/>
        <a:p>
          <a:r>
            <a:rPr lang="en-US" dirty="0"/>
            <a:t>Reinforcing desired behavior is ultimately more successful and durable than punishing problem behavior. </a:t>
          </a:r>
        </a:p>
      </dgm:t>
    </dgm:pt>
    <dgm:pt modelId="{4EF76C27-AADC-47FF-B5C8-70AEECA1D479}" type="parTrans" cxnId="{393DA3D0-0906-4E5E-BDAC-4AE03B802ED2}">
      <dgm:prSet/>
      <dgm:spPr/>
      <dgm:t>
        <a:bodyPr/>
        <a:lstStyle/>
        <a:p>
          <a:endParaRPr lang="en-US"/>
        </a:p>
      </dgm:t>
    </dgm:pt>
    <dgm:pt modelId="{41CBFE1B-454D-4FD0-8219-9CD64EC0B1AD}" type="sibTrans" cxnId="{393DA3D0-0906-4E5E-BDAC-4AE03B802ED2}">
      <dgm:prSet/>
      <dgm:spPr/>
      <dgm:t>
        <a:bodyPr/>
        <a:lstStyle/>
        <a:p>
          <a:endParaRPr lang="en-US"/>
        </a:p>
      </dgm:t>
    </dgm:pt>
    <dgm:pt modelId="{28363B35-E3ED-434F-9C54-EE08D71963D5}" type="pres">
      <dgm:prSet presAssocID="{775700A9-EB8F-4D4F-A466-56C2F8D4C5C8}" presName="root" presStyleCnt="0">
        <dgm:presLayoutVars>
          <dgm:dir/>
          <dgm:resizeHandles val="exact"/>
        </dgm:presLayoutVars>
      </dgm:prSet>
      <dgm:spPr/>
    </dgm:pt>
    <dgm:pt modelId="{1B47A876-F0C1-4ADF-BBCE-FC1F8F8E51C7}" type="pres">
      <dgm:prSet presAssocID="{332F3DAA-99A2-4FD8-A3FB-2D6A0BD0C280}" presName="compNode" presStyleCnt="0"/>
      <dgm:spPr/>
    </dgm:pt>
    <dgm:pt modelId="{10E1D14D-9759-4A1F-9D2C-574C7B1D6227}" type="pres">
      <dgm:prSet presAssocID="{332F3DAA-99A2-4FD8-A3FB-2D6A0BD0C280}" presName="bgRect" presStyleLbl="bgShp" presStyleIdx="0" presStyleCnt="3"/>
      <dgm:spPr/>
    </dgm:pt>
    <dgm:pt modelId="{C9790DED-4C6B-4659-9BED-D5B5A31C14C2}" type="pres">
      <dgm:prSet presAssocID="{332F3DAA-99A2-4FD8-A3FB-2D6A0BD0C2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417F8C0E-9401-46CC-816C-ED6D0B39D2C4}" type="pres">
      <dgm:prSet presAssocID="{332F3DAA-99A2-4FD8-A3FB-2D6A0BD0C280}" presName="spaceRect" presStyleCnt="0"/>
      <dgm:spPr/>
    </dgm:pt>
    <dgm:pt modelId="{959E4178-3580-4125-B07E-58CED7F0864F}" type="pres">
      <dgm:prSet presAssocID="{332F3DAA-99A2-4FD8-A3FB-2D6A0BD0C280}" presName="parTx" presStyleLbl="revTx" presStyleIdx="0" presStyleCnt="3">
        <dgm:presLayoutVars>
          <dgm:chMax val="0"/>
          <dgm:chPref val="0"/>
        </dgm:presLayoutVars>
      </dgm:prSet>
      <dgm:spPr/>
    </dgm:pt>
    <dgm:pt modelId="{52FBB284-CB7C-4FC5-82A7-DFF94E55549D}" type="pres">
      <dgm:prSet presAssocID="{A8543647-8A4E-408C-B70B-9BF7A843B403}" presName="sibTrans" presStyleCnt="0"/>
      <dgm:spPr/>
    </dgm:pt>
    <dgm:pt modelId="{213E630B-5E7B-4AD4-9D22-AC729F7F5D53}" type="pres">
      <dgm:prSet presAssocID="{C1C42DB1-AFCA-43F8-B665-A1AC1FDCC62A}" presName="compNode" presStyleCnt="0"/>
      <dgm:spPr/>
    </dgm:pt>
    <dgm:pt modelId="{EFFBFAAF-07D5-430D-B663-5E5F462537D9}" type="pres">
      <dgm:prSet presAssocID="{C1C42DB1-AFCA-43F8-B665-A1AC1FDCC62A}" presName="bgRect" presStyleLbl="bgShp" presStyleIdx="1" presStyleCnt="3"/>
      <dgm:spPr/>
    </dgm:pt>
    <dgm:pt modelId="{00CDCFFD-BA38-48C8-AEA6-A1FE1F5369E6}" type="pres">
      <dgm:prSet presAssocID="{C1C42DB1-AFCA-43F8-B665-A1AC1FDCC62A}" presName="iconRect" presStyleLbl="node1" presStyleIdx="1" presStyleCnt="3" custAng="16200000"/>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C9C2F9C1-FE7A-41FE-A9A4-E526637DB05B}" type="pres">
      <dgm:prSet presAssocID="{C1C42DB1-AFCA-43F8-B665-A1AC1FDCC62A}" presName="spaceRect" presStyleCnt="0"/>
      <dgm:spPr/>
    </dgm:pt>
    <dgm:pt modelId="{FB927E8B-3615-4AE4-92B9-C3C24ACD427F}" type="pres">
      <dgm:prSet presAssocID="{C1C42DB1-AFCA-43F8-B665-A1AC1FDCC62A}" presName="parTx" presStyleLbl="revTx" presStyleIdx="1" presStyleCnt="3">
        <dgm:presLayoutVars>
          <dgm:chMax val="0"/>
          <dgm:chPref val="0"/>
        </dgm:presLayoutVars>
      </dgm:prSet>
      <dgm:spPr/>
    </dgm:pt>
    <dgm:pt modelId="{37DE1717-E545-45E0-84A4-53A510720E1D}" type="pres">
      <dgm:prSet presAssocID="{5C86EAD7-06DF-4C2C-8B29-CB4F1D17C590}" presName="sibTrans" presStyleCnt="0"/>
      <dgm:spPr/>
    </dgm:pt>
    <dgm:pt modelId="{7ADB1919-054D-45C7-9962-956FFFAF4098}" type="pres">
      <dgm:prSet presAssocID="{C18E536E-51A5-4EC0-94A5-49DA5875B705}" presName="compNode" presStyleCnt="0"/>
      <dgm:spPr/>
    </dgm:pt>
    <dgm:pt modelId="{A4AEC05A-B8E0-4B86-B49E-195927B44082}" type="pres">
      <dgm:prSet presAssocID="{C18E536E-51A5-4EC0-94A5-49DA5875B705}" presName="bgRect" presStyleLbl="bgShp" presStyleIdx="2" presStyleCnt="3"/>
      <dgm:spPr/>
    </dgm:pt>
    <dgm:pt modelId="{9F8358FF-FA5F-4D2A-A8F5-9D7E76CBA69B}" type="pres">
      <dgm:prSet presAssocID="{C18E536E-51A5-4EC0-94A5-49DA5875B7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ilding Brick Wall with solid fill"/>
        </a:ext>
      </dgm:extLst>
    </dgm:pt>
    <dgm:pt modelId="{05F465A7-0BDA-40D6-B72A-A293D91309C2}" type="pres">
      <dgm:prSet presAssocID="{C18E536E-51A5-4EC0-94A5-49DA5875B705}" presName="spaceRect" presStyleCnt="0"/>
      <dgm:spPr/>
    </dgm:pt>
    <dgm:pt modelId="{F9F9C52E-2C58-4725-B6D6-153FF6AABC7B}" type="pres">
      <dgm:prSet presAssocID="{C18E536E-51A5-4EC0-94A5-49DA5875B705}" presName="parTx" presStyleLbl="revTx" presStyleIdx="2" presStyleCnt="3">
        <dgm:presLayoutVars>
          <dgm:chMax val="0"/>
          <dgm:chPref val="0"/>
        </dgm:presLayoutVars>
      </dgm:prSet>
      <dgm:spPr/>
    </dgm:pt>
  </dgm:ptLst>
  <dgm:cxnLst>
    <dgm:cxn modelId="{B0DD2504-94FD-4EEC-A88F-DD78BDAD6E51}" srcId="{775700A9-EB8F-4D4F-A466-56C2F8D4C5C8}" destId="{332F3DAA-99A2-4FD8-A3FB-2D6A0BD0C280}" srcOrd="0" destOrd="0" parTransId="{3C3ACD1A-3F11-418C-AE16-EB171D191D54}" sibTransId="{A8543647-8A4E-408C-B70B-9BF7A843B403}"/>
    <dgm:cxn modelId="{5D177931-84F7-477E-BA5F-F4C310E2B387}" type="presOf" srcId="{C1C42DB1-AFCA-43F8-B665-A1AC1FDCC62A}" destId="{FB927E8B-3615-4AE4-92B9-C3C24ACD427F}" srcOrd="0" destOrd="0" presId="urn:microsoft.com/office/officeart/2018/2/layout/IconVerticalSolidList"/>
    <dgm:cxn modelId="{8F7DB28B-CF7E-43F3-9ED7-9C8F8E39ACD9}" srcId="{775700A9-EB8F-4D4F-A466-56C2F8D4C5C8}" destId="{C1C42DB1-AFCA-43F8-B665-A1AC1FDCC62A}" srcOrd="1" destOrd="0" parTransId="{F0FB8E51-F296-4A52-9A22-0B6116D5D60A}" sibTransId="{5C86EAD7-06DF-4C2C-8B29-CB4F1D17C590}"/>
    <dgm:cxn modelId="{31924CA5-DB4B-41C0-B91E-3840A7EF7E93}" type="presOf" srcId="{775700A9-EB8F-4D4F-A466-56C2F8D4C5C8}" destId="{28363B35-E3ED-434F-9C54-EE08D71963D5}" srcOrd="0" destOrd="0" presId="urn:microsoft.com/office/officeart/2018/2/layout/IconVerticalSolidList"/>
    <dgm:cxn modelId="{8D501DB1-DD27-4FD5-AABB-9D7EA65DAD5D}" type="presOf" srcId="{C18E536E-51A5-4EC0-94A5-49DA5875B705}" destId="{F9F9C52E-2C58-4725-B6D6-153FF6AABC7B}" srcOrd="0" destOrd="0" presId="urn:microsoft.com/office/officeart/2018/2/layout/IconVerticalSolidList"/>
    <dgm:cxn modelId="{393DA3D0-0906-4E5E-BDAC-4AE03B802ED2}" srcId="{775700A9-EB8F-4D4F-A466-56C2F8D4C5C8}" destId="{C18E536E-51A5-4EC0-94A5-49DA5875B705}" srcOrd="2" destOrd="0" parTransId="{4EF76C27-AADC-47FF-B5C8-70AEECA1D479}" sibTransId="{41CBFE1B-454D-4FD0-8219-9CD64EC0B1AD}"/>
    <dgm:cxn modelId="{1A8153D8-C9DB-4E8E-BE22-44841AE7C168}" type="presOf" srcId="{332F3DAA-99A2-4FD8-A3FB-2D6A0BD0C280}" destId="{959E4178-3580-4125-B07E-58CED7F0864F}" srcOrd="0" destOrd="0" presId="urn:microsoft.com/office/officeart/2018/2/layout/IconVerticalSolidList"/>
    <dgm:cxn modelId="{042CA334-3ACB-460E-A636-EB3179F032FC}" type="presParOf" srcId="{28363B35-E3ED-434F-9C54-EE08D71963D5}" destId="{1B47A876-F0C1-4ADF-BBCE-FC1F8F8E51C7}" srcOrd="0" destOrd="0" presId="urn:microsoft.com/office/officeart/2018/2/layout/IconVerticalSolidList"/>
    <dgm:cxn modelId="{C141DF0B-0FC4-4955-8621-88A415CF6F3C}" type="presParOf" srcId="{1B47A876-F0C1-4ADF-BBCE-FC1F8F8E51C7}" destId="{10E1D14D-9759-4A1F-9D2C-574C7B1D6227}" srcOrd="0" destOrd="0" presId="urn:microsoft.com/office/officeart/2018/2/layout/IconVerticalSolidList"/>
    <dgm:cxn modelId="{E1DEA069-617C-42A0-BB48-DF92F5E9804B}" type="presParOf" srcId="{1B47A876-F0C1-4ADF-BBCE-FC1F8F8E51C7}" destId="{C9790DED-4C6B-4659-9BED-D5B5A31C14C2}" srcOrd="1" destOrd="0" presId="urn:microsoft.com/office/officeart/2018/2/layout/IconVerticalSolidList"/>
    <dgm:cxn modelId="{1D31380C-95ED-41F1-9ABC-BCA7E223EA54}" type="presParOf" srcId="{1B47A876-F0C1-4ADF-BBCE-FC1F8F8E51C7}" destId="{417F8C0E-9401-46CC-816C-ED6D0B39D2C4}" srcOrd="2" destOrd="0" presId="urn:microsoft.com/office/officeart/2018/2/layout/IconVerticalSolidList"/>
    <dgm:cxn modelId="{E2C92866-D8D0-47BE-A625-13AC759779A4}" type="presParOf" srcId="{1B47A876-F0C1-4ADF-BBCE-FC1F8F8E51C7}" destId="{959E4178-3580-4125-B07E-58CED7F0864F}" srcOrd="3" destOrd="0" presId="urn:microsoft.com/office/officeart/2018/2/layout/IconVerticalSolidList"/>
    <dgm:cxn modelId="{0D84128A-747D-45BE-861A-638EE105272B}" type="presParOf" srcId="{28363B35-E3ED-434F-9C54-EE08D71963D5}" destId="{52FBB284-CB7C-4FC5-82A7-DFF94E55549D}" srcOrd="1" destOrd="0" presId="urn:microsoft.com/office/officeart/2018/2/layout/IconVerticalSolidList"/>
    <dgm:cxn modelId="{D85E18E8-3561-4D95-8E2F-5609F913F1AB}" type="presParOf" srcId="{28363B35-E3ED-434F-9C54-EE08D71963D5}" destId="{213E630B-5E7B-4AD4-9D22-AC729F7F5D53}" srcOrd="2" destOrd="0" presId="urn:microsoft.com/office/officeart/2018/2/layout/IconVerticalSolidList"/>
    <dgm:cxn modelId="{1682363F-2D31-40A6-A70E-8E3BB211D010}" type="presParOf" srcId="{213E630B-5E7B-4AD4-9D22-AC729F7F5D53}" destId="{EFFBFAAF-07D5-430D-B663-5E5F462537D9}" srcOrd="0" destOrd="0" presId="urn:microsoft.com/office/officeart/2018/2/layout/IconVerticalSolidList"/>
    <dgm:cxn modelId="{3F9A9490-453A-4741-8D08-1D989F9BFA37}" type="presParOf" srcId="{213E630B-5E7B-4AD4-9D22-AC729F7F5D53}" destId="{00CDCFFD-BA38-48C8-AEA6-A1FE1F5369E6}" srcOrd="1" destOrd="0" presId="urn:microsoft.com/office/officeart/2018/2/layout/IconVerticalSolidList"/>
    <dgm:cxn modelId="{86EED4DC-5BF9-417F-8467-B0423E8033CD}" type="presParOf" srcId="{213E630B-5E7B-4AD4-9D22-AC729F7F5D53}" destId="{C9C2F9C1-FE7A-41FE-A9A4-E526637DB05B}" srcOrd="2" destOrd="0" presId="urn:microsoft.com/office/officeart/2018/2/layout/IconVerticalSolidList"/>
    <dgm:cxn modelId="{92A1BF53-E1C3-4FAF-B37A-57F1AD2308BF}" type="presParOf" srcId="{213E630B-5E7B-4AD4-9D22-AC729F7F5D53}" destId="{FB927E8B-3615-4AE4-92B9-C3C24ACD427F}" srcOrd="3" destOrd="0" presId="urn:microsoft.com/office/officeart/2018/2/layout/IconVerticalSolidList"/>
    <dgm:cxn modelId="{F5B8D9FD-0328-470D-8040-19C6985BC368}" type="presParOf" srcId="{28363B35-E3ED-434F-9C54-EE08D71963D5}" destId="{37DE1717-E545-45E0-84A4-53A510720E1D}" srcOrd="3" destOrd="0" presId="urn:microsoft.com/office/officeart/2018/2/layout/IconVerticalSolidList"/>
    <dgm:cxn modelId="{9DD37B0C-03AC-47BE-B48B-F204C2C7AF46}" type="presParOf" srcId="{28363B35-E3ED-434F-9C54-EE08D71963D5}" destId="{7ADB1919-054D-45C7-9962-956FFFAF4098}" srcOrd="4" destOrd="0" presId="urn:microsoft.com/office/officeart/2018/2/layout/IconVerticalSolidList"/>
    <dgm:cxn modelId="{33BEC6B1-C134-42C7-A8FE-5C480A83C6F3}" type="presParOf" srcId="{7ADB1919-054D-45C7-9962-956FFFAF4098}" destId="{A4AEC05A-B8E0-4B86-B49E-195927B44082}" srcOrd="0" destOrd="0" presId="urn:microsoft.com/office/officeart/2018/2/layout/IconVerticalSolidList"/>
    <dgm:cxn modelId="{67C9B34A-6FE1-4B97-B0E6-21CE73317F9B}" type="presParOf" srcId="{7ADB1919-054D-45C7-9962-956FFFAF4098}" destId="{9F8358FF-FA5F-4D2A-A8F5-9D7E76CBA69B}" srcOrd="1" destOrd="0" presId="urn:microsoft.com/office/officeart/2018/2/layout/IconVerticalSolidList"/>
    <dgm:cxn modelId="{EC127EEA-7A0A-488C-9200-9D88D077EFD6}" type="presParOf" srcId="{7ADB1919-054D-45C7-9962-956FFFAF4098}" destId="{05F465A7-0BDA-40D6-B72A-A293D91309C2}" srcOrd="2" destOrd="0" presId="urn:microsoft.com/office/officeart/2018/2/layout/IconVerticalSolidList"/>
    <dgm:cxn modelId="{ECD2C0DE-9C23-4E41-AA23-D54481693622}" type="presParOf" srcId="{7ADB1919-054D-45C7-9962-956FFFAF4098}" destId="{F9F9C52E-2C58-4725-B6D6-153FF6AABC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68BFB-5632-446F-9D4E-9A4368D96D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B5EFA7-DA04-4BF6-BDF2-ACD220CBCEB3}">
      <dgm:prSet phldrT="[Text]"/>
      <dgm:spPr/>
      <dgm:t>
        <a:bodyPr/>
        <a:lstStyle/>
        <a:p>
          <a:r>
            <a:rPr lang="en-US" dirty="0"/>
            <a:t>Identify how behavior is learned and reinforced.</a:t>
          </a:r>
        </a:p>
      </dgm:t>
    </dgm:pt>
    <dgm:pt modelId="{ACA70339-1720-425F-96BF-E0D8734B9CA0}" type="parTrans" cxnId="{3D10A439-C32A-4C07-BF7B-5DAD2FB8C868}">
      <dgm:prSet/>
      <dgm:spPr/>
      <dgm:t>
        <a:bodyPr/>
        <a:lstStyle/>
        <a:p>
          <a:endParaRPr lang="en-US"/>
        </a:p>
      </dgm:t>
    </dgm:pt>
    <dgm:pt modelId="{29DCBE95-DD63-43C9-B415-59412A090768}" type="sibTrans" cxnId="{3D10A439-C32A-4C07-BF7B-5DAD2FB8C868}">
      <dgm:prSet/>
      <dgm:spPr/>
      <dgm:t>
        <a:bodyPr/>
        <a:lstStyle/>
        <a:p>
          <a:endParaRPr lang="en-US"/>
        </a:p>
      </dgm:t>
    </dgm:pt>
    <dgm:pt modelId="{99D7425C-CF12-4650-9E64-F61BFD067308}">
      <dgm:prSet phldrT="[Text]"/>
      <dgm:spPr/>
      <dgm:t>
        <a:bodyPr/>
        <a:lstStyle/>
        <a:p>
          <a:r>
            <a:rPr lang="en-US" dirty="0"/>
            <a:t>Avoid reinforcing inappropriate behavior.</a:t>
          </a:r>
        </a:p>
      </dgm:t>
    </dgm:pt>
    <dgm:pt modelId="{8663B6D8-2DAB-46CB-954B-5336026933A0}" type="parTrans" cxnId="{4997978C-A390-410D-B681-626BB12B6CEF}">
      <dgm:prSet/>
      <dgm:spPr/>
      <dgm:t>
        <a:bodyPr/>
        <a:lstStyle/>
        <a:p>
          <a:endParaRPr lang="en-US"/>
        </a:p>
      </dgm:t>
    </dgm:pt>
    <dgm:pt modelId="{CA5A35FA-7A47-4682-ABC8-4C6888063D64}" type="sibTrans" cxnId="{4997978C-A390-410D-B681-626BB12B6CEF}">
      <dgm:prSet/>
      <dgm:spPr/>
      <dgm:t>
        <a:bodyPr/>
        <a:lstStyle/>
        <a:p>
          <a:endParaRPr lang="en-US"/>
        </a:p>
      </dgm:t>
    </dgm:pt>
    <dgm:pt modelId="{725C9879-F5A8-4708-8E2F-27DF235DCAB7}">
      <dgm:prSet phldrT="[Text]"/>
      <dgm:spPr/>
      <dgm:t>
        <a:bodyPr/>
        <a:lstStyle/>
        <a:p>
          <a:r>
            <a:rPr lang="en-US" dirty="0"/>
            <a:t>Reinforce appropriate behavior.</a:t>
          </a:r>
        </a:p>
      </dgm:t>
    </dgm:pt>
    <dgm:pt modelId="{4A8C66B6-EBFF-4C05-AFA2-350327C1A831}" type="parTrans" cxnId="{AC744ACF-F2D4-47BA-A67A-456B65ACA687}">
      <dgm:prSet/>
      <dgm:spPr/>
      <dgm:t>
        <a:bodyPr/>
        <a:lstStyle/>
        <a:p>
          <a:endParaRPr lang="en-US"/>
        </a:p>
      </dgm:t>
    </dgm:pt>
    <dgm:pt modelId="{EC91EB45-039D-4346-9F7D-9203FB02715C}" type="sibTrans" cxnId="{AC744ACF-F2D4-47BA-A67A-456B65ACA687}">
      <dgm:prSet/>
      <dgm:spPr/>
      <dgm:t>
        <a:bodyPr/>
        <a:lstStyle/>
        <a:p>
          <a:endParaRPr lang="en-US"/>
        </a:p>
      </dgm:t>
    </dgm:pt>
    <dgm:pt modelId="{3C556F20-4D83-4836-9F16-D606C6B96758}" type="pres">
      <dgm:prSet presAssocID="{B9068BFB-5632-446F-9D4E-9A4368D96D44}" presName="linear" presStyleCnt="0">
        <dgm:presLayoutVars>
          <dgm:dir/>
          <dgm:animLvl val="lvl"/>
          <dgm:resizeHandles val="exact"/>
        </dgm:presLayoutVars>
      </dgm:prSet>
      <dgm:spPr/>
    </dgm:pt>
    <dgm:pt modelId="{EE8840C2-C71C-4B29-AA5D-55461210F17F}" type="pres">
      <dgm:prSet presAssocID="{E4B5EFA7-DA04-4BF6-BDF2-ACD220CBCEB3}" presName="parentLin" presStyleCnt="0"/>
      <dgm:spPr/>
    </dgm:pt>
    <dgm:pt modelId="{82AC4F3B-FDD3-4D03-A391-5438B2409F65}" type="pres">
      <dgm:prSet presAssocID="{E4B5EFA7-DA04-4BF6-BDF2-ACD220CBCEB3}" presName="parentLeftMargin" presStyleLbl="node1" presStyleIdx="0" presStyleCnt="3"/>
      <dgm:spPr/>
    </dgm:pt>
    <dgm:pt modelId="{F313456D-8458-47AF-8151-D5FF9720E456}" type="pres">
      <dgm:prSet presAssocID="{E4B5EFA7-DA04-4BF6-BDF2-ACD220CBCEB3}" presName="parentText" presStyleLbl="node1" presStyleIdx="0" presStyleCnt="3" custScaleX="139796">
        <dgm:presLayoutVars>
          <dgm:chMax val="0"/>
          <dgm:bulletEnabled val="1"/>
        </dgm:presLayoutVars>
      </dgm:prSet>
      <dgm:spPr/>
    </dgm:pt>
    <dgm:pt modelId="{28C33C3E-E9DE-458E-8CF0-078BBC309A66}" type="pres">
      <dgm:prSet presAssocID="{E4B5EFA7-DA04-4BF6-BDF2-ACD220CBCEB3}" presName="negativeSpace" presStyleCnt="0"/>
      <dgm:spPr/>
    </dgm:pt>
    <dgm:pt modelId="{861E2374-6D43-4033-B118-09BB2F72F2F2}" type="pres">
      <dgm:prSet presAssocID="{E4B5EFA7-DA04-4BF6-BDF2-ACD220CBCEB3}" presName="childText" presStyleLbl="conFgAcc1" presStyleIdx="0" presStyleCnt="3" custLinFactNeighborX="1190" custLinFactNeighborY="-9122">
        <dgm:presLayoutVars>
          <dgm:bulletEnabled val="1"/>
        </dgm:presLayoutVars>
      </dgm:prSet>
      <dgm:spPr/>
    </dgm:pt>
    <dgm:pt modelId="{D045B9A6-4E82-4889-8640-6972B65AE426}" type="pres">
      <dgm:prSet presAssocID="{29DCBE95-DD63-43C9-B415-59412A090768}" presName="spaceBetweenRectangles" presStyleCnt="0"/>
      <dgm:spPr/>
    </dgm:pt>
    <dgm:pt modelId="{A2E3CD9E-7B47-4FE3-AA16-24271A47CAB4}" type="pres">
      <dgm:prSet presAssocID="{725C9879-F5A8-4708-8E2F-27DF235DCAB7}" presName="parentLin" presStyleCnt="0"/>
      <dgm:spPr/>
    </dgm:pt>
    <dgm:pt modelId="{C4C70D6C-2A35-4A85-9710-DE15FB125426}" type="pres">
      <dgm:prSet presAssocID="{725C9879-F5A8-4708-8E2F-27DF235DCAB7}" presName="parentLeftMargin" presStyleLbl="node1" presStyleIdx="0" presStyleCnt="3"/>
      <dgm:spPr/>
    </dgm:pt>
    <dgm:pt modelId="{EA73F290-0356-415F-AB3D-7997900884A5}" type="pres">
      <dgm:prSet presAssocID="{725C9879-F5A8-4708-8E2F-27DF235DCAB7}" presName="parentText" presStyleLbl="node1" presStyleIdx="1" presStyleCnt="3" custScaleX="139796">
        <dgm:presLayoutVars>
          <dgm:chMax val="0"/>
          <dgm:bulletEnabled val="1"/>
        </dgm:presLayoutVars>
      </dgm:prSet>
      <dgm:spPr/>
    </dgm:pt>
    <dgm:pt modelId="{A4D28530-B757-48EC-B0D4-D412996DE4D1}" type="pres">
      <dgm:prSet presAssocID="{725C9879-F5A8-4708-8E2F-27DF235DCAB7}" presName="negativeSpace" presStyleCnt="0"/>
      <dgm:spPr/>
    </dgm:pt>
    <dgm:pt modelId="{65E0F0E2-7557-441B-88B7-A218065D39AF}" type="pres">
      <dgm:prSet presAssocID="{725C9879-F5A8-4708-8E2F-27DF235DCAB7}" presName="childText" presStyleLbl="conFgAcc1" presStyleIdx="1" presStyleCnt="3">
        <dgm:presLayoutVars>
          <dgm:bulletEnabled val="1"/>
        </dgm:presLayoutVars>
      </dgm:prSet>
      <dgm:spPr/>
    </dgm:pt>
    <dgm:pt modelId="{D6204ACD-A5B6-5443-8C19-67BCFAEEFE4B}" type="pres">
      <dgm:prSet presAssocID="{EC91EB45-039D-4346-9F7D-9203FB02715C}" presName="spaceBetweenRectangles" presStyleCnt="0"/>
      <dgm:spPr/>
    </dgm:pt>
    <dgm:pt modelId="{187CB383-307A-4626-B7D1-91D6C13DC229}" type="pres">
      <dgm:prSet presAssocID="{99D7425C-CF12-4650-9E64-F61BFD067308}" presName="parentLin" presStyleCnt="0"/>
      <dgm:spPr/>
    </dgm:pt>
    <dgm:pt modelId="{5E4EAFA8-C61F-4D0B-8F86-B20EC21A122A}" type="pres">
      <dgm:prSet presAssocID="{99D7425C-CF12-4650-9E64-F61BFD067308}" presName="parentLeftMargin" presStyleLbl="node1" presStyleIdx="1" presStyleCnt="3"/>
      <dgm:spPr/>
    </dgm:pt>
    <dgm:pt modelId="{A85FE629-1541-4D82-AE81-5541899BAFD5}" type="pres">
      <dgm:prSet presAssocID="{99D7425C-CF12-4650-9E64-F61BFD067308}" presName="parentText" presStyleLbl="node1" presStyleIdx="2" presStyleCnt="3" custScaleX="139796">
        <dgm:presLayoutVars>
          <dgm:chMax val="0"/>
          <dgm:bulletEnabled val="1"/>
        </dgm:presLayoutVars>
      </dgm:prSet>
      <dgm:spPr/>
    </dgm:pt>
    <dgm:pt modelId="{FDE37700-BC27-4236-B7A1-ED6CDD3F5B24}" type="pres">
      <dgm:prSet presAssocID="{99D7425C-CF12-4650-9E64-F61BFD067308}" presName="negativeSpace" presStyleCnt="0"/>
      <dgm:spPr/>
    </dgm:pt>
    <dgm:pt modelId="{06C291A9-689E-4016-99B6-15A30E6C4E24}" type="pres">
      <dgm:prSet presAssocID="{99D7425C-CF12-4650-9E64-F61BFD067308}" presName="childText" presStyleLbl="conFgAcc1" presStyleIdx="2" presStyleCnt="3">
        <dgm:presLayoutVars>
          <dgm:bulletEnabled val="1"/>
        </dgm:presLayoutVars>
      </dgm:prSet>
      <dgm:spPr/>
    </dgm:pt>
  </dgm:ptLst>
  <dgm:cxnLst>
    <dgm:cxn modelId="{F7D5CB31-345F-8D49-ADF8-A3EF8B6B5C25}" type="presOf" srcId="{725C9879-F5A8-4708-8E2F-27DF235DCAB7}" destId="{EA73F290-0356-415F-AB3D-7997900884A5}" srcOrd="1" destOrd="0" presId="urn:microsoft.com/office/officeart/2005/8/layout/list1"/>
    <dgm:cxn modelId="{27436934-6E82-324C-8EA2-21577179CDFB}" type="presOf" srcId="{99D7425C-CF12-4650-9E64-F61BFD067308}" destId="{5E4EAFA8-C61F-4D0B-8F86-B20EC21A122A}" srcOrd="0" destOrd="0" presId="urn:microsoft.com/office/officeart/2005/8/layout/list1"/>
    <dgm:cxn modelId="{3D10A439-C32A-4C07-BF7B-5DAD2FB8C868}" srcId="{B9068BFB-5632-446F-9D4E-9A4368D96D44}" destId="{E4B5EFA7-DA04-4BF6-BDF2-ACD220CBCEB3}" srcOrd="0" destOrd="0" parTransId="{ACA70339-1720-425F-96BF-E0D8734B9CA0}" sibTransId="{29DCBE95-DD63-43C9-B415-59412A090768}"/>
    <dgm:cxn modelId="{4997978C-A390-410D-B681-626BB12B6CEF}" srcId="{B9068BFB-5632-446F-9D4E-9A4368D96D44}" destId="{99D7425C-CF12-4650-9E64-F61BFD067308}" srcOrd="2" destOrd="0" parTransId="{8663B6D8-2DAB-46CB-954B-5336026933A0}" sibTransId="{CA5A35FA-7A47-4682-ABC8-4C6888063D64}"/>
    <dgm:cxn modelId="{D6C3FEAF-1B90-EB43-9E4D-C65D8884FD4D}" type="presOf" srcId="{99D7425C-CF12-4650-9E64-F61BFD067308}" destId="{A85FE629-1541-4D82-AE81-5541899BAFD5}" srcOrd="1" destOrd="0" presId="urn:microsoft.com/office/officeart/2005/8/layout/list1"/>
    <dgm:cxn modelId="{A97530B7-6806-2642-B30D-7084BAB5BE50}" type="presOf" srcId="{E4B5EFA7-DA04-4BF6-BDF2-ACD220CBCEB3}" destId="{82AC4F3B-FDD3-4D03-A391-5438B2409F65}" srcOrd="0" destOrd="0" presId="urn:microsoft.com/office/officeart/2005/8/layout/list1"/>
    <dgm:cxn modelId="{D55024C1-0FB1-E64D-865A-0DEA2D182937}" type="presOf" srcId="{E4B5EFA7-DA04-4BF6-BDF2-ACD220CBCEB3}" destId="{F313456D-8458-47AF-8151-D5FF9720E456}" srcOrd="1" destOrd="0" presId="urn:microsoft.com/office/officeart/2005/8/layout/list1"/>
    <dgm:cxn modelId="{151BC5C8-3331-463A-8A11-100F4DF85182}" type="presOf" srcId="{B9068BFB-5632-446F-9D4E-9A4368D96D44}" destId="{3C556F20-4D83-4836-9F16-D606C6B96758}" srcOrd="0" destOrd="0" presId="urn:microsoft.com/office/officeart/2005/8/layout/list1"/>
    <dgm:cxn modelId="{AC744ACF-F2D4-47BA-A67A-456B65ACA687}" srcId="{B9068BFB-5632-446F-9D4E-9A4368D96D44}" destId="{725C9879-F5A8-4708-8E2F-27DF235DCAB7}" srcOrd="1" destOrd="0" parTransId="{4A8C66B6-EBFF-4C05-AFA2-350327C1A831}" sibTransId="{EC91EB45-039D-4346-9F7D-9203FB02715C}"/>
    <dgm:cxn modelId="{2069FDD0-B8B3-4F4E-85FD-89B49B9B1DE6}" type="presOf" srcId="{725C9879-F5A8-4708-8E2F-27DF235DCAB7}" destId="{C4C70D6C-2A35-4A85-9710-DE15FB125426}" srcOrd="0" destOrd="0" presId="urn:microsoft.com/office/officeart/2005/8/layout/list1"/>
    <dgm:cxn modelId="{589A8B4B-D927-C24A-95C8-0E84AF4C514A}" type="presParOf" srcId="{3C556F20-4D83-4836-9F16-D606C6B96758}" destId="{EE8840C2-C71C-4B29-AA5D-55461210F17F}" srcOrd="0" destOrd="0" presId="urn:microsoft.com/office/officeart/2005/8/layout/list1"/>
    <dgm:cxn modelId="{6F31867E-C60A-F549-9727-2ABE8FB2131E}" type="presParOf" srcId="{EE8840C2-C71C-4B29-AA5D-55461210F17F}" destId="{82AC4F3B-FDD3-4D03-A391-5438B2409F65}" srcOrd="0" destOrd="0" presId="urn:microsoft.com/office/officeart/2005/8/layout/list1"/>
    <dgm:cxn modelId="{292D4BD0-B936-614C-852D-1BF761729980}" type="presParOf" srcId="{EE8840C2-C71C-4B29-AA5D-55461210F17F}" destId="{F313456D-8458-47AF-8151-D5FF9720E456}" srcOrd="1" destOrd="0" presId="urn:microsoft.com/office/officeart/2005/8/layout/list1"/>
    <dgm:cxn modelId="{3461BA30-5BCB-C342-A7EA-0E846B5AA301}" type="presParOf" srcId="{3C556F20-4D83-4836-9F16-D606C6B96758}" destId="{28C33C3E-E9DE-458E-8CF0-078BBC309A66}" srcOrd="1" destOrd="0" presId="urn:microsoft.com/office/officeart/2005/8/layout/list1"/>
    <dgm:cxn modelId="{C8B25B91-64B5-8C4C-B595-F85512A9F025}" type="presParOf" srcId="{3C556F20-4D83-4836-9F16-D606C6B96758}" destId="{861E2374-6D43-4033-B118-09BB2F72F2F2}" srcOrd="2" destOrd="0" presId="urn:microsoft.com/office/officeart/2005/8/layout/list1"/>
    <dgm:cxn modelId="{EF553065-560F-CB49-871E-1DB258243439}" type="presParOf" srcId="{3C556F20-4D83-4836-9F16-D606C6B96758}" destId="{D045B9A6-4E82-4889-8640-6972B65AE426}" srcOrd="3" destOrd="0" presId="urn:microsoft.com/office/officeart/2005/8/layout/list1"/>
    <dgm:cxn modelId="{3605B4A7-B56E-364E-88D0-DCB8800DBE3C}" type="presParOf" srcId="{3C556F20-4D83-4836-9F16-D606C6B96758}" destId="{A2E3CD9E-7B47-4FE3-AA16-24271A47CAB4}" srcOrd="4" destOrd="0" presId="urn:microsoft.com/office/officeart/2005/8/layout/list1"/>
    <dgm:cxn modelId="{8E5213CC-B095-574A-B7D3-EDBC04B1C8A1}" type="presParOf" srcId="{A2E3CD9E-7B47-4FE3-AA16-24271A47CAB4}" destId="{C4C70D6C-2A35-4A85-9710-DE15FB125426}" srcOrd="0" destOrd="0" presId="urn:microsoft.com/office/officeart/2005/8/layout/list1"/>
    <dgm:cxn modelId="{FFEEC8F6-320F-3741-A04A-8E747E7BF3D5}" type="presParOf" srcId="{A2E3CD9E-7B47-4FE3-AA16-24271A47CAB4}" destId="{EA73F290-0356-415F-AB3D-7997900884A5}" srcOrd="1" destOrd="0" presId="urn:microsoft.com/office/officeart/2005/8/layout/list1"/>
    <dgm:cxn modelId="{97906FCE-E595-854A-8EFB-53AF1809DD16}" type="presParOf" srcId="{3C556F20-4D83-4836-9F16-D606C6B96758}" destId="{A4D28530-B757-48EC-B0D4-D412996DE4D1}" srcOrd="5" destOrd="0" presId="urn:microsoft.com/office/officeart/2005/8/layout/list1"/>
    <dgm:cxn modelId="{AB6A7368-3523-EC4A-9FD7-5468A3873DF7}" type="presParOf" srcId="{3C556F20-4D83-4836-9F16-D606C6B96758}" destId="{65E0F0E2-7557-441B-88B7-A218065D39AF}" srcOrd="6" destOrd="0" presId="urn:microsoft.com/office/officeart/2005/8/layout/list1"/>
    <dgm:cxn modelId="{6B7CD131-E174-8A45-A0AA-2D6BACCB14A7}" type="presParOf" srcId="{3C556F20-4D83-4836-9F16-D606C6B96758}" destId="{D6204ACD-A5B6-5443-8C19-67BCFAEEFE4B}" srcOrd="7" destOrd="0" presId="urn:microsoft.com/office/officeart/2005/8/layout/list1"/>
    <dgm:cxn modelId="{F806DC5C-7F9B-4D47-B9A0-BDAFC16993C9}" type="presParOf" srcId="{3C556F20-4D83-4836-9F16-D606C6B96758}" destId="{187CB383-307A-4626-B7D1-91D6C13DC229}" srcOrd="8" destOrd="0" presId="urn:microsoft.com/office/officeart/2005/8/layout/list1"/>
    <dgm:cxn modelId="{90662E2A-43F0-4940-90D3-0F8210FFFE2F}" type="presParOf" srcId="{187CB383-307A-4626-B7D1-91D6C13DC229}" destId="{5E4EAFA8-C61F-4D0B-8F86-B20EC21A122A}" srcOrd="0" destOrd="0" presId="urn:microsoft.com/office/officeart/2005/8/layout/list1"/>
    <dgm:cxn modelId="{CB7A145C-3624-E54F-8B4D-92C73B4A5C30}" type="presParOf" srcId="{187CB383-307A-4626-B7D1-91D6C13DC229}" destId="{A85FE629-1541-4D82-AE81-5541899BAFD5}" srcOrd="1" destOrd="0" presId="urn:microsoft.com/office/officeart/2005/8/layout/list1"/>
    <dgm:cxn modelId="{3C82671D-1E21-2F41-8401-94F9B6148325}" type="presParOf" srcId="{3C556F20-4D83-4836-9F16-D606C6B96758}" destId="{FDE37700-BC27-4236-B7A1-ED6CDD3F5B24}" srcOrd="9" destOrd="0" presId="urn:microsoft.com/office/officeart/2005/8/layout/list1"/>
    <dgm:cxn modelId="{908FB5E3-A0C9-544D-8B6E-DEA9A490B1F4}" type="presParOf" srcId="{3C556F20-4D83-4836-9F16-D606C6B96758}" destId="{06C291A9-689E-4016-99B6-15A30E6C4E2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B64AE-C93F-4D69-9D80-8F777DB84706}" type="doc">
      <dgm:prSet loTypeId="urn:microsoft.com/office/officeart/2005/8/layout/process1" loCatId="process" qsTypeId="urn:microsoft.com/office/officeart/2005/8/quickstyle/simple1" qsCatId="simple" csTypeId="urn:microsoft.com/office/officeart/2005/8/colors/accent1_2" csCatId="accent1" phldr="1"/>
      <dgm:spPr/>
    </dgm:pt>
    <dgm:pt modelId="{18D29CE6-334C-412B-97FB-8E4064F669C0}">
      <dgm:prSet phldrT="[Text]"/>
      <dgm:spPr/>
      <dgm:t>
        <a:bodyPr/>
        <a:lstStyle/>
        <a:p>
          <a:r>
            <a:rPr lang="en-US" dirty="0"/>
            <a:t>A</a:t>
          </a:r>
        </a:p>
      </dgm:t>
    </dgm:pt>
    <dgm:pt modelId="{A61C6285-56BD-4389-8118-8547CD50621E}" type="parTrans" cxnId="{2EBB5033-F2BF-4756-814C-6E75F35E2C14}">
      <dgm:prSet/>
      <dgm:spPr/>
      <dgm:t>
        <a:bodyPr/>
        <a:lstStyle/>
        <a:p>
          <a:endParaRPr lang="en-US"/>
        </a:p>
      </dgm:t>
    </dgm:pt>
    <dgm:pt modelId="{7ED09DDD-A1D6-40FC-8721-4DF58822789D}" type="sibTrans" cxnId="{2EBB5033-F2BF-4756-814C-6E75F35E2C14}">
      <dgm:prSet/>
      <dgm:spPr/>
      <dgm:t>
        <a:bodyPr/>
        <a:lstStyle/>
        <a:p>
          <a:endParaRPr lang="en-US" dirty="0"/>
        </a:p>
      </dgm:t>
    </dgm:pt>
    <dgm:pt modelId="{CC292004-0025-401E-BBD4-2BF3F7818BE3}">
      <dgm:prSet phldrT="[Text]"/>
      <dgm:spPr/>
      <dgm:t>
        <a:bodyPr/>
        <a:lstStyle/>
        <a:p>
          <a:r>
            <a:rPr lang="en-US" dirty="0"/>
            <a:t>B</a:t>
          </a:r>
        </a:p>
      </dgm:t>
    </dgm:pt>
    <dgm:pt modelId="{AF8B0634-B454-455E-AD52-F42B5512E272}" type="parTrans" cxnId="{20AA7DAC-56E2-42E7-AEF1-2AB8193482B0}">
      <dgm:prSet/>
      <dgm:spPr/>
      <dgm:t>
        <a:bodyPr/>
        <a:lstStyle/>
        <a:p>
          <a:endParaRPr lang="en-US"/>
        </a:p>
      </dgm:t>
    </dgm:pt>
    <dgm:pt modelId="{CCFF1E39-92B9-4312-8D47-36C430223116}" type="sibTrans" cxnId="{20AA7DAC-56E2-42E7-AEF1-2AB8193482B0}">
      <dgm:prSet/>
      <dgm:spPr/>
      <dgm:t>
        <a:bodyPr/>
        <a:lstStyle/>
        <a:p>
          <a:endParaRPr lang="en-US" dirty="0"/>
        </a:p>
      </dgm:t>
    </dgm:pt>
    <dgm:pt modelId="{3B4A6403-200C-4FB5-BE9B-976B666DB0DF}">
      <dgm:prSet phldrT="[Text]"/>
      <dgm:spPr/>
      <dgm:t>
        <a:bodyPr/>
        <a:lstStyle/>
        <a:p>
          <a:r>
            <a:rPr lang="en-US" dirty="0"/>
            <a:t>C</a:t>
          </a:r>
        </a:p>
      </dgm:t>
    </dgm:pt>
    <dgm:pt modelId="{F8A4A981-206E-4BEF-9E57-21A18A58456B}" type="parTrans" cxnId="{7CA518EB-74FE-40FA-BA8A-B6B920BB6722}">
      <dgm:prSet/>
      <dgm:spPr/>
      <dgm:t>
        <a:bodyPr/>
        <a:lstStyle/>
        <a:p>
          <a:endParaRPr lang="en-US"/>
        </a:p>
      </dgm:t>
    </dgm:pt>
    <dgm:pt modelId="{2FC7A332-15E5-4788-AB1D-7863F52AD642}" type="sibTrans" cxnId="{7CA518EB-74FE-40FA-BA8A-B6B920BB6722}">
      <dgm:prSet/>
      <dgm:spPr/>
      <dgm:t>
        <a:bodyPr/>
        <a:lstStyle/>
        <a:p>
          <a:endParaRPr lang="en-US"/>
        </a:p>
      </dgm:t>
    </dgm:pt>
    <dgm:pt modelId="{B00AE628-6FEB-4698-B3B4-F1E7B62E2122}" type="pres">
      <dgm:prSet presAssocID="{6F6B64AE-C93F-4D69-9D80-8F777DB84706}" presName="Name0" presStyleCnt="0">
        <dgm:presLayoutVars>
          <dgm:dir/>
          <dgm:resizeHandles val="exact"/>
        </dgm:presLayoutVars>
      </dgm:prSet>
      <dgm:spPr/>
    </dgm:pt>
    <dgm:pt modelId="{D1B28D99-E09E-469B-AE3B-AD877085AEC1}" type="pres">
      <dgm:prSet presAssocID="{18D29CE6-334C-412B-97FB-8E4064F669C0}" presName="node" presStyleLbl="node1" presStyleIdx="0" presStyleCnt="3">
        <dgm:presLayoutVars>
          <dgm:bulletEnabled val="1"/>
        </dgm:presLayoutVars>
      </dgm:prSet>
      <dgm:spPr/>
    </dgm:pt>
    <dgm:pt modelId="{4AFD96A3-2155-439C-92F5-D9FDA74F4398}" type="pres">
      <dgm:prSet presAssocID="{7ED09DDD-A1D6-40FC-8721-4DF58822789D}" presName="sibTrans" presStyleLbl="sibTrans2D1" presStyleIdx="0" presStyleCnt="2"/>
      <dgm:spPr/>
    </dgm:pt>
    <dgm:pt modelId="{CE62E357-48FC-4D7D-994B-F81DE97FACE0}" type="pres">
      <dgm:prSet presAssocID="{7ED09DDD-A1D6-40FC-8721-4DF58822789D}" presName="connectorText" presStyleLbl="sibTrans2D1" presStyleIdx="0" presStyleCnt="2"/>
      <dgm:spPr/>
    </dgm:pt>
    <dgm:pt modelId="{A52504C9-69FF-4C7E-B02A-26532A66EE86}" type="pres">
      <dgm:prSet presAssocID="{CC292004-0025-401E-BBD4-2BF3F7818BE3}" presName="node" presStyleLbl="node1" presStyleIdx="1" presStyleCnt="3">
        <dgm:presLayoutVars>
          <dgm:bulletEnabled val="1"/>
        </dgm:presLayoutVars>
      </dgm:prSet>
      <dgm:spPr/>
    </dgm:pt>
    <dgm:pt modelId="{69C27FDD-07A4-463E-BB68-8D301D3B4DCB}" type="pres">
      <dgm:prSet presAssocID="{CCFF1E39-92B9-4312-8D47-36C430223116}" presName="sibTrans" presStyleLbl="sibTrans2D1" presStyleIdx="1" presStyleCnt="2"/>
      <dgm:spPr/>
    </dgm:pt>
    <dgm:pt modelId="{8DB7B15E-6E0A-415F-B3C7-04A124582B17}" type="pres">
      <dgm:prSet presAssocID="{CCFF1E39-92B9-4312-8D47-36C430223116}" presName="connectorText" presStyleLbl="sibTrans2D1" presStyleIdx="1" presStyleCnt="2"/>
      <dgm:spPr/>
    </dgm:pt>
    <dgm:pt modelId="{EB458EE1-EF1A-4490-B09A-96BBE048EB2D}" type="pres">
      <dgm:prSet presAssocID="{3B4A6403-200C-4FB5-BE9B-976B666DB0DF}" presName="node" presStyleLbl="node1" presStyleIdx="2" presStyleCnt="3">
        <dgm:presLayoutVars>
          <dgm:bulletEnabled val="1"/>
        </dgm:presLayoutVars>
      </dgm:prSet>
      <dgm:spPr/>
    </dgm:pt>
  </dgm:ptLst>
  <dgm:cxnLst>
    <dgm:cxn modelId="{2EBB5033-F2BF-4756-814C-6E75F35E2C14}" srcId="{6F6B64AE-C93F-4D69-9D80-8F777DB84706}" destId="{18D29CE6-334C-412B-97FB-8E4064F669C0}" srcOrd="0" destOrd="0" parTransId="{A61C6285-56BD-4389-8118-8547CD50621E}" sibTransId="{7ED09DDD-A1D6-40FC-8721-4DF58822789D}"/>
    <dgm:cxn modelId="{76DD994C-0FB5-4FE4-B36E-BA3515165681}" type="presOf" srcId="{CCFF1E39-92B9-4312-8D47-36C430223116}" destId="{69C27FDD-07A4-463E-BB68-8D301D3B4DCB}" srcOrd="0" destOrd="0" presId="urn:microsoft.com/office/officeart/2005/8/layout/process1"/>
    <dgm:cxn modelId="{99100E91-A1D9-4AAE-8310-CAE9CB690D20}" type="presOf" srcId="{3B4A6403-200C-4FB5-BE9B-976B666DB0DF}" destId="{EB458EE1-EF1A-4490-B09A-96BBE048EB2D}" srcOrd="0" destOrd="0" presId="urn:microsoft.com/office/officeart/2005/8/layout/process1"/>
    <dgm:cxn modelId="{549EC694-07D6-4204-B0CB-0CDECDA8B3E9}" type="presOf" srcId="{18D29CE6-334C-412B-97FB-8E4064F669C0}" destId="{D1B28D99-E09E-469B-AE3B-AD877085AEC1}" srcOrd="0" destOrd="0" presId="urn:microsoft.com/office/officeart/2005/8/layout/process1"/>
    <dgm:cxn modelId="{B185BB97-1CD7-465D-97F5-0D3913106E59}" type="presOf" srcId="{6F6B64AE-C93F-4D69-9D80-8F777DB84706}" destId="{B00AE628-6FEB-4698-B3B4-F1E7B62E2122}" srcOrd="0" destOrd="0" presId="urn:microsoft.com/office/officeart/2005/8/layout/process1"/>
    <dgm:cxn modelId="{9EF6529B-CF9C-4DE0-A631-9A8EAD23CFB0}" type="presOf" srcId="{7ED09DDD-A1D6-40FC-8721-4DF58822789D}" destId="{CE62E357-48FC-4D7D-994B-F81DE97FACE0}" srcOrd="1" destOrd="0" presId="urn:microsoft.com/office/officeart/2005/8/layout/process1"/>
    <dgm:cxn modelId="{20AA7DAC-56E2-42E7-AEF1-2AB8193482B0}" srcId="{6F6B64AE-C93F-4D69-9D80-8F777DB84706}" destId="{CC292004-0025-401E-BBD4-2BF3F7818BE3}" srcOrd="1" destOrd="0" parTransId="{AF8B0634-B454-455E-AD52-F42B5512E272}" sibTransId="{CCFF1E39-92B9-4312-8D47-36C430223116}"/>
    <dgm:cxn modelId="{A0259CB7-A6FA-4648-87A7-F27135917CAA}" type="presOf" srcId="{CC292004-0025-401E-BBD4-2BF3F7818BE3}" destId="{A52504C9-69FF-4C7E-B02A-26532A66EE86}" srcOrd="0" destOrd="0" presId="urn:microsoft.com/office/officeart/2005/8/layout/process1"/>
    <dgm:cxn modelId="{EB8CE6C4-262F-4A8D-9231-CD6A44799C3F}" type="presOf" srcId="{7ED09DDD-A1D6-40FC-8721-4DF58822789D}" destId="{4AFD96A3-2155-439C-92F5-D9FDA74F4398}" srcOrd="0" destOrd="0" presId="urn:microsoft.com/office/officeart/2005/8/layout/process1"/>
    <dgm:cxn modelId="{7CA518EB-74FE-40FA-BA8A-B6B920BB6722}" srcId="{6F6B64AE-C93F-4D69-9D80-8F777DB84706}" destId="{3B4A6403-200C-4FB5-BE9B-976B666DB0DF}" srcOrd="2" destOrd="0" parTransId="{F8A4A981-206E-4BEF-9E57-21A18A58456B}" sibTransId="{2FC7A332-15E5-4788-AB1D-7863F52AD642}"/>
    <dgm:cxn modelId="{143F11FC-0A51-459A-B6F7-F3B43C509866}" type="presOf" srcId="{CCFF1E39-92B9-4312-8D47-36C430223116}" destId="{8DB7B15E-6E0A-415F-B3C7-04A124582B17}" srcOrd="1" destOrd="0" presId="urn:microsoft.com/office/officeart/2005/8/layout/process1"/>
    <dgm:cxn modelId="{3A1B0E93-C124-47F7-B8BE-16E69786101A}" type="presParOf" srcId="{B00AE628-6FEB-4698-B3B4-F1E7B62E2122}" destId="{D1B28D99-E09E-469B-AE3B-AD877085AEC1}" srcOrd="0" destOrd="0" presId="urn:microsoft.com/office/officeart/2005/8/layout/process1"/>
    <dgm:cxn modelId="{E69CC6FA-885B-4564-B71E-0657CB0407E0}" type="presParOf" srcId="{B00AE628-6FEB-4698-B3B4-F1E7B62E2122}" destId="{4AFD96A3-2155-439C-92F5-D9FDA74F4398}" srcOrd="1" destOrd="0" presId="urn:microsoft.com/office/officeart/2005/8/layout/process1"/>
    <dgm:cxn modelId="{EE0E18B9-F800-426B-8E28-38D3F0C58362}" type="presParOf" srcId="{4AFD96A3-2155-439C-92F5-D9FDA74F4398}" destId="{CE62E357-48FC-4D7D-994B-F81DE97FACE0}" srcOrd="0" destOrd="0" presId="urn:microsoft.com/office/officeart/2005/8/layout/process1"/>
    <dgm:cxn modelId="{6C507009-9F62-4685-BA56-B894860A3146}" type="presParOf" srcId="{B00AE628-6FEB-4698-B3B4-F1E7B62E2122}" destId="{A52504C9-69FF-4C7E-B02A-26532A66EE86}" srcOrd="2" destOrd="0" presId="urn:microsoft.com/office/officeart/2005/8/layout/process1"/>
    <dgm:cxn modelId="{635A3D0F-F10D-4007-92AC-D3DAE8E9251B}" type="presParOf" srcId="{B00AE628-6FEB-4698-B3B4-F1E7B62E2122}" destId="{69C27FDD-07A4-463E-BB68-8D301D3B4DCB}" srcOrd="3" destOrd="0" presId="urn:microsoft.com/office/officeart/2005/8/layout/process1"/>
    <dgm:cxn modelId="{917FE635-7B14-4664-B58C-F5C99848797F}" type="presParOf" srcId="{69C27FDD-07A4-463E-BB68-8D301D3B4DCB}" destId="{8DB7B15E-6E0A-415F-B3C7-04A124582B17}" srcOrd="0" destOrd="0" presId="urn:microsoft.com/office/officeart/2005/8/layout/process1"/>
    <dgm:cxn modelId="{90647B47-70DB-4A44-9512-B75FEECBAF42}" type="presParOf" srcId="{B00AE628-6FEB-4698-B3B4-F1E7B62E2122}" destId="{EB458EE1-EF1A-4490-B09A-96BBE048EB2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DF0E95-1A03-4F26-96F9-98747D22B2DA}" type="doc">
      <dgm:prSet loTypeId="urn:microsoft.com/office/officeart/2005/8/layout/process1" loCatId="process" qsTypeId="urn:microsoft.com/office/officeart/2005/8/quickstyle/simple1" qsCatId="simple" csTypeId="urn:microsoft.com/office/officeart/2005/8/colors/accent1_2" csCatId="accent1" phldr="1"/>
      <dgm:spPr/>
    </dgm:pt>
    <dgm:pt modelId="{E1ACFF65-17B8-4188-9010-CCE68A74811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A</a:t>
          </a:r>
        </a:p>
      </dgm:t>
    </dgm:pt>
    <dgm:pt modelId="{94821A9E-A3F9-4E8A-87F0-170722DCD59D}" type="parTrans" cxnId="{5577BE26-653D-4C6D-B1E0-896B43111AC4}">
      <dgm:prSet/>
      <dgm:spPr/>
      <dgm:t>
        <a:bodyPr/>
        <a:lstStyle/>
        <a:p>
          <a:endParaRPr lang="en-US"/>
        </a:p>
      </dgm:t>
    </dgm:pt>
    <dgm:pt modelId="{D96AAA28-7D5E-45C8-89FB-76333755CABF}" type="sibTrans" cxnId="{5577BE26-653D-4C6D-B1E0-896B43111AC4}">
      <dgm:prSet/>
      <dgm:spPr/>
      <dgm:t>
        <a:bodyPr/>
        <a:lstStyle/>
        <a:p>
          <a:endParaRPr lang="en-US" dirty="0"/>
        </a:p>
      </dgm:t>
    </dgm:pt>
    <dgm:pt modelId="{88CC5816-E3F5-4A5E-9D78-236399B2BA20}">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B</a:t>
          </a:r>
        </a:p>
      </dgm:t>
    </dgm:pt>
    <dgm:pt modelId="{9C627C6F-C4C5-4EB0-9C1B-9608A835E893}" type="parTrans" cxnId="{6D39883E-8E18-42D4-AC60-E884BA17773B}">
      <dgm:prSet/>
      <dgm:spPr/>
      <dgm:t>
        <a:bodyPr/>
        <a:lstStyle/>
        <a:p>
          <a:endParaRPr lang="en-US"/>
        </a:p>
      </dgm:t>
    </dgm:pt>
    <dgm:pt modelId="{F481CC5F-6230-40C1-8AAF-5DF144E3D1AF}" type="sibTrans" cxnId="{6D39883E-8E18-42D4-AC60-E884BA17773B}">
      <dgm:prSet/>
      <dgm:spPr/>
      <dgm:t>
        <a:bodyPr/>
        <a:lstStyle/>
        <a:p>
          <a:endParaRPr lang="en-US" dirty="0"/>
        </a:p>
      </dgm:t>
    </dgm:pt>
    <dgm:pt modelId="{7176601E-6F10-4FD5-85FA-FE1FA0E9A7D1}">
      <dgm:prSet phldrT="[Tex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247650" tIns="247650" rIns="247650" bIns="247650" numCol="1" spcCol="1270" anchor="ctr" anchorCtr="0"/>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C</a:t>
          </a:r>
        </a:p>
      </dgm:t>
    </dgm:pt>
    <dgm:pt modelId="{B1331763-7078-4F14-BA2F-F59D8F3F8CFD}" type="parTrans" cxnId="{84B6D5D4-D396-4A44-903E-6085CAABDB0F}">
      <dgm:prSet/>
      <dgm:spPr/>
      <dgm:t>
        <a:bodyPr/>
        <a:lstStyle/>
        <a:p>
          <a:endParaRPr lang="en-US"/>
        </a:p>
      </dgm:t>
    </dgm:pt>
    <dgm:pt modelId="{566D0066-51CC-45FF-BDF2-5F4A97FD4809}" type="sibTrans" cxnId="{84B6D5D4-D396-4A44-903E-6085CAABDB0F}">
      <dgm:prSet/>
      <dgm:spPr/>
      <dgm:t>
        <a:bodyPr/>
        <a:lstStyle/>
        <a:p>
          <a:endParaRPr lang="en-US"/>
        </a:p>
      </dgm:t>
    </dgm:pt>
    <dgm:pt modelId="{09C37905-E3F0-4994-9C86-DC94AE97438A}" type="pres">
      <dgm:prSet presAssocID="{F4DF0E95-1A03-4F26-96F9-98747D22B2DA}" presName="Name0" presStyleCnt="0">
        <dgm:presLayoutVars>
          <dgm:dir/>
          <dgm:resizeHandles val="exact"/>
        </dgm:presLayoutVars>
      </dgm:prSet>
      <dgm:spPr/>
    </dgm:pt>
    <dgm:pt modelId="{41483241-9469-4F95-9395-E5C6EB5688BD}" type="pres">
      <dgm:prSet presAssocID="{E1ACFF65-17B8-4188-9010-CCE68A74811D}" presName="node" presStyleLbl="node1" presStyleIdx="0" presStyleCnt="3">
        <dgm:presLayoutVars>
          <dgm:bulletEnabled val="1"/>
        </dgm:presLayoutVars>
      </dgm:prSet>
      <dgm:spPr/>
    </dgm:pt>
    <dgm:pt modelId="{5608E67E-9977-41E2-8A2A-B7B51AAF1D4C}" type="pres">
      <dgm:prSet presAssocID="{D96AAA28-7D5E-45C8-89FB-76333755CABF}" presName="sibTrans" presStyleLbl="sibTrans2D1" presStyleIdx="0" presStyleCnt="2"/>
      <dgm:spPr/>
    </dgm:pt>
    <dgm:pt modelId="{1F6C27FA-0314-497D-BF3E-6FFF769DF9C0}" type="pres">
      <dgm:prSet presAssocID="{D96AAA28-7D5E-45C8-89FB-76333755CABF}" presName="connectorText" presStyleLbl="sibTrans2D1" presStyleIdx="0" presStyleCnt="2"/>
      <dgm:spPr/>
    </dgm:pt>
    <dgm:pt modelId="{319DBBB6-7566-40C2-A777-B12E28E9747E}" type="pres">
      <dgm:prSet presAssocID="{88CC5816-E3F5-4A5E-9D78-236399B2BA20}" presName="node" presStyleLbl="node1" presStyleIdx="1" presStyleCnt="3">
        <dgm:presLayoutVars>
          <dgm:bulletEnabled val="1"/>
        </dgm:presLayoutVars>
      </dgm:prSet>
      <dgm:spPr/>
    </dgm:pt>
    <dgm:pt modelId="{0F5C249C-0C2A-45F7-82B5-7D2EAF45FD6D}" type="pres">
      <dgm:prSet presAssocID="{F481CC5F-6230-40C1-8AAF-5DF144E3D1AF}" presName="sibTrans" presStyleLbl="sibTrans2D1" presStyleIdx="1" presStyleCnt="2"/>
      <dgm:spPr/>
    </dgm:pt>
    <dgm:pt modelId="{C56EEB36-6A41-48F1-8DC1-584880E11058}" type="pres">
      <dgm:prSet presAssocID="{F481CC5F-6230-40C1-8AAF-5DF144E3D1AF}" presName="connectorText" presStyleLbl="sibTrans2D1" presStyleIdx="1" presStyleCnt="2"/>
      <dgm:spPr/>
    </dgm:pt>
    <dgm:pt modelId="{DA2888DA-2F0A-496A-8690-FC97CAFB0E72}" type="pres">
      <dgm:prSet presAssocID="{7176601E-6F10-4FD5-85FA-FE1FA0E9A7D1}" presName="node" presStyleLbl="node1" presStyleIdx="2" presStyleCnt="3">
        <dgm:presLayoutVars>
          <dgm:bulletEnabled val="1"/>
        </dgm:presLayoutVars>
      </dgm:prSet>
      <dgm:spPr>
        <a:xfrm>
          <a:off x="8303946" y="620272"/>
          <a:ext cx="2962155" cy="1777293"/>
        </a:xfrm>
        <a:prstGeom prst="roundRect">
          <a:avLst>
            <a:gd name="adj" fmla="val 10000"/>
          </a:avLst>
        </a:prstGeom>
      </dgm:spPr>
    </dgm:pt>
  </dgm:ptLst>
  <dgm:cxnLst>
    <dgm:cxn modelId="{5577BE26-653D-4C6D-B1E0-896B43111AC4}" srcId="{F4DF0E95-1A03-4F26-96F9-98747D22B2DA}" destId="{E1ACFF65-17B8-4188-9010-CCE68A74811D}" srcOrd="0" destOrd="0" parTransId="{94821A9E-A3F9-4E8A-87F0-170722DCD59D}" sibTransId="{D96AAA28-7D5E-45C8-89FB-76333755CABF}"/>
    <dgm:cxn modelId="{85622935-FE8D-4643-8977-5EC7B96A39ED}" type="presOf" srcId="{7176601E-6F10-4FD5-85FA-FE1FA0E9A7D1}" destId="{DA2888DA-2F0A-496A-8690-FC97CAFB0E72}" srcOrd="0" destOrd="0" presId="urn:microsoft.com/office/officeart/2005/8/layout/process1"/>
    <dgm:cxn modelId="{6D39883E-8E18-42D4-AC60-E884BA17773B}" srcId="{F4DF0E95-1A03-4F26-96F9-98747D22B2DA}" destId="{88CC5816-E3F5-4A5E-9D78-236399B2BA20}" srcOrd="1" destOrd="0" parTransId="{9C627C6F-C4C5-4EB0-9C1B-9608A835E893}" sibTransId="{F481CC5F-6230-40C1-8AAF-5DF144E3D1AF}"/>
    <dgm:cxn modelId="{4B7DB25B-69CE-4C87-8503-AFDB991DE230}" type="presOf" srcId="{F4DF0E95-1A03-4F26-96F9-98747D22B2DA}" destId="{09C37905-E3F0-4994-9C86-DC94AE97438A}" srcOrd="0" destOrd="0" presId="urn:microsoft.com/office/officeart/2005/8/layout/process1"/>
    <dgm:cxn modelId="{18812861-1F42-4171-86C2-E5B6F3B7ACE5}" type="presOf" srcId="{F481CC5F-6230-40C1-8AAF-5DF144E3D1AF}" destId="{0F5C249C-0C2A-45F7-82B5-7D2EAF45FD6D}" srcOrd="0" destOrd="0" presId="urn:microsoft.com/office/officeart/2005/8/layout/process1"/>
    <dgm:cxn modelId="{24FE7171-E7A4-49B9-AC4B-2258B4F83666}" type="presOf" srcId="{D96AAA28-7D5E-45C8-89FB-76333755CABF}" destId="{5608E67E-9977-41E2-8A2A-B7B51AAF1D4C}" srcOrd="0" destOrd="0" presId="urn:microsoft.com/office/officeart/2005/8/layout/process1"/>
    <dgm:cxn modelId="{71A25559-CE3C-4929-8CA1-447A99664264}" type="presOf" srcId="{E1ACFF65-17B8-4188-9010-CCE68A74811D}" destId="{41483241-9469-4F95-9395-E5C6EB5688BD}" srcOrd="0" destOrd="0" presId="urn:microsoft.com/office/officeart/2005/8/layout/process1"/>
    <dgm:cxn modelId="{C3737591-41EC-4541-AA04-037F0C57A087}" type="presOf" srcId="{D96AAA28-7D5E-45C8-89FB-76333755CABF}" destId="{1F6C27FA-0314-497D-BF3E-6FFF769DF9C0}" srcOrd="1" destOrd="0" presId="urn:microsoft.com/office/officeart/2005/8/layout/process1"/>
    <dgm:cxn modelId="{51070C9F-FD66-4987-82D4-D8EDDA89C896}" type="presOf" srcId="{88CC5816-E3F5-4A5E-9D78-236399B2BA20}" destId="{319DBBB6-7566-40C2-A777-B12E28E9747E}" srcOrd="0" destOrd="0" presId="urn:microsoft.com/office/officeart/2005/8/layout/process1"/>
    <dgm:cxn modelId="{FFA30BB4-197F-45A7-8CEF-1F57CC1E45E3}" type="presOf" srcId="{F481CC5F-6230-40C1-8AAF-5DF144E3D1AF}" destId="{C56EEB36-6A41-48F1-8DC1-584880E11058}" srcOrd="1" destOrd="0" presId="urn:microsoft.com/office/officeart/2005/8/layout/process1"/>
    <dgm:cxn modelId="{84B6D5D4-D396-4A44-903E-6085CAABDB0F}" srcId="{F4DF0E95-1A03-4F26-96F9-98747D22B2DA}" destId="{7176601E-6F10-4FD5-85FA-FE1FA0E9A7D1}" srcOrd="2" destOrd="0" parTransId="{B1331763-7078-4F14-BA2F-F59D8F3F8CFD}" sibTransId="{566D0066-51CC-45FF-BDF2-5F4A97FD4809}"/>
    <dgm:cxn modelId="{322D3702-A142-41B4-A524-2EDA1177A81C}" type="presParOf" srcId="{09C37905-E3F0-4994-9C86-DC94AE97438A}" destId="{41483241-9469-4F95-9395-E5C6EB5688BD}" srcOrd="0" destOrd="0" presId="urn:microsoft.com/office/officeart/2005/8/layout/process1"/>
    <dgm:cxn modelId="{6F1AA85B-B4C8-4EC7-8547-7B0291586A2F}" type="presParOf" srcId="{09C37905-E3F0-4994-9C86-DC94AE97438A}" destId="{5608E67E-9977-41E2-8A2A-B7B51AAF1D4C}" srcOrd="1" destOrd="0" presId="urn:microsoft.com/office/officeart/2005/8/layout/process1"/>
    <dgm:cxn modelId="{7DB7D2D1-4937-4CE4-BA7C-FEED5CB3C038}" type="presParOf" srcId="{5608E67E-9977-41E2-8A2A-B7B51AAF1D4C}" destId="{1F6C27FA-0314-497D-BF3E-6FFF769DF9C0}" srcOrd="0" destOrd="0" presId="urn:microsoft.com/office/officeart/2005/8/layout/process1"/>
    <dgm:cxn modelId="{5DA7835F-E8C6-4753-929E-46FB0E3CB734}" type="presParOf" srcId="{09C37905-E3F0-4994-9C86-DC94AE97438A}" destId="{319DBBB6-7566-40C2-A777-B12E28E9747E}" srcOrd="2" destOrd="0" presId="urn:microsoft.com/office/officeart/2005/8/layout/process1"/>
    <dgm:cxn modelId="{CFBEDEBE-46C9-451D-9260-A698C61A8515}" type="presParOf" srcId="{09C37905-E3F0-4994-9C86-DC94AE97438A}" destId="{0F5C249C-0C2A-45F7-82B5-7D2EAF45FD6D}" srcOrd="3" destOrd="0" presId="urn:microsoft.com/office/officeart/2005/8/layout/process1"/>
    <dgm:cxn modelId="{2AECA001-4B88-43DE-A30E-25D858252769}" type="presParOf" srcId="{0F5C249C-0C2A-45F7-82B5-7D2EAF45FD6D}" destId="{C56EEB36-6A41-48F1-8DC1-584880E11058}" srcOrd="0" destOrd="0" presId="urn:microsoft.com/office/officeart/2005/8/layout/process1"/>
    <dgm:cxn modelId="{73C10547-21B6-4545-85D7-C984806AA748}" type="presParOf" srcId="{09C37905-E3F0-4994-9C86-DC94AE97438A}" destId="{DA2888DA-2F0A-496A-8690-FC97CAFB0E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F0E95-1A03-4F26-96F9-98747D22B2DA}" type="doc">
      <dgm:prSet loTypeId="urn:microsoft.com/office/officeart/2005/8/layout/process1" loCatId="process" qsTypeId="urn:microsoft.com/office/officeart/2005/8/quickstyle/simple1" qsCatId="simple" csTypeId="urn:microsoft.com/office/officeart/2005/8/colors/accent1_2" csCatId="accent1" phldr="1"/>
      <dgm:spPr/>
    </dgm:pt>
    <dgm:pt modelId="{E1ACFF65-17B8-4188-9010-CCE68A74811D}">
      <dgm:prSet phldrT="[Text]"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247650" tIns="247650" rIns="247650" bIns="247650" numCol="1" spcCol="1270" anchor="ctr" anchorCtr="0"/>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A</a:t>
          </a:r>
        </a:p>
      </dgm:t>
    </dgm:pt>
    <dgm:pt modelId="{94821A9E-A3F9-4E8A-87F0-170722DCD59D}" type="parTrans" cxnId="{5577BE26-653D-4C6D-B1E0-896B43111AC4}">
      <dgm:prSet/>
      <dgm:spPr/>
      <dgm:t>
        <a:bodyPr/>
        <a:lstStyle/>
        <a:p>
          <a:endParaRPr lang="en-US"/>
        </a:p>
      </dgm:t>
    </dgm:pt>
    <dgm:pt modelId="{D96AAA28-7D5E-45C8-89FB-76333755CABF}" type="sibTrans" cxnId="{5577BE26-653D-4C6D-B1E0-896B43111AC4}">
      <dgm:prSet/>
      <dgm:spPr/>
      <dgm:t>
        <a:bodyPr/>
        <a:lstStyle/>
        <a:p>
          <a:endParaRPr lang="en-US" dirty="0"/>
        </a:p>
      </dgm:t>
    </dgm:pt>
    <dgm:pt modelId="{88CC5816-E3F5-4A5E-9D78-236399B2BA20}">
      <dgm:prSet phldrT="[Tex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247650" tIns="247650" rIns="247650" bIns="247650" numCol="1" spcCol="1270" anchor="ctr" anchorCtr="0"/>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B</a:t>
          </a:r>
        </a:p>
      </dgm:t>
    </dgm:pt>
    <dgm:pt modelId="{9C627C6F-C4C5-4EB0-9C1B-9608A835E893}" type="parTrans" cxnId="{6D39883E-8E18-42D4-AC60-E884BA17773B}">
      <dgm:prSet/>
      <dgm:spPr/>
      <dgm:t>
        <a:bodyPr/>
        <a:lstStyle/>
        <a:p>
          <a:endParaRPr lang="en-US"/>
        </a:p>
      </dgm:t>
    </dgm:pt>
    <dgm:pt modelId="{F481CC5F-6230-40C1-8AAF-5DF144E3D1AF}" type="sibTrans" cxnId="{6D39883E-8E18-42D4-AC60-E884BA17773B}">
      <dgm:prSet/>
      <dgm:spPr/>
      <dgm:t>
        <a:bodyPr/>
        <a:lstStyle/>
        <a:p>
          <a:endParaRPr lang="en-US" dirty="0"/>
        </a:p>
      </dgm:t>
    </dgm:pt>
    <dgm:pt modelId="{7176601E-6F10-4FD5-85FA-FE1FA0E9A7D1}">
      <dgm:prSet phldrT="[Tex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247650" tIns="247650" rIns="247650" bIns="247650" numCol="1" spcCol="1270" anchor="ctr" anchorCtr="0"/>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C</a:t>
          </a:r>
        </a:p>
      </dgm:t>
    </dgm:pt>
    <dgm:pt modelId="{B1331763-7078-4F14-BA2F-F59D8F3F8CFD}" type="parTrans" cxnId="{84B6D5D4-D396-4A44-903E-6085CAABDB0F}">
      <dgm:prSet/>
      <dgm:spPr/>
      <dgm:t>
        <a:bodyPr/>
        <a:lstStyle/>
        <a:p>
          <a:endParaRPr lang="en-US"/>
        </a:p>
      </dgm:t>
    </dgm:pt>
    <dgm:pt modelId="{566D0066-51CC-45FF-BDF2-5F4A97FD4809}" type="sibTrans" cxnId="{84B6D5D4-D396-4A44-903E-6085CAABDB0F}">
      <dgm:prSet/>
      <dgm:spPr/>
      <dgm:t>
        <a:bodyPr/>
        <a:lstStyle/>
        <a:p>
          <a:endParaRPr lang="en-US"/>
        </a:p>
      </dgm:t>
    </dgm:pt>
    <dgm:pt modelId="{09C37905-E3F0-4994-9C86-DC94AE97438A}" type="pres">
      <dgm:prSet presAssocID="{F4DF0E95-1A03-4F26-96F9-98747D22B2DA}" presName="Name0" presStyleCnt="0">
        <dgm:presLayoutVars>
          <dgm:dir/>
          <dgm:resizeHandles val="exact"/>
        </dgm:presLayoutVars>
      </dgm:prSet>
      <dgm:spPr/>
    </dgm:pt>
    <dgm:pt modelId="{41483241-9469-4F95-9395-E5C6EB5688BD}" type="pres">
      <dgm:prSet presAssocID="{E1ACFF65-17B8-4188-9010-CCE68A74811D}" presName="node" presStyleLbl="node1" presStyleIdx="0" presStyleCnt="3">
        <dgm:presLayoutVars>
          <dgm:bulletEnabled val="1"/>
        </dgm:presLayoutVars>
      </dgm:prSet>
      <dgm:spPr>
        <a:xfrm>
          <a:off x="9910" y="668403"/>
          <a:ext cx="2962155" cy="1777293"/>
        </a:xfrm>
        <a:prstGeom prst="roundRect">
          <a:avLst>
            <a:gd name="adj" fmla="val 10000"/>
          </a:avLst>
        </a:prstGeom>
      </dgm:spPr>
    </dgm:pt>
    <dgm:pt modelId="{5608E67E-9977-41E2-8A2A-B7B51AAF1D4C}" type="pres">
      <dgm:prSet presAssocID="{D96AAA28-7D5E-45C8-89FB-76333755CABF}" presName="sibTrans" presStyleLbl="sibTrans2D1" presStyleIdx="0" presStyleCnt="2"/>
      <dgm:spPr/>
    </dgm:pt>
    <dgm:pt modelId="{1F6C27FA-0314-497D-BF3E-6FFF769DF9C0}" type="pres">
      <dgm:prSet presAssocID="{D96AAA28-7D5E-45C8-89FB-76333755CABF}" presName="connectorText" presStyleLbl="sibTrans2D1" presStyleIdx="0" presStyleCnt="2"/>
      <dgm:spPr/>
    </dgm:pt>
    <dgm:pt modelId="{319DBBB6-7566-40C2-A777-B12E28E9747E}" type="pres">
      <dgm:prSet presAssocID="{88CC5816-E3F5-4A5E-9D78-236399B2BA20}" presName="node" presStyleLbl="node1" presStyleIdx="1" presStyleCnt="3">
        <dgm:presLayoutVars>
          <dgm:bulletEnabled val="1"/>
        </dgm:presLayoutVars>
      </dgm:prSet>
      <dgm:spPr>
        <a:xfrm>
          <a:off x="4156928" y="668403"/>
          <a:ext cx="2962155" cy="1777293"/>
        </a:xfrm>
        <a:prstGeom prst="roundRect">
          <a:avLst>
            <a:gd name="adj" fmla="val 10000"/>
          </a:avLst>
        </a:prstGeom>
      </dgm:spPr>
    </dgm:pt>
    <dgm:pt modelId="{0F5C249C-0C2A-45F7-82B5-7D2EAF45FD6D}" type="pres">
      <dgm:prSet presAssocID="{F481CC5F-6230-40C1-8AAF-5DF144E3D1AF}" presName="sibTrans" presStyleLbl="sibTrans2D1" presStyleIdx="1" presStyleCnt="2"/>
      <dgm:spPr/>
    </dgm:pt>
    <dgm:pt modelId="{C56EEB36-6A41-48F1-8DC1-584880E11058}" type="pres">
      <dgm:prSet presAssocID="{F481CC5F-6230-40C1-8AAF-5DF144E3D1AF}" presName="connectorText" presStyleLbl="sibTrans2D1" presStyleIdx="1" presStyleCnt="2"/>
      <dgm:spPr/>
    </dgm:pt>
    <dgm:pt modelId="{DA2888DA-2F0A-496A-8690-FC97CAFB0E72}" type="pres">
      <dgm:prSet presAssocID="{7176601E-6F10-4FD5-85FA-FE1FA0E9A7D1}" presName="node" presStyleLbl="node1" presStyleIdx="2" presStyleCnt="3">
        <dgm:presLayoutVars>
          <dgm:bulletEnabled val="1"/>
        </dgm:presLayoutVars>
      </dgm:prSet>
      <dgm:spPr>
        <a:xfrm>
          <a:off x="8303946" y="668403"/>
          <a:ext cx="2962155" cy="1777293"/>
        </a:xfrm>
        <a:prstGeom prst="roundRect">
          <a:avLst>
            <a:gd name="adj" fmla="val 10000"/>
          </a:avLst>
        </a:prstGeom>
      </dgm:spPr>
    </dgm:pt>
  </dgm:ptLst>
  <dgm:cxnLst>
    <dgm:cxn modelId="{5577BE26-653D-4C6D-B1E0-896B43111AC4}" srcId="{F4DF0E95-1A03-4F26-96F9-98747D22B2DA}" destId="{E1ACFF65-17B8-4188-9010-CCE68A74811D}" srcOrd="0" destOrd="0" parTransId="{94821A9E-A3F9-4E8A-87F0-170722DCD59D}" sibTransId="{D96AAA28-7D5E-45C8-89FB-76333755CABF}"/>
    <dgm:cxn modelId="{85622935-FE8D-4643-8977-5EC7B96A39ED}" type="presOf" srcId="{7176601E-6F10-4FD5-85FA-FE1FA0E9A7D1}" destId="{DA2888DA-2F0A-496A-8690-FC97CAFB0E72}" srcOrd="0" destOrd="0" presId="urn:microsoft.com/office/officeart/2005/8/layout/process1"/>
    <dgm:cxn modelId="{6D39883E-8E18-42D4-AC60-E884BA17773B}" srcId="{F4DF0E95-1A03-4F26-96F9-98747D22B2DA}" destId="{88CC5816-E3F5-4A5E-9D78-236399B2BA20}" srcOrd="1" destOrd="0" parTransId="{9C627C6F-C4C5-4EB0-9C1B-9608A835E893}" sibTransId="{F481CC5F-6230-40C1-8AAF-5DF144E3D1AF}"/>
    <dgm:cxn modelId="{4B7DB25B-69CE-4C87-8503-AFDB991DE230}" type="presOf" srcId="{F4DF0E95-1A03-4F26-96F9-98747D22B2DA}" destId="{09C37905-E3F0-4994-9C86-DC94AE97438A}" srcOrd="0" destOrd="0" presId="urn:microsoft.com/office/officeart/2005/8/layout/process1"/>
    <dgm:cxn modelId="{18812861-1F42-4171-86C2-E5B6F3B7ACE5}" type="presOf" srcId="{F481CC5F-6230-40C1-8AAF-5DF144E3D1AF}" destId="{0F5C249C-0C2A-45F7-82B5-7D2EAF45FD6D}" srcOrd="0" destOrd="0" presId="urn:microsoft.com/office/officeart/2005/8/layout/process1"/>
    <dgm:cxn modelId="{24FE7171-E7A4-49B9-AC4B-2258B4F83666}" type="presOf" srcId="{D96AAA28-7D5E-45C8-89FB-76333755CABF}" destId="{5608E67E-9977-41E2-8A2A-B7B51AAF1D4C}" srcOrd="0" destOrd="0" presId="urn:microsoft.com/office/officeart/2005/8/layout/process1"/>
    <dgm:cxn modelId="{71A25559-CE3C-4929-8CA1-447A99664264}" type="presOf" srcId="{E1ACFF65-17B8-4188-9010-CCE68A74811D}" destId="{41483241-9469-4F95-9395-E5C6EB5688BD}" srcOrd="0" destOrd="0" presId="urn:microsoft.com/office/officeart/2005/8/layout/process1"/>
    <dgm:cxn modelId="{C3737591-41EC-4541-AA04-037F0C57A087}" type="presOf" srcId="{D96AAA28-7D5E-45C8-89FB-76333755CABF}" destId="{1F6C27FA-0314-497D-BF3E-6FFF769DF9C0}" srcOrd="1" destOrd="0" presId="urn:microsoft.com/office/officeart/2005/8/layout/process1"/>
    <dgm:cxn modelId="{51070C9F-FD66-4987-82D4-D8EDDA89C896}" type="presOf" srcId="{88CC5816-E3F5-4A5E-9D78-236399B2BA20}" destId="{319DBBB6-7566-40C2-A777-B12E28E9747E}" srcOrd="0" destOrd="0" presId="urn:microsoft.com/office/officeart/2005/8/layout/process1"/>
    <dgm:cxn modelId="{FFA30BB4-197F-45A7-8CEF-1F57CC1E45E3}" type="presOf" srcId="{F481CC5F-6230-40C1-8AAF-5DF144E3D1AF}" destId="{C56EEB36-6A41-48F1-8DC1-584880E11058}" srcOrd="1" destOrd="0" presId="urn:microsoft.com/office/officeart/2005/8/layout/process1"/>
    <dgm:cxn modelId="{84B6D5D4-D396-4A44-903E-6085CAABDB0F}" srcId="{F4DF0E95-1A03-4F26-96F9-98747D22B2DA}" destId="{7176601E-6F10-4FD5-85FA-FE1FA0E9A7D1}" srcOrd="2" destOrd="0" parTransId="{B1331763-7078-4F14-BA2F-F59D8F3F8CFD}" sibTransId="{566D0066-51CC-45FF-BDF2-5F4A97FD4809}"/>
    <dgm:cxn modelId="{322D3702-A142-41B4-A524-2EDA1177A81C}" type="presParOf" srcId="{09C37905-E3F0-4994-9C86-DC94AE97438A}" destId="{41483241-9469-4F95-9395-E5C6EB5688BD}" srcOrd="0" destOrd="0" presId="urn:microsoft.com/office/officeart/2005/8/layout/process1"/>
    <dgm:cxn modelId="{6F1AA85B-B4C8-4EC7-8547-7B0291586A2F}" type="presParOf" srcId="{09C37905-E3F0-4994-9C86-DC94AE97438A}" destId="{5608E67E-9977-41E2-8A2A-B7B51AAF1D4C}" srcOrd="1" destOrd="0" presId="urn:microsoft.com/office/officeart/2005/8/layout/process1"/>
    <dgm:cxn modelId="{7DB7D2D1-4937-4CE4-BA7C-FEED5CB3C038}" type="presParOf" srcId="{5608E67E-9977-41E2-8A2A-B7B51AAF1D4C}" destId="{1F6C27FA-0314-497D-BF3E-6FFF769DF9C0}" srcOrd="0" destOrd="0" presId="urn:microsoft.com/office/officeart/2005/8/layout/process1"/>
    <dgm:cxn modelId="{5DA7835F-E8C6-4753-929E-46FB0E3CB734}" type="presParOf" srcId="{09C37905-E3F0-4994-9C86-DC94AE97438A}" destId="{319DBBB6-7566-40C2-A777-B12E28E9747E}" srcOrd="2" destOrd="0" presId="urn:microsoft.com/office/officeart/2005/8/layout/process1"/>
    <dgm:cxn modelId="{CFBEDEBE-46C9-451D-9260-A698C61A8515}" type="presParOf" srcId="{09C37905-E3F0-4994-9C86-DC94AE97438A}" destId="{0F5C249C-0C2A-45F7-82B5-7D2EAF45FD6D}" srcOrd="3" destOrd="0" presId="urn:microsoft.com/office/officeart/2005/8/layout/process1"/>
    <dgm:cxn modelId="{2AECA001-4B88-43DE-A30E-25D858252769}" type="presParOf" srcId="{0F5C249C-0C2A-45F7-82B5-7D2EAF45FD6D}" destId="{C56EEB36-6A41-48F1-8DC1-584880E11058}" srcOrd="0" destOrd="0" presId="urn:microsoft.com/office/officeart/2005/8/layout/process1"/>
    <dgm:cxn modelId="{73C10547-21B6-4545-85D7-C984806AA748}" type="presParOf" srcId="{09C37905-E3F0-4994-9C86-DC94AE97438A}" destId="{DA2888DA-2F0A-496A-8690-FC97CAFB0E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8D21E4-ADA8-414A-9ED1-20B1FFFB794B}" type="doc">
      <dgm:prSet loTypeId="urn:microsoft.com/office/officeart/2005/8/layout/process1" loCatId="process" qsTypeId="urn:microsoft.com/office/officeart/2005/8/quickstyle/simple1" qsCatId="simple" csTypeId="urn:microsoft.com/office/officeart/2005/8/colors/accent1_2" csCatId="accent1" phldr="1"/>
      <dgm:spPr/>
    </dgm:pt>
    <dgm:pt modelId="{90A23D7A-7A5B-4D42-A2D5-10397A3ECB4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Ms. Hernandez asks Tony to solve a problem.</a:t>
          </a:r>
        </a:p>
      </dgm:t>
    </dgm:pt>
    <dgm:pt modelId="{CA64A4FC-A728-455D-B3F1-270693E70B54}" type="parTrans" cxnId="{2D9D8C1E-CBF8-4398-9C4F-F80CA55A899B}">
      <dgm:prSet/>
      <dgm:spPr/>
      <dgm:t>
        <a:bodyPr/>
        <a:lstStyle/>
        <a:p>
          <a:endParaRPr lang="en-US"/>
        </a:p>
      </dgm:t>
    </dgm:pt>
    <dgm:pt modelId="{CCB4BA4B-4810-4DD1-B1FD-3380F1CEF80E}" type="sibTrans" cxnId="{2D9D8C1E-CBF8-4398-9C4F-F80CA55A899B}">
      <dgm:prSet/>
      <dgm:spPr/>
      <dgm:t>
        <a:bodyPr/>
        <a:lstStyle/>
        <a:p>
          <a:endParaRPr lang="en-US" dirty="0"/>
        </a:p>
      </dgm:t>
    </dgm:pt>
    <dgm:pt modelId="{C67227BF-C294-404F-AB70-492BA17A00B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Tony makes an off-topic comment about video games.</a:t>
          </a:r>
        </a:p>
      </dgm:t>
    </dgm:pt>
    <dgm:pt modelId="{1A91BC36-E550-4E30-92FF-7CC3BF283FEE}" type="parTrans" cxnId="{4C955997-1B50-4C5D-A729-E75939971444}">
      <dgm:prSet/>
      <dgm:spPr/>
      <dgm:t>
        <a:bodyPr/>
        <a:lstStyle/>
        <a:p>
          <a:endParaRPr lang="en-US"/>
        </a:p>
      </dgm:t>
    </dgm:pt>
    <dgm:pt modelId="{B4F58820-7F45-4311-ACAC-76193D4597C2}" type="sibTrans" cxnId="{4C955997-1B50-4C5D-A729-E75939971444}">
      <dgm:prSet/>
      <dgm:spPr/>
      <dgm:t>
        <a:bodyPr/>
        <a:lstStyle/>
        <a:p>
          <a:endParaRPr lang="en-US" dirty="0"/>
        </a:p>
      </dgm:t>
    </dgm:pt>
    <dgm:pt modelId="{C622D1E8-0F3A-4534-A0E8-FF0276A6D3F0}">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Ms. Hernandez calls on another student to solve the problem.</a:t>
          </a:r>
        </a:p>
      </dgm:t>
    </dgm:pt>
    <dgm:pt modelId="{E32DCA0B-86C4-49EF-995B-5B1DD03248E4}" type="parTrans" cxnId="{1009377C-8EEA-4906-AA64-8F1B4DE56E07}">
      <dgm:prSet/>
      <dgm:spPr/>
      <dgm:t>
        <a:bodyPr/>
        <a:lstStyle/>
        <a:p>
          <a:endParaRPr lang="en-US"/>
        </a:p>
      </dgm:t>
    </dgm:pt>
    <dgm:pt modelId="{637B8873-36C4-4ACA-9468-C5A4376714EC}" type="sibTrans" cxnId="{1009377C-8EEA-4906-AA64-8F1B4DE56E07}">
      <dgm:prSet/>
      <dgm:spPr/>
      <dgm:t>
        <a:bodyPr/>
        <a:lstStyle/>
        <a:p>
          <a:endParaRPr lang="en-US"/>
        </a:p>
      </dgm:t>
    </dgm:pt>
    <dgm:pt modelId="{6F00EB23-3777-466A-ACF2-6827369DCEFF}" type="pres">
      <dgm:prSet presAssocID="{228D21E4-ADA8-414A-9ED1-20B1FFFB794B}" presName="Name0" presStyleCnt="0">
        <dgm:presLayoutVars>
          <dgm:dir/>
          <dgm:resizeHandles val="exact"/>
        </dgm:presLayoutVars>
      </dgm:prSet>
      <dgm:spPr/>
    </dgm:pt>
    <dgm:pt modelId="{CBC4B0A4-565E-4635-90CE-15000841EF01}" type="pres">
      <dgm:prSet presAssocID="{90A23D7A-7A5B-4D42-A2D5-10397A3ECB41}" presName="node" presStyleLbl="node1" presStyleIdx="0" presStyleCnt="3">
        <dgm:presLayoutVars>
          <dgm:bulletEnabled val="1"/>
        </dgm:presLayoutVars>
      </dgm:prSet>
      <dgm:spPr/>
    </dgm:pt>
    <dgm:pt modelId="{76BBDE51-F97A-4BC9-A0A4-A234F22AC559}" type="pres">
      <dgm:prSet presAssocID="{CCB4BA4B-4810-4DD1-B1FD-3380F1CEF80E}" presName="sibTrans" presStyleLbl="sibTrans2D1" presStyleIdx="0" presStyleCnt="2"/>
      <dgm:spPr/>
    </dgm:pt>
    <dgm:pt modelId="{1E50220A-AC8A-4F26-ACD2-9556391D448A}" type="pres">
      <dgm:prSet presAssocID="{CCB4BA4B-4810-4DD1-B1FD-3380F1CEF80E}" presName="connectorText" presStyleLbl="sibTrans2D1" presStyleIdx="0" presStyleCnt="2"/>
      <dgm:spPr/>
    </dgm:pt>
    <dgm:pt modelId="{212D56DC-0A7B-4317-9901-72982C5229E3}" type="pres">
      <dgm:prSet presAssocID="{C67227BF-C294-404F-AB70-492BA17A00BB}" presName="node" presStyleLbl="node1" presStyleIdx="1" presStyleCnt="3">
        <dgm:presLayoutVars>
          <dgm:bulletEnabled val="1"/>
        </dgm:presLayoutVars>
      </dgm:prSet>
      <dgm:spPr/>
    </dgm:pt>
    <dgm:pt modelId="{346EA205-76B7-4FA5-9DB4-97E17038B68C}" type="pres">
      <dgm:prSet presAssocID="{B4F58820-7F45-4311-ACAC-76193D4597C2}" presName="sibTrans" presStyleLbl="sibTrans2D1" presStyleIdx="1" presStyleCnt="2"/>
      <dgm:spPr/>
    </dgm:pt>
    <dgm:pt modelId="{384167E7-F3A7-475D-AEDB-99AAF1E62EE7}" type="pres">
      <dgm:prSet presAssocID="{B4F58820-7F45-4311-ACAC-76193D4597C2}" presName="connectorText" presStyleLbl="sibTrans2D1" presStyleIdx="1" presStyleCnt="2"/>
      <dgm:spPr/>
    </dgm:pt>
    <dgm:pt modelId="{FEFA4A94-AA8B-41B8-8A29-92A982CA4CDD}" type="pres">
      <dgm:prSet presAssocID="{C622D1E8-0F3A-4534-A0E8-FF0276A6D3F0}" presName="node" presStyleLbl="node1" presStyleIdx="2" presStyleCnt="3">
        <dgm:presLayoutVars>
          <dgm:bulletEnabled val="1"/>
        </dgm:presLayoutVars>
      </dgm:prSet>
      <dgm:spPr/>
    </dgm:pt>
  </dgm:ptLst>
  <dgm:cxnLst>
    <dgm:cxn modelId="{2D9D8C1E-CBF8-4398-9C4F-F80CA55A899B}" srcId="{228D21E4-ADA8-414A-9ED1-20B1FFFB794B}" destId="{90A23D7A-7A5B-4D42-A2D5-10397A3ECB41}" srcOrd="0" destOrd="0" parTransId="{CA64A4FC-A728-455D-B3F1-270693E70B54}" sibTransId="{CCB4BA4B-4810-4DD1-B1FD-3380F1CEF80E}"/>
    <dgm:cxn modelId="{E9C04F40-9E0F-4989-8D60-C67546EF7830}" type="presOf" srcId="{B4F58820-7F45-4311-ACAC-76193D4597C2}" destId="{384167E7-F3A7-475D-AEDB-99AAF1E62EE7}" srcOrd="1" destOrd="0" presId="urn:microsoft.com/office/officeart/2005/8/layout/process1"/>
    <dgm:cxn modelId="{9E2B8962-C1D9-4E5A-B3A6-655DC43A6BBA}" type="presOf" srcId="{CCB4BA4B-4810-4DD1-B1FD-3380F1CEF80E}" destId="{1E50220A-AC8A-4F26-ACD2-9556391D448A}" srcOrd="1" destOrd="0" presId="urn:microsoft.com/office/officeart/2005/8/layout/process1"/>
    <dgm:cxn modelId="{2B92C26A-FAEB-4392-9D38-97F03538AC73}" type="presOf" srcId="{C67227BF-C294-404F-AB70-492BA17A00BB}" destId="{212D56DC-0A7B-4317-9901-72982C5229E3}" srcOrd="0" destOrd="0" presId="urn:microsoft.com/office/officeart/2005/8/layout/process1"/>
    <dgm:cxn modelId="{1009377C-8EEA-4906-AA64-8F1B4DE56E07}" srcId="{228D21E4-ADA8-414A-9ED1-20B1FFFB794B}" destId="{C622D1E8-0F3A-4534-A0E8-FF0276A6D3F0}" srcOrd="2" destOrd="0" parTransId="{E32DCA0B-86C4-49EF-995B-5B1DD03248E4}" sibTransId="{637B8873-36C4-4ACA-9468-C5A4376714EC}"/>
    <dgm:cxn modelId="{4C955997-1B50-4C5D-A729-E75939971444}" srcId="{228D21E4-ADA8-414A-9ED1-20B1FFFB794B}" destId="{C67227BF-C294-404F-AB70-492BA17A00BB}" srcOrd="1" destOrd="0" parTransId="{1A91BC36-E550-4E30-92FF-7CC3BF283FEE}" sibTransId="{B4F58820-7F45-4311-ACAC-76193D4597C2}"/>
    <dgm:cxn modelId="{7E71E0A1-99E8-45A7-955C-CAA2A1A297F5}" type="presOf" srcId="{B4F58820-7F45-4311-ACAC-76193D4597C2}" destId="{346EA205-76B7-4FA5-9DB4-97E17038B68C}" srcOrd="0" destOrd="0" presId="urn:microsoft.com/office/officeart/2005/8/layout/process1"/>
    <dgm:cxn modelId="{195C1FBF-1973-4094-B912-C94E94ED352F}" type="presOf" srcId="{228D21E4-ADA8-414A-9ED1-20B1FFFB794B}" destId="{6F00EB23-3777-466A-ACF2-6827369DCEFF}" srcOrd="0" destOrd="0" presId="urn:microsoft.com/office/officeart/2005/8/layout/process1"/>
    <dgm:cxn modelId="{AB8FFAC4-70F3-4D38-BDCB-3848C2B4EA18}" type="presOf" srcId="{C622D1E8-0F3A-4534-A0E8-FF0276A6D3F0}" destId="{FEFA4A94-AA8B-41B8-8A29-92A982CA4CDD}" srcOrd="0" destOrd="0" presId="urn:microsoft.com/office/officeart/2005/8/layout/process1"/>
    <dgm:cxn modelId="{0CB62FEA-F5E6-4168-A0D7-E3B03CF0C0B5}" type="presOf" srcId="{CCB4BA4B-4810-4DD1-B1FD-3380F1CEF80E}" destId="{76BBDE51-F97A-4BC9-A0A4-A234F22AC559}" srcOrd="0" destOrd="0" presId="urn:microsoft.com/office/officeart/2005/8/layout/process1"/>
    <dgm:cxn modelId="{3DEB9CF3-F6E2-4284-88DF-A7DCA7EB85C3}" type="presOf" srcId="{90A23D7A-7A5B-4D42-A2D5-10397A3ECB41}" destId="{CBC4B0A4-565E-4635-90CE-15000841EF01}" srcOrd="0" destOrd="0" presId="urn:microsoft.com/office/officeart/2005/8/layout/process1"/>
    <dgm:cxn modelId="{E05A072B-E29A-475D-A11A-550286A6DA30}" type="presParOf" srcId="{6F00EB23-3777-466A-ACF2-6827369DCEFF}" destId="{CBC4B0A4-565E-4635-90CE-15000841EF01}" srcOrd="0" destOrd="0" presId="urn:microsoft.com/office/officeart/2005/8/layout/process1"/>
    <dgm:cxn modelId="{EC9A2327-4AD0-4259-B455-4E758EA76AE5}" type="presParOf" srcId="{6F00EB23-3777-466A-ACF2-6827369DCEFF}" destId="{76BBDE51-F97A-4BC9-A0A4-A234F22AC559}" srcOrd="1" destOrd="0" presId="urn:microsoft.com/office/officeart/2005/8/layout/process1"/>
    <dgm:cxn modelId="{8D6C3ED4-CE59-4936-9CE2-C75C7F537015}" type="presParOf" srcId="{76BBDE51-F97A-4BC9-A0A4-A234F22AC559}" destId="{1E50220A-AC8A-4F26-ACD2-9556391D448A}" srcOrd="0" destOrd="0" presId="urn:microsoft.com/office/officeart/2005/8/layout/process1"/>
    <dgm:cxn modelId="{E64F768E-D30E-475C-9044-D2C054F46697}" type="presParOf" srcId="{6F00EB23-3777-466A-ACF2-6827369DCEFF}" destId="{212D56DC-0A7B-4317-9901-72982C5229E3}" srcOrd="2" destOrd="0" presId="urn:microsoft.com/office/officeart/2005/8/layout/process1"/>
    <dgm:cxn modelId="{E005577D-A28D-48F4-8369-B327E9D3B410}" type="presParOf" srcId="{6F00EB23-3777-466A-ACF2-6827369DCEFF}" destId="{346EA205-76B7-4FA5-9DB4-97E17038B68C}" srcOrd="3" destOrd="0" presId="urn:microsoft.com/office/officeart/2005/8/layout/process1"/>
    <dgm:cxn modelId="{EEC865F0-3F49-4462-80E9-A4209E8785B2}" type="presParOf" srcId="{346EA205-76B7-4FA5-9DB4-97E17038B68C}" destId="{384167E7-F3A7-475D-AEDB-99AAF1E62EE7}" srcOrd="0" destOrd="0" presId="urn:microsoft.com/office/officeart/2005/8/layout/process1"/>
    <dgm:cxn modelId="{03AC3BDC-3B71-40FE-BC72-C3651982641D}" type="presParOf" srcId="{6F00EB23-3777-466A-ACF2-6827369DCEFF}" destId="{FEFA4A94-AA8B-41B8-8A29-92A982CA4CD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D01898-462E-4431-9126-8AD9DD95BAF9}" type="doc">
      <dgm:prSet loTypeId="urn:microsoft.com/office/officeart/2005/8/layout/process1" loCatId="process" qsTypeId="urn:microsoft.com/office/officeart/2005/8/quickstyle/simple1" qsCatId="simple" csTypeId="urn:microsoft.com/office/officeart/2005/8/colors/accent1_2" csCatId="accent1" phldr="1"/>
      <dgm:spPr/>
    </dgm:pt>
    <dgm:pt modelId="{9E7D0A0E-8BEE-49F7-808B-3053DC78B246}">
      <dgm:prSet phldrT="[Text]"/>
      <dgm:spPr>
        <a:solidFill>
          <a:schemeClr val="accent2">
            <a:lumMod val="75000"/>
          </a:schemeClr>
        </a:solidFill>
      </dgm:spPr>
      <dgm:t>
        <a:bodyPr/>
        <a:lstStyle/>
        <a:p>
          <a:r>
            <a:rPr lang="en-US" dirty="0"/>
            <a:t>Setting Event</a:t>
          </a:r>
        </a:p>
      </dgm:t>
    </dgm:pt>
    <dgm:pt modelId="{AF81B9B1-CE9D-4AF9-9319-5C3BD158942D}" type="parTrans" cxnId="{72508651-4D34-45C2-A123-780BAC093B0A}">
      <dgm:prSet/>
      <dgm:spPr/>
      <dgm:t>
        <a:bodyPr/>
        <a:lstStyle/>
        <a:p>
          <a:endParaRPr lang="en-US"/>
        </a:p>
      </dgm:t>
    </dgm:pt>
    <dgm:pt modelId="{77064920-4936-48C0-B887-BC9BA97EA280}" type="sibTrans" cxnId="{72508651-4D34-45C2-A123-780BAC093B0A}">
      <dgm:prSet/>
      <dgm:spPr/>
      <dgm:t>
        <a:bodyPr/>
        <a:lstStyle/>
        <a:p>
          <a:endParaRPr lang="en-US" dirty="0"/>
        </a:p>
      </dgm:t>
    </dgm:pt>
    <dgm:pt modelId="{5E561F25-AF92-4D39-BBC3-DC55F40700CE}">
      <dgm:prSet phldrT="[Text]"/>
      <dgm:spPr/>
      <dgm:t>
        <a:bodyPr/>
        <a:lstStyle/>
        <a:p>
          <a:r>
            <a:rPr lang="en-US" dirty="0"/>
            <a:t>Antecedent</a:t>
          </a:r>
        </a:p>
      </dgm:t>
    </dgm:pt>
    <dgm:pt modelId="{F4AB0811-4C75-4367-9C0A-F3C5B2CD9953}" type="parTrans" cxnId="{005F8778-69DD-42F5-900B-C26D03A33475}">
      <dgm:prSet/>
      <dgm:spPr/>
      <dgm:t>
        <a:bodyPr/>
        <a:lstStyle/>
        <a:p>
          <a:endParaRPr lang="en-US"/>
        </a:p>
      </dgm:t>
    </dgm:pt>
    <dgm:pt modelId="{82B22AE9-755B-4263-B434-26B4AC05DFD8}" type="sibTrans" cxnId="{005F8778-69DD-42F5-900B-C26D03A33475}">
      <dgm:prSet/>
      <dgm:spPr/>
      <dgm:t>
        <a:bodyPr/>
        <a:lstStyle/>
        <a:p>
          <a:endParaRPr lang="en-US" dirty="0"/>
        </a:p>
      </dgm:t>
    </dgm:pt>
    <dgm:pt modelId="{D12AC21B-0463-4E29-B362-FFFE934B9817}">
      <dgm:prSet phldrT="[Text]"/>
      <dgm:spPr/>
      <dgm:t>
        <a:bodyPr/>
        <a:lstStyle/>
        <a:p>
          <a:r>
            <a:rPr lang="en-US" dirty="0"/>
            <a:t>Behavior</a:t>
          </a:r>
        </a:p>
      </dgm:t>
    </dgm:pt>
    <dgm:pt modelId="{B17A1EE1-6AE8-4A6A-A66E-06A25905E89F}" type="parTrans" cxnId="{6CFE424D-AD59-4DF3-8699-0849A9511AD4}">
      <dgm:prSet/>
      <dgm:spPr/>
      <dgm:t>
        <a:bodyPr/>
        <a:lstStyle/>
        <a:p>
          <a:endParaRPr lang="en-US"/>
        </a:p>
      </dgm:t>
    </dgm:pt>
    <dgm:pt modelId="{CF9F125E-3384-4E9A-A194-41D43F1D4F36}" type="sibTrans" cxnId="{6CFE424D-AD59-4DF3-8699-0849A9511AD4}">
      <dgm:prSet/>
      <dgm:spPr/>
      <dgm:t>
        <a:bodyPr/>
        <a:lstStyle/>
        <a:p>
          <a:endParaRPr lang="en-US" dirty="0"/>
        </a:p>
      </dgm:t>
    </dgm:pt>
    <dgm:pt modelId="{50F09C62-867A-442D-8C5F-76DB8D5BF1A3}">
      <dgm:prSet phldrT="[Text]"/>
      <dgm:spPr/>
      <dgm:t>
        <a:bodyPr/>
        <a:lstStyle/>
        <a:p>
          <a:r>
            <a:rPr lang="en-US" dirty="0"/>
            <a:t>Consequence</a:t>
          </a:r>
        </a:p>
      </dgm:t>
    </dgm:pt>
    <dgm:pt modelId="{86DDB5D9-69B7-4E8A-AA25-726EA183A234}" type="parTrans" cxnId="{D5D8E3AD-021F-4879-8DEF-787C42F962EE}">
      <dgm:prSet/>
      <dgm:spPr/>
      <dgm:t>
        <a:bodyPr/>
        <a:lstStyle/>
        <a:p>
          <a:endParaRPr lang="en-US"/>
        </a:p>
      </dgm:t>
    </dgm:pt>
    <dgm:pt modelId="{88B0A91E-C89E-429B-8404-9D374D909E87}" type="sibTrans" cxnId="{D5D8E3AD-021F-4879-8DEF-787C42F962EE}">
      <dgm:prSet/>
      <dgm:spPr/>
      <dgm:t>
        <a:bodyPr/>
        <a:lstStyle/>
        <a:p>
          <a:endParaRPr lang="en-US"/>
        </a:p>
      </dgm:t>
    </dgm:pt>
    <dgm:pt modelId="{DB69C054-7630-4A39-9906-E901A4E67834}" type="pres">
      <dgm:prSet presAssocID="{DDD01898-462E-4431-9126-8AD9DD95BAF9}" presName="Name0" presStyleCnt="0">
        <dgm:presLayoutVars>
          <dgm:dir/>
          <dgm:resizeHandles val="exact"/>
        </dgm:presLayoutVars>
      </dgm:prSet>
      <dgm:spPr/>
    </dgm:pt>
    <dgm:pt modelId="{24C9FD0E-728C-46FF-8438-51E858D04859}" type="pres">
      <dgm:prSet presAssocID="{9E7D0A0E-8BEE-49F7-808B-3053DC78B246}" presName="node" presStyleLbl="node1" presStyleIdx="0" presStyleCnt="4" custScaleY="133667">
        <dgm:presLayoutVars>
          <dgm:bulletEnabled val="1"/>
        </dgm:presLayoutVars>
      </dgm:prSet>
      <dgm:spPr/>
    </dgm:pt>
    <dgm:pt modelId="{3F85799F-22F9-43D3-8FE5-504224DC0D1E}" type="pres">
      <dgm:prSet presAssocID="{77064920-4936-48C0-B887-BC9BA97EA280}" presName="sibTrans" presStyleLbl="sibTrans2D1" presStyleIdx="0" presStyleCnt="3"/>
      <dgm:spPr/>
    </dgm:pt>
    <dgm:pt modelId="{A0AE5BAC-81FD-4169-A436-11254DE98AF2}" type="pres">
      <dgm:prSet presAssocID="{77064920-4936-48C0-B887-BC9BA97EA280}" presName="connectorText" presStyleLbl="sibTrans2D1" presStyleIdx="0" presStyleCnt="3"/>
      <dgm:spPr/>
    </dgm:pt>
    <dgm:pt modelId="{4117F939-23FC-4FB6-A4E5-F8E546FEE55C}" type="pres">
      <dgm:prSet presAssocID="{5E561F25-AF92-4D39-BBC3-DC55F40700CE}" presName="node" presStyleLbl="node1" presStyleIdx="1" presStyleCnt="4" custScaleY="133667">
        <dgm:presLayoutVars>
          <dgm:bulletEnabled val="1"/>
        </dgm:presLayoutVars>
      </dgm:prSet>
      <dgm:spPr/>
    </dgm:pt>
    <dgm:pt modelId="{74178989-8659-4D08-9FFF-74203F692CB2}" type="pres">
      <dgm:prSet presAssocID="{82B22AE9-755B-4263-B434-26B4AC05DFD8}" presName="sibTrans" presStyleLbl="sibTrans2D1" presStyleIdx="1" presStyleCnt="3"/>
      <dgm:spPr/>
    </dgm:pt>
    <dgm:pt modelId="{81E83D91-8DCC-47BA-B947-64CA2A3373F9}" type="pres">
      <dgm:prSet presAssocID="{82B22AE9-755B-4263-B434-26B4AC05DFD8}" presName="connectorText" presStyleLbl="sibTrans2D1" presStyleIdx="1" presStyleCnt="3"/>
      <dgm:spPr/>
    </dgm:pt>
    <dgm:pt modelId="{6BCCB7D5-B261-4E4B-86EF-63A8FBD44E85}" type="pres">
      <dgm:prSet presAssocID="{D12AC21B-0463-4E29-B362-FFFE934B9817}" presName="node" presStyleLbl="node1" presStyleIdx="2" presStyleCnt="4" custScaleY="133667">
        <dgm:presLayoutVars>
          <dgm:bulletEnabled val="1"/>
        </dgm:presLayoutVars>
      </dgm:prSet>
      <dgm:spPr/>
    </dgm:pt>
    <dgm:pt modelId="{0083A14A-9B5D-4326-A8E0-5FB4DCC3ABF3}" type="pres">
      <dgm:prSet presAssocID="{CF9F125E-3384-4E9A-A194-41D43F1D4F36}" presName="sibTrans" presStyleLbl="sibTrans2D1" presStyleIdx="2" presStyleCnt="3"/>
      <dgm:spPr/>
    </dgm:pt>
    <dgm:pt modelId="{5C2F461C-0D3B-4693-AE2A-50AF82F767F6}" type="pres">
      <dgm:prSet presAssocID="{CF9F125E-3384-4E9A-A194-41D43F1D4F36}" presName="connectorText" presStyleLbl="sibTrans2D1" presStyleIdx="2" presStyleCnt="3"/>
      <dgm:spPr/>
    </dgm:pt>
    <dgm:pt modelId="{BC5CA791-E610-4629-9779-2B12B8790535}" type="pres">
      <dgm:prSet presAssocID="{50F09C62-867A-442D-8C5F-76DB8D5BF1A3}" presName="node" presStyleLbl="node1" presStyleIdx="3" presStyleCnt="4" custScaleY="133667">
        <dgm:presLayoutVars>
          <dgm:bulletEnabled val="1"/>
        </dgm:presLayoutVars>
      </dgm:prSet>
      <dgm:spPr/>
    </dgm:pt>
  </dgm:ptLst>
  <dgm:cxnLst>
    <dgm:cxn modelId="{C70EF901-CDAB-4BEF-8EC9-CDC3E84D36E0}" type="presOf" srcId="{CF9F125E-3384-4E9A-A194-41D43F1D4F36}" destId="{0083A14A-9B5D-4326-A8E0-5FB4DCC3ABF3}" srcOrd="0" destOrd="0" presId="urn:microsoft.com/office/officeart/2005/8/layout/process1"/>
    <dgm:cxn modelId="{68A8EB3A-2325-4456-AC38-233985391527}" type="presOf" srcId="{5E561F25-AF92-4D39-BBC3-DC55F40700CE}" destId="{4117F939-23FC-4FB6-A4E5-F8E546FEE55C}" srcOrd="0" destOrd="0" presId="urn:microsoft.com/office/officeart/2005/8/layout/process1"/>
    <dgm:cxn modelId="{41C1373F-8A96-4176-B145-B9096B14E626}" type="presOf" srcId="{77064920-4936-48C0-B887-BC9BA97EA280}" destId="{A0AE5BAC-81FD-4169-A436-11254DE98AF2}" srcOrd="1" destOrd="0" presId="urn:microsoft.com/office/officeart/2005/8/layout/process1"/>
    <dgm:cxn modelId="{27D4BF4C-39DC-4E95-BDDE-3DE85FC78239}" type="presOf" srcId="{9E7D0A0E-8BEE-49F7-808B-3053DC78B246}" destId="{24C9FD0E-728C-46FF-8438-51E858D04859}" srcOrd="0" destOrd="0" presId="urn:microsoft.com/office/officeart/2005/8/layout/process1"/>
    <dgm:cxn modelId="{6CFE424D-AD59-4DF3-8699-0849A9511AD4}" srcId="{DDD01898-462E-4431-9126-8AD9DD95BAF9}" destId="{D12AC21B-0463-4E29-B362-FFFE934B9817}" srcOrd="2" destOrd="0" parTransId="{B17A1EE1-6AE8-4A6A-A66E-06A25905E89F}" sibTransId="{CF9F125E-3384-4E9A-A194-41D43F1D4F36}"/>
    <dgm:cxn modelId="{72508651-4D34-45C2-A123-780BAC093B0A}" srcId="{DDD01898-462E-4431-9126-8AD9DD95BAF9}" destId="{9E7D0A0E-8BEE-49F7-808B-3053DC78B246}" srcOrd="0" destOrd="0" parTransId="{AF81B9B1-CE9D-4AF9-9319-5C3BD158942D}" sibTransId="{77064920-4936-48C0-B887-BC9BA97EA280}"/>
    <dgm:cxn modelId="{005F8778-69DD-42F5-900B-C26D03A33475}" srcId="{DDD01898-462E-4431-9126-8AD9DD95BAF9}" destId="{5E561F25-AF92-4D39-BBC3-DC55F40700CE}" srcOrd="1" destOrd="0" parTransId="{F4AB0811-4C75-4367-9C0A-F3C5B2CD9953}" sibTransId="{82B22AE9-755B-4263-B434-26B4AC05DFD8}"/>
    <dgm:cxn modelId="{F0929579-6AF4-49B0-A0FF-6A6F1FE0E2C0}" type="presOf" srcId="{CF9F125E-3384-4E9A-A194-41D43F1D4F36}" destId="{5C2F461C-0D3B-4693-AE2A-50AF82F767F6}" srcOrd="1" destOrd="0" presId="urn:microsoft.com/office/officeart/2005/8/layout/process1"/>
    <dgm:cxn modelId="{6101D69B-0A08-400E-A3C4-235033787ED7}" type="presOf" srcId="{DDD01898-462E-4431-9126-8AD9DD95BAF9}" destId="{DB69C054-7630-4A39-9906-E901A4E67834}" srcOrd="0" destOrd="0" presId="urn:microsoft.com/office/officeart/2005/8/layout/process1"/>
    <dgm:cxn modelId="{27882D9D-FA58-40FB-8D52-48AB11485D3E}" type="presOf" srcId="{77064920-4936-48C0-B887-BC9BA97EA280}" destId="{3F85799F-22F9-43D3-8FE5-504224DC0D1E}" srcOrd="0" destOrd="0" presId="urn:microsoft.com/office/officeart/2005/8/layout/process1"/>
    <dgm:cxn modelId="{D5D8E3AD-021F-4879-8DEF-787C42F962EE}" srcId="{DDD01898-462E-4431-9126-8AD9DD95BAF9}" destId="{50F09C62-867A-442D-8C5F-76DB8D5BF1A3}" srcOrd="3" destOrd="0" parTransId="{86DDB5D9-69B7-4E8A-AA25-726EA183A234}" sibTransId="{88B0A91E-C89E-429B-8404-9D374D909E87}"/>
    <dgm:cxn modelId="{E9CCF8B6-A088-4A24-83F4-A9C13DFE9003}" type="presOf" srcId="{82B22AE9-755B-4263-B434-26B4AC05DFD8}" destId="{81E83D91-8DCC-47BA-B947-64CA2A3373F9}" srcOrd="1" destOrd="0" presId="urn:microsoft.com/office/officeart/2005/8/layout/process1"/>
    <dgm:cxn modelId="{A6B2B2C3-42AB-4CD7-A37B-3BC5582E98A5}" type="presOf" srcId="{D12AC21B-0463-4E29-B362-FFFE934B9817}" destId="{6BCCB7D5-B261-4E4B-86EF-63A8FBD44E85}" srcOrd="0" destOrd="0" presId="urn:microsoft.com/office/officeart/2005/8/layout/process1"/>
    <dgm:cxn modelId="{E71090C6-599A-4004-94B4-B6AE7E086C89}" type="presOf" srcId="{50F09C62-867A-442D-8C5F-76DB8D5BF1A3}" destId="{BC5CA791-E610-4629-9779-2B12B8790535}" srcOrd="0" destOrd="0" presId="urn:microsoft.com/office/officeart/2005/8/layout/process1"/>
    <dgm:cxn modelId="{122150CA-B4E8-4E77-8364-6F87387601DC}" type="presOf" srcId="{82B22AE9-755B-4263-B434-26B4AC05DFD8}" destId="{74178989-8659-4D08-9FFF-74203F692CB2}" srcOrd="0" destOrd="0" presId="urn:microsoft.com/office/officeart/2005/8/layout/process1"/>
    <dgm:cxn modelId="{0D67E11E-95B3-4809-9DA3-A50C3BA23593}" type="presParOf" srcId="{DB69C054-7630-4A39-9906-E901A4E67834}" destId="{24C9FD0E-728C-46FF-8438-51E858D04859}" srcOrd="0" destOrd="0" presId="urn:microsoft.com/office/officeart/2005/8/layout/process1"/>
    <dgm:cxn modelId="{760E34D0-B43D-4FDD-BF67-CB7E65A02CEA}" type="presParOf" srcId="{DB69C054-7630-4A39-9906-E901A4E67834}" destId="{3F85799F-22F9-43D3-8FE5-504224DC0D1E}" srcOrd="1" destOrd="0" presId="urn:microsoft.com/office/officeart/2005/8/layout/process1"/>
    <dgm:cxn modelId="{E3D60B01-4F91-47EA-94A0-4037797736AF}" type="presParOf" srcId="{3F85799F-22F9-43D3-8FE5-504224DC0D1E}" destId="{A0AE5BAC-81FD-4169-A436-11254DE98AF2}" srcOrd="0" destOrd="0" presId="urn:microsoft.com/office/officeart/2005/8/layout/process1"/>
    <dgm:cxn modelId="{640052C4-E003-4455-9534-CD4C76C0F0CB}" type="presParOf" srcId="{DB69C054-7630-4A39-9906-E901A4E67834}" destId="{4117F939-23FC-4FB6-A4E5-F8E546FEE55C}" srcOrd="2" destOrd="0" presId="urn:microsoft.com/office/officeart/2005/8/layout/process1"/>
    <dgm:cxn modelId="{BCB13D44-F8FC-4FA0-84FB-751297596086}" type="presParOf" srcId="{DB69C054-7630-4A39-9906-E901A4E67834}" destId="{74178989-8659-4D08-9FFF-74203F692CB2}" srcOrd="3" destOrd="0" presId="urn:microsoft.com/office/officeart/2005/8/layout/process1"/>
    <dgm:cxn modelId="{AF4BDB9F-C524-4F40-A674-F20A3ECD0F36}" type="presParOf" srcId="{74178989-8659-4D08-9FFF-74203F692CB2}" destId="{81E83D91-8DCC-47BA-B947-64CA2A3373F9}" srcOrd="0" destOrd="0" presId="urn:microsoft.com/office/officeart/2005/8/layout/process1"/>
    <dgm:cxn modelId="{833A9172-58E7-4530-BF9D-55AA391E8467}" type="presParOf" srcId="{DB69C054-7630-4A39-9906-E901A4E67834}" destId="{6BCCB7D5-B261-4E4B-86EF-63A8FBD44E85}" srcOrd="4" destOrd="0" presId="urn:microsoft.com/office/officeart/2005/8/layout/process1"/>
    <dgm:cxn modelId="{9886CA18-3042-46CE-8ACD-5D243AEF3C27}" type="presParOf" srcId="{DB69C054-7630-4A39-9906-E901A4E67834}" destId="{0083A14A-9B5D-4326-A8E0-5FB4DCC3ABF3}" srcOrd="5" destOrd="0" presId="urn:microsoft.com/office/officeart/2005/8/layout/process1"/>
    <dgm:cxn modelId="{5548B03A-8BFB-4800-A6D1-AFD600CF37AD}" type="presParOf" srcId="{0083A14A-9B5D-4326-A8E0-5FB4DCC3ABF3}" destId="{5C2F461C-0D3B-4693-AE2A-50AF82F767F6}" srcOrd="0" destOrd="0" presId="urn:microsoft.com/office/officeart/2005/8/layout/process1"/>
    <dgm:cxn modelId="{4E7AE1D2-2423-477D-AC83-D0C27B5583F4}" type="presParOf" srcId="{DB69C054-7630-4A39-9906-E901A4E67834}" destId="{BC5CA791-E610-4629-9779-2B12B879053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EB7624-BF6E-48F5-A171-6F544BD4D219}" type="doc">
      <dgm:prSet loTypeId="urn:microsoft.com/office/officeart/2005/8/layout/process1" loCatId="process" qsTypeId="urn:microsoft.com/office/officeart/2005/8/quickstyle/simple1" qsCatId="simple" csTypeId="urn:microsoft.com/office/officeart/2005/8/colors/accent1_2" csCatId="accent1" phldr="1"/>
      <dgm:spPr/>
    </dgm:pt>
    <dgm:pt modelId="{C0DE1ED9-2D61-4CBA-9883-F3C66F317256}">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Anthony is reprimanded by his mother before school.</a:t>
          </a:r>
        </a:p>
      </dgm:t>
    </dgm:pt>
    <dgm:pt modelId="{8C3A1921-51ED-4B0D-849A-DC904ACEE9D1}" type="parTrans" cxnId="{FB34E11C-E0D6-4387-83B6-CE8EB70DA8FA}">
      <dgm:prSet/>
      <dgm:spPr/>
      <dgm:t>
        <a:bodyPr/>
        <a:lstStyle/>
        <a:p>
          <a:endParaRPr lang="en-US"/>
        </a:p>
      </dgm:t>
    </dgm:pt>
    <dgm:pt modelId="{F69B11BE-0339-40E3-8409-E1632B942292}" type="sibTrans" cxnId="{FB34E11C-E0D6-4387-83B6-CE8EB70DA8FA}">
      <dgm:prSet/>
      <dgm:spPr/>
      <dgm:t>
        <a:bodyPr/>
        <a:lstStyle/>
        <a:p>
          <a:endParaRPr lang="en-US" dirty="0"/>
        </a:p>
      </dgm:t>
    </dgm:pt>
    <dgm:pt modelId="{53FA6E92-3773-44DA-9F27-001436554569}">
      <dgm:prSet phldrT="[Text]">
        <dgm:style>
          <a:lnRef idx="0">
            <a:schemeClr val="accent2"/>
          </a:lnRef>
          <a:fillRef idx="3">
            <a:schemeClr val="accent2"/>
          </a:fillRef>
          <a:effectRef idx="3">
            <a:schemeClr val="accent2"/>
          </a:effectRef>
          <a:fontRef idx="minor">
            <a:schemeClr val="lt1"/>
          </a:fontRef>
        </dgm:style>
      </dgm:prSet>
      <dgm:spPr>
        <a:solidFill>
          <a:schemeClr val="accent1"/>
        </a:solidFill>
        <a:ln>
          <a:solidFill>
            <a:schemeClr val="accent1"/>
          </a:solidFill>
        </a:ln>
      </dgm:spPr>
      <dgm:t>
        <a:bodyPr/>
        <a:lstStyle/>
        <a:p>
          <a:r>
            <a:rPr lang="en-US" dirty="0"/>
            <a:t> Ms. Chandler asks Anthony to complete a math assignment.</a:t>
          </a:r>
        </a:p>
      </dgm:t>
    </dgm:pt>
    <dgm:pt modelId="{96C96DF1-DE91-42B3-8B2B-0B0DF14A39C6}" type="parTrans" cxnId="{10E847E8-E967-45F7-8BFD-024A42D178E9}">
      <dgm:prSet/>
      <dgm:spPr/>
      <dgm:t>
        <a:bodyPr/>
        <a:lstStyle/>
        <a:p>
          <a:endParaRPr lang="en-US"/>
        </a:p>
      </dgm:t>
    </dgm:pt>
    <dgm:pt modelId="{93B2AA74-B6D7-42D3-88F5-0A0730A031AA}" type="sibTrans" cxnId="{10E847E8-E967-45F7-8BFD-024A42D178E9}">
      <dgm:prSet/>
      <dgm:spPr/>
      <dgm:t>
        <a:bodyPr/>
        <a:lstStyle/>
        <a:p>
          <a:endParaRPr lang="en-US" dirty="0"/>
        </a:p>
      </dgm:t>
    </dgm:pt>
    <dgm:pt modelId="{C377445E-CD03-4742-B0CD-FEC25357F526}">
      <dgm:prSet phldrT="[Text]"/>
      <dgm:spPr/>
      <dgm:t>
        <a:bodyPr/>
        <a:lstStyle/>
        <a:p>
          <a:r>
            <a:rPr lang="en-US" dirty="0"/>
            <a:t>Anthony puts his head down on his desk.</a:t>
          </a:r>
        </a:p>
      </dgm:t>
    </dgm:pt>
    <dgm:pt modelId="{513D3017-3E13-490F-B341-442E619CA2A1}" type="parTrans" cxnId="{D42339DA-C040-4D33-A143-2C36FE950FE0}">
      <dgm:prSet/>
      <dgm:spPr/>
      <dgm:t>
        <a:bodyPr/>
        <a:lstStyle/>
        <a:p>
          <a:endParaRPr lang="en-US"/>
        </a:p>
      </dgm:t>
    </dgm:pt>
    <dgm:pt modelId="{41A8C271-DE3C-46B9-9F5D-51F630F34A84}" type="sibTrans" cxnId="{D42339DA-C040-4D33-A143-2C36FE950FE0}">
      <dgm:prSet/>
      <dgm:spPr/>
      <dgm:t>
        <a:bodyPr/>
        <a:lstStyle/>
        <a:p>
          <a:endParaRPr lang="en-US" dirty="0"/>
        </a:p>
      </dgm:t>
    </dgm:pt>
    <dgm:pt modelId="{B2FA3585-1711-468D-B762-BC5151D897C5}">
      <dgm:prSet phldrT="[Text]"/>
      <dgm:spPr/>
      <dgm:t>
        <a:bodyPr/>
        <a:lstStyle/>
        <a:p>
          <a:r>
            <a:rPr lang="en-US" dirty="0"/>
            <a:t>Anthony is reprimanded and receives a zero.</a:t>
          </a:r>
        </a:p>
      </dgm:t>
    </dgm:pt>
    <dgm:pt modelId="{911B545C-A92D-4CD2-801F-7638181D04B9}" type="parTrans" cxnId="{11740A52-CCF4-452C-9B0B-A1F9C8234E45}">
      <dgm:prSet/>
      <dgm:spPr/>
      <dgm:t>
        <a:bodyPr/>
        <a:lstStyle/>
        <a:p>
          <a:endParaRPr lang="en-US"/>
        </a:p>
      </dgm:t>
    </dgm:pt>
    <dgm:pt modelId="{C963BFE2-A7ED-463D-A1DA-526DFE2DE558}" type="sibTrans" cxnId="{11740A52-CCF4-452C-9B0B-A1F9C8234E45}">
      <dgm:prSet/>
      <dgm:spPr/>
      <dgm:t>
        <a:bodyPr/>
        <a:lstStyle/>
        <a:p>
          <a:endParaRPr lang="en-US"/>
        </a:p>
      </dgm:t>
    </dgm:pt>
    <dgm:pt modelId="{AE0343C6-B702-44AA-8525-8FBF651F697D}" type="pres">
      <dgm:prSet presAssocID="{41EB7624-BF6E-48F5-A171-6F544BD4D219}" presName="Name0" presStyleCnt="0">
        <dgm:presLayoutVars>
          <dgm:dir/>
          <dgm:resizeHandles val="exact"/>
        </dgm:presLayoutVars>
      </dgm:prSet>
      <dgm:spPr/>
    </dgm:pt>
    <dgm:pt modelId="{5DCE53F3-12F4-4023-94FA-132840BC8686}" type="pres">
      <dgm:prSet presAssocID="{C0DE1ED9-2D61-4CBA-9883-F3C66F317256}" presName="node" presStyleLbl="node1" presStyleIdx="0" presStyleCnt="4" custScaleY="135529">
        <dgm:presLayoutVars>
          <dgm:bulletEnabled val="1"/>
        </dgm:presLayoutVars>
      </dgm:prSet>
      <dgm:spPr/>
    </dgm:pt>
    <dgm:pt modelId="{BCF0AC09-AD1F-45F1-9FA2-94B22A19C622}" type="pres">
      <dgm:prSet presAssocID="{F69B11BE-0339-40E3-8409-E1632B942292}" presName="sibTrans" presStyleLbl="sibTrans2D1" presStyleIdx="0" presStyleCnt="3"/>
      <dgm:spPr/>
    </dgm:pt>
    <dgm:pt modelId="{2CE197A4-55BA-4421-AE23-655BB91A007D}" type="pres">
      <dgm:prSet presAssocID="{F69B11BE-0339-40E3-8409-E1632B942292}" presName="connectorText" presStyleLbl="sibTrans2D1" presStyleIdx="0" presStyleCnt="3"/>
      <dgm:spPr/>
    </dgm:pt>
    <dgm:pt modelId="{E27B1C60-B345-4B76-AACD-EA1B0995DAA0}" type="pres">
      <dgm:prSet presAssocID="{53FA6E92-3773-44DA-9F27-001436554569}" presName="node" presStyleLbl="node1" presStyleIdx="1" presStyleCnt="4" custScaleY="135529" custLinFactNeighborX="24418" custLinFactNeighborY="-1924">
        <dgm:presLayoutVars>
          <dgm:bulletEnabled val="1"/>
        </dgm:presLayoutVars>
      </dgm:prSet>
      <dgm:spPr/>
    </dgm:pt>
    <dgm:pt modelId="{B4676A73-E283-44A5-990E-DE85E2EE3E0F}" type="pres">
      <dgm:prSet presAssocID="{93B2AA74-B6D7-42D3-88F5-0A0730A031AA}" presName="sibTrans" presStyleLbl="sibTrans2D1" presStyleIdx="1" presStyleCnt="3"/>
      <dgm:spPr/>
    </dgm:pt>
    <dgm:pt modelId="{B53515C0-35EE-41DC-8E47-3C9BAA051BD4}" type="pres">
      <dgm:prSet presAssocID="{93B2AA74-B6D7-42D3-88F5-0A0730A031AA}" presName="connectorText" presStyleLbl="sibTrans2D1" presStyleIdx="1" presStyleCnt="3"/>
      <dgm:spPr/>
    </dgm:pt>
    <dgm:pt modelId="{6E3142E1-FF9B-46CA-B4B4-47021DC38323}" type="pres">
      <dgm:prSet presAssocID="{C377445E-CD03-4742-B0CD-FEC25357F526}" presName="node" presStyleLbl="node1" presStyleIdx="2" presStyleCnt="4" custScaleY="135529">
        <dgm:presLayoutVars>
          <dgm:bulletEnabled val="1"/>
        </dgm:presLayoutVars>
      </dgm:prSet>
      <dgm:spPr/>
    </dgm:pt>
    <dgm:pt modelId="{4315B7D3-18B5-4455-8A27-F62F406CA77F}" type="pres">
      <dgm:prSet presAssocID="{41A8C271-DE3C-46B9-9F5D-51F630F34A84}" presName="sibTrans" presStyleLbl="sibTrans2D1" presStyleIdx="2" presStyleCnt="3"/>
      <dgm:spPr/>
    </dgm:pt>
    <dgm:pt modelId="{3CC7B848-528A-4483-B7FE-6005C48640EB}" type="pres">
      <dgm:prSet presAssocID="{41A8C271-DE3C-46B9-9F5D-51F630F34A84}" presName="connectorText" presStyleLbl="sibTrans2D1" presStyleIdx="2" presStyleCnt="3"/>
      <dgm:spPr/>
    </dgm:pt>
    <dgm:pt modelId="{2EBEBB75-9347-4099-80D2-65CDF7DC1E3F}" type="pres">
      <dgm:prSet presAssocID="{B2FA3585-1711-468D-B762-BC5151D897C5}" presName="node" presStyleLbl="node1" presStyleIdx="3" presStyleCnt="4" custScaleY="135529">
        <dgm:presLayoutVars>
          <dgm:bulletEnabled val="1"/>
        </dgm:presLayoutVars>
      </dgm:prSet>
      <dgm:spPr/>
    </dgm:pt>
  </dgm:ptLst>
  <dgm:cxnLst>
    <dgm:cxn modelId="{72C1B811-7B88-4C83-8E52-B8EB00209268}" type="presOf" srcId="{53FA6E92-3773-44DA-9F27-001436554569}" destId="{E27B1C60-B345-4B76-AACD-EA1B0995DAA0}" srcOrd="0" destOrd="0" presId="urn:microsoft.com/office/officeart/2005/8/layout/process1"/>
    <dgm:cxn modelId="{FB34E11C-E0D6-4387-83B6-CE8EB70DA8FA}" srcId="{41EB7624-BF6E-48F5-A171-6F544BD4D219}" destId="{C0DE1ED9-2D61-4CBA-9883-F3C66F317256}" srcOrd="0" destOrd="0" parTransId="{8C3A1921-51ED-4B0D-849A-DC904ACEE9D1}" sibTransId="{F69B11BE-0339-40E3-8409-E1632B942292}"/>
    <dgm:cxn modelId="{0686422B-4095-485F-ACCC-91D71129A266}" type="presOf" srcId="{C0DE1ED9-2D61-4CBA-9883-F3C66F317256}" destId="{5DCE53F3-12F4-4023-94FA-132840BC8686}" srcOrd="0" destOrd="0" presId="urn:microsoft.com/office/officeart/2005/8/layout/process1"/>
    <dgm:cxn modelId="{E569763A-EB67-4F1D-8D9F-41DBF5D151EF}" type="presOf" srcId="{41EB7624-BF6E-48F5-A171-6F544BD4D219}" destId="{AE0343C6-B702-44AA-8525-8FBF651F697D}" srcOrd="0" destOrd="0" presId="urn:microsoft.com/office/officeart/2005/8/layout/process1"/>
    <dgm:cxn modelId="{061E7743-4B22-41B4-9C01-588B517728FD}" type="presOf" srcId="{93B2AA74-B6D7-42D3-88F5-0A0730A031AA}" destId="{B4676A73-E283-44A5-990E-DE85E2EE3E0F}" srcOrd="0" destOrd="0" presId="urn:microsoft.com/office/officeart/2005/8/layout/process1"/>
    <dgm:cxn modelId="{3DD60D4A-A333-408E-82E0-183DD92A5CCD}" type="presOf" srcId="{93B2AA74-B6D7-42D3-88F5-0A0730A031AA}" destId="{B53515C0-35EE-41DC-8E47-3C9BAA051BD4}" srcOrd="1" destOrd="0" presId="urn:microsoft.com/office/officeart/2005/8/layout/process1"/>
    <dgm:cxn modelId="{7AD0BF6B-165F-4D73-BCAA-0F9FABC8C89F}" type="presOf" srcId="{B2FA3585-1711-468D-B762-BC5151D897C5}" destId="{2EBEBB75-9347-4099-80D2-65CDF7DC1E3F}" srcOrd="0" destOrd="0" presId="urn:microsoft.com/office/officeart/2005/8/layout/process1"/>
    <dgm:cxn modelId="{11740A52-CCF4-452C-9B0B-A1F9C8234E45}" srcId="{41EB7624-BF6E-48F5-A171-6F544BD4D219}" destId="{B2FA3585-1711-468D-B762-BC5151D897C5}" srcOrd="3" destOrd="0" parTransId="{911B545C-A92D-4CD2-801F-7638181D04B9}" sibTransId="{C963BFE2-A7ED-463D-A1DA-526DFE2DE558}"/>
    <dgm:cxn modelId="{EF04758B-8498-4CD5-8E72-F1CE27A9DE5B}" type="presOf" srcId="{F69B11BE-0339-40E3-8409-E1632B942292}" destId="{2CE197A4-55BA-4421-AE23-655BB91A007D}" srcOrd="1" destOrd="0" presId="urn:microsoft.com/office/officeart/2005/8/layout/process1"/>
    <dgm:cxn modelId="{5C71BCA2-03C3-46A3-AEE2-18AC756CFF03}" type="presOf" srcId="{C377445E-CD03-4742-B0CD-FEC25357F526}" destId="{6E3142E1-FF9B-46CA-B4B4-47021DC38323}" srcOrd="0" destOrd="0" presId="urn:microsoft.com/office/officeart/2005/8/layout/process1"/>
    <dgm:cxn modelId="{34B360AC-9143-44AA-BC33-A8EDA9166B72}" type="presOf" srcId="{41A8C271-DE3C-46B9-9F5D-51F630F34A84}" destId="{4315B7D3-18B5-4455-8A27-F62F406CA77F}" srcOrd="0" destOrd="0" presId="urn:microsoft.com/office/officeart/2005/8/layout/process1"/>
    <dgm:cxn modelId="{B461CAC9-6CFA-4376-954C-16BCA1EC9824}" type="presOf" srcId="{41A8C271-DE3C-46B9-9F5D-51F630F34A84}" destId="{3CC7B848-528A-4483-B7FE-6005C48640EB}" srcOrd="1" destOrd="0" presId="urn:microsoft.com/office/officeart/2005/8/layout/process1"/>
    <dgm:cxn modelId="{A140BBD9-1F9F-49D2-AFA5-CBCD0BC3CADD}" type="presOf" srcId="{F69B11BE-0339-40E3-8409-E1632B942292}" destId="{BCF0AC09-AD1F-45F1-9FA2-94B22A19C622}" srcOrd="0" destOrd="0" presId="urn:microsoft.com/office/officeart/2005/8/layout/process1"/>
    <dgm:cxn modelId="{D42339DA-C040-4D33-A143-2C36FE950FE0}" srcId="{41EB7624-BF6E-48F5-A171-6F544BD4D219}" destId="{C377445E-CD03-4742-B0CD-FEC25357F526}" srcOrd="2" destOrd="0" parTransId="{513D3017-3E13-490F-B341-442E619CA2A1}" sibTransId="{41A8C271-DE3C-46B9-9F5D-51F630F34A84}"/>
    <dgm:cxn modelId="{10E847E8-E967-45F7-8BFD-024A42D178E9}" srcId="{41EB7624-BF6E-48F5-A171-6F544BD4D219}" destId="{53FA6E92-3773-44DA-9F27-001436554569}" srcOrd="1" destOrd="0" parTransId="{96C96DF1-DE91-42B3-8B2B-0B0DF14A39C6}" sibTransId="{93B2AA74-B6D7-42D3-88F5-0A0730A031AA}"/>
    <dgm:cxn modelId="{FB2A2712-02C4-48E2-8495-9C2C8A450CE7}" type="presParOf" srcId="{AE0343C6-B702-44AA-8525-8FBF651F697D}" destId="{5DCE53F3-12F4-4023-94FA-132840BC8686}" srcOrd="0" destOrd="0" presId="urn:microsoft.com/office/officeart/2005/8/layout/process1"/>
    <dgm:cxn modelId="{0D6EBCE1-EA1E-4151-93F2-A3273944391E}" type="presParOf" srcId="{AE0343C6-B702-44AA-8525-8FBF651F697D}" destId="{BCF0AC09-AD1F-45F1-9FA2-94B22A19C622}" srcOrd="1" destOrd="0" presId="urn:microsoft.com/office/officeart/2005/8/layout/process1"/>
    <dgm:cxn modelId="{F9743844-192F-4925-9F4A-07998B0545F7}" type="presParOf" srcId="{BCF0AC09-AD1F-45F1-9FA2-94B22A19C622}" destId="{2CE197A4-55BA-4421-AE23-655BB91A007D}" srcOrd="0" destOrd="0" presId="urn:microsoft.com/office/officeart/2005/8/layout/process1"/>
    <dgm:cxn modelId="{B95768B0-B07A-484F-82D4-3F4509ECF712}" type="presParOf" srcId="{AE0343C6-B702-44AA-8525-8FBF651F697D}" destId="{E27B1C60-B345-4B76-AACD-EA1B0995DAA0}" srcOrd="2" destOrd="0" presId="urn:microsoft.com/office/officeart/2005/8/layout/process1"/>
    <dgm:cxn modelId="{1C4DB21A-440E-4970-8179-9A406FFB5E83}" type="presParOf" srcId="{AE0343C6-B702-44AA-8525-8FBF651F697D}" destId="{B4676A73-E283-44A5-990E-DE85E2EE3E0F}" srcOrd="3" destOrd="0" presId="urn:microsoft.com/office/officeart/2005/8/layout/process1"/>
    <dgm:cxn modelId="{3EBA25F8-5D18-48F8-A72A-E8C4D30CAD81}" type="presParOf" srcId="{B4676A73-E283-44A5-990E-DE85E2EE3E0F}" destId="{B53515C0-35EE-41DC-8E47-3C9BAA051BD4}" srcOrd="0" destOrd="0" presId="urn:microsoft.com/office/officeart/2005/8/layout/process1"/>
    <dgm:cxn modelId="{751B7B6B-8C99-4F86-B447-09D9AE4EC31E}" type="presParOf" srcId="{AE0343C6-B702-44AA-8525-8FBF651F697D}" destId="{6E3142E1-FF9B-46CA-B4B4-47021DC38323}" srcOrd="4" destOrd="0" presId="urn:microsoft.com/office/officeart/2005/8/layout/process1"/>
    <dgm:cxn modelId="{CF70DE34-106D-4810-8718-BFE68D0AA91E}" type="presParOf" srcId="{AE0343C6-B702-44AA-8525-8FBF651F697D}" destId="{4315B7D3-18B5-4455-8A27-F62F406CA77F}" srcOrd="5" destOrd="0" presId="urn:microsoft.com/office/officeart/2005/8/layout/process1"/>
    <dgm:cxn modelId="{46FEA304-47B8-4E87-B678-11ACA899A9E8}" type="presParOf" srcId="{4315B7D3-18B5-4455-8A27-F62F406CA77F}" destId="{3CC7B848-528A-4483-B7FE-6005C48640EB}" srcOrd="0" destOrd="0" presId="urn:microsoft.com/office/officeart/2005/8/layout/process1"/>
    <dgm:cxn modelId="{814F4BE3-15EC-4483-839A-DC750C738305}" type="presParOf" srcId="{AE0343C6-B702-44AA-8525-8FBF651F697D}" destId="{2EBEBB75-9347-4099-80D2-65CDF7DC1E3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DF0E95-1A03-4F26-96F9-98747D22B2DA}" type="doc">
      <dgm:prSet loTypeId="urn:microsoft.com/office/officeart/2005/8/layout/process1" loCatId="process" qsTypeId="urn:microsoft.com/office/officeart/2005/8/quickstyle/simple1" qsCatId="simple" csTypeId="urn:microsoft.com/office/officeart/2005/8/colors/accent1_2" csCatId="accent1" phldr="1"/>
      <dgm:spPr/>
    </dgm:pt>
    <dgm:pt modelId="{E1ACFF65-17B8-4188-9010-CCE68A74811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A</a:t>
          </a:r>
        </a:p>
      </dgm:t>
    </dgm:pt>
    <dgm:pt modelId="{94821A9E-A3F9-4E8A-87F0-170722DCD59D}" type="parTrans" cxnId="{5577BE26-653D-4C6D-B1E0-896B43111AC4}">
      <dgm:prSet/>
      <dgm:spPr/>
      <dgm:t>
        <a:bodyPr/>
        <a:lstStyle/>
        <a:p>
          <a:endParaRPr lang="en-US"/>
        </a:p>
      </dgm:t>
    </dgm:pt>
    <dgm:pt modelId="{D96AAA28-7D5E-45C8-89FB-76333755CABF}" type="sibTrans" cxnId="{5577BE26-653D-4C6D-B1E0-896B43111AC4}">
      <dgm:prSet/>
      <dgm:spPr/>
      <dgm:t>
        <a:bodyPr/>
        <a:lstStyle/>
        <a:p>
          <a:endParaRPr lang="en-US" dirty="0"/>
        </a:p>
      </dgm:t>
    </dgm:pt>
    <dgm:pt modelId="{88CC5816-E3F5-4A5E-9D78-236399B2BA20}">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B</a:t>
          </a:r>
        </a:p>
      </dgm:t>
    </dgm:pt>
    <dgm:pt modelId="{9C627C6F-C4C5-4EB0-9C1B-9608A835E893}" type="parTrans" cxnId="{6D39883E-8E18-42D4-AC60-E884BA17773B}">
      <dgm:prSet/>
      <dgm:spPr/>
      <dgm:t>
        <a:bodyPr/>
        <a:lstStyle/>
        <a:p>
          <a:endParaRPr lang="en-US"/>
        </a:p>
      </dgm:t>
    </dgm:pt>
    <dgm:pt modelId="{F481CC5F-6230-40C1-8AAF-5DF144E3D1AF}" type="sibTrans" cxnId="{6D39883E-8E18-42D4-AC60-E884BA17773B}">
      <dgm:prSet/>
      <dgm:spPr/>
      <dgm:t>
        <a:bodyPr/>
        <a:lstStyle/>
        <a:p>
          <a:endParaRPr lang="en-US" dirty="0"/>
        </a:p>
      </dgm:t>
    </dgm:pt>
    <dgm:pt modelId="{7176601E-6F10-4FD5-85FA-FE1FA0E9A7D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C</a:t>
          </a:r>
        </a:p>
      </dgm:t>
    </dgm:pt>
    <dgm:pt modelId="{B1331763-7078-4F14-BA2F-F59D8F3F8CFD}" type="parTrans" cxnId="{84B6D5D4-D396-4A44-903E-6085CAABDB0F}">
      <dgm:prSet/>
      <dgm:spPr/>
      <dgm:t>
        <a:bodyPr/>
        <a:lstStyle/>
        <a:p>
          <a:endParaRPr lang="en-US"/>
        </a:p>
      </dgm:t>
    </dgm:pt>
    <dgm:pt modelId="{566D0066-51CC-45FF-BDF2-5F4A97FD4809}" type="sibTrans" cxnId="{84B6D5D4-D396-4A44-903E-6085CAABDB0F}">
      <dgm:prSet/>
      <dgm:spPr/>
      <dgm:t>
        <a:bodyPr/>
        <a:lstStyle/>
        <a:p>
          <a:endParaRPr lang="en-US"/>
        </a:p>
      </dgm:t>
    </dgm:pt>
    <dgm:pt modelId="{09C37905-E3F0-4994-9C86-DC94AE97438A}" type="pres">
      <dgm:prSet presAssocID="{F4DF0E95-1A03-4F26-96F9-98747D22B2DA}" presName="Name0" presStyleCnt="0">
        <dgm:presLayoutVars>
          <dgm:dir/>
          <dgm:resizeHandles val="exact"/>
        </dgm:presLayoutVars>
      </dgm:prSet>
      <dgm:spPr/>
    </dgm:pt>
    <dgm:pt modelId="{41483241-9469-4F95-9395-E5C6EB5688BD}" type="pres">
      <dgm:prSet presAssocID="{E1ACFF65-17B8-4188-9010-CCE68A74811D}" presName="node" presStyleLbl="node1" presStyleIdx="0" presStyleCnt="3">
        <dgm:presLayoutVars>
          <dgm:bulletEnabled val="1"/>
        </dgm:presLayoutVars>
      </dgm:prSet>
      <dgm:spPr/>
    </dgm:pt>
    <dgm:pt modelId="{5608E67E-9977-41E2-8A2A-B7B51AAF1D4C}" type="pres">
      <dgm:prSet presAssocID="{D96AAA28-7D5E-45C8-89FB-76333755CABF}" presName="sibTrans" presStyleLbl="sibTrans2D1" presStyleIdx="0" presStyleCnt="2"/>
      <dgm:spPr/>
    </dgm:pt>
    <dgm:pt modelId="{1F6C27FA-0314-497D-BF3E-6FFF769DF9C0}" type="pres">
      <dgm:prSet presAssocID="{D96AAA28-7D5E-45C8-89FB-76333755CABF}" presName="connectorText" presStyleLbl="sibTrans2D1" presStyleIdx="0" presStyleCnt="2"/>
      <dgm:spPr/>
    </dgm:pt>
    <dgm:pt modelId="{319DBBB6-7566-40C2-A777-B12E28E9747E}" type="pres">
      <dgm:prSet presAssocID="{88CC5816-E3F5-4A5E-9D78-236399B2BA20}" presName="node" presStyleLbl="node1" presStyleIdx="1" presStyleCnt="3">
        <dgm:presLayoutVars>
          <dgm:bulletEnabled val="1"/>
        </dgm:presLayoutVars>
      </dgm:prSet>
      <dgm:spPr/>
    </dgm:pt>
    <dgm:pt modelId="{0F5C249C-0C2A-45F7-82B5-7D2EAF45FD6D}" type="pres">
      <dgm:prSet presAssocID="{F481CC5F-6230-40C1-8AAF-5DF144E3D1AF}" presName="sibTrans" presStyleLbl="sibTrans2D1" presStyleIdx="1" presStyleCnt="2"/>
      <dgm:spPr/>
    </dgm:pt>
    <dgm:pt modelId="{C56EEB36-6A41-48F1-8DC1-584880E11058}" type="pres">
      <dgm:prSet presAssocID="{F481CC5F-6230-40C1-8AAF-5DF144E3D1AF}" presName="connectorText" presStyleLbl="sibTrans2D1" presStyleIdx="1" presStyleCnt="2"/>
      <dgm:spPr/>
    </dgm:pt>
    <dgm:pt modelId="{DA2888DA-2F0A-496A-8690-FC97CAFB0E72}" type="pres">
      <dgm:prSet presAssocID="{7176601E-6F10-4FD5-85FA-FE1FA0E9A7D1}" presName="node" presStyleLbl="node1" presStyleIdx="2" presStyleCnt="3">
        <dgm:presLayoutVars>
          <dgm:bulletEnabled val="1"/>
        </dgm:presLayoutVars>
      </dgm:prSet>
      <dgm:spPr/>
    </dgm:pt>
  </dgm:ptLst>
  <dgm:cxnLst>
    <dgm:cxn modelId="{5577BE26-653D-4C6D-B1E0-896B43111AC4}" srcId="{F4DF0E95-1A03-4F26-96F9-98747D22B2DA}" destId="{E1ACFF65-17B8-4188-9010-CCE68A74811D}" srcOrd="0" destOrd="0" parTransId="{94821A9E-A3F9-4E8A-87F0-170722DCD59D}" sibTransId="{D96AAA28-7D5E-45C8-89FB-76333755CABF}"/>
    <dgm:cxn modelId="{85622935-FE8D-4643-8977-5EC7B96A39ED}" type="presOf" srcId="{7176601E-6F10-4FD5-85FA-FE1FA0E9A7D1}" destId="{DA2888DA-2F0A-496A-8690-FC97CAFB0E72}" srcOrd="0" destOrd="0" presId="urn:microsoft.com/office/officeart/2005/8/layout/process1"/>
    <dgm:cxn modelId="{6D39883E-8E18-42D4-AC60-E884BA17773B}" srcId="{F4DF0E95-1A03-4F26-96F9-98747D22B2DA}" destId="{88CC5816-E3F5-4A5E-9D78-236399B2BA20}" srcOrd="1" destOrd="0" parTransId="{9C627C6F-C4C5-4EB0-9C1B-9608A835E893}" sibTransId="{F481CC5F-6230-40C1-8AAF-5DF144E3D1AF}"/>
    <dgm:cxn modelId="{4B7DB25B-69CE-4C87-8503-AFDB991DE230}" type="presOf" srcId="{F4DF0E95-1A03-4F26-96F9-98747D22B2DA}" destId="{09C37905-E3F0-4994-9C86-DC94AE97438A}" srcOrd="0" destOrd="0" presId="urn:microsoft.com/office/officeart/2005/8/layout/process1"/>
    <dgm:cxn modelId="{18812861-1F42-4171-86C2-E5B6F3B7ACE5}" type="presOf" srcId="{F481CC5F-6230-40C1-8AAF-5DF144E3D1AF}" destId="{0F5C249C-0C2A-45F7-82B5-7D2EAF45FD6D}" srcOrd="0" destOrd="0" presId="urn:microsoft.com/office/officeart/2005/8/layout/process1"/>
    <dgm:cxn modelId="{24FE7171-E7A4-49B9-AC4B-2258B4F83666}" type="presOf" srcId="{D96AAA28-7D5E-45C8-89FB-76333755CABF}" destId="{5608E67E-9977-41E2-8A2A-B7B51AAF1D4C}" srcOrd="0" destOrd="0" presId="urn:microsoft.com/office/officeart/2005/8/layout/process1"/>
    <dgm:cxn modelId="{71A25559-CE3C-4929-8CA1-447A99664264}" type="presOf" srcId="{E1ACFF65-17B8-4188-9010-CCE68A74811D}" destId="{41483241-9469-4F95-9395-E5C6EB5688BD}" srcOrd="0" destOrd="0" presId="urn:microsoft.com/office/officeart/2005/8/layout/process1"/>
    <dgm:cxn modelId="{C3737591-41EC-4541-AA04-037F0C57A087}" type="presOf" srcId="{D96AAA28-7D5E-45C8-89FB-76333755CABF}" destId="{1F6C27FA-0314-497D-BF3E-6FFF769DF9C0}" srcOrd="1" destOrd="0" presId="urn:microsoft.com/office/officeart/2005/8/layout/process1"/>
    <dgm:cxn modelId="{51070C9F-FD66-4987-82D4-D8EDDA89C896}" type="presOf" srcId="{88CC5816-E3F5-4A5E-9D78-236399B2BA20}" destId="{319DBBB6-7566-40C2-A777-B12E28E9747E}" srcOrd="0" destOrd="0" presId="urn:microsoft.com/office/officeart/2005/8/layout/process1"/>
    <dgm:cxn modelId="{FFA30BB4-197F-45A7-8CEF-1F57CC1E45E3}" type="presOf" srcId="{F481CC5F-6230-40C1-8AAF-5DF144E3D1AF}" destId="{C56EEB36-6A41-48F1-8DC1-584880E11058}" srcOrd="1" destOrd="0" presId="urn:microsoft.com/office/officeart/2005/8/layout/process1"/>
    <dgm:cxn modelId="{84B6D5D4-D396-4A44-903E-6085CAABDB0F}" srcId="{F4DF0E95-1A03-4F26-96F9-98747D22B2DA}" destId="{7176601E-6F10-4FD5-85FA-FE1FA0E9A7D1}" srcOrd="2" destOrd="0" parTransId="{B1331763-7078-4F14-BA2F-F59D8F3F8CFD}" sibTransId="{566D0066-51CC-45FF-BDF2-5F4A97FD4809}"/>
    <dgm:cxn modelId="{322D3702-A142-41B4-A524-2EDA1177A81C}" type="presParOf" srcId="{09C37905-E3F0-4994-9C86-DC94AE97438A}" destId="{41483241-9469-4F95-9395-E5C6EB5688BD}" srcOrd="0" destOrd="0" presId="urn:microsoft.com/office/officeart/2005/8/layout/process1"/>
    <dgm:cxn modelId="{6F1AA85B-B4C8-4EC7-8547-7B0291586A2F}" type="presParOf" srcId="{09C37905-E3F0-4994-9C86-DC94AE97438A}" destId="{5608E67E-9977-41E2-8A2A-B7B51AAF1D4C}" srcOrd="1" destOrd="0" presId="urn:microsoft.com/office/officeart/2005/8/layout/process1"/>
    <dgm:cxn modelId="{7DB7D2D1-4937-4CE4-BA7C-FEED5CB3C038}" type="presParOf" srcId="{5608E67E-9977-41E2-8A2A-B7B51AAF1D4C}" destId="{1F6C27FA-0314-497D-BF3E-6FFF769DF9C0}" srcOrd="0" destOrd="0" presId="urn:microsoft.com/office/officeart/2005/8/layout/process1"/>
    <dgm:cxn modelId="{5DA7835F-E8C6-4753-929E-46FB0E3CB734}" type="presParOf" srcId="{09C37905-E3F0-4994-9C86-DC94AE97438A}" destId="{319DBBB6-7566-40C2-A777-B12E28E9747E}" srcOrd="2" destOrd="0" presId="urn:microsoft.com/office/officeart/2005/8/layout/process1"/>
    <dgm:cxn modelId="{CFBEDEBE-46C9-451D-9260-A698C61A8515}" type="presParOf" srcId="{09C37905-E3F0-4994-9C86-DC94AE97438A}" destId="{0F5C249C-0C2A-45F7-82B5-7D2EAF45FD6D}" srcOrd="3" destOrd="0" presId="urn:microsoft.com/office/officeart/2005/8/layout/process1"/>
    <dgm:cxn modelId="{2AECA001-4B88-43DE-A30E-25D858252769}" type="presParOf" srcId="{0F5C249C-0C2A-45F7-82B5-7D2EAF45FD6D}" destId="{C56EEB36-6A41-48F1-8DC1-584880E11058}" srcOrd="0" destOrd="0" presId="urn:microsoft.com/office/officeart/2005/8/layout/process1"/>
    <dgm:cxn modelId="{73C10547-21B6-4545-85D7-C984806AA748}" type="presParOf" srcId="{09C37905-E3F0-4994-9C86-DC94AE97438A}" destId="{DA2888DA-2F0A-496A-8690-FC97CAFB0E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D14D-9759-4A1F-9D2C-574C7B1D6227}">
      <dsp:nvSpPr>
        <dsp:cNvPr id="0" name=""/>
        <dsp:cNvSpPr/>
      </dsp:nvSpPr>
      <dsp:spPr>
        <a:xfrm>
          <a:off x="0" y="530"/>
          <a:ext cx="11274425"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90DED-4C6B-4659-9BED-D5B5A31C14C2}">
      <dsp:nvSpPr>
        <dsp:cNvPr id="0" name=""/>
        <dsp:cNvSpPr/>
      </dsp:nvSpPr>
      <dsp:spPr>
        <a:xfrm>
          <a:off x="375302" y="279680"/>
          <a:ext cx="682367" cy="6823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E4178-3580-4125-B07E-58CED7F0864F}">
      <dsp:nvSpPr>
        <dsp:cNvPr id="0" name=""/>
        <dsp:cNvSpPr/>
      </dsp:nvSpPr>
      <dsp:spPr>
        <a:xfrm>
          <a:off x="1432972" y="530"/>
          <a:ext cx="9841452"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Behavior is learned, serves a purpose, and is related to the context in which it occurs.</a:t>
          </a:r>
        </a:p>
      </dsp:txBody>
      <dsp:txXfrm>
        <a:off x="1432972" y="530"/>
        <a:ext cx="9841452" cy="1240668"/>
      </dsp:txXfrm>
    </dsp:sp>
    <dsp:sp modelId="{EFFBFAAF-07D5-430D-B663-5E5F462537D9}">
      <dsp:nvSpPr>
        <dsp:cNvPr id="0" name=""/>
        <dsp:cNvSpPr/>
      </dsp:nvSpPr>
      <dsp:spPr>
        <a:xfrm>
          <a:off x="0" y="1551365"/>
          <a:ext cx="11274425"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DCFFD-BA38-48C8-AEA6-A1FE1F5369E6}">
      <dsp:nvSpPr>
        <dsp:cNvPr id="0" name=""/>
        <dsp:cNvSpPr/>
      </dsp:nvSpPr>
      <dsp:spPr>
        <a:xfrm rot="16200000">
          <a:off x="375302" y="1830516"/>
          <a:ext cx="682367" cy="68236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927E8B-3615-4AE4-92B9-C3C24ACD427F}">
      <dsp:nvSpPr>
        <dsp:cNvPr id="0" name=""/>
        <dsp:cNvSpPr/>
      </dsp:nvSpPr>
      <dsp:spPr>
        <a:xfrm>
          <a:off x="1432972" y="1551365"/>
          <a:ext cx="9841452"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Behavior can be increased or decreased by its consequences.</a:t>
          </a:r>
        </a:p>
      </dsp:txBody>
      <dsp:txXfrm>
        <a:off x="1432972" y="1551365"/>
        <a:ext cx="9841452" cy="1240668"/>
      </dsp:txXfrm>
    </dsp:sp>
    <dsp:sp modelId="{A4AEC05A-B8E0-4B86-B49E-195927B44082}">
      <dsp:nvSpPr>
        <dsp:cNvPr id="0" name=""/>
        <dsp:cNvSpPr/>
      </dsp:nvSpPr>
      <dsp:spPr>
        <a:xfrm>
          <a:off x="0" y="3102201"/>
          <a:ext cx="11274425"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58FF-FA5F-4D2A-A8F5-9D7E76CBA69B}">
      <dsp:nvSpPr>
        <dsp:cNvPr id="0" name=""/>
        <dsp:cNvSpPr/>
      </dsp:nvSpPr>
      <dsp:spPr>
        <a:xfrm>
          <a:off x="375302" y="3381351"/>
          <a:ext cx="682367" cy="68236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9C52E-2C58-4725-B6D6-153FF6AABC7B}">
      <dsp:nvSpPr>
        <dsp:cNvPr id="0" name=""/>
        <dsp:cNvSpPr/>
      </dsp:nvSpPr>
      <dsp:spPr>
        <a:xfrm>
          <a:off x="1432972" y="3102201"/>
          <a:ext cx="9841452"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Reinforcing desired behavior is ultimately more successful and durable than punishing problem behavior. </a:t>
          </a:r>
        </a:p>
      </dsp:txBody>
      <dsp:txXfrm>
        <a:off x="1432972" y="3102201"/>
        <a:ext cx="9841452" cy="1240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3241-9469-4F95-9395-E5C6EB5688BD}">
      <dsp:nvSpPr>
        <dsp:cNvPr id="0" name=""/>
        <dsp:cNvSpPr/>
      </dsp:nvSpPr>
      <dsp:spPr>
        <a:xfrm>
          <a:off x="4867" y="1350996"/>
          <a:ext cx="2128367" cy="1456601"/>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47529" y="1393658"/>
        <a:ext cx="2043043" cy="1371277"/>
      </dsp:txXfrm>
    </dsp:sp>
    <dsp:sp modelId="{5608E67E-9977-41E2-8A2A-B7B51AAF1D4C}">
      <dsp:nvSpPr>
        <dsp:cNvPr id="0" name=""/>
        <dsp:cNvSpPr/>
      </dsp:nvSpPr>
      <dsp:spPr>
        <a:xfrm>
          <a:off x="2346071" y="1815379"/>
          <a:ext cx="451213" cy="527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46071" y="1920946"/>
        <a:ext cx="315849" cy="316701"/>
      </dsp:txXfrm>
    </dsp:sp>
    <dsp:sp modelId="{319DBBB6-7566-40C2-A777-B12E28E9747E}">
      <dsp:nvSpPr>
        <dsp:cNvPr id="0" name=""/>
        <dsp:cNvSpPr/>
      </dsp:nvSpPr>
      <dsp:spPr>
        <a:xfrm>
          <a:off x="2984582" y="1350996"/>
          <a:ext cx="2128367" cy="1456601"/>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3027244" y="1393658"/>
        <a:ext cx="2043043" cy="1371277"/>
      </dsp:txXfrm>
    </dsp:sp>
    <dsp:sp modelId="{0F5C249C-0C2A-45F7-82B5-7D2EAF45FD6D}">
      <dsp:nvSpPr>
        <dsp:cNvPr id="0" name=""/>
        <dsp:cNvSpPr/>
      </dsp:nvSpPr>
      <dsp:spPr>
        <a:xfrm rot="21499031">
          <a:off x="5501317" y="1759443"/>
          <a:ext cx="550315" cy="668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501353" y="1895660"/>
        <a:ext cx="385221" cy="401381"/>
      </dsp:txXfrm>
    </dsp:sp>
    <dsp:sp modelId="{DA2888DA-2F0A-496A-8690-FC97CAFB0E72}">
      <dsp:nvSpPr>
        <dsp:cNvPr id="0" name=""/>
        <dsp:cNvSpPr/>
      </dsp:nvSpPr>
      <dsp:spPr>
        <a:xfrm>
          <a:off x="6892328" y="368140"/>
          <a:ext cx="2128367" cy="1456601"/>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Reinforcement</a:t>
          </a:r>
        </a:p>
      </dsp:txBody>
      <dsp:txXfrm>
        <a:off x="6934990" y="410802"/>
        <a:ext cx="2043043" cy="1371277"/>
      </dsp:txXfrm>
    </dsp:sp>
    <dsp:sp modelId="{E0A22D87-FD6E-4394-8670-1114E7FDAA6A}">
      <dsp:nvSpPr>
        <dsp:cNvPr id="0" name=""/>
        <dsp:cNvSpPr/>
      </dsp:nvSpPr>
      <dsp:spPr>
        <a:xfrm rot="13093050">
          <a:off x="7101218" y="3407629"/>
          <a:ext cx="135778" cy="52783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137586" y="3525796"/>
        <a:ext cx="95045" cy="316701"/>
      </dsp:txXfrm>
    </dsp:sp>
    <dsp:sp modelId="{727AC8C5-0D6C-4FF5-8162-FAB66F1E5594}">
      <dsp:nvSpPr>
        <dsp:cNvPr id="0" name=""/>
        <dsp:cNvSpPr/>
      </dsp:nvSpPr>
      <dsp:spPr>
        <a:xfrm>
          <a:off x="6917890" y="2080899"/>
          <a:ext cx="2128367" cy="1456601"/>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Punishment</a:t>
          </a:r>
        </a:p>
      </dsp:txBody>
      <dsp:txXfrm>
        <a:off x="6960552" y="2123561"/>
        <a:ext cx="2043043" cy="13712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4BB6-6494-604D-BD8C-B12BBFE55FE8}">
      <dsp:nvSpPr>
        <dsp:cNvPr id="0" name=""/>
        <dsp:cNvSpPr/>
      </dsp:nvSpPr>
      <dsp:spPr>
        <a:xfrm>
          <a:off x="4954"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During number talks, Ms. Hernandez asks Tony to solve a problem.</a:t>
          </a:r>
        </a:p>
      </dsp:txBody>
      <dsp:txXfrm>
        <a:off x="46592" y="1507426"/>
        <a:ext cx="2083001" cy="1338343"/>
      </dsp:txXfrm>
    </dsp:sp>
    <dsp:sp modelId="{24E63997-EA2A-7342-948E-87E39A613E72}">
      <dsp:nvSpPr>
        <dsp:cNvPr id="0" name=""/>
        <dsp:cNvSpPr/>
      </dsp:nvSpPr>
      <dsp:spPr>
        <a:xfrm>
          <a:off x="2387859"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387859" y="2015427"/>
        <a:ext cx="321475" cy="322342"/>
      </dsp:txXfrm>
    </dsp:sp>
    <dsp:sp modelId="{2762ADAC-B500-C74E-870D-6B874FFB2EE5}">
      <dsp:nvSpPr>
        <dsp:cNvPr id="0" name=""/>
        <dsp:cNvSpPr/>
      </dsp:nvSpPr>
      <dsp:spPr>
        <a:xfrm>
          <a:off x="3037742"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Tony curses and makes an off-topic comment about video games.</a:t>
          </a:r>
        </a:p>
      </dsp:txBody>
      <dsp:txXfrm>
        <a:off x="3079380" y="1507426"/>
        <a:ext cx="2083001" cy="1338343"/>
      </dsp:txXfrm>
    </dsp:sp>
    <dsp:sp modelId="{7615131B-0E99-3040-93F0-8F02C5D73242}">
      <dsp:nvSpPr>
        <dsp:cNvPr id="0" name=""/>
        <dsp:cNvSpPr/>
      </dsp:nvSpPr>
      <dsp:spPr>
        <a:xfrm>
          <a:off x="5420647"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420647" y="2015427"/>
        <a:ext cx="321475" cy="322342"/>
      </dsp:txXfrm>
    </dsp:sp>
    <dsp:sp modelId="{F540387D-220B-2B4D-A79D-EF15E62CD08C}">
      <dsp:nvSpPr>
        <dsp:cNvPr id="0" name=""/>
        <dsp:cNvSpPr/>
      </dsp:nvSpPr>
      <dsp:spPr>
        <a:xfrm>
          <a:off x="6070530"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 Hernandez sends Tony to the office.</a:t>
          </a:r>
        </a:p>
      </dsp:txBody>
      <dsp:txXfrm>
        <a:off x="6112168" y="1507426"/>
        <a:ext cx="2083001" cy="1338343"/>
      </dsp:txXfrm>
    </dsp:sp>
    <dsp:sp modelId="{740CD67F-9A9E-7E42-B3E5-4CED008EBB42}">
      <dsp:nvSpPr>
        <dsp:cNvPr id="0" name=""/>
        <dsp:cNvSpPr/>
      </dsp:nvSpPr>
      <dsp:spPr>
        <a:xfrm>
          <a:off x="8453435"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453435" y="2015427"/>
        <a:ext cx="321475" cy="322342"/>
      </dsp:txXfrm>
    </dsp:sp>
    <dsp:sp modelId="{BDCA871A-6969-E744-961B-D1E25C0A9D73}">
      <dsp:nvSpPr>
        <dsp:cNvPr id="0" name=""/>
        <dsp:cNvSpPr/>
      </dsp:nvSpPr>
      <dsp:spPr>
        <a:xfrm>
          <a:off x="9103319"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 Hernandez continues with number talks uninterrupted.</a:t>
          </a:r>
        </a:p>
      </dsp:txBody>
      <dsp:txXfrm>
        <a:off x="9144957" y="1507426"/>
        <a:ext cx="2083001" cy="13383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4BB6-6494-604D-BD8C-B12BBFE55FE8}">
      <dsp:nvSpPr>
        <dsp:cNvPr id="0" name=""/>
        <dsp:cNvSpPr/>
      </dsp:nvSpPr>
      <dsp:spPr>
        <a:xfrm>
          <a:off x="4954"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During number talks, Ms. Hernandez asks Tony to solve a problem.</a:t>
          </a:r>
        </a:p>
      </dsp:txBody>
      <dsp:txXfrm>
        <a:off x="46592" y="1507426"/>
        <a:ext cx="2083001" cy="1338343"/>
      </dsp:txXfrm>
    </dsp:sp>
    <dsp:sp modelId="{24E63997-EA2A-7342-948E-87E39A613E72}">
      <dsp:nvSpPr>
        <dsp:cNvPr id="0" name=""/>
        <dsp:cNvSpPr/>
      </dsp:nvSpPr>
      <dsp:spPr>
        <a:xfrm>
          <a:off x="2387859"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387859" y="2015427"/>
        <a:ext cx="321475" cy="322342"/>
      </dsp:txXfrm>
    </dsp:sp>
    <dsp:sp modelId="{2762ADAC-B500-C74E-870D-6B874FFB2EE5}">
      <dsp:nvSpPr>
        <dsp:cNvPr id="0" name=""/>
        <dsp:cNvSpPr/>
      </dsp:nvSpPr>
      <dsp:spPr>
        <a:xfrm>
          <a:off x="3037742"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Tony curses and makes an off-topic comment about video games.</a:t>
          </a:r>
        </a:p>
      </dsp:txBody>
      <dsp:txXfrm>
        <a:off x="3079380" y="1507426"/>
        <a:ext cx="2083001" cy="1338343"/>
      </dsp:txXfrm>
    </dsp:sp>
    <dsp:sp modelId="{7615131B-0E99-3040-93F0-8F02C5D73242}">
      <dsp:nvSpPr>
        <dsp:cNvPr id="0" name=""/>
        <dsp:cNvSpPr/>
      </dsp:nvSpPr>
      <dsp:spPr>
        <a:xfrm>
          <a:off x="5420647"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420647" y="2015427"/>
        <a:ext cx="321475" cy="322342"/>
      </dsp:txXfrm>
    </dsp:sp>
    <dsp:sp modelId="{F540387D-220B-2B4D-A79D-EF15E62CD08C}">
      <dsp:nvSpPr>
        <dsp:cNvPr id="0" name=""/>
        <dsp:cNvSpPr/>
      </dsp:nvSpPr>
      <dsp:spPr>
        <a:xfrm>
          <a:off x="6070530"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 Hernandez sends Tony to the office to cool off for the rest of math.</a:t>
          </a:r>
        </a:p>
      </dsp:txBody>
      <dsp:txXfrm>
        <a:off x="6112168" y="1507426"/>
        <a:ext cx="2083001" cy="1338343"/>
      </dsp:txXfrm>
    </dsp:sp>
    <dsp:sp modelId="{740CD67F-9A9E-7E42-B3E5-4CED008EBB42}">
      <dsp:nvSpPr>
        <dsp:cNvPr id="0" name=""/>
        <dsp:cNvSpPr/>
      </dsp:nvSpPr>
      <dsp:spPr>
        <a:xfrm>
          <a:off x="8453435"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453435" y="2015427"/>
        <a:ext cx="321475" cy="322342"/>
      </dsp:txXfrm>
    </dsp:sp>
    <dsp:sp modelId="{BDCA871A-6969-E744-961B-D1E25C0A9D73}">
      <dsp:nvSpPr>
        <dsp:cNvPr id="0" name=""/>
        <dsp:cNvSpPr/>
      </dsp:nvSpPr>
      <dsp:spPr>
        <a:xfrm>
          <a:off x="9103319" y="1465788"/>
          <a:ext cx="2166277" cy="142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 Hernandez continues with number talks uninterrupted.</a:t>
          </a:r>
        </a:p>
      </dsp:txBody>
      <dsp:txXfrm>
        <a:off x="9144957" y="1507426"/>
        <a:ext cx="2083001" cy="13383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4BB6-6494-604D-BD8C-B12BBFE55FE8}">
      <dsp:nvSpPr>
        <dsp:cNvPr id="0" name=""/>
        <dsp:cNvSpPr/>
      </dsp:nvSpPr>
      <dsp:spPr>
        <a:xfrm>
          <a:off x="4954"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 asks for candy while in checkout line at grocery store. </a:t>
          </a:r>
        </a:p>
      </dsp:txBody>
      <dsp:txXfrm>
        <a:off x="46734" y="1505144"/>
        <a:ext cx="2082717" cy="1342907"/>
      </dsp:txXfrm>
    </dsp:sp>
    <dsp:sp modelId="{24E63997-EA2A-7342-948E-87E39A613E72}">
      <dsp:nvSpPr>
        <dsp:cNvPr id="0" name=""/>
        <dsp:cNvSpPr/>
      </dsp:nvSpPr>
      <dsp:spPr>
        <a:xfrm>
          <a:off x="2387859"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87859" y="2015427"/>
        <a:ext cx="321475" cy="322342"/>
      </dsp:txXfrm>
    </dsp:sp>
    <dsp:sp modelId="{2762ADAC-B500-C74E-870D-6B874FFB2EE5}">
      <dsp:nvSpPr>
        <dsp:cNvPr id="0" name=""/>
        <dsp:cNvSpPr/>
      </dsp:nvSpPr>
      <dsp:spPr>
        <a:xfrm>
          <a:off x="3037742"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 says no.</a:t>
          </a:r>
        </a:p>
      </dsp:txBody>
      <dsp:txXfrm>
        <a:off x="3079522" y="1505144"/>
        <a:ext cx="2082717" cy="1342907"/>
      </dsp:txXfrm>
    </dsp:sp>
    <dsp:sp modelId="{7615131B-0E99-3040-93F0-8F02C5D73242}">
      <dsp:nvSpPr>
        <dsp:cNvPr id="0" name=""/>
        <dsp:cNvSpPr/>
      </dsp:nvSpPr>
      <dsp:spPr>
        <a:xfrm>
          <a:off x="5420647"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420647" y="2015427"/>
        <a:ext cx="321475" cy="322342"/>
      </dsp:txXfrm>
    </dsp:sp>
    <dsp:sp modelId="{F540387D-220B-2B4D-A79D-EF15E62CD08C}">
      <dsp:nvSpPr>
        <dsp:cNvPr id="0" name=""/>
        <dsp:cNvSpPr/>
      </dsp:nvSpPr>
      <dsp:spPr>
        <a:xfrm>
          <a:off x="6070530"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 shouts and throws herself to the floor.</a:t>
          </a:r>
        </a:p>
      </dsp:txBody>
      <dsp:txXfrm>
        <a:off x="6112310" y="1505144"/>
        <a:ext cx="2082717" cy="1342907"/>
      </dsp:txXfrm>
    </dsp:sp>
    <dsp:sp modelId="{740CD67F-9A9E-7E42-B3E5-4CED008EBB42}">
      <dsp:nvSpPr>
        <dsp:cNvPr id="0" name=""/>
        <dsp:cNvSpPr/>
      </dsp:nvSpPr>
      <dsp:spPr>
        <a:xfrm>
          <a:off x="8453435"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8453435" y="2015427"/>
        <a:ext cx="321475" cy="322342"/>
      </dsp:txXfrm>
    </dsp:sp>
    <dsp:sp modelId="{BDCA871A-6969-E744-961B-D1E25C0A9D73}">
      <dsp:nvSpPr>
        <dsp:cNvPr id="0" name=""/>
        <dsp:cNvSpPr/>
      </dsp:nvSpPr>
      <dsp:spPr>
        <a:xfrm>
          <a:off x="9103319"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 gives the child a candy bar, and the tantrum stops.</a:t>
          </a:r>
        </a:p>
      </dsp:txBody>
      <dsp:txXfrm>
        <a:off x="9145099" y="1505144"/>
        <a:ext cx="2082717" cy="13429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4BB6-6494-604D-BD8C-B12BBFE55FE8}">
      <dsp:nvSpPr>
        <dsp:cNvPr id="0" name=""/>
        <dsp:cNvSpPr/>
      </dsp:nvSpPr>
      <dsp:spPr>
        <a:xfrm>
          <a:off x="4954"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 asks for candy while in checkout line at grocery store. </a:t>
          </a:r>
        </a:p>
      </dsp:txBody>
      <dsp:txXfrm>
        <a:off x="46734" y="1505144"/>
        <a:ext cx="2082717" cy="1342907"/>
      </dsp:txXfrm>
    </dsp:sp>
    <dsp:sp modelId="{24E63997-EA2A-7342-948E-87E39A613E72}">
      <dsp:nvSpPr>
        <dsp:cNvPr id="0" name=""/>
        <dsp:cNvSpPr/>
      </dsp:nvSpPr>
      <dsp:spPr>
        <a:xfrm>
          <a:off x="2387859"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87859" y="2015427"/>
        <a:ext cx="321475" cy="322342"/>
      </dsp:txXfrm>
    </dsp:sp>
    <dsp:sp modelId="{2762ADAC-B500-C74E-870D-6B874FFB2EE5}">
      <dsp:nvSpPr>
        <dsp:cNvPr id="0" name=""/>
        <dsp:cNvSpPr/>
      </dsp:nvSpPr>
      <dsp:spPr>
        <a:xfrm>
          <a:off x="3037742"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 says no.</a:t>
          </a:r>
        </a:p>
      </dsp:txBody>
      <dsp:txXfrm>
        <a:off x="3079522" y="1505144"/>
        <a:ext cx="2082717" cy="1342907"/>
      </dsp:txXfrm>
    </dsp:sp>
    <dsp:sp modelId="{7615131B-0E99-3040-93F0-8F02C5D73242}">
      <dsp:nvSpPr>
        <dsp:cNvPr id="0" name=""/>
        <dsp:cNvSpPr/>
      </dsp:nvSpPr>
      <dsp:spPr>
        <a:xfrm>
          <a:off x="5420647"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420647" y="2015427"/>
        <a:ext cx="321475" cy="322342"/>
      </dsp:txXfrm>
    </dsp:sp>
    <dsp:sp modelId="{F540387D-220B-2B4D-A79D-EF15E62CD08C}">
      <dsp:nvSpPr>
        <dsp:cNvPr id="0" name=""/>
        <dsp:cNvSpPr/>
      </dsp:nvSpPr>
      <dsp:spPr>
        <a:xfrm>
          <a:off x="6070530"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 shouts and throws herself to the floor.</a:t>
          </a:r>
        </a:p>
      </dsp:txBody>
      <dsp:txXfrm>
        <a:off x="6112310" y="1505144"/>
        <a:ext cx="2082717" cy="1342907"/>
      </dsp:txXfrm>
    </dsp:sp>
    <dsp:sp modelId="{740CD67F-9A9E-7E42-B3E5-4CED008EBB42}">
      <dsp:nvSpPr>
        <dsp:cNvPr id="0" name=""/>
        <dsp:cNvSpPr/>
      </dsp:nvSpPr>
      <dsp:spPr>
        <a:xfrm>
          <a:off x="8453435" y="1907980"/>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8453435" y="2015427"/>
        <a:ext cx="321475" cy="322342"/>
      </dsp:txXfrm>
    </dsp:sp>
    <dsp:sp modelId="{BDCA871A-6969-E744-961B-D1E25C0A9D73}">
      <dsp:nvSpPr>
        <dsp:cNvPr id="0" name=""/>
        <dsp:cNvSpPr/>
      </dsp:nvSpPr>
      <dsp:spPr>
        <a:xfrm>
          <a:off x="9103319" y="1463364"/>
          <a:ext cx="2166277" cy="1426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Parent gives the child a candy bar, and the tantrum stops.</a:t>
          </a:r>
        </a:p>
      </dsp:txBody>
      <dsp:txXfrm>
        <a:off x="9145099" y="1505144"/>
        <a:ext cx="2082717" cy="13429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D14D-9759-4A1F-9D2C-574C7B1D6227}">
      <dsp:nvSpPr>
        <dsp:cNvPr id="0" name=""/>
        <dsp:cNvSpPr/>
      </dsp:nvSpPr>
      <dsp:spPr>
        <a:xfrm>
          <a:off x="0" y="530"/>
          <a:ext cx="11274552"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90DED-4C6B-4659-9BED-D5B5A31C14C2}">
      <dsp:nvSpPr>
        <dsp:cNvPr id="0" name=""/>
        <dsp:cNvSpPr/>
      </dsp:nvSpPr>
      <dsp:spPr>
        <a:xfrm>
          <a:off x="375302" y="279680"/>
          <a:ext cx="682367" cy="68236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E4178-3580-4125-B07E-58CED7F0864F}">
      <dsp:nvSpPr>
        <dsp:cNvPr id="0" name=""/>
        <dsp:cNvSpPr/>
      </dsp:nvSpPr>
      <dsp:spPr>
        <a:xfrm>
          <a:off x="1432972" y="530"/>
          <a:ext cx="9841579"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Behavior is learned, serves a purpose, and is related to the context in which it occurs.</a:t>
          </a:r>
        </a:p>
      </dsp:txBody>
      <dsp:txXfrm>
        <a:off x="1432972" y="530"/>
        <a:ext cx="9841579" cy="1240668"/>
      </dsp:txXfrm>
    </dsp:sp>
    <dsp:sp modelId="{EFFBFAAF-07D5-430D-B663-5E5F462537D9}">
      <dsp:nvSpPr>
        <dsp:cNvPr id="0" name=""/>
        <dsp:cNvSpPr/>
      </dsp:nvSpPr>
      <dsp:spPr>
        <a:xfrm>
          <a:off x="0" y="1551365"/>
          <a:ext cx="11274552"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DCFFD-BA38-48C8-AEA6-A1FE1F5369E6}">
      <dsp:nvSpPr>
        <dsp:cNvPr id="0" name=""/>
        <dsp:cNvSpPr/>
      </dsp:nvSpPr>
      <dsp:spPr>
        <a:xfrm rot="16200000">
          <a:off x="375302" y="1830516"/>
          <a:ext cx="682367" cy="68236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927E8B-3615-4AE4-92B9-C3C24ACD427F}">
      <dsp:nvSpPr>
        <dsp:cNvPr id="0" name=""/>
        <dsp:cNvSpPr/>
      </dsp:nvSpPr>
      <dsp:spPr>
        <a:xfrm>
          <a:off x="1432972" y="1551365"/>
          <a:ext cx="9841579"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Behavior can be increased or decreased by its consequences.</a:t>
          </a:r>
        </a:p>
      </dsp:txBody>
      <dsp:txXfrm>
        <a:off x="1432972" y="1551365"/>
        <a:ext cx="9841579" cy="1240668"/>
      </dsp:txXfrm>
    </dsp:sp>
    <dsp:sp modelId="{A4AEC05A-B8E0-4B86-B49E-195927B44082}">
      <dsp:nvSpPr>
        <dsp:cNvPr id="0" name=""/>
        <dsp:cNvSpPr/>
      </dsp:nvSpPr>
      <dsp:spPr>
        <a:xfrm>
          <a:off x="0" y="3102201"/>
          <a:ext cx="11274552" cy="1240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58FF-FA5F-4D2A-A8F5-9D7E76CBA69B}">
      <dsp:nvSpPr>
        <dsp:cNvPr id="0" name=""/>
        <dsp:cNvSpPr/>
      </dsp:nvSpPr>
      <dsp:spPr>
        <a:xfrm>
          <a:off x="375302" y="3381351"/>
          <a:ext cx="682367" cy="68236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9C52E-2C58-4725-B6D6-153FF6AABC7B}">
      <dsp:nvSpPr>
        <dsp:cNvPr id="0" name=""/>
        <dsp:cNvSpPr/>
      </dsp:nvSpPr>
      <dsp:spPr>
        <a:xfrm>
          <a:off x="1432972" y="3102201"/>
          <a:ext cx="9841579"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1111250">
            <a:lnSpc>
              <a:spcPct val="90000"/>
            </a:lnSpc>
            <a:spcBef>
              <a:spcPct val="0"/>
            </a:spcBef>
            <a:spcAft>
              <a:spcPct val="35000"/>
            </a:spcAft>
            <a:buNone/>
          </a:pPr>
          <a:r>
            <a:rPr lang="en-US" sz="2500" kern="1200" dirty="0"/>
            <a:t>Reinforcing desired behavior is ultimately more successful and durable than punishing problem behavior. </a:t>
          </a:r>
        </a:p>
      </dsp:txBody>
      <dsp:txXfrm>
        <a:off x="1432972" y="3102201"/>
        <a:ext cx="9841579" cy="124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E2374-6D43-4033-B118-09BB2F72F2F2}">
      <dsp:nvSpPr>
        <dsp:cNvPr id="0" name=""/>
        <dsp:cNvSpPr/>
      </dsp:nvSpPr>
      <dsp:spPr>
        <a:xfrm>
          <a:off x="0" y="484430"/>
          <a:ext cx="9526066"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13456D-8458-47AF-8151-D5FF9720E456}">
      <dsp:nvSpPr>
        <dsp:cNvPr id="0" name=""/>
        <dsp:cNvSpPr/>
      </dsp:nvSpPr>
      <dsp:spPr>
        <a:xfrm>
          <a:off x="462814" y="42140"/>
          <a:ext cx="9057941"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44" tIns="0" rIns="252044" bIns="0" numCol="1" spcCol="1270" anchor="ctr" anchorCtr="0">
          <a:noAutofit/>
        </a:bodyPr>
        <a:lstStyle/>
        <a:p>
          <a:pPr marL="0" lvl="0" indent="0" algn="l" defTabSz="1377950">
            <a:lnSpc>
              <a:spcPct val="90000"/>
            </a:lnSpc>
            <a:spcBef>
              <a:spcPct val="0"/>
            </a:spcBef>
            <a:spcAft>
              <a:spcPct val="35000"/>
            </a:spcAft>
            <a:buNone/>
          </a:pPr>
          <a:r>
            <a:rPr lang="en-US" sz="3100" kern="1200" dirty="0"/>
            <a:t>Identify how behavior is learned and reinforced.</a:t>
          </a:r>
        </a:p>
      </dsp:txBody>
      <dsp:txXfrm>
        <a:off x="507486" y="86812"/>
        <a:ext cx="8968597" cy="825776"/>
      </dsp:txXfrm>
    </dsp:sp>
    <dsp:sp modelId="{65E0F0E2-7557-441B-88B7-A218065D39AF}">
      <dsp:nvSpPr>
        <dsp:cNvPr id="0" name=""/>
        <dsp:cNvSpPr/>
      </dsp:nvSpPr>
      <dsp:spPr>
        <a:xfrm>
          <a:off x="0" y="1905861"/>
          <a:ext cx="9526066"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3F290-0356-415F-AB3D-7997900884A5}">
      <dsp:nvSpPr>
        <dsp:cNvPr id="0" name=""/>
        <dsp:cNvSpPr/>
      </dsp:nvSpPr>
      <dsp:spPr>
        <a:xfrm>
          <a:off x="462814" y="1448300"/>
          <a:ext cx="9057941"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44" tIns="0" rIns="252044" bIns="0" numCol="1" spcCol="1270" anchor="ctr" anchorCtr="0">
          <a:noAutofit/>
        </a:bodyPr>
        <a:lstStyle/>
        <a:p>
          <a:pPr marL="0" lvl="0" indent="0" algn="l" defTabSz="1377950">
            <a:lnSpc>
              <a:spcPct val="90000"/>
            </a:lnSpc>
            <a:spcBef>
              <a:spcPct val="0"/>
            </a:spcBef>
            <a:spcAft>
              <a:spcPct val="35000"/>
            </a:spcAft>
            <a:buNone/>
          </a:pPr>
          <a:r>
            <a:rPr lang="en-US" sz="3100" kern="1200" dirty="0"/>
            <a:t>Reinforce appropriate behavior.</a:t>
          </a:r>
        </a:p>
      </dsp:txBody>
      <dsp:txXfrm>
        <a:off x="507486" y="1492972"/>
        <a:ext cx="8968597" cy="825776"/>
      </dsp:txXfrm>
    </dsp:sp>
    <dsp:sp modelId="{06C291A9-689E-4016-99B6-15A30E6C4E24}">
      <dsp:nvSpPr>
        <dsp:cNvPr id="0" name=""/>
        <dsp:cNvSpPr/>
      </dsp:nvSpPr>
      <dsp:spPr>
        <a:xfrm>
          <a:off x="0" y="3312021"/>
          <a:ext cx="9526066"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FE629-1541-4D82-AE81-5541899BAFD5}">
      <dsp:nvSpPr>
        <dsp:cNvPr id="0" name=""/>
        <dsp:cNvSpPr/>
      </dsp:nvSpPr>
      <dsp:spPr>
        <a:xfrm>
          <a:off x="462814" y="2854461"/>
          <a:ext cx="9057941"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44" tIns="0" rIns="252044" bIns="0" numCol="1" spcCol="1270" anchor="ctr" anchorCtr="0">
          <a:noAutofit/>
        </a:bodyPr>
        <a:lstStyle/>
        <a:p>
          <a:pPr marL="0" lvl="0" indent="0" algn="l" defTabSz="1377950">
            <a:lnSpc>
              <a:spcPct val="90000"/>
            </a:lnSpc>
            <a:spcBef>
              <a:spcPct val="0"/>
            </a:spcBef>
            <a:spcAft>
              <a:spcPct val="35000"/>
            </a:spcAft>
            <a:buNone/>
          </a:pPr>
          <a:r>
            <a:rPr lang="en-US" sz="3100" kern="1200" dirty="0"/>
            <a:t>Avoid reinforcing inappropriate behavior.</a:t>
          </a:r>
        </a:p>
      </dsp:txBody>
      <dsp:txXfrm>
        <a:off x="507486" y="2899133"/>
        <a:ext cx="8968597"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28D99-E09E-469B-AE3B-AD877085AEC1}">
      <dsp:nvSpPr>
        <dsp:cNvPr id="0" name=""/>
        <dsp:cNvSpPr/>
      </dsp:nvSpPr>
      <dsp:spPr>
        <a:xfrm>
          <a:off x="7143" y="47272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A</a:t>
          </a:r>
        </a:p>
      </dsp:txBody>
      <dsp:txXfrm>
        <a:off x="44665" y="510247"/>
        <a:ext cx="2060143" cy="1206068"/>
      </dsp:txXfrm>
    </dsp:sp>
    <dsp:sp modelId="{4AFD96A3-2155-439C-92F5-D9FDA74F4398}">
      <dsp:nvSpPr>
        <dsp:cNvPr id="0" name=""/>
        <dsp:cNvSpPr/>
      </dsp:nvSpPr>
      <dsp:spPr>
        <a:xfrm>
          <a:off x="2355850" y="84851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355850" y="954423"/>
        <a:ext cx="316861" cy="317716"/>
      </dsp:txXfrm>
    </dsp:sp>
    <dsp:sp modelId="{A52504C9-69FF-4C7E-B02A-26532A66EE86}">
      <dsp:nvSpPr>
        <dsp:cNvPr id="0" name=""/>
        <dsp:cNvSpPr/>
      </dsp:nvSpPr>
      <dsp:spPr>
        <a:xfrm>
          <a:off x="2996406" y="47272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B</a:t>
          </a:r>
        </a:p>
      </dsp:txBody>
      <dsp:txXfrm>
        <a:off x="3033928" y="510247"/>
        <a:ext cx="2060143" cy="1206068"/>
      </dsp:txXfrm>
    </dsp:sp>
    <dsp:sp modelId="{69C27FDD-07A4-463E-BB68-8D301D3B4DCB}">
      <dsp:nvSpPr>
        <dsp:cNvPr id="0" name=""/>
        <dsp:cNvSpPr/>
      </dsp:nvSpPr>
      <dsp:spPr>
        <a:xfrm>
          <a:off x="5345112" y="848518"/>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345112" y="954423"/>
        <a:ext cx="316861" cy="317716"/>
      </dsp:txXfrm>
    </dsp:sp>
    <dsp:sp modelId="{EB458EE1-EF1A-4490-B09A-96BBE048EB2D}">
      <dsp:nvSpPr>
        <dsp:cNvPr id="0" name=""/>
        <dsp:cNvSpPr/>
      </dsp:nvSpPr>
      <dsp:spPr>
        <a:xfrm>
          <a:off x="5985668" y="472725"/>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C</a:t>
          </a:r>
        </a:p>
      </dsp:txBody>
      <dsp:txXfrm>
        <a:off x="6023190" y="510247"/>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3241-9469-4F95-9395-E5C6EB5688BD}">
      <dsp:nvSpPr>
        <dsp:cNvPr id="0" name=""/>
        <dsp:cNvSpPr/>
      </dsp:nvSpPr>
      <dsp:spPr>
        <a:xfrm>
          <a:off x="9910" y="620272"/>
          <a:ext cx="2962155" cy="177729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61965" y="672327"/>
        <a:ext cx="2858045" cy="1673183"/>
      </dsp:txXfrm>
    </dsp:sp>
    <dsp:sp modelId="{5608E67E-9977-41E2-8A2A-B7B51AAF1D4C}">
      <dsp:nvSpPr>
        <dsp:cNvPr id="0" name=""/>
        <dsp:cNvSpPr/>
      </dsp:nvSpPr>
      <dsp:spPr>
        <a:xfrm>
          <a:off x="3268281" y="1141611"/>
          <a:ext cx="627977" cy="734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268281" y="1288534"/>
        <a:ext cx="439584" cy="440768"/>
      </dsp:txXfrm>
    </dsp:sp>
    <dsp:sp modelId="{319DBBB6-7566-40C2-A777-B12E28E9747E}">
      <dsp:nvSpPr>
        <dsp:cNvPr id="0" name=""/>
        <dsp:cNvSpPr/>
      </dsp:nvSpPr>
      <dsp:spPr>
        <a:xfrm>
          <a:off x="4156928" y="620272"/>
          <a:ext cx="2962155" cy="177729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4208983" y="672327"/>
        <a:ext cx="2858045" cy="1673183"/>
      </dsp:txXfrm>
    </dsp:sp>
    <dsp:sp modelId="{0F5C249C-0C2A-45F7-82B5-7D2EAF45FD6D}">
      <dsp:nvSpPr>
        <dsp:cNvPr id="0" name=""/>
        <dsp:cNvSpPr/>
      </dsp:nvSpPr>
      <dsp:spPr>
        <a:xfrm>
          <a:off x="7415299" y="1141611"/>
          <a:ext cx="627977" cy="734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415299" y="1288534"/>
        <a:ext cx="439584" cy="440768"/>
      </dsp:txXfrm>
    </dsp:sp>
    <dsp:sp modelId="{DA2888DA-2F0A-496A-8690-FC97CAFB0E72}">
      <dsp:nvSpPr>
        <dsp:cNvPr id="0" name=""/>
        <dsp:cNvSpPr/>
      </dsp:nvSpPr>
      <dsp:spPr>
        <a:xfrm>
          <a:off x="8303946" y="620272"/>
          <a:ext cx="2962155" cy="177729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C</a:t>
          </a:r>
        </a:p>
      </dsp:txBody>
      <dsp:txXfrm>
        <a:off x="8356001" y="672327"/>
        <a:ext cx="2858045" cy="1673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3241-9469-4F95-9395-E5C6EB5688BD}">
      <dsp:nvSpPr>
        <dsp:cNvPr id="0" name=""/>
        <dsp:cNvSpPr/>
      </dsp:nvSpPr>
      <dsp:spPr>
        <a:xfrm>
          <a:off x="9910" y="668403"/>
          <a:ext cx="2962155" cy="177729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A</a:t>
          </a:r>
        </a:p>
      </dsp:txBody>
      <dsp:txXfrm>
        <a:off x="61965" y="720458"/>
        <a:ext cx="2858045" cy="1673183"/>
      </dsp:txXfrm>
    </dsp:sp>
    <dsp:sp modelId="{5608E67E-9977-41E2-8A2A-B7B51AAF1D4C}">
      <dsp:nvSpPr>
        <dsp:cNvPr id="0" name=""/>
        <dsp:cNvSpPr/>
      </dsp:nvSpPr>
      <dsp:spPr>
        <a:xfrm>
          <a:off x="3268281" y="1189742"/>
          <a:ext cx="627977" cy="734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268281" y="1336665"/>
        <a:ext cx="439584" cy="440768"/>
      </dsp:txXfrm>
    </dsp:sp>
    <dsp:sp modelId="{319DBBB6-7566-40C2-A777-B12E28E9747E}">
      <dsp:nvSpPr>
        <dsp:cNvPr id="0" name=""/>
        <dsp:cNvSpPr/>
      </dsp:nvSpPr>
      <dsp:spPr>
        <a:xfrm>
          <a:off x="4156928" y="668403"/>
          <a:ext cx="2962155" cy="177729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B</a:t>
          </a:r>
        </a:p>
      </dsp:txBody>
      <dsp:txXfrm>
        <a:off x="4208983" y="720458"/>
        <a:ext cx="2858045" cy="1673183"/>
      </dsp:txXfrm>
    </dsp:sp>
    <dsp:sp modelId="{0F5C249C-0C2A-45F7-82B5-7D2EAF45FD6D}">
      <dsp:nvSpPr>
        <dsp:cNvPr id="0" name=""/>
        <dsp:cNvSpPr/>
      </dsp:nvSpPr>
      <dsp:spPr>
        <a:xfrm>
          <a:off x="7415299" y="1189742"/>
          <a:ext cx="627977" cy="734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415299" y="1336665"/>
        <a:ext cx="439584" cy="440768"/>
      </dsp:txXfrm>
    </dsp:sp>
    <dsp:sp modelId="{DA2888DA-2F0A-496A-8690-FC97CAFB0E72}">
      <dsp:nvSpPr>
        <dsp:cNvPr id="0" name=""/>
        <dsp:cNvSpPr/>
      </dsp:nvSpPr>
      <dsp:spPr>
        <a:xfrm>
          <a:off x="8303946" y="668403"/>
          <a:ext cx="2962155" cy="177729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prstClr val="white"/>
              </a:solidFill>
              <a:latin typeface="Arial"/>
              <a:ea typeface="+mn-ea"/>
              <a:cs typeface="+mn-cs"/>
            </a:rPr>
            <a:t>C</a:t>
          </a:r>
        </a:p>
      </dsp:txBody>
      <dsp:txXfrm>
        <a:off x="8356001" y="720458"/>
        <a:ext cx="2858045" cy="1673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4B0A4-565E-4635-90CE-15000841EF01}">
      <dsp:nvSpPr>
        <dsp:cNvPr id="0" name=""/>
        <dsp:cNvSpPr/>
      </dsp:nvSpPr>
      <dsp:spPr>
        <a:xfrm>
          <a:off x="9910" y="165154"/>
          <a:ext cx="2962172" cy="177730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Ms. Hernandez asks Tony to solve a problem.</a:t>
          </a:r>
        </a:p>
      </dsp:txBody>
      <dsp:txXfrm>
        <a:off x="61965" y="217209"/>
        <a:ext cx="2858062" cy="1673193"/>
      </dsp:txXfrm>
    </dsp:sp>
    <dsp:sp modelId="{76BBDE51-F97A-4BC9-A0A4-A234F22AC559}">
      <dsp:nvSpPr>
        <dsp:cNvPr id="0" name=""/>
        <dsp:cNvSpPr/>
      </dsp:nvSpPr>
      <dsp:spPr>
        <a:xfrm>
          <a:off x="3268300" y="686496"/>
          <a:ext cx="627980" cy="73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3268300" y="833420"/>
        <a:ext cx="439586" cy="440770"/>
      </dsp:txXfrm>
    </dsp:sp>
    <dsp:sp modelId="{212D56DC-0A7B-4317-9901-72982C5229E3}">
      <dsp:nvSpPr>
        <dsp:cNvPr id="0" name=""/>
        <dsp:cNvSpPr/>
      </dsp:nvSpPr>
      <dsp:spPr>
        <a:xfrm>
          <a:off x="4156951" y="165154"/>
          <a:ext cx="2962172" cy="177730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Tony makes an off-topic comment about video games.</a:t>
          </a:r>
        </a:p>
      </dsp:txBody>
      <dsp:txXfrm>
        <a:off x="4209006" y="217209"/>
        <a:ext cx="2858062" cy="1673193"/>
      </dsp:txXfrm>
    </dsp:sp>
    <dsp:sp modelId="{346EA205-76B7-4FA5-9DB4-97E17038B68C}">
      <dsp:nvSpPr>
        <dsp:cNvPr id="0" name=""/>
        <dsp:cNvSpPr/>
      </dsp:nvSpPr>
      <dsp:spPr>
        <a:xfrm>
          <a:off x="7415341" y="686496"/>
          <a:ext cx="627980" cy="73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7415341" y="833420"/>
        <a:ext cx="439586" cy="440770"/>
      </dsp:txXfrm>
    </dsp:sp>
    <dsp:sp modelId="{FEFA4A94-AA8B-41B8-8A29-92A982CA4CDD}">
      <dsp:nvSpPr>
        <dsp:cNvPr id="0" name=""/>
        <dsp:cNvSpPr/>
      </dsp:nvSpPr>
      <dsp:spPr>
        <a:xfrm>
          <a:off x="8303993" y="165154"/>
          <a:ext cx="2962172" cy="1777303"/>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Ms. Hernandez calls on another student to solve the problem.</a:t>
          </a:r>
        </a:p>
      </dsp:txBody>
      <dsp:txXfrm>
        <a:off x="8356048" y="217209"/>
        <a:ext cx="2858062" cy="1673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9FD0E-728C-46FF-8438-51E858D04859}">
      <dsp:nvSpPr>
        <dsp:cNvPr id="0" name=""/>
        <dsp:cNvSpPr/>
      </dsp:nvSpPr>
      <dsp:spPr>
        <a:xfrm>
          <a:off x="4954" y="134992"/>
          <a:ext cx="2166277" cy="173735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Setting Event</a:t>
          </a:r>
        </a:p>
      </dsp:txBody>
      <dsp:txXfrm>
        <a:off x="55839" y="185877"/>
        <a:ext cx="2064507" cy="1635588"/>
      </dsp:txXfrm>
    </dsp:sp>
    <dsp:sp modelId="{3F85799F-22F9-43D3-8FE5-504224DC0D1E}">
      <dsp:nvSpPr>
        <dsp:cNvPr id="0" name=""/>
        <dsp:cNvSpPr/>
      </dsp:nvSpPr>
      <dsp:spPr>
        <a:xfrm>
          <a:off x="2387859" y="735053"/>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387859" y="842500"/>
        <a:ext cx="321475" cy="322342"/>
      </dsp:txXfrm>
    </dsp:sp>
    <dsp:sp modelId="{4117F939-23FC-4FB6-A4E5-F8E546FEE55C}">
      <dsp:nvSpPr>
        <dsp:cNvPr id="0" name=""/>
        <dsp:cNvSpPr/>
      </dsp:nvSpPr>
      <dsp:spPr>
        <a:xfrm>
          <a:off x="3037743" y="134992"/>
          <a:ext cx="2166277" cy="1737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Antecedent</a:t>
          </a:r>
        </a:p>
      </dsp:txBody>
      <dsp:txXfrm>
        <a:off x="3088628" y="185877"/>
        <a:ext cx="2064507" cy="1635588"/>
      </dsp:txXfrm>
    </dsp:sp>
    <dsp:sp modelId="{74178989-8659-4D08-9FFF-74203F692CB2}">
      <dsp:nvSpPr>
        <dsp:cNvPr id="0" name=""/>
        <dsp:cNvSpPr/>
      </dsp:nvSpPr>
      <dsp:spPr>
        <a:xfrm>
          <a:off x="5420648" y="735053"/>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420648" y="842500"/>
        <a:ext cx="321475" cy="322342"/>
      </dsp:txXfrm>
    </dsp:sp>
    <dsp:sp modelId="{6BCCB7D5-B261-4E4B-86EF-63A8FBD44E85}">
      <dsp:nvSpPr>
        <dsp:cNvPr id="0" name=""/>
        <dsp:cNvSpPr/>
      </dsp:nvSpPr>
      <dsp:spPr>
        <a:xfrm>
          <a:off x="6070531" y="134992"/>
          <a:ext cx="2166277" cy="1737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Behavior</a:t>
          </a:r>
        </a:p>
      </dsp:txBody>
      <dsp:txXfrm>
        <a:off x="6121416" y="185877"/>
        <a:ext cx="2064507" cy="1635588"/>
      </dsp:txXfrm>
    </dsp:sp>
    <dsp:sp modelId="{0083A14A-9B5D-4326-A8E0-5FB4DCC3ABF3}">
      <dsp:nvSpPr>
        <dsp:cNvPr id="0" name=""/>
        <dsp:cNvSpPr/>
      </dsp:nvSpPr>
      <dsp:spPr>
        <a:xfrm>
          <a:off x="8453436" y="735053"/>
          <a:ext cx="459250" cy="537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8453436" y="842500"/>
        <a:ext cx="321475" cy="322342"/>
      </dsp:txXfrm>
    </dsp:sp>
    <dsp:sp modelId="{BC5CA791-E610-4629-9779-2B12B8790535}">
      <dsp:nvSpPr>
        <dsp:cNvPr id="0" name=""/>
        <dsp:cNvSpPr/>
      </dsp:nvSpPr>
      <dsp:spPr>
        <a:xfrm>
          <a:off x="9103319" y="134992"/>
          <a:ext cx="2166277" cy="1737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Consequence</a:t>
          </a:r>
        </a:p>
      </dsp:txBody>
      <dsp:txXfrm>
        <a:off x="9154204" y="185877"/>
        <a:ext cx="2064507" cy="16355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53F3-12F4-4023-94FA-132840BC8686}">
      <dsp:nvSpPr>
        <dsp:cNvPr id="0" name=""/>
        <dsp:cNvSpPr/>
      </dsp:nvSpPr>
      <dsp:spPr>
        <a:xfrm>
          <a:off x="4886" y="359339"/>
          <a:ext cx="2136519" cy="1737362"/>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Anthony is reprimanded by his mother before school.</a:t>
          </a:r>
        </a:p>
      </dsp:txBody>
      <dsp:txXfrm>
        <a:off x="55772" y="410225"/>
        <a:ext cx="2034747" cy="1635590"/>
      </dsp:txXfrm>
    </dsp:sp>
    <dsp:sp modelId="{BCF0AC09-AD1F-45F1-9FA2-94B22A19C622}">
      <dsp:nvSpPr>
        <dsp:cNvPr id="0" name=""/>
        <dsp:cNvSpPr/>
      </dsp:nvSpPr>
      <dsp:spPr>
        <a:xfrm rot="21573503">
          <a:off x="2407219" y="950637"/>
          <a:ext cx="563558" cy="529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07221" y="1057221"/>
        <a:ext cx="404601" cy="317914"/>
      </dsp:txXfrm>
    </dsp:sp>
    <dsp:sp modelId="{E27B1C60-B345-4B76-AACD-EA1B0995DAA0}">
      <dsp:nvSpPr>
        <dsp:cNvPr id="0" name=""/>
        <dsp:cNvSpPr/>
      </dsp:nvSpPr>
      <dsp:spPr>
        <a:xfrm>
          <a:off x="3204691" y="334675"/>
          <a:ext cx="2136519" cy="1737362"/>
        </a:xfrm>
        <a:prstGeom prst="roundRect">
          <a:avLst>
            <a:gd name="adj" fmla="val 10000"/>
          </a:avLst>
        </a:prstGeom>
        <a:solidFill>
          <a:schemeClr val="accent1"/>
        </a:solidFill>
        <a:ln>
          <a:solidFill>
            <a:schemeClr val="accent1"/>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Ms. Chandler asks Anthony to complete a math assignment.</a:t>
          </a:r>
        </a:p>
      </dsp:txBody>
      <dsp:txXfrm>
        <a:off x="3255577" y="385561"/>
        <a:ext cx="2034747" cy="1635590"/>
      </dsp:txXfrm>
    </dsp:sp>
    <dsp:sp modelId="{B4676A73-E283-44A5-990E-DE85E2EE3E0F}">
      <dsp:nvSpPr>
        <dsp:cNvPr id="0" name=""/>
        <dsp:cNvSpPr/>
      </dsp:nvSpPr>
      <dsp:spPr>
        <a:xfrm rot="30472">
          <a:off x="5502686" y="950845"/>
          <a:ext cx="342356" cy="529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02688" y="1056361"/>
        <a:ext cx="239649" cy="317914"/>
      </dsp:txXfrm>
    </dsp:sp>
    <dsp:sp modelId="{6E3142E1-FF9B-46CA-B4B4-47021DC38323}">
      <dsp:nvSpPr>
        <dsp:cNvPr id="0" name=""/>
        <dsp:cNvSpPr/>
      </dsp:nvSpPr>
      <dsp:spPr>
        <a:xfrm>
          <a:off x="5987140" y="359339"/>
          <a:ext cx="2136519" cy="1737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Anthony puts his head down on his desk.</a:t>
          </a:r>
        </a:p>
      </dsp:txBody>
      <dsp:txXfrm>
        <a:off x="6038026" y="410225"/>
        <a:ext cx="2034747" cy="1635590"/>
      </dsp:txXfrm>
    </dsp:sp>
    <dsp:sp modelId="{4315B7D3-18B5-4455-8A27-F62F406CA77F}">
      <dsp:nvSpPr>
        <dsp:cNvPr id="0" name=""/>
        <dsp:cNvSpPr/>
      </dsp:nvSpPr>
      <dsp:spPr>
        <a:xfrm>
          <a:off x="8337312" y="963092"/>
          <a:ext cx="452942" cy="529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8337312" y="1069063"/>
        <a:ext cx="317059" cy="317914"/>
      </dsp:txXfrm>
    </dsp:sp>
    <dsp:sp modelId="{2EBEBB75-9347-4099-80D2-65CDF7DC1E3F}">
      <dsp:nvSpPr>
        <dsp:cNvPr id="0" name=""/>
        <dsp:cNvSpPr/>
      </dsp:nvSpPr>
      <dsp:spPr>
        <a:xfrm>
          <a:off x="8978268" y="359339"/>
          <a:ext cx="2136519" cy="1737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Anthony is reprimanded and receives a zero.</a:t>
          </a:r>
        </a:p>
      </dsp:txBody>
      <dsp:txXfrm>
        <a:off x="9029154" y="410225"/>
        <a:ext cx="2034747" cy="1635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3241-9469-4F95-9395-E5C6EB5688BD}">
      <dsp:nvSpPr>
        <dsp:cNvPr id="0" name=""/>
        <dsp:cNvSpPr/>
      </dsp:nvSpPr>
      <dsp:spPr>
        <a:xfrm>
          <a:off x="10033" y="268720"/>
          <a:ext cx="2998870" cy="179932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62733" y="321420"/>
        <a:ext cx="2893470" cy="1693922"/>
      </dsp:txXfrm>
    </dsp:sp>
    <dsp:sp modelId="{5608E67E-9977-41E2-8A2A-B7B51AAF1D4C}">
      <dsp:nvSpPr>
        <dsp:cNvPr id="0" name=""/>
        <dsp:cNvSpPr/>
      </dsp:nvSpPr>
      <dsp:spPr>
        <a:xfrm>
          <a:off x="3308791" y="796522"/>
          <a:ext cx="635760" cy="743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308791" y="945266"/>
        <a:ext cx="445032" cy="446231"/>
      </dsp:txXfrm>
    </dsp:sp>
    <dsp:sp modelId="{319DBBB6-7566-40C2-A777-B12E28E9747E}">
      <dsp:nvSpPr>
        <dsp:cNvPr id="0" name=""/>
        <dsp:cNvSpPr/>
      </dsp:nvSpPr>
      <dsp:spPr>
        <a:xfrm>
          <a:off x="4208452" y="268720"/>
          <a:ext cx="2998870" cy="179932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4261152" y="321420"/>
        <a:ext cx="2893470" cy="1693922"/>
      </dsp:txXfrm>
    </dsp:sp>
    <dsp:sp modelId="{0F5C249C-0C2A-45F7-82B5-7D2EAF45FD6D}">
      <dsp:nvSpPr>
        <dsp:cNvPr id="0" name=""/>
        <dsp:cNvSpPr/>
      </dsp:nvSpPr>
      <dsp:spPr>
        <a:xfrm>
          <a:off x="7507210" y="796522"/>
          <a:ext cx="635760" cy="743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507210" y="945266"/>
        <a:ext cx="445032" cy="446231"/>
      </dsp:txXfrm>
    </dsp:sp>
    <dsp:sp modelId="{DA2888DA-2F0A-496A-8690-FC97CAFB0E72}">
      <dsp:nvSpPr>
        <dsp:cNvPr id="0" name=""/>
        <dsp:cNvSpPr/>
      </dsp:nvSpPr>
      <dsp:spPr>
        <a:xfrm>
          <a:off x="8406871" y="268720"/>
          <a:ext cx="2998870" cy="1799322"/>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t>
          </a:r>
        </a:p>
      </dsp:txBody>
      <dsp:txXfrm>
        <a:off x="8459571" y="321420"/>
        <a:ext cx="2893470" cy="16939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95222" y="8719528"/>
            <a:ext cx="3056414" cy="465455"/>
          </a:xfrm>
          <a:prstGeom prst="rect">
            <a:avLst/>
          </a:prstGeom>
        </p:spPr>
        <p:txBody>
          <a:bodyPr vert="horz" lIns="93324" tIns="46662" rIns="93324" bIns="46662"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3"/>
            <a:ext cx="3056414"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15358" y="8935238"/>
            <a:ext cx="340611"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29793" y="124118"/>
            <a:ext cx="853090"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572" y="204087"/>
            <a:ext cx="3680212"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95222" y="8688500"/>
            <a:ext cx="3056414"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87438" y="690563"/>
            <a:ext cx="4878387"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3542764"/>
            <a:ext cx="7051631"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3"/>
            <a:ext cx="3056414"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34869" y="9036542"/>
            <a:ext cx="183527"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93738"/>
            <a:ext cx="4879975"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cs typeface="Calibri" panose="020F0502020204030204" pitchFamily="34" charset="0"/>
              </a:rPr>
              <a:t>Welcome</a:t>
            </a:r>
            <a:r>
              <a:rPr lang="en-US" sz="1200" b="0" i="1" baseline="0" dirty="0">
                <a:latin typeface="Calibri" panose="020F0502020204030204" pitchFamily="34" charset="0"/>
                <a:cs typeface="Calibri" panose="020F0502020204030204" pitchFamily="34" charset="0"/>
              </a:rPr>
              <a:t> to the National Center on Intensive Intervention’s (NCII’s) module on Behavior Basics: Understanding Principles of Behavior. This module includes slides, speaker notes, and a workbook of activities. </a:t>
            </a:r>
          </a:p>
          <a:p>
            <a:endParaRPr lang="en-US" sz="1200" dirty="0">
              <a:latin typeface="Calibri" panose="020F0502020204030204" pitchFamily="34" charset="0"/>
              <a:cs typeface="Calibri" panose="020F0502020204030204" pitchFamily="34" charset="0"/>
            </a:endParaRPr>
          </a:p>
          <a:p>
            <a:pPr marL="0" indent="0">
              <a:buFont typeface="+mj-lt"/>
              <a:buNone/>
            </a:pPr>
            <a:r>
              <a:rPr lang="en-US" sz="1200" b="0" i="1" baseline="0" dirty="0">
                <a:latin typeface="Calibri" panose="020F0502020204030204" pitchFamily="34" charset="0"/>
                <a:cs typeface="Calibri" panose="020F0502020204030204" pitchFamily="34" charset="0"/>
              </a:rPr>
              <a:t>This module is intended for individuals and teams who are interested in learning the basics of behavioral principles.</a:t>
            </a:r>
          </a:p>
          <a:p>
            <a:pPr marL="0" indent="0">
              <a:buFont typeface="+mj-lt"/>
              <a:buNone/>
            </a:pPr>
            <a:endParaRPr lang="en-US" sz="1200" b="0" i="1"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This presentation is intended to focus specifically on introducing behavioral principles. Additional resources on </a:t>
            </a:r>
            <a:r>
              <a:rPr lang="en-US" sz="1200" i="1" dirty="0"/>
              <a:t>Behavioral Strategies to Support Intensive Intervention </a:t>
            </a:r>
            <a:r>
              <a:rPr lang="en-US" sz="1200" dirty="0"/>
              <a:t>can be found here: https://intensiveintervention.org/intervention-resources/behavior-strategies-support-intensifying-interventions</a:t>
            </a:r>
          </a:p>
          <a:p>
            <a:pPr marL="0" indent="0">
              <a:buFont typeface="+mj-lt"/>
              <a:buNone/>
            </a:pPr>
            <a:endParaRPr lang="en-US" sz="1200" b="0" i="1" baseline="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altLang="en-US" sz="1200" i="1" dirty="0">
                <a:latin typeface="Calibri" panose="020F0502020204030204" pitchFamily="34" charset="0"/>
                <a:ea typeface="ＭＳ Ｐゴシック" panose="020B0600070205080204" pitchFamily="34" charset="-128"/>
                <a:cs typeface="Calibri" panose="020F0502020204030204" pitchFamily="34" charset="0"/>
              </a:rPr>
              <a:t>The recommended time frame for this presentation is 90 minutes, with an additional 30 minutes for activities. The length of time for the module may be adapted based on the needs of participants. </a:t>
            </a:r>
          </a:p>
          <a:p>
            <a:pPr>
              <a:spcBef>
                <a:spcPts val="600"/>
              </a:spcBef>
            </a:pPr>
            <a:r>
              <a:rPr lang="en-US" altLang="en-US" sz="1200" i="1" dirty="0">
                <a:latin typeface="Calibri" panose="020F0502020204030204" pitchFamily="34" charset="0"/>
                <a:ea typeface="ＭＳ Ｐゴシック" panose="020B0600070205080204" pitchFamily="34" charset="-128"/>
                <a:cs typeface="Calibri" panose="020F0502020204030204" pitchFamily="34" charset="0"/>
              </a:rPr>
              <a:t>Introduce yourself (or yourselves) as the facilitator(s) and briefly cite your professional experience </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in regard to behavioral principles.</a:t>
            </a:r>
          </a:p>
          <a:p>
            <a:pPr>
              <a:spcBef>
                <a:spcPts val="600"/>
              </a:spcBef>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US" altLang="en-US" i="1" dirty="0">
                <a:latin typeface="Calibri" panose="020F0502020204030204" pitchFamily="34" charset="0"/>
                <a:ea typeface="ＭＳ Ｐゴシック" panose="020B0600070205080204" pitchFamily="34" charset="-128"/>
                <a:cs typeface="Calibri" panose="020F0502020204030204" pitchFamily="34" charset="0"/>
              </a:rPr>
              <a:t>Although permission to reprint this publication is not necessary, the citation should be: </a:t>
            </a:r>
          </a:p>
          <a:p>
            <a:r>
              <a:rPr lang="en-US" altLang="en-US" i="1" dirty="0">
                <a:latin typeface="Calibri" panose="020F0502020204030204" pitchFamily="34" charset="0"/>
                <a:ea typeface="ＭＳ Ｐゴシック" panose="020B0600070205080204" pitchFamily="34" charset="-128"/>
                <a:cs typeface="Calibri" panose="020F0502020204030204" pitchFamily="34" charset="0"/>
              </a:rPr>
              <a:t>National Center on Intensive Intervention. (2021). </a:t>
            </a:r>
            <a:r>
              <a:rPr lang="en-US" sz="1200" i="1" dirty="0">
                <a:latin typeface="Calibri" panose="020F0502020204030204" pitchFamily="34" charset="0"/>
                <a:cs typeface="Calibri" panose="020F0502020204030204" pitchFamily="34" charset="0"/>
              </a:rPr>
              <a:t>Behavior Basics: Understanding the Principles of Behavior</a:t>
            </a:r>
            <a:r>
              <a:rPr lang="en-US" altLang="en-US" i="1" dirty="0">
                <a:latin typeface="Calibri" panose="020F0502020204030204" pitchFamily="34" charset="0"/>
                <a:ea typeface="ＭＳ Ｐゴシック" panose="020B0600070205080204" pitchFamily="34" charset="-128"/>
                <a:cs typeface="Calibri" panose="020F0502020204030204" pitchFamily="34" charset="0"/>
              </a:rPr>
              <a:t>. U.S. Department of Education, Office of Special Education Programs, National Center on Intensive Intervention.</a:t>
            </a:r>
            <a:endParaRPr lang="en-US" altLang="en-US" b="1" i="1" dirty="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i="1" dirty="0">
              <a:latin typeface="Calibri" panose="020F0502020204030204" pitchFamily="34" charset="0"/>
              <a:ea typeface="ＭＳ Ｐゴシック" panose="020B0600070205080204" pitchFamily="34" charset="-128"/>
              <a:cs typeface="Calibri" panose="020F0502020204030204" pitchFamily="34" charset="0"/>
            </a:endParaRPr>
          </a:p>
          <a:p>
            <a:r>
              <a:rPr lang="en-US" sz="1200" b="0" i="1" baseline="0" dirty="0">
                <a:latin typeface="Calibri" panose="020F0502020204030204" pitchFamily="34" charset="0"/>
                <a:cs typeface="Calibri" panose="020F0502020204030204" pitchFamily="34" charset="0"/>
              </a:rPr>
              <a:t>Tips for using the speaker notes: </a:t>
            </a:r>
            <a:endParaRPr lang="en-US" sz="1200" b="0" baseline="0" dirty="0">
              <a:latin typeface="Calibri" panose="020F0502020204030204" pitchFamily="34" charset="0"/>
              <a:cs typeface="Calibri" panose="020F0502020204030204" pitchFamily="34" charset="0"/>
            </a:endParaRPr>
          </a:p>
          <a:p>
            <a:pPr marL="457200" lvl="0" indent="-228600">
              <a:buFont typeface="Arial"/>
              <a:buChar char="•"/>
            </a:pPr>
            <a:r>
              <a:rPr lang="en-US" sz="1200" i="1" dirty="0">
                <a:latin typeface="Calibri" panose="020F0502020204030204" pitchFamily="34" charset="0"/>
                <a:cs typeface="Calibri" panose="020F0502020204030204" pitchFamily="34" charset="0"/>
              </a:rPr>
              <a:t>Text formatted in standard font provides a sample script for the facilitator.</a:t>
            </a:r>
          </a:p>
          <a:p>
            <a:pPr marL="457200" lvl="0" indent="-228600">
              <a:buFont typeface="Arial"/>
              <a:buChar char="•"/>
            </a:pPr>
            <a:r>
              <a:rPr lang="en-US" sz="1200" i="1" dirty="0">
                <a:latin typeface="Calibri" panose="020F0502020204030204" pitchFamily="34" charset="0"/>
                <a:cs typeface="Calibri" panose="020F0502020204030204" pitchFamily="34" charset="0"/>
              </a:rPr>
              <a:t>Text formatted in italics is intended as directions, notes, or background information for the facilitator, including notes for animations within the slide deck. </a:t>
            </a:r>
          </a:p>
          <a:p>
            <a:pPr marL="457200" lvl="0" indent="-228600">
              <a:buFont typeface="Arial"/>
              <a:buChar char="•"/>
            </a:pPr>
            <a:r>
              <a:rPr lang="en-US" sz="1200" i="1" dirty="0">
                <a:latin typeface="Calibri" panose="020F0502020204030204" pitchFamily="34" charset="0"/>
                <a:cs typeface="Calibri" panose="020F0502020204030204" pitchFamily="34" charset="0"/>
              </a:rPr>
              <a:t>Slides that reference handouts that can be found in the speaker notes are noted with a banner indicating the handout. </a:t>
            </a:r>
          </a:p>
          <a:p>
            <a:pPr marL="171450" lvl="0" indent="-171450">
              <a:buFont typeface="Arial"/>
              <a:buChar char="•"/>
            </a:pPr>
            <a:endParaRPr lang="en-US" i="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487190" y="9036539"/>
            <a:ext cx="78885"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97077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To develop an effective behavior support plan for Tony, there is a need to pinpoint the behavior, moving from broad generalizations to specific, observable and measurable behaviors. Saying Tony has an attitude and disrupts class is very vague, implies a judgement, and does not communicate a specific behavior deficit or excesses Tony demonstrates. It also fails to describe exactly what behaviors are disrupting the class, how often the disruptions happens, and under what conditions it happens. The rewritten example clearly communicates the observable and measurable behaviors that are seen in the classroom context.  </a:t>
            </a:r>
          </a:p>
          <a:p>
            <a:endParaRPr lang="en-US" sz="1200" dirty="0">
              <a:latin typeface="Calibri" panose="020F0502020204030204" pitchFamily="34" charset="0"/>
              <a:cs typeface="Calibri" panose="020F0502020204030204" pitchFamily="34" charset="0"/>
            </a:endParaRPr>
          </a:p>
          <a:p>
            <a:pPr marL="0" marR="0">
              <a:spcBef>
                <a:spcPts val="15"/>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330895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5"/>
              </a:spcBef>
              <a:spcAft>
                <a:spcPts val="0"/>
              </a:spcAft>
            </a:pPr>
            <a:r>
              <a:rPr lang="en-US" sz="1200" dirty="0">
                <a:latin typeface="Calibri" panose="020F0502020204030204" pitchFamily="34" charset="0"/>
                <a:cs typeface="Calibri" panose="020F0502020204030204" pitchFamily="34" charset="0"/>
              </a:rPr>
              <a:t>Let’s think about another example. Here is an additional non-example and example of operational definitions for Amara’s behavior.</a:t>
            </a:r>
          </a:p>
          <a:p>
            <a:pPr marL="0" marR="0">
              <a:spcBef>
                <a:spcPts val="15"/>
              </a:spcBef>
              <a:spcAft>
                <a:spcPts val="0"/>
              </a:spcAft>
            </a:pPr>
            <a:endParaRPr lang="en-US" sz="1200" dirty="0">
              <a:latin typeface="Calibri" panose="020F0502020204030204" pitchFamily="34" charset="0"/>
              <a:cs typeface="Calibri" panose="020F0502020204030204" pitchFamily="34" charset="0"/>
            </a:endParaRPr>
          </a:p>
          <a:p>
            <a:pPr marL="0" marR="0">
              <a:spcBef>
                <a:spcPts val="15"/>
              </a:spcBef>
              <a:spcAft>
                <a:spcPts val="0"/>
              </a:spcAft>
            </a:pPr>
            <a:r>
              <a:rPr lang="en-US" sz="1200" dirty="0">
                <a:latin typeface="Calibri" panose="020F0502020204030204" pitchFamily="34" charset="0"/>
                <a:cs typeface="Calibri" panose="020F0502020204030204" pitchFamily="34" charset="0"/>
              </a:rPr>
              <a:t>Sometimes it is helpful to include specific examples of the behavior within the definition. Notice here, we include some examples of what it looks like for Amara to be off-task.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313679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defining behavior, it is also important to understand the various labels educators use to further categorize the type of behavior in focus. In the context of intervention planning or writing behavioral goals, target behaviors are often the problem behaviors we want to reduce, and replacement behaviors are appropriate behaviors we want to increase. All behavior, whether a target (problem) behavior, or a replacement behavior should be defined in observable, measurable terms.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113144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some examples of Target and Replacement behaviors. First, we revisit Tony. </a:t>
            </a:r>
          </a:p>
          <a:p>
            <a:endParaRPr lang="en-US" dirty="0"/>
          </a:p>
          <a:p>
            <a:r>
              <a:rPr lang="en-US" i="1" dirty="0"/>
              <a:t>Read Tony’s target behavior. </a:t>
            </a:r>
          </a:p>
          <a:p>
            <a:endParaRPr lang="en-US" i="1" dirty="0"/>
          </a:p>
          <a:p>
            <a:r>
              <a:rPr lang="en-US" dirty="0"/>
              <a:t>Remember a target behavior is a problem behavior we want to reduce or eliminate). In the righthand column we see an example of a corresponding replacement behavior. Remember, a replacement behavior is the behavior you want to see the student doing instead of the target behavior. Please keep in mind that we are just discussing how to define behavior right now. In some cases, you will not be able to define an appropriate replacement behavior unless you know the function of that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029040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visit Amara. We are reminded of her  target behavior. Here is an example of a potential replacement behavior.  Notice how both definitions are operational definitions.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21021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complete an activity in the Workbook. Please turn to the Defining Behavior activity.</a:t>
            </a:r>
          </a:p>
          <a:p>
            <a:endParaRPr lang="en-US" dirty="0"/>
          </a:p>
          <a:p>
            <a:r>
              <a:rPr lang="en-US" dirty="0"/>
              <a:t>For this activity you will:</a:t>
            </a:r>
          </a:p>
          <a:p>
            <a:pPr marL="685800" lvl="1" indent="-228600">
              <a:buFont typeface="+mj-lt"/>
              <a:buAutoNum type="arabicPeriod"/>
            </a:pPr>
            <a:r>
              <a:rPr lang="en-US" dirty="0"/>
              <a:t>Read the scenario</a:t>
            </a:r>
          </a:p>
          <a:p>
            <a:pPr marL="685800" lvl="1" indent="-228600">
              <a:buFont typeface="+mj-lt"/>
              <a:buAutoNum type="arabicPeriod"/>
            </a:pPr>
            <a:r>
              <a:rPr lang="en-US" dirty="0"/>
              <a:t>Write a definition for a target behavior and for the corresponding replacement behavior. </a:t>
            </a:r>
          </a:p>
          <a:p>
            <a:pPr marL="685800" lvl="1" indent="-228600">
              <a:buFont typeface="+mj-lt"/>
              <a:buAutoNum type="arabicPeriod"/>
            </a:pPr>
            <a:r>
              <a:rPr lang="en-US" dirty="0"/>
              <a:t>Each definition should be observable and measurable.</a:t>
            </a:r>
          </a:p>
          <a:p>
            <a:pPr marL="685800" lvl="1" indent="-228600">
              <a:buFont typeface="+mj-lt"/>
              <a:buAutoNum type="arabicPeriod"/>
            </a:pPr>
            <a:endParaRPr lang="en-US" dirty="0"/>
          </a:p>
          <a:p>
            <a:pPr marL="0" lvl="0" indent="0">
              <a:buFont typeface="+mj-lt"/>
              <a:buNone/>
            </a:pPr>
            <a:r>
              <a:rPr lang="en-US" dirty="0"/>
              <a:t>I will remind you that we are not focused on function or functionally equivalent replacement behavior because we do not know the function of the behaviors presented.  </a:t>
            </a:r>
          </a:p>
          <a:p>
            <a:pPr marL="0" lvl="0" indent="0">
              <a:buFont typeface="+mj-lt"/>
              <a:buNone/>
            </a:pPr>
            <a:endParaRPr lang="en-US" b="0" i="1" dirty="0"/>
          </a:p>
          <a:p>
            <a:pPr marL="0" lvl="0" indent="0">
              <a:buFont typeface="+mj-lt"/>
              <a:buNone/>
            </a:pPr>
            <a:r>
              <a:rPr lang="en-US" b="0" i="1" dirty="0"/>
              <a:t>The activity includes 3 scenarios, and we estimate 5-7 minutes per scenario. Assign as many as time permits. The activity can be completed independently, in partners, or in small groups. If time is limited, you may choose to assign individuals/groups/partners to complete one of the scenarios, so each group works on something different.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226806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Allow participants time to share their work on the Defining Behavior activity. Depending on how much time there is, this can be done as a whole group, think-pair-share, or jigsaw. </a:t>
            </a:r>
          </a:p>
          <a:p>
            <a:pPr marL="628650" lvl="1" indent="-171450">
              <a:buFont typeface="Arial" panose="020B0604020202020204" pitchFamily="34" charset="0"/>
              <a:buChar char="•"/>
            </a:pPr>
            <a:r>
              <a:rPr lang="en-US" i="1" dirty="0"/>
              <a:t>Think-pair-share: Allow time for participants to complete activity independently. Next, allow time for participants to share with a peer. Finally, allow time for whole group discussion. </a:t>
            </a:r>
          </a:p>
          <a:p>
            <a:pPr marL="628650" lvl="1" indent="-171450">
              <a:buFont typeface="Arial" panose="020B0604020202020204" pitchFamily="34" charset="0"/>
              <a:buChar char="•"/>
            </a:pPr>
            <a:r>
              <a:rPr lang="en-US" i="1" dirty="0"/>
              <a:t>Jigsaw: Divide participants into small groups. Each group completes one part of the activity. Next, create heterogeneous groups where one person from each of small group comes together to present their completed activity.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169094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 foundational understanding of behavior, let’s talk about the importance of understanding the principles of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80413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the principles of behavior may help teachers, like Ms. Hernandez, understand why behavior occurs and what actions may be reinforcing problem behavior rather than decreasing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behavior is learned and serves a purpose, it is important to understand the contextual influences on the behavior and the function or purpose that the behavior may serve in relation to those contextual influences.  A clear understanding and correct use of these principles of behavior and related techniques lays the foundation for setting up proactive environments and developing effective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children may be genetically, biochemically or neurologically predisposed to certain conditions such as ADHD, self-stimulation, or inattention, yet they learn and establish behavior patterns that help them to either access something they want or to avoid something they don’t like. Some behaviors are appropriate, some are not; but whether appropriate or inappropriate, they all serve a purpose.  When a behavior is a problem, it can sometimes reflect a failure to learn a more appropriate way to behave or communicate.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179873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93738"/>
            <a:ext cx="4879975" cy="2744787"/>
          </a:xfrm>
        </p:spPr>
      </p:sp>
      <p:sp>
        <p:nvSpPr>
          <p:cNvPr id="3" name="Notes Placeholder 2"/>
          <p:cNvSpPr>
            <a:spLocks noGrp="1"/>
          </p:cNvSpPr>
          <p:nvPr>
            <p:ph type="body" idx="1"/>
          </p:nvPr>
        </p:nvSpPr>
        <p:spPr/>
        <p:txBody>
          <a:bodyPr/>
          <a:lstStyle/>
          <a:p>
            <a:r>
              <a:rPr lang="en-US" dirty="0"/>
              <a:t>The purpose of this training is to gain foundational knowledge of what behavior is, how behavior is defined, and what environmental factors influence behavior. Decades of research has demonstrated that scientifically derived principles of behavior applied in a systematic way can be used to understand how events that occur just before and after behavior can affect future occurrences of that behavior.  This foundational knowledge is core to understanding behavior, supporting students with challenging behavior, and later, diagnosing function of behavior and developing effective behavioral interventions. </a:t>
            </a:r>
          </a:p>
          <a:p>
            <a:endParaRPr lang="en-US" dirty="0"/>
          </a:p>
          <a:p>
            <a:r>
              <a:rPr lang="en-US" i="1" dirty="0"/>
              <a:t>Read the slide</a:t>
            </a:r>
          </a:p>
          <a:p>
            <a:endParaRPr lang="en-US" dirty="0"/>
          </a:p>
        </p:txBody>
      </p:sp>
      <p:sp>
        <p:nvSpPr>
          <p:cNvPr id="4" name="Slide Number Placeholder 3"/>
          <p:cNvSpPr>
            <a:spLocks noGrp="1"/>
          </p:cNvSpPr>
          <p:nvPr>
            <p:ph type="sldNum" sz="quarter" idx="10"/>
          </p:nvPr>
        </p:nvSpPr>
        <p:spPr>
          <a:xfrm>
            <a:off x="3487190" y="9036539"/>
            <a:ext cx="78885" cy="231784"/>
          </a:xfrm>
        </p:spPr>
        <p:txBody>
          <a:bodyPr/>
          <a:lstStyle/>
          <a:p>
            <a:fld id="{B54DC83E-89B8-4806-9A94-7D2BAA520DC6}" type="slidenum">
              <a:rPr lang="en-US" smtClean="0"/>
              <a:pPr/>
              <a:t>2</a:t>
            </a:fld>
            <a:endParaRPr lang="en-US" dirty="0"/>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0219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basic principles of behavior helps us to understand how behaviors are reinforced and strengthened, which can ultimately help shape behavior.  Knowledge of these principles can also help prevent us from reinforcing problem behavior and provide insight into how to increase appropriate behavior.  </a:t>
            </a:r>
          </a:p>
          <a:p>
            <a:endParaRPr lang="en-US" dirty="0"/>
          </a:p>
          <a:p>
            <a:r>
              <a:rPr lang="en-US" dirty="0"/>
              <a:t>Today we will be defining principles of behavior to provide you with foundational knowledge. In turn, this foundational knowledge can be applied to:</a:t>
            </a:r>
          </a:p>
          <a:p>
            <a:pPr marL="628650" lvl="1" indent="-171450">
              <a:buFont typeface="Arial" panose="020B0604020202020204" pitchFamily="34" charset="0"/>
              <a:buChar char="•"/>
            </a:pPr>
            <a:r>
              <a:rPr lang="en-US" dirty="0"/>
              <a:t>Implementing classroom management strategies</a:t>
            </a:r>
          </a:p>
          <a:p>
            <a:pPr marL="628650" lvl="1" indent="-171450">
              <a:buFont typeface="Arial" panose="020B0604020202020204" pitchFamily="34" charset="0"/>
              <a:buChar char="•"/>
            </a:pPr>
            <a:r>
              <a:rPr lang="en-US" dirty="0"/>
              <a:t>Measuring and assessing behavior</a:t>
            </a:r>
          </a:p>
          <a:p>
            <a:pPr marL="628650" lvl="1" indent="-171450">
              <a:buFont typeface="Arial" panose="020B0604020202020204" pitchFamily="34" charset="0"/>
              <a:buChar char="•"/>
            </a:pPr>
            <a:r>
              <a:rPr lang="en-US" dirty="0"/>
              <a:t>Creating Behavior Intervention Plans (BIPs)</a:t>
            </a:r>
          </a:p>
          <a:p>
            <a:pPr marL="628650" lvl="1" indent="-171450">
              <a:buFont typeface="Arial" panose="020B0604020202020204" pitchFamily="34" charset="0"/>
              <a:buChar char="•"/>
            </a:pPr>
            <a:r>
              <a:rPr lang="en-US" dirty="0"/>
              <a:t>Assessing function of behavior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87359" y="9036542"/>
            <a:ext cx="78547" cy="231784"/>
          </a:xfrm>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361369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principles of learning that shape behavior.  These principles apply to all forms of behavior, both problem behavior and appropriate behavior.  Used correctly, instructional strategies and interventions based on these principals have a high probability of success. When these principles are misunderstood, not considered, or applied incorrectly or inconsistently, efforts to teach appropriate behavior or design effective interventions will be less effective. During this presentation we will discuss each of these principles and how they contribute to learned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87359" y="9036542"/>
            <a:ext cx="78547" cy="231784"/>
          </a:xfrm>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287571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behavioral principle we will discuss is the three-tern contingency. </a:t>
            </a:r>
          </a:p>
          <a:p>
            <a:r>
              <a:rPr lang="en-US" dirty="0"/>
              <a:t>The three-term contingency helps to put behavior in context by describing the relationship between a behavior, the events immediately preceding it, and the consequences following it, and the environmental context.  The three-term contingency is sometimes referred to as the ABCs of behavior or the ABC model.  Antecedent – Behavior – Consequence.  We will look at each element of the contingency.</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2715319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356552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behavior principles are at work daily, in every classroom….also in every area of our lives.  Recognizing how these behavioral principals work in the school setting will help to create proactive and productive learning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Behavior in the classroom is largely a product of the immediate environment of that classroom. If students are distracted, act out, or misbehave in some way in the classroom, it is likely that something in the environment is initiating and maintaining the behavior. While there are variables that teachers cannot alter (e.g., home life, socio-economic status), there are many other variables that teachers can alter. For example, a classroom environment that is lively and has lots of movement may result in a student becoming overstimulated and disruptive, while the same student may be able to self-regulate in a more structured classroom.</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574227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Much of the time, consequences can explain the persistence of both desirable and undesirable behavior. Teacher attention is a powerful reinforcer of appropriate and inappropriate student behavior. At times, teachers may inadvertently reinforce the very behaviors that disrupt the classroom. Later we will look at principles of reinforcement and how they influence behavior.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1706357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the most effective way to reduce problem behavior is to strengthen desirable behavior through instruction and positive reinforcement rather than trying to weaken undesirable behavior using aversive or punishment procedures.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79538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behavior continues, it is being reinforced. What is punishing to one child might be reinforcing to another, and vice-versa. We can never assume that our responses as teachers will always be reinforcing or punishing, and it is impossible to categorize responses as always punishing or reinforcing. The only way you can tell is to watch what happens to the behavior subsequently.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598722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Behavior will continue in a manner reflective of its past. That is good news! Knowledge of past behavior makes it possible to predict and prepare for it. Understanding students’ behavior and the antecedents to problem behavior can help teachers to shape the environment to minimize problems and increase alternative, adaptive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1205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defined behavior earlier in this presentation. Behavior is the core component around which the rest of the three-term contingency is built.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14739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thinking about a classroom example. </a:t>
            </a:r>
          </a:p>
          <a:p>
            <a:endParaRPr lang="en-US" dirty="0"/>
          </a:p>
          <a:p>
            <a:r>
              <a:rPr lang="en-US" i="1" dirty="0"/>
              <a:t>Read slide.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4206228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contextual events surrounding behavior. Let’s start with antecedents.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3246574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 in the three-term contingency model refers to antecedents. Antecedents refer to </a:t>
            </a:r>
            <a:r>
              <a:rPr lang="en-US" sz="1200" b="0" i="0" kern="1200" dirty="0">
                <a:solidFill>
                  <a:schemeClr val="tx1"/>
                </a:solidFill>
                <a:effectLst/>
                <a:latin typeface="Calibri"/>
                <a:ea typeface="+mn-ea"/>
                <a:cs typeface="+mn-cs"/>
              </a:rPr>
              <a:t>anything that happens immediately before the behavior occurs. </a:t>
            </a:r>
            <a:r>
              <a:rPr lang="en-US" sz="1200" dirty="0"/>
              <a:t>Antecedents affect behavior. Therefore, s</a:t>
            </a:r>
            <a:r>
              <a:rPr lang="en-US" dirty="0"/>
              <a:t>ometimes you will hear an antecedent referred to as the trigger.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4095967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revisit an example from Ms. Hernandez’s math class. Here you see an example of an antecedent event that occurs before Tony’s target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4001146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When learning about a three-term contingency, it is important to understand setting events as well. While antecedents occur immediately before a behavior, there are also some events and conditions that may increase the likelihood of a behavior but don’t happen immediately before that behavior. These are setting events. </a:t>
            </a:r>
            <a:r>
              <a:rPr lang="en-US" dirty="0">
                <a:effectLst/>
                <a:latin typeface="Calibri" panose="020F0502020204030204" pitchFamily="34" charset="0"/>
                <a:cs typeface="Calibri" panose="020F0502020204030204" pitchFamily="34" charset="0"/>
              </a:rPr>
              <a:t>A setting event is different from the setting, which is the context or physical location in which the behavior occurs. Setting events occur before the behavior but are often farther removed in time from the behavior and make the behavior more likely to occur in the presence of the antecedent. </a:t>
            </a:r>
          </a:p>
          <a:p>
            <a:pPr marL="0" lv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lvl="0" indent="0">
              <a:buFont typeface="Arial" panose="020B0604020202020204" pitchFamily="34" charset="0"/>
              <a:buNone/>
            </a:pPr>
            <a:r>
              <a:rPr lang="en-US" dirty="0">
                <a:latin typeface="Calibri" panose="020F0502020204030204" pitchFamily="34" charset="0"/>
                <a:cs typeface="Calibri" panose="020F0502020204030204" pitchFamily="34" charset="0"/>
              </a:rPr>
              <a:t>For example, a child who is teased and bullied by classmates may be more likely to respond inappropriately to requests from the teacher when he enters the classroom. The teasing and bullying is a setting event, but the teacher request may be the immediate antecedent that triggers an inappropriate response. </a:t>
            </a:r>
          </a:p>
          <a:p>
            <a:pPr marL="628650" lvl="1" indent="-1714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0" lvl="0" indent="0">
              <a:buFont typeface="Arial" panose="020B0604020202020204" pitchFamily="34" charset="0"/>
              <a:buNone/>
            </a:pPr>
            <a:r>
              <a:rPr lang="en-US" i="1" dirty="0">
                <a:latin typeface="Calibri" panose="020F0502020204030204" pitchFamily="34" charset="0"/>
                <a:cs typeface="Calibri" panose="020F0502020204030204" pitchFamily="34" charset="0"/>
              </a:rPr>
              <a:t>*Note:  It is acceptable to offer additional examples of antecedents that align with the age group or population the audience works with.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Tree>
    <p:extLst>
      <p:ext uri="{BB962C8B-B14F-4D97-AF65-F5344CB8AC3E}">
        <p14:creationId xmlns:p14="http://schemas.microsoft.com/office/powerpoint/2010/main" val="131264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setting event. Anthony and his mother have a poor relationship and a history of conflict. On the days he is reprimanded by his mother before school, he is more likely to put his head down and refuse to complete his math work during first period. His teacher reprimanded him and he received zero on the assignment.  While his mother’s reprimand did not occur immediately before the problem behavior, or even in the school, it impacted Anthony’s response to his teacher asking him to complete his math work.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3277803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found in the school and classroom can be setting events that set the stage for problematic behavior. This list presents variables that influence student behavior and </a:t>
            </a:r>
            <a:r>
              <a:rPr lang="en-US" i="1" u="sng" dirty="0"/>
              <a:t>are</a:t>
            </a:r>
            <a:r>
              <a:rPr lang="en-US" dirty="0"/>
              <a:t> under the control of teachers.  When these conditions are in place, they must be considered when developing an intervention for a student. It is insufficient and ineffective to focus on the form of the behavior without addressing the conditions that influence or set the stage for the behavior to occur.  Luckily, these are all variables the teacher can control.  </a:t>
            </a:r>
          </a:p>
          <a:p>
            <a:endParaRPr lang="en-US" dirty="0"/>
          </a:p>
          <a:p>
            <a:r>
              <a:rPr lang="en-US" dirty="0"/>
              <a:t>Classrooms and other school settings that lack clear and predictable expectations tend to have more problem behaviors. Chaotic classrooms are even more difficult for students who already struggle with self-regulation and challenging behavior. Clear and consistent expectations, routines, and procedures help students know what is expected and how to meet those expectations. With a predictable classroom environment, the use of precorrects, redirection, verbal praise and active supervision help students to learn and demonstrate the desired behaviors.</a:t>
            </a:r>
          </a:p>
          <a:p>
            <a:endParaRPr lang="en-US" dirty="0"/>
          </a:p>
          <a:p>
            <a:r>
              <a:rPr lang="en-US" dirty="0"/>
              <a:t>Low levels of task engagement often lead to problem behaviors. Instruction that is meaningful and designed to keep students engaged and actively participating can prevent behaviors that stem from boredom. Likewise, having good instructional match between the curriculum and the student’s skill level is important to increase engagement and academic success and prevent frustration. Finally, positive teacher-student relationships are an important factor in motivating students to behave appropriately. Students who receive high rates of negative comments, reprimands and punishment in the classroom are less likely to comply with teacher requests and may resort to behavior that will result in their removal from the classroom.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3132578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2090198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defined antecedents and behavior. The final element of the three-term contingency is consequences.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1791858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consequence is what happens immediately after a behavior occurs. Consequences impact how a behavior is maintained. It is important that we don’t confuse consequences with disciplinary action. There is a tendency to refer to a disciplinary action that is administered following a behavior when asked what consequence followed the behavior. A consequence, when conceptualizing behavior, simply refers to what happens immediately after the behavior occurs. A consequence may reinforce or punish a behavior, or it may not have any behavior-altering properties.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1690100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Consequences can increase or decrease behavior. If the consequence is desired or meets the needs of the student, the behavior is likely to increase. If the consequence is undesirable or does not meet the needs of the student, the behavior is likely to decrease.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40</a:t>
            </a:fld>
            <a:endParaRPr lang="en-US" dirty="0"/>
          </a:p>
        </p:txBody>
      </p:sp>
    </p:spTree>
    <p:extLst>
      <p:ext uri="{BB962C8B-B14F-4D97-AF65-F5344CB8AC3E}">
        <p14:creationId xmlns:p14="http://schemas.microsoft.com/office/powerpoint/2010/main" val="92151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prompt. </a:t>
            </a:r>
          </a:p>
          <a:p>
            <a:endParaRPr lang="en-US" i="1" dirty="0"/>
          </a:p>
          <a:p>
            <a:r>
              <a:rPr lang="en-US" i="1" dirty="0"/>
              <a:t>Allow participants two minutes to reflect on the prompt. Bring the group back together and briefly allow participants time to share. The scenario is included in the Workbook if participants want to look back over it as they reflect.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90182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we said behavior is learned. Behaviors that are followed by a desirable event or that meet the need of a student tend to be repeated. Behaviors that are followed by an undesirable event or those that do not meet the need of the student tend to diminish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terms reinforcement and punishment are often used to describe the type of consequence that follows a behavior. The basic principles of reinforcement and punishment are often misunderstood and often used incorrectly. Therefore, we will spend some time unpacking these two principles.</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521721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Reinforcement is an a</a:t>
            </a:r>
            <a:r>
              <a:rPr lang="en-US" dirty="0"/>
              <a:t>ction that make a target behavior more likely to occur in the future</a:t>
            </a:r>
          </a:p>
          <a:p>
            <a:endParaRPr lang="en-US" dirty="0"/>
          </a:p>
          <a:p>
            <a:r>
              <a:rPr lang="en-US" dirty="0"/>
              <a:t>Understanding reinforcement is important because behavior can be learned and strengthened through reinforcement. Behavior followed by a desired outcome or one that meets the needs of a student is usually repeated. When the behavior is repeated because it was reinforced, learning has taken place.  </a:t>
            </a:r>
          </a:p>
          <a:p>
            <a:endParaRPr lang="en-US" dirty="0"/>
          </a:p>
          <a:p>
            <a:r>
              <a:rPr lang="en-US" dirty="0"/>
              <a:t>In an example, a child raises her hand when she needs help. The teacher responds and provides help. The child has learned raising her hand is how to get help in the classroom. In another example, a child calls out that the assignment is stupid and she hates the class. The teacher responds and provides help. The child has learned that calling out and complaining is how to get help in the classroom. Both responses were reinforced by teacher attention and assistance. Both scenarios represent how behavior, regardless of whether is appropriate or inappropriate, is learned through reinforcement. </a:t>
            </a:r>
          </a:p>
          <a:p>
            <a:endParaRPr lang="en-US" dirty="0"/>
          </a:p>
          <a:p>
            <a:r>
              <a:rPr lang="en-US" dirty="0"/>
              <a:t>Some important points to remember.  There are no universal reinforcers. What is reinforcing for one student may not be for another. Reinforcement has only occurred if a behavior sustains or increases.  Thus, it is incorrect to say, “I’ve tried reinforcement, but it doesn’t work.”  We only know if something is a reinforcer, or if reinforcement has occurred, by observing its effect on future occurrences of the behavior.  </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48085" y="9036542"/>
            <a:ext cx="157094" cy="231784"/>
          </a:xfrm>
        </p:spPr>
        <p:txBody>
          <a:bodyPr/>
          <a:lstStyle/>
          <a:p>
            <a:fld id="{B54DC83E-89B8-4806-9A94-7D2BAA520DC6}" type="slidenum">
              <a:rPr lang="en-US" smtClean="0"/>
              <a:pPr/>
              <a:t>42</a:t>
            </a:fld>
            <a:endParaRPr lang="en-US" dirty="0"/>
          </a:p>
        </p:txBody>
      </p:sp>
    </p:spTree>
    <p:extLst>
      <p:ext uri="{BB962C8B-B14F-4D97-AF65-F5344CB8AC3E}">
        <p14:creationId xmlns:p14="http://schemas.microsoft.com/office/powerpoint/2010/main" val="31347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reinforcement: positive and negative. Both lead to an increase in behavior. Positive reinforcement has occurred when following a behavior, something desirable is gained. Negative reinforcement has occurred when following a behavior, something that is disliked or aversive is removed or avoided. In both cases, the behavior increases because the outcome was preferred by or met a need of the student. </a:t>
            </a:r>
          </a:p>
          <a:p>
            <a:endParaRPr lang="en-US" dirty="0"/>
          </a:p>
          <a:p>
            <a:r>
              <a:rPr lang="en-US" dirty="0"/>
              <a:t>Remember: Reinforcement </a:t>
            </a:r>
            <a:r>
              <a:rPr lang="en-US" b="1" u="sng" dirty="0"/>
              <a:t>always</a:t>
            </a:r>
            <a:r>
              <a:rPr lang="en-US" dirty="0"/>
              <a:t> maintains or increases a behavior. The terms positive and negative are not value judgements. They are just an indication of how the reinforcement works. A good way to think about positive and negative reinforcement is to think in terms of add and subtract. Positive reinforcement occurs when something positive or functional FROM THE STUDENT’S PERSPECTIVE is added or gained following the behavior that leads to the maintenance or increase in the behavior. Negative reinforcement occurs when something unpleasant FROM THE STUDENT’S PERSPECTIVE is removed or taken away from the environment that leads to the maintenance or increases the behavior. In both cases, there is an increase in the behavior.  </a:t>
            </a:r>
          </a:p>
          <a:p>
            <a:endParaRPr lang="en-US" dirty="0"/>
          </a:p>
          <a:p>
            <a:r>
              <a:rPr lang="en-US" dirty="0"/>
              <a:t>Thinking about the big picture, reducing problem behaviors requires a clear understanding of what is reinforcing a behavior. Most behavior results in either getting something or avoiding something. If we can observe what a student gains or avoids, we can begin to hypothesize the function or purpose of the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3005269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popular conceptualization of what reinforcement is and what it does is often incorrect. When asked to define reinforcement, most people will say it is when you are given a reward for doing something. Reinforcement is a principle of behavior that takes place in our lives daily. Let’s look at how reinforcement influences how behaviors are learned.</a:t>
            </a:r>
          </a:p>
          <a:p>
            <a:endParaRPr lang="en-US" dirty="0"/>
          </a:p>
          <a:p>
            <a:r>
              <a:rPr lang="en-US" i="1" dirty="0"/>
              <a:t>Pause for discussion and allow participants to share their prior understanding/misconceptions of reinforcement.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309680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revisit Ms. Hernandez and Tony.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Review blue diagram.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scenario has occurred 3 times this week. Here we see examples of the way reinforcement shape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241298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264927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contains 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show the first green arrow.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Tony is negatively reinforced because after his behavior (cursing and off-topic comment), something removed (participating in math class) and his behavior continues (this scenario has occurred 3 times this week).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show the second green arrow.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see here that Ms. Hernandez’s behavior is negatively reinforced. When she sends Tony to the office, she avoids something aversive (Tony’s disruptive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339787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that we’ve discussed a school example, let’s think of how reinforcement can play out in a parent-child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Read scenario on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3476649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contains animations**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show the first green arrow.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 is positively reinforced because after the behavior (shouting and throwing herself to floor), she is given a candy bar. Next time she’s in the grocery store, this behavior occurs again in the checkout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show the second green arrow.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see here that the parent’s behavior is also reinforced. This is an example of negative reinforcement because when she gives her child the candy bar, the tantrum (something aversive) stops.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2029267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the workbook. Turn to the Positive and Negative Reinforcement activity.</a:t>
            </a:r>
          </a:p>
          <a:p>
            <a:endParaRPr lang="en-US" dirty="0"/>
          </a:p>
          <a:p>
            <a:r>
              <a:rPr lang="en-US" dirty="0"/>
              <a:t>For this activity you will:</a:t>
            </a:r>
          </a:p>
          <a:p>
            <a:pPr marL="685800" lvl="1" indent="-228600">
              <a:buFont typeface="+mj-lt"/>
              <a:buAutoNum type="arabicPeriod"/>
            </a:pPr>
            <a:r>
              <a:rPr lang="en-US" dirty="0"/>
              <a:t>Read the scenario</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Calibri" panose="020F0502020204030204" pitchFamily="34" charset="0"/>
                <a:cs typeface="Calibri" panose="020F0502020204030204" pitchFamily="34" charset="0"/>
              </a:rPr>
              <a:t>Determine </a:t>
            </a:r>
            <a:r>
              <a:rPr lang="en-US" sz="1200" dirty="0">
                <a:effectLst/>
                <a:latin typeface="Calibri" panose="020F0502020204030204" pitchFamily="34" charset="0"/>
                <a:cs typeface="Calibri" panose="020F0502020204030204" pitchFamily="34" charset="0"/>
              </a:rPr>
              <a:t>w</a:t>
            </a:r>
            <a:r>
              <a:rPr lang="en-US" sz="1200" dirty="0">
                <a:effectLst/>
                <a:latin typeface="Calibri" panose="020F0502020204030204" pitchFamily="34" charset="0"/>
                <a:ea typeface="Times New Roman" panose="02020603050405020304" pitchFamily="18" charset="0"/>
                <a:cs typeface="Calibri" panose="020F0502020204030204" pitchFamily="34" charset="0"/>
              </a:rPr>
              <a:t>hat behavior is being strengthened, what the student is either getting or avoiding, and whether or not it is an example of positive or negative reinforcement. </a:t>
            </a:r>
            <a:endParaRPr lang="en-US" dirty="0"/>
          </a:p>
          <a:p>
            <a:pPr marL="685800" lvl="1" indent="-228600">
              <a:buFont typeface="+mj-lt"/>
              <a:buAutoNum type="arabicPeriod"/>
            </a:pPr>
            <a:r>
              <a:rPr lang="en-US" dirty="0"/>
              <a:t>Write your answer to each question.</a:t>
            </a:r>
          </a:p>
          <a:p>
            <a:pPr marL="0" lvl="0" indent="0">
              <a:buFont typeface="+mj-lt"/>
              <a:buNone/>
            </a:pPr>
            <a:endParaRPr lang="en-US" b="0" i="1" dirty="0"/>
          </a:p>
          <a:p>
            <a:pPr marL="0" lvl="0" indent="0">
              <a:buFont typeface="+mj-lt"/>
              <a:buNone/>
            </a:pPr>
            <a:r>
              <a:rPr lang="en-US" b="0" i="1" dirty="0"/>
              <a:t>The activity includes 4 scenarios and we estimate 5-7 minutes per scenario. Assign as many as time permits. The activity can be completed independently, in partners, or in small groups. If time is limited, you may choose to assign individuals/groups/partners to complete one of the scenarios so each group works on something different. </a:t>
            </a:r>
          </a:p>
          <a:p>
            <a:pPr marL="685800" lvl="1" indent="-228600">
              <a:buFont typeface="+mj-lt"/>
              <a:buAutoNum type="arabicPeriod"/>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50</a:t>
            </a:fld>
            <a:endParaRPr lang="en-US" dirty="0"/>
          </a:p>
        </p:txBody>
      </p:sp>
    </p:spTree>
    <p:extLst>
      <p:ext uri="{BB962C8B-B14F-4D97-AF65-F5344CB8AC3E}">
        <p14:creationId xmlns:p14="http://schemas.microsoft.com/office/powerpoint/2010/main" val="115758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 purpose of this training is to gain foundational knowledge of what behavior is, how behavior is defined, and what environmental factors influence behavior. Let’s start by defining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567283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Allow participants time to share their work on the Positive and Negative Reinforcement activity. Depending on how much time there is, this can be done as a whole group, think-pair-share, or jigsaw</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51</a:t>
            </a:fld>
            <a:endParaRPr lang="en-US" dirty="0"/>
          </a:p>
        </p:txBody>
      </p:sp>
    </p:spTree>
    <p:extLst>
      <p:ext uri="{BB962C8B-B14F-4D97-AF65-F5344CB8AC3E}">
        <p14:creationId xmlns:p14="http://schemas.microsoft.com/office/powerpoint/2010/main" val="1335581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that we’ve discussed reinforcement, let’s discuss punishment. Punishment is a process by which a behavior is weakened, reduced, or eliminated because of the consequence that follows the behavior.  </a:t>
            </a:r>
          </a:p>
          <a:p>
            <a:endParaRPr lang="en-US" dirty="0"/>
          </a:p>
          <a:p>
            <a:r>
              <a:rPr lang="en-US" dirty="0"/>
              <a:t>In addition to reinforcement, there are consequences that reduce or eliminate behavior. These are known as punishment. </a:t>
            </a:r>
            <a:r>
              <a:rPr lang="en-US" i="1" dirty="0"/>
              <a:t>Read slide. </a:t>
            </a:r>
          </a:p>
          <a:p>
            <a:endParaRPr lang="en-US" dirty="0"/>
          </a:p>
          <a:p>
            <a:r>
              <a:rPr lang="en-US" dirty="0"/>
              <a:t>Punishment is the opposite of reinforcement in that it leads to a decrease in behavior. When people think about punishment, it is common to think about disciplinary procedures such as time-out, reprimands, office referrals and suspensions. However, by definition, punishment has not occurred unless it leads to an actual decrease in the behavior.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example, a child raises her hand when she needs help. The teacher reprimands her and tells her to put her hand down and work. The child does not raise her hand again when she needs help. </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48085" y="9036542"/>
            <a:ext cx="157094" cy="231784"/>
          </a:xfrm>
        </p:spPr>
        <p:txBody>
          <a:bodyPr/>
          <a:lstStyle/>
          <a:p>
            <a:fld id="{B54DC83E-89B8-4806-9A94-7D2BAA520DC6}" type="slidenum">
              <a:rPr lang="en-US" smtClean="0"/>
              <a:pPr/>
              <a:t>52</a:t>
            </a:fld>
            <a:endParaRPr lang="en-US" dirty="0"/>
          </a:p>
        </p:txBody>
      </p:sp>
    </p:spTree>
    <p:extLst>
      <p:ext uri="{BB962C8B-B14F-4D97-AF65-F5344CB8AC3E}">
        <p14:creationId xmlns:p14="http://schemas.microsoft.com/office/powerpoint/2010/main" val="1302433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Punishment has occurred if it leads to a decrease in behavior.  Just like with reinforcement, we categorize punishment as positive or negative. </a:t>
            </a:r>
          </a:p>
          <a:p>
            <a:endParaRPr lang="en-US" dirty="0"/>
          </a:p>
          <a:p>
            <a:r>
              <a:rPr lang="en-US" i="1" dirty="0"/>
              <a:t>Read slide. </a:t>
            </a:r>
          </a:p>
          <a:p>
            <a:endParaRPr lang="en-US" dirty="0"/>
          </a:p>
          <a:p>
            <a:r>
              <a:rPr lang="en-US" dirty="0"/>
              <a:t>Many disciplinary actions used in schools have little to no impact on reducing the behavior. Consider the student who is frequently sent to in-school suspension. If frequent visits to in-school suspension hasn’t reduced the occurrence of the problem behavior, it is not punishment. It is just an ineffective disciplinary procedure. It is possible that going to in-school suspension may actually be reinforcing the problem behavior by allowing the student to escape the classroom.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53</a:t>
            </a:fld>
            <a:endParaRPr lang="en-US" dirty="0"/>
          </a:p>
        </p:txBody>
      </p:sp>
    </p:spTree>
    <p:extLst>
      <p:ext uri="{BB962C8B-B14F-4D97-AF65-F5344CB8AC3E}">
        <p14:creationId xmlns:p14="http://schemas.microsoft.com/office/powerpoint/2010/main" val="2576403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and negative are not value judgements when discussing reinforcement or punishment. The terms indicate whether something was presented after a behavior or whether something was taken away after a behavior.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54</a:t>
            </a:fld>
            <a:endParaRPr lang="en-US" dirty="0"/>
          </a:p>
        </p:txBody>
      </p:sp>
    </p:spTree>
    <p:extLst>
      <p:ext uri="{BB962C8B-B14F-4D97-AF65-F5344CB8AC3E}">
        <p14:creationId xmlns:p14="http://schemas.microsoft.com/office/powerpoint/2010/main" val="3020099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 increases behavior. Punishment reduces behavior. We don’t know whether something is punishment or reinforcement until we see the impact it has on the future occurrences of the behavior.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55</a:t>
            </a:fld>
            <a:endParaRPr lang="en-US" dirty="0"/>
          </a:p>
        </p:txBody>
      </p:sp>
    </p:spTree>
    <p:extLst>
      <p:ext uri="{BB962C8B-B14F-4D97-AF65-F5344CB8AC3E}">
        <p14:creationId xmlns:p14="http://schemas.microsoft.com/office/powerpoint/2010/main" val="3831670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supports that reinforcement strategies are more effective than punishment in changing behavior (Cooper et al., 2020).  We have covered punishment because it is a learning principle in the science of behavior, but often the focus of behavior interventions is not on punishment because it is an ineffective strategy to change behavior. Teaching and reinforcing alternative behavior is more effective than punishment for long-term behavior change.  Punishment, when applied as a procedure to stop behavior, can create a negative cycle of issuing disciplinary procedures in response to problem behaviors. </a:t>
            </a:r>
          </a:p>
          <a:p>
            <a:endParaRPr lang="en-US" dirty="0"/>
          </a:p>
          <a:p>
            <a:r>
              <a:rPr lang="en-US" dirty="0"/>
              <a:t>In addition, whenever possible it is best to use positive reinforcement strategies. Consider the following sequence:  Berta has significant social skill deficits. She frequently argues with and says unkind comments to her peers. These behaviors lead to disruptions when the class is working in collaborative groups. The teacher, who is frustrated and trying to keep everyone on task, sends Berta to the office. She notices how the students in the class are more engaged and able to complete their group work when Berta is not in the room. The next time Berta engages in an argument with a peer, the teacher immediately sends her from the room again.   </a:t>
            </a:r>
          </a:p>
          <a:p>
            <a:endParaRPr lang="en-US" dirty="0"/>
          </a:p>
          <a:p>
            <a:r>
              <a:rPr lang="en-US" dirty="0"/>
              <a:t>In this scenario, the teacher is negatively reinforced for sending Berta to the office.  With Berta out of the room, the teacher is able to avoid dealing with her behavior and the disruptions to the class. While this may bring a short-term break in the behavior, Berta has not learned any alternative, adaptive behaviors that she can use to improve her interaction with peers. Moreover, time out of the classroom means loss of instructional time for Berta, which may impact academic skills. To help Berta change her behavior so she can interact with peers successfully and remain in class, she will need to learn new behaviors that are reinforced in the classroom.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56</a:t>
            </a:fld>
            <a:endParaRPr lang="en-US" dirty="0"/>
          </a:p>
        </p:txBody>
      </p:sp>
    </p:spTree>
    <p:extLst>
      <p:ext uri="{BB962C8B-B14F-4D97-AF65-F5344CB8AC3E}">
        <p14:creationId xmlns:p14="http://schemas.microsoft.com/office/powerpoint/2010/main" val="23761977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about all three elements of the Three-Term Contingency let’s turn to workbook. The Applying the Three-Term Contingency activity provides briefs scenarios and asks participants to considers various components of the Three-Term Contingency</a:t>
            </a:r>
          </a:p>
          <a:p>
            <a:endParaRPr lang="en-US" dirty="0"/>
          </a:p>
          <a:p>
            <a:r>
              <a:rPr lang="en-US" dirty="0"/>
              <a:t>For this activity you will:</a:t>
            </a:r>
          </a:p>
          <a:p>
            <a:pPr marL="685800" lvl="1" indent="-228600">
              <a:buFont typeface="+mj-lt"/>
              <a:buAutoNum type="arabicPeriod"/>
            </a:pPr>
            <a:r>
              <a:rPr lang="en-US" sz="1200" b="0" i="0" kern="1200" dirty="0">
                <a:solidFill>
                  <a:schemeClr val="tx1"/>
                </a:solidFill>
                <a:effectLst/>
                <a:latin typeface="Calibri"/>
                <a:ea typeface="+mn-ea"/>
                <a:cs typeface="+mn-cs"/>
              </a:rPr>
              <a:t>Read the scenario</a:t>
            </a:r>
          </a:p>
          <a:p>
            <a:pPr marL="685800" lvl="1" indent="-228600">
              <a:buFont typeface="+mj-lt"/>
              <a:buAutoNum type="arabicPeriod"/>
            </a:pPr>
            <a:r>
              <a:rPr lang="en-US" sz="1200" b="0" i="0" kern="1200" dirty="0">
                <a:solidFill>
                  <a:schemeClr val="tx1"/>
                </a:solidFill>
                <a:effectLst/>
                <a:latin typeface="Calibri"/>
                <a:ea typeface="+mn-ea"/>
                <a:cs typeface="+mn-cs"/>
              </a:rPr>
              <a:t>Identify the setting event (if known), the antecedent, the behavior, and the consequence/outcome.  </a:t>
            </a:r>
          </a:p>
          <a:p>
            <a:pPr marL="685800" lvl="1" indent="-228600">
              <a:buFont typeface="+mj-lt"/>
              <a:buAutoNum type="arabicPeriod"/>
            </a:pPr>
            <a:r>
              <a:rPr lang="en-US" sz="1200" b="0" i="0" kern="1200" dirty="0">
                <a:solidFill>
                  <a:schemeClr val="tx1"/>
                </a:solidFill>
                <a:effectLst/>
                <a:latin typeface="Calibri"/>
                <a:ea typeface="+mn-ea"/>
                <a:cs typeface="+mn-cs"/>
              </a:rPr>
              <a:t>Then identify ways that altering the setting event, antecedent or consequence could change the probability that the behavior will occur.  </a:t>
            </a:r>
          </a:p>
          <a:p>
            <a:pPr marL="0" lvl="0" indent="0">
              <a:buFont typeface="+mj-lt"/>
              <a:buNone/>
            </a:pPr>
            <a:endParaRPr lang="en-US" b="0" i="1" dirty="0"/>
          </a:p>
          <a:p>
            <a:pPr marL="0" lvl="0" indent="0">
              <a:buFont typeface="+mj-lt"/>
              <a:buNone/>
            </a:pPr>
            <a:r>
              <a:rPr lang="en-US" b="0" i="1" dirty="0"/>
              <a:t>The activity includes 3 scenarios, and we estimate 5-7 minutes per scenario. Assign as many as time permits. The activity can be completed independently, in partners, or in small groups. If time is limited, you may choose to assign individuals/groups/partners to complete one of the scenarios, so each group works on something different. </a:t>
            </a:r>
          </a:p>
          <a:p>
            <a:pPr marL="685800" lvl="1" indent="-228600">
              <a:buFont typeface="+mj-lt"/>
              <a:buAutoNum type="arabicPeriod"/>
            </a:pPr>
            <a:endParaRPr lang="en-US" sz="1200" b="0" i="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57</a:t>
            </a:fld>
            <a:endParaRPr lang="en-US" dirty="0"/>
          </a:p>
        </p:txBody>
      </p:sp>
    </p:spTree>
    <p:extLst>
      <p:ext uri="{BB962C8B-B14F-4D97-AF65-F5344CB8AC3E}">
        <p14:creationId xmlns:p14="http://schemas.microsoft.com/office/powerpoint/2010/main" val="2584567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Allow participants time to share their work on the Three-Term Contingency activity. Depending on how much time there is, this can be done as a whole group, think-pair-share, or jigsaw.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58</a:t>
            </a:fld>
            <a:endParaRPr lang="en-US" dirty="0"/>
          </a:p>
        </p:txBody>
      </p:sp>
    </p:spTree>
    <p:extLst>
      <p:ext uri="{BB962C8B-B14F-4D97-AF65-F5344CB8AC3E}">
        <p14:creationId xmlns:p14="http://schemas.microsoft.com/office/powerpoint/2010/main" val="2700975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modeling, shaping, and extinction which are three additional principles of behavior.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59</a:t>
            </a:fld>
            <a:endParaRPr lang="en-US" dirty="0"/>
          </a:p>
        </p:txBody>
      </p:sp>
    </p:spTree>
    <p:extLst>
      <p:ext uri="{BB962C8B-B14F-4D97-AF65-F5344CB8AC3E}">
        <p14:creationId xmlns:p14="http://schemas.microsoft.com/office/powerpoint/2010/main" val="873804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involves demonstrating desired behavior and is particularly effective for developing social and communication skills among children.  Modeling is most effective if the model is highly regarded by the student, is similar to the student in some way, or the student observes the model receive reinforcement for the desired behavior, and if student is reinforced on other occasions when he displays the desired behavior.  </a:t>
            </a:r>
          </a:p>
          <a:p>
            <a:endParaRPr lang="en-US" dirty="0"/>
          </a:p>
          <a:p>
            <a:r>
              <a:rPr lang="en-US" dirty="0"/>
              <a:t>Research has demonstrated that seeing peers reinforced for a behavior serves as a prompt for nonreinforced peers because it signals the probability that similar behavior on their part will be reinforced.  Many teachers have discovered they can use modeling techniques effectively to teach children, particularly to start a new behavior.  Instead of reprimanding students who are disruptive or inattentive, many teachers find it more effective to positively reenforce students who are cooperative or attentive (e.g., good models) in full view of the other children.  The procedure has several advantages: </a:t>
            </a:r>
          </a:p>
          <a:p>
            <a:pPr marL="228600" indent="-228600">
              <a:buAutoNum type="alphaLcParenBoth"/>
            </a:pPr>
            <a:r>
              <a:rPr lang="en-US" dirty="0"/>
              <a:t>Students who demonstrate appropriate behavior receive direct, positive reinforcement for their behavior, which helps to maintain their desired behavior, </a:t>
            </a:r>
          </a:p>
          <a:p>
            <a:pPr marL="228600" indent="-228600">
              <a:buAutoNum type="alphaLcParenBoth"/>
            </a:pPr>
            <a:r>
              <a:rPr lang="en-US" dirty="0"/>
              <a:t>other children are provided with clear models to imitate, and </a:t>
            </a:r>
          </a:p>
          <a:p>
            <a:pPr marL="228600" indent="-228600">
              <a:buAutoNum type="alphaLcParenBoth"/>
            </a:pPr>
            <a:r>
              <a:rPr lang="en-US" dirty="0"/>
              <a:t>the teacher avoids the unintentionally reinforcing unwanted behavior with attention.   </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60</a:t>
            </a:fld>
            <a:endParaRPr lang="en-US" dirty="0"/>
          </a:p>
        </p:txBody>
      </p:sp>
    </p:spTree>
    <p:extLst>
      <p:ext uri="{BB962C8B-B14F-4D97-AF65-F5344CB8AC3E}">
        <p14:creationId xmlns:p14="http://schemas.microsoft.com/office/powerpoint/2010/main" val="99416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get on the same page as to what behavior is and is not. Behavior is observable. It is what we can see and hear. Behavior is also measurable. It is something we can count and collect data on in terms of how often it happens (frequency), how long it lasts (duration), or at what rate it occurs.    </a:t>
            </a:r>
          </a:p>
          <a:p>
            <a:endParaRPr lang="en-US" dirty="0"/>
          </a:p>
          <a:p>
            <a:r>
              <a:rPr lang="en-US" dirty="0"/>
              <a:t>Behavior is not what a student is feeling. Anger, frustration, sadness, depression, anxiety, or fear are feelings, but they are not behaviors. However, the actions a student may exhibit when having one of these feelings, may be considered a behavior if they are observable and measurable. For example, a student may show frustration by shouting, name calling, and throwing items. Frustration is an emotion. Shouting, name calling and throwing objects are behaviors.  </a:t>
            </a:r>
          </a:p>
          <a:p>
            <a:endParaRPr lang="en-US" dirty="0"/>
          </a:p>
          <a:p>
            <a:r>
              <a:rPr lang="en-US" dirty="0"/>
              <a:t>Why is it important that we understand behavior in this way? Precise language promotes effective communication when defining behavior and assessing behavior. Another important consideration is that if we focus on the defined behavior, we can avoid subjective judgment or bias in interpreting what is going on. Take the previous example. A student is shouting, name calling, and throwing items. One observer may interpret those behaviors as a demonstration of anger, another may see them as a demonstration of fear, another may see them as a demonstration of low-self esteem. They may not agree on the student’s feelings, but they can all agree on what the behavior looks like.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967877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Let’s revisit our classroom example with Ms. Hernandez and Tony to think through an example of modeling. </a:t>
            </a:r>
            <a:r>
              <a:rPr lang="en-US" i="1" dirty="0"/>
              <a:t>Review slide.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61</a:t>
            </a:fld>
            <a:endParaRPr lang="en-US" dirty="0"/>
          </a:p>
        </p:txBody>
      </p:sp>
    </p:spTree>
    <p:extLst>
      <p:ext uri="{BB962C8B-B14F-4D97-AF65-F5344CB8AC3E}">
        <p14:creationId xmlns:p14="http://schemas.microsoft.com/office/powerpoint/2010/main" val="3840574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Shaping, occurs by reinforcing approximations of the desired behavior.  It is not unusual for behavior expectations to be above a students’ ability to perform.  The behavior is shaped by beginning at the student’s current level of performance and reinforcing gradual approximations to the desired behavior until the student is able to perform the expected behavior.  For example, a teacher may use shaping with a student who isolates herself from peers by differentially reinforcing approximations of interaction with peers: (1) Sitting between the teacher’s desk and other children, (2) sitting at a table with other children, (3) sitting next to another child, (4) watching other children (4) interacting with other children.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62</a:t>
            </a:fld>
            <a:endParaRPr lang="en-US" dirty="0"/>
          </a:p>
        </p:txBody>
      </p:sp>
    </p:spTree>
    <p:extLst>
      <p:ext uri="{BB962C8B-B14F-4D97-AF65-F5344CB8AC3E}">
        <p14:creationId xmlns:p14="http://schemas.microsoft.com/office/powerpoint/2010/main" val="1084877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is an example of how Ms. Hernandez can use shaping to reinforce Tony’s behavior and increase appropriate responding. </a:t>
            </a:r>
            <a:r>
              <a:rPr lang="en-US" i="1" dirty="0"/>
              <a:t>Review slide.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63</a:t>
            </a:fld>
            <a:endParaRPr lang="en-US" dirty="0"/>
          </a:p>
        </p:txBody>
      </p:sp>
    </p:spTree>
    <p:extLst>
      <p:ext uri="{BB962C8B-B14F-4D97-AF65-F5344CB8AC3E}">
        <p14:creationId xmlns:p14="http://schemas.microsoft.com/office/powerpoint/2010/main" val="35782443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extinction, reinforcement simply does not follow the behavior as it previously had.  To use extinction properly, one must know what is reinforcing a behavior. For example, a kindergarten student cries frequently and is reinforced by the attention she receives from her teacher. Her teacher decides to ignore the behavior. Without the reinforcement, the behavior decreases. In another example, a teacher was awarding points for additional recess time for students who completed extra reading, math, and science assignments. When she noted that students were completing more reading assignments than math and science, she stopped issuing points for reading. The students soon started completing more math and science and less reading.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64</a:t>
            </a:fld>
            <a:endParaRPr lang="en-US" dirty="0"/>
          </a:p>
        </p:txBody>
      </p:sp>
    </p:spTree>
    <p:extLst>
      <p:ext uri="{BB962C8B-B14F-4D97-AF65-F5344CB8AC3E}">
        <p14:creationId xmlns:p14="http://schemas.microsoft.com/office/powerpoint/2010/main" val="340015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is an example of how Ms. Hernandez may use extinction during Number Talks.</a:t>
            </a:r>
            <a:r>
              <a:rPr lang="en-US" dirty="0"/>
              <a:t>  </a:t>
            </a:r>
            <a:r>
              <a:rPr lang="en-US" i="1" dirty="0"/>
              <a:t>Review slide</a:t>
            </a:r>
            <a:r>
              <a:rPr lang="en-US" dirty="0"/>
              <a:t>. </a:t>
            </a:r>
            <a:endParaRPr lang="en-US" i="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65</a:t>
            </a:fld>
            <a:endParaRPr lang="en-US" dirty="0"/>
          </a:p>
        </p:txBody>
      </p:sp>
    </p:spTree>
    <p:extLst>
      <p:ext uri="{BB962C8B-B14F-4D97-AF65-F5344CB8AC3E}">
        <p14:creationId xmlns:p14="http://schemas.microsoft.com/office/powerpoint/2010/main" val="20580371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66</a:t>
            </a:fld>
            <a:endParaRPr lang="en-US" dirty="0"/>
          </a:p>
        </p:txBody>
      </p:sp>
    </p:spTree>
    <p:extLst>
      <p:ext uri="{BB962C8B-B14F-4D97-AF65-F5344CB8AC3E}">
        <p14:creationId xmlns:p14="http://schemas.microsoft.com/office/powerpoint/2010/main" val="1156678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Review slide.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68</a:t>
            </a:fld>
            <a:endParaRPr lang="en-US" dirty="0"/>
          </a:p>
        </p:txBody>
      </p:sp>
    </p:spTree>
    <p:extLst>
      <p:ext uri="{BB962C8B-B14F-4D97-AF65-F5344CB8AC3E}">
        <p14:creationId xmlns:p14="http://schemas.microsoft.com/office/powerpoint/2010/main" val="1598442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prompt. </a:t>
            </a:r>
          </a:p>
          <a:p>
            <a:endParaRPr lang="en-US" i="1" dirty="0"/>
          </a:p>
          <a:p>
            <a:r>
              <a:rPr lang="en-US" i="1" dirty="0"/>
              <a:t>Allow participants two minutes to reflect on the prompt. Bring the group back together and briefly allow participants time to share.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69</a:t>
            </a:fld>
            <a:endParaRPr lang="en-US" dirty="0"/>
          </a:p>
        </p:txBody>
      </p:sp>
    </p:spTree>
    <p:extLst>
      <p:ext uri="{BB962C8B-B14F-4D97-AF65-F5344CB8AC3E}">
        <p14:creationId xmlns:p14="http://schemas.microsoft.com/office/powerpoint/2010/main" val="35699774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covered today provides a basic understanding of principles of behavior and learning.  Recognition of these how these principles operate can influence how we structure environments to be proactive and preventative, as well as inform how we respond to behavior and design interventions. The concepts are the foundation of procedures employed to gather and analyze diagnostic and functional data and to design function-based interventions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70</a:t>
            </a:fld>
            <a:endParaRPr lang="en-US" dirty="0"/>
          </a:p>
        </p:txBody>
      </p:sp>
    </p:spTree>
    <p:extLst>
      <p:ext uri="{BB962C8B-B14F-4D97-AF65-F5344CB8AC3E}">
        <p14:creationId xmlns:p14="http://schemas.microsoft.com/office/powerpoint/2010/main" val="2897477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71</a:t>
            </a:fld>
            <a:endParaRPr lang="en-US" dirty="0"/>
          </a:p>
        </p:txBody>
      </p:sp>
    </p:spTree>
    <p:extLst>
      <p:ext uri="{BB962C8B-B14F-4D97-AF65-F5344CB8AC3E}">
        <p14:creationId xmlns:p14="http://schemas.microsoft.com/office/powerpoint/2010/main" val="138301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98425" lvl="0" indent="0" algn="l" defTabSz="914400" rtl="0" eaLnBrk="1" fontAlgn="auto" latinLnBrk="0" hangingPunct="1">
              <a:lnSpc>
                <a:spcPct val="103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When defining behavior, keep the focus on observable and measurable elements that are relevant to behavioral goals and that can be progress monitored. </a:t>
            </a:r>
            <a:endParaRPr lang="en-US" sz="1800" spc="-50" dirty="0">
              <a:effectLst/>
              <a:latin typeface="Times New Roman"/>
              <a:ea typeface="Times New Roman" panose="02020603050405020304" pitchFamily="18" charset="0"/>
            </a:endParaRPr>
          </a:p>
          <a:p>
            <a:pPr marL="76200" marR="98425">
              <a:lnSpc>
                <a:spcPct val="103000"/>
              </a:lnSpc>
              <a:spcBef>
                <a:spcPts val="0"/>
              </a:spcBef>
              <a:spcAft>
                <a:spcPts val="0"/>
              </a:spcAft>
            </a:pPr>
            <a:endParaRPr lang="en-US" sz="1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8571714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48085" y="9036542"/>
            <a:ext cx="157094" cy="231784"/>
          </a:xfrm>
        </p:spPr>
        <p:txBody>
          <a:bodyPr/>
          <a:lstStyle/>
          <a:p>
            <a:fld id="{B54DC83E-89B8-4806-9A94-7D2BAA520DC6}" type="slidenum">
              <a:rPr lang="en-US" smtClean="0"/>
              <a:pPr/>
              <a:t>72</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93738"/>
            <a:ext cx="4879975"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47748" y="9036539"/>
            <a:ext cx="157769" cy="231784"/>
          </a:xfrm>
        </p:spPr>
        <p:txBody>
          <a:bodyPr/>
          <a:lstStyle/>
          <a:p>
            <a:fld id="{B54DC83E-89B8-4806-9A94-7D2BAA520DC6}" type="slidenum">
              <a:rPr lang="en-US" smtClean="0">
                <a:solidFill>
                  <a:srgbClr val="595959"/>
                </a:solidFill>
              </a:rPr>
              <a:pPr/>
              <a:t>73</a:t>
            </a:fld>
            <a:endParaRPr lang="en-US" dirty="0">
              <a:solidFill>
                <a:srgbClr val="595959"/>
              </a:solidFill>
            </a:endParaRPr>
          </a:p>
        </p:txBody>
      </p:sp>
      <p:sp>
        <p:nvSpPr>
          <p:cNvPr id="5" name="Date Placeholder 4">
            <a:extLst>
              <a:ext uri="{FF2B5EF4-FFF2-40B4-BE49-F238E27FC236}">
                <a16:creationId xmlns:a16="http://schemas.microsoft.com/office/drawing/2014/main" id="{B2F31C0F-5825-4C82-9AF1-90FE85153E58}"/>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1AA7068B-7A5E-49EE-B084-B5B64857B918}"/>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54430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93738"/>
            <a:ext cx="4879975"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47748" y="9036539"/>
            <a:ext cx="157769" cy="231784"/>
          </a:xfrm>
        </p:spPr>
        <p:txBody>
          <a:bodyPr/>
          <a:lstStyle/>
          <a:p>
            <a:fld id="{B54DC83E-89B8-4806-9A94-7D2BAA520DC6}" type="slidenum">
              <a:rPr lang="en-US" smtClean="0"/>
              <a:pPr/>
              <a:t>74</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4609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partners 2 minutes to discuss, bring the group back together, have participants share their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Some additional ideas to share during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Being able to operationally define a behavior is important because it keeps the f</a:t>
            </a: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ocus on the interaction between the environment and the student rather than on any assumptions (e.g., </a:t>
            </a:r>
            <a:r>
              <a:rPr lang="en-US" sz="12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“He’s </a:t>
            </a: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 troubled</a:t>
            </a:r>
            <a:r>
              <a:rPr lang="en-US" sz="12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kid.”). A strong definition of behavior is also important for </a:t>
            </a:r>
          </a:p>
          <a:p>
            <a:pPr marL="704850" marR="98425" lvl="1" indent="-171450">
              <a:lnSpc>
                <a:spcPct val="103000"/>
              </a:lnSpc>
              <a:spcBef>
                <a:spcPts val="0"/>
              </a:spcBef>
              <a:spcAft>
                <a:spcPts val="0"/>
              </a:spcAft>
              <a:buFont typeface="Arial" panose="020B0604020202020204" pitchFamily="34" charset="0"/>
              <a:buChar char="•"/>
            </a:pP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clear communication</a:t>
            </a:r>
          </a:p>
          <a:p>
            <a:pPr marL="704850" marR="98425" lvl="1" indent="-171450">
              <a:lnSpc>
                <a:spcPct val="103000"/>
              </a:lnSpc>
              <a:spcBef>
                <a:spcPts val="0"/>
              </a:spcBef>
              <a:spcAft>
                <a:spcPts val="0"/>
              </a:spcAft>
              <a:buFont typeface="Arial" panose="020B0604020202020204" pitchFamily="34" charset="0"/>
              <a:buChar char="•"/>
            </a:pP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data collection,</a:t>
            </a:r>
          </a:p>
          <a:p>
            <a:pPr marL="704850" marR="98425" lvl="1" indent="-171450">
              <a:lnSpc>
                <a:spcPct val="103000"/>
              </a:lnSpc>
              <a:spcBef>
                <a:spcPts val="0"/>
              </a:spcBef>
              <a:spcAft>
                <a:spcPts val="0"/>
              </a:spcAft>
              <a:buFont typeface="Arial" panose="020B0604020202020204" pitchFamily="34" charset="0"/>
              <a:buChar char="•"/>
            </a:pP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writing IEP goals,</a:t>
            </a:r>
          </a:p>
          <a:p>
            <a:pPr marL="704850" marR="98425" lvl="1" indent="-171450">
              <a:lnSpc>
                <a:spcPct val="103000"/>
              </a:lnSpc>
              <a:spcBef>
                <a:spcPts val="0"/>
              </a:spcBef>
              <a:spcAft>
                <a:spcPts val="0"/>
              </a:spcAft>
              <a:buFont typeface="Arial" panose="020B0604020202020204" pitchFamily="34" charset="0"/>
              <a:buChar char="•"/>
            </a:pPr>
            <a:r>
              <a:rPr lang="en-US" sz="12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developing behavior plans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35788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5"/>
              </a:spcBef>
              <a:spcAft>
                <a:spcPts val="0"/>
              </a:spcAft>
            </a:pPr>
            <a:r>
              <a:rPr lang="en-US" sz="1200" dirty="0">
                <a:latin typeface="Calibri" panose="020F0502020204030204" pitchFamily="34" charset="0"/>
                <a:cs typeface="Calibri" panose="020F0502020204030204" pitchFamily="34" charset="0"/>
              </a:rPr>
              <a:t>Let’s think about the scenario with Ms. Hernandez and Tony.  Above we have underlined some of Tony’s behaviors. When asked, Ms. Hernandez described Tony’s behavior as having an attitude and disrupting the class.</a:t>
            </a:r>
          </a:p>
          <a:p>
            <a:pPr marL="0" marR="0">
              <a:spcBef>
                <a:spcPts val="15"/>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48085" y="9036542"/>
            <a:ext cx="157094" cy="231784"/>
          </a:xfrm>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588873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858934"/>
            <a:ext cx="10874324" cy="1346735"/>
          </a:xfrm>
          <a:prstGeom prst="rect">
            <a:avLst/>
          </a:prstGeom>
          <a:noFill/>
        </p:spPr>
        <p:txBody>
          <a:bodyPr wrap="square" rtlCol="0">
            <a:noAutofit/>
          </a:bodyPr>
          <a:lstStyle/>
          <a:p>
            <a:pPr>
              <a:lnSpc>
                <a:spcPct val="175000"/>
              </a:lnSpc>
            </a:pPr>
            <a:r>
              <a:rPr lang="en-US" sz="2200" dirty="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1F23D-4829-46AB-9438-A3A696025111}" type="datetimeFigureOut">
              <a:rPr lang="en-US" smtClean="0">
                <a:solidFill>
                  <a:prstClr val="white">
                    <a:tint val="75000"/>
                  </a:prstClr>
                </a:solidFill>
              </a:rPr>
              <a:pPr/>
              <a:t>7/29/2021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3E2C48D-1A1A-475C-9BD9-DA2DB6FAA9D3}"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755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s://intensiveintervention.org/defining-measuring-and-monitoring-behaviors-behavior-course" TargetMode="External"/><Relationship Id="rId7" Type="http://schemas.openxmlformats.org/officeDocument/2006/relationships/hyperlink" Target="https://intensiveintervention.org/functional-behavioral-assessment-identifying-reasons-problem-behavior-and-developing-behavior-plan"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hyperlink" Target="https://intensiveintervention.org/consequence-strategies-decrease-behavior-behavior-course" TargetMode="External"/><Relationship Id="rId5" Type="http://schemas.openxmlformats.org/officeDocument/2006/relationships/hyperlink" Target="https://intensiveintervention.org/consequence-strategies-increase-behavior-behavior-course" TargetMode="External"/><Relationship Id="rId4" Type="http://schemas.openxmlformats.org/officeDocument/2006/relationships/hyperlink" Target="https://intensiveintervention.org/antecedent-and-instructional-strategies-behavior-cours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790" y="4180244"/>
            <a:ext cx="10515600" cy="769441"/>
          </a:xfrm>
        </p:spPr>
        <p:txBody>
          <a:bodyPr/>
          <a:lstStyle/>
          <a:p>
            <a:r>
              <a:rPr lang="en-US" dirty="0"/>
              <a:t>Behavior Basics</a:t>
            </a:r>
          </a:p>
        </p:txBody>
      </p:sp>
      <p:sp>
        <p:nvSpPr>
          <p:cNvPr id="3" name="Subtitle 2"/>
          <p:cNvSpPr>
            <a:spLocks noGrp="1"/>
          </p:cNvSpPr>
          <p:nvPr>
            <p:ph type="subTitle" idx="1"/>
          </p:nvPr>
        </p:nvSpPr>
        <p:spPr>
          <a:xfrm>
            <a:off x="732790" y="5011457"/>
            <a:ext cx="10515600" cy="569387"/>
          </a:xfrm>
        </p:spPr>
        <p:txBody>
          <a:bodyPr/>
          <a:lstStyle/>
          <a:p>
            <a:r>
              <a:rPr lang="en-US" dirty="0"/>
              <a:t>Understanding the Principles of Behavior</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Tony’s Behavior: 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p:txBody>
          <a:bodyPr anchor="t"/>
          <a:lstStyle/>
          <a:p>
            <a:pPr marL="0" lvl="1" indent="0" algn="ctr">
              <a:buNone/>
            </a:pPr>
            <a:r>
              <a:rPr lang="en-US" dirty="0"/>
              <a:t>Tony has an attitude and disrupts </a:t>
            </a:r>
            <a:br>
              <a:rPr lang="en-US" dirty="0"/>
            </a:br>
            <a:r>
              <a:rPr lang="en-US" dirty="0"/>
              <a:t>the class.</a:t>
            </a:r>
          </a:p>
          <a:p>
            <a:pPr marL="0" lvl="1" indent="0">
              <a:buNone/>
            </a:pPr>
            <a:endParaRPr lang="en-US" dirty="0"/>
          </a:p>
          <a:p>
            <a:pPr algn="ctr"/>
            <a:r>
              <a:rPr lang="en-US" dirty="0"/>
              <a:t>Is this definition observable and measurable? If not, how can you improve it?</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10</a:t>
            </a:fld>
            <a:endParaRPr lang="en-US" dirty="0"/>
          </a:p>
        </p:txBody>
      </p:sp>
    </p:spTree>
    <p:extLst>
      <p:ext uri="{BB962C8B-B14F-4D97-AF65-F5344CB8AC3E}">
        <p14:creationId xmlns:p14="http://schemas.microsoft.com/office/powerpoint/2010/main" val="244050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09DC37-BA5D-4F2B-BBAD-132C1BBF67CB}"/>
              </a:ext>
            </a:extLst>
          </p:cNvPr>
          <p:cNvSpPr>
            <a:spLocks noGrp="1"/>
          </p:cNvSpPr>
          <p:nvPr>
            <p:ph type="title"/>
          </p:nvPr>
        </p:nvSpPr>
        <p:spPr/>
        <p:txBody>
          <a:bodyPr/>
          <a:lstStyle/>
          <a:p>
            <a:r>
              <a:rPr lang="en-US" dirty="0"/>
              <a:t>Operational Definition for Tony’s Behavior</a:t>
            </a:r>
          </a:p>
        </p:txBody>
      </p:sp>
      <p:sp>
        <p:nvSpPr>
          <p:cNvPr id="12" name="Content Placeholder 11">
            <a:extLst>
              <a:ext uri="{FF2B5EF4-FFF2-40B4-BE49-F238E27FC236}">
                <a16:creationId xmlns:a16="http://schemas.microsoft.com/office/drawing/2014/main" id="{EEA7823C-3572-4A8C-98CB-7506DDD7E835}"/>
              </a:ext>
            </a:extLst>
          </p:cNvPr>
          <p:cNvSpPr>
            <a:spLocks noGrp="1"/>
          </p:cNvSpPr>
          <p:nvPr>
            <p:ph sz="quarter" idx="14"/>
          </p:nvPr>
        </p:nvSpPr>
        <p:spPr/>
        <p:txBody>
          <a:bodyPr vert="horz" lIns="0" tIns="0" rIns="0" bIns="0" rtlCol="0" anchor="t">
            <a:normAutofit/>
          </a:bodyPr>
          <a:lstStyle/>
          <a:p>
            <a:r>
              <a:rPr lang="en-US" b="1" dirty="0"/>
              <a:t>Non-example:</a:t>
            </a:r>
          </a:p>
          <a:p>
            <a:pPr lvl="1"/>
            <a:r>
              <a:rPr lang="en-US" dirty="0"/>
              <a:t>Tony has an attitude and disrupts the class.</a:t>
            </a:r>
          </a:p>
          <a:p>
            <a:r>
              <a:rPr lang="en-US" b="1" dirty="0"/>
              <a:t>Example:</a:t>
            </a:r>
          </a:p>
          <a:p>
            <a:pPr lvl="1"/>
            <a:r>
              <a:rPr lang="en-US" dirty="0"/>
              <a:t>During number talks in math class, Tony verbally responds to teacher questions by cursing and making off-topic comments.</a:t>
            </a:r>
          </a:p>
          <a:p>
            <a:pPr lvl="1"/>
            <a:endParaRPr lang="en-US" dirty="0"/>
          </a:p>
          <a:p>
            <a:pPr lvl="2"/>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3B50CD8D-874E-421D-BB98-E08FD9B99E97}"/>
              </a:ext>
            </a:extLst>
          </p:cNvPr>
          <p:cNvSpPr>
            <a:spLocks noGrp="1"/>
          </p:cNvSpPr>
          <p:nvPr>
            <p:ph type="sldNum" sz="quarter" idx="12"/>
          </p:nvPr>
        </p:nvSpPr>
        <p:spPr/>
        <p:txBody>
          <a:bodyPr/>
          <a:lstStyle/>
          <a:p>
            <a:fld id="{BABF4E83-61DB-418F-A99F-17BC9BB58EF6}" type="slidenum">
              <a:rPr lang="en-US" smtClean="0"/>
              <a:pPr/>
              <a:t>11</a:t>
            </a:fld>
            <a:endParaRPr lang="en-US" dirty="0"/>
          </a:p>
        </p:txBody>
      </p:sp>
    </p:spTree>
    <p:extLst>
      <p:ext uri="{BB962C8B-B14F-4D97-AF65-F5344CB8AC3E}">
        <p14:creationId xmlns:p14="http://schemas.microsoft.com/office/powerpoint/2010/main" val="220608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09DC37-BA5D-4F2B-BBAD-132C1BBF67CB}"/>
              </a:ext>
            </a:extLst>
          </p:cNvPr>
          <p:cNvSpPr>
            <a:spLocks noGrp="1"/>
          </p:cNvSpPr>
          <p:nvPr>
            <p:ph type="title"/>
          </p:nvPr>
        </p:nvSpPr>
        <p:spPr>
          <a:xfrm>
            <a:off x="457200" y="0"/>
            <a:ext cx="11276076" cy="1280160"/>
          </a:xfrm>
        </p:spPr>
        <p:txBody>
          <a:bodyPr/>
          <a:lstStyle/>
          <a:p>
            <a:r>
              <a:rPr lang="en-US" dirty="0"/>
              <a:t>Operational Definition for Amara’s Behavior</a:t>
            </a:r>
          </a:p>
        </p:txBody>
      </p:sp>
      <p:sp>
        <p:nvSpPr>
          <p:cNvPr id="12" name="Content Placeholder 11">
            <a:extLst>
              <a:ext uri="{FF2B5EF4-FFF2-40B4-BE49-F238E27FC236}">
                <a16:creationId xmlns:a16="http://schemas.microsoft.com/office/drawing/2014/main" id="{EEA7823C-3572-4A8C-98CB-7506DDD7E835}"/>
              </a:ext>
            </a:extLst>
          </p:cNvPr>
          <p:cNvSpPr>
            <a:spLocks noGrp="1"/>
          </p:cNvSpPr>
          <p:nvPr>
            <p:ph sz="quarter" idx="14"/>
          </p:nvPr>
        </p:nvSpPr>
        <p:spPr>
          <a:xfrm>
            <a:off x="457200" y="1371600"/>
            <a:ext cx="11274552" cy="4343400"/>
          </a:xfrm>
        </p:spPr>
        <p:txBody>
          <a:bodyPr vert="horz" lIns="0" tIns="0" rIns="0" bIns="0" rtlCol="0" anchor="t">
            <a:normAutofit/>
          </a:bodyPr>
          <a:lstStyle/>
          <a:p>
            <a:r>
              <a:rPr lang="en-US" b="1" dirty="0"/>
              <a:t>Non-example:  </a:t>
            </a:r>
          </a:p>
          <a:p>
            <a:pPr lvl="1"/>
            <a:r>
              <a:rPr lang="en-US" dirty="0"/>
              <a:t>Amara is unmotivated and doesn’t care about her work.</a:t>
            </a:r>
          </a:p>
          <a:p>
            <a:r>
              <a:rPr lang="en-US" b="1" dirty="0"/>
              <a:t>Example:</a:t>
            </a:r>
          </a:p>
          <a:p>
            <a:r>
              <a:rPr lang="en-US" dirty="0"/>
              <a:t>During whole-group instruction, Amara is off task. Examples of off-task behavior include looking out the window, putting her head on her desk, or staring away from her work for more than 5 seconds. </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3B50CD8D-874E-421D-BB98-E08FD9B99E97}"/>
              </a:ext>
            </a:extLst>
          </p:cNvPr>
          <p:cNvSpPr>
            <a:spLocks noGrp="1"/>
          </p:cNvSpPr>
          <p:nvPr>
            <p:ph type="sldNum" sz="quarter" idx="12"/>
          </p:nvPr>
        </p:nvSpPr>
        <p:spPr>
          <a:xfrm>
            <a:off x="11734800" y="6704112"/>
            <a:ext cx="157094" cy="153888"/>
          </a:xfrm>
        </p:spPr>
        <p:txBody>
          <a:bodyPr/>
          <a:lstStyle/>
          <a:p>
            <a:fld id="{BABF4E83-61DB-418F-A99F-17BC9BB58EF6}" type="slidenum">
              <a:rPr lang="en-US" smtClean="0"/>
              <a:pPr/>
              <a:t>12</a:t>
            </a:fld>
            <a:endParaRPr lang="en-US" dirty="0"/>
          </a:p>
        </p:txBody>
      </p:sp>
    </p:spTree>
    <p:extLst>
      <p:ext uri="{BB962C8B-B14F-4D97-AF65-F5344CB8AC3E}">
        <p14:creationId xmlns:p14="http://schemas.microsoft.com/office/powerpoint/2010/main" val="405594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A97B-A5BB-6B4B-A8E5-E24F0CBD587B}"/>
              </a:ext>
            </a:extLst>
          </p:cNvPr>
          <p:cNvSpPr>
            <a:spLocks noGrp="1"/>
          </p:cNvSpPr>
          <p:nvPr>
            <p:ph type="title"/>
          </p:nvPr>
        </p:nvSpPr>
        <p:spPr/>
        <p:txBody>
          <a:bodyPr/>
          <a:lstStyle/>
          <a:p>
            <a:r>
              <a:rPr lang="en-US" dirty="0"/>
              <a:t>Types of Behavior</a:t>
            </a:r>
          </a:p>
        </p:txBody>
      </p:sp>
      <p:sp>
        <p:nvSpPr>
          <p:cNvPr id="3" name="Content Placeholder 2">
            <a:extLst>
              <a:ext uri="{FF2B5EF4-FFF2-40B4-BE49-F238E27FC236}">
                <a16:creationId xmlns:a16="http://schemas.microsoft.com/office/drawing/2014/main" id="{F9B59DF0-6969-E448-A9FC-30F06A736F31}"/>
              </a:ext>
            </a:extLst>
          </p:cNvPr>
          <p:cNvSpPr>
            <a:spLocks noGrp="1"/>
          </p:cNvSpPr>
          <p:nvPr>
            <p:ph sz="quarter" idx="15"/>
          </p:nvPr>
        </p:nvSpPr>
        <p:spPr/>
        <p:txBody>
          <a:bodyPr/>
          <a:lstStyle/>
          <a:p>
            <a:pPr marL="457200" indent="-457200">
              <a:buFont typeface="Wingdings" pitchFamily="2" charset="2"/>
              <a:buChar char="§"/>
            </a:pPr>
            <a:r>
              <a:rPr lang="en-US" b="1" dirty="0"/>
              <a:t>Target Behavior:</a:t>
            </a:r>
            <a:r>
              <a:rPr lang="en-US" dirty="0"/>
              <a:t> A behavior we want to decrease in frequency or intensity or eliminate (i.e., problem behavior). </a:t>
            </a:r>
          </a:p>
          <a:p>
            <a:pPr marL="457200" indent="-457200">
              <a:spcBef>
                <a:spcPts val="1200"/>
              </a:spcBef>
              <a:buFont typeface="Wingdings" pitchFamily="2" charset="2"/>
              <a:buChar char="§"/>
            </a:pPr>
            <a:r>
              <a:rPr lang="en-US" b="1" dirty="0"/>
              <a:t>Replacement Behavior:</a:t>
            </a:r>
            <a:r>
              <a:rPr lang="en-US" dirty="0"/>
              <a:t> An appropriate behavior that a student is taught to use to replace a challenging behavior.</a:t>
            </a:r>
          </a:p>
        </p:txBody>
      </p:sp>
      <p:sp>
        <p:nvSpPr>
          <p:cNvPr id="5" name="Slide Number Placeholder 4">
            <a:extLst>
              <a:ext uri="{FF2B5EF4-FFF2-40B4-BE49-F238E27FC236}">
                <a16:creationId xmlns:a16="http://schemas.microsoft.com/office/drawing/2014/main" id="{A9207B47-8F89-624B-A259-BA17D908C7A6}"/>
              </a:ext>
            </a:extLst>
          </p:cNvPr>
          <p:cNvSpPr>
            <a:spLocks noGrp="1"/>
          </p:cNvSpPr>
          <p:nvPr>
            <p:ph type="sldNum" sz="quarter" idx="14"/>
          </p:nvPr>
        </p:nvSpPr>
        <p:spPr/>
        <p:txBody>
          <a:bodyPr/>
          <a:lstStyle/>
          <a:p>
            <a:fld id="{99A20822-4A49-4D36-86E3-300BA48D3F00}" type="slidenum">
              <a:rPr lang="en-US" smtClean="0"/>
              <a:pPr/>
              <a:t>13</a:t>
            </a:fld>
            <a:endParaRPr lang="en-US" dirty="0"/>
          </a:p>
        </p:txBody>
      </p:sp>
    </p:spTree>
    <p:extLst>
      <p:ext uri="{BB962C8B-B14F-4D97-AF65-F5344CB8AC3E}">
        <p14:creationId xmlns:p14="http://schemas.microsoft.com/office/powerpoint/2010/main" val="92685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D00C-B7C1-0C4E-B8D7-DABABFABACD3}"/>
              </a:ext>
            </a:extLst>
          </p:cNvPr>
          <p:cNvSpPr>
            <a:spLocks noGrp="1"/>
          </p:cNvSpPr>
          <p:nvPr>
            <p:ph type="title"/>
          </p:nvPr>
        </p:nvSpPr>
        <p:spPr>
          <a:xfrm>
            <a:off x="457200" y="0"/>
            <a:ext cx="11276076" cy="1280160"/>
          </a:xfrm>
        </p:spPr>
        <p:txBody>
          <a:bodyPr anchor="ctr">
            <a:normAutofit/>
          </a:bodyPr>
          <a:lstStyle/>
          <a:p>
            <a:r>
              <a:rPr lang="en-US" dirty="0"/>
              <a:t>Examples of Tony’s Behavior</a:t>
            </a:r>
          </a:p>
        </p:txBody>
      </p:sp>
      <p:sp>
        <p:nvSpPr>
          <p:cNvPr id="6" name="Slide Number Placeholder 5">
            <a:extLst>
              <a:ext uri="{FF2B5EF4-FFF2-40B4-BE49-F238E27FC236}">
                <a16:creationId xmlns:a16="http://schemas.microsoft.com/office/drawing/2014/main" id="{DF64E31E-36F8-4D29-95E5-729A82B503FB}"/>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14</a:t>
            </a:fld>
            <a:endParaRPr lang="en-US" dirty="0"/>
          </a:p>
        </p:txBody>
      </p:sp>
      <p:graphicFrame>
        <p:nvGraphicFramePr>
          <p:cNvPr id="16" name="Table 16">
            <a:extLst>
              <a:ext uri="{FF2B5EF4-FFF2-40B4-BE49-F238E27FC236}">
                <a16:creationId xmlns:a16="http://schemas.microsoft.com/office/drawing/2014/main" id="{FC42AEBE-075A-4B8F-A9BA-6967D5CE169A}"/>
              </a:ext>
            </a:extLst>
          </p:cNvPr>
          <p:cNvGraphicFramePr>
            <a:graphicFrameLocks noGrp="1"/>
          </p:cNvGraphicFramePr>
          <p:nvPr>
            <p:ph idx="1"/>
            <p:extLst>
              <p:ext uri="{D42A27DB-BD31-4B8C-83A1-F6EECF244321}">
                <p14:modId xmlns:p14="http://schemas.microsoft.com/office/powerpoint/2010/main" val="2296992321"/>
              </p:ext>
            </p:extLst>
          </p:nvPr>
        </p:nvGraphicFramePr>
        <p:xfrm>
          <a:off x="488442" y="1755219"/>
          <a:ext cx="11276075" cy="3521298"/>
        </p:xfrm>
        <a:graphic>
          <a:graphicData uri="http://schemas.openxmlformats.org/drawingml/2006/table">
            <a:tbl>
              <a:tblPr firstRow="1" bandRow="1">
                <a:tableStyleId>{5C22544A-7EE6-4342-B048-85BDC9FD1C3A}</a:tableStyleId>
              </a:tblPr>
              <a:tblGrid>
                <a:gridCol w="5545658">
                  <a:extLst>
                    <a:ext uri="{9D8B030D-6E8A-4147-A177-3AD203B41FA5}">
                      <a16:colId xmlns:a16="http://schemas.microsoft.com/office/drawing/2014/main" val="673815871"/>
                    </a:ext>
                  </a:extLst>
                </a:gridCol>
                <a:gridCol w="5730417">
                  <a:extLst>
                    <a:ext uri="{9D8B030D-6E8A-4147-A177-3AD203B41FA5}">
                      <a16:colId xmlns:a16="http://schemas.microsoft.com/office/drawing/2014/main" val="4150694370"/>
                    </a:ext>
                  </a:extLst>
                </a:gridCol>
              </a:tblGrid>
              <a:tr h="868408">
                <a:tc>
                  <a:txBody>
                    <a:bodyPr/>
                    <a:lstStyle/>
                    <a:p>
                      <a:r>
                        <a:rPr lang="en-US" sz="3600" dirty="0"/>
                        <a:t>Target Behavior</a:t>
                      </a:r>
                    </a:p>
                  </a:txBody>
                  <a:tcPr marL="92570" marR="92570" marT="46285" marB="46285"/>
                </a:tc>
                <a:tc>
                  <a:txBody>
                    <a:bodyPr/>
                    <a:lstStyle/>
                    <a:p>
                      <a:r>
                        <a:rPr lang="en-US" sz="3600" dirty="0"/>
                        <a:t>Replacement Behavior</a:t>
                      </a:r>
                    </a:p>
                  </a:txBody>
                  <a:tcPr marL="92570" marR="92570" marT="46285" marB="46285"/>
                </a:tc>
                <a:extLst>
                  <a:ext uri="{0D108BD9-81ED-4DB2-BD59-A6C34878D82A}">
                    <a16:rowId xmlns:a16="http://schemas.microsoft.com/office/drawing/2014/main" val="1630613547"/>
                  </a:ext>
                </a:extLst>
              </a:tr>
              <a:tr h="1817506">
                <a:tc>
                  <a:txBody>
                    <a:bodyPr/>
                    <a:lstStyle/>
                    <a:p>
                      <a:pPr marL="0" lvl="0" indent="0">
                        <a:buFont typeface="Arial" panose="020B0604020202020204" pitchFamily="34" charset="0"/>
                        <a:buNone/>
                      </a:pPr>
                      <a:r>
                        <a:rPr lang="en-US" sz="2800" dirty="0"/>
                        <a:t>During number talks in math class, Tony verbally responds to teacher questions by </a:t>
                      </a:r>
                      <a:r>
                        <a:rPr lang="en-US" sz="2800" b="1" dirty="0"/>
                        <a:t>cursing and making off-topic comments about a computer game</a:t>
                      </a:r>
                      <a:r>
                        <a:rPr lang="en-US" sz="2800" dirty="0"/>
                        <a:t>.</a:t>
                      </a:r>
                    </a:p>
                  </a:txBody>
                  <a:tcPr marL="92570" marR="92570" marT="46285" marB="46285"/>
                </a:tc>
                <a:tc>
                  <a:txBody>
                    <a:bodyPr/>
                    <a:lstStyle/>
                    <a:p>
                      <a:r>
                        <a:rPr lang="en-US" sz="2800" dirty="0"/>
                        <a:t>When called on by a teacher, Tony will </a:t>
                      </a:r>
                      <a:r>
                        <a:rPr lang="en-US" sz="2800" b="1" dirty="0"/>
                        <a:t>respond appropriately </a:t>
                      </a:r>
                      <a:r>
                        <a:rPr lang="en-US" sz="2800" dirty="0"/>
                        <a:t>with an answer specific to the question or state that he wants to pass.  </a:t>
                      </a:r>
                    </a:p>
                  </a:txBody>
                  <a:tcPr marL="92570" marR="92570" marT="46285" marB="46285"/>
                </a:tc>
                <a:extLst>
                  <a:ext uri="{0D108BD9-81ED-4DB2-BD59-A6C34878D82A}">
                    <a16:rowId xmlns:a16="http://schemas.microsoft.com/office/drawing/2014/main" val="1979110222"/>
                  </a:ext>
                </a:extLst>
              </a:tr>
            </a:tbl>
          </a:graphicData>
        </a:graphic>
      </p:graphicFrame>
    </p:spTree>
    <p:extLst>
      <p:ext uri="{BB962C8B-B14F-4D97-AF65-F5344CB8AC3E}">
        <p14:creationId xmlns:p14="http://schemas.microsoft.com/office/powerpoint/2010/main" val="53030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D00C-B7C1-0C4E-B8D7-DABABFABACD3}"/>
              </a:ext>
            </a:extLst>
          </p:cNvPr>
          <p:cNvSpPr>
            <a:spLocks noGrp="1"/>
          </p:cNvSpPr>
          <p:nvPr>
            <p:ph type="title"/>
          </p:nvPr>
        </p:nvSpPr>
        <p:spPr>
          <a:xfrm>
            <a:off x="457200" y="0"/>
            <a:ext cx="11276076" cy="1280160"/>
          </a:xfrm>
        </p:spPr>
        <p:txBody>
          <a:bodyPr anchor="ctr">
            <a:normAutofit/>
          </a:bodyPr>
          <a:lstStyle/>
          <a:p>
            <a:r>
              <a:rPr lang="en-US" dirty="0"/>
              <a:t>Examples of Amara’s Behavior</a:t>
            </a:r>
            <a:r>
              <a:rPr lang="en-US" dirty="0">
                <a:solidFill>
                  <a:schemeClr val="bg1"/>
                </a:solidFill>
              </a:rPr>
              <a:t> 2</a:t>
            </a:r>
          </a:p>
        </p:txBody>
      </p:sp>
      <p:sp>
        <p:nvSpPr>
          <p:cNvPr id="6" name="Slide Number Placeholder 5">
            <a:extLst>
              <a:ext uri="{FF2B5EF4-FFF2-40B4-BE49-F238E27FC236}">
                <a16:creationId xmlns:a16="http://schemas.microsoft.com/office/drawing/2014/main" id="{DF64E31E-36F8-4D29-95E5-729A82B503FB}"/>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15</a:t>
            </a:fld>
            <a:endParaRPr lang="en-US" dirty="0"/>
          </a:p>
        </p:txBody>
      </p:sp>
      <p:graphicFrame>
        <p:nvGraphicFramePr>
          <p:cNvPr id="16" name="Table 16">
            <a:extLst>
              <a:ext uri="{FF2B5EF4-FFF2-40B4-BE49-F238E27FC236}">
                <a16:creationId xmlns:a16="http://schemas.microsoft.com/office/drawing/2014/main" id="{FC42AEBE-075A-4B8F-A9BA-6967D5CE169A}"/>
              </a:ext>
            </a:extLst>
          </p:cNvPr>
          <p:cNvGraphicFramePr>
            <a:graphicFrameLocks noGrp="1"/>
          </p:cNvGraphicFramePr>
          <p:nvPr>
            <p:ph idx="1"/>
            <p:extLst>
              <p:ext uri="{D42A27DB-BD31-4B8C-83A1-F6EECF244321}">
                <p14:modId xmlns:p14="http://schemas.microsoft.com/office/powerpoint/2010/main" val="2203466765"/>
              </p:ext>
            </p:extLst>
          </p:nvPr>
        </p:nvGraphicFramePr>
        <p:xfrm>
          <a:off x="488442" y="1742598"/>
          <a:ext cx="11276075" cy="3094578"/>
        </p:xfrm>
        <a:graphic>
          <a:graphicData uri="http://schemas.openxmlformats.org/drawingml/2006/table">
            <a:tbl>
              <a:tblPr firstRow="1" bandRow="1">
                <a:tableStyleId>{5C22544A-7EE6-4342-B048-85BDC9FD1C3A}</a:tableStyleId>
              </a:tblPr>
              <a:tblGrid>
                <a:gridCol w="5545658">
                  <a:extLst>
                    <a:ext uri="{9D8B030D-6E8A-4147-A177-3AD203B41FA5}">
                      <a16:colId xmlns:a16="http://schemas.microsoft.com/office/drawing/2014/main" val="673815871"/>
                    </a:ext>
                  </a:extLst>
                </a:gridCol>
                <a:gridCol w="5730417">
                  <a:extLst>
                    <a:ext uri="{9D8B030D-6E8A-4147-A177-3AD203B41FA5}">
                      <a16:colId xmlns:a16="http://schemas.microsoft.com/office/drawing/2014/main" val="4150694370"/>
                    </a:ext>
                  </a:extLst>
                </a:gridCol>
              </a:tblGrid>
              <a:tr h="868408">
                <a:tc>
                  <a:txBody>
                    <a:bodyPr/>
                    <a:lstStyle/>
                    <a:p>
                      <a:r>
                        <a:rPr lang="en-US" sz="3600" dirty="0"/>
                        <a:t>Target Behavior</a:t>
                      </a:r>
                    </a:p>
                  </a:txBody>
                  <a:tcPr marL="92570" marR="92570" marT="46285" marB="46285"/>
                </a:tc>
                <a:tc>
                  <a:txBody>
                    <a:bodyPr/>
                    <a:lstStyle/>
                    <a:p>
                      <a:r>
                        <a:rPr lang="en-US" sz="3600" dirty="0"/>
                        <a:t>Replacement Behavior</a:t>
                      </a:r>
                    </a:p>
                  </a:txBody>
                  <a:tcPr marL="92570" marR="92570" marT="46285" marB="46285"/>
                </a:tc>
                <a:extLst>
                  <a:ext uri="{0D108BD9-81ED-4DB2-BD59-A6C34878D82A}">
                    <a16:rowId xmlns:a16="http://schemas.microsoft.com/office/drawing/2014/main" val="1630613547"/>
                  </a:ext>
                </a:extLst>
              </a:tr>
              <a:tr h="1817506">
                <a:tc>
                  <a:txBody>
                    <a:bodyPr/>
                    <a:lstStyle/>
                    <a:p>
                      <a:pPr marL="0" indent="0">
                        <a:spcBef>
                          <a:spcPts val="0"/>
                        </a:spcBef>
                        <a:buClr>
                          <a:schemeClr val="accent1"/>
                        </a:buClr>
                        <a:buFont typeface="Wingdings" pitchFamily="2" charset="2"/>
                        <a:buNone/>
                      </a:pPr>
                      <a:r>
                        <a:rPr lang="en-US" sz="2800" dirty="0"/>
                        <a:t>Amara’s </a:t>
                      </a:r>
                      <a:r>
                        <a:rPr lang="en-US" sz="2800" b="1" dirty="0"/>
                        <a:t>off-task behavior </a:t>
                      </a:r>
                      <a:r>
                        <a:rPr lang="en-US" sz="2800" dirty="0"/>
                        <a:t>during whole-group instruction is defined as not being oriented to the task at hand.</a:t>
                      </a:r>
                    </a:p>
                  </a:txBody>
                  <a:tcPr marL="92570" marR="92570" marT="46285" marB="46285"/>
                </a:tc>
                <a:tc>
                  <a:txBody>
                    <a:bodyPr/>
                    <a:lstStyle/>
                    <a:p>
                      <a:r>
                        <a:rPr lang="en-US" sz="2800" dirty="0"/>
                        <a:t>During independent work, Amara will be </a:t>
                      </a:r>
                      <a:r>
                        <a:rPr lang="en-US" sz="2800" b="1" dirty="0"/>
                        <a:t>on task </a:t>
                      </a:r>
                      <a:r>
                        <a:rPr lang="en-US" sz="2800" b="0" dirty="0"/>
                        <a:t>by</a:t>
                      </a:r>
                      <a:r>
                        <a:rPr lang="en-US" sz="2800" b="1" dirty="0"/>
                        <a:t> </a:t>
                      </a:r>
                      <a:r>
                        <a:rPr lang="en-US" sz="2800" dirty="0"/>
                        <a:t>orienting to the task, working quietly, and raising her hand to ask for help from the teacher or a peer. </a:t>
                      </a:r>
                    </a:p>
                  </a:txBody>
                  <a:tcPr marL="92570" marR="92570" marT="46285" marB="46285"/>
                </a:tc>
                <a:extLst>
                  <a:ext uri="{0D108BD9-81ED-4DB2-BD59-A6C34878D82A}">
                    <a16:rowId xmlns:a16="http://schemas.microsoft.com/office/drawing/2014/main" val="245750364"/>
                  </a:ext>
                </a:extLst>
              </a:tr>
            </a:tbl>
          </a:graphicData>
        </a:graphic>
      </p:graphicFrame>
    </p:spTree>
    <p:extLst>
      <p:ext uri="{BB962C8B-B14F-4D97-AF65-F5344CB8AC3E}">
        <p14:creationId xmlns:p14="http://schemas.microsoft.com/office/powerpoint/2010/main" val="387057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ADA4-5ABE-4D86-ACBF-9C8E24C0A5CC}"/>
              </a:ext>
            </a:extLst>
          </p:cNvPr>
          <p:cNvSpPr>
            <a:spLocks noGrp="1"/>
          </p:cNvSpPr>
          <p:nvPr>
            <p:ph type="title"/>
          </p:nvPr>
        </p:nvSpPr>
        <p:spPr/>
        <p:txBody>
          <a:bodyPr vert="horz" lIns="0" tIns="0" rIns="0" bIns="0" rtlCol="0" anchor="ctr" anchorCtr="0">
            <a:normAutofit/>
          </a:bodyPr>
          <a:lstStyle/>
          <a:p>
            <a:r>
              <a:rPr lang="en-US" b="1" i="0" kern="1200" baseline="0" dirty="0">
                <a:latin typeface="+mj-lt"/>
                <a:ea typeface="+mj-ea"/>
                <a:cs typeface="Calibri"/>
              </a:rPr>
              <a:t>Activity 1: Defining Behavior</a:t>
            </a:r>
          </a:p>
        </p:txBody>
      </p:sp>
      <p:pic>
        <p:nvPicPr>
          <p:cNvPr id="7" name="Content Placeholder 6" descr="Clipboard with solid fill">
            <a:extLst>
              <a:ext uri="{FF2B5EF4-FFF2-40B4-BE49-F238E27FC236}">
                <a16:creationId xmlns:a16="http://schemas.microsoft.com/office/drawing/2014/main" id="{42512032-702E-4C73-ADD0-AC24332D7C22}"/>
              </a:ext>
            </a:extLst>
          </p:cNvPr>
          <p:cNvPicPr>
            <a:picLocks noGrp="1" noChangeAspect="1"/>
          </p:cNvPicPr>
          <p:nvPr>
            <p:ph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p:blipFill>
        <p:spPr>
          <a:xfrm>
            <a:off x="4043062" y="1010412"/>
            <a:ext cx="4105876" cy="4105876"/>
          </a:xfrm>
        </p:spPr>
      </p:pic>
      <p:sp>
        <p:nvSpPr>
          <p:cNvPr id="10" name="Rectangle 9">
            <a:extLst>
              <a:ext uri="{FF2B5EF4-FFF2-40B4-BE49-F238E27FC236}">
                <a16:creationId xmlns:a16="http://schemas.microsoft.com/office/drawing/2014/main" id="{EEFC20D8-1E91-E14C-A502-CA66E124925A}"/>
              </a:ext>
            </a:extLst>
          </p:cNvPr>
          <p:cNvSpPr/>
          <p:nvPr/>
        </p:nvSpPr>
        <p:spPr>
          <a:xfrm>
            <a:off x="2444746" y="5116288"/>
            <a:ext cx="7300983" cy="716735"/>
          </a:xfrm>
          <a:prstGeom prst="rect">
            <a:avLst/>
          </a:prstGeom>
        </p:spPr>
        <p:txBody>
          <a:bodyPr wrap="square">
            <a:spAutoFit/>
          </a:bodyPr>
          <a:lstStyle/>
          <a:p>
            <a:pPr indent="-457200" algn="ctr" defTabSz="685800">
              <a:lnSpc>
                <a:spcPct val="125000"/>
              </a:lnSpc>
              <a:spcBef>
                <a:spcPts val="600"/>
              </a:spcBef>
              <a:buClr>
                <a:schemeClr val="tx1"/>
              </a:buClr>
              <a:buFont typeface="+mj-lt"/>
            </a:pPr>
            <a:r>
              <a:rPr lang="en-US" sz="3600" dirty="0">
                <a:cs typeface="Calibri"/>
              </a:rPr>
              <a:t>Workbook</a:t>
            </a:r>
          </a:p>
        </p:txBody>
      </p:sp>
      <p:sp>
        <p:nvSpPr>
          <p:cNvPr id="5" name="Slide Number Placeholder 4">
            <a:extLst>
              <a:ext uri="{FF2B5EF4-FFF2-40B4-BE49-F238E27FC236}">
                <a16:creationId xmlns:a16="http://schemas.microsoft.com/office/drawing/2014/main" id="{BE2BD9D8-998A-4DAE-BB4F-9D28E954137A}"/>
              </a:ext>
            </a:extLst>
          </p:cNvPr>
          <p:cNvSpPr>
            <a:spLocks noGrp="1"/>
          </p:cNvSpPr>
          <p:nvPr>
            <p:ph type="sldNum" sz="quarter" idx="12"/>
          </p:nvPr>
        </p:nvSpPr>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16</a:t>
            </a:fld>
            <a:endParaRPr lang="en-US" dirty="0"/>
          </a:p>
        </p:txBody>
      </p:sp>
    </p:spTree>
    <p:extLst>
      <p:ext uri="{BB962C8B-B14F-4D97-AF65-F5344CB8AC3E}">
        <p14:creationId xmlns:p14="http://schemas.microsoft.com/office/powerpoint/2010/main" val="83285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F7C5-63CC-3446-BB19-3ABFC934D603}"/>
              </a:ext>
            </a:extLst>
          </p:cNvPr>
          <p:cNvSpPr>
            <a:spLocks noGrp="1"/>
          </p:cNvSpPr>
          <p:nvPr>
            <p:ph type="title"/>
          </p:nvPr>
        </p:nvSpPr>
        <p:spPr>
          <a:xfrm>
            <a:off x="457200" y="0"/>
            <a:ext cx="11276076" cy="1280160"/>
          </a:xfrm>
        </p:spPr>
        <p:txBody>
          <a:bodyPr anchor="ctr">
            <a:normAutofit/>
          </a:bodyPr>
          <a:lstStyle/>
          <a:p>
            <a:r>
              <a:rPr lang="en-US" dirty="0"/>
              <a:t>Activity 1: Time to Share</a:t>
            </a:r>
          </a:p>
        </p:txBody>
      </p:sp>
      <p:pic>
        <p:nvPicPr>
          <p:cNvPr id="6" name="Content Placeholder 9" descr="Chat with solid fill">
            <a:extLst>
              <a:ext uri="{FF2B5EF4-FFF2-40B4-BE49-F238E27FC236}">
                <a16:creationId xmlns:a16="http://schemas.microsoft.com/office/drawing/2014/main" id="{07CEE541-2EF8-2948-AD41-52B0AA51168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4780" y="1371600"/>
            <a:ext cx="4343400" cy="4343400"/>
          </a:xfrm>
          <a:prstGeom prst="rect">
            <a:avLst/>
          </a:prstGeom>
          <a:ln>
            <a:noFill/>
          </a:ln>
        </p:spPr>
      </p:pic>
      <p:sp>
        <p:nvSpPr>
          <p:cNvPr id="5" name="Slide Number Placeholder 4">
            <a:extLst>
              <a:ext uri="{FF2B5EF4-FFF2-40B4-BE49-F238E27FC236}">
                <a16:creationId xmlns:a16="http://schemas.microsoft.com/office/drawing/2014/main" id="{2D484609-6AA3-2648-A7E8-052236496FD2}"/>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17</a:t>
            </a:fld>
            <a:endParaRPr lang="en-US" dirty="0"/>
          </a:p>
        </p:txBody>
      </p:sp>
    </p:spTree>
    <p:extLst>
      <p:ext uri="{BB962C8B-B14F-4D97-AF65-F5344CB8AC3E}">
        <p14:creationId xmlns:p14="http://schemas.microsoft.com/office/powerpoint/2010/main" val="365284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9AA513-34E1-3E44-A7B3-A67B2587A052}"/>
              </a:ext>
            </a:extLst>
          </p:cNvPr>
          <p:cNvSpPr>
            <a:spLocks noGrp="1"/>
          </p:cNvSpPr>
          <p:nvPr>
            <p:ph type="title"/>
          </p:nvPr>
        </p:nvSpPr>
        <p:spPr>
          <a:xfrm>
            <a:off x="4002258" y="1089661"/>
            <a:ext cx="7275342" cy="2650936"/>
          </a:xfrm>
        </p:spPr>
        <p:txBody>
          <a:bodyPr/>
          <a:lstStyle/>
          <a:p>
            <a:r>
              <a:rPr lang="en-US" dirty="0"/>
              <a:t>Principles of Behavior</a:t>
            </a:r>
          </a:p>
        </p:txBody>
      </p:sp>
      <p:sp>
        <p:nvSpPr>
          <p:cNvPr id="5" name="Slide Number Placeholder 4">
            <a:extLst>
              <a:ext uri="{FF2B5EF4-FFF2-40B4-BE49-F238E27FC236}">
                <a16:creationId xmlns:a16="http://schemas.microsoft.com/office/drawing/2014/main" id="{1F0229E8-E139-F549-BD69-83F19DE22AE5}"/>
              </a:ext>
            </a:extLst>
          </p:cNvPr>
          <p:cNvSpPr>
            <a:spLocks noGrp="1"/>
          </p:cNvSpPr>
          <p:nvPr>
            <p:ph type="sldNum" sz="quarter" idx="15"/>
          </p:nvPr>
        </p:nvSpPr>
        <p:spPr>
          <a:xfrm>
            <a:off x="11734800" y="6704112"/>
            <a:ext cx="157094" cy="153888"/>
          </a:xfrm>
        </p:spPr>
        <p:txBody>
          <a:bodyPr/>
          <a:lstStyle/>
          <a:p>
            <a:fld id="{99A20822-4A49-4D36-86E3-300BA48D3F00}" type="slidenum">
              <a:rPr lang="en-US" smtClean="0"/>
              <a:pPr/>
              <a:t>18</a:t>
            </a:fld>
            <a:endParaRPr lang="en-US" dirty="0"/>
          </a:p>
        </p:txBody>
      </p:sp>
    </p:spTree>
    <p:extLst>
      <p:ext uri="{BB962C8B-B14F-4D97-AF65-F5344CB8AC3E}">
        <p14:creationId xmlns:p14="http://schemas.microsoft.com/office/powerpoint/2010/main" val="22811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D3BB-F2A2-4D8D-A470-B9D566BCE3CF}"/>
              </a:ext>
            </a:extLst>
          </p:cNvPr>
          <p:cNvSpPr>
            <a:spLocks noGrp="1"/>
          </p:cNvSpPr>
          <p:nvPr>
            <p:ph type="title"/>
          </p:nvPr>
        </p:nvSpPr>
        <p:spPr>
          <a:xfrm>
            <a:off x="457200" y="0"/>
            <a:ext cx="11276076" cy="1280160"/>
          </a:xfrm>
        </p:spPr>
        <p:txBody>
          <a:bodyPr anchor="ctr">
            <a:normAutofit/>
          </a:bodyPr>
          <a:lstStyle/>
          <a:p>
            <a:r>
              <a:rPr lang="en-US" dirty="0"/>
              <a:t>Big Ideas</a:t>
            </a:r>
          </a:p>
        </p:txBody>
      </p:sp>
      <p:graphicFrame>
        <p:nvGraphicFramePr>
          <p:cNvPr id="12" name="Content Placeholder 9" descr="The big ideas include: 1) behavior is learned, serves a purpose, and is related to the context in which it occurs; 2) behavior can be increased or decreased by its consequences; 3) reinforcing desired behavior is ultimately more successful and durable than punishing problem behavior.">
            <a:extLst>
              <a:ext uri="{FF2B5EF4-FFF2-40B4-BE49-F238E27FC236}">
                <a16:creationId xmlns:a16="http://schemas.microsoft.com/office/drawing/2014/main" id="{2CC35835-FBF5-47AD-8CB2-E258C653F033}"/>
              </a:ext>
            </a:extLst>
          </p:cNvPr>
          <p:cNvGraphicFramePr>
            <a:graphicFrameLocks noGrp="1"/>
          </p:cNvGraphicFramePr>
          <p:nvPr>
            <p:ph sz="quarter" idx="14"/>
            <p:extLst>
              <p:ext uri="{D42A27DB-BD31-4B8C-83A1-F6EECF244321}">
                <p14:modId xmlns:p14="http://schemas.microsoft.com/office/powerpoint/2010/main" val="97486250"/>
              </p:ext>
            </p:extLst>
          </p:nvPr>
        </p:nvGraphicFramePr>
        <p:xfrm>
          <a:off x="457200" y="1371600"/>
          <a:ext cx="112744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82383C7-51D2-40E1-8294-7286A42FFCDF}"/>
              </a:ext>
            </a:extLst>
          </p:cNvPr>
          <p:cNvSpPr>
            <a:spLocks noGrp="1"/>
          </p:cNvSpPr>
          <p:nvPr>
            <p:ph type="sldNum" sz="quarter" idx="12"/>
          </p:nvPr>
        </p:nvSpPr>
        <p:spPr>
          <a:xfrm>
            <a:off x="11734800" y="6704112"/>
            <a:ext cx="157094" cy="153888"/>
          </a:xfrm>
        </p:spPr>
        <p:txBody>
          <a:bodyPr wrap="none" anchor="b">
            <a:normAutofit/>
          </a:bodyPr>
          <a:lstStyle/>
          <a:p>
            <a:fld id="{99A20822-4A49-4D36-86E3-300BA48D3F00}" type="slidenum">
              <a:rPr lang="en-US" smtClean="0"/>
              <a:pPr/>
              <a:t>19</a:t>
            </a:fld>
            <a:endParaRPr lang="en-US" dirty="0"/>
          </a:p>
        </p:txBody>
      </p:sp>
    </p:spTree>
    <p:extLst>
      <p:ext uri="{BB962C8B-B14F-4D97-AF65-F5344CB8AC3E}">
        <p14:creationId xmlns:p14="http://schemas.microsoft.com/office/powerpoint/2010/main" val="170029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dirty="0"/>
              <a:t>Learner Outcomes</a:t>
            </a:r>
          </a:p>
        </p:txBody>
      </p:sp>
      <p:sp>
        <p:nvSpPr>
          <p:cNvPr id="3" name="Content Placeholder 2"/>
          <p:cNvSpPr>
            <a:spLocks noGrp="1"/>
          </p:cNvSpPr>
          <p:nvPr>
            <p:ph sz="quarter" idx="15"/>
          </p:nvPr>
        </p:nvSpPr>
        <p:spPr>
          <a:xfrm>
            <a:off x="457200" y="1371600"/>
            <a:ext cx="11274552" cy="4343400"/>
          </a:xfrm>
        </p:spPr>
        <p:txBody>
          <a:bodyPr vert="horz" lIns="0" tIns="0" rIns="0" bIns="0" rtlCol="0" anchor="t">
            <a:normAutofit/>
          </a:bodyPr>
          <a:lstStyle/>
          <a:p>
            <a:r>
              <a:rPr lang="en-US" dirty="0"/>
              <a:t>By the end of this session, you will be able to do the following:</a:t>
            </a:r>
          </a:p>
          <a:p>
            <a:pPr lvl="1"/>
            <a:r>
              <a:rPr lang="en-US" dirty="0"/>
              <a:t>Define behavior in terms that are observable and measurable.</a:t>
            </a:r>
          </a:p>
          <a:p>
            <a:pPr lvl="1"/>
            <a:r>
              <a:rPr lang="en-US" dirty="0"/>
              <a:t>Identify components within a three-term contingency.</a:t>
            </a:r>
          </a:p>
          <a:p>
            <a:pPr lvl="1"/>
            <a:r>
              <a:rPr lang="en-US" dirty="0"/>
              <a:t>Identify antecedents and consequences.</a:t>
            </a:r>
          </a:p>
          <a:p>
            <a:pPr lvl="1"/>
            <a:r>
              <a:rPr lang="en-US" dirty="0"/>
              <a:t>Identify examples of positive and negative reinforcement.</a:t>
            </a:r>
          </a:p>
          <a:p>
            <a:pPr lvl="1"/>
            <a:r>
              <a:rPr lang="en-US" dirty="0"/>
              <a:t>Define modeling, shaping, and extinction.</a:t>
            </a:r>
          </a:p>
          <a:p>
            <a:pPr lvl="1"/>
            <a:endParaRPr lang="en-US" dirty="0"/>
          </a:p>
          <a:p>
            <a:pPr lvl="1"/>
            <a:endParaRPr lang="en-US" dirty="0"/>
          </a:p>
        </p:txBody>
      </p:sp>
      <p:sp>
        <p:nvSpPr>
          <p:cNvPr id="5" name="Slide Number Placeholder 4"/>
          <p:cNvSpPr>
            <a:spLocks noGrp="1"/>
          </p:cNvSpPr>
          <p:nvPr>
            <p:ph type="sldNum" sz="quarter" idx="14"/>
          </p:nvPr>
        </p:nvSpPr>
        <p:spPr>
          <a:xfrm>
            <a:off x="11734800" y="6704112"/>
            <a:ext cx="157094" cy="153888"/>
          </a:xfrm>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292504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38BF-1BB8-6241-A78F-410C61C9BD71}"/>
              </a:ext>
            </a:extLst>
          </p:cNvPr>
          <p:cNvSpPr>
            <a:spLocks noGrp="1"/>
          </p:cNvSpPr>
          <p:nvPr>
            <p:ph type="title"/>
          </p:nvPr>
        </p:nvSpPr>
        <p:spPr>
          <a:xfrm>
            <a:off x="203200" y="0"/>
            <a:ext cx="11782552" cy="1280160"/>
          </a:xfrm>
        </p:spPr>
        <p:txBody>
          <a:bodyPr/>
          <a:lstStyle/>
          <a:p>
            <a:r>
              <a:rPr lang="en-US" dirty="0"/>
              <a:t>Understanding Principles of Behavior Helps:</a:t>
            </a:r>
          </a:p>
        </p:txBody>
      </p:sp>
      <p:graphicFrame>
        <p:nvGraphicFramePr>
          <p:cNvPr id="12" name="Diagram 11" descr="This diagram shows that understanding principles of behavior helps identify how behavior is learned and reinforced, reinforce appropriate behavior, and avoid reinforcing inappropriate behavior.">
            <a:extLst>
              <a:ext uri="{FF2B5EF4-FFF2-40B4-BE49-F238E27FC236}">
                <a16:creationId xmlns:a16="http://schemas.microsoft.com/office/drawing/2014/main" id="{B1BE4980-BA10-48F8-953F-90B5E8433B3F}"/>
              </a:ext>
            </a:extLst>
          </p:cNvPr>
          <p:cNvGraphicFramePr/>
          <p:nvPr>
            <p:extLst>
              <p:ext uri="{D42A27DB-BD31-4B8C-83A1-F6EECF244321}">
                <p14:modId xmlns:p14="http://schemas.microsoft.com/office/powerpoint/2010/main" val="3006679162"/>
              </p:ext>
            </p:extLst>
          </p:nvPr>
        </p:nvGraphicFramePr>
        <p:xfrm>
          <a:off x="1074057" y="1616214"/>
          <a:ext cx="9526066" cy="4135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0EDF1C2-91B5-2F4B-8ECB-293D8C74CAAD}"/>
              </a:ext>
            </a:extLst>
          </p:cNvPr>
          <p:cNvSpPr>
            <a:spLocks noGrp="1"/>
          </p:cNvSpPr>
          <p:nvPr>
            <p:ph type="sldNum" sz="quarter" idx="14"/>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139948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1669-3DEE-44E5-B8A9-5E3D38D3308A}"/>
              </a:ext>
            </a:extLst>
          </p:cNvPr>
          <p:cNvSpPr>
            <a:spLocks noGrp="1"/>
          </p:cNvSpPr>
          <p:nvPr>
            <p:ph type="title"/>
          </p:nvPr>
        </p:nvSpPr>
        <p:spPr>
          <a:xfrm>
            <a:off x="457200" y="0"/>
            <a:ext cx="11276076" cy="1280160"/>
          </a:xfrm>
        </p:spPr>
        <p:txBody>
          <a:bodyPr/>
          <a:lstStyle/>
          <a:p>
            <a:r>
              <a:rPr lang="en-US" dirty="0"/>
              <a:t>Principles of Behavior</a:t>
            </a:r>
          </a:p>
        </p:txBody>
      </p:sp>
      <p:sp>
        <p:nvSpPr>
          <p:cNvPr id="4" name="Content Placeholder 3">
            <a:extLst>
              <a:ext uri="{FF2B5EF4-FFF2-40B4-BE49-F238E27FC236}">
                <a16:creationId xmlns:a16="http://schemas.microsoft.com/office/drawing/2014/main" id="{63D61B75-C45E-49D4-AAA7-4FED21089E12}"/>
              </a:ext>
            </a:extLst>
          </p:cNvPr>
          <p:cNvSpPr>
            <a:spLocks noGrp="1"/>
          </p:cNvSpPr>
          <p:nvPr>
            <p:ph sz="quarter" idx="15"/>
          </p:nvPr>
        </p:nvSpPr>
        <p:spPr>
          <a:xfrm>
            <a:off x="457200" y="1371600"/>
            <a:ext cx="11274552" cy="4343400"/>
          </a:xfrm>
        </p:spPr>
        <p:txBody>
          <a:bodyPr>
            <a:normAutofit/>
          </a:bodyPr>
          <a:lstStyle/>
          <a:p>
            <a:r>
              <a:rPr lang="en-US" dirty="0"/>
              <a:t>Three-Term Contingency</a:t>
            </a:r>
          </a:p>
          <a:p>
            <a:r>
              <a:rPr lang="en-US" dirty="0"/>
              <a:t>Reinforcement</a:t>
            </a:r>
          </a:p>
          <a:p>
            <a:r>
              <a:rPr lang="en-US" dirty="0"/>
              <a:t>Punishment</a:t>
            </a:r>
          </a:p>
          <a:p>
            <a:r>
              <a:rPr lang="en-US" dirty="0"/>
              <a:t>Modeling</a:t>
            </a:r>
          </a:p>
          <a:p>
            <a:r>
              <a:rPr lang="en-US" dirty="0"/>
              <a:t>Shaping</a:t>
            </a:r>
          </a:p>
          <a:p>
            <a:r>
              <a:rPr lang="en-US" dirty="0"/>
              <a:t>Extinction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C8CC065-E85D-49EE-B689-BAF6939F9833}"/>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21</a:t>
            </a:fld>
            <a:endParaRPr lang="en-US" dirty="0"/>
          </a:p>
        </p:txBody>
      </p:sp>
    </p:spTree>
    <p:extLst>
      <p:ext uri="{BB962C8B-B14F-4D97-AF65-F5344CB8AC3E}">
        <p14:creationId xmlns:p14="http://schemas.microsoft.com/office/powerpoint/2010/main" val="406362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B139-98F6-4B2A-B297-CA82ECF794C9}"/>
              </a:ext>
            </a:extLst>
          </p:cNvPr>
          <p:cNvSpPr>
            <a:spLocks noGrp="1"/>
          </p:cNvSpPr>
          <p:nvPr>
            <p:ph type="title"/>
          </p:nvPr>
        </p:nvSpPr>
        <p:spPr/>
        <p:txBody>
          <a:bodyPr/>
          <a:lstStyle/>
          <a:p>
            <a:r>
              <a:rPr lang="en-US" dirty="0"/>
              <a:t>Three-Term Contingency</a:t>
            </a:r>
          </a:p>
        </p:txBody>
      </p:sp>
      <p:sp>
        <p:nvSpPr>
          <p:cNvPr id="3" name="Content Placeholder 2">
            <a:extLst>
              <a:ext uri="{FF2B5EF4-FFF2-40B4-BE49-F238E27FC236}">
                <a16:creationId xmlns:a16="http://schemas.microsoft.com/office/drawing/2014/main" id="{8AED81A3-94CE-4280-AD37-479B40D2B050}"/>
              </a:ext>
            </a:extLst>
          </p:cNvPr>
          <p:cNvSpPr>
            <a:spLocks noGrp="1"/>
          </p:cNvSpPr>
          <p:nvPr>
            <p:ph sz="quarter" idx="15"/>
          </p:nvPr>
        </p:nvSpPr>
        <p:spPr/>
        <p:txBody>
          <a:bodyPr/>
          <a:lstStyle/>
          <a:p>
            <a:r>
              <a:rPr lang="en-US" b="1" dirty="0"/>
              <a:t>Three-Term Contingency: </a:t>
            </a:r>
            <a:r>
              <a:rPr lang="en-US" dirty="0"/>
              <a:t>Helps to put behavior in context by identifying the environmental events that surround it.</a:t>
            </a:r>
          </a:p>
          <a:p>
            <a:endParaRPr lang="en-US" dirty="0"/>
          </a:p>
          <a:p>
            <a:endParaRPr lang="en-US" dirty="0"/>
          </a:p>
        </p:txBody>
      </p:sp>
      <p:graphicFrame>
        <p:nvGraphicFramePr>
          <p:cNvPr id="6" name="Diagram 5" descr="This diagram shows that antecedent leads to behavior, which then leads to consequence">
            <a:extLst>
              <a:ext uri="{FF2B5EF4-FFF2-40B4-BE49-F238E27FC236}">
                <a16:creationId xmlns:a16="http://schemas.microsoft.com/office/drawing/2014/main" id="{DBE111DA-5A48-4337-9000-E386BD13D246}"/>
              </a:ext>
            </a:extLst>
          </p:cNvPr>
          <p:cNvGraphicFramePr/>
          <p:nvPr>
            <p:extLst>
              <p:ext uri="{D42A27DB-BD31-4B8C-83A1-F6EECF244321}">
                <p14:modId xmlns:p14="http://schemas.microsoft.com/office/powerpoint/2010/main" val="3143719521"/>
              </p:ext>
            </p:extLst>
          </p:nvPr>
        </p:nvGraphicFramePr>
        <p:xfrm>
          <a:off x="2030476" y="2764500"/>
          <a:ext cx="8128000" cy="222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956236-1D60-45B8-A202-9A76B13CFABB}"/>
              </a:ext>
            </a:extLst>
          </p:cNvPr>
          <p:cNvSpPr txBox="1"/>
          <p:nvPr/>
        </p:nvSpPr>
        <p:spPr>
          <a:xfrm>
            <a:off x="2066204" y="4742164"/>
            <a:ext cx="2000869" cy="492443"/>
          </a:xfrm>
          <a:prstGeom prst="rect">
            <a:avLst/>
          </a:prstGeom>
          <a:noFill/>
        </p:spPr>
        <p:txBody>
          <a:bodyPr wrap="none" rtlCol="0">
            <a:spAutoFit/>
          </a:bodyPr>
          <a:lstStyle/>
          <a:p>
            <a:r>
              <a:rPr lang="en-US" sz="2600" b="1" dirty="0"/>
              <a:t>Antecedent</a:t>
            </a:r>
          </a:p>
        </p:txBody>
      </p:sp>
      <p:sp>
        <p:nvSpPr>
          <p:cNvPr id="8" name="TextBox 7">
            <a:extLst>
              <a:ext uri="{FF2B5EF4-FFF2-40B4-BE49-F238E27FC236}">
                <a16:creationId xmlns:a16="http://schemas.microsoft.com/office/drawing/2014/main" id="{ED8B6F93-161C-44C4-87D5-71E2D8891BEB}"/>
              </a:ext>
            </a:extLst>
          </p:cNvPr>
          <p:cNvSpPr txBox="1"/>
          <p:nvPr/>
        </p:nvSpPr>
        <p:spPr>
          <a:xfrm>
            <a:off x="5347725" y="4742164"/>
            <a:ext cx="1608133" cy="492443"/>
          </a:xfrm>
          <a:prstGeom prst="rect">
            <a:avLst/>
          </a:prstGeom>
          <a:noFill/>
        </p:spPr>
        <p:txBody>
          <a:bodyPr wrap="square" rtlCol="0">
            <a:spAutoFit/>
          </a:bodyPr>
          <a:lstStyle/>
          <a:p>
            <a:pPr algn="ctr"/>
            <a:r>
              <a:rPr lang="en-US" sz="2600" b="1" dirty="0"/>
              <a:t>Behavior</a:t>
            </a:r>
          </a:p>
        </p:txBody>
      </p:sp>
      <p:sp>
        <p:nvSpPr>
          <p:cNvPr id="9" name="TextBox 8">
            <a:extLst>
              <a:ext uri="{FF2B5EF4-FFF2-40B4-BE49-F238E27FC236}">
                <a16:creationId xmlns:a16="http://schemas.microsoft.com/office/drawing/2014/main" id="{A6A40AA8-921A-4B04-A9CD-6B6C3560FB26}"/>
              </a:ext>
            </a:extLst>
          </p:cNvPr>
          <p:cNvSpPr txBox="1"/>
          <p:nvPr/>
        </p:nvSpPr>
        <p:spPr>
          <a:xfrm>
            <a:off x="7866533" y="4742163"/>
            <a:ext cx="2504101" cy="492443"/>
          </a:xfrm>
          <a:prstGeom prst="rect">
            <a:avLst/>
          </a:prstGeom>
          <a:noFill/>
        </p:spPr>
        <p:txBody>
          <a:bodyPr wrap="square" rtlCol="0">
            <a:spAutoFit/>
          </a:bodyPr>
          <a:lstStyle/>
          <a:p>
            <a:pPr algn="ctr"/>
            <a:r>
              <a:rPr lang="en-US" sz="2600" b="1" dirty="0"/>
              <a:t>Consequence</a:t>
            </a:r>
          </a:p>
        </p:txBody>
      </p:sp>
      <p:sp>
        <p:nvSpPr>
          <p:cNvPr id="5" name="Slide Number Placeholder 4">
            <a:extLst>
              <a:ext uri="{FF2B5EF4-FFF2-40B4-BE49-F238E27FC236}">
                <a16:creationId xmlns:a16="http://schemas.microsoft.com/office/drawing/2014/main" id="{0FAE42E5-6FEC-4C27-AB5E-9C46392134B1}"/>
              </a:ext>
            </a:extLst>
          </p:cNvPr>
          <p:cNvSpPr>
            <a:spLocks noGrp="1"/>
          </p:cNvSpPr>
          <p:nvPr>
            <p:ph type="sldNum" sz="quarter" idx="14"/>
          </p:nvPr>
        </p:nvSpPr>
        <p:spPr/>
        <p:txBody>
          <a:bodyPr/>
          <a:lstStyle/>
          <a:p>
            <a:fld id="{99A20822-4A49-4D36-86E3-300BA48D3F00}" type="slidenum">
              <a:rPr lang="en-US" smtClean="0"/>
              <a:pPr/>
              <a:t>22</a:t>
            </a:fld>
            <a:endParaRPr lang="en-US" dirty="0"/>
          </a:p>
        </p:txBody>
      </p:sp>
    </p:spTree>
    <p:extLst>
      <p:ext uri="{BB962C8B-B14F-4D97-AF65-F5344CB8AC3E}">
        <p14:creationId xmlns:p14="http://schemas.microsoft.com/office/powerpoint/2010/main" val="125676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Three-Term Contingency: 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a:xfrm>
            <a:off x="812800" y="1371600"/>
            <a:ext cx="5070764" cy="4343400"/>
          </a:xfrm>
        </p:spPr>
        <p:txBody>
          <a:bodyPr anchor="ctr"/>
          <a:lstStyle/>
          <a:p>
            <a:pPr algn="ctr"/>
            <a:r>
              <a:rPr lang="en-US" dirty="0"/>
              <a:t>With a partner, discuss why it is important to understand the events before and after problem behavior. </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23</a:t>
            </a:fld>
            <a:endParaRPr lang="en-US" dirty="0"/>
          </a:p>
        </p:txBody>
      </p:sp>
    </p:spTree>
    <p:extLst>
      <p:ext uri="{BB962C8B-B14F-4D97-AF65-F5344CB8AC3E}">
        <p14:creationId xmlns:p14="http://schemas.microsoft.com/office/powerpoint/2010/main" val="114165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1A77-200C-487A-A9C4-AB4AB405F9DB}"/>
              </a:ext>
            </a:extLst>
          </p:cNvPr>
          <p:cNvSpPr>
            <a:spLocks noGrp="1"/>
          </p:cNvSpPr>
          <p:nvPr>
            <p:ph type="title"/>
          </p:nvPr>
        </p:nvSpPr>
        <p:spPr/>
        <p:txBody>
          <a:bodyPr/>
          <a:lstStyle/>
          <a:p>
            <a:r>
              <a:rPr lang="en-US" dirty="0"/>
              <a:t>Why Is Understanding the Three-Term Contingency Important? </a:t>
            </a:r>
            <a:r>
              <a:rPr lang="en-US" dirty="0">
                <a:solidFill>
                  <a:schemeClr val="bg1"/>
                </a:solidFill>
              </a:rPr>
              <a:t>1</a:t>
            </a:r>
          </a:p>
        </p:txBody>
      </p:sp>
      <p:sp>
        <p:nvSpPr>
          <p:cNvPr id="2" name="Content Placeholder 1">
            <a:extLst>
              <a:ext uri="{FF2B5EF4-FFF2-40B4-BE49-F238E27FC236}">
                <a16:creationId xmlns:a16="http://schemas.microsoft.com/office/drawing/2014/main" id="{2F737417-F8D2-4108-8586-37BDE0E2F4FA}"/>
              </a:ext>
            </a:extLst>
          </p:cNvPr>
          <p:cNvSpPr>
            <a:spLocks noGrp="1"/>
          </p:cNvSpPr>
          <p:nvPr>
            <p:ph sz="quarter" idx="14"/>
          </p:nvPr>
        </p:nvSpPr>
        <p:spPr>
          <a:xfrm>
            <a:off x="457200" y="1336431"/>
            <a:ext cx="4642573" cy="4378569"/>
          </a:xfrm>
        </p:spPr>
        <p:txBody>
          <a:bodyPr vert="horz" lIns="0" tIns="0" rIns="0" bIns="0" rtlCol="0" anchor="ctr">
            <a:normAutofit/>
          </a:bodyPr>
          <a:lstStyle/>
          <a:p>
            <a:r>
              <a:rPr lang="en-US" dirty="0"/>
              <a:t>Behavior is largely a product of its immediate environment.</a:t>
            </a:r>
          </a:p>
        </p:txBody>
      </p:sp>
      <p:pic>
        <p:nvPicPr>
          <p:cNvPr id="8" name="Picture 8" descr="picture of a classroom including desks and whiteboard. ">
            <a:extLst>
              <a:ext uri="{FF2B5EF4-FFF2-40B4-BE49-F238E27FC236}">
                <a16:creationId xmlns:a16="http://schemas.microsoft.com/office/drawing/2014/main" id="{45C1E2DA-9E1B-4C8C-AD55-79760FE266F5}"/>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5741203" y="1745108"/>
            <a:ext cx="5990549" cy="3967378"/>
          </a:xfrm>
        </p:spPr>
      </p:pic>
      <p:sp>
        <p:nvSpPr>
          <p:cNvPr id="6" name="Text Placeholder 5">
            <a:extLst>
              <a:ext uri="{FF2B5EF4-FFF2-40B4-BE49-F238E27FC236}">
                <a16:creationId xmlns:a16="http://schemas.microsoft.com/office/drawing/2014/main" id="{5F1AC5ED-E0C7-A641-926E-AF56D2D76674}"/>
              </a:ext>
            </a:extLst>
          </p:cNvPr>
          <p:cNvSpPr>
            <a:spLocks noGrp="1"/>
          </p:cNvSpPr>
          <p:nvPr>
            <p:ph type="body" sz="quarter" idx="13"/>
          </p:nvPr>
        </p:nvSpPr>
        <p:spPr/>
        <p:txBody>
          <a:bodyPr/>
          <a:lstStyle/>
          <a:p>
            <a:r>
              <a:rPr lang="en-US" sz="1000" i="1" dirty="0"/>
              <a:t>Source: </a:t>
            </a:r>
            <a:r>
              <a:rPr lang="en-US" sz="1000" dirty="0"/>
              <a:t>Latham (1998)</a:t>
            </a:r>
          </a:p>
        </p:txBody>
      </p:sp>
      <p:sp>
        <p:nvSpPr>
          <p:cNvPr id="4" name="Slide Number Placeholder 3">
            <a:extLst>
              <a:ext uri="{FF2B5EF4-FFF2-40B4-BE49-F238E27FC236}">
                <a16:creationId xmlns:a16="http://schemas.microsoft.com/office/drawing/2014/main" id="{EC039408-4C71-4D90-B491-8CF6DFF01C5E}"/>
              </a:ext>
            </a:extLst>
          </p:cNvPr>
          <p:cNvSpPr>
            <a:spLocks noGrp="1"/>
          </p:cNvSpPr>
          <p:nvPr>
            <p:ph type="sldNum" sz="quarter" idx="12"/>
          </p:nvPr>
        </p:nvSpPr>
        <p:spPr>
          <a:xfrm>
            <a:off x="11750830" y="6704112"/>
            <a:ext cx="141064" cy="153888"/>
          </a:xfrm>
        </p:spPr>
        <p:txBody>
          <a:bodyPr/>
          <a:lstStyle/>
          <a:p>
            <a:fld id="{F3477EC8-074D-41C4-94AE-E9EA7CEEA348}" type="slidenum">
              <a:rPr lang="en-US" smtClean="0"/>
              <a:pPr/>
              <a:t>24</a:t>
            </a:fld>
            <a:endParaRPr lang="en-US" dirty="0"/>
          </a:p>
        </p:txBody>
      </p:sp>
    </p:spTree>
    <p:extLst>
      <p:ext uri="{BB962C8B-B14F-4D97-AF65-F5344CB8AC3E}">
        <p14:creationId xmlns:p14="http://schemas.microsoft.com/office/powerpoint/2010/main" val="397636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1A77-200C-487A-A9C4-AB4AB405F9DB}"/>
              </a:ext>
            </a:extLst>
          </p:cNvPr>
          <p:cNvSpPr>
            <a:spLocks noGrp="1"/>
          </p:cNvSpPr>
          <p:nvPr>
            <p:ph type="title"/>
          </p:nvPr>
        </p:nvSpPr>
        <p:spPr/>
        <p:txBody>
          <a:bodyPr/>
          <a:lstStyle/>
          <a:p>
            <a:r>
              <a:rPr lang="en-US" dirty="0"/>
              <a:t>Why Is Understanding the Three-Term Contingency Important?</a:t>
            </a:r>
            <a:r>
              <a:rPr lang="en-US" dirty="0">
                <a:solidFill>
                  <a:schemeClr val="bg1"/>
                </a:solidFill>
              </a:rPr>
              <a:t> 2</a:t>
            </a:r>
          </a:p>
        </p:txBody>
      </p:sp>
      <p:sp>
        <p:nvSpPr>
          <p:cNvPr id="2" name="Content Placeholder 1">
            <a:extLst>
              <a:ext uri="{FF2B5EF4-FFF2-40B4-BE49-F238E27FC236}">
                <a16:creationId xmlns:a16="http://schemas.microsoft.com/office/drawing/2014/main" id="{2F737417-F8D2-4108-8586-37BDE0E2F4FA}"/>
              </a:ext>
            </a:extLst>
          </p:cNvPr>
          <p:cNvSpPr>
            <a:spLocks noGrp="1"/>
          </p:cNvSpPr>
          <p:nvPr>
            <p:ph sz="quarter" idx="14"/>
          </p:nvPr>
        </p:nvSpPr>
        <p:spPr>
          <a:xfrm>
            <a:off x="457200" y="2044700"/>
            <a:ext cx="5568696" cy="3670300"/>
          </a:xfrm>
        </p:spPr>
        <p:txBody>
          <a:bodyPr vert="horz" lIns="0" tIns="0" rIns="0" bIns="0" rtlCol="0" anchor="ctr">
            <a:normAutofit/>
          </a:bodyPr>
          <a:lstStyle/>
          <a:p>
            <a:r>
              <a:rPr lang="en-US" dirty="0"/>
              <a:t>Behavior is strengthened or weakened by its consequences.</a:t>
            </a:r>
          </a:p>
          <a:p>
            <a:endParaRPr lang="en-US" dirty="0"/>
          </a:p>
        </p:txBody>
      </p:sp>
      <p:pic>
        <p:nvPicPr>
          <p:cNvPr id="8" name="Picture 8" descr="Male teacher pointing at students with their hands raised">
            <a:extLst>
              <a:ext uri="{FF2B5EF4-FFF2-40B4-BE49-F238E27FC236}">
                <a16:creationId xmlns:a16="http://schemas.microsoft.com/office/drawing/2014/main" id="{15B2628F-9D32-4DE5-9F07-72F3DA0A5B67}"/>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5747255" y="1752600"/>
            <a:ext cx="5987545" cy="3962400"/>
          </a:xfrm>
        </p:spPr>
      </p:pic>
      <p:sp>
        <p:nvSpPr>
          <p:cNvPr id="6" name="Text Placeholder 5">
            <a:extLst>
              <a:ext uri="{FF2B5EF4-FFF2-40B4-BE49-F238E27FC236}">
                <a16:creationId xmlns:a16="http://schemas.microsoft.com/office/drawing/2014/main" id="{3435A92A-1652-1348-BF98-8EE6908EB6AD}"/>
              </a:ext>
            </a:extLst>
          </p:cNvPr>
          <p:cNvSpPr>
            <a:spLocks noGrp="1"/>
          </p:cNvSpPr>
          <p:nvPr>
            <p:ph type="body" sz="quarter" idx="13"/>
          </p:nvPr>
        </p:nvSpPr>
        <p:spPr/>
        <p:txBody>
          <a:bodyPr/>
          <a:lstStyle/>
          <a:p>
            <a:r>
              <a:rPr lang="en-US" i="1" dirty="0"/>
              <a:t>Source: </a:t>
            </a:r>
            <a:r>
              <a:rPr lang="en-US" dirty="0"/>
              <a:t>Latham (1998)</a:t>
            </a:r>
          </a:p>
        </p:txBody>
      </p:sp>
      <p:sp>
        <p:nvSpPr>
          <p:cNvPr id="4" name="Slide Number Placeholder 3">
            <a:extLst>
              <a:ext uri="{FF2B5EF4-FFF2-40B4-BE49-F238E27FC236}">
                <a16:creationId xmlns:a16="http://schemas.microsoft.com/office/drawing/2014/main" id="{EC039408-4C71-4D90-B491-8CF6DFF01C5E}"/>
              </a:ext>
            </a:extLst>
          </p:cNvPr>
          <p:cNvSpPr>
            <a:spLocks noGrp="1"/>
          </p:cNvSpPr>
          <p:nvPr>
            <p:ph type="sldNum" sz="quarter" idx="12"/>
          </p:nvPr>
        </p:nvSpPr>
        <p:spPr>
          <a:xfrm>
            <a:off x="11750830" y="6704112"/>
            <a:ext cx="141064" cy="153888"/>
          </a:xfrm>
        </p:spPr>
        <p:txBody>
          <a:bodyPr/>
          <a:lstStyle/>
          <a:p>
            <a:fld id="{F3477EC8-074D-41C4-94AE-E9EA7CEEA348}" type="slidenum">
              <a:rPr lang="en-US" smtClean="0"/>
              <a:pPr/>
              <a:t>25</a:t>
            </a:fld>
            <a:endParaRPr lang="en-US" dirty="0"/>
          </a:p>
        </p:txBody>
      </p:sp>
    </p:spTree>
    <p:extLst>
      <p:ext uri="{BB962C8B-B14F-4D97-AF65-F5344CB8AC3E}">
        <p14:creationId xmlns:p14="http://schemas.microsoft.com/office/powerpoint/2010/main" val="17339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1A77-200C-487A-A9C4-AB4AB405F9DB}"/>
              </a:ext>
            </a:extLst>
          </p:cNvPr>
          <p:cNvSpPr>
            <a:spLocks noGrp="1"/>
          </p:cNvSpPr>
          <p:nvPr>
            <p:ph type="title"/>
          </p:nvPr>
        </p:nvSpPr>
        <p:spPr/>
        <p:txBody>
          <a:bodyPr/>
          <a:lstStyle/>
          <a:p>
            <a:r>
              <a:rPr lang="en-US" dirty="0"/>
              <a:t>Why Is Understanding the Three-Term Contingency Important? </a:t>
            </a:r>
            <a:r>
              <a:rPr lang="en-US" dirty="0">
                <a:solidFill>
                  <a:schemeClr val="bg1"/>
                </a:solidFill>
              </a:rPr>
              <a:t>3</a:t>
            </a:r>
          </a:p>
        </p:txBody>
      </p:sp>
      <p:sp>
        <p:nvSpPr>
          <p:cNvPr id="2" name="Content Placeholder 1">
            <a:extLst>
              <a:ext uri="{FF2B5EF4-FFF2-40B4-BE49-F238E27FC236}">
                <a16:creationId xmlns:a16="http://schemas.microsoft.com/office/drawing/2014/main" id="{2F737417-F8D2-4108-8586-37BDE0E2F4FA}"/>
              </a:ext>
            </a:extLst>
          </p:cNvPr>
          <p:cNvSpPr>
            <a:spLocks noGrp="1"/>
          </p:cNvSpPr>
          <p:nvPr>
            <p:ph sz="quarter" idx="14"/>
          </p:nvPr>
        </p:nvSpPr>
        <p:spPr>
          <a:xfrm>
            <a:off x="457200" y="1371600"/>
            <a:ext cx="5181835" cy="4343400"/>
          </a:xfrm>
        </p:spPr>
        <p:txBody>
          <a:bodyPr vert="horz" lIns="0" tIns="0" rIns="0" bIns="0" rtlCol="0" anchor="ctr">
            <a:normAutofit/>
          </a:bodyPr>
          <a:lstStyle/>
          <a:p>
            <a:r>
              <a:rPr lang="en-US" dirty="0"/>
              <a:t>Behavior ultimately responds better to reinforcement than punishment.</a:t>
            </a:r>
          </a:p>
        </p:txBody>
      </p:sp>
      <p:pic>
        <p:nvPicPr>
          <p:cNvPr id="8" name="Picture 8" descr="Male teacher with boy working on an assignment&#10;">
            <a:extLst>
              <a:ext uri="{FF2B5EF4-FFF2-40B4-BE49-F238E27FC236}">
                <a16:creationId xmlns:a16="http://schemas.microsoft.com/office/drawing/2014/main" id="{13DA294B-39E7-40EB-A545-262ED804A0A3}"/>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5730618" y="1752601"/>
            <a:ext cx="6004182" cy="3998976"/>
          </a:xfrm>
        </p:spPr>
      </p:pic>
      <p:sp>
        <p:nvSpPr>
          <p:cNvPr id="6" name="Text Placeholder 5">
            <a:extLst>
              <a:ext uri="{FF2B5EF4-FFF2-40B4-BE49-F238E27FC236}">
                <a16:creationId xmlns:a16="http://schemas.microsoft.com/office/drawing/2014/main" id="{15B9F6EB-37B8-5C40-9DDE-45EE320A2693}"/>
              </a:ext>
            </a:extLst>
          </p:cNvPr>
          <p:cNvSpPr>
            <a:spLocks noGrp="1"/>
          </p:cNvSpPr>
          <p:nvPr>
            <p:ph type="body" sz="quarter" idx="13"/>
          </p:nvPr>
        </p:nvSpPr>
        <p:spPr/>
        <p:txBody>
          <a:bodyPr/>
          <a:lstStyle/>
          <a:p>
            <a:r>
              <a:rPr lang="en-US" i="1" dirty="0"/>
              <a:t>Source: </a:t>
            </a:r>
            <a:r>
              <a:rPr lang="en-US" dirty="0"/>
              <a:t>Latham (1998)</a:t>
            </a:r>
          </a:p>
        </p:txBody>
      </p:sp>
      <p:sp>
        <p:nvSpPr>
          <p:cNvPr id="4" name="Slide Number Placeholder 3">
            <a:extLst>
              <a:ext uri="{FF2B5EF4-FFF2-40B4-BE49-F238E27FC236}">
                <a16:creationId xmlns:a16="http://schemas.microsoft.com/office/drawing/2014/main" id="{EC039408-4C71-4D90-B491-8CF6DFF01C5E}"/>
              </a:ext>
            </a:extLst>
          </p:cNvPr>
          <p:cNvSpPr>
            <a:spLocks noGrp="1"/>
          </p:cNvSpPr>
          <p:nvPr>
            <p:ph type="sldNum" sz="quarter" idx="12"/>
          </p:nvPr>
        </p:nvSpPr>
        <p:spPr>
          <a:xfrm>
            <a:off x="11750830" y="6704112"/>
            <a:ext cx="141064" cy="153888"/>
          </a:xfrm>
        </p:spPr>
        <p:txBody>
          <a:bodyPr/>
          <a:lstStyle/>
          <a:p>
            <a:fld id="{F3477EC8-074D-41C4-94AE-E9EA7CEEA348}" type="slidenum">
              <a:rPr lang="en-US" smtClean="0"/>
              <a:pPr/>
              <a:t>26</a:t>
            </a:fld>
            <a:endParaRPr lang="en-US" dirty="0"/>
          </a:p>
        </p:txBody>
      </p:sp>
    </p:spTree>
    <p:extLst>
      <p:ext uri="{BB962C8B-B14F-4D97-AF65-F5344CB8AC3E}">
        <p14:creationId xmlns:p14="http://schemas.microsoft.com/office/powerpoint/2010/main" val="41610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1A77-200C-487A-A9C4-AB4AB405F9DB}"/>
              </a:ext>
            </a:extLst>
          </p:cNvPr>
          <p:cNvSpPr>
            <a:spLocks noGrp="1"/>
          </p:cNvSpPr>
          <p:nvPr>
            <p:ph type="title"/>
          </p:nvPr>
        </p:nvSpPr>
        <p:spPr/>
        <p:txBody>
          <a:bodyPr/>
          <a:lstStyle/>
          <a:p>
            <a:r>
              <a:rPr lang="en-US" dirty="0"/>
              <a:t>Why Is Understanding the Three-Term Contingency Important?</a:t>
            </a:r>
            <a:r>
              <a:rPr lang="en-US" dirty="0">
                <a:solidFill>
                  <a:schemeClr val="bg1"/>
                </a:solidFill>
              </a:rPr>
              <a:t> 4</a:t>
            </a:r>
          </a:p>
        </p:txBody>
      </p:sp>
      <p:sp>
        <p:nvSpPr>
          <p:cNvPr id="2" name="Content Placeholder 1">
            <a:extLst>
              <a:ext uri="{FF2B5EF4-FFF2-40B4-BE49-F238E27FC236}">
                <a16:creationId xmlns:a16="http://schemas.microsoft.com/office/drawing/2014/main" id="{2F737417-F8D2-4108-8586-37BDE0E2F4FA}"/>
              </a:ext>
            </a:extLst>
          </p:cNvPr>
          <p:cNvSpPr>
            <a:spLocks noGrp="1"/>
          </p:cNvSpPr>
          <p:nvPr>
            <p:ph sz="quarter" idx="14"/>
          </p:nvPr>
        </p:nvSpPr>
        <p:spPr>
          <a:xfrm>
            <a:off x="457200" y="1371600"/>
            <a:ext cx="4783250" cy="4343400"/>
          </a:xfrm>
        </p:spPr>
        <p:txBody>
          <a:bodyPr vert="horz" lIns="0" tIns="0" rIns="0" bIns="0" rtlCol="0" anchor="ctr">
            <a:normAutofit/>
          </a:bodyPr>
          <a:lstStyle/>
          <a:p>
            <a:r>
              <a:rPr lang="en-US" dirty="0"/>
              <a:t>The only way to tell whether behavior has been reinforced or punished is by noting what happens to that behavior in the future. </a:t>
            </a:r>
          </a:p>
        </p:txBody>
      </p:sp>
      <p:pic>
        <p:nvPicPr>
          <p:cNvPr id="8" name="Picture 8" descr="Female teacher at front of the room. One student with hand raised. Other students at desks ">
            <a:extLst>
              <a:ext uri="{FF2B5EF4-FFF2-40B4-BE49-F238E27FC236}">
                <a16:creationId xmlns:a16="http://schemas.microsoft.com/office/drawing/2014/main" id="{DA9345B9-5748-44AA-B6B4-5D2D085452F8}"/>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a:ext>
            </a:extLst>
          </a:blip>
          <a:srcRect r="224"/>
          <a:stretch/>
        </p:blipFill>
        <p:spPr>
          <a:xfrm>
            <a:off x="5783458" y="1756443"/>
            <a:ext cx="5951342" cy="3958557"/>
          </a:xfrm>
        </p:spPr>
      </p:pic>
      <p:sp>
        <p:nvSpPr>
          <p:cNvPr id="6" name="Text Placeholder 5">
            <a:extLst>
              <a:ext uri="{FF2B5EF4-FFF2-40B4-BE49-F238E27FC236}">
                <a16:creationId xmlns:a16="http://schemas.microsoft.com/office/drawing/2014/main" id="{8C93784A-E612-214D-9F2E-344403013566}"/>
              </a:ext>
            </a:extLst>
          </p:cNvPr>
          <p:cNvSpPr>
            <a:spLocks noGrp="1"/>
          </p:cNvSpPr>
          <p:nvPr>
            <p:ph type="body" sz="quarter" idx="13"/>
          </p:nvPr>
        </p:nvSpPr>
        <p:spPr/>
        <p:txBody>
          <a:bodyPr/>
          <a:lstStyle/>
          <a:p>
            <a:r>
              <a:rPr lang="en-US" i="1" dirty="0"/>
              <a:t>Source: </a:t>
            </a:r>
            <a:r>
              <a:rPr lang="en-US" dirty="0"/>
              <a:t>Latham (1998)</a:t>
            </a:r>
          </a:p>
        </p:txBody>
      </p:sp>
      <p:sp>
        <p:nvSpPr>
          <p:cNvPr id="4" name="Slide Number Placeholder 3">
            <a:extLst>
              <a:ext uri="{FF2B5EF4-FFF2-40B4-BE49-F238E27FC236}">
                <a16:creationId xmlns:a16="http://schemas.microsoft.com/office/drawing/2014/main" id="{EC039408-4C71-4D90-B491-8CF6DFF01C5E}"/>
              </a:ext>
            </a:extLst>
          </p:cNvPr>
          <p:cNvSpPr>
            <a:spLocks noGrp="1"/>
          </p:cNvSpPr>
          <p:nvPr>
            <p:ph type="sldNum" sz="quarter" idx="12"/>
          </p:nvPr>
        </p:nvSpPr>
        <p:spPr>
          <a:xfrm>
            <a:off x="11750830" y="6704112"/>
            <a:ext cx="141064" cy="153888"/>
          </a:xfrm>
        </p:spPr>
        <p:txBody>
          <a:bodyPr/>
          <a:lstStyle/>
          <a:p>
            <a:fld id="{F3477EC8-074D-41C4-94AE-E9EA7CEEA348}" type="slidenum">
              <a:rPr lang="en-US" smtClean="0"/>
              <a:pPr/>
              <a:t>27</a:t>
            </a:fld>
            <a:endParaRPr lang="en-US" dirty="0"/>
          </a:p>
        </p:txBody>
      </p:sp>
    </p:spTree>
    <p:extLst>
      <p:ext uri="{BB962C8B-B14F-4D97-AF65-F5344CB8AC3E}">
        <p14:creationId xmlns:p14="http://schemas.microsoft.com/office/powerpoint/2010/main" val="247291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1A77-200C-487A-A9C4-AB4AB405F9DB}"/>
              </a:ext>
            </a:extLst>
          </p:cNvPr>
          <p:cNvSpPr>
            <a:spLocks noGrp="1"/>
          </p:cNvSpPr>
          <p:nvPr>
            <p:ph type="title"/>
          </p:nvPr>
        </p:nvSpPr>
        <p:spPr/>
        <p:txBody>
          <a:bodyPr/>
          <a:lstStyle/>
          <a:p>
            <a:r>
              <a:rPr lang="en-US" dirty="0"/>
              <a:t>Why Is Understanding the Three-Term Contingency Important? </a:t>
            </a:r>
            <a:r>
              <a:rPr lang="en-US" dirty="0">
                <a:solidFill>
                  <a:schemeClr val="bg1"/>
                </a:solidFill>
              </a:rPr>
              <a:t>5</a:t>
            </a:r>
          </a:p>
        </p:txBody>
      </p:sp>
      <p:sp>
        <p:nvSpPr>
          <p:cNvPr id="2" name="Content Placeholder 1">
            <a:extLst>
              <a:ext uri="{FF2B5EF4-FFF2-40B4-BE49-F238E27FC236}">
                <a16:creationId xmlns:a16="http://schemas.microsoft.com/office/drawing/2014/main" id="{2F737417-F8D2-4108-8586-37BDE0E2F4FA}"/>
              </a:ext>
            </a:extLst>
          </p:cNvPr>
          <p:cNvSpPr>
            <a:spLocks noGrp="1"/>
          </p:cNvSpPr>
          <p:nvPr>
            <p:ph sz="quarter" idx="14"/>
          </p:nvPr>
        </p:nvSpPr>
        <p:spPr>
          <a:xfrm>
            <a:off x="457201" y="1371600"/>
            <a:ext cx="4419600" cy="4343400"/>
          </a:xfrm>
        </p:spPr>
        <p:txBody>
          <a:bodyPr vert="horz" lIns="0" tIns="0" rIns="0" bIns="0" rtlCol="0" anchor="ctr">
            <a:normAutofit/>
          </a:bodyPr>
          <a:lstStyle/>
          <a:p>
            <a:r>
              <a:rPr lang="en-US" dirty="0"/>
              <a:t>Past behavior is the best predictor of future behavior.  </a:t>
            </a:r>
          </a:p>
        </p:txBody>
      </p:sp>
      <p:pic>
        <p:nvPicPr>
          <p:cNvPr id="8" name="Picture 8" descr="Teacher reading to group of young students">
            <a:extLst>
              <a:ext uri="{FF2B5EF4-FFF2-40B4-BE49-F238E27FC236}">
                <a16:creationId xmlns:a16="http://schemas.microsoft.com/office/drawing/2014/main" id="{907838A0-B578-4BE1-B88D-8A2ED29ED20F}"/>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5788152" y="1752600"/>
            <a:ext cx="5943600" cy="3962400"/>
          </a:xfrm>
        </p:spPr>
      </p:pic>
      <p:sp>
        <p:nvSpPr>
          <p:cNvPr id="6" name="Text Placeholder 5">
            <a:extLst>
              <a:ext uri="{FF2B5EF4-FFF2-40B4-BE49-F238E27FC236}">
                <a16:creationId xmlns:a16="http://schemas.microsoft.com/office/drawing/2014/main" id="{E6C90FC5-2EE0-A24B-835E-2B35E6D455D9}"/>
              </a:ext>
            </a:extLst>
          </p:cNvPr>
          <p:cNvSpPr>
            <a:spLocks noGrp="1"/>
          </p:cNvSpPr>
          <p:nvPr>
            <p:ph type="body" sz="quarter" idx="13"/>
          </p:nvPr>
        </p:nvSpPr>
        <p:spPr/>
        <p:txBody>
          <a:bodyPr/>
          <a:lstStyle/>
          <a:p>
            <a:r>
              <a:rPr lang="en-US" i="1" dirty="0"/>
              <a:t>Source: </a:t>
            </a:r>
            <a:r>
              <a:rPr lang="en-US" dirty="0"/>
              <a:t>Latham (1998)</a:t>
            </a:r>
          </a:p>
        </p:txBody>
      </p:sp>
      <p:sp>
        <p:nvSpPr>
          <p:cNvPr id="4" name="Slide Number Placeholder 3">
            <a:extLst>
              <a:ext uri="{FF2B5EF4-FFF2-40B4-BE49-F238E27FC236}">
                <a16:creationId xmlns:a16="http://schemas.microsoft.com/office/drawing/2014/main" id="{EC039408-4C71-4D90-B491-8CF6DFF01C5E}"/>
              </a:ext>
            </a:extLst>
          </p:cNvPr>
          <p:cNvSpPr>
            <a:spLocks noGrp="1"/>
          </p:cNvSpPr>
          <p:nvPr>
            <p:ph type="sldNum" sz="quarter" idx="12"/>
          </p:nvPr>
        </p:nvSpPr>
        <p:spPr>
          <a:xfrm>
            <a:off x="11750830" y="6704112"/>
            <a:ext cx="141064" cy="153888"/>
          </a:xfrm>
        </p:spPr>
        <p:txBody>
          <a:bodyPr/>
          <a:lstStyle/>
          <a:p>
            <a:fld id="{F3477EC8-074D-41C4-94AE-E9EA7CEEA348}" type="slidenum">
              <a:rPr lang="en-US" smtClean="0"/>
              <a:pPr/>
              <a:t>28</a:t>
            </a:fld>
            <a:endParaRPr lang="en-US" dirty="0"/>
          </a:p>
        </p:txBody>
      </p:sp>
    </p:spTree>
    <p:extLst>
      <p:ext uri="{BB962C8B-B14F-4D97-AF65-F5344CB8AC3E}">
        <p14:creationId xmlns:p14="http://schemas.microsoft.com/office/powerpoint/2010/main" val="8936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p:txBody>
          <a:bodyPr/>
          <a:lstStyle/>
          <a:p>
            <a:r>
              <a:rPr lang="en-US" dirty="0"/>
              <a:t>Behavior in the Three-Term Contingency</a:t>
            </a:r>
          </a:p>
        </p:txBody>
      </p:sp>
      <p:sp>
        <p:nvSpPr>
          <p:cNvPr id="9" name="Text Placeholder 8">
            <a:extLst>
              <a:ext uri="{FF2B5EF4-FFF2-40B4-BE49-F238E27FC236}">
                <a16:creationId xmlns:a16="http://schemas.microsoft.com/office/drawing/2014/main" id="{18DA12BB-31EF-4AB6-BFAF-CD3FFE21B6CD}"/>
              </a:ext>
            </a:extLst>
          </p:cNvPr>
          <p:cNvSpPr>
            <a:spLocks noGrp="1"/>
          </p:cNvSpPr>
          <p:nvPr>
            <p:ph type="body" sz="quarter" idx="15"/>
          </p:nvPr>
        </p:nvSpPr>
        <p:spPr>
          <a:xfrm>
            <a:off x="457200" y="1615379"/>
            <a:ext cx="11276076" cy="1188720"/>
          </a:xfrm>
        </p:spPr>
        <p:txBody>
          <a:bodyPr>
            <a:normAutofit/>
          </a:bodyPr>
          <a:lstStyle/>
          <a:p>
            <a:pPr algn="ctr"/>
            <a:r>
              <a:rPr lang="en-US" sz="3200" dirty="0"/>
              <a:t>The observable, measurable actions of an individual.  </a:t>
            </a:r>
          </a:p>
        </p:txBody>
      </p:sp>
      <p:graphicFrame>
        <p:nvGraphicFramePr>
          <p:cNvPr id="6" name="Content Placeholder 5" descr="This graphic shows the relationship between A-B-C">
            <a:extLst>
              <a:ext uri="{FF2B5EF4-FFF2-40B4-BE49-F238E27FC236}">
                <a16:creationId xmlns:a16="http://schemas.microsoft.com/office/drawing/2014/main" id="{E59668A8-CCDD-48DD-8BA7-2FC95762F93C}"/>
              </a:ext>
            </a:extLst>
          </p:cNvPr>
          <p:cNvGraphicFramePr>
            <a:graphicFrameLocks noGrp="1"/>
          </p:cNvGraphicFramePr>
          <p:nvPr>
            <p:ph sz="quarter" idx="17"/>
            <p:extLst>
              <p:ext uri="{D42A27DB-BD31-4B8C-83A1-F6EECF244321}">
                <p14:modId xmlns:p14="http://schemas.microsoft.com/office/powerpoint/2010/main" val="954317939"/>
              </p:ext>
            </p:extLst>
          </p:nvPr>
        </p:nvGraphicFramePr>
        <p:xfrm>
          <a:off x="457200" y="2175035"/>
          <a:ext cx="11276013" cy="30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2"/>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338896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31D-C8CE-9E4E-B4F7-4F5B6052A5A9}"/>
              </a:ext>
            </a:extLst>
          </p:cNvPr>
          <p:cNvSpPr>
            <a:spLocks noGrp="1"/>
          </p:cNvSpPr>
          <p:nvPr>
            <p:ph type="title"/>
          </p:nvPr>
        </p:nvSpPr>
        <p:spPr/>
        <p:txBody>
          <a:bodyPr/>
          <a:lstStyle/>
          <a:p>
            <a:r>
              <a:rPr lang="en-US" dirty="0"/>
              <a:t>Setting the Scene</a:t>
            </a:r>
          </a:p>
        </p:txBody>
      </p:sp>
      <p:sp>
        <p:nvSpPr>
          <p:cNvPr id="7" name="Content Placeholder 6">
            <a:extLst>
              <a:ext uri="{FF2B5EF4-FFF2-40B4-BE49-F238E27FC236}">
                <a16:creationId xmlns:a16="http://schemas.microsoft.com/office/drawing/2014/main" id="{959CC69A-B396-0046-9C33-733796F76D02}"/>
              </a:ext>
            </a:extLst>
          </p:cNvPr>
          <p:cNvSpPr>
            <a:spLocks noGrp="1"/>
          </p:cNvSpPr>
          <p:nvPr>
            <p:ph sz="quarter" idx="14"/>
          </p:nvPr>
        </p:nvSpPr>
        <p:spPr/>
        <p:txBody>
          <a:bodyPr>
            <a:normAutofit fontScale="92500" lnSpcReduction="10000"/>
          </a:bodyPr>
          <a:lstStyle/>
          <a:p>
            <a:r>
              <a:rPr lang="en-US" dirty="0"/>
              <a:t>Ms. Hernandez is a Grade 7 math teacher. She is concerned about her student, Tony, who is falling behind academically and does not participate appropriately during number talk discussions. Tony frequently uses inappropriate language or constantly brings up off-topic comments. Ms. Hernandez has tried redirecting Tony or ignoring off-topic remarks, but nothing has worked. Tony’s behavior is disrupting everyone’s learning. Feeling like she is out of options, Ms. Hernandez now sends Tony to the office when he engages in this behavior. With Tony out of the room, Ms. Hernandez feels like she has more time to teach. However, she is concerned about the amount of time Tony is spending out of the classroom, which is causing him to fall even more behind academically. </a:t>
            </a:r>
          </a:p>
        </p:txBody>
      </p:sp>
      <p:sp>
        <p:nvSpPr>
          <p:cNvPr id="5" name="Slide Number Placeholder 4">
            <a:extLst>
              <a:ext uri="{FF2B5EF4-FFF2-40B4-BE49-F238E27FC236}">
                <a16:creationId xmlns:a16="http://schemas.microsoft.com/office/drawing/2014/main" id="{FD7C4178-FCA6-C647-A84B-0E6E5EA6EF22}"/>
              </a:ext>
            </a:extLst>
          </p:cNvPr>
          <p:cNvSpPr>
            <a:spLocks noGrp="1"/>
          </p:cNvSpPr>
          <p:nvPr>
            <p:ph type="sldNum" sz="quarter" idx="12"/>
          </p:nvPr>
        </p:nvSpPr>
        <p:spPr/>
        <p:txBody>
          <a:bodyPr/>
          <a:lstStyle/>
          <a:p>
            <a:fld id="{99A20822-4A49-4D36-86E3-300BA48D3F00}" type="slidenum">
              <a:rPr lang="en-US" smtClean="0"/>
              <a:t>3</a:t>
            </a:fld>
            <a:endParaRPr lang="en-US" dirty="0"/>
          </a:p>
        </p:txBody>
      </p:sp>
    </p:spTree>
    <p:extLst>
      <p:ext uri="{BB962C8B-B14F-4D97-AF65-F5344CB8AC3E}">
        <p14:creationId xmlns:p14="http://schemas.microsoft.com/office/powerpoint/2010/main" val="85066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B5F8A4-BEC1-494F-8EAF-CF948067FF52}"/>
              </a:ext>
            </a:extLst>
          </p:cNvPr>
          <p:cNvSpPr>
            <a:spLocks noGrp="1"/>
          </p:cNvSpPr>
          <p:nvPr>
            <p:ph type="title"/>
          </p:nvPr>
        </p:nvSpPr>
        <p:spPr/>
        <p:txBody>
          <a:bodyPr/>
          <a:lstStyle/>
          <a:p>
            <a:r>
              <a:rPr lang="en-US" dirty="0"/>
              <a:t>Antecedents and Setting Events</a:t>
            </a:r>
          </a:p>
        </p:txBody>
      </p:sp>
      <p:sp>
        <p:nvSpPr>
          <p:cNvPr id="5" name="Slide Number Placeholder 4">
            <a:extLst>
              <a:ext uri="{FF2B5EF4-FFF2-40B4-BE49-F238E27FC236}">
                <a16:creationId xmlns:a16="http://schemas.microsoft.com/office/drawing/2014/main" id="{427095F7-0654-194E-9AEE-38F545D8A285}"/>
              </a:ext>
            </a:extLst>
          </p:cNvPr>
          <p:cNvSpPr>
            <a:spLocks noGrp="1"/>
          </p:cNvSpPr>
          <p:nvPr>
            <p:ph type="sldNum" sz="quarter" idx="15"/>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391084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p:txBody>
          <a:bodyPr/>
          <a:lstStyle/>
          <a:p>
            <a:r>
              <a:rPr lang="en-US" dirty="0"/>
              <a:t>Antecedents in the Three-Term Contingency</a:t>
            </a:r>
          </a:p>
        </p:txBody>
      </p:sp>
      <p:sp>
        <p:nvSpPr>
          <p:cNvPr id="9" name="Text Placeholder 8">
            <a:extLst>
              <a:ext uri="{FF2B5EF4-FFF2-40B4-BE49-F238E27FC236}">
                <a16:creationId xmlns:a16="http://schemas.microsoft.com/office/drawing/2014/main" id="{18DA12BB-31EF-4AB6-BFAF-CD3FFE21B6CD}"/>
              </a:ext>
            </a:extLst>
          </p:cNvPr>
          <p:cNvSpPr>
            <a:spLocks noGrp="1"/>
          </p:cNvSpPr>
          <p:nvPr>
            <p:ph type="body" sz="quarter" idx="15"/>
          </p:nvPr>
        </p:nvSpPr>
        <p:spPr>
          <a:xfrm>
            <a:off x="457200" y="1635699"/>
            <a:ext cx="11277600" cy="1188720"/>
          </a:xfrm>
        </p:spPr>
        <p:txBody>
          <a:bodyPr/>
          <a:lstStyle/>
          <a:p>
            <a:pPr algn="ctr"/>
            <a:r>
              <a:rPr lang="en-US" spc="-30" dirty="0"/>
              <a:t>An antecedent is any event that happen immediately </a:t>
            </a:r>
            <a:r>
              <a:rPr lang="en-US" i="1" u="sng" spc="-30" dirty="0"/>
              <a:t>before</a:t>
            </a:r>
            <a:r>
              <a:rPr lang="en-US" spc="-30" dirty="0"/>
              <a:t> a behavior occurs.</a:t>
            </a:r>
          </a:p>
        </p:txBody>
      </p:sp>
      <p:graphicFrame>
        <p:nvGraphicFramePr>
          <p:cNvPr id="6" name="Content Placeholder 5" descr="This diagram shows the relationship between A-B-C">
            <a:extLst>
              <a:ext uri="{FF2B5EF4-FFF2-40B4-BE49-F238E27FC236}">
                <a16:creationId xmlns:a16="http://schemas.microsoft.com/office/drawing/2014/main" id="{E59668A8-CCDD-48DD-8BA7-2FC95762F93C}"/>
              </a:ext>
            </a:extLst>
          </p:cNvPr>
          <p:cNvGraphicFramePr>
            <a:graphicFrameLocks noGrp="1"/>
          </p:cNvGraphicFramePr>
          <p:nvPr>
            <p:ph sz="quarter" idx="17"/>
            <p:extLst>
              <p:ext uri="{D42A27DB-BD31-4B8C-83A1-F6EECF244321}">
                <p14:modId xmlns:p14="http://schemas.microsoft.com/office/powerpoint/2010/main" val="2774891864"/>
              </p:ext>
            </p:extLst>
          </p:nvPr>
        </p:nvGraphicFramePr>
        <p:xfrm>
          <a:off x="457200" y="2108201"/>
          <a:ext cx="11276013" cy="311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2"/>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133672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a:xfrm>
            <a:off x="457200" y="0"/>
            <a:ext cx="11276076" cy="1280160"/>
          </a:xfrm>
        </p:spPr>
        <p:txBody>
          <a:bodyPr/>
          <a:lstStyle/>
          <a:p>
            <a:r>
              <a:rPr lang="en-US" dirty="0"/>
              <a:t>Example of an Antecedent</a:t>
            </a:r>
          </a:p>
        </p:txBody>
      </p:sp>
      <p:graphicFrame>
        <p:nvGraphicFramePr>
          <p:cNvPr id="13" name="Diagram 12" descr="This diagram explains an example of the A-B_C model. A is: Ms. Hernandez asks Tony to solve a problem. This leads to B: Tony makes an off-topic comment about video games. This then leads to C: Ms. Hernandez calls on another student to solve the problem">
            <a:extLst>
              <a:ext uri="{FF2B5EF4-FFF2-40B4-BE49-F238E27FC236}">
                <a16:creationId xmlns:a16="http://schemas.microsoft.com/office/drawing/2014/main" id="{7E3F93A9-B5D8-A241-9A18-7B444A1959B9}"/>
              </a:ext>
            </a:extLst>
          </p:cNvPr>
          <p:cNvGraphicFramePr/>
          <p:nvPr>
            <p:extLst>
              <p:ext uri="{D42A27DB-BD31-4B8C-83A1-F6EECF244321}">
                <p14:modId xmlns:p14="http://schemas.microsoft.com/office/powerpoint/2010/main" val="50599641"/>
              </p:ext>
            </p:extLst>
          </p:nvPr>
        </p:nvGraphicFramePr>
        <p:xfrm>
          <a:off x="457200" y="2629194"/>
          <a:ext cx="11276076" cy="210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32</a:t>
            </a:fld>
            <a:endParaRPr lang="en-US" dirty="0"/>
          </a:p>
        </p:txBody>
      </p:sp>
    </p:spTree>
    <p:extLst>
      <p:ext uri="{BB962C8B-B14F-4D97-AF65-F5344CB8AC3E}">
        <p14:creationId xmlns:p14="http://schemas.microsoft.com/office/powerpoint/2010/main" val="334299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6055-2F27-1247-ACB0-E597C4EAA8DF}"/>
              </a:ext>
            </a:extLst>
          </p:cNvPr>
          <p:cNvSpPr>
            <a:spLocks noGrp="1"/>
          </p:cNvSpPr>
          <p:nvPr>
            <p:ph type="title"/>
          </p:nvPr>
        </p:nvSpPr>
        <p:spPr>
          <a:xfrm>
            <a:off x="457200" y="0"/>
            <a:ext cx="11274552" cy="1280160"/>
          </a:xfrm>
        </p:spPr>
        <p:txBody>
          <a:bodyPr/>
          <a:lstStyle/>
          <a:p>
            <a:r>
              <a:rPr lang="en-US" dirty="0"/>
              <a:t>Other Examples of Antecedents</a:t>
            </a:r>
          </a:p>
        </p:txBody>
      </p:sp>
      <p:sp>
        <p:nvSpPr>
          <p:cNvPr id="3" name="Content Placeholder 2">
            <a:extLst>
              <a:ext uri="{FF2B5EF4-FFF2-40B4-BE49-F238E27FC236}">
                <a16:creationId xmlns:a16="http://schemas.microsoft.com/office/drawing/2014/main" id="{6ABE1C7E-5087-CB4A-9535-A6EEF0288C8F}"/>
              </a:ext>
            </a:extLst>
          </p:cNvPr>
          <p:cNvSpPr>
            <a:spLocks noGrp="1"/>
          </p:cNvSpPr>
          <p:nvPr>
            <p:ph sz="half" idx="1"/>
          </p:nvPr>
        </p:nvSpPr>
        <p:spPr>
          <a:xfrm>
            <a:off x="457200" y="1371600"/>
            <a:ext cx="5568696" cy="4343400"/>
          </a:xfrm>
        </p:spPr>
        <p:txBody>
          <a:bodyPr/>
          <a:lstStyle/>
          <a:p>
            <a:pPr lvl="0"/>
            <a:r>
              <a:rPr lang="en-US" dirty="0"/>
              <a:t>Teacher demand</a:t>
            </a:r>
          </a:p>
          <a:p>
            <a:pPr lvl="0"/>
            <a:r>
              <a:rPr lang="en-US" dirty="0"/>
              <a:t>Difficult task</a:t>
            </a:r>
          </a:p>
          <a:p>
            <a:pPr lvl="0"/>
            <a:r>
              <a:rPr lang="en-US" dirty="0"/>
              <a:t>Unsupervised time</a:t>
            </a:r>
          </a:p>
          <a:p>
            <a:pPr lvl="0"/>
            <a:r>
              <a:rPr lang="en-US" dirty="0"/>
              <a:t>Unstructured time</a:t>
            </a:r>
          </a:p>
          <a:p>
            <a:pPr lvl="0"/>
            <a:r>
              <a:rPr lang="en-US" dirty="0"/>
              <a:t>Transition</a:t>
            </a:r>
          </a:p>
          <a:p>
            <a:pPr lvl="0"/>
            <a:r>
              <a:rPr lang="en-US" dirty="0"/>
              <a:t>Confrontation</a:t>
            </a:r>
          </a:p>
        </p:txBody>
      </p:sp>
      <p:pic>
        <p:nvPicPr>
          <p:cNvPr id="4" name="Picture 5" descr="Graphic of a student ">
            <a:extLst>
              <a:ext uri="{FF2B5EF4-FFF2-40B4-BE49-F238E27FC236}">
                <a16:creationId xmlns:a16="http://schemas.microsoft.com/office/drawing/2014/main" id="{9385926E-D5AE-4C86-A5EE-04974468D8BF}"/>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210659" y="1371600"/>
            <a:ext cx="6520966" cy="4343400"/>
          </a:xfrm>
        </p:spPr>
      </p:pic>
      <p:sp>
        <p:nvSpPr>
          <p:cNvPr id="5" name="Slide Number Placeholder 4">
            <a:extLst>
              <a:ext uri="{FF2B5EF4-FFF2-40B4-BE49-F238E27FC236}">
                <a16:creationId xmlns:a16="http://schemas.microsoft.com/office/drawing/2014/main" id="{9DEF71CE-25FF-5F4E-8FFD-0026EDA62437}"/>
              </a:ext>
            </a:extLst>
          </p:cNvPr>
          <p:cNvSpPr>
            <a:spLocks noGrp="1"/>
          </p:cNvSpPr>
          <p:nvPr>
            <p:ph type="sldNum" sz="quarter" idx="12"/>
          </p:nvPr>
        </p:nvSpPr>
        <p:spPr>
          <a:xfrm>
            <a:off x="11734800" y="6704112"/>
            <a:ext cx="157094" cy="153888"/>
          </a:xfrm>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3297236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4849-A54E-9F47-8E36-AF889DB7CA88}"/>
              </a:ext>
            </a:extLst>
          </p:cNvPr>
          <p:cNvSpPr>
            <a:spLocks noGrp="1"/>
          </p:cNvSpPr>
          <p:nvPr>
            <p:ph type="title"/>
          </p:nvPr>
        </p:nvSpPr>
        <p:spPr/>
        <p:txBody>
          <a:bodyPr/>
          <a:lstStyle/>
          <a:p>
            <a:r>
              <a:rPr lang="en-US" dirty="0"/>
              <a:t>Setting Events</a:t>
            </a:r>
          </a:p>
        </p:txBody>
      </p:sp>
      <p:sp>
        <p:nvSpPr>
          <p:cNvPr id="3" name="Content Placeholder 2">
            <a:extLst>
              <a:ext uri="{FF2B5EF4-FFF2-40B4-BE49-F238E27FC236}">
                <a16:creationId xmlns:a16="http://schemas.microsoft.com/office/drawing/2014/main" id="{FBEE23FD-5F47-A44A-8144-49AC52AD4A97}"/>
              </a:ext>
            </a:extLst>
          </p:cNvPr>
          <p:cNvSpPr>
            <a:spLocks noGrp="1"/>
          </p:cNvSpPr>
          <p:nvPr>
            <p:ph sz="quarter" idx="15"/>
          </p:nvPr>
        </p:nvSpPr>
        <p:spPr/>
        <p:txBody>
          <a:bodyPr/>
          <a:lstStyle/>
          <a:p>
            <a:pPr marL="0" indent="0" algn="ctr">
              <a:buNone/>
            </a:pPr>
            <a:r>
              <a:rPr lang="en-US" dirty="0"/>
              <a:t>Setting events indirectly “set up” the problem behavior and temporarily alter the value of consequences.</a:t>
            </a:r>
          </a:p>
          <a:p>
            <a:pPr marL="0" indent="0">
              <a:buNone/>
            </a:pPr>
            <a:endParaRPr lang="en-US" dirty="0"/>
          </a:p>
        </p:txBody>
      </p:sp>
      <p:graphicFrame>
        <p:nvGraphicFramePr>
          <p:cNvPr id="7" name="Diagram 6" descr="Diagram of the A-B-C model including &quot;setting event&quot; prior to the antecedent. ">
            <a:extLst>
              <a:ext uri="{FF2B5EF4-FFF2-40B4-BE49-F238E27FC236}">
                <a16:creationId xmlns:a16="http://schemas.microsoft.com/office/drawing/2014/main" id="{519D6EC6-5C85-4B1F-B3A0-961102D6E0A3}"/>
              </a:ext>
            </a:extLst>
          </p:cNvPr>
          <p:cNvGraphicFramePr/>
          <p:nvPr>
            <p:extLst>
              <p:ext uri="{D42A27DB-BD31-4B8C-83A1-F6EECF244321}">
                <p14:modId xmlns:p14="http://schemas.microsoft.com/office/powerpoint/2010/main" val="2725180508"/>
              </p:ext>
            </p:extLst>
          </p:nvPr>
        </p:nvGraphicFramePr>
        <p:xfrm>
          <a:off x="457200" y="2640856"/>
          <a:ext cx="11274552" cy="200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6FB115B-F944-324B-BD4F-83DD63394B48}"/>
              </a:ext>
            </a:extLst>
          </p:cNvPr>
          <p:cNvSpPr>
            <a:spLocks noGrp="1"/>
          </p:cNvSpPr>
          <p:nvPr>
            <p:ph type="sldNum" sz="quarter" idx="14"/>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1791982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a:xfrm>
            <a:off x="457200" y="0"/>
            <a:ext cx="11276076" cy="1280160"/>
          </a:xfrm>
        </p:spPr>
        <p:txBody>
          <a:bodyPr/>
          <a:lstStyle/>
          <a:p>
            <a:r>
              <a:rPr lang="en-US" dirty="0"/>
              <a:t>Example of a Setting Event</a:t>
            </a:r>
          </a:p>
        </p:txBody>
      </p:sp>
      <p:sp>
        <p:nvSpPr>
          <p:cNvPr id="7" name="Rectangle: Rounded Corners 6" descr="This graphic shows an example of a setting event: Anthony is reprimanded by his mother before school. ">
            <a:extLst>
              <a:ext uri="{FF2B5EF4-FFF2-40B4-BE49-F238E27FC236}">
                <a16:creationId xmlns:a16="http://schemas.microsoft.com/office/drawing/2014/main" id="{05798C18-1B20-4194-8688-8ED9F9B0ECAB}"/>
              </a:ext>
            </a:extLst>
          </p:cNvPr>
          <p:cNvSpPr/>
          <p:nvPr/>
        </p:nvSpPr>
        <p:spPr>
          <a:xfrm>
            <a:off x="434012" y="2641600"/>
            <a:ext cx="2499688" cy="2133600"/>
          </a:xfrm>
          <a:prstGeom prst="roundRect">
            <a:avLst/>
          </a:prstGeom>
          <a:solidFill>
            <a:schemeClr val="accent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aphicFrame>
        <p:nvGraphicFramePr>
          <p:cNvPr id="4" name="Diagram 3" descr="This graphic describes an example of the A-B-C model including a setting event">
            <a:extLst>
              <a:ext uri="{FF2B5EF4-FFF2-40B4-BE49-F238E27FC236}">
                <a16:creationId xmlns:a16="http://schemas.microsoft.com/office/drawing/2014/main" id="{90AF322F-5591-48D5-AA30-28E879D6DCC0}"/>
              </a:ext>
            </a:extLst>
          </p:cNvPr>
          <p:cNvGraphicFramePr/>
          <p:nvPr>
            <p:extLst>
              <p:ext uri="{D42A27DB-BD31-4B8C-83A1-F6EECF244321}">
                <p14:modId xmlns:p14="http://schemas.microsoft.com/office/powerpoint/2010/main" val="669400732"/>
              </p:ext>
            </p:extLst>
          </p:nvPr>
        </p:nvGraphicFramePr>
        <p:xfrm>
          <a:off x="612078" y="2449743"/>
          <a:ext cx="11119674" cy="245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35</a:t>
            </a:fld>
            <a:endParaRPr lang="en-US" dirty="0"/>
          </a:p>
        </p:txBody>
      </p:sp>
    </p:spTree>
    <p:extLst>
      <p:ext uri="{BB962C8B-B14F-4D97-AF65-F5344CB8AC3E}">
        <p14:creationId xmlns:p14="http://schemas.microsoft.com/office/powerpoint/2010/main" val="29967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p:txBody>
          <a:bodyPr/>
          <a:lstStyle/>
          <a:p>
            <a:r>
              <a:rPr lang="en-US" dirty="0"/>
              <a:t>Setting Events in the Classroom</a:t>
            </a:r>
          </a:p>
        </p:txBody>
      </p:sp>
      <p:sp>
        <p:nvSpPr>
          <p:cNvPr id="12" name="Content Placeholder 11">
            <a:extLst>
              <a:ext uri="{FF2B5EF4-FFF2-40B4-BE49-F238E27FC236}">
                <a16:creationId xmlns:a16="http://schemas.microsoft.com/office/drawing/2014/main" id="{DDB65435-E70F-004B-AC5B-75ACD6CBFD83}"/>
              </a:ext>
            </a:extLst>
          </p:cNvPr>
          <p:cNvSpPr>
            <a:spLocks noGrp="1"/>
          </p:cNvSpPr>
          <p:nvPr>
            <p:ph sz="quarter" idx="15"/>
          </p:nvPr>
        </p:nvSpPr>
        <p:spPr/>
        <p:txBody>
          <a:bodyPr/>
          <a:lstStyle/>
          <a:p>
            <a:r>
              <a:rPr lang="en-US" dirty="0"/>
              <a:t>Teachers can control the following:</a:t>
            </a:r>
          </a:p>
          <a:p>
            <a:pPr lvl="1"/>
            <a:r>
              <a:rPr lang="en-US" dirty="0"/>
              <a:t>Clarity and predictability in expectations</a:t>
            </a:r>
          </a:p>
          <a:p>
            <a:pPr lvl="1"/>
            <a:r>
              <a:rPr lang="en-US" dirty="0"/>
              <a:t>Levels of task engagement</a:t>
            </a:r>
          </a:p>
          <a:p>
            <a:pPr lvl="1"/>
            <a:r>
              <a:rPr lang="en-US" dirty="0"/>
              <a:t>Meaningful and dynamic instruction</a:t>
            </a:r>
          </a:p>
          <a:p>
            <a:pPr lvl="1"/>
            <a:r>
              <a:rPr lang="en-US" dirty="0"/>
              <a:t>Instructional match</a:t>
            </a:r>
          </a:p>
          <a:p>
            <a:pPr lvl="1"/>
            <a:r>
              <a:rPr lang="en-US" dirty="0"/>
              <a:t>Teacher-student relationships</a:t>
            </a:r>
          </a:p>
          <a:p>
            <a:endParaRPr lang="en-US" dirty="0"/>
          </a:p>
        </p:txBody>
      </p:sp>
      <p:sp>
        <p:nvSpPr>
          <p:cNvPr id="10" name="Text Placeholder 9">
            <a:extLst>
              <a:ext uri="{FF2B5EF4-FFF2-40B4-BE49-F238E27FC236}">
                <a16:creationId xmlns:a16="http://schemas.microsoft.com/office/drawing/2014/main" id="{669F0741-61DD-421E-AEE1-CB34E0B2BFAA}"/>
              </a:ext>
            </a:extLst>
          </p:cNvPr>
          <p:cNvSpPr>
            <a:spLocks noGrp="1"/>
          </p:cNvSpPr>
          <p:nvPr>
            <p:ph type="body" sz="quarter" idx="13"/>
          </p:nvPr>
        </p:nvSpPr>
        <p:spPr/>
        <p:txBody>
          <a:bodyPr/>
          <a:lstStyle/>
          <a:p>
            <a:r>
              <a:rPr lang="en-US" i="1" dirty="0"/>
              <a:t>Source: </a:t>
            </a:r>
            <a:r>
              <a:rPr lang="en-US" dirty="0"/>
              <a:t>Scheuermann and Hall (2016)</a:t>
            </a:r>
          </a:p>
        </p:txBody>
      </p:sp>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4"/>
          </p:nvPr>
        </p:nvSpPr>
        <p:spPr/>
        <p:txBody>
          <a:bodyPr/>
          <a:lstStyle/>
          <a:p>
            <a:fld id="{99A20822-4A49-4D36-86E3-300BA48D3F00}" type="slidenum">
              <a:rPr lang="en-US" smtClean="0"/>
              <a:pPr/>
              <a:t>36</a:t>
            </a:fld>
            <a:endParaRPr lang="en-US" dirty="0"/>
          </a:p>
        </p:txBody>
      </p:sp>
    </p:spTree>
    <p:extLst>
      <p:ext uri="{BB962C8B-B14F-4D97-AF65-F5344CB8AC3E}">
        <p14:creationId xmlns:p14="http://schemas.microsoft.com/office/powerpoint/2010/main" val="3679463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Antecedents and Setting Events:</a:t>
            </a:r>
            <a:br>
              <a:rPr lang="en-US" dirty="0"/>
            </a:br>
            <a:r>
              <a:rPr lang="en-US" dirty="0"/>
              <a:t>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p:txBody>
          <a:bodyPr anchor="ctr"/>
          <a:lstStyle/>
          <a:p>
            <a:pPr algn="ctr"/>
            <a:r>
              <a:rPr lang="en-US" dirty="0"/>
              <a:t>With a partner, name some examples of antecedents or setting events you have observed or experienced that impact behavior. </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398525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A59B8E-3D36-7E49-A580-7F32122A73E6}"/>
              </a:ext>
            </a:extLst>
          </p:cNvPr>
          <p:cNvSpPr>
            <a:spLocks noGrp="1"/>
          </p:cNvSpPr>
          <p:nvPr>
            <p:ph type="title"/>
          </p:nvPr>
        </p:nvSpPr>
        <p:spPr/>
        <p:txBody>
          <a:bodyPr/>
          <a:lstStyle/>
          <a:p>
            <a:r>
              <a:rPr lang="en-US" dirty="0"/>
              <a:t>Consequences</a:t>
            </a:r>
          </a:p>
        </p:txBody>
      </p:sp>
      <p:sp>
        <p:nvSpPr>
          <p:cNvPr id="5" name="Slide Number Placeholder 4">
            <a:extLst>
              <a:ext uri="{FF2B5EF4-FFF2-40B4-BE49-F238E27FC236}">
                <a16:creationId xmlns:a16="http://schemas.microsoft.com/office/drawing/2014/main" id="{AB1D9A0C-1E9F-A94C-B222-1AB0AEEA68A2}"/>
              </a:ext>
            </a:extLst>
          </p:cNvPr>
          <p:cNvSpPr>
            <a:spLocks noGrp="1"/>
          </p:cNvSpPr>
          <p:nvPr>
            <p:ph type="sldNum" sz="quarter" idx="15"/>
          </p:nvPr>
        </p:nvSpPr>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3238336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a:xfrm>
            <a:off x="0" y="0"/>
            <a:ext cx="12192000" cy="1280160"/>
          </a:xfrm>
        </p:spPr>
        <p:txBody>
          <a:bodyPr/>
          <a:lstStyle/>
          <a:p>
            <a:r>
              <a:rPr lang="en-US" dirty="0"/>
              <a:t>Consequences in the Three-Term Contingency</a:t>
            </a:r>
          </a:p>
        </p:txBody>
      </p:sp>
      <p:sp>
        <p:nvSpPr>
          <p:cNvPr id="9" name="Text Placeholder 8">
            <a:extLst>
              <a:ext uri="{FF2B5EF4-FFF2-40B4-BE49-F238E27FC236}">
                <a16:creationId xmlns:a16="http://schemas.microsoft.com/office/drawing/2014/main" id="{18DA12BB-31EF-4AB6-BFAF-CD3FFE21B6CD}"/>
              </a:ext>
            </a:extLst>
          </p:cNvPr>
          <p:cNvSpPr>
            <a:spLocks noGrp="1"/>
          </p:cNvSpPr>
          <p:nvPr>
            <p:ph type="body" sz="quarter" idx="15"/>
          </p:nvPr>
        </p:nvSpPr>
        <p:spPr>
          <a:xfrm>
            <a:off x="317500" y="1615379"/>
            <a:ext cx="11466576" cy="1188720"/>
          </a:xfrm>
        </p:spPr>
        <p:txBody>
          <a:bodyPr>
            <a:normAutofit/>
          </a:bodyPr>
          <a:lstStyle/>
          <a:p>
            <a:pPr algn="ctr"/>
            <a:r>
              <a:rPr lang="en-US" dirty="0"/>
              <a:t>A </a:t>
            </a:r>
            <a:r>
              <a:rPr lang="en-US" spc="-30" dirty="0"/>
              <a:t>consequence is any event that happens immediately </a:t>
            </a:r>
            <a:r>
              <a:rPr lang="en-US" i="1" u="sng" spc="-30" dirty="0"/>
              <a:t>after</a:t>
            </a:r>
            <a:r>
              <a:rPr lang="en-US" spc="-30" dirty="0"/>
              <a:t> a behavior occurs.</a:t>
            </a:r>
          </a:p>
        </p:txBody>
      </p:sp>
      <p:graphicFrame>
        <p:nvGraphicFramePr>
          <p:cNvPr id="6" name="Content Placeholder 5" descr="Graphic of the A-B-C model">
            <a:extLst>
              <a:ext uri="{FF2B5EF4-FFF2-40B4-BE49-F238E27FC236}">
                <a16:creationId xmlns:a16="http://schemas.microsoft.com/office/drawing/2014/main" id="{E59668A8-CCDD-48DD-8BA7-2FC95762F93C}"/>
              </a:ext>
            </a:extLst>
          </p:cNvPr>
          <p:cNvGraphicFramePr>
            <a:graphicFrameLocks noGrp="1"/>
          </p:cNvGraphicFramePr>
          <p:nvPr>
            <p:ph sz="quarter" idx="17"/>
            <p:extLst>
              <p:ext uri="{D42A27DB-BD31-4B8C-83A1-F6EECF244321}">
                <p14:modId xmlns:p14="http://schemas.microsoft.com/office/powerpoint/2010/main" val="3244255386"/>
              </p:ext>
            </p:extLst>
          </p:nvPr>
        </p:nvGraphicFramePr>
        <p:xfrm>
          <a:off x="317500" y="2527301"/>
          <a:ext cx="11415776" cy="233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2"/>
          </p:nvPr>
        </p:nvSpPr>
        <p:spPr/>
        <p:txBody>
          <a:bodyPr/>
          <a:lstStyle/>
          <a:p>
            <a:fld id="{99A20822-4A49-4D36-86E3-300BA48D3F00}" type="slidenum">
              <a:rPr lang="en-US" smtClean="0"/>
              <a:pPr/>
              <a:t>39</a:t>
            </a:fld>
            <a:endParaRPr lang="en-US" dirty="0"/>
          </a:p>
        </p:txBody>
      </p:sp>
    </p:spTree>
    <p:extLst>
      <p:ext uri="{BB962C8B-B14F-4D97-AF65-F5344CB8AC3E}">
        <p14:creationId xmlns:p14="http://schemas.microsoft.com/office/powerpoint/2010/main" val="355840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5FF0-4C1C-1145-B5D3-7AAEB5C5285D}"/>
              </a:ext>
            </a:extLst>
          </p:cNvPr>
          <p:cNvSpPr>
            <a:spLocks noGrp="1"/>
          </p:cNvSpPr>
          <p:nvPr>
            <p:ph type="title"/>
          </p:nvPr>
        </p:nvSpPr>
        <p:spPr/>
        <p:txBody>
          <a:bodyPr/>
          <a:lstStyle/>
          <a:p>
            <a:r>
              <a:rPr lang="en-US" dirty="0"/>
              <a:t>Pause and Reflect</a:t>
            </a:r>
          </a:p>
        </p:txBody>
      </p:sp>
      <p:sp>
        <p:nvSpPr>
          <p:cNvPr id="7" name="Content Placeholder 6">
            <a:extLst>
              <a:ext uri="{FF2B5EF4-FFF2-40B4-BE49-F238E27FC236}">
                <a16:creationId xmlns:a16="http://schemas.microsoft.com/office/drawing/2014/main" id="{F131C1DA-229A-9444-B31E-874D5498777B}"/>
              </a:ext>
            </a:extLst>
          </p:cNvPr>
          <p:cNvSpPr>
            <a:spLocks noGrp="1"/>
          </p:cNvSpPr>
          <p:nvPr>
            <p:ph sz="quarter" idx="14"/>
          </p:nvPr>
        </p:nvSpPr>
        <p:spPr/>
        <p:txBody>
          <a:bodyPr anchor="ctr"/>
          <a:lstStyle/>
          <a:p>
            <a:pPr algn="ctr"/>
            <a:r>
              <a:rPr lang="en-US" dirty="0"/>
              <a:t>Take a moment to reflect on the scenario presented in the previous slide. In what ways can you relate to Ms. Hernandez? In what ways can you understand Tony’s behavior?</a:t>
            </a:r>
          </a:p>
        </p:txBody>
      </p:sp>
      <p:pic>
        <p:nvPicPr>
          <p:cNvPr id="10" name="Content Placeholder 9" descr="Thought with solid fill">
            <a:extLst>
              <a:ext uri="{FF2B5EF4-FFF2-40B4-BE49-F238E27FC236}">
                <a16:creationId xmlns:a16="http://schemas.microsoft.com/office/drawing/2014/main" id="{817A5228-64A8-C040-B292-11947400B3BE}"/>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2471" y="1539408"/>
            <a:ext cx="3852863" cy="3852863"/>
          </a:xfrm>
        </p:spPr>
      </p:pic>
      <p:sp>
        <p:nvSpPr>
          <p:cNvPr id="5" name="Slide Number Placeholder 4">
            <a:extLst>
              <a:ext uri="{FF2B5EF4-FFF2-40B4-BE49-F238E27FC236}">
                <a16:creationId xmlns:a16="http://schemas.microsoft.com/office/drawing/2014/main" id="{A50C7BE6-1852-8B45-95E6-B9F7F3778E48}"/>
              </a:ext>
            </a:extLst>
          </p:cNvPr>
          <p:cNvSpPr>
            <a:spLocks noGrp="1"/>
          </p:cNvSpPr>
          <p:nvPr>
            <p:ph type="sldNum" sz="quarter" idx="12"/>
          </p:nvPr>
        </p:nvSpPr>
        <p:spPr/>
        <p:txBody>
          <a:bodyPr/>
          <a:lstStyle/>
          <a:p>
            <a:fld id="{99A20822-4A49-4D36-86E3-300BA48D3F00}" type="slidenum">
              <a:rPr lang="en-US" smtClean="0"/>
              <a:t>4</a:t>
            </a:fld>
            <a:endParaRPr lang="en-US" dirty="0"/>
          </a:p>
        </p:txBody>
      </p:sp>
    </p:spTree>
    <p:extLst>
      <p:ext uri="{BB962C8B-B14F-4D97-AF65-F5344CB8AC3E}">
        <p14:creationId xmlns:p14="http://schemas.microsoft.com/office/powerpoint/2010/main" val="339549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135-9F3D-4944-A678-3B46EDA6A659}"/>
              </a:ext>
            </a:extLst>
          </p:cNvPr>
          <p:cNvSpPr>
            <a:spLocks noGrp="1"/>
          </p:cNvSpPr>
          <p:nvPr>
            <p:ph type="title"/>
          </p:nvPr>
        </p:nvSpPr>
        <p:spPr>
          <a:xfrm>
            <a:off x="457200" y="0"/>
            <a:ext cx="11276076" cy="1280160"/>
          </a:xfrm>
        </p:spPr>
        <p:txBody>
          <a:bodyPr/>
          <a:lstStyle/>
          <a:p>
            <a:r>
              <a:rPr lang="en-US" dirty="0"/>
              <a:t>Consequences</a:t>
            </a:r>
          </a:p>
        </p:txBody>
      </p:sp>
      <p:sp>
        <p:nvSpPr>
          <p:cNvPr id="8" name="Right Arrow 7" descr="This arrow points up and says &quot;increase behavior&quot;">
            <a:extLst>
              <a:ext uri="{FF2B5EF4-FFF2-40B4-BE49-F238E27FC236}">
                <a16:creationId xmlns:a16="http://schemas.microsoft.com/office/drawing/2014/main" id="{324C862C-3415-614B-9C2F-DFF36BDA6AFE}"/>
              </a:ext>
            </a:extLst>
          </p:cNvPr>
          <p:cNvSpPr/>
          <p:nvPr/>
        </p:nvSpPr>
        <p:spPr>
          <a:xfrm rot="16200000">
            <a:off x="4977639" y="305954"/>
            <a:ext cx="2233676" cy="4012415"/>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9" name="TextBox 8">
            <a:extLst>
              <a:ext uri="{FF2B5EF4-FFF2-40B4-BE49-F238E27FC236}">
                <a16:creationId xmlns:a16="http://schemas.microsoft.com/office/drawing/2014/main" id="{A663D50D-B2FE-BC47-BCD1-BDAC5DBC501B}"/>
              </a:ext>
            </a:extLst>
          </p:cNvPr>
          <p:cNvSpPr txBox="1"/>
          <p:nvPr/>
        </p:nvSpPr>
        <p:spPr>
          <a:xfrm>
            <a:off x="5228379" y="1877526"/>
            <a:ext cx="1732195" cy="954107"/>
          </a:xfrm>
          <a:prstGeom prst="rect">
            <a:avLst/>
          </a:prstGeom>
          <a:noFill/>
        </p:spPr>
        <p:txBody>
          <a:bodyPr wrap="square" rtlCol="0">
            <a:spAutoFit/>
          </a:bodyPr>
          <a:lstStyle/>
          <a:p>
            <a:pPr algn="ctr"/>
            <a:r>
              <a:rPr lang="en-US" sz="2800" dirty="0">
                <a:solidFill>
                  <a:schemeClr val="bg1"/>
                </a:solidFill>
              </a:rPr>
              <a:t>Increase Behavior</a:t>
            </a:r>
          </a:p>
        </p:txBody>
      </p:sp>
      <p:sp>
        <p:nvSpPr>
          <p:cNvPr id="13" name="Right Arrow 12" descr="This arrow points down and says &quot;decrease behavior&quot;">
            <a:extLst>
              <a:ext uri="{FF2B5EF4-FFF2-40B4-BE49-F238E27FC236}">
                <a16:creationId xmlns:a16="http://schemas.microsoft.com/office/drawing/2014/main" id="{8BF308EA-93EB-1F4A-8A41-ABA1233D5AB1}"/>
              </a:ext>
            </a:extLst>
          </p:cNvPr>
          <p:cNvSpPr/>
          <p:nvPr/>
        </p:nvSpPr>
        <p:spPr>
          <a:xfrm rot="5400000">
            <a:off x="4977639" y="2984857"/>
            <a:ext cx="2233676" cy="4012415"/>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14" name="TextBox 13">
            <a:extLst>
              <a:ext uri="{FF2B5EF4-FFF2-40B4-BE49-F238E27FC236}">
                <a16:creationId xmlns:a16="http://schemas.microsoft.com/office/drawing/2014/main" id="{3401E606-F7F9-9740-9E14-E5D1AB1B42B5}"/>
              </a:ext>
            </a:extLst>
          </p:cNvPr>
          <p:cNvSpPr txBox="1"/>
          <p:nvPr/>
        </p:nvSpPr>
        <p:spPr>
          <a:xfrm>
            <a:off x="5228379" y="4026366"/>
            <a:ext cx="1732195" cy="954107"/>
          </a:xfrm>
          <a:prstGeom prst="rect">
            <a:avLst/>
          </a:prstGeom>
          <a:noFill/>
        </p:spPr>
        <p:txBody>
          <a:bodyPr wrap="square" rtlCol="0">
            <a:spAutoFit/>
          </a:bodyPr>
          <a:lstStyle/>
          <a:p>
            <a:pPr algn="ctr"/>
            <a:r>
              <a:rPr lang="en-US" sz="2800" dirty="0">
                <a:solidFill>
                  <a:schemeClr val="bg1"/>
                </a:solidFill>
              </a:rPr>
              <a:t>Decrease Behavior</a:t>
            </a:r>
          </a:p>
        </p:txBody>
      </p:sp>
      <p:sp>
        <p:nvSpPr>
          <p:cNvPr id="5" name="Slide Number Placeholder 4">
            <a:extLst>
              <a:ext uri="{FF2B5EF4-FFF2-40B4-BE49-F238E27FC236}">
                <a16:creationId xmlns:a16="http://schemas.microsoft.com/office/drawing/2014/main" id="{D77EB968-62BF-4430-B66F-FA91A2D34CFB}"/>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231385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579-D845-465A-B71C-6A4B61ACD116}"/>
              </a:ext>
            </a:extLst>
          </p:cNvPr>
          <p:cNvSpPr>
            <a:spLocks noGrp="1"/>
          </p:cNvSpPr>
          <p:nvPr>
            <p:ph type="title"/>
          </p:nvPr>
        </p:nvSpPr>
        <p:spPr>
          <a:xfrm>
            <a:off x="107303" y="35978"/>
            <a:ext cx="11975869" cy="1280160"/>
          </a:xfrm>
        </p:spPr>
        <p:txBody>
          <a:bodyPr/>
          <a:lstStyle/>
          <a:p>
            <a:r>
              <a:rPr lang="en-US" dirty="0"/>
              <a:t>Consequences: </a:t>
            </a:r>
            <a:br>
              <a:rPr lang="en-US" dirty="0"/>
            </a:br>
            <a:r>
              <a:rPr lang="en-US" dirty="0"/>
              <a:t>Reinforcement and Punishment</a:t>
            </a:r>
          </a:p>
        </p:txBody>
      </p:sp>
      <p:graphicFrame>
        <p:nvGraphicFramePr>
          <p:cNvPr id="6" name="Content Placeholder 5" descr="This graphic shows an adapted version of the A-B-C model that goes from A to B to Reinforcement or Punishment. ">
            <a:extLst>
              <a:ext uri="{FF2B5EF4-FFF2-40B4-BE49-F238E27FC236}">
                <a16:creationId xmlns:a16="http://schemas.microsoft.com/office/drawing/2014/main" id="{E59668A8-CCDD-48DD-8BA7-2FC95762F93C}"/>
              </a:ext>
            </a:extLst>
          </p:cNvPr>
          <p:cNvGraphicFramePr>
            <a:graphicFrameLocks noGrp="1"/>
          </p:cNvGraphicFramePr>
          <p:nvPr>
            <p:ph sz="quarter" idx="17"/>
            <p:extLst>
              <p:ext uri="{D42A27DB-BD31-4B8C-83A1-F6EECF244321}">
                <p14:modId xmlns:p14="http://schemas.microsoft.com/office/powerpoint/2010/main" val="3983756245"/>
              </p:ext>
            </p:extLst>
          </p:nvPr>
        </p:nvGraphicFramePr>
        <p:xfrm>
          <a:off x="1005926" y="1436570"/>
          <a:ext cx="11077246" cy="41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084AC76-F33A-4926-BD24-CDB265ED56BC}"/>
              </a:ext>
            </a:extLst>
          </p:cNvPr>
          <p:cNvSpPr>
            <a:spLocks noGrp="1"/>
          </p:cNvSpPr>
          <p:nvPr>
            <p:ph type="sldNum" sz="quarter" idx="12"/>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284099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0E18-8162-4E3E-BCF3-070736262B5E}"/>
              </a:ext>
            </a:extLst>
          </p:cNvPr>
          <p:cNvSpPr>
            <a:spLocks noGrp="1"/>
          </p:cNvSpPr>
          <p:nvPr>
            <p:ph type="title"/>
          </p:nvPr>
        </p:nvSpPr>
        <p:spPr/>
        <p:txBody>
          <a:bodyPr/>
          <a:lstStyle/>
          <a:p>
            <a:r>
              <a:rPr lang="en-US" dirty="0"/>
              <a:t>Reinforcement</a:t>
            </a:r>
          </a:p>
        </p:txBody>
      </p:sp>
      <p:sp>
        <p:nvSpPr>
          <p:cNvPr id="9" name="Up Arrow 8" descr="This arrow points up and says &quot;Increases the probability behavior will occur again in the future&quot;">
            <a:extLst>
              <a:ext uri="{FF2B5EF4-FFF2-40B4-BE49-F238E27FC236}">
                <a16:creationId xmlns:a16="http://schemas.microsoft.com/office/drawing/2014/main" id="{9F7C7018-4642-1447-8091-DB9599DF3A15}"/>
              </a:ext>
            </a:extLst>
          </p:cNvPr>
          <p:cNvSpPr/>
          <p:nvPr/>
        </p:nvSpPr>
        <p:spPr>
          <a:xfrm>
            <a:off x="2016172" y="1709286"/>
            <a:ext cx="8159656" cy="3613163"/>
          </a:xfrm>
          <a:prstGeom prst="upArrow">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FAF1EA39-DD28-0740-BD64-1DFBAAA32629}"/>
              </a:ext>
            </a:extLst>
          </p:cNvPr>
          <p:cNvSpPr/>
          <p:nvPr/>
        </p:nvSpPr>
        <p:spPr>
          <a:xfrm>
            <a:off x="4033038" y="2992547"/>
            <a:ext cx="4089401" cy="1533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ln>
                  <a:solidFill>
                    <a:schemeClr val="bg1"/>
                  </a:solidFill>
                </a:ln>
                <a:solidFill>
                  <a:schemeClr val="bg1"/>
                </a:solidFill>
              </a:rPr>
              <a:t>Increases</a:t>
            </a:r>
            <a:r>
              <a:rPr lang="en-US" sz="3600" dirty="0">
                <a:ln>
                  <a:solidFill>
                    <a:schemeClr val="bg1"/>
                  </a:solidFill>
                </a:ln>
                <a:solidFill>
                  <a:schemeClr val="bg1"/>
                </a:solidFill>
              </a:rPr>
              <a:t> </a:t>
            </a:r>
            <a:br>
              <a:rPr lang="en-US" sz="3600" dirty="0">
                <a:ln>
                  <a:solidFill>
                    <a:schemeClr val="bg1"/>
                  </a:solidFill>
                </a:ln>
                <a:solidFill>
                  <a:schemeClr val="bg1"/>
                </a:solidFill>
              </a:rPr>
            </a:br>
            <a:r>
              <a:rPr lang="en-US" sz="3600" dirty="0">
                <a:ln>
                  <a:solidFill>
                    <a:schemeClr val="bg1"/>
                  </a:solidFill>
                </a:ln>
                <a:solidFill>
                  <a:schemeClr val="bg1"/>
                </a:solidFill>
              </a:rPr>
              <a:t>the probability behavior will occur again in the future</a:t>
            </a:r>
          </a:p>
        </p:txBody>
      </p:sp>
      <p:sp>
        <p:nvSpPr>
          <p:cNvPr id="4" name="Slide Number Placeholder 3">
            <a:extLst>
              <a:ext uri="{FF2B5EF4-FFF2-40B4-BE49-F238E27FC236}">
                <a16:creationId xmlns:a16="http://schemas.microsoft.com/office/drawing/2014/main" id="{C813BDE4-793C-4085-BD5C-1004C424DABC}"/>
              </a:ext>
            </a:extLst>
          </p:cNvPr>
          <p:cNvSpPr>
            <a:spLocks noGrp="1"/>
          </p:cNvSpPr>
          <p:nvPr>
            <p:ph type="sldNum" sz="quarter" idx="12"/>
          </p:nvPr>
        </p:nvSpPr>
        <p:spPr/>
        <p:txBody>
          <a:bodyPr/>
          <a:lstStyle/>
          <a:p>
            <a:fld id="{99A20822-4A49-4D36-86E3-300BA48D3F00}" type="slidenum">
              <a:rPr lang="en-US" smtClean="0"/>
              <a:t>42</a:t>
            </a:fld>
            <a:endParaRPr lang="en-US" dirty="0"/>
          </a:p>
        </p:txBody>
      </p:sp>
    </p:spTree>
    <p:extLst>
      <p:ext uri="{BB962C8B-B14F-4D97-AF65-F5344CB8AC3E}">
        <p14:creationId xmlns:p14="http://schemas.microsoft.com/office/powerpoint/2010/main" val="3838605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364A-5FCE-4749-B237-15D0F1A29FC8}"/>
              </a:ext>
            </a:extLst>
          </p:cNvPr>
          <p:cNvSpPr>
            <a:spLocks noGrp="1"/>
          </p:cNvSpPr>
          <p:nvPr>
            <p:ph type="title"/>
          </p:nvPr>
        </p:nvSpPr>
        <p:spPr/>
        <p:txBody>
          <a:bodyPr/>
          <a:lstStyle/>
          <a:p>
            <a:r>
              <a:rPr lang="en-US" dirty="0"/>
              <a:t>Positive and Negative Reinforcement</a:t>
            </a:r>
          </a:p>
        </p:txBody>
      </p:sp>
      <p:sp>
        <p:nvSpPr>
          <p:cNvPr id="3" name="Content Placeholder 2">
            <a:extLst>
              <a:ext uri="{FF2B5EF4-FFF2-40B4-BE49-F238E27FC236}">
                <a16:creationId xmlns:a16="http://schemas.microsoft.com/office/drawing/2014/main" id="{9E4ACCFC-64DE-AB47-AEEF-885E7D2827FD}"/>
              </a:ext>
            </a:extLst>
          </p:cNvPr>
          <p:cNvSpPr>
            <a:spLocks noGrp="1"/>
          </p:cNvSpPr>
          <p:nvPr>
            <p:ph sz="quarter" idx="14"/>
          </p:nvPr>
        </p:nvSpPr>
        <p:spPr>
          <a:xfrm>
            <a:off x="1796716" y="1768301"/>
            <a:ext cx="9935036" cy="1134979"/>
          </a:xfrm>
        </p:spPr>
        <p:txBody>
          <a:bodyPr/>
          <a:lstStyle/>
          <a:p>
            <a:r>
              <a:rPr lang="en-US" b="1" dirty="0"/>
              <a:t>Positive Reinforcement:</a:t>
            </a:r>
            <a:r>
              <a:rPr lang="en-US" dirty="0"/>
              <a:t> Adding something pleasant or desirable that makes a target behavior more likely to occur.</a:t>
            </a:r>
          </a:p>
          <a:p>
            <a:endParaRPr lang="en-US" dirty="0"/>
          </a:p>
        </p:txBody>
      </p:sp>
      <p:pic>
        <p:nvPicPr>
          <p:cNvPr id="7" name="Graphic 6" descr="Badge Follow with solid fill">
            <a:extLst>
              <a:ext uri="{FF2B5EF4-FFF2-40B4-BE49-F238E27FC236}">
                <a16:creationId xmlns:a16="http://schemas.microsoft.com/office/drawing/2014/main" id="{F5B9EE51-CCB5-D146-97B3-50683FAEEC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199" y="1768300"/>
            <a:ext cx="1134979" cy="1134979"/>
          </a:xfrm>
          <a:prstGeom prst="rect">
            <a:avLst/>
          </a:prstGeom>
        </p:spPr>
      </p:pic>
      <p:sp>
        <p:nvSpPr>
          <p:cNvPr id="6" name="TextBox 5">
            <a:extLst>
              <a:ext uri="{FF2B5EF4-FFF2-40B4-BE49-F238E27FC236}">
                <a16:creationId xmlns:a16="http://schemas.microsoft.com/office/drawing/2014/main" id="{77061CCD-0AE0-3548-BDB4-25B0529A255C}"/>
              </a:ext>
            </a:extLst>
          </p:cNvPr>
          <p:cNvSpPr txBox="1"/>
          <p:nvPr/>
        </p:nvSpPr>
        <p:spPr>
          <a:xfrm>
            <a:off x="1796717" y="3716924"/>
            <a:ext cx="9935036" cy="892552"/>
          </a:xfrm>
          <a:prstGeom prst="rect">
            <a:avLst/>
          </a:prstGeom>
          <a:noFill/>
        </p:spPr>
        <p:txBody>
          <a:bodyPr wrap="square" rtlCol="0">
            <a:spAutoFit/>
          </a:bodyPr>
          <a:lstStyle/>
          <a:p>
            <a:r>
              <a:rPr lang="en-US" sz="2600" b="1" dirty="0"/>
              <a:t>Negative Reinforcement:</a:t>
            </a:r>
            <a:r>
              <a:rPr lang="en-US" sz="2600" dirty="0"/>
              <a:t> Taking something unpleasant or undesirable away to make a target behavior more likely to occur.</a:t>
            </a:r>
          </a:p>
        </p:txBody>
      </p:sp>
      <p:pic>
        <p:nvPicPr>
          <p:cNvPr id="9" name="Graphic 8" descr="Badge Unfollow with solid fill">
            <a:extLst>
              <a:ext uri="{FF2B5EF4-FFF2-40B4-BE49-F238E27FC236}">
                <a16:creationId xmlns:a16="http://schemas.microsoft.com/office/drawing/2014/main" id="{AC1DE998-4EED-B14B-A4D4-3F52179C0EE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3595710"/>
            <a:ext cx="1134979" cy="1134979"/>
          </a:xfrm>
          <a:prstGeom prst="rect">
            <a:avLst/>
          </a:prstGeom>
        </p:spPr>
      </p:pic>
      <p:sp>
        <p:nvSpPr>
          <p:cNvPr id="5" name="Slide Number Placeholder 4">
            <a:extLst>
              <a:ext uri="{FF2B5EF4-FFF2-40B4-BE49-F238E27FC236}">
                <a16:creationId xmlns:a16="http://schemas.microsoft.com/office/drawing/2014/main" id="{377354DD-E5B7-F94A-B0FE-C35BAE632DBC}"/>
              </a:ext>
            </a:extLst>
          </p:cNvPr>
          <p:cNvSpPr>
            <a:spLocks noGrp="1"/>
          </p:cNvSpPr>
          <p:nvPr>
            <p:ph type="sldNum" sz="quarter" idx="12"/>
          </p:nvPr>
        </p:nvSpPr>
        <p:spPr/>
        <p:txBody>
          <a:bodyPr/>
          <a:lstStyle/>
          <a:p>
            <a:fld id="{99A20822-4A49-4D36-86E3-300BA48D3F00}" type="slidenum">
              <a:rPr lang="en-US" smtClean="0"/>
              <a:t>43</a:t>
            </a:fld>
            <a:endParaRPr lang="en-US" dirty="0"/>
          </a:p>
        </p:txBody>
      </p:sp>
    </p:spTree>
    <p:extLst>
      <p:ext uri="{BB962C8B-B14F-4D97-AF65-F5344CB8AC3E}">
        <p14:creationId xmlns:p14="http://schemas.microsoft.com/office/powerpoint/2010/main" val="36059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CC13-A737-4A11-A4BD-635D22D655A5}"/>
              </a:ext>
            </a:extLst>
          </p:cNvPr>
          <p:cNvSpPr>
            <a:spLocks noGrp="1"/>
          </p:cNvSpPr>
          <p:nvPr>
            <p:ph type="title"/>
          </p:nvPr>
        </p:nvSpPr>
        <p:spPr>
          <a:xfrm>
            <a:off x="0" y="1525294"/>
            <a:ext cx="6696063" cy="1280160"/>
          </a:xfrm>
        </p:spPr>
        <p:txBody>
          <a:bodyPr anchor="ctr">
            <a:normAutofit/>
          </a:bodyPr>
          <a:lstStyle/>
          <a:p>
            <a:pPr>
              <a:lnSpc>
                <a:spcPct val="90000"/>
              </a:lnSpc>
            </a:pPr>
            <a:r>
              <a:rPr lang="en-US" sz="2900" dirty="0"/>
              <a:t>Reinforcement is more than </a:t>
            </a:r>
            <a:br>
              <a:rPr lang="en-US" sz="2900" dirty="0"/>
            </a:br>
            <a:r>
              <a:rPr lang="en-US" sz="2900" dirty="0"/>
              <a:t>stickers, tickets, and happy faces! </a:t>
            </a:r>
          </a:p>
        </p:txBody>
      </p:sp>
      <p:pic>
        <p:nvPicPr>
          <p:cNvPr id="3" name="Picture 3" descr="Ticket">
            <a:extLst>
              <a:ext uri="{FF2B5EF4-FFF2-40B4-BE49-F238E27FC236}">
                <a16:creationId xmlns:a16="http://schemas.microsoft.com/office/drawing/2014/main" id="{FF495ECE-B846-4AB3-9871-1EC46E7E4A39}"/>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9955" t="12989" r="13547" b="9705"/>
          <a:stretch/>
        </p:blipFill>
        <p:spPr>
          <a:xfrm>
            <a:off x="6423586" y="2247829"/>
            <a:ext cx="2299512" cy="2696533"/>
          </a:xfrm>
          <a:prstGeom prst="rect">
            <a:avLst/>
          </a:prstGeom>
        </p:spPr>
      </p:pic>
      <p:pic>
        <p:nvPicPr>
          <p:cNvPr id="6" name="Graphic 5" descr="collection of stickers">
            <a:extLst>
              <a:ext uri="{FF2B5EF4-FFF2-40B4-BE49-F238E27FC236}">
                <a16:creationId xmlns:a16="http://schemas.microsoft.com/office/drawing/2014/main" id="{D039F22E-CA1F-4935-A0C2-D69B74CB4A8D}"/>
              </a:ext>
            </a:extLst>
          </p:cNvPr>
          <p:cNvPicPr>
            <a:picLocks noChangeAspect="1"/>
          </p:cNvPicPr>
          <p:nvPr/>
        </p:nvPicPr>
        <p:blipFill>
          <a:blip r:embed="rId4" cstate="print">
            <a:extLst>
              <a:ext uri="{28A0092B-C50C-407E-A947-70E740481C1C}">
                <a14:useLocalDpi xmlns:a14="http://schemas.microsoft.com/office/drawing/2010/main"/>
              </a:ext>
            </a:extLst>
          </a:blip>
          <a:srcRect l="12001" r="12001"/>
          <a:stretch/>
        </p:blipFill>
        <p:spPr>
          <a:xfrm rot="21600000">
            <a:off x="7687712" y="590087"/>
            <a:ext cx="3006009" cy="3006009"/>
          </a:xfrm>
          <a:prstGeom prst="diamond">
            <a:avLst/>
          </a:prstGeom>
          <a:ln>
            <a:noFill/>
          </a:ln>
        </p:spPr>
      </p:pic>
      <p:pic>
        <p:nvPicPr>
          <p:cNvPr id="8" name="Graphic 7" descr="Gold Star">
            <a:extLst>
              <a:ext uri="{FF2B5EF4-FFF2-40B4-BE49-F238E27FC236}">
                <a16:creationId xmlns:a16="http://schemas.microsoft.com/office/drawing/2014/main" id="{61DD4BDD-8E8A-4F79-948D-19F40762BC69}"/>
              </a:ext>
            </a:extLst>
          </p:cNvPr>
          <p:cNvPicPr>
            <a:picLocks noChangeAspect="1"/>
          </p:cNvPicPr>
          <p:nvPr/>
        </p:nvPicPr>
        <p:blipFill>
          <a:blip r:embed="rId5" cstate="print">
            <a:clrChange>
              <a:clrFrom>
                <a:srgbClr val="F8F8F8"/>
              </a:clrFrom>
              <a:clrTo>
                <a:srgbClr val="F8F8F8">
                  <a:alpha val="0"/>
                </a:srgbClr>
              </a:clrTo>
            </a:clrChange>
            <a:extLst>
              <a:ext uri="{28A0092B-C50C-407E-A947-70E740481C1C}">
                <a14:useLocalDpi xmlns:a14="http://schemas.microsoft.com/office/drawing/2010/main"/>
              </a:ext>
            </a:extLst>
          </a:blip>
          <a:srcRect/>
          <a:stretch/>
        </p:blipFill>
        <p:spPr>
          <a:xfrm>
            <a:off x="9349909" y="1832467"/>
            <a:ext cx="3006009" cy="3006009"/>
          </a:xfrm>
          <a:prstGeom prst="rect">
            <a:avLst/>
          </a:prstGeom>
          <a:ln>
            <a:noFill/>
          </a:ln>
        </p:spPr>
      </p:pic>
      <p:pic>
        <p:nvPicPr>
          <p:cNvPr id="4" name="Picture 6" descr="Smiley face">
            <a:extLst>
              <a:ext uri="{FF2B5EF4-FFF2-40B4-BE49-F238E27FC236}">
                <a16:creationId xmlns:a16="http://schemas.microsoft.com/office/drawing/2014/main" id="{BD4C2995-2310-4255-9600-A05608C30BCF}"/>
              </a:ext>
            </a:extLst>
          </p:cNvPr>
          <p:cNvPicPr>
            <a:picLocks noGrp="1" noChangeAspect="1"/>
          </p:cNvPicPr>
          <p:nvPr>
            <p:ph type="pic" sz="quarter" idx="17"/>
          </p:nvPr>
        </p:nvPicPr>
        <p:blipFill rotWithShape="1">
          <a:blip r:embed="rId6" cstate="print">
            <a:extLst>
              <a:ext uri="{28A0092B-C50C-407E-A947-70E740481C1C}">
                <a14:useLocalDpi xmlns:a14="http://schemas.microsoft.com/office/drawing/2010/main"/>
              </a:ext>
            </a:extLst>
          </a:blip>
          <a:srcRect l="23896" t="9019" r="24914" b="14088"/>
          <a:stretch/>
        </p:blipFill>
        <p:spPr>
          <a:xfrm>
            <a:off x="8038192" y="3682776"/>
            <a:ext cx="2305050" cy="2311400"/>
          </a:xfrm>
          <a:prstGeom prst="ellipse">
            <a:avLst/>
          </a:prstGeom>
        </p:spPr>
      </p:pic>
      <p:sp>
        <p:nvSpPr>
          <p:cNvPr id="5" name="Slide Number Placeholder 4">
            <a:extLst>
              <a:ext uri="{FF2B5EF4-FFF2-40B4-BE49-F238E27FC236}">
                <a16:creationId xmlns:a16="http://schemas.microsoft.com/office/drawing/2014/main" id="{3A0652C2-BEC9-4741-A57E-D34A1AE23055}"/>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44</a:t>
            </a:fld>
            <a:endParaRPr lang="en-US" dirty="0"/>
          </a:p>
        </p:txBody>
      </p:sp>
    </p:spTree>
    <p:extLst>
      <p:ext uri="{BB962C8B-B14F-4D97-AF65-F5344CB8AC3E}">
        <p14:creationId xmlns:p14="http://schemas.microsoft.com/office/powerpoint/2010/main" val="256458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217F5-0B7A-394D-852D-639CB6CB3302}"/>
              </a:ext>
            </a:extLst>
          </p:cNvPr>
          <p:cNvSpPr>
            <a:spLocks noGrp="1"/>
          </p:cNvSpPr>
          <p:nvPr>
            <p:ph type="title"/>
          </p:nvPr>
        </p:nvSpPr>
        <p:spPr/>
        <p:txBody>
          <a:bodyPr/>
          <a:lstStyle/>
          <a:p>
            <a:r>
              <a:rPr lang="en-US" dirty="0"/>
              <a:t>Reinforcement: School Example</a:t>
            </a:r>
            <a:r>
              <a:rPr lang="en-US" dirty="0">
                <a:solidFill>
                  <a:schemeClr val="bg1"/>
                </a:solidFill>
              </a:rPr>
              <a:t> 1</a:t>
            </a:r>
          </a:p>
        </p:txBody>
      </p:sp>
      <p:graphicFrame>
        <p:nvGraphicFramePr>
          <p:cNvPr id="3" name="Diagram 2" descr="This diagram shows an example of the A-B-C model with reinforcement">
            <a:extLst>
              <a:ext uri="{FF2B5EF4-FFF2-40B4-BE49-F238E27FC236}">
                <a16:creationId xmlns:a16="http://schemas.microsoft.com/office/drawing/2014/main" id="{48F7564A-FEE0-4A68-8EC6-B5CE458ABE4F}"/>
              </a:ext>
            </a:extLst>
          </p:cNvPr>
          <p:cNvGraphicFramePr/>
          <p:nvPr>
            <p:extLst>
              <p:ext uri="{D42A27DB-BD31-4B8C-83A1-F6EECF244321}">
                <p14:modId xmlns:p14="http://schemas.microsoft.com/office/powerpoint/2010/main" val="3531859964"/>
              </p:ext>
            </p:extLst>
          </p:nvPr>
        </p:nvGraphicFramePr>
        <p:xfrm>
          <a:off x="457200" y="1280160"/>
          <a:ext cx="11274551" cy="435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B49FD37-DEDA-40B4-8447-C6F00892B09D}"/>
              </a:ext>
            </a:extLst>
          </p:cNvPr>
          <p:cNvSpPr>
            <a:spLocks noGrp="1"/>
          </p:cNvSpPr>
          <p:nvPr>
            <p:ph type="sldNum" sz="quarter" idx="14"/>
          </p:nvPr>
        </p:nvSpPr>
        <p:spPr/>
        <p:txBody>
          <a:bodyPr/>
          <a:lstStyle/>
          <a:p>
            <a:fld id="{C3E2C48D-1A1A-475C-9BD9-DA2DB6FAA9D3}" type="slidenum">
              <a:rPr lang="en-US" smtClean="0">
                <a:solidFill>
                  <a:prstClr val="white">
                    <a:tint val="75000"/>
                  </a:prstClr>
                </a:solidFill>
              </a:rPr>
              <a:pPr/>
              <a:t>45</a:t>
            </a:fld>
            <a:endParaRPr lang="en-US" dirty="0">
              <a:solidFill>
                <a:prstClr val="white">
                  <a:tint val="75000"/>
                </a:prstClr>
              </a:solidFill>
            </a:endParaRPr>
          </a:p>
        </p:txBody>
      </p:sp>
    </p:spTree>
    <p:extLst>
      <p:ext uri="{BB962C8B-B14F-4D97-AF65-F5344CB8AC3E}">
        <p14:creationId xmlns:p14="http://schemas.microsoft.com/office/powerpoint/2010/main" val="212434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Reinforcement: 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a:xfrm>
            <a:off x="457200" y="1371600"/>
            <a:ext cx="5842000" cy="4343400"/>
          </a:xfrm>
        </p:spPr>
        <p:txBody>
          <a:bodyPr anchor="ctr"/>
          <a:lstStyle/>
          <a:p>
            <a:pPr algn="ctr"/>
            <a:r>
              <a:rPr lang="en-US" dirty="0"/>
              <a:t>With a partner, decide how Tony’s behavior is reinforced. In addition, decide whether any of Ms. Hernandez’s behaviors are reinforced.</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46</a:t>
            </a:fld>
            <a:endParaRPr lang="en-US" dirty="0"/>
          </a:p>
        </p:txBody>
      </p:sp>
    </p:spTree>
    <p:extLst>
      <p:ext uri="{BB962C8B-B14F-4D97-AF65-F5344CB8AC3E}">
        <p14:creationId xmlns:p14="http://schemas.microsoft.com/office/powerpoint/2010/main" val="1573845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217F5-0B7A-394D-852D-639CB6CB3302}"/>
              </a:ext>
            </a:extLst>
          </p:cNvPr>
          <p:cNvSpPr>
            <a:spLocks noGrp="1"/>
          </p:cNvSpPr>
          <p:nvPr>
            <p:ph type="title"/>
          </p:nvPr>
        </p:nvSpPr>
        <p:spPr>
          <a:xfrm>
            <a:off x="457200" y="0"/>
            <a:ext cx="10903874" cy="1280160"/>
          </a:xfrm>
        </p:spPr>
        <p:txBody>
          <a:bodyPr/>
          <a:lstStyle/>
          <a:p>
            <a:r>
              <a:rPr lang="en-US" dirty="0"/>
              <a:t>Reinforcement: School Example </a:t>
            </a:r>
            <a:r>
              <a:rPr lang="en-US" dirty="0">
                <a:solidFill>
                  <a:schemeClr val="bg1"/>
                </a:solidFill>
              </a:rPr>
              <a:t>2</a:t>
            </a:r>
          </a:p>
        </p:txBody>
      </p:sp>
      <p:graphicFrame>
        <p:nvGraphicFramePr>
          <p:cNvPr id="6" name="Diagram 5" descr="Example of the A-B-C model with reinforcement ">
            <a:extLst>
              <a:ext uri="{FF2B5EF4-FFF2-40B4-BE49-F238E27FC236}">
                <a16:creationId xmlns:a16="http://schemas.microsoft.com/office/drawing/2014/main" id="{AFAC9DDA-E1EC-E44C-9311-081FFB1A5D3D}"/>
              </a:ext>
            </a:extLst>
          </p:cNvPr>
          <p:cNvGraphicFramePr/>
          <p:nvPr>
            <p:extLst>
              <p:ext uri="{D42A27DB-BD31-4B8C-83A1-F6EECF244321}">
                <p14:modId xmlns:p14="http://schemas.microsoft.com/office/powerpoint/2010/main" val="162836549"/>
              </p:ext>
            </p:extLst>
          </p:nvPr>
        </p:nvGraphicFramePr>
        <p:xfrm>
          <a:off x="457200" y="1280160"/>
          <a:ext cx="11274551" cy="435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descr="This arrow points to the box that says &quot;Ms. Hernandez sends Tony to the office to cool off for the rest of the math.&quot; and indicates that Tony's behavior is negatively reinforced">
            <a:extLst>
              <a:ext uri="{FF2B5EF4-FFF2-40B4-BE49-F238E27FC236}">
                <a16:creationId xmlns:a16="http://schemas.microsoft.com/office/drawing/2014/main" id="{72CD879A-3018-0742-A1B5-E11C5DEF15EC}"/>
              </a:ext>
            </a:extLst>
          </p:cNvPr>
          <p:cNvSpPr/>
          <p:nvPr/>
        </p:nvSpPr>
        <p:spPr>
          <a:xfrm rot="16200000">
            <a:off x="6516016" y="3914328"/>
            <a:ext cx="2084957" cy="2868386"/>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a:extLst>
              <a:ext uri="{FF2B5EF4-FFF2-40B4-BE49-F238E27FC236}">
                <a16:creationId xmlns:a16="http://schemas.microsoft.com/office/drawing/2014/main" id="{EA64C400-76F0-C94F-B8E9-33DCC885CD85}"/>
              </a:ext>
            </a:extLst>
          </p:cNvPr>
          <p:cNvSpPr/>
          <p:nvPr/>
        </p:nvSpPr>
        <p:spPr>
          <a:xfrm>
            <a:off x="6877193" y="4728902"/>
            <a:ext cx="1362604" cy="1200329"/>
          </a:xfrm>
          <a:prstGeom prst="rect">
            <a:avLst/>
          </a:prstGeom>
        </p:spPr>
        <p:txBody>
          <a:bodyPr wrap="square">
            <a:spAutoFit/>
          </a:bodyPr>
          <a:lstStyle/>
          <a:p>
            <a:pPr algn="ctr"/>
            <a:r>
              <a:rPr lang="en-US" dirty="0">
                <a:solidFill>
                  <a:schemeClr val="bg1"/>
                </a:solidFill>
              </a:rPr>
              <a:t>Tony’s behavior is negatively reinforced.</a:t>
            </a:r>
            <a:endParaRPr lang="en-US" sz="1200" dirty="0">
              <a:solidFill>
                <a:schemeClr val="bg1"/>
              </a:solidFill>
            </a:endParaRPr>
          </a:p>
        </p:txBody>
      </p:sp>
      <p:sp>
        <p:nvSpPr>
          <p:cNvPr id="11" name="Right Arrow 10" descr="This arrow points to the box that says &quot;Ms. Hernandez continues with number talks uninterrupted&quot; and indicates that Ms. Hernandez's behavior is negatively reinforced. ">
            <a:extLst>
              <a:ext uri="{FF2B5EF4-FFF2-40B4-BE49-F238E27FC236}">
                <a16:creationId xmlns:a16="http://schemas.microsoft.com/office/drawing/2014/main" id="{E4566ED5-37F3-F649-B067-53F7DF1182E3}"/>
              </a:ext>
            </a:extLst>
          </p:cNvPr>
          <p:cNvSpPr/>
          <p:nvPr/>
        </p:nvSpPr>
        <p:spPr>
          <a:xfrm rot="5400000">
            <a:off x="9568369" y="130803"/>
            <a:ext cx="2084957" cy="2868386"/>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a:extLst>
              <a:ext uri="{FF2B5EF4-FFF2-40B4-BE49-F238E27FC236}">
                <a16:creationId xmlns:a16="http://schemas.microsoft.com/office/drawing/2014/main" id="{D03DE0CA-3F69-A04C-B5C4-DA7F69154C63}"/>
              </a:ext>
            </a:extLst>
          </p:cNvPr>
          <p:cNvSpPr/>
          <p:nvPr/>
        </p:nvSpPr>
        <p:spPr>
          <a:xfrm>
            <a:off x="9860619" y="577109"/>
            <a:ext cx="1500455" cy="1477328"/>
          </a:xfrm>
          <a:prstGeom prst="rect">
            <a:avLst/>
          </a:prstGeom>
        </p:spPr>
        <p:txBody>
          <a:bodyPr wrap="square">
            <a:spAutoFit/>
          </a:bodyPr>
          <a:lstStyle/>
          <a:p>
            <a:pPr algn="ctr"/>
            <a:r>
              <a:rPr lang="en-US" dirty="0">
                <a:solidFill>
                  <a:schemeClr val="bg1"/>
                </a:solidFill>
              </a:rPr>
              <a:t>Ms. Hernandez’s behavior is negatively reinforced.</a:t>
            </a:r>
            <a:endParaRPr lang="en-US" sz="1200" dirty="0">
              <a:solidFill>
                <a:schemeClr val="bg1"/>
              </a:solidFill>
            </a:endParaRPr>
          </a:p>
        </p:txBody>
      </p:sp>
      <p:sp>
        <p:nvSpPr>
          <p:cNvPr id="2" name="Slide Number Placeholder 1">
            <a:extLst>
              <a:ext uri="{FF2B5EF4-FFF2-40B4-BE49-F238E27FC236}">
                <a16:creationId xmlns:a16="http://schemas.microsoft.com/office/drawing/2014/main" id="{DB49FD37-DEDA-40B4-8447-C6F00892B09D}"/>
              </a:ext>
            </a:extLst>
          </p:cNvPr>
          <p:cNvSpPr>
            <a:spLocks noGrp="1"/>
          </p:cNvSpPr>
          <p:nvPr>
            <p:ph type="sldNum" sz="quarter" idx="14"/>
          </p:nvPr>
        </p:nvSpPr>
        <p:spPr>
          <a:xfrm>
            <a:off x="11750830" y="6704112"/>
            <a:ext cx="141064" cy="153888"/>
          </a:xfrm>
        </p:spPr>
        <p:txBody>
          <a:bodyPr/>
          <a:lstStyle/>
          <a:p>
            <a:fld id="{C3E2C48D-1A1A-475C-9BD9-DA2DB6FAA9D3}" type="slidenum">
              <a:rPr lang="en-US" smtClean="0"/>
              <a:pPr/>
              <a:t>47</a:t>
            </a:fld>
            <a:endParaRPr lang="en-US" dirty="0"/>
          </a:p>
        </p:txBody>
      </p:sp>
    </p:spTree>
    <p:extLst>
      <p:ext uri="{BB962C8B-B14F-4D97-AF65-F5344CB8AC3E}">
        <p14:creationId xmlns:p14="http://schemas.microsoft.com/office/powerpoint/2010/main" val="318798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1"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217F5-0B7A-394D-852D-639CB6CB3302}"/>
              </a:ext>
            </a:extLst>
          </p:cNvPr>
          <p:cNvSpPr>
            <a:spLocks noGrp="1"/>
          </p:cNvSpPr>
          <p:nvPr>
            <p:ph type="title"/>
          </p:nvPr>
        </p:nvSpPr>
        <p:spPr/>
        <p:txBody>
          <a:bodyPr/>
          <a:lstStyle/>
          <a:p>
            <a:r>
              <a:rPr lang="en-US" dirty="0"/>
              <a:t>Reinforcement: Parent Example </a:t>
            </a:r>
            <a:r>
              <a:rPr lang="en-US" dirty="0">
                <a:solidFill>
                  <a:schemeClr val="bg1"/>
                </a:solidFill>
              </a:rPr>
              <a:t>2</a:t>
            </a:r>
          </a:p>
        </p:txBody>
      </p:sp>
      <p:graphicFrame>
        <p:nvGraphicFramePr>
          <p:cNvPr id="6" name="Diagram 5" descr="Example of the A-B-C model with reinforcement">
            <a:extLst>
              <a:ext uri="{FF2B5EF4-FFF2-40B4-BE49-F238E27FC236}">
                <a16:creationId xmlns:a16="http://schemas.microsoft.com/office/drawing/2014/main" id="{AFAC9DDA-E1EC-E44C-9311-081FFB1A5D3D}"/>
              </a:ext>
            </a:extLst>
          </p:cNvPr>
          <p:cNvGraphicFramePr/>
          <p:nvPr>
            <p:extLst>
              <p:ext uri="{D42A27DB-BD31-4B8C-83A1-F6EECF244321}">
                <p14:modId xmlns:p14="http://schemas.microsoft.com/office/powerpoint/2010/main" val="4283845317"/>
              </p:ext>
            </p:extLst>
          </p:nvPr>
        </p:nvGraphicFramePr>
        <p:xfrm>
          <a:off x="457200" y="1280160"/>
          <a:ext cx="11274551" cy="435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B49FD37-DEDA-40B4-8447-C6F00892B09D}"/>
              </a:ext>
            </a:extLst>
          </p:cNvPr>
          <p:cNvSpPr>
            <a:spLocks noGrp="1"/>
          </p:cNvSpPr>
          <p:nvPr>
            <p:ph type="sldNum" sz="quarter" idx="14"/>
          </p:nvPr>
        </p:nvSpPr>
        <p:spPr>
          <a:xfrm>
            <a:off x="11750830" y="6704112"/>
            <a:ext cx="141064" cy="153888"/>
          </a:xfrm>
        </p:spPr>
        <p:txBody>
          <a:bodyPr/>
          <a:lstStyle/>
          <a:p>
            <a:fld id="{C3E2C48D-1A1A-475C-9BD9-DA2DB6FAA9D3}" type="slidenum">
              <a:rPr lang="en-US" smtClean="0"/>
              <a:pPr/>
              <a:t>48</a:t>
            </a:fld>
            <a:endParaRPr lang="en-US" dirty="0"/>
          </a:p>
        </p:txBody>
      </p:sp>
    </p:spTree>
    <p:extLst>
      <p:ext uri="{BB962C8B-B14F-4D97-AF65-F5344CB8AC3E}">
        <p14:creationId xmlns:p14="http://schemas.microsoft.com/office/powerpoint/2010/main" val="2878164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217F5-0B7A-394D-852D-639CB6CB3302}"/>
              </a:ext>
            </a:extLst>
          </p:cNvPr>
          <p:cNvSpPr>
            <a:spLocks noGrp="1"/>
          </p:cNvSpPr>
          <p:nvPr>
            <p:ph type="title"/>
          </p:nvPr>
        </p:nvSpPr>
        <p:spPr>
          <a:xfrm>
            <a:off x="457200" y="0"/>
            <a:ext cx="10903874" cy="1280160"/>
          </a:xfrm>
        </p:spPr>
        <p:txBody>
          <a:bodyPr/>
          <a:lstStyle/>
          <a:p>
            <a:r>
              <a:rPr lang="en-US" dirty="0"/>
              <a:t>Reinforcement: Parent Example </a:t>
            </a:r>
            <a:r>
              <a:rPr lang="en-US" dirty="0">
                <a:solidFill>
                  <a:schemeClr val="bg1"/>
                </a:solidFill>
              </a:rPr>
              <a:t>2</a:t>
            </a:r>
          </a:p>
        </p:txBody>
      </p:sp>
      <p:graphicFrame>
        <p:nvGraphicFramePr>
          <p:cNvPr id="6" name="Diagram 5" descr="Example of the A-B-C model with reinforcement">
            <a:extLst>
              <a:ext uri="{FF2B5EF4-FFF2-40B4-BE49-F238E27FC236}">
                <a16:creationId xmlns:a16="http://schemas.microsoft.com/office/drawing/2014/main" id="{AFAC9DDA-E1EC-E44C-9311-081FFB1A5D3D}"/>
              </a:ext>
            </a:extLst>
          </p:cNvPr>
          <p:cNvGraphicFramePr/>
          <p:nvPr>
            <p:extLst>
              <p:ext uri="{D42A27DB-BD31-4B8C-83A1-F6EECF244321}">
                <p14:modId xmlns:p14="http://schemas.microsoft.com/office/powerpoint/2010/main" val="1813469787"/>
              </p:ext>
            </p:extLst>
          </p:nvPr>
        </p:nvGraphicFramePr>
        <p:xfrm>
          <a:off x="457200" y="1280160"/>
          <a:ext cx="11274551" cy="435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descr="This arrow points to the box that says &quot;parent gives the child a candy bar, and the tantrum stops.&quot; and indicates that the child's behavior is positively reinforced">
            <a:extLst>
              <a:ext uri="{FF2B5EF4-FFF2-40B4-BE49-F238E27FC236}">
                <a16:creationId xmlns:a16="http://schemas.microsoft.com/office/drawing/2014/main" id="{6EDF5236-9D0A-AE49-8E05-7276F2BF6EF2}"/>
              </a:ext>
            </a:extLst>
          </p:cNvPr>
          <p:cNvSpPr/>
          <p:nvPr/>
        </p:nvSpPr>
        <p:spPr>
          <a:xfrm rot="16200000">
            <a:off x="9536803" y="3914328"/>
            <a:ext cx="2084957" cy="2868386"/>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Rectangle 6">
            <a:extLst>
              <a:ext uri="{FF2B5EF4-FFF2-40B4-BE49-F238E27FC236}">
                <a16:creationId xmlns:a16="http://schemas.microsoft.com/office/drawing/2014/main" id="{B889E94A-ED55-A046-BCC8-DB6DEC2FA25A}"/>
              </a:ext>
            </a:extLst>
          </p:cNvPr>
          <p:cNvSpPr/>
          <p:nvPr/>
        </p:nvSpPr>
        <p:spPr>
          <a:xfrm>
            <a:off x="9897980" y="4728902"/>
            <a:ext cx="1362604" cy="1200329"/>
          </a:xfrm>
          <a:prstGeom prst="rect">
            <a:avLst/>
          </a:prstGeom>
        </p:spPr>
        <p:txBody>
          <a:bodyPr wrap="square">
            <a:spAutoFit/>
          </a:bodyPr>
          <a:lstStyle/>
          <a:p>
            <a:pPr algn="ctr"/>
            <a:r>
              <a:rPr lang="en-US" dirty="0">
                <a:solidFill>
                  <a:schemeClr val="bg1"/>
                </a:solidFill>
              </a:rPr>
              <a:t>Child’s behavior is positively reinforced.</a:t>
            </a:r>
            <a:endParaRPr lang="en-US" sz="1200" dirty="0">
              <a:solidFill>
                <a:schemeClr val="bg1"/>
              </a:solidFill>
            </a:endParaRPr>
          </a:p>
        </p:txBody>
      </p:sp>
      <p:sp>
        <p:nvSpPr>
          <p:cNvPr id="8" name="Right Arrow 7" descr="This arrow points to the box that says &quot;parent gives the child a candy bar, and the tantrum stops.&quot; and indicates that the parent's behavior is negatively reinforced">
            <a:extLst>
              <a:ext uri="{FF2B5EF4-FFF2-40B4-BE49-F238E27FC236}">
                <a16:creationId xmlns:a16="http://schemas.microsoft.com/office/drawing/2014/main" id="{D6677948-73E3-EA47-B6DD-5942EDD06832}"/>
              </a:ext>
            </a:extLst>
          </p:cNvPr>
          <p:cNvSpPr/>
          <p:nvPr/>
        </p:nvSpPr>
        <p:spPr>
          <a:xfrm rot="5400000">
            <a:off x="9568369" y="130803"/>
            <a:ext cx="2084957" cy="2868386"/>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ectangle 8">
            <a:extLst>
              <a:ext uri="{FF2B5EF4-FFF2-40B4-BE49-F238E27FC236}">
                <a16:creationId xmlns:a16="http://schemas.microsoft.com/office/drawing/2014/main" id="{CDEC44D4-62F9-C74C-88E7-3B1F914EFBEC}"/>
              </a:ext>
            </a:extLst>
          </p:cNvPr>
          <p:cNvSpPr/>
          <p:nvPr/>
        </p:nvSpPr>
        <p:spPr>
          <a:xfrm>
            <a:off x="9860619" y="577109"/>
            <a:ext cx="1500455" cy="1200329"/>
          </a:xfrm>
          <a:prstGeom prst="rect">
            <a:avLst/>
          </a:prstGeom>
        </p:spPr>
        <p:txBody>
          <a:bodyPr wrap="square">
            <a:spAutoFit/>
          </a:bodyPr>
          <a:lstStyle/>
          <a:p>
            <a:pPr algn="ctr"/>
            <a:r>
              <a:rPr lang="en-US" dirty="0">
                <a:solidFill>
                  <a:schemeClr val="bg1"/>
                </a:solidFill>
              </a:rPr>
              <a:t>Parent’s behavior is negatively reinforced.</a:t>
            </a:r>
            <a:endParaRPr lang="en-US" sz="1200" dirty="0">
              <a:solidFill>
                <a:schemeClr val="bg1"/>
              </a:solidFill>
            </a:endParaRPr>
          </a:p>
        </p:txBody>
      </p:sp>
      <p:sp>
        <p:nvSpPr>
          <p:cNvPr id="2" name="Slide Number Placeholder 1">
            <a:extLst>
              <a:ext uri="{FF2B5EF4-FFF2-40B4-BE49-F238E27FC236}">
                <a16:creationId xmlns:a16="http://schemas.microsoft.com/office/drawing/2014/main" id="{DB49FD37-DEDA-40B4-8447-C6F00892B09D}"/>
              </a:ext>
            </a:extLst>
          </p:cNvPr>
          <p:cNvSpPr>
            <a:spLocks noGrp="1"/>
          </p:cNvSpPr>
          <p:nvPr>
            <p:ph type="sldNum" sz="quarter" idx="14"/>
          </p:nvPr>
        </p:nvSpPr>
        <p:spPr>
          <a:xfrm>
            <a:off x="11750830" y="6704112"/>
            <a:ext cx="141064" cy="153888"/>
          </a:xfrm>
        </p:spPr>
        <p:txBody>
          <a:bodyPr/>
          <a:lstStyle/>
          <a:p>
            <a:fld id="{C3E2C48D-1A1A-475C-9BD9-DA2DB6FAA9D3}" type="slidenum">
              <a:rPr lang="en-US" smtClean="0"/>
              <a:pPr/>
              <a:t>49</a:t>
            </a:fld>
            <a:endParaRPr lang="en-US" dirty="0"/>
          </a:p>
        </p:txBody>
      </p:sp>
    </p:spTree>
    <p:extLst>
      <p:ext uri="{BB962C8B-B14F-4D97-AF65-F5344CB8AC3E}">
        <p14:creationId xmlns:p14="http://schemas.microsoft.com/office/powerpoint/2010/main" val="42386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9C25E3-2C51-4EF9-B9C6-38E487C8148B}"/>
              </a:ext>
            </a:extLst>
          </p:cNvPr>
          <p:cNvSpPr>
            <a:spLocks noGrp="1"/>
          </p:cNvSpPr>
          <p:nvPr>
            <p:ph type="title"/>
          </p:nvPr>
        </p:nvSpPr>
        <p:spPr/>
        <p:txBody>
          <a:bodyPr/>
          <a:lstStyle/>
          <a:p>
            <a:r>
              <a:rPr lang="en-US" dirty="0"/>
              <a:t>What is Behavior?</a:t>
            </a:r>
          </a:p>
        </p:txBody>
      </p:sp>
      <p:sp>
        <p:nvSpPr>
          <p:cNvPr id="5" name="Slide Number Placeholder 4">
            <a:extLst>
              <a:ext uri="{FF2B5EF4-FFF2-40B4-BE49-F238E27FC236}">
                <a16:creationId xmlns:a16="http://schemas.microsoft.com/office/drawing/2014/main" id="{C2E3721C-D692-4A14-B284-22B50926BA55}"/>
              </a:ext>
            </a:extLst>
          </p:cNvPr>
          <p:cNvSpPr>
            <a:spLocks noGrp="1"/>
          </p:cNvSpPr>
          <p:nvPr>
            <p:ph type="sldNum" sz="quarter" idx="15"/>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2857929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ADA4-5ABE-4D86-ACBF-9C8E24C0A5CC}"/>
              </a:ext>
            </a:extLst>
          </p:cNvPr>
          <p:cNvSpPr>
            <a:spLocks noGrp="1"/>
          </p:cNvSpPr>
          <p:nvPr>
            <p:ph type="title"/>
          </p:nvPr>
        </p:nvSpPr>
        <p:spPr>
          <a:xfrm>
            <a:off x="0" y="0"/>
            <a:ext cx="12192000" cy="1280160"/>
          </a:xfrm>
        </p:spPr>
        <p:txBody>
          <a:bodyPr vert="horz" lIns="0" tIns="0" rIns="0" bIns="0" rtlCol="0" anchor="ctr" anchorCtr="0">
            <a:normAutofit/>
          </a:bodyPr>
          <a:lstStyle/>
          <a:p>
            <a:r>
              <a:rPr lang="en-US" b="1" i="0" kern="1200" dirty="0">
                <a:latin typeface="+mj-lt"/>
                <a:ea typeface="+mj-ea"/>
                <a:cs typeface="Calibri"/>
              </a:rPr>
              <a:t>Activity 2: Positive and Negative </a:t>
            </a:r>
            <a:br>
              <a:rPr lang="en-US" b="1" i="0" kern="1200" dirty="0">
                <a:latin typeface="+mj-lt"/>
                <a:ea typeface="+mj-ea"/>
                <a:cs typeface="Calibri"/>
              </a:rPr>
            </a:br>
            <a:r>
              <a:rPr lang="en-US" b="1" i="0" kern="1200" dirty="0">
                <a:latin typeface="+mj-lt"/>
                <a:ea typeface="+mj-ea"/>
                <a:cs typeface="Calibri"/>
              </a:rPr>
              <a:t>Reinforcement</a:t>
            </a:r>
          </a:p>
        </p:txBody>
      </p:sp>
      <p:pic>
        <p:nvPicPr>
          <p:cNvPr id="7" name="Content Placeholder 6" descr="Clipboard with solid fill">
            <a:extLst>
              <a:ext uri="{FF2B5EF4-FFF2-40B4-BE49-F238E27FC236}">
                <a16:creationId xmlns:a16="http://schemas.microsoft.com/office/drawing/2014/main" id="{42512032-702E-4C73-ADD0-AC24332D7C22}"/>
              </a:ext>
            </a:extLst>
          </p:cNvPr>
          <p:cNvPicPr>
            <a:picLocks noGrp="1" noChangeAspect="1"/>
          </p:cNvPicPr>
          <p:nvPr>
            <p:ph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p:blipFill>
        <p:spPr>
          <a:xfrm>
            <a:off x="4043062" y="1010412"/>
            <a:ext cx="4105876" cy="4105876"/>
          </a:xfrm>
        </p:spPr>
      </p:pic>
      <p:sp>
        <p:nvSpPr>
          <p:cNvPr id="10" name="Rectangle 9">
            <a:extLst>
              <a:ext uri="{FF2B5EF4-FFF2-40B4-BE49-F238E27FC236}">
                <a16:creationId xmlns:a16="http://schemas.microsoft.com/office/drawing/2014/main" id="{EEFC20D8-1E91-E14C-A502-CA66E124925A}"/>
              </a:ext>
            </a:extLst>
          </p:cNvPr>
          <p:cNvSpPr/>
          <p:nvPr/>
        </p:nvSpPr>
        <p:spPr>
          <a:xfrm>
            <a:off x="896824" y="5116288"/>
            <a:ext cx="10396828" cy="716735"/>
          </a:xfrm>
          <a:prstGeom prst="rect">
            <a:avLst/>
          </a:prstGeom>
        </p:spPr>
        <p:txBody>
          <a:bodyPr wrap="square">
            <a:spAutoFit/>
          </a:bodyPr>
          <a:lstStyle/>
          <a:p>
            <a:pPr indent="-457200" algn="ctr" defTabSz="685800">
              <a:lnSpc>
                <a:spcPct val="125000"/>
              </a:lnSpc>
              <a:spcBef>
                <a:spcPts val="600"/>
              </a:spcBef>
              <a:buClr>
                <a:schemeClr val="tx1"/>
              </a:buClr>
              <a:buFont typeface="+mj-lt"/>
            </a:pPr>
            <a:r>
              <a:rPr lang="en-US" sz="3600" dirty="0">
                <a:cs typeface="Calibri"/>
              </a:rPr>
              <a:t>Workbook</a:t>
            </a:r>
          </a:p>
        </p:txBody>
      </p:sp>
      <p:sp>
        <p:nvSpPr>
          <p:cNvPr id="5" name="Slide Number Placeholder 4">
            <a:extLst>
              <a:ext uri="{FF2B5EF4-FFF2-40B4-BE49-F238E27FC236}">
                <a16:creationId xmlns:a16="http://schemas.microsoft.com/office/drawing/2014/main" id="{BE2BD9D8-998A-4DAE-BB4F-9D28E954137A}"/>
              </a:ext>
            </a:extLst>
          </p:cNvPr>
          <p:cNvSpPr>
            <a:spLocks noGrp="1"/>
          </p:cNvSpPr>
          <p:nvPr>
            <p:ph type="sldNum" sz="quarter" idx="12"/>
          </p:nvPr>
        </p:nvSpPr>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50</a:t>
            </a:fld>
            <a:endParaRPr lang="en-US" dirty="0"/>
          </a:p>
        </p:txBody>
      </p:sp>
    </p:spTree>
    <p:extLst>
      <p:ext uri="{BB962C8B-B14F-4D97-AF65-F5344CB8AC3E}">
        <p14:creationId xmlns:p14="http://schemas.microsoft.com/office/powerpoint/2010/main" val="2641261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F7C5-63CC-3446-BB19-3ABFC934D603}"/>
              </a:ext>
            </a:extLst>
          </p:cNvPr>
          <p:cNvSpPr>
            <a:spLocks noGrp="1"/>
          </p:cNvSpPr>
          <p:nvPr>
            <p:ph type="title"/>
          </p:nvPr>
        </p:nvSpPr>
        <p:spPr>
          <a:xfrm>
            <a:off x="457200" y="0"/>
            <a:ext cx="11276076" cy="1280160"/>
          </a:xfrm>
        </p:spPr>
        <p:txBody>
          <a:bodyPr anchor="ctr">
            <a:normAutofit/>
          </a:bodyPr>
          <a:lstStyle/>
          <a:p>
            <a:r>
              <a:rPr lang="en-US" dirty="0"/>
              <a:t>Activity 2: Time to Share</a:t>
            </a:r>
          </a:p>
        </p:txBody>
      </p:sp>
      <p:pic>
        <p:nvPicPr>
          <p:cNvPr id="6" name="Content Placeholder 9" descr="Chat with solid fill">
            <a:extLst>
              <a:ext uri="{FF2B5EF4-FFF2-40B4-BE49-F238E27FC236}">
                <a16:creationId xmlns:a16="http://schemas.microsoft.com/office/drawing/2014/main" id="{07CEE541-2EF8-2948-AD41-52B0AA51168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4780" y="1371600"/>
            <a:ext cx="4343400" cy="4343400"/>
          </a:xfrm>
          <a:prstGeom prst="rect">
            <a:avLst/>
          </a:prstGeom>
          <a:ln>
            <a:noFill/>
          </a:ln>
        </p:spPr>
      </p:pic>
      <p:sp>
        <p:nvSpPr>
          <p:cNvPr id="5" name="Slide Number Placeholder 4">
            <a:extLst>
              <a:ext uri="{FF2B5EF4-FFF2-40B4-BE49-F238E27FC236}">
                <a16:creationId xmlns:a16="http://schemas.microsoft.com/office/drawing/2014/main" id="{2D484609-6AA3-2648-A7E8-052236496FD2}"/>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51</a:t>
            </a:fld>
            <a:endParaRPr lang="en-US" dirty="0"/>
          </a:p>
        </p:txBody>
      </p:sp>
    </p:spTree>
    <p:extLst>
      <p:ext uri="{BB962C8B-B14F-4D97-AF65-F5344CB8AC3E}">
        <p14:creationId xmlns:p14="http://schemas.microsoft.com/office/powerpoint/2010/main" val="60673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0E18-8162-4E3E-BCF3-070736262B5E}"/>
              </a:ext>
            </a:extLst>
          </p:cNvPr>
          <p:cNvSpPr>
            <a:spLocks noGrp="1"/>
          </p:cNvSpPr>
          <p:nvPr>
            <p:ph type="title"/>
          </p:nvPr>
        </p:nvSpPr>
        <p:spPr/>
        <p:txBody>
          <a:bodyPr/>
          <a:lstStyle/>
          <a:p>
            <a:r>
              <a:rPr lang="en-US" dirty="0"/>
              <a:t>Punishment</a:t>
            </a:r>
          </a:p>
        </p:txBody>
      </p:sp>
      <p:sp>
        <p:nvSpPr>
          <p:cNvPr id="9" name="Up Arrow 8" descr="Arrow pointing down that says  &quot;decreases the probability behavior will occur again in the future&quot;">
            <a:extLst>
              <a:ext uri="{FF2B5EF4-FFF2-40B4-BE49-F238E27FC236}">
                <a16:creationId xmlns:a16="http://schemas.microsoft.com/office/drawing/2014/main" id="{9F7C7018-4642-1447-8091-DB9599DF3A15}"/>
              </a:ext>
            </a:extLst>
          </p:cNvPr>
          <p:cNvSpPr/>
          <p:nvPr/>
        </p:nvSpPr>
        <p:spPr>
          <a:xfrm rot="10800000">
            <a:off x="2016172" y="1752600"/>
            <a:ext cx="8159656" cy="3613163"/>
          </a:xfrm>
          <a:prstGeom prst="upArrow">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FAF1EA39-DD28-0740-BD64-1DFBAAA32629}"/>
              </a:ext>
            </a:extLst>
          </p:cNvPr>
          <p:cNvSpPr/>
          <p:nvPr/>
        </p:nvSpPr>
        <p:spPr>
          <a:xfrm>
            <a:off x="4064001" y="2359473"/>
            <a:ext cx="4076700" cy="1533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ln>
                  <a:solidFill>
                    <a:schemeClr val="bg1"/>
                  </a:solidFill>
                </a:ln>
                <a:solidFill>
                  <a:schemeClr val="bg1"/>
                </a:solidFill>
              </a:rPr>
              <a:t>Decreases</a:t>
            </a:r>
            <a:r>
              <a:rPr lang="en-US" sz="3600" dirty="0">
                <a:ln>
                  <a:solidFill>
                    <a:schemeClr val="bg1"/>
                  </a:solidFill>
                </a:ln>
                <a:solidFill>
                  <a:schemeClr val="bg1"/>
                </a:solidFill>
              </a:rPr>
              <a:t> </a:t>
            </a:r>
            <a:br>
              <a:rPr lang="en-US" sz="3600" dirty="0">
                <a:ln>
                  <a:solidFill>
                    <a:schemeClr val="bg1"/>
                  </a:solidFill>
                </a:ln>
                <a:solidFill>
                  <a:schemeClr val="bg1"/>
                </a:solidFill>
              </a:rPr>
            </a:br>
            <a:r>
              <a:rPr lang="en-US" sz="3600" dirty="0">
                <a:ln>
                  <a:solidFill>
                    <a:schemeClr val="bg1"/>
                  </a:solidFill>
                </a:ln>
                <a:solidFill>
                  <a:schemeClr val="bg1"/>
                </a:solidFill>
              </a:rPr>
              <a:t>the probability behavior will occur again in the future</a:t>
            </a:r>
          </a:p>
        </p:txBody>
      </p:sp>
      <p:sp>
        <p:nvSpPr>
          <p:cNvPr id="4" name="Slide Number Placeholder 3">
            <a:extLst>
              <a:ext uri="{FF2B5EF4-FFF2-40B4-BE49-F238E27FC236}">
                <a16:creationId xmlns:a16="http://schemas.microsoft.com/office/drawing/2014/main" id="{F24504D4-4466-40DC-9730-BFB4F4BF87BA}"/>
              </a:ext>
            </a:extLst>
          </p:cNvPr>
          <p:cNvSpPr>
            <a:spLocks noGrp="1"/>
          </p:cNvSpPr>
          <p:nvPr>
            <p:ph type="sldNum" sz="quarter" idx="12"/>
          </p:nvPr>
        </p:nvSpPr>
        <p:spPr/>
        <p:txBody>
          <a:bodyPr/>
          <a:lstStyle/>
          <a:p>
            <a:fld id="{99A20822-4A49-4D36-86E3-300BA48D3F00}" type="slidenum">
              <a:rPr lang="en-US" smtClean="0"/>
              <a:t>52</a:t>
            </a:fld>
            <a:endParaRPr lang="en-US" dirty="0"/>
          </a:p>
        </p:txBody>
      </p:sp>
    </p:spTree>
    <p:extLst>
      <p:ext uri="{BB962C8B-B14F-4D97-AF65-F5344CB8AC3E}">
        <p14:creationId xmlns:p14="http://schemas.microsoft.com/office/powerpoint/2010/main" val="1923722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364A-5FCE-4749-B237-15D0F1A29FC8}"/>
              </a:ext>
            </a:extLst>
          </p:cNvPr>
          <p:cNvSpPr>
            <a:spLocks noGrp="1"/>
          </p:cNvSpPr>
          <p:nvPr>
            <p:ph type="title"/>
          </p:nvPr>
        </p:nvSpPr>
        <p:spPr>
          <a:xfrm>
            <a:off x="537271" y="141925"/>
            <a:ext cx="11276076" cy="1280160"/>
          </a:xfrm>
        </p:spPr>
        <p:txBody>
          <a:bodyPr/>
          <a:lstStyle/>
          <a:p>
            <a:r>
              <a:rPr lang="en-US" dirty="0"/>
              <a:t>Positive and Negative Punishment</a:t>
            </a:r>
          </a:p>
        </p:txBody>
      </p:sp>
      <p:sp>
        <p:nvSpPr>
          <p:cNvPr id="3" name="Content Placeholder 2">
            <a:extLst>
              <a:ext uri="{FF2B5EF4-FFF2-40B4-BE49-F238E27FC236}">
                <a16:creationId xmlns:a16="http://schemas.microsoft.com/office/drawing/2014/main" id="{9E4ACCFC-64DE-AB47-AEEF-885E7D2827FD}"/>
              </a:ext>
            </a:extLst>
          </p:cNvPr>
          <p:cNvSpPr>
            <a:spLocks noGrp="1"/>
          </p:cNvSpPr>
          <p:nvPr>
            <p:ph sz="quarter" idx="14"/>
          </p:nvPr>
        </p:nvSpPr>
        <p:spPr>
          <a:xfrm>
            <a:off x="1796716" y="1768300"/>
            <a:ext cx="9935036" cy="1134979"/>
          </a:xfrm>
        </p:spPr>
        <p:txBody>
          <a:bodyPr>
            <a:noAutofit/>
          </a:bodyPr>
          <a:lstStyle/>
          <a:p>
            <a:pPr lvl="0"/>
            <a:r>
              <a:rPr lang="en-US" b="1" dirty="0"/>
              <a:t>Positive Punishment:</a:t>
            </a:r>
            <a:r>
              <a:rPr lang="en-US" dirty="0"/>
              <a:t> Adding something unpleasant or undesirable that makes a behavior less likely to occur. </a:t>
            </a:r>
          </a:p>
        </p:txBody>
      </p:sp>
      <p:pic>
        <p:nvPicPr>
          <p:cNvPr id="7" name="Graphic 6" descr="Badge Follow with solid fill">
            <a:extLst>
              <a:ext uri="{FF2B5EF4-FFF2-40B4-BE49-F238E27FC236}">
                <a16:creationId xmlns:a16="http://schemas.microsoft.com/office/drawing/2014/main" id="{F5B9EE51-CCB5-D146-97B3-50683FAEEC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199" y="1768300"/>
            <a:ext cx="1134979" cy="1134979"/>
          </a:xfrm>
          <a:prstGeom prst="rect">
            <a:avLst/>
          </a:prstGeom>
        </p:spPr>
      </p:pic>
      <p:pic>
        <p:nvPicPr>
          <p:cNvPr id="9" name="Graphic 8" descr="Badge Unfollow with solid fill">
            <a:extLst>
              <a:ext uri="{FF2B5EF4-FFF2-40B4-BE49-F238E27FC236}">
                <a16:creationId xmlns:a16="http://schemas.microsoft.com/office/drawing/2014/main" id="{AC1DE998-4EED-B14B-A4D4-3F52179C0EE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3595710"/>
            <a:ext cx="1134979" cy="1134979"/>
          </a:xfrm>
          <a:prstGeom prst="rect">
            <a:avLst/>
          </a:prstGeom>
        </p:spPr>
      </p:pic>
      <p:sp>
        <p:nvSpPr>
          <p:cNvPr id="6" name="TextBox 5">
            <a:extLst>
              <a:ext uri="{FF2B5EF4-FFF2-40B4-BE49-F238E27FC236}">
                <a16:creationId xmlns:a16="http://schemas.microsoft.com/office/drawing/2014/main" id="{77061CCD-0AE0-3548-BDB4-25B0529A255C}"/>
              </a:ext>
            </a:extLst>
          </p:cNvPr>
          <p:cNvSpPr txBox="1"/>
          <p:nvPr/>
        </p:nvSpPr>
        <p:spPr>
          <a:xfrm>
            <a:off x="1796716" y="3701534"/>
            <a:ext cx="9935036" cy="923330"/>
          </a:xfrm>
          <a:prstGeom prst="rect">
            <a:avLst/>
          </a:prstGeom>
          <a:noFill/>
        </p:spPr>
        <p:txBody>
          <a:bodyPr wrap="square" rtlCol="0">
            <a:spAutoFit/>
          </a:bodyPr>
          <a:lstStyle/>
          <a:p>
            <a:pPr lvl="0"/>
            <a:r>
              <a:rPr lang="en-US" sz="2600" b="1" dirty="0"/>
              <a:t>Negative Punishment: </a:t>
            </a:r>
            <a:r>
              <a:rPr lang="en-US" sz="2600" dirty="0"/>
              <a:t>Removing something pleasant or desirable that makes a behavior less likely to occur. </a:t>
            </a:r>
          </a:p>
        </p:txBody>
      </p:sp>
      <p:sp>
        <p:nvSpPr>
          <p:cNvPr id="5" name="Slide Number Placeholder 4">
            <a:extLst>
              <a:ext uri="{FF2B5EF4-FFF2-40B4-BE49-F238E27FC236}">
                <a16:creationId xmlns:a16="http://schemas.microsoft.com/office/drawing/2014/main" id="{377354DD-E5B7-F94A-B0FE-C35BAE632DBC}"/>
              </a:ext>
            </a:extLst>
          </p:cNvPr>
          <p:cNvSpPr>
            <a:spLocks noGrp="1"/>
          </p:cNvSpPr>
          <p:nvPr>
            <p:ph type="sldNum" sz="quarter" idx="12"/>
          </p:nvPr>
        </p:nvSpPr>
        <p:spPr/>
        <p:txBody>
          <a:bodyPr/>
          <a:lstStyle/>
          <a:p>
            <a:fld id="{99A20822-4A49-4D36-86E3-300BA48D3F00}" type="slidenum">
              <a:rPr lang="en-US" smtClean="0"/>
              <a:t>53</a:t>
            </a:fld>
            <a:endParaRPr lang="en-US" dirty="0"/>
          </a:p>
        </p:txBody>
      </p:sp>
    </p:spTree>
    <p:extLst>
      <p:ext uri="{BB962C8B-B14F-4D97-AF65-F5344CB8AC3E}">
        <p14:creationId xmlns:p14="http://schemas.microsoft.com/office/powerpoint/2010/main" val="4282589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4250-3783-462B-825B-61C858B3BD6A}"/>
              </a:ext>
            </a:extLst>
          </p:cNvPr>
          <p:cNvSpPr>
            <a:spLocks noGrp="1"/>
          </p:cNvSpPr>
          <p:nvPr>
            <p:ph type="title"/>
          </p:nvPr>
        </p:nvSpPr>
        <p:spPr/>
        <p:txBody>
          <a:bodyPr/>
          <a:lstStyle/>
          <a:p>
            <a:r>
              <a:rPr lang="en-US" dirty="0"/>
              <a:t>Big Ideas: Reinforcement and Punishment </a:t>
            </a:r>
            <a:r>
              <a:rPr lang="en-US" dirty="0">
                <a:solidFill>
                  <a:schemeClr val="bg1"/>
                </a:solidFill>
              </a:rPr>
              <a:t>1</a:t>
            </a:r>
          </a:p>
        </p:txBody>
      </p:sp>
      <p:sp>
        <p:nvSpPr>
          <p:cNvPr id="3" name="Content Placeholder 2">
            <a:extLst>
              <a:ext uri="{FF2B5EF4-FFF2-40B4-BE49-F238E27FC236}">
                <a16:creationId xmlns:a16="http://schemas.microsoft.com/office/drawing/2014/main" id="{036FEEF3-9410-45E1-9E19-DD2992E448BD}"/>
              </a:ext>
            </a:extLst>
          </p:cNvPr>
          <p:cNvSpPr>
            <a:spLocks noGrp="1"/>
          </p:cNvSpPr>
          <p:nvPr>
            <p:ph sz="quarter" idx="14"/>
          </p:nvPr>
        </p:nvSpPr>
        <p:spPr/>
        <p:txBody>
          <a:bodyPr>
            <a:normAutofit/>
          </a:bodyPr>
          <a:lstStyle/>
          <a:p>
            <a:pPr marL="457200" indent="-457200">
              <a:buClr>
                <a:schemeClr val="accent1"/>
              </a:buClr>
              <a:buFont typeface="Wingdings" pitchFamily="2" charset="2"/>
              <a:buChar char="§"/>
            </a:pPr>
            <a:r>
              <a:rPr lang="en-US" sz="2800" dirty="0"/>
              <a:t>Positive and negative are </a:t>
            </a:r>
            <a:r>
              <a:rPr lang="en-US" sz="2800" b="1" u="sng" dirty="0"/>
              <a:t>not value judgements</a:t>
            </a:r>
            <a:r>
              <a:rPr lang="en-US" sz="2800" dirty="0"/>
              <a:t>.</a:t>
            </a:r>
          </a:p>
          <a:p>
            <a:pPr lvl="1">
              <a:spcBef>
                <a:spcPts val="1800"/>
              </a:spcBef>
            </a:pPr>
            <a:r>
              <a:rPr lang="en-US" sz="2800" dirty="0"/>
              <a:t>When talking about reinforcers or punishers:</a:t>
            </a:r>
          </a:p>
          <a:p>
            <a:pPr lvl="2"/>
            <a:r>
              <a:rPr lang="en-US" sz="2800" dirty="0"/>
              <a:t>Negative means something has been taken away.</a:t>
            </a:r>
          </a:p>
          <a:p>
            <a:pPr lvl="2"/>
            <a:r>
              <a:rPr lang="en-US" sz="2800" dirty="0"/>
              <a:t>Positive means something is added or presented.</a:t>
            </a:r>
          </a:p>
          <a:p>
            <a:pPr marL="320040" lvl="1" indent="0">
              <a:buNone/>
            </a:pPr>
            <a:endParaRPr lang="en-US" sz="2200" dirty="0"/>
          </a:p>
        </p:txBody>
      </p:sp>
      <p:sp>
        <p:nvSpPr>
          <p:cNvPr id="5" name="Slide Number Placeholder 4">
            <a:extLst>
              <a:ext uri="{FF2B5EF4-FFF2-40B4-BE49-F238E27FC236}">
                <a16:creationId xmlns:a16="http://schemas.microsoft.com/office/drawing/2014/main" id="{3E1C69D3-5E22-4CF5-B6B9-87A610E03CF6}"/>
              </a:ext>
            </a:extLst>
          </p:cNvPr>
          <p:cNvSpPr>
            <a:spLocks noGrp="1"/>
          </p:cNvSpPr>
          <p:nvPr>
            <p:ph type="sldNum" sz="quarter" idx="12"/>
          </p:nvPr>
        </p:nvSpPr>
        <p:spPr/>
        <p:txBody>
          <a:bodyPr/>
          <a:lstStyle/>
          <a:p>
            <a:fld id="{99A20822-4A49-4D36-86E3-300BA48D3F00}" type="slidenum">
              <a:rPr lang="en-US" smtClean="0"/>
              <a:pPr/>
              <a:t>54</a:t>
            </a:fld>
            <a:endParaRPr lang="en-US" dirty="0"/>
          </a:p>
        </p:txBody>
      </p:sp>
    </p:spTree>
    <p:extLst>
      <p:ext uri="{BB962C8B-B14F-4D97-AF65-F5344CB8AC3E}">
        <p14:creationId xmlns:p14="http://schemas.microsoft.com/office/powerpoint/2010/main" val="693844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4250-3783-462B-825B-61C858B3BD6A}"/>
              </a:ext>
            </a:extLst>
          </p:cNvPr>
          <p:cNvSpPr>
            <a:spLocks noGrp="1"/>
          </p:cNvSpPr>
          <p:nvPr>
            <p:ph type="title"/>
          </p:nvPr>
        </p:nvSpPr>
        <p:spPr/>
        <p:txBody>
          <a:bodyPr/>
          <a:lstStyle/>
          <a:p>
            <a:r>
              <a:rPr lang="en-US" dirty="0"/>
              <a:t>Big Ideas: Reinforcement and Punishment</a:t>
            </a:r>
          </a:p>
        </p:txBody>
      </p:sp>
      <p:sp>
        <p:nvSpPr>
          <p:cNvPr id="3" name="Content Placeholder 2">
            <a:extLst>
              <a:ext uri="{FF2B5EF4-FFF2-40B4-BE49-F238E27FC236}">
                <a16:creationId xmlns:a16="http://schemas.microsoft.com/office/drawing/2014/main" id="{036FEEF3-9410-45E1-9E19-DD2992E448BD}"/>
              </a:ext>
            </a:extLst>
          </p:cNvPr>
          <p:cNvSpPr>
            <a:spLocks noGrp="1"/>
          </p:cNvSpPr>
          <p:nvPr>
            <p:ph sz="quarter" idx="15"/>
          </p:nvPr>
        </p:nvSpPr>
        <p:spPr/>
        <p:txBody>
          <a:bodyPr anchor="t">
            <a:normAutofit/>
          </a:bodyPr>
          <a:lstStyle/>
          <a:p>
            <a:r>
              <a:rPr lang="en-US" dirty="0"/>
              <a:t>Reinforcement and punishment are determined by the impact the procedure has on behavior, not on the intention of the procedure.</a:t>
            </a:r>
          </a:p>
          <a:p>
            <a:r>
              <a:rPr lang="en-US" dirty="0"/>
              <a:t>Punishment may lead to avoidance, counter-aggression, and failure to learn adaptive behavior.</a:t>
            </a:r>
          </a:p>
          <a:p>
            <a:r>
              <a:rPr lang="en-US" dirty="0"/>
              <a:t>Relying solely on punishment can negatively reinforce the punisher by bringing a temporary end to or relief from unpleasant behavior, increasing the probability that the use of punishment will increase. </a:t>
            </a:r>
          </a:p>
          <a:p>
            <a:endParaRPr lang="en-US" dirty="0"/>
          </a:p>
        </p:txBody>
      </p:sp>
      <p:sp>
        <p:nvSpPr>
          <p:cNvPr id="5" name="Slide Number Placeholder 4">
            <a:extLst>
              <a:ext uri="{FF2B5EF4-FFF2-40B4-BE49-F238E27FC236}">
                <a16:creationId xmlns:a16="http://schemas.microsoft.com/office/drawing/2014/main" id="{3E1C69D3-5E22-4CF5-B6B9-87A610E03CF6}"/>
              </a:ext>
            </a:extLst>
          </p:cNvPr>
          <p:cNvSpPr>
            <a:spLocks noGrp="1"/>
          </p:cNvSpPr>
          <p:nvPr>
            <p:ph type="sldNum" sz="quarter" idx="14"/>
          </p:nvPr>
        </p:nvSpPr>
        <p:spPr/>
        <p:txBody>
          <a:bodyPr/>
          <a:lstStyle/>
          <a:p>
            <a:fld id="{99A20822-4A49-4D36-86E3-300BA48D3F00}" type="slidenum">
              <a:rPr lang="en-US" smtClean="0"/>
              <a:pPr/>
              <a:t>55</a:t>
            </a:fld>
            <a:endParaRPr lang="en-US" dirty="0"/>
          </a:p>
        </p:txBody>
      </p:sp>
    </p:spTree>
    <p:extLst>
      <p:ext uri="{BB962C8B-B14F-4D97-AF65-F5344CB8AC3E}">
        <p14:creationId xmlns:p14="http://schemas.microsoft.com/office/powerpoint/2010/main" val="1685251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18F1-C719-4348-86F8-39866D25C943}"/>
              </a:ext>
            </a:extLst>
          </p:cNvPr>
          <p:cNvSpPr>
            <a:spLocks noGrp="1"/>
          </p:cNvSpPr>
          <p:nvPr>
            <p:ph type="title"/>
          </p:nvPr>
        </p:nvSpPr>
        <p:spPr/>
        <p:txBody>
          <a:bodyPr/>
          <a:lstStyle/>
          <a:p>
            <a:r>
              <a:rPr lang="en-US" dirty="0"/>
              <a:t>Benefits of Reinforcement</a:t>
            </a:r>
          </a:p>
        </p:txBody>
      </p:sp>
      <p:pic>
        <p:nvPicPr>
          <p:cNvPr id="7" name="Graphic 6" descr="Speech outline">
            <a:extLst>
              <a:ext uri="{FF2B5EF4-FFF2-40B4-BE49-F238E27FC236}">
                <a16:creationId xmlns:a16="http://schemas.microsoft.com/office/drawing/2014/main" id="{0FF9C4FA-9AB0-F248-A7DA-74F60F8F9E8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56" y="535587"/>
            <a:ext cx="9625584" cy="6724748"/>
          </a:xfrm>
          <a:prstGeom prst="rect">
            <a:avLst/>
          </a:prstGeom>
        </p:spPr>
      </p:pic>
      <p:sp>
        <p:nvSpPr>
          <p:cNvPr id="8" name="Rectangle 7">
            <a:extLst>
              <a:ext uri="{FF2B5EF4-FFF2-40B4-BE49-F238E27FC236}">
                <a16:creationId xmlns:a16="http://schemas.microsoft.com/office/drawing/2014/main" id="{87AEE862-1F38-424B-8C08-397BCDC24EF4}"/>
              </a:ext>
            </a:extLst>
          </p:cNvPr>
          <p:cNvSpPr/>
          <p:nvPr/>
        </p:nvSpPr>
        <p:spPr>
          <a:xfrm>
            <a:off x="2627376" y="1776144"/>
            <a:ext cx="6333744" cy="3108543"/>
          </a:xfrm>
          <a:prstGeom prst="rect">
            <a:avLst/>
          </a:prstGeom>
        </p:spPr>
        <p:txBody>
          <a:bodyPr wrap="square">
            <a:spAutoFit/>
          </a:bodyPr>
          <a:lstStyle/>
          <a:p>
            <a:pPr algn="ctr"/>
            <a:endParaRPr lang="en-US" b="1" i="1" dirty="0">
              <a:solidFill>
                <a:schemeClr val="accent2"/>
              </a:solidFill>
            </a:endParaRPr>
          </a:p>
          <a:p>
            <a:pPr algn="ctr"/>
            <a:r>
              <a:rPr lang="en-US" sz="3200" i="1" dirty="0"/>
              <a:t>Reinforcement and positive, strength-based strategies are more effective than punishment to achieve durable, adaptive behavior change. </a:t>
            </a:r>
          </a:p>
          <a:p>
            <a:endParaRPr lang="en-US" dirty="0"/>
          </a:p>
        </p:txBody>
      </p:sp>
      <p:sp>
        <p:nvSpPr>
          <p:cNvPr id="5" name="Slide Number Placeholder 4">
            <a:extLst>
              <a:ext uri="{FF2B5EF4-FFF2-40B4-BE49-F238E27FC236}">
                <a16:creationId xmlns:a16="http://schemas.microsoft.com/office/drawing/2014/main" id="{4CC41FE0-A2DF-4C79-83FE-AB6E7FD05F6E}"/>
              </a:ext>
            </a:extLst>
          </p:cNvPr>
          <p:cNvSpPr>
            <a:spLocks noGrp="1"/>
          </p:cNvSpPr>
          <p:nvPr>
            <p:ph type="sldNum" sz="quarter" idx="14"/>
          </p:nvPr>
        </p:nvSpPr>
        <p:spPr/>
        <p:txBody>
          <a:bodyPr/>
          <a:lstStyle/>
          <a:p>
            <a:fld id="{99A20822-4A49-4D36-86E3-300BA48D3F00}" type="slidenum">
              <a:rPr lang="en-US" smtClean="0"/>
              <a:pPr/>
              <a:t>56</a:t>
            </a:fld>
            <a:endParaRPr lang="en-US" dirty="0"/>
          </a:p>
        </p:txBody>
      </p:sp>
    </p:spTree>
    <p:extLst>
      <p:ext uri="{BB962C8B-B14F-4D97-AF65-F5344CB8AC3E}">
        <p14:creationId xmlns:p14="http://schemas.microsoft.com/office/powerpoint/2010/main" val="1972462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ADA4-5ABE-4D86-ACBF-9C8E24C0A5CC}"/>
              </a:ext>
            </a:extLst>
          </p:cNvPr>
          <p:cNvSpPr>
            <a:spLocks noGrp="1"/>
          </p:cNvSpPr>
          <p:nvPr>
            <p:ph type="title"/>
          </p:nvPr>
        </p:nvSpPr>
        <p:spPr>
          <a:xfrm>
            <a:off x="0" y="0"/>
            <a:ext cx="12192000" cy="1280160"/>
          </a:xfrm>
        </p:spPr>
        <p:txBody>
          <a:bodyPr vert="horz" lIns="0" tIns="0" rIns="0" bIns="0" rtlCol="0" anchor="ctr" anchorCtr="0">
            <a:normAutofit/>
          </a:bodyPr>
          <a:lstStyle/>
          <a:p>
            <a:r>
              <a:rPr lang="en-US" b="1" i="0" kern="1200" baseline="0" dirty="0">
                <a:latin typeface="+mj-lt"/>
                <a:ea typeface="+mj-ea"/>
                <a:cs typeface="Calibri"/>
              </a:rPr>
              <a:t>Activity 3: </a:t>
            </a:r>
            <a:r>
              <a:rPr lang="en-US" dirty="0"/>
              <a:t>Applying the </a:t>
            </a:r>
            <a:br>
              <a:rPr lang="en-US" dirty="0"/>
            </a:br>
            <a:r>
              <a:rPr lang="en-US" dirty="0"/>
              <a:t>Three-Term Contingency</a:t>
            </a:r>
            <a:endParaRPr lang="en-US" b="1" i="0" kern="1200" baseline="0" dirty="0">
              <a:latin typeface="+mj-lt"/>
              <a:ea typeface="+mj-ea"/>
              <a:cs typeface="Calibri"/>
            </a:endParaRPr>
          </a:p>
        </p:txBody>
      </p:sp>
      <p:pic>
        <p:nvPicPr>
          <p:cNvPr id="7" name="Content Placeholder 6" descr="Clipboard with solid fill">
            <a:extLst>
              <a:ext uri="{FF2B5EF4-FFF2-40B4-BE49-F238E27FC236}">
                <a16:creationId xmlns:a16="http://schemas.microsoft.com/office/drawing/2014/main" id="{42512032-702E-4C73-ADD0-AC24332D7C22}"/>
              </a:ext>
            </a:extLst>
          </p:cNvPr>
          <p:cNvPicPr>
            <a:picLocks noGrp="1" noChangeAspect="1"/>
          </p:cNvPicPr>
          <p:nvPr>
            <p:ph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p:blipFill>
        <p:spPr>
          <a:xfrm>
            <a:off x="4043062" y="1010412"/>
            <a:ext cx="4105876" cy="4105876"/>
          </a:xfrm>
        </p:spPr>
      </p:pic>
      <p:sp>
        <p:nvSpPr>
          <p:cNvPr id="10" name="Rectangle 9">
            <a:extLst>
              <a:ext uri="{FF2B5EF4-FFF2-40B4-BE49-F238E27FC236}">
                <a16:creationId xmlns:a16="http://schemas.microsoft.com/office/drawing/2014/main" id="{EEFC20D8-1E91-E14C-A502-CA66E124925A}"/>
              </a:ext>
            </a:extLst>
          </p:cNvPr>
          <p:cNvSpPr/>
          <p:nvPr/>
        </p:nvSpPr>
        <p:spPr>
          <a:xfrm>
            <a:off x="1112597" y="5116288"/>
            <a:ext cx="9965282" cy="646331"/>
          </a:xfrm>
          <a:prstGeom prst="rect">
            <a:avLst/>
          </a:prstGeom>
        </p:spPr>
        <p:txBody>
          <a:bodyPr wrap="square">
            <a:spAutoFit/>
          </a:bodyPr>
          <a:lstStyle/>
          <a:p>
            <a:pPr algn="ctr"/>
            <a:r>
              <a:rPr lang="en-US" sz="3600" dirty="0"/>
              <a:t>Workbook</a:t>
            </a:r>
          </a:p>
        </p:txBody>
      </p:sp>
      <p:sp>
        <p:nvSpPr>
          <p:cNvPr id="5" name="Slide Number Placeholder 4">
            <a:extLst>
              <a:ext uri="{FF2B5EF4-FFF2-40B4-BE49-F238E27FC236}">
                <a16:creationId xmlns:a16="http://schemas.microsoft.com/office/drawing/2014/main" id="{BE2BD9D8-998A-4DAE-BB4F-9D28E954137A}"/>
              </a:ext>
            </a:extLst>
          </p:cNvPr>
          <p:cNvSpPr>
            <a:spLocks noGrp="1"/>
          </p:cNvSpPr>
          <p:nvPr>
            <p:ph type="sldNum" sz="quarter" idx="12"/>
          </p:nvPr>
        </p:nvSpPr>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57</a:t>
            </a:fld>
            <a:endParaRPr lang="en-US" dirty="0"/>
          </a:p>
        </p:txBody>
      </p:sp>
    </p:spTree>
    <p:extLst>
      <p:ext uri="{BB962C8B-B14F-4D97-AF65-F5344CB8AC3E}">
        <p14:creationId xmlns:p14="http://schemas.microsoft.com/office/powerpoint/2010/main" val="1029226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F7C5-63CC-3446-BB19-3ABFC934D603}"/>
              </a:ext>
            </a:extLst>
          </p:cNvPr>
          <p:cNvSpPr>
            <a:spLocks noGrp="1"/>
          </p:cNvSpPr>
          <p:nvPr>
            <p:ph type="title"/>
          </p:nvPr>
        </p:nvSpPr>
        <p:spPr>
          <a:xfrm>
            <a:off x="457200" y="0"/>
            <a:ext cx="11276076" cy="1280160"/>
          </a:xfrm>
        </p:spPr>
        <p:txBody>
          <a:bodyPr anchor="ctr">
            <a:normAutofit/>
          </a:bodyPr>
          <a:lstStyle/>
          <a:p>
            <a:r>
              <a:rPr lang="en-US" dirty="0"/>
              <a:t>Activity 3: Time to Share</a:t>
            </a:r>
          </a:p>
        </p:txBody>
      </p:sp>
      <p:pic>
        <p:nvPicPr>
          <p:cNvPr id="6" name="Content Placeholder 9" descr="Chat with solid fill">
            <a:extLst>
              <a:ext uri="{FF2B5EF4-FFF2-40B4-BE49-F238E27FC236}">
                <a16:creationId xmlns:a16="http://schemas.microsoft.com/office/drawing/2014/main" id="{07CEE541-2EF8-2948-AD41-52B0AA51168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54780" y="1371600"/>
            <a:ext cx="4343400" cy="4343400"/>
          </a:xfrm>
          <a:prstGeom prst="rect">
            <a:avLst/>
          </a:prstGeom>
          <a:ln>
            <a:noFill/>
          </a:ln>
        </p:spPr>
      </p:pic>
      <p:sp>
        <p:nvSpPr>
          <p:cNvPr id="5" name="Slide Number Placeholder 4">
            <a:extLst>
              <a:ext uri="{FF2B5EF4-FFF2-40B4-BE49-F238E27FC236}">
                <a16:creationId xmlns:a16="http://schemas.microsoft.com/office/drawing/2014/main" id="{2D484609-6AA3-2648-A7E8-052236496FD2}"/>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58</a:t>
            </a:fld>
            <a:endParaRPr lang="en-US" dirty="0"/>
          </a:p>
        </p:txBody>
      </p:sp>
    </p:spTree>
    <p:extLst>
      <p:ext uri="{BB962C8B-B14F-4D97-AF65-F5344CB8AC3E}">
        <p14:creationId xmlns:p14="http://schemas.microsoft.com/office/powerpoint/2010/main" val="1931885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A481CE-593E-F64C-A2BC-4E4FDDF8F767}"/>
              </a:ext>
            </a:extLst>
          </p:cNvPr>
          <p:cNvSpPr>
            <a:spLocks noGrp="1"/>
          </p:cNvSpPr>
          <p:nvPr>
            <p:ph type="title"/>
          </p:nvPr>
        </p:nvSpPr>
        <p:spPr/>
        <p:txBody>
          <a:bodyPr/>
          <a:lstStyle/>
          <a:p>
            <a:r>
              <a:rPr lang="en-US" dirty="0"/>
              <a:t>Additional Principles </a:t>
            </a:r>
            <a:br>
              <a:rPr lang="en-US" dirty="0"/>
            </a:br>
            <a:r>
              <a:rPr lang="en-US" dirty="0"/>
              <a:t>of Behavior</a:t>
            </a:r>
          </a:p>
        </p:txBody>
      </p:sp>
      <p:sp>
        <p:nvSpPr>
          <p:cNvPr id="5" name="Slide Number Placeholder 4">
            <a:extLst>
              <a:ext uri="{FF2B5EF4-FFF2-40B4-BE49-F238E27FC236}">
                <a16:creationId xmlns:a16="http://schemas.microsoft.com/office/drawing/2014/main" id="{BC404034-0713-F541-BE79-CC6D12206582}"/>
              </a:ext>
            </a:extLst>
          </p:cNvPr>
          <p:cNvSpPr>
            <a:spLocks noGrp="1"/>
          </p:cNvSpPr>
          <p:nvPr>
            <p:ph type="sldNum" sz="quarter" idx="15"/>
          </p:nvPr>
        </p:nvSpPr>
        <p:spPr/>
        <p:txBody>
          <a:bodyPr/>
          <a:lstStyle/>
          <a:p>
            <a:fld id="{99A20822-4A49-4D36-86E3-300BA48D3F00}" type="slidenum">
              <a:rPr lang="en-US" smtClean="0"/>
              <a:pPr/>
              <a:t>59</a:t>
            </a:fld>
            <a:endParaRPr lang="en-US" dirty="0"/>
          </a:p>
        </p:txBody>
      </p:sp>
    </p:spTree>
    <p:extLst>
      <p:ext uri="{BB962C8B-B14F-4D97-AF65-F5344CB8AC3E}">
        <p14:creationId xmlns:p14="http://schemas.microsoft.com/office/powerpoint/2010/main" val="124760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7B51-EB7E-45A7-BB18-7DA3D72C6711}"/>
              </a:ext>
            </a:extLst>
          </p:cNvPr>
          <p:cNvSpPr>
            <a:spLocks noGrp="1"/>
          </p:cNvSpPr>
          <p:nvPr>
            <p:ph type="title"/>
          </p:nvPr>
        </p:nvSpPr>
        <p:spPr/>
        <p:txBody>
          <a:bodyPr/>
          <a:lstStyle/>
          <a:p>
            <a:r>
              <a:rPr lang="en-US" dirty="0"/>
              <a:t>Behavior</a:t>
            </a:r>
          </a:p>
        </p:txBody>
      </p:sp>
      <p:sp>
        <p:nvSpPr>
          <p:cNvPr id="3" name="Content Placeholder 2">
            <a:extLst>
              <a:ext uri="{FF2B5EF4-FFF2-40B4-BE49-F238E27FC236}">
                <a16:creationId xmlns:a16="http://schemas.microsoft.com/office/drawing/2014/main" id="{A0E6B9AD-4619-460E-8BC2-10B764C29048}"/>
              </a:ext>
            </a:extLst>
          </p:cNvPr>
          <p:cNvSpPr>
            <a:spLocks noGrp="1"/>
          </p:cNvSpPr>
          <p:nvPr>
            <p:ph sz="half" idx="1"/>
          </p:nvPr>
        </p:nvSpPr>
        <p:spPr>
          <a:xfrm>
            <a:off x="1192696" y="1598958"/>
            <a:ext cx="4833201" cy="3614724"/>
          </a:xfrm>
          <a:ln>
            <a:noFill/>
          </a:ln>
          <a:effectLst>
            <a:outerShdw blurRad="190500" dist="228600" dir="2700000" algn="ctr">
              <a:srgbClr val="000000">
                <a:alpha val="30000"/>
              </a:srgbClr>
            </a:outerShdw>
          </a:effectLst>
        </p:spPr>
        <p:style>
          <a:lnRef idx="0">
            <a:schemeClr val="accent2"/>
          </a:lnRef>
          <a:fillRef idx="3">
            <a:schemeClr val="accent2"/>
          </a:fillRef>
          <a:effectRef idx="3">
            <a:schemeClr val="accent2"/>
          </a:effectRef>
          <a:fontRef idx="minor">
            <a:schemeClr val="lt1"/>
          </a:fontRef>
        </p:style>
        <p:txBody>
          <a:bodyPr/>
          <a:lstStyle/>
          <a:p>
            <a:pPr marL="0" indent="0">
              <a:buNone/>
            </a:pPr>
            <a:r>
              <a:rPr lang="en-US" b="1" dirty="0"/>
              <a:t>    </a:t>
            </a:r>
            <a:r>
              <a:rPr lang="en-US" sz="4000" b="1" dirty="0"/>
              <a:t>IS:</a:t>
            </a:r>
          </a:p>
          <a:p>
            <a:pPr marL="0" indent="0">
              <a:buNone/>
            </a:pPr>
            <a:r>
              <a:rPr lang="en-US" dirty="0"/>
              <a:t>    </a:t>
            </a:r>
            <a:r>
              <a:rPr lang="en-US" sz="3600" dirty="0"/>
              <a:t>Observable</a:t>
            </a:r>
          </a:p>
          <a:p>
            <a:pPr marL="0" indent="0">
              <a:buNone/>
            </a:pPr>
            <a:r>
              <a:rPr lang="en-US" sz="3600" dirty="0"/>
              <a:t>   Measurable</a:t>
            </a:r>
          </a:p>
        </p:txBody>
      </p:sp>
      <p:sp>
        <p:nvSpPr>
          <p:cNvPr id="4" name="Content Placeholder 3">
            <a:extLst>
              <a:ext uri="{FF2B5EF4-FFF2-40B4-BE49-F238E27FC236}">
                <a16:creationId xmlns:a16="http://schemas.microsoft.com/office/drawing/2014/main" id="{69A8F681-34B3-409C-B487-EA0714F7739C}"/>
              </a:ext>
            </a:extLst>
          </p:cNvPr>
          <p:cNvSpPr>
            <a:spLocks noGrp="1"/>
          </p:cNvSpPr>
          <p:nvPr>
            <p:ph sz="half" idx="2"/>
          </p:nvPr>
        </p:nvSpPr>
        <p:spPr>
          <a:xfrm>
            <a:off x="6163056" y="1582919"/>
            <a:ext cx="5026720" cy="3614724"/>
          </a:xfrm>
          <a:ln>
            <a:noFill/>
          </a:ln>
          <a:effectLst>
            <a:outerShdw blurRad="190500" dist="228600" dir="2700000" algn="ctr">
              <a:srgbClr val="000000">
                <a:alpha val="30000"/>
              </a:srgbClr>
            </a:outerShdw>
          </a:effectLst>
        </p:spPr>
        <p:style>
          <a:lnRef idx="0">
            <a:schemeClr val="accent1"/>
          </a:lnRef>
          <a:fillRef idx="3">
            <a:schemeClr val="accent1"/>
          </a:fillRef>
          <a:effectRef idx="3">
            <a:schemeClr val="accent1"/>
          </a:effectRef>
          <a:fontRef idx="minor">
            <a:schemeClr val="lt1"/>
          </a:fontRef>
        </p:style>
        <p:txBody>
          <a:bodyPr/>
          <a:lstStyle/>
          <a:p>
            <a:pPr marL="0" indent="0">
              <a:buNone/>
            </a:pPr>
            <a:r>
              <a:rPr lang="en-US" sz="4000" b="1" dirty="0"/>
              <a:t>  IS NOT:</a:t>
            </a:r>
          </a:p>
          <a:p>
            <a:pPr marL="0" indent="0">
              <a:buNone/>
            </a:pPr>
            <a:r>
              <a:rPr lang="en-US" sz="4000" b="1" dirty="0"/>
              <a:t>  </a:t>
            </a:r>
            <a:r>
              <a:rPr lang="en-US" sz="3200" dirty="0"/>
              <a:t>Emotions</a:t>
            </a:r>
          </a:p>
          <a:p>
            <a:pPr marL="0" indent="0">
              <a:buNone/>
            </a:pPr>
            <a:r>
              <a:rPr lang="en-US" sz="3200" dirty="0"/>
              <a:t>  Thoughts</a:t>
            </a:r>
          </a:p>
          <a:p>
            <a:pPr marL="0" indent="0">
              <a:buNone/>
            </a:pPr>
            <a:r>
              <a:rPr lang="en-US" sz="3200" dirty="0"/>
              <a:t>  Internal Mental Processes</a:t>
            </a:r>
          </a:p>
        </p:txBody>
      </p:sp>
      <p:sp>
        <p:nvSpPr>
          <p:cNvPr id="6" name="Slide Number Placeholder 5">
            <a:extLst>
              <a:ext uri="{FF2B5EF4-FFF2-40B4-BE49-F238E27FC236}">
                <a16:creationId xmlns:a16="http://schemas.microsoft.com/office/drawing/2014/main" id="{DE4DA5BF-FF21-462C-9F6B-8E7FA6A186D3}"/>
              </a:ext>
            </a:extLst>
          </p:cNvPr>
          <p:cNvSpPr>
            <a:spLocks noGrp="1"/>
          </p:cNvSpPr>
          <p:nvPr>
            <p:ph type="sldNum" sz="quarter" idx="12"/>
          </p:nvPr>
        </p:nvSpPr>
        <p:spPr/>
        <p:txBody>
          <a:bodyPr/>
          <a:lstStyle/>
          <a:p>
            <a:fld id="{BABF4E83-61DB-418F-A99F-17BC9BB58EF6}" type="slidenum">
              <a:rPr lang="en-US" smtClean="0"/>
              <a:t>6</a:t>
            </a:fld>
            <a:endParaRPr lang="en-US" dirty="0"/>
          </a:p>
        </p:txBody>
      </p:sp>
    </p:spTree>
    <p:extLst>
      <p:ext uri="{BB962C8B-B14F-4D97-AF65-F5344CB8AC3E}">
        <p14:creationId xmlns:p14="http://schemas.microsoft.com/office/powerpoint/2010/main" val="305527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1738-1161-497D-9BF0-AA795B6BBA83}"/>
              </a:ext>
            </a:extLst>
          </p:cNvPr>
          <p:cNvSpPr>
            <a:spLocks noGrp="1"/>
          </p:cNvSpPr>
          <p:nvPr>
            <p:ph type="title"/>
          </p:nvPr>
        </p:nvSpPr>
        <p:spPr>
          <a:xfrm>
            <a:off x="457200" y="0"/>
            <a:ext cx="11276076" cy="1280160"/>
          </a:xfrm>
        </p:spPr>
        <p:txBody>
          <a:bodyPr/>
          <a:lstStyle/>
          <a:p>
            <a:r>
              <a:rPr lang="en-US" dirty="0"/>
              <a:t>Modeling</a:t>
            </a:r>
          </a:p>
        </p:txBody>
      </p:sp>
      <p:sp>
        <p:nvSpPr>
          <p:cNvPr id="3" name="Content Placeholder 2">
            <a:extLst>
              <a:ext uri="{FF2B5EF4-FFF2-40B4-BE49-F238E27FC236}">
                <a16:creationId xmlns:a16="http://schemas.microsoft.com/office/drawing/2014/main" id="{54E43699-0D57-4F8E-88C1-6B2F8901D537}"/>
              </a:ext>
            </a:extLst>
          </p:cNvPr>
          <p:cNvSpPr>
            <a:spLocks noGrp="1"/>
          </p:cNvSpPr>
          <p:nvPr>
            <p:ph sz="quarter" idx="15"/>
          </p:nvPr>
        </p:nvSpPr>
        <p:spPr>
          <a:xfrm>
            <a:off x="457200" y="1371600"/>
            <a:ext cx="11274552" cy="4343400"/>
          </a:xfrm>
        </p:spPr>
        <p:txBody>
          <a:bodyPr/>
          <a:lstStyle/>
          <a:p>
            <a:r>
              <a:rPr lang="en-US" b="1" dirty="0"/>
              <a:t>Modeling:</a:t>
            </a:r>
            <a:r>
              <a:rPr lang="en-US" dirty="0"/>
              <a:t> Demonstrating desired behavior </a:t>
            </a:r>
          </a:p>
          <a:p>
            <a:pPr lvl="1"/>
            <a:r>
              <a:rPr lang="en-US" dirty="0"/>
              <a:t>Behavior can be strengthened, weakened, or maintained by modeling.</a:t>
            </a:r>
          </a:p>
          <a:p>
            <a:pPr lvl="1"/>
            <a:r>
              <a:rPr lang="en-US" dirty="0"/>
              <a:t>Models can be live or vicarious (through video or printed material).</a:t>
            </a:r>
          </a:p>
          <a:p>
            <a:pPr lvl="1"/>
            <a:r>
              <a:rPr lang="en-US" dirty="0"/>
              <a:t>Modeling is useful for teaching complex behavior (e.g., social skills).</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5890F66-EBA0-4570-BECB-EBECBB4ABD2A}"/>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60</a:t>
            </a:fld>
            <a:endParaRPr lang="en-US" dirty="0"/>
          </a:p>
        </p:txBody>
      </p:sp>
    </p:spTree>
    <p:extLst>
      <p:ext uri="{BB962C8B-B14F-4D97-AF65-F5344CB8AC3E}">
        <p14:creationId xmlns:p14="http://schemas.microsoft.com/office/powerpoint/2010/main" val="3483855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E63D-28CB-264E-8B44-70633905A0AF}"/>
              </a:ext>
            </a:extLst>
          </p:cNvPr>
          <p:cNvSpPr>
            <a:spLocks noGrp="1"/>
          </p:cNvSpPr>
          <p:nvPr>
            <p:ph type="title"/>
          </p:nvPr>
        </p:nvSpPr>
        <p:spPr/>
        <p:txBody>
          <a:bodyPr/>
          <a:lstStyle/>
          <a:p>
            <a:r>
              <a:rPr lang="en-US" dirty="0"/>
              <a:t>Example: Modeling</a:t>
            </a:r>
          </a:p>
        </p:txBody>
      </p:sp>
      <p:sp>
        <p:nvSpPr>
          <p:cNvPr id="3" name="Content Placeholder 2">
            <a:extLst>
              <a:ext uri="{FF2B5EF4-FFF2-40B4-BE49-F238E27FC236}">
                <a16:creationId xmlns:a16="http://schemas.microsoft.com/office/drawing/2014/main" id="{216763E7-B1C2-9F41-8EC9-20463AF75FC0}"/>
              </a:ext>
            </a:extLst>
          </p:cNvPr>
          <p:cNvSpPr>
            <a:spLocks noGrp="1"/>
          </p:cNvSpPr>
          <p:nvPr>
            <p:ph sz="quarter" idx="15"/>
          </p:nvPr>
        </p:nvSpPr>
        <p:spPr/>
        <p:txBody>
          <a:bodyPr/>
          <a:lstStyle/>
          <a:p>
            <a:r>
              <a:rPr lang="en-US" dirty="0"/>
              <a:t>Ms. Hernandez models how to respond to questions during Number Talks. </a:t>
            </a:r>
          </a:p>
          <a:p>
            <a:pPr lvl="1"/>
            <a:r>
              <a:rPr lang="en-US" dirty="0"/>
              <a:t>Using a word problem on the board, she shares an example of how to explain her thinking: </a:t>
            </a:r>
            <a:r>
              <a:rPr lang="en-US" i="1" dirty="0"/>
              <a:t>“I used an array to multiply the two numbers together and find out how many there were altogether.”</a:t>
            </a:r>
          </a:p>
          <a:p>
            <a:r>
              <a:rPr lang="en-US" dirty="0"/>
              <a:t>She also models how to pass.</a:t>
            </a:r>
          </a:p>
          <a:p>
            <a:pPr lvl="1"/>
            <a:r>
              <a:rPr lang="en-US" dirty="0"/>
              <a:t>When a student fumbles to provide an answer, Ms. Hernandez models asking to pass: “</a:t>
            </a:r>
            <a:r>
              <a:rPr lang="en-US" i="1" dirty="0"/>
              <a:t>Remember, you can always ask to pass. Say this, “I’d like to pass on this question.”</a:t>
            </a:r>
          </a:p>
        </p:txBody>
      </p:sp>
      <p:sp>
        <p:nvSpPr>
          <p:cNvPr id="5" name="Slide Number Placeholder 4">
            <a:extLst>
              <a:ext uri="{FF2B5EF4-FFF2-40B4-BE49-F238E27FC236}">
                <a16:creationId xmlns:a16="http://schemas.microsoft.com/office/drawing/2014/main" id="{C5EDD329-4DFD-234E-85D4-C8041D578AC5}"/>
              </a:ext>
            </a:extLst>
          </p:cNvPr>
          <p:cNvSpPr>
            <a:spLocks noGrp="1"/>
          </p:cNvSpPr>
          <p:nvPr>
            <p:ph type="sldNum" sz="quarter" idx="14"/>
          </p:nvPr>
        </p:nvSpPr>
        <p:spPr/>
        <p:txBody>
          <a:bodyPr/>
          <a:lstStyle/>
          <a:p>
            <a:fld id="{99A20822-4A49-4D36-86E3-300BA48D3F00}" type="slidenum">
              <a:rPr lang="en-US" smtClean="0"/>
              <a:pPr/>
              <a:t>61</a:t>
            </a:fld>
            <a:endParaRPr lang="en-US" dirty="0"/>
          </a:p>
        </p:txBody>
      </p:sp>
    </p:spTree>
    <p:extLst>
      <p:ext uri="{BB962C8B-B14F-4D97-AF65-F5344CB8AC3E}">
        <p14:creationId xmlns:p14="http://schemas.microsoft.com/office/powerpoint/2010/main" val="2590318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7739-9E41-435F-B847-66EAC51E1F27}"/>
              </a:ext>
            </a:extLst>
          </p:cNvPr>
          <p:cNvSpPr>
            <a:spLocks noGrp="1"/>
          </p:cNvSpPr>
          <p:nvPr>
            <p:ph type="title"/>
          </p:nvPr>
        </p:nvSpPr>
        <p:spPr/>
        <p:txBody>
          <a:bodyPr anchor="ctr">
            <a:normAutofit/>
          </a:bodyPr>
          <a:lstStyle/>
          <a:p>
            <a:r>
              <a:rPr lang="en-US" dirty="0"/>
              <a:t>Shaping</a:t>
            </a:r>
          </a:p>
        </p:txBody>
      </p:sp>
      <p:sp>
        <p:nvSpPr>
          <p:cNvPr id="3" name="Content Placeholder 2">
            <a:extLst>
              <a:ext uri="{FF2B5EF4-FFF2-40B4-BE49-F238E27FC236}">
                <a16:creationId xmlns:a16="http://schemas.microsoft.com/office/drawing/2014/main" id="{3BBB2834-E8FD-4E26-9485-3A015CAA9178}"/>
              </a:ext>
            </a:extLst>
          </p:cNvPr>
          <p:cNvSpPr>
            <a:spLocks noGrp="1"/>
          </p:cNvSpPr>
          <p:nvPr>
            <p:ph sz="quarter" idx="15"/>
          </p:nvPr>
        </p:nvSpPr>
        <p:spPr/>
        <p:txBody>
          <a:bodyPr>
            <a:normAutofit/>
          </a:bodyPr>
          <a:lstStyle/>
          <a:p>
            <a:r>
              <a:rPr lang="en-US" b="1" dirty="0"/>
              <a:t>Shaping:</a:t>
            </a:r>
            <a:r>
              <a:rPr lang="en-US" dirty="0"/>
              <a:t> Developing new behaviors through the systematic reinforcement of successive approximations of behavior.</a:t>
            </a:r>
          </a:p>
          <a:p>
            <a:endParaRPr lang="en-US" dirty="0"/>
          </a:p>
          <a:p>
            <a:endParaRPr lang="en-US" dirty="0"/>
          </a:p>
        </p:txBody>
      </p:sp>
      <p:pic>
        <p:nvPicPr>
          <p:cNvPr id="6" name="Picture 5" descr="Teacher working with young students">
            <a:extLst>
              <a:ext uri="{FF2B5EF4-FFF2-40B4-BE49-F238E27FC236}">
                <a16:creationId xmlns:a16="http://schemas.microsoft.com/office/drawing/2014/main" id="{43BA9123-B467-4E81-8507-F2CCDA98D3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79" r="17833" b="-1"/>
          <a:stretch/>
        </p:blipFill>
        <p:spPr>
          <a:xfrm>
            <a:off x="457200" y="1371600"/>
            <a:ext cx="5232400" cy="4343400"/>
          </a:xfrm>
          <a:prstGeom prst="rect">
            <a:avLst/>
          </a:prstGeom>
          <a:noFill/>
        </p:spPr>
      </p:pic>
      <p:sp>
        <p:nvSpPr>
          <p:cNvPr id="5" name="Slide Number Placeholder 4">
            <a:extLst>
              <a:ext uri="{FF2B5EF4-FFF2-40B4-BE49-F238E27FC236}">
                <a16:creationId xmlns:a16="http://schemas.microsoft.com/office/drawing/2014/main" id="{AF88758F-DEA3-4ECE-B105-F63DF42CB6C0}"/>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62</a:t>
            </a:fld>
            <a:endParaRPr lang="en-US" dirty="0"/>
          </a:p>
        </p:txBody>
      </p:sp>
    </p:spTree>
    <p:extLst>
      <p:ext uri="{BB962C8B-B14F-4D97-AF65-F5344CB8AC3E}">
        <p14:creationId xmlns:p14="http://schemas.microsoft.com/office/powerpoint/2010/main" val="2670935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25E3BA-75F6-C847-9265-29195F8E3093}"/>
              </a:ext>
            </a:extLst>
          </p:cNvPr>
          <p:cNvSpPr>
            <a:spLocks noGrp="1"/>
          </p:cNvSpPr>
          <p:nvPr>
            <p:ph type="title"/>
          </p:nvPr>
        </p:nvSpPr>
        <p:spPr/>
        <p:txBody>
          <a:bodyPr/>
          <a:lstStyle/>
          <a:p>
            <a:r>
              <a:rPr lang="en-US" dirty="0"/>
              <a:t>Example: Shaping</a:t>
            </a:r>
          </a:p>
        </p:txBody>
      </p:sp>
      <p:sp>
        <p:nvSpPr>
          <p:cNvPr id="9" name="Content Placeholder 8">
            <a:extLst>
              <a:ext uri="{FF2B5EF4-FFF2-40B4-BE49-F238E27FC236}">
                <a16:creationId xmlns:a16="http://schemas.microsoft.com/office/drawing/2014/main" id="{18F6E116-949F-1346-A7B3-AF64C7DD46DA}"/>
              </a:ext>
            </a:extLst>
          </p:cNvPr>
          <p:cNvSpPr>
            <a:spLocks noGrp="1"/>
          </p:cNvSpPr>
          <p:nvPr>
            <p:ph sz="quarter" idx="15"/>
          </p:nvPr>
        </p:nvSpPr>
        <p:spPr/>
        <p:txBody>
          <a:bodyPr>
            <a:normAutofit fontScale="92500" lnSpcReduction="20000"/>
          </a:bodyPr>
          <a:lstStyle/>
          <a:p>
            <a:pPr marL="457200" indent="-457200">
              <a:buFont typeface="Arial" panose="020B0604020202020204" pitchFamily="34" charset="0"/>
              <a:buChar char="•"/>
            </a:pPr>
            <a:r>
              <a:rPr lang="en-US" dirty="0"/>
              <a:t>Ms. Hernandez uses principles of shaping to increase Tony’s appropriate responding during Number Talks where he is expected to explain his thinking</a:t>
            </a:r>
          </a:p>
          <a:p>
            <a:pPr lvl="2"/>
            <a:r>
              <a:rPr lang="en-US" i="1" dirty="0"/>
              <a:t>Ms. Hernandez praises Tony for taking notes during Number Talks.</a:t>
            </a:r>
          </a:p>
          <a:p>
            <a:pPr lvl="2"/>
            <a:r>
              <a:rPr lang="en-US" i="1" dirty="0"/>
              <a:t>Ms. Hernandez asks Tony to repeat a step she has explained. She praises him when he repeats the step. </a:t>
            </a:r>
          </a:p>
          <a:p>
            <a:pPr lvl="2"/>
            <a:r>
              <a:rPr lang="en-US" i="1" dirty="0"/>
              <a:t>Ms. Hernandez asks Tony to solve one step of a problem. She praises him for his response. </a:t>
            </a:r>
          </a:p>
          <a:p>
            <a:pPr lvl="2"/>
            <a:r>
              <a:rPr lang="en-US" i="1" dirty="0"/>
              <a:t>Ms. Hernandez asks Tony to explain his thinking. She praises him for his response. </a:t>
            </a:r>
          </a:p>
          <a:p>
            <a:pPr lvl="2"/>
            <a:r>
              <a:rPr lang="en-US" i="1" dirty="0"/>
              <a:t>At any time, Ms. Hernandez also praises Tony when he asks to pass. </a:t>
            </a:r>
          </a:p>
        </p:txBody>
      </p:sp>
      <p:sp>
        <p:nvSpPr>
          <p:cNvPr id="6" name="Slide Number Placeholder 5">
            <a:extLst>
              <a:ext uri="{FF2B5EF4-FFF2-40B4-BE49-F238E27FC236}">
                <a16:creationId xmlns:a16="http://schemas.microsoft.com/office/drawing/2014/main" id="{13F91754-9A6B-9D44-B661-6FB4B505CA50}"/>
              </a:ext>
            </a:extLst>
          </p:cNvPr>
          <p:cNvSpPr>
            <a:spLocks noGrp="1"/>
          </p:cNvSpPr>
          <p:nvPr>
            <p:ph type="sldNum" sz="quarter" idx="14"/>
          </p:nvPr>
        </p:nvSpPr>
        <p:spPr/>
        <p:txBody>
          <a:bodyPr/>
          <a:lstStyle/>
          <a:p>
            <a:fld id="{99A20822-4A49-4D36-86E3-300BA48D3F00}" type="slidenum">
              <a:rPr lang="en-US" smtClean="0"/>
              <a:pPr/>
              <a:t>63</a:t>
            </a:fld>
            <a:endParaRPr lang="en-US" dirty="0"/>
          </a:p>
        </p:txBody>
      </p:sp>
    </p:spTree>
    <p:extLst>
      <p:ext uri="{BB962C8B-B14F-4D97-AF65-F5344CB8AC3E}">
        <p14:creationId xmlns:p14="http://schemas.microsoft.com/office/powerpoint/2010/main" val="3647507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B87F-BF23-451F-AF03-508343AC10BB}"/>
              </a:ext>
            </a:extLst>
          </p:cNvPr>
          <p:cNvSpPr>
            <a:spLocks noGrp="1"/>
          </p:cNvSpPr>
          <p:nvPr>
            <p:ph type="title"/>
          </p:nvPr>
        </p:nvSpPr>
        <p:spPr>
          <a:xfrm>
            <a:off x="457200" y="0"/>
            <a:ext cx="11276076" cy="1280160"/>
          </a:xfrm>
        </p:spPr>
        <p:txBody>
          <a:bodyPr/>
          <a:lstStyle/>
          <a:p>
            <a:r>
              <a:rPr lang="en-US" dirty="0"/>
              <a:t>Extinction</a:t>
            </a:r>
          </a:p>
        </p:txBody>
      </p:sp>
      <p:sp>
        <p:nvSpPr>
          <p:cNvPr id="3" name="Content Placeholder 2">
            <a:extLst>
              <a:ext uri="{FF2B5EF4-FFF2-40B4-BE49-F238E27FC236}">
                <a16:creationId xmlns:a16="http://schemas.microsoft.com/office/drawing/2014/main" id="{4F2649F4-2B6E-4B47-8BB5-9D6F63D64433}"/>
              </a:ext>
            </a:extLst>
          </p:cNvPr>
          <p:cNvSpPr>
            <a:spLocks noGrp="1"/>
          </p:cNvSpPr>
          <p:nvPr>
            <p:ph sz="quarter" idx="15"/>
          </p:nvPr>
        </p:nvSpPr>
        <p:spPr>
          <a:xfrm>
            <a:off x="457200" y="1371600"/>
            <a:ext cx="11274552" cy="4343400"/>
          </a:xfrm>
        </p:spPr>
        <p:txBody>
          <a:bodyPr/>
          <a:lstStyle/>
          <a:p>
            <a:r>
              <a:rPr lang="en-US" b="1" dirty="0"/>
              <a:t>Extinction:</a:t>
            </a:r>
            <a:r>
              <a:rPr lang="en-US" dirty="0"/>
              <a:t> Withholding reinforcement following the occurrence of a previously reinforced behavior. </a:t>
            </a:r>
          </a:p>
          <a:p>
            <a:pPr lvl="1"/>
            <a:r>
              <a:rPr lang="en-US" dirty="0"/>
              <a:t>Effective procedure to weaken and reduce behavior.</a:t>
            </a:r>
          </a:p>
          <a:p>
            <a:pPr lvl="1"/>
            <a:endParaRPr lang="en-US" dirty="0"/>
          </a:p>
          <a:p>
            <a:endParaRPr lang="en-US" dirty="0"/>
          </a:p>
        </p:txBody>
      </p:sp>
      <p:sp>
        <p:nvSpPr>
          <p:cNvPr id="5" name="Slide Number Placeholder 4">
            <a:extLst>
              <a:ext uri="{FF2B5EF4-FFF2-40B4-BE49-F238E27FC236}">
                <a16:creationId xmlns:a16="http://schemas.microsoft.com/office/drawing/2014/main" id="{5683D2EC-FC6B-4A45-A9BB-F1EC6D7965FD}"/>
              </a:ext>
            </a:extLst>
          </p:cNvPr>
          <p:cNvSpPr>
            <a:spLocks noGrp="1"/>
          </p:cNvSpPr>
          <p:nvPr>
            <p:ph type="sldNum" sz="quarter" idx="14"/>
          </p:nvPr>
        </p:nvSpPr>
        <p:spPr>
          <a:xfrm>
            <a:off x="11734800" y="6704112"/>
            <a:ext cx="157094" cy="153888"/>
          </a:xfrm>
        </p:spPr>
        <p:txBody>
          <a:bodyPr/>
          <a:lstStyle/>
          <a:p>
            <a:fld id="{99A20822-4A49-4D36-86E3-300BA48D3F00}" type="slidenum">
              <a:rPr lang="en-US" smtClean="0"/>
              <a:pPr/>
              <a:t>64</a:t>
            </a:fld>
            <a:endParaRPr lang="en-US" dirty="0"/>
          </a:p>
        </p:txBody>
      </p:sp>
    </p:spTree>
    <p:extLst>
      <p:ext uri="{BB962C8B-B14F-4D97-AF65-F5344CB8AC3E}">
        <p14:creationId xmlns:p14="http://schemas.microsoft.com/office/powerpoint/2010/main" val="3208970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4440-4243-6C4E-A9A9-139AAF95CC63}"/>
              </a:ext>
            </a:extLst>
          </p:cNvPr>
          <p:cNvSpPr>
            <a:spLocks noGrp="1"/>
          </p:cNvSpPr>
          <p:nvPr>
            <p:ph type="title"/>
          </p:nvPr>
        </p:nvSpPr>
        <p:spPr/>
        <p:txBody>
          <a:bodyPr/>
          <a:lstStyle/>
          <a:p>
            <a:r>
              <a:rPr lang="en-US" dirty="0"/>
              <a:t>Example: Extinction</a:t>
            </a:r>
          </a:p>
        </p:txBody>
      </p:sp>
      <p:sp>
        <p:nvSpPr>
          <p:cNvPr id="3" name="Content Placeholder 2">
            <a:extLst>
              <a:ext uri="{FF2B5EF4-FFF2-40B4-BE49-F238E27FC236}">
                <a16:creationId xmlns:a16="http://schemas.microsoft.com/office/drawing/2014/main" id="{A2B8EACF-EA17-5F41-A45B-26D4638BA83B}"/>
              </a:ext>
            </a:extLst>
          </p:cNvPr>
          <p:cNvSpPr>
            <a:spLocks noGrp="1"/>
          </p:cNvSpPr>
          <p:nvPr>
            <p:ph sz="quarter" idx="15"/>
          </p:nvPr>
        </p:nvSpPr>
        <p:spPr/>
        <p:txBody>
          <a:bodyPr/>
          <a:lstStyle/>
          <a:p>
            <a:r>
              <a:rPr lang="en-US" dirty="0"/>
              <a:t>During Number Talks, if Tony responds with an inappropriate comment, Ms. Hernandez ignores him and asks a different student. </a:t>
            </a:r>
          </a:p>
          <a:p>
            <a:pPr marL="0" indent="0">
              <a:buNone/>
            </a:pPr>
            <a:endParaRPr lang="en-US" dirty="0"/>
          </a:p>
        </p:txBody>
      </p:sp>
      <p:sp>
        <p:nvSpPr>
          <p:cNvPr id="5" name="Slide Number Placeholder 4">
            <a:extLst>
              <a:ext uri="{FF2B5EF4-FFF2-40B4-BE49-F238E27FC236}">
                <a16:creationId xmlns:a16="http://schemas.microsoft.com/office/drawing/2014/main" id="{ED328863-B5B5-3F49-B814-902D7BFEDEB8}"/>
              </a:ext>
            </a:extLst>
          </p:cNvPr>
          <p:cNvSpPr>
            <a:spLocks noGrp="1"/>
          </p:cNvSpPr>
          <p:nvPr>
            <p:ph type="sldNum" sz="quarter" idx="14"/>
          </p:nvPr>
        </p:nvSpPr>
        <p:spPr/>
        <p:txBody>
          <a:bodyPr/>
          <a:lstStyle/>
          <a:p>
            <a:fld id="{99A20822-4A49-4D36-86E3-300BA48D3F00}" type="slidenum">
              <a:rPr lang="en-US" smtClean="0"/>
              <a:pPr/>
              <a:t>65</a:t>
            </a:fld>
            <a:endParaRPr lang="en-US" dirty="0"/>
          </a:p>
        </p:txBody>
      </p:sp>
    </p:spTree>
    <p:extLst>
      <p:ext uri="{BB962C8B-B14F-4D97-AF65-F5344CB8AC3E}">
        <p14:creationId xmlns:p14="http://schemas.microsoft.com/office/powerpoint/2010/main" val="2061823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Modeling, Shaping, Extinction: </a:t>
            </a:r>
            <a:br>
              <a:rPr lang="en-US" dirty="0"/>
            </a:br>
            <a:r>
              <a:rPr lang="en-US" dirty="0"/>
              <a:t>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p:txBody>
          <a:bodyPr anchor="ctr"/>
          <a:lstStyle/>
          <a:p>
            <a:pPr algn="ctr"/>
            <a:r>
              <a:rPr lang="en-US" dirty="0"/>
              <a:t>With a partner, discuss examples of when you would use modeling, shaping, or extinction. </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66</a:t>
            </a:fld>
            <a:endParaRPr lang="en-US" dirty="0"/>
          </a:p>
        </p:txBody>
      </p:sp>
    </p:spTree>
    <p:extLst>
      <p:ext uri="{BB962C8B-B14F-4D97-AF65-F5344CB8AC3E}">
        <p14:creationId xmlns:p14="http://schemas.microsoft.com/office/powerpoint/2010/main" val="3775649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FD95FA-EC1F-6646-99BB-83BB672EAAA3}"/>
              </a:ext>
            </a:extLst>
          </p:cNvPr>
          <p:cNvSpPr>
            <a:spLocks noGrp="1"/>
          </p:cNvSpPr>
          <p:nvPr>
            <p:ph type="title"/>
          </p:nvPr>
        </p:nvSpPr>
        <p:spPr/>
        <p:txBody>
          <a:bodyPr/>
          <a:lstStyle/>
          <a:p>
            <a:r>
              <a:rPr lang="en-US" dirty="0"/>
              <a:t>Review</a:t>
            </a:r>
          </a:p>
        </p:txBody>
      </p:sp>
      <p:sp>
        <p:nvSpPr>
          <p:cNvPr id="5" name="Slide Number Placeholder 4">
            <a:extLst>
              <a:ext uri="{FF2B5EF4-FFF2-40B4-BE49-F238E27FC236}">
                <a16:creationId xmlns:a16="http://schemas.microsoft.com/office/drawing/2014/main" id="{3DEA8B07-66DE-7E4E-A4FA-AEF4E4D900A0}"/>
              </a:ext>
            </a:extLst>
          </p:cNvPr>
          <p:cNvSpPr>
            <a:spLocks noGrp="1"/>
          </p:cNvSpPr>
          <p:nvPr>
            <p:ph type="sldNum" sz="quarter" idx="15"/>
          </p:nvPr>
        </p:nvSpPr>
        <p:spPr/>
        <p:txBody>
          <a:bodyPr/>
          <a:lstStyle/>
          <a:p>
            <a:fld id="{99A20822-4A49-4D36-86E3-300BA48D3F00}" type="slidenum">
              <a:rPr lang="en-US" smtClean="0"/>
              <a:t>67</a:t>
            </a:fld>
            <a:endParaRPr lang="en-US" dirty="0"/>
          </a:p>
        </p:txBody>
      </p:sp>
    </p:spTree>
    <p:extLst>
      <p:ext uri="{BB962C8B-B14F-4D97-AF65-F5344CB8AC3E}">
        <p14:creationId xmlns:p14="http://schemas.microsoft.com/office/powerpoint/2010/main" val="4031418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D3BB-F2A2-4D8D-A470-B9D566BCE3CF}"/>
              </a:ext>
            </a:extLst>
          </p:cNvPr>
          <p:cNvSpPr>
            <a:spLocks noGrp="1"/>
          </p:cNvSpPr>
          <p:nvPr>
            <p:ph type="title"/>
          </p:nvPr>
        </p:nvSpPr>
        <p:spPr>
          <a:xfrm>
            <a:off x="457200" y="0"/>
            <a:ext cx="11276076" cy="1280160"/>
          </a:xfrm>
        </p:spPr>
        <p:txBody>
          <a:bodyPr anchor="ctr">
            <a:normAutofit/>
          </a:bodyPr>
          <a:lstStyle/>
          <a:p>
            <a:r>
              <a:rPr lang="en-US" dirty="0"/>
              <a:t>Review: Big Ideas</a:t>
            </a:r>
          </a:p>
        </p:txBody>
      </p:sp>
      <p:graphicFrame>
        <p:nvGraphicFramePr>
          <p:cNvPr id="12" name="Content Placeholder 9" descr="Graphic showing the big ideas from the presentation">
            <a:extLst>
              <a:ext uri="{FF2B5EF4-FFF2-40B4-BE49-F238E27FC236}">
                <a16:creationId xmlns:a16="http://schemas.microsoft.com/office/drawing/2014/main" id="{2CC35835-FBF5-47AD-8CB2-E258C653F033}"/>
              </a:ext>
            </a:extLst>
          </p:cNvPr>
          <p:cNvGraphicFramePr>
            <a:graphicFrameLocks noGrp="1"/>
          </p:cNvGraphicFramePr>
          <p:nvPr>
            <p:ph sz="quarter" idx="14"/>
            <p:extLst>
              <p:ext uri="{D42A27DB-BD31-4B8C-83A1-F6EECF244321}">
                <p14:modId xmlns:p14="http://schemas.microsoft.com/office/powerpoint/2010/main" val="752250466"/>
              </p:ext>
            </p:extLst>
          </p:nvPr>
        </p:nvGraphicFramePr>
        <p:xfrm>
          <a:off x="457200" y="1371600"/>
          <a:ext cx="11274552"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82383C7-51D2-40E1-8294-7286A42FFCDF}"/>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68</a:t>
            </a:fld>
            <a:endParaRPr lang="en-US" dirty="0"/>
          </a:p>
        </p:txBody>
      </p:sp>
    </p:spTree>
    <p:extLst>
      <p:ext uri="{BB962C8B-B14F-4D97-AF65-F5344CB8AC3E}">
        <p14:creationId xmlns:p14="http://schemas.microsoft.com/office/powerpoint/2010/main" val="406421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5FF0-4C1C-1145-B5D3-7AAEB5C5285D}"/>
              </a:ext>
            </a:extLst>
          </p:cNvPr>
          <p:cNvSpPr>
            <a:spLocks noGrp="1"/>
          </p:cNvSpPr>
          <p:nvPr>
            <p:ph type="title"/>
          </p:nvPr>
        </p:nvSpPr>
        <p:spPr/>
        <p:txBody>
          <a:bodyPr/>
          <a:lstStyle/>
          <a:p>
            <a:r>
              <a:rPr lang="en-US" dirty="0"/>
              <a:t>Pause and Reflect</a:t>
            </a:r>
          </a:p>
        </p:txBody>
      </p:sp>
      <p:sp>
        <p:nvSpPr>
          <p:cNvPr id="7" name="Content Placeholder 6">
            <a:extLst>
              <a:ext uri="{FF2B5EF4-FFF2-40B4-BE49-F238E27FC236}">
                <a16:creationId xmlns:a16="http://schemas.microsoft.com/office/drawing/2014/main" id="{F131C1DA-229A-9444-B31E-874D5498777B}"/>
              </a:ext>
            </a:extLst>
          </p:cNvPr>
          <p:cNvSpPr>
            <a:spLocks noGrp="1"/>
          </p:cNvSpPr>
          <p:nvPr>
            <p:ph sz="quarter" idx="14"/>
          </p:nvPr>
        </p:nvSpPr>
        <p:spPr/>
        <p:txBody>
          <a:bodyPr anchor="ctr"/>
          <a:lstStyle/>
          <a:p>
            <a:pPr algn="ctr"/>
            <a:r>
              <a:rPr lang="en-US" dirty="0"/>
              <a:t>How will you apply the principles of behavior you learned today?</a:t>
            </a:r>
          </a:p>
        </p:txBody>
      </p:sp>
      <p:pic>
        <p:nvPicPr>
          <p:cNvPr id="10" name="Content Placeholder 9" descr="Thought with solid fill">
            <a:extLst>
              <a:ext uri="{FF2B5EF4-FFF2-40B4-BE49-F238E27FC236}">
                <a16:creationId xmlns:a16="http://schemas.microsoft.com/office/drawing/2014/main" id="{817A5228-64A8-C040-B292-11947400B3BE}"/>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2471" y="1539408"/>
            <a:ext cx="3852863" cy="3852863"/>
          </a:xfrm>
        </p:spPr>
      </p:pic>
      <p:sp>
        <p:nvSpPr>
          <p:cNvPr id="5" name="Slide Number Placeholder 4">
            <a:extLst>
              <a:ext uri="{FF2B5EF4-FFF2-40B4-BE49-F238E27FC236}">
                <a16:creationId xmlns:a16="http://schemas.microsoft.com/office/drawing/2014/main" id="{A50C7BE6-1852-8B45-95E6-B9F7F3778E48}"/>
              </a:ext>
            </a:extLst>
          </p:cNvPr>
          <p:cNvSpPr>
            <a:spLocks noGrp="1"/>
          </p:cNvSpPr>
          <p:nvPr>
            <p:ph type="sldNum" sz="quarter" idx="12"/>
          </p:nvPr>
        </p:nvSpPr>
        <p:spPr/>
        <p:txBody>
          <a:bodyPr/>
          <a:lstStyle/>
          <a:p>
            <a:fld id="{99A20822-4A49-4D36-86E3-300BA48D3F00}" type="slidenum">
              <a:rPr lang="en-US" smtClean="0"/>
              <a:t>69</a:t>
            </a:fld>
            <a:endParaRPr lang="en-US" dirty="0"/>
          </a:p>
        </p:txBody>
      </p:sp>
    </p:spTree>
    <p:extLst>
      <p:ext uri="{BB962C8B-B14F-4D97-AF65-F5344CB8AC3E}">
        <p14:creationId xmlns:p14="http://schemas.microsoft.com/office/powerpoint/2010/main" val="27027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09DC37-BA5D-4F2B-BBAD-132C1BBF67CB}"/>
              </a:ext>
            </a:extLst>
          </p:cNvPr>
          <p:cNvSpPr>
            <a:spLocks noGrp="1"/>
          </p:cNvSpPr>
          <p:nvPr>
            <p:ph type="title"/>
          </p:nvPr>
        </p:nvSpPr>
        <p:spPr/>
        <p:txBody>
          <a:bodyPr/>
          <a:lstStyle/>
          <a:p>
            <a:r>
              <a:rPr lang="en-US" dirty="0"/>
              <a:t>How Can We Define Behavior?</a:t>
            </a:r>
          </a:p>
        </p:txBody>
      </p:sp>
      <p:sp>
        <p:nvSpPr>
          <p:cNvPr id="12" name="Content Placeholder 11">
            <a:extLst>
              <a:ext uri="{FF2B5EF4-FFF2-40B4-BE49-F238E27FC236}">
                <a16:creationId xmlns:a16="http://schemas.microsoft.com/office/drawing/2014/main" id="{EEA7823C-3572-4A8C-98CB-7506DDD7E835}"/>
              </a:ext>
            </a:extLst>
          </p:cNvPr>
          <p:cNvSpPr>
            <a:spLocks noGrp="1"/>
          </p:cNvSpPr>
          <p:nvPr>
            <p:ph sz="quarter" idx="15"/>
          </p:nvPr>
        </p:nvSpPr>
        <p:spPr/>
        <p:txBody>
          <a:bodyPr vert="horz" lIns="0" tIns="0" rIns="0" bIns="0" rtlCol="0" anchor="t">
            <a:normAutofit/>
          </a:bodyPr>
          <a:lstStyle/>
          <a:p>
            <a:r>
              <a:rPr lang="en-US" b="1" dirty="0"/>
              <a:t>Operational Definition: </a:t>
            </a:r>
            <a:r>
              <a:rPr lang="en-US" dirty="0"/>
              <a:t>Breaking down a broad concept of behavior into its </a:t>
            </a:r>
            <a:r>
              <a:rPr lang="en-US" i="1" dirty="0"/>
              <a:t>observable</a:t>
            </a:r>
            <a:r>
              <a:rPr lang="en-US" dirty="0"/>
              <a:t> and </a:t>
            </a:r>
            <a:r>
              <a:rPr lang="en-US" i="1" dirty="0"/>
              <a:t>measurable</a:t>
            </a:r>
            <a:r>
              <a:rPr lang="en-US" dirty="0"/>
              <a:t> components.</a:t>
            </a:r>
          </a:p>
          <a:p>
            <a:pPr lvl="1"/>
            <a:r>
              <a:rPr lang="en-US" dirty="0"/>
              <a:t>An </a:t>
            </a:r>
            <a:r>
              <a:rPr lang="en-US" u="sng" dirty="0"/>
              <a:t>observable</a:t>
            </a:r>
            <a:r>
              <a:rPr lang="en-US" dirty="0"/>
              <a:t> definition describes what the </a:t>
            </a:r>
            <a:r>
              <a:rPr lang="en-US" i="1" dirty="0"/>
              <a:t>student</a:t>
            </a:r>
            <a:r>
              <a:rPr lang="en-US" dirty="0"/>
              <a:t> </a:t>
            </a:r>
            <a:r>
              <a:rPr lang="en-US" i="1" dirty="0"/>
              <a:t>does</a:t>
            </a:r>
            <a:r>
              <a:rPr lang="en-US" b="1" dirty="0"/>
              <a:t>, </a:t>
            </a:r>
            <a:r>
              <a:rPr lang="en-US" dirty="0"/>
              <a:t>not what student does not do.</a:t>
            </a:r>
          </a:p>
          <a:p>
            <a:pPr lvl="1"/>
            <a:r>
              <a:rPr lang="en-US" dirty="0"/>
              <a:t>A </a:t>
            </a:r>
            <a:r>
              <a:rPr lang="en-US" u="sng" dirty="0"/>
              <a:t>measurable</a:t>
            </a:r>
            <a:r>
              <a:rPr lang="en-US" dirty="0"/>
              <a:t> definition describes something an </a:t>
            </a:r>
            <a:r>
              <a:rPr lang="en-US" i="1" dirty="0"/>
              <a:t>observer can count</a:t>
            </a:r>
            <a:r>
              <a:rPr lang="en-US" dirty="0"/>
              <a:t>. </a:t>
            </a:r>
          </a:p>
          <a:p>
            <a:endParaRPr lang="en-US" dirty="0"/>
          </a:p>
          <a:p>
            <a:pPr marL="0" indent="0">
              <a:buNone/>
            </a:pPr>
            <a:endParaRPr lang="en-US" dirty="0"/>
          </a:p>
          <a:p>
            <a:pPr lvl="2"/>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3B50CD8D-874E-421D-BB98-E08FD9B99E97}"/>
              </a:ext>
            </a:extLst>
          </p:cNvPr>
          <p:cNvSpPr>
            <a:spLocks noGrp="1"/>
          </p:cNvSpPr>
          <p:nvPr>
            <p:ph type="sldNum" sz="quarter" idx="14"/>
          </p:nvPr>
        </p:nvSpPr>
        <p:spPr/>
        <p:txBody>
          <a:bodyPr/>
          <a:lstStyle/>
          <a:p>
            <a:fld id="{BABF4E83-61DB-418F-A99F-17BC9BB58EF6}" type="slidenum">
              <a:rPr lang="en-US" smtClean="0"/>
              <a:t>7</a:t>
            </a:fld>
            <a:endParaRPr lang="en-US" dirty="0"/>
          </a:p>
        </p:txBody>
      </p:sp>
    </p:spTree>
    <p:extLst>
      <p:ext uri="{BB962C8B-B14F-4D97-AF65-F5344CB8AC3E}">
        <p14:creationId xmlns:p14="http://schemas.microsoft.com/office/powerpoint/2010/main" val="3436486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910F-5186-6847-9EFF-D072B0D190E2}"/>
              </a:ext>
            </a:extLst>
          </p:cNvPr>
          <p:cNvSpPr>
            <a:spLocks noGrp="1"/>
          </p:cNvSpPr>
          <p:nvPr>
            <p:ph type="title"/>
          </p:nvPr>
        </p:nvSpPr>
        <p:spPr/>
        <p:txBody>
          <a:bodyPr/>
          <a:lstStyle/>
          <a:p>
            <a:r>
              <a:rPr lang="en-US" dirty="0"/>
              <a:t>Related Resources</a:t>
            </a:r>
          </a:p>
        </p:txBody>
      </p:sp>
      <p:sp>
        <p:nvSpPr>
          <p:cNvPr id="3" name="Content Placeholder 2">
            <a:extLst>
              <a:ext uri="{FF2B5EF4-FFF2-40B4-BE49-F238E27FC236}">
                <a16:creationId xmlns:a16="http://schemas.microsoft.com/office/drawing/2014/main" id="{3A9E24A6-5A30-4D0F-A797-335FDFD16545}"/>
              </a:ext>
            </a:extLst>
          </p:cNvPr>
          <p:cNvSpPr>
            <a:spLocks noGrp="1"/>
          </p:cNvSpPr>
          <p:nvPr>
            <p:ph sz="quarter" idx="15"/>
          </p:nvPr>
        </p:nvSpPr>
        <p:spPr/>
        <p:txBody>
          <a:bodyPr/>
          <a:lstStyle/>
          <a:p>
            <a:pPr marL="0" indent="0">
              <a:buNone/>
            </a:pPr>
            <a:r>
              <a:rPr lang="en-US" dirty="0"/>
              <a:t>You can find more info within these NCII modules:</a:t>
            </a:r>
          </a:p>
          <a:p>
            <a:pPr marL="457200" indent="-457200"/>
            <a:r>
              <a:rPr lang="en-US" dirty="0">
                <a:hlinkClick r:id="rId3"/>
              </a:rPr>
              <a:t>Defining, Measuring, and Monitoring Behavior</a:t>
            </a:r>
            <a:endParaRPr lang="en-US" dirty="0"/>
          </a:p>
          <a:p>
            <a:pPr marL="457200" indent="-457200"/>
            <a:r>
              <a:rPr lang="en-US" dirty="0">
                <a:hlinkClick r:id="rId4"/>
              </a:rPr>
              <a:t>Antecedent and Instructional Strategies</a:t>
            </a:r>
            <a:endParaRPr lang="en-US" dirty="0"/>
          </a:p>
          <a:p>
            <a:pPr marL="457200" indent="-457200"/>
            <a:r>
              <a:rPr lang="en-US" dirty="0">
                <a:hlinkClick r:id="rId5"/>
              </a:rPr>
              <a:t>Consequence Strategies to Increase Behavior</a:t>
            </a:r>
            <a:endParaRPr lang="en-US" dirty="0"/>
          </a:p>
          <a:p>
            <a:pPr marL="457200" indent="-457200"/>
            <a:r>
              <a:rPr lang="en-US" dirty="0">
                <a:hlinkClick r:id="rId6"/>
              </a:rPr>
              <a:t>Consequence Strategies to Decrease Behavior</a:t>
            </a:r>
            <a:endParaRPr lang="en-US" dirty="0"/>
          </a:p>
          <a:p>
            <a:pPr marL="457200" indent="-457200"/>
            <a:r>
              <a:rPr lang="en-US" dirty="0">
                <a:hlinkClick r:id="rId7"/>
              </a:rPr>
              <a:t>Functional Behavioral Assessment</a:t>
            </a:r>
            <a:endParaRPr lang="en-US" dirty="0"/>
          </a:p>
          <a:p>
            <a:pPr marL="777240" lvl="1" indent="-45720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a16="http://schemas.microsoft.com/office/drawing/2014/main" id="{3806216F-40DA-4D66-B882-8709FA751C51}"/>
              </a:ext>
            </a:extLst>
          </p:cNvPr>
          <p:cNvSpPr>
            <a:spLocks noGrp="1"/>
          </p:cNvSpPr>
          <p:nvPr>
            <p:ph type="sldNum" sz="quarter" idx="14"/>
          </p:nvPr>
        </p:nvSpPr>
        <p:spPr/>
        <p:txBody>
          <a:bodyPr/>
          <a:lstStyle/>
          <a:p>
            <a:fld id="{99A20822-4A49-4D36-86E3-300BA48D3F00}" type="slidenum">
              <a:rPr lang="en-US" smtClean="0"/>
              <a:pPr/>
              <a:t>70</a:t>
            </a:fld>
            <a:endParaRPr lang="en-US" dirty="0"/>
          </a:p>
        </p:txBody>
      </p:sp>
    </p:spTree>
    <p:extLst>
      <p:ext uri="{BB962C8B-B14F-4D97-AF65-F5344CB8AC3E}">
        <p14:creationId xmlns:p14="http://schemas.microsoft.com/office/powerpoint/2010/main" val="3347328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2D702-6BA6-4FDA-9C8B-FEF10455A5FB}"/>
              </a:ext>
            </a:extLst>
          </p:cNvPr>
          <p:cNvSpPr>
            <a:spLocks noGrp="1"/>
          </p:cNvSpPr>
          <p:nvPr>
            <p:ph type="title"/>
          </p:nvPr>
        </p:nvSpPr>
        <p:spPr>
          <a:xfrm>
            <a:off x="4002258" y="1089661"/>
            <a:ext cx="7275342" cy="2650936"/>
          </a:xfrm>
        </p:spPr>
        <p:txBody>
          <a:bodyPr>
            <a:normAutofit/>
          </a:bodyPr>
          <a:lstStyle/>
          <a:p>
            <a:pPr algn="ctr"/>
            <a:r>
              <a:rPr lang="en-US" dirty="0"/>
              <a:t>Questions?</a:t>
            </a:r>
          </a:p>
        </p:txBody>
      </p:sp>
      <p:sp>
        <p:nvSpPr>
          <p:cNvPr id="5" name="Slide Number Placeholder 4">
            <a:extLst>
              <a:ext uri="{FF2B5EF4-FFF2-40B4-BE49-F238E27FC236}">
                <a16:creationId xmlns:a16="http://schemas.microsoft.com/office/drawing/2014/main" id="{9424DDE2-8650-4E28-A1D4-D50C4E087EDD}"/>
              </a:ext>
            </a:extLst>
          </p:cNvPr>
          <p:cNvSpPr>
            <a:spLocks noGrp="1"/>
          </p:cNvSpPr>
          <p:nvPr>
            <p:ph type="sldNum" sz="quarter" idx="15"/>
          </p:nvPr>
        </p:nvSpPr>
        <p:spPr>
          <a:xfrm>
            <a:off x="11734800" y="6704112"/>
            <a:ext cx="157094" cy="153888"/>
          </a:xfrm>
        </p:spPr>
        <p:txBody>
          <a:bodyPr/>
          <a:lstStyle/>
          <a:p>
            <a:fld id="{99A20822-4A49-4D36-86E3-300BA48D3F00}" type="slidenum">
              <a:rPr lang="en-US" smtClean="0"/>
              <a:pPr/>
              <a:t>71</a:t>
            </a:fld>
            <a:endParaRPr lang="en-US" dirty="0"/>
          </a:p>
        </p:txBody>
      </p:sp>
    </p:spTree>
    <p:extLst>
      <p:ext uri="{BB962C8B-B14F-4D97-AF65-F5344CB8AC3E}">
        <p14:creationId xmlns:p14="http://schemas.microsoft.com/office/powerpoint/2010/main" val="3876764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module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72</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PRESENTER’S NAME</a:t>
            </a:r>
          </a:p>
        </p:txBody>
      </p:sp>
      <p:sp>
        <p:nvSpPr>
          <p:cNvPr id="3" name="Slide Number Placeholder 2">
            <a:extLst>
              <a:ext uri="{FF2B5EF4-FFF2-40B4-BE49-F238E27FC236}">
                <a16:creationId xmlns:a16="http://schemas.microsoft.com/office/drawing/2014/main" id="{E1185627-691A-43AA-ACBE-0EAB5F0CA725}"/>
              </a:ext>
            </a:extLst>
          </p:cNvPr>
          <p:cNvSpPr>
            <a:spLocks noGrp="1"/>
          </p:cNvSpPr>
          <p:nvPr>
            <p:ph type="sldNum" sz="quarter" idx="17"/>
          </p:nvPr>
        </p:nvSpPr>
        <p:spPr/>
        <p:txBody>
          <a:bodyPr/>
          <a:lstStyle/>
          <a:p>
            <a:fld id="{99A20822-4A49-4D36-86E3-300BA48D3F00}" type="slidenum">
              <a:rPr lang="en-US" smtClean="0"/>
              <a:pPr/>
              <a:t>73</a:t>
            </a:fld>
            <a:endParaRPr lang="en-US" dirty="0"/>
          </a:p>
        </p:txBody>
      </p:sp>
    </p:spTree>
    <p:extLst>
      <p:ext uri="{BB962C8B-B14F-4D97-AF65-F5344CB8AC3E}">
        <p14:creationId xmlns:p14="http://schemas.microsoft.com/office/powerpoint/2010/main" val="1252012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9" name="Text Placeholder 8">
            <a:extLst>
              <a:ext uri="{FF2B5EF4-FFF2-40B4-BE49-F238E27FC236}">
                <a16:creationId xmlns:a16="http://schemas.microsoft.com/office/drawing/2014/main" id="{92C9625A-9EF8-4E2B-89AC-46772C524A9C}"/>
              </a:ext>
            </a:extLst>
          </p:cNvPr>
          <p:cNvSpPr>
            <a:spLocks noGrp="1"/>
          </p:cNvSpPr>
          <p:nvPr>
            <p:ph type="body" sz="quarter" idx="13"/>
          </p:nvPr>
        </p:nvSpPr>
        <p:spPr/>
        <p:txBody>
          <a:bodyPr/>
          <a:lstStyle/>
          <a:p>
            <a:pPr marL="457200"/>
            <a:r>
              <a:rPr lang="en-US" dirty="0"/>
              <a:t>Alberto, P. A., &amp; Troutman, A. C. (2006). </a:t>
            </a:r>
            <a:r>
              <a:rPr lang="en-US" i="1" dirty="0"/>
              <a:t>Applied behavior analysis for teachers. </a:t>
            </a:r>
            <a:r>
              <a:rPr lang="en-US" dirty="0"/>
              <a:t>Pearson. </a:t>
            </a:r>
          </a:p>
          <a:p>
            <a:pPr marL="457200"/>
            <a:r>
              <a:rPr lang="en-US" dirty="0"/>
              <a:t>Cooper, J. O., Heron, T. E., &amp; Heward, W. L. (2020). </a:t>
            </a:r>
            <a:r>
              <a:rPr lang="en-US" i="1" dirty="0"/>
              <a:t>Applied behavior analysis. </a:t>
            </a:r>
            <a:r>
              <a:rPr lang="en-US" dirty="0"/>
              <a:t>Pearson. </a:t>
            </a:r>
          </a:p>
          <a:p>
            <a:pPr marL="457200"/>
            <a:r>
              <a:rPr lang="en-US" dirty="0"/>
              <a:t>Latham, G. I. (1998). </a:t>
            </a:r>
            <a:r>
              <a:rPr lang="en-US" i="1" dirty="0"/>
              <a:t>Keys to classroom management. </a:t>
            </a:r>
            <a:r>
              <a:rPr lang="en-US" dirty="0"/>
              <a:t>P &amp; T Ink. </a:t>
            </a:r>
          </a:p>
          <a:p>
            <a:pPr marL="457200"/>
            <a:r>
              <a:rPr lang="en-US" dirty="0"/>
              <a:t>Scheuermann, B. K., &amp; Hall, J. A. (2016</a:t>
            </a:r>
            <a:r>
              <a:rPr lang="en-US" i="1" dirty="0"/>
              <a:t>). Positive behavioral supports for the classroom. </a:t>
            </a:r>
            <a:r>
              <a:rPr lang="en-US" dirty="0"/>
              <a:t>Pearson. </a:t>
            </a:r>
          </a:p>
          <a:p>
            <a:pPr marL="457200"/>
            <a:r>
              <a:rPr lang="en-US" dirty="0"/>
              <a:t>Umbreit, J., Ferro, J., Liaupsin, C., &amp; Lane, K. (2007). </a:t>
            </a:r>
            <a:r>
              <a:rPr lang="en-US" i="1" dirty="0"/>
              <a:t>Functional behavioral assessment and function-based intervention: An effective, practical approach. </a:t>
            </a:r>
            <a:r>
              <a:rPr lang="en-US" dirty="0"/>
              <a:t>Pearson.</a:t>
            </a:r>
          </a:p>
          <a:p>
            <a:pPr marL="457200"/>
            <a:endParaRPr lang="en-US" dirty="0"/>
          </a:p>
        </p:txBody>
      </p:sp>
      <p:sp>
        <p:nvSpPr>
          <p:cNvPr id="4" name="Slide Number Placeholder 3"/>
          <p:cNvSpPr>
            <a:spLocks noGrp="1"/>
          </p:cNvSpPr>
          <p:nvPr>
            <p:ph type="sldNum" sz="quarter" idx="15"/>
          </p:nvPr>
        </p:nvSpPr>
        <p:spPr/>
        <p:txBody>
          <a:bodyPr/>
          <a:lstStyle/>
          <a:p>
            <a:fld id="{99A20822-4A49-4D36-86E3-300BA48D3F00}" type="slidenum">
              <a:rPr lang="en-US" smtClean="0"/>
              <a:pPr/>
              <a:t>74</a:t>
            </a:fld>
            <a:endParaRPr lang="en-US" dirty="0"/>
          </a:p>
        </p:txBody>
      </p:sp>
    </p:spTree>
    <p:extLst>
      <p:ext uri="{BB962C8B-B14F-4D97-AF65-F5344CB8AC3E}">
        <p14:creationId xmlns:p14="http://schemas.microsoft.com/office/powerpoint/2010/main" val="215425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517E-38F8-7548-BC06-5C31B9C0AF83}"/>
              </a:ext>
            </a:extLst>
          </p:cNvPr>
          <p:cNvSpPr>
            <a:spLocks noGrp="1"/>
          </p:cNvSpPr>
          <p:nvPr>
            <p:ph type="title"/>
          </p:nvPr>
        </p:nvSpPr>
        <p:spPr/>
        <p:txBody>
          <a:bodyPr/>
          <a:lstStyle/>
          <a:p>
            <a:r>
              <a:rPr lang="en-US" dirty="0"/>
              <a:t>Operational Definitions: Turn and Talk</a:t>
            </a:r>
          </a:p>
        </p:txBody>
      </p:sp>
      <p:sp>
        <p:nvSpPr>
          <p:cNvPr id="7" name="Content Placeholder 6">
            <a:extLst>
              <a:ext uri="{FF2B5EF4-FFF2-40B4-BE49-F238E27FC236}">
                <a16:creationId xmlns:a16="http://schemas.microsoft.com/office/drawing/2014/main" id="{048A1058-E05E-8A42-A2C4-383A543DC9EC}"/>
              </a:ext>
            </a:extLst>
          </p:cNvPr>
          <p:cNvSpPr>
            <a:spLocks noGrp="1"/>
          </p:cNvSpPr>
          <p:nvPr>
            <p:ph sz="quarter" idx="14"/>
          </p:nvPr>
        </p:nvSpPr>
        <p:spPr/>
        <p:txBody>
          <a:bodyPr anchor="ctr"/>
          <a:lstStyle/>
          <a:p>
            <a:pPr algn="ctr"/>
            <a:r>
              <a:rPr lang="en-US" dirty="0"/>
              <a:t>Why is it important to define behavior in terms that are observable and measurable? </a:t>
            </a:r>
          </a:p>
        </p:txBody>
      </p:sp>
      <p:pic>
        <p:nvPicPr>
          <p:cNvPr id="10" name="Content Placeholder 9" descr="Chat with solid fill">
            <a:extLst>
              <a:ext uri="{FF2B5EF4-FFF2-40B4-BE49-F238E27FC236}">
                <a16:creationId xmlns:a16="http://schemas.microsoft.com/office/drawing/2014/main" id="{F25446DE-5783-6B4E-AFDC-8B8DE2715DC3}"/>
              </a:ext>
            </a:extLst>
          </p:cNvPr>
          <p:cNvPicPr>
            <a:picLocks noGrp="1" noChangeAspect="1"/>
          </p:cNvPicPr>
          <p:nvPr>
            <p:ph sz="quarter" idx="15"/>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0338" y="1150938"/>
            <a:ext cx="4792662" cy="4792662"/>
          </a:xfrm>
        </p:spPr>
      </p:pic>
      <p:sp>
        <p:nvSpPr>
          <p:cNvPr id="5" name="Slide Number Placeholder 4">
            <a:extLst>
              <a:ext uri="{FF2B5EF4-FFF2-40B4-BE49-F238E27FC236}">
                <a16:creationId xmlns:a16="http://schemas.microsoft.com/office/drawing/2014/main" id="{7551F5A4-BDF1-D144-BE35-626FA964F2E2}"/>
              </a:ext>
            </a:extLst>
          </p:cNvPr>
          <p:cNvSpPr>
            <a:spLocks noGrp="1"/>
          </p:cNvSpPr>
          <p:nvPr>
            <p:ph type="sldNum" sz="quarter" idx="12"/>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51196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09DC37-BA5D-4F2B-BBAD-132C1BBF67CB}"/>
              </a:ext>
            </a:extLst>
          </p:cNvPr>
          <p:cNvSpPr>
            <a:spLocks noGrp="1"/>
          </p:cNvSpPr>
          <p:nvPr>
            <p:ph type="title"/>
          </p:nvPr>
        </p:nvSpPr>
        <p:spPr/>
        <p:txBody>
          <a:bodyPr/>
          <a:lstStyle/>
          <a:p>
            <a:r>
              <a:rPr lang="en-US" dirty="0"/>
              <a:t>Tony’s Behavior</a:t>
            </a:r>
          </a:p>
        </p:txBody>
      </p:sp>
      <p:sp>
        <p:nvSpPr>
          <p:cNvPr id="12" name="Content Placeholder 11">
            <a:extLst>
              <a:ext uri="{FF2B5EF4-FFF2-40B4-BE49-F238E27FC236}">
                <a16:creationId xmlns:a16="http://schemas.microsoft.com/office/drawing/2014/main" id="{EEA7823C-3572-4A8C-98CB-7506DDD7E835}"/>
              </a:ext>
            </a:extLst>
          </p:cNvPr>
          <p:cNvSpPr>
            <a:spLocks noGrp="1"/>
          </p:cNvSpPr>
          <p:nvPr>
            <p:ph sz="quarter" idx="14"/>
          </p:nvPr>
        </p:nvSpPr>
        <p:spPr/>
        <p:txBody>
          <a:bodyPr vert="horz" lIns="0" tIns="0" rIns="0" bIns="0" rtlCol="0" anchor="t">
            <a:normAutofit fontScale="92500" lnSpcReduction="10000"/>
          </a:bodyPr>
          <a:lstStyle/>
          <a:p>
            <a:r>
              <a:rPr lang="en-US" dirty="0"/>
              <a:t>Ms. Hernandez is a Grade 7 math teacher. She is concerned about her student, Tony, who is falling behind academically and does not participate appropriately during number talk discussions. Tony </a:t>
            </a:r>
            <a:r>
              <a:rPr lang="en-US" b="1" u="sng" dirty="0"/>
              <a:t>frequently uses inappropriate language or constantly brings up off-topic comments</a:t>
            </a:r>
            <a:r>
              <a:rPr lang="en-US" dirty="0"/>
              <a:t>. Ms. Hernandez has tried redirecting Tony or ignoring off-topic remarks, but nothing has worked. Tony’s behavior is disrupting everyone’s learning. Feeling like she is out of options, Ms. Hernandez now sends Tony to the office when he engages in this behavior. With Tony out of the room, Ms. Hernandez feels like she has more time to teach. However, she is concerned about the amount of time Tony is spending out of the classroom, which is causing him to fall even more behind academically. </a:t>
            </a:r>
          </a:p>
          <a:p>
            <a:pPr lvl="1"/>
            <a:endParaRPr lang="en-US" dirty="0"/>
          </a:p>
          <a:p>
            <a:pPr lvl="2"/>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3B50CD8D-874E-421D-BB98-E08FD9B99E97}"/>
              </a:ext>
            </a:extLst>
          </p:cNvPr>
          <p:cNvSpPr>
            <a:spLocks noGrp="1"/>
          </p:cNvSpPr>
          <p:nvPr>
            <p:ph type="sldNum" sz="quarter" idx="12"/>
          </p:nvPr>
        </p:nvSpPr>
        <p:spPr/>
        <p:txBody>
          <a:bodyPr/>
          <a:lstStyle/>
          <a:p>
            <a:fld id="{BABF4E83-61DB-418F-A99F-17BC9BB58EF6}" type="slidenum">
              <a:rPr lang="en-US" smtClean="0"/>
              <a:pPr/>
              <a:t>9</a:t>
            </a:fld>
            <a:endParaRPr lang="en-US" dirty="0"/>
          </a:p>
        </p:txBody>
      </p:sp>
    </p:spTree>
    <p:extLst>
      <p:ext uri="{BB962C8B-B14F-4D97-AF65-F5344CB8AC3E}">
        <p14:creationId xmlns:p14="http://schemas.microsoft.com/office/powerpoint/2010/main" val="1516735708"/>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3" ma:contentTypeDescription="Create a new document." ma:contentTypeScope="" ma:versionID="fe948a2eae702629f60f1bae52730eb7">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bf673546f4354dc592cedf8b8ca47940"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9838e78-2003-45dd-a139-8bdd6e1bd9ee"/>
    <ds:schemaRef ds:uri="http://purl.org/dc/terms/"/>
    <ds:schemaRef ds:uri="8ae977ce-df49-466f-b938-60852d55f231"/>
    <ds:schemaRef ds:uri="http://www.w3.org/XML/1998/namespace"/>
    <ds:schemaRef ds:uri="http://purl.org/dc/dcmitype/"/>
  </ds:schemaRefs>
</ds:datastoreItem>
</file>

<file path=customXml/itemProps2.xml><?xml version="1.0" encoding="utf-8"?>
<ds:datastoreItem xmlns:ds="http://schemas.openxmlformats.org/officeDocument/2006/customXml" ds:itemID="{CDD4201D-6D6C-4A99-B27C-E49A94F4F308}">
  <ds:schemaRefs>
    <ds:schemaRef ds:uri="8ae977ce-df49-466f-b938-60852d55f231"/>
    <ds:schemaRef ds:uri="e9838e78-2003-45dd-a139-8bdd6e1bd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1738</TotalTime>
  <Words>10761</Words>
  <Application>Microsoft Office PowerPoint</Application>
  <PresentationFormat>Widescreen</PresentationFormat>
  <Paragraphs>812</Paragraphs>
  <Slides>74</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 Narrow</vt:lpstr>
      <vt:lpstr>Calibri</vt:lpstr>
      <vt:lpstr>Times New Roman</vt:lpstr>
      <vt:lpstr>Wingdings</vt:lpstr>
      <vt:lpstr>2018 NCII PPT</vt:lpstr>
      <vt:lpstr>Behavior Basics</vt:lpstr>
      <vt:lpstr>Learner Outcomes</vt:lpstr>
      <vt:lpstr>Setting the Scene</vt:lpstr>
      <vt:lpstr>Pause and Reflect</vt:lpstr>
      <vt:lpstr>What is Behavior?</vt:lpstr>
      <vt:lpstr>Behavior</vt:lpstr>
      <vt:lpstr>How Can We Define Behavior?</vt:lpstr>
      <vt:lpstr>Operational Definitions: Turn and Talk</vt:lpstr>
      <vt:lpstr>Tony’s Behavior</vt:lpstr>
      <vt:lpstr>Tony’s Behavior: Turn and Talk</vt:lpstr>
      <vt:lpstr>Operational Definition for Tony’s Behavior</vt:lpstr>
      <vt:lpstr>Operational Definition for Amara’s Behavior</vt:lpstr>
      <vt:lpstr>Types of Behavior</vt:lpstr>
      <vt:lpstr>Examples of Tony’s Behavior</vt:lpstr>
      <vt:lpstr>Examples of Amara’s Behavior 2</vt:lpstr>
      <vt:lpstr>Activity 1: Defining Behavior</vt:lpstr>
      <vt:lpstr>Activity 1: Time to Share</vt:lpstr>
      <vt:lpstr>Principles of Behavior</vt:lpstr>
      <vt:lpstr>Big Ideas</vt:lpstr>
      <vt:lpstr>Understanding Principles of Behavior Helps:</vt:lpstr>
      <vt:lpstr>Principles of Behavior</vt:lpstr>
      <vt:lpstr>Three-Term Contingency</vt:lpstr>
      <vt:lpstr>Three-Term Contingency: Turn and Talk</vt:lpstr>
      <vt:lpstr>Why Is Understanding the Three-Term Contingency Important? 1</vt:lpstr>
      <vt:lpstr>Why Is Understanding the Three-Term Contingency Important? 2</vt:lpstr>
      <vt:lpstr>Why Is Understanding the Three-Term Contingency Important? 3</vt:lpstr>
      <vt:lpstr>Why Is Understanding the Three-Term Contingency Important? 4</vt:lpstr>
      <vt:lpstr>Why Is Understanding the Three-Term Contingency Important? 5</vt:lpstr>
      <vt:lpstr>Behavior in the Three-Term Contingency</vt:lpstr>
      <vt:lpstr>Antecedents and Setting Events</vt:lpstr>
      <vt:lpstr>Antecedents in the Three-Term Contingency</vt:lpstr>
      <vt:lpstr>Example of an Antecedent</vt:lpstr>
      <vt:lpstr>Other Examples of Antecedents</vt:lpstr>
      <vt:lpstr>Setting Events</vt:lpstr>
      <vt:lpstr>Example of a Setting Event</vt:lpstr>
      <vt:lpstr>Setting Events in the Classroom</vt:lpstr>
      <vt:lpstr>Antecedents and Setting Events: Turn and Talk</vt:lpstr>
      <vt:lpstr>Consequences</vt:lpstr>
      <vt:lpstr>Consequences in the Three-Term Contingency</vt:lpstr>
      <vt:lpstr>Consequences</vt:lpstr>
      <vt:lpstr>Consequences:  Reinforcement and Punishment</vt:lpstr>
      <vt:lpstr>Reinforcement</vt:lpstr>
      <vt:lpstr>Positive and Negative Reinforcement</vt:lpstr>
      <vt:lpstr>Reinforcement is more than  stickers, tickets, and happy faces! </vt:lpstr>
      <vt:lpstr>Reinforcement: School Example 1</vt:lpstr>
      <vt:lpstr>Reinforcement: Turn and Talk</vt:lpstr>
      <vt:lpstr>Reinforcement: School Example 2</vt:lpstr>
      <vt:lpstr>Reinforcement: Parent Example 2</vt:lpstr>
      <vt:lpstr>Reinforcement: Parent Example 2</vt:lpstr>
      <vt:lpstr>Activity 2: Positive and Negative  Reinforcement</vt:lpstr>
      <vt:lpstr>Activity 2: Time to Share</vt:lpstr>
      <vt:lpstr>Punishment</vt:lpstr>
      <vt:lpstr>Positive and Negative Punishment</vt:lpstr>
      <vt:lpstr>Big Ideas: Reinforcement and Punishment 1</vt:lpstr>
      <vt:lpstr>Big Ideas: Reinforcement and Punishment</vt:lpstr>
      <vt:lpstr>Benefits of Reinforcement</vt:lpstr>
      <vt:lpstr>Activity 3: Applying the  Three-Term Contingency</vt:lpstr>
      <vt:lpstr>Activity 3: Time to Share</vt:lpstr>
      <vt:lpstr>Additional Principles  of Behavior</vt:lpstr>
      <vt:lpstr>Modeling</vt:lpstr>
      <vt:lpstr>Example: Modeling</vt:lpstr>
      <vt:lpstr>Shaping</vt:lpstr>
      <vt:lpstr>Example: Shaping</vt:lpstr>
      <vt:lpstr>Extinction</vt:lpstr>
      <vt:lpstr>Example: Extinction</vt:lpstr>
      <vt:lpstr>Modeling, Shaping, Extinction:  Turn and Talk</vt:lpstr>
      <vt:lpstr>Review</vt:lpstr>
      <vt:lpstr>Review: Big Ideas</vt:lpstr>
      <vt:lpstr>Pause and Reflect</vt:lpstr>
      <vt:lpstr>Related Resources</vt:lpstr>
      <vt:lpstr>Questions?</vt:lpstr>
      <vt:lpstr>NCII Disclaimer</vt:lpstr>
      <vt:lpstr>PRESENTER’S NAME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Basics</dc:title>
  <dc:creator>Newcomer, Lori</dc:creator>
  <cp:lastModifiedBy>Laible, Elizabeth</cp:lastModifiedBy>
  <cp:revision>23</cp:revision>
  <cp:lastPrinted>2020-12-26T12:15:24Z</cp:lastPrinted>
  <dcterms:created xsi:type="dcterms:W3CDTF">2020-11-19T21:25:14Z</dcterms:created>
  <dcterms:modified xsi:type="dcterms:W3CDTF">2021-07-29T16:52:07Z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0x0101003112139E1EF274498315B607AAE092CB</vt:lpwstr>
  </property>
</Properties>
</file>