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0" r:id="rId2"/>
  </p:sldMasterIdLst>
  <p:notesMasterIdLst>
    <p:notesMasterId r:id="rId59"/>
  </p:notesMasterIdLst>
  <p:handoutMasterIdLst>
    <p:handoutMasterId r:id="rId60"/>
  </p:handoutMasterIdLst>
  <p:sldIdLst>
    <p:sldId id="258" r:id="rId3"/>
    <p:sldId id="322" r:id="rId4"/>
    <p:sldId id="378" r:id="rId5"/>
    <p:sldId id="408" r:id="rId6"/>
    <p:sldId id="409" r:id="rId7"/>
    <p:sldId id="343" r:id="rId8"/>
    <p:sldId id="260" r:id="rId9"/>
    <p:sldId id="344" r:id="rId10"/>
    <p:sldId id="956" r:id="rId11"/>
    <p:sldId id="959" r:id="rId12"/>
    <p:sldId id="987" r:id="rId13"/>
    <p:sldId id="1021" r:id="rId14"/>
    <p:sldId id="1042" r:id="rId15"/>
    <p:sldId id="994" r:id="rId16"/>
    <p:sldId id="1023" r:id="rId17"/>
    <p:sldId id="410" r:id="rId18"/>
    <p:sldId id="1064" r:id="rId19"/>
    <p:sldId id="1044" r:id="rId20"/>
    <p:sldId id="1045" r:id="rId21"/>
    <p:sldId id="997" r:id="rId22"/>
    <p:sldId id="998" r:id="rId23"/>
    <p:sldId id="1001" r:id="rId24"/>
    <p:sldId id="1027" r:id="rId25"/>
    <p:sldId id="1059" r:id="rId26"/>
    <p:sldId id="1065" r:id="rId27"/>
    <p:sldId id="1047" r:id="rId28"/>
    <p:sldId id="1000" r:id="rId29"/>
    <p:sldId id="1048" r:id="rId30"/>
    <p:sldId id="1005" r:id="rId31"/>
    <p:sldId id="1007" r:id="rId32"/>
    <p:sldId id="1029" r:id="rId33"/>
    <p:sldId id="1060" r:id="rId34"/>
    <p:sldId id="1049" r:id="rId35"/>
    <p:sldId id="1050" r:id="rId36"/>
    <p:sldId id="961" r:id="rId37"/>
    <p:sldId id="962" r:id="rId38"/>
    <p:sldId id="963" r:id="rId39"/>
    <p:sldId id="964" r:id="rId40"/>
    <p:sldId id="1031" r:id="rId41"/>
    <p:sldId id="1061" r:id="rId42"/>
    <p:sldId id="1066" r:id="rId43"/>
    <p:sldId id="1052" r:id="rId44"/>
    <p:sldId id="1053" r:id="rId45"/>
    <p:sldId id="1015" r:id="rId46"/>
    <p:sldId id="972" r:id="rId47"/>
    <p:sldId id="974" r:id="rId48"/>
    <p:sldId id="1032" r:id="rId49"/>
    <p:sldId id="1062" r:id="rId50"/>
    <p:sldId id="975" r:id="rId51"/>
    <p:sldId id="976" r:id="rId52"/>
    <p:sldId id="1039" r:id="rId53"/>
    <p:sldId id="1063" r:id="rId54"/>
    <p:sldId id="1055" r:id="rId55"/>
    <p:sldId id="1056" r:id="rId56"/>
    <p:sldId id="1057" r:id="rId57"/>
    <p:sldId id="1058"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FD68A86B-875B-40D6-9FDF-B6FC2965A016}">
          <p14:sldIdLst>
            <p14:sldId id="258"/>
            <p14:sldId id="322"/>
            <p14:sldId id="378"/>
            <p14:sldId id="408"/>
            <p14:sldId id="409"/>
            <p14:sldId id="343"/>
            <p14:sldId id="260"/>
          </p14:sldIdLst>
        </p14:section>
        <p14:section name="Part 1" id="{205A6484-85C8-4AB8-86F3-2F229C5772E8}">
          <p14:sldIdLst>
            <p14:sldId id="344"/>
            <p14:sldId id="956"/>
            <p14:sldId id="959"/>
            <p14:sldId id="987"/>
            <p14:sldId id="1021"/>
            <p14:sldId id="1042"/>
            <p14:sldId id="994"/>
            <p14:sldId id="1023"/>
            <p14:sldId id="410"/>
          </p14:sldIdLst>
        </p14:section>
        <p14:section name="Part 2" id="{598707D8-CC3D-4E9D-9BDB-4538CEE5077A}">
          <p14:sldIdLst>
            <p14:sldId id="1064"/>
            <p14:sldId id="1044"/>
            <p14:sldId id="1045"/>
            <p14:sldId id="997"/>
            <p14:sldId id="998"/>
            <p14:sldId id="1001"/>
            <p14:sldId id="1027"/>
            <p14:sldId id="1059"/>
          </p14:sldIdLst>
        </p14:section>
        <p14:section name="Part 3" id="{0B127713-E245-40EB-84C1-01F53783BB99}">
          <p14:sldIdLst>
            <p14:sldId id="1065"/>
            <p14:sldId id="1047"/>
            <p14:sldId id="1000"/>
            <p14:sldId id="1048"/>
            <p14:sldId id="1005"/>
            <p14:sldId id="1007"/>
            <p14:sldId id="1029"/>
            <p14:sldId id="1060"/>
            <p14:sldId id="1049"/>
            <p14:sldId id="1050"/>
            <p14:sldId id="961"/>
            <p14:sldId id="962"/>
            <p14:sldId id="963"/>
            <p14:sldId id="964"/>
            <p14:sldId id="1031"/>
            <p14:sldId id="1061"/>
          </p14:sldIdLst>
        </p14:section>
        <p14:section name="Part 4" id="{57D02605-9A2D-4ED8-BFEB-2673D0CFB225}">
          <p14:sldIdLst>
            <p14:sldId id="1066"/>
            <p14:sldId id="1052"/>
            <p14:sldId id="1053"/>
            <p14:sldId id="1015"/>
            <p14:sldId id="972"/>
            <p14:sldId id="974"/>
            <p14:sldId id="1032"/>
            <p14:sldId id="1062"/>
            <p14:sldId id="975"/>
            <p14:sldId id="976"/>
            <p14:sldId id="1039"/>
            <p14:sldId id="1063"/>
          </p14:sldIdLst>
        </p14:section>
        <p14:section name="Closing" id="{99D0B9FF-F345-43FB-83E9-3843DF8198C7}">
          <p14:sldIdLst>
            <p14:sldId id="1055"/>
            <p14:sldId id="1056"/>
            <p14:sldId id="1057"/>
            <p14:sldId id="10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Stephanie" initials="JS" lastIdx="2" clrIdx="0">
    <p:extLst>
      <p:ext uri="{19B8F6BF-5375-455C-9EA6-DF929625EA0E}">
        <p15:presenceInfo xmlns:p15="http://schemas.microsoft.com/office/powerpoint/2012/main" userId="S-1-5-21-1472932569-214068005-926709054-19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95F"/>
    <a:srgbClr val="D0F4FC"/>
    <a:srgbClr val="8377D1"/>
    <a:srgbClr val="63717F"/>
    <a:srgbClr val="6A7988"/>
    <a:srgbClr val="001C54"/>
    <a:srgbClr val="002368"/>
    <a:srgbClr val="708090"/>
    <a:srgbClr val="FFFFFF"/>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3" autoAdjust="0"/>
    <p:restoredTop sz="68155" autoAdjust="0"/>
  </p:normalViewPr>
  <p:slideViewPr>
    <p:cSldViewPr snapToGrid="0">
      <p:cViewPr varScale="1">
        <p:scale>
          <a:sx n="77" d="100"/>
          <a:sy n="77" d="100"/>
        </p:scale>
        <p:origin x="2370" y="96"/>
      </p:cViewPr>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70" d="100"/>
          <a:sy n="70" d="100"/>
        </p:scale>
        <p:origin x="2481" y="4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A3A48-454F-154A-802B-212E85ADEF83}"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US"/>
        </a:p>
      </dgm:t>
    </dgm:pt>
    <dgm:pt modelId="{82566A81-7A86-4C4B-815C-811799C31F19}">
      <dgm:prSet phldrT="[Text]" custT="1"/>
      <dgm:spPr/>
      <dgm:t>
        <a:bodyPr/>
        <a:lstStyle/>
        <a:p>
          <a:pPr algn="ctr"/>
          <a:r>
            <a:rPr lang="en-US" sz="2000" dirty="0"/>
            <a:t>Pre-service</a:t>
          </a:r>
        </a:p>
      </dgm:t>
    </dgm:pt>
    <dgm:pt modelId="{7ABEA724-FB0F-624D-ABCB-B8A1E34437F0}" type="parTrans" cxnId="{DA7C9DC3-B000-AB4D-95D7-23E81618178E}">
      <dgm:prSet/>
      <dgm:spPr/>
      <dgm:t>
        <a:bodyPr/>
        <a:lstStyle/>
        <a:p>
          <a:endParaRPr lang="en-US"/>
        </a:p>
      </dgm:t>
    </dgm:pt>
    <dgm:pt modelId="{8D67BE4D-2200-8F47-AFBC-1049C022117B}" type="sibTrans" cxnId="{DA7C9DC3-B000-AB4D-95D7-23E81618178E}">
      <dgm:prSet/>
      <dgm:spPr/>
      <dgm:t>
        <a:bodyPr/>
        <a:lstStyle/>
        <a:p>
          <a:endParaRPr lang="en-US"/>
        </a:p>
      </dgm:t>
    </dgm:pt>
    <dgm:pt modelId="{1FB83F7E-DB0A-7541-B491-D39E5130221D}">
      <dgm:prSet phldrT="[Text]"/>
      <dgm:spPr/>
      <dgm:t>
        <a:bodyPr/>
        <a:lstStyle/>
        <a:p>
          <a:r>
            <a:rPr lang="en-US" dirty="0"/>
            <a:t>Become fluent with content and basic theory </a:t>
          </a:r>
        </a:p>
      </dgm:t>
    </dgm:pt>
    <dgm:pt modelId="{30D1CCC5-1B6F-C349-98A1-676FA3D85DC7}" type="parTrans" cxnId="{000BE859-C8F5-FB43-86BA-A4E9E942FCD4}">
      <dgm:prSet/>
      <dgm:spPr/>
      <dgm:t>
        <a:bodyPr/>
        <a:lstStyle/>
        <a:p>
          <a:endParaRPr lang="en-US"/>
        </a:p>
      </dgm:t>
    </dgm:pt>
    <dgm:pt modelId="{BDAF4590-E417-3B47-B1A1-724D1D904487}" type="sibTrans" cxnId="{000BE859-C8F5-FB43-86BA-A4E9E942FCD4}">
      <dgm:prSet/>
      <dgm:spPr/>
      <dgm:t>
        <a:bodyPr/>
        <a:lstStyle/>
        <a:p>
          <a:endParaRPr lang="en-US"/>
        </a:p>
      </dgm:t>
    </dgm:pt>
    <dgm:pt modelId="{8F7DDF7C-F965-1047-A771-F131B9F5CD47}">
      <dgm:prSet phldrT="[Text]" custT="1"/>
      <dgm:spPr/>
      <dgm:t>
        <a:bodyPr/>
        <a:lstStyle/>
        <a:p>
          <a:pPr algn="ctr"/>
          <a:r>
            <a:rPr lang="en-US" sz="2000" dirty="0"/>
            <a:t>New Teachers</a:t>
          </a:r>
        </a:p>
      </dgm:t>
    </dgm:pt>
    <dgm:pt modelId="{681E9FBB-6272-9B44-B5E5-4775FFA9CFF7}" type="parTrans" cxnId="{A6C3E3EA-00F9-E14F-B5D6-0F5EB5A01B9E}">
      <dgm:prSet/>
      <dgm:spPr/>
      <dgm:t>
        <a:bodyPr/>
        <a:lstStyle/>
        <a:p>
          <a:endParaRPr lang="en-US"/>
        </a:p>
      </dgm:t>
    </dgm:pt>
    <dgm:pt modelId="{E9B4F679-F448-CD46-BD09-6BC5F2108870}" type="sibTrans" cxnId="{A6C3E3EA-00F9-E14F-B5D6-0F5EB5A01B9E}">
      <dgm:prSet/>
      <dgm:spPr/>
      <dgm:t>
        <a:bodyPr/>
        <a:lstStyle/>
        <a:p>
          <a:endParaRPr lang="en-US"/>
        </a:p>
      </dgm:t>
    </dgm:pt>
    <dgm:pt modelId="{A0C1341D-2A3A-0241-A319-B88F95D3F299}">
      <dgm:prSet phldrT="[Text]"/>
      <dgm:spPr/>
      <dgm:t>
        <a:bodyPr/>
        <a:lstStyle/>
        <a:p>
          <a:r>
            <a:rPr lang="en-US" dirty="0"/>
            <a:t>Focus on moving from knowledge to practice</a:t>
          </a:r>
        </a:p>
      </dgm:t>
    </dgm:pt>
    <dgm:pt modelId="{EA75D376-F4BF-8D47-B793-2F749BE743A8}" type="parTrans" cxnId="{6480E69E-6FBF-DC44-A083-2FB8D7B058AF}">
      <dgm:prSet/>
      <dgm:spPr/>
      <dgm:t>
        <a:bodyPr/>
        <a:lstStyle/>
        <a:p>
          <a:endParaRPr lang="en-US"/>
        </a:p>
      </dgm:t>
    </dgm:pt>
    <dgm:pt modelId="{460D8546-4BE6-AD45-B2D7-567BD5FD2636}" type="sibTrans" cxnId="{6480E69E-6FBF-DC44-A083-2FB8D7B058AF}">
      <dgm:prSet/>
      <dgm:spPr/>
      <dgm:t>
        <a:bodyPr/>
        <a:lstStyle/>
        <a:p>
          <a:endParaRPr lang="en-US"/>
        </a:p>
      </dgm:t>
    </dgm:pt>
    <dgm:pt modelId="{8A5BC76C-9CD6-BD4B-A6D1-6ED238422F97}">
      <dgm:prSet phldrT="[Text]" custT="1"/>
      <dgm:spPr/>
      <dgm:t>
        <a:bodyPr/>
        <a:lstStyle/>
        <a:p>
          <a:pPr algn="ctr"/>
          <a:r>
            <a:rPr lang="en-US" sz="2000" dirty="0"/>
            <a:t>Experienced Teachers</a:t>
          </a:r>
        </a:p>
      </dgm:t>
    </dgm:pt>
    <dgm:pt modelId="{2B124FBE-A13D-154A-BFED-FA70B6B6752F}" type="parTrans" cxnId="{1FDE895B-850E-1F4E-9CFB-E8724D126CB7}">
      <dgm:prSet/>
      <dgm:spPr/>
      <dgm:t>
        <a:bodyPr/>
        <a:lstStyle/>
        <a:p>
          <a:endParaRPr lang="en-US"/>
        </a:p>
      </dgm:t>
    </dgm:pt>
    <dgm:pt modelId="{5890B37A-3EC2-9345-A43E-775F56E357C8}" type="sibTrans" cxnId="{1FDE895B-850E-1F4E-9CFB-E8724D126CB7}">
      <dgm:prSet/>
      <dgm:spPr/>
      <dgm:t>
        <a:bodyPr/>
        <a:lstStyle/>
        <a:p>
          <a:endParaRPr lang="en-US"/>
        </a:p>
      </dgm:t>
    </dgm:pt>
    <dgm:pt modelId="{EF97F04B-952D-0B45-A4B2-7845933D4467}">
      <dgm:prSet phldrT="[Text]"/>
      <dgm:spPr/>
      <dgm:t>
        <a:bodyPr/>
        <a:lstStyle/>
        <a:p>
          <a:r>
            <a:rPr lang="en-US" dirty="0"/>
            <a:t>Use activities as a self-reflection opportunity</a:t>
          </a:r>
        </a:p>
      </dgm:t>
    </dgm:pt>
    <dgm:pt modelId="{E24174DA-8AD6-D54B-A8E1-06BA0A79610B}" type="parTrans" cxnId="{151D64E6-02B8-B744-9E6F-81A9FF86FAA3}">
      <dgm:prSet/>
      <dgm:spPr/>
      <dgm:t>
        <a:bodyPr/>
        <a:lstStyle/>
        <a:p>
          <a:endParaRPr lang="en-US"/>
        </a:p>
      </dgm:t>
    </dgm:pt>
    <dgm:pt modelId="{81307B86-5190-1D4C-9874-30DF51CCDA3D}" type="sibTrans" cxnId="{151D64E6-02B8-B744-9E6F-81A9FF86FAA3}">
      <dgm:prSet/>
      <dgm:spPr/>
      <dgm:t>
        <a:bodyPr/>
        <a:lstStyle/>
        <a:p>
          <a:endParaRPr lang="en-US"/>
        </a:p>
      </dgm:t>
    </dgm:pt>
    <dgm:pt modelId="{ADEB1C42-6152-4A4D-B838-C23A502D92AB}">
      <dgm:prSet phldrT="[Text]"/>
      <dgm:spPr/>
      <dgm:t>
        <a:bodyPr/>
        <a:lstStyle/>
        <a:p>
          <a:r>
            <a:rPr lang="en-US" dirty="0"/>
            <a:t>Consider how you might coach or teach the skills/content to a new teacher in your building</a:t>
          </a:r>
        </a:p>
      </dgm:t>
    </dgm:pt>
    <dgm:pt modelId="{E1D3FD61-B484-F541-8599-DC0694898BC3}" type="parTrans" cxnId="{81A5A63E-0DEA-7C4B-82A9-9AA57226AD23}">
      <dgm:prSet/>
      <dgm:spPr/>
      <dgm:t>
        <a:bodyPr/>
        <a:lstStyle/>
        <a:p>
          <a:endParaRPr lang="en-US"/>
        </a:p>
      </dgm:t>
    </dgm:pt>
    <dgm:pt modelId="{E26CFCE3-112D-9747-BFDE-761F4A5ACE30}" type="sibTrans" cxnId="{81A5A63E-0DEA-7C4B-82A9-9AA57226AD23}">
      <dgm:prSet/>
      <dgm:spPr/>
      <dgm:t>
        <a:bodyPr/>
        <a:lstStyle/>
        <a:p>
          <a:endParaRPr lang="en-US"/>
        </a:p>
      </dgm:t>
    </dgm:pt>
    <dgm:pt modelId="{5A00EC57-226E-834F-A614-822801A740DD}">
      <dgm:prSet phldrT="[Text]"/>
      <dgm:spPr/>
      <dgm:t>
        <a:bodyPr/>
        <a:lstStyle/>
        <a:p>
          <a:r>
            <a:rPr lang="en-US" dirty="0"/>
            <a:t>Set a new implementation goal for yourself</a:t>
          </a:r>
        </a:p>
      </dgm:t>
    </dgm:pt>
    <dgm:pt modelId="{8FB656E1-732F-E14C-AB45-8A6526773A5A}" type="parTrans" cxnId="{E7EE3460-FD63-764C-B515-F59115A0C744}">
      <dgm:prSet/>
      <dgm:spPr/>
      <dgm:t>
        <a:bodyPr/>
        <a:lstStyle/>
        <a:p>
          <a:endParaRPr lang="en-US"/>
        </a:p>
      </dgm:t>
    </dgm:pt>
    <dgm:pt modelId="{5718F5BE-1D9C-104D-B5E0-0D5B43006302}" type="sibTrans" cxnId="{E7EE3460-FD63-764C-B515-F59115A0C744}">
      <dgm:prSet/>
      <dgm:spPr/>
      <dgm:t>
        <a:bodyPr/>
        <a:lstStyle/>
        <a:p>
          <a:endParaRPr lang="en-US"/>
        </a:p>
      </dgm:t>
    </dgm:pt>
    <dgm:pt modelId="{078654F5-6A23-BE48-AF3D-F3C7AF0F7B3A}">
      <dgm:prSet phldrT="[Text]"/>
      <dgm:spPr/>
      <dgm:t>
        <a:bodyPr/>
        <a:lstStyle/>
        <a:p>
          <a:r>
            <a:rPr lang="en-US" dirty="0"/>
            <a:t>Review resources to extend your learning with respect to culturally and contextually relevant implementation</a:t>
          </a:r>
        </a:p>
      </dgm:t>
    </dgm:pt>
    <dgm:pt modelId="{00069547-B637-104F-9B32-6B2922F8B560}" type="parTrans" cxnId="{14849B9A-7014-B748-AAD5-F9C95778AD81}">
      <dgm:prSet/>
      <dgm:spPr/>
      <dgm:t>
        <a:bodyPr/>
        <a:lstStyle/>
        <a:p>
          <a:endParaRPr lang="en-US"/>
        </a:p>
      </dgm:t>
    </dgm:pt>
    <dgm:pt modelId="{982D96C5-ACBD-4A40-97C1-A9325D8D14C6}" type="sibTrans" cxnId="{14849B9A-7014-B748-AAD5-F9C95778AD81}">
      <dgm:prSet/>
      <dgm:spPr/>
      <dgm:t>
        <a:bodyPr/>
        <a:lstStyle/>
        <a:p>
          <a:endParaRPr lang="en-US"/>
        </a:p>
      </dgm:t>
    </dgm:pt>
    <dgm:pt modelId="{C51A2E15-1E85-5841-9CC4-18AACD09D880}">
      <dgm:prSet phldrT="[Text]"/>
      <dgm:spPr/>
      <dgm:t>
        <a:bodyPr/>
        <a:lstStyle/>
        <a:p>
          <a:r>
            <a:rPr lang="en-US" dirty="0"/>
            <a:t>Look for examples of implementation in your clinic placements </a:t>
          </a:r>
        </a:p>
      </dgm:t>
    </dgm:pt>
    <dgm:pt modelId="{0D91A097-3669-4B42-8A41-CD8EA8802F45}" type="parTrans" cxnId="{B54ACF71-0EC7-A047-9C1B-6BAE3FD3D870}">
      <dgm:prSet/>
      <dgm:spPr/>
      <dgm:t>
        <a:bodyPr/>
        <a:lstStyle/>
        <a:p>
          <a:endParaRPr lang="en-US"/>
        </a:p>
      </dgm:t>
    </dgm:pt>
    <dgm:pt modelId="{D2CB6C83-0CA2-BE45-8DF6-03BE014A3A51}" type="sibTrans" cxnId="{B54ACF71-0EC7-A047-9C1B-6BAE3FD3D870}">
      <dgm:prSet/>
      <dgm:spPr/>
      <dgm:t>
        <a:bodyPr/>
        <a:lstStyle/>
        <a:p>
          <a:endParaRPr lang="en-US"/>
        </a:p>
      </dgm:t>
    </dgm:pt>
    <dgm:pt modelId="{DC596E0C-5ABD-094E-8C62-6C5CA3C1B7C0}">
      <dgm:prSet phldrT="[Text]"/>
      <dgm:spPr/>
      <dgm:t>
        <a:bodyPr/>
        <a:lstStyle/>
        <a:p>
          <a:r>
            <a:rPr lang="en-US" dirty="0"/>
            <a:t>Video record or ask for feedback on your implementation of key practices during your student teaching</a:t>
          </a:r>
        </a:p>
      </dgm:t>
    </dgm:pt>
    <dgm:pt modelId="{8FFC01F0-5C3F-1E41-BC6C-CCAABCEE4CA4}" type="parTrans" cxnId="{1FEB258F-239D-0D45-996B-6DD47456E761}">
      <dgm:prSet/>
      <dgm:spPr/>
      <dgm:t>
        <a:bodyPr/>
        <a:lstStyle/>
        <a:p>
          <a:endParaRPr lang="en-US"/>
        </a:p>
      </dgm:t>
    </dgm:pt>
    <dgm:pt modelId="{DCA81FBF-96C2-E742-B76D-905C70FC1C11}" type="sibTrans" cxnId="{1FEB258F-239D-0D45-996B-6DD47456E761}">
      <dgm:prSet/>
      <dgm:spPr/>
      <dgm:t>
        <a:bodyPr/>
        <a:lstStyle/>
        <a:p>
          <a:endParaRPr lang="en-US"/>
        </a:p>
      </dgm:t>
    </dgm:pt>
    <dgm:pt modelId="{81D46EB5-72EC-8645-AFB3-FD39295B2470}">
      <dgm:prSet phldrT="[Text]"/>
      <dgm:spPr/>
      <dgm:t>
        <a:bodyPr/>
        <a:lstStyle/>
        <a:p>
          <a:r>
            <a:rPr lang="en-US" dirty="0"/>
            <a:t>Set implementation goals and either self-monitor or ask for peer/coach feedback on your use of key skills</a:t>
          </a:r>
        </a:p>
      </dgm:t>
    </dgm:pt>
    <dgm:pt modelId="{63C2B1D6-19B5-404B-93AC-ADC0773F10A1}" type="parTrans" cxnId="{471C214C-21F6-B448-BFE9-1DA7F2F1D5BF}">
      <dgm:prSet/>
      <dgm:spPr/>
      <dgm:t>
        <a:bodyPr/>
        <a:lstStyle/>
        <a:p>
          <a:endParaRPr lang="en-US"/>
        </a:p>
      </dgm:t>
    </dgm:pt>
    <dgm:pt modelId="{D0E8EF35-54FB-C242-9A48-E1351ADB8673}" type="sibTrans" cxnId="{471C214C-21F6-B448-BFE9-1DA7F2F1D5BF}">
      <dgm:prSet/>
      <dgm:spPr/>
      <dgm:t>
        <a:bodyPr/>
        <a:lstStyle/>
        <a:p>
          <a:endParaRPr lang="en-US"/>
        </a:p>
      </dgm:t>
    </dgm:pt>
    <dgm:pt modelId="{41FF13FC-E1ED-C847-BD9D-0781F0F2DEF1}">
      <dgm:prSet phldrT="[Text]"/>
      <dgm:spPr/>
      <dgm:t>
        <a:bodyPr/>
        <a:lstStyle/>
        <a:p>
          <a:r>
            <a:rPr lang="en-US" dirty="0"/>
            <a:t>When a practice isn’t working, use your understanding of theory to help you modify or intensify a practice to improve outcomes</a:t>
          </a:r>
        </a:p>
      </dgm:t>
    </dgm:pt>
    <dgm:pt modelId="{7F2925A0-B033-1640-A658-BDC8A03B4659}" type="parTrans" cxnId="{E5979121-0FA6-0D42-81B4-4247C8F6FD25}">
      <dgm:prSet/>
      <dgm:spPr/>
      <dgm:t>
        <a:bodyPr/>
        <a:lstStyle/>
        <a:p>
          <a:endParaRPr lang="en-US"/>
        </a:p>
      </dgm:t>
    </dgm:pt>
    <dgm:pt modelId="{A9790C92-0A29-774B-B1DF-0EC740149612}" type="sibTrans" cxnId="{E5979121-0FA6-0D42-81B4-4247C8F6FD25}">
      <dgm:prSet/>
      <dgm:spPr/>
      <dgm:t>
        <a:bodyPr/>
        <a:lstStyle/>
        <a:p>
          <a:endParaRPr lang="en-US"/>
        </a:p>
      </dgm:t>
    </dgm:pt>
    <dgm:pt modelId="{56879E31-337D-9644-A420-17D6C68FBC98}" type="pres">
      <dgm:prSet presAssocID="{BEEA3A48-454F-154A-802B-212E85ADEF83}" presName="linearFlow" presStyleCnt="0">
        <dgm:presLayoutVars>
          <dgm:dir/>
          <dgm:animLvl val="lvl"/>
          <dgm:resizeHandles val="exact"/>
        </dgm:presLayoutVars>
      </dgm:prSet>
      <dgm:spPr/>
    </dgm:pt>
    <dgm:pt modelId="{256CAC86-ADF5-C244-A7AE-96DE973E9720}" type="pres">
      <dgm:prSet presAssocID="{82566A81-7A86-4C4B-815C-811799C31F19}" presName="composite" presStyleCnt="0"/>
      <dgm:spPr/>
    </dgm:pt>
    <dgm:pt modelId="{AC46254B-1106-3F44-A905-06E832E701BE}" type="pres">
      <dgm:prSet presAssocID="{82566A81-7A86-4C4B-815C-811799C31F19}" presName="parTx" presStyleLbl="node1" presStyleIdx="0" presStyleCnt="3">
        <dgm:presLayoutVars>
          <dgm:chMax val="0"/>
          <dgm:chPref val="0"/>
          <dgm:bulletEnabled val="1"/>
        </dgm:presLayoutVars>
      </dgm:prSet>
      <dgm:spPr/>
    </dgm:pt>
    <dgm:pt modelId="{4EE702CF-138E-0D4D-8669-5566BAFA2D3A}" type="pres">
      <dgm:prSet presAssocID="{82566A81-7A86-4C4B-815C-811799C31F19}" presName="parSh" presStyleLbl="node1" presStyleIdx="0" presStyleCnt="3"/>
      <dgm:spPr/>
    </dgm:pt>
    <dgm:pt modelId="{63C2B86F-C339-A644-A0A5-8D17AF622403}" type="pres">
      <dgm:prSet presAssocID="{82566A81-7A86-4C4B-815C-811799C31F19}" presName="desTx" presStyleLbl="fgAcc1" presStyleIdx="0" presStyleCnt="3">
        <dgm:presLayoutVars>
          <dgm:bulletEnabled val="1"/>
        </dgm:presLayoutVars>
      </dgm:prSet>
      <dgm:spPr/>
    </dgm:pt>
    <dgm:pt modelId="{66AE0118-AAE6-344F-8859-8AB38F867746}" type="pres">
      <dgm:prSet presAssocID="{8D67BE4D-2200-8F47-AFBC-1049C022117B}" presName="sibTrans" presStyleLbl="sibTrans2D1" presStyleIdx="0" presStyleCnt="2"/>
      <dgm:spPr/>
    </dgm:pt>
    <dgm:pt modelId="{F88EE6C8-62E7-2C44-A0AE-52B5BA77BD2A}" type="pres">
      <dgm:prSet presAssocID="{8D67BE4D-2200-8F47-AFBC-1049C022117B}" presName="connTx" presStyleLbl="sibTrans2D1" presStyleIdx="0" presStyleCnt="2"/>
      <dgm:spPr/>
    </dgm:pt>
    <dgm:pt modelId="{13B3C5AD-DDDD-7A45-A238-6DC685E476FC}" type="pres">
      <dgm:prSet presAssocID="{8F7DDF7C-F965-1047-A771-F131B9F5CD47}" presName="composite" presStyleCnt="0"/>
      <dgm:spPr/>
    </dgm:pt>
    <dgm:pt modelId="{11E2CB36-D95E-3F45-BCF5-B59641EA136B}" type="pres">
      <dgm:prSet presAssocID="{8F7DDF7C-F965-1047-A771-F131B9F5CD47}" presName="parTx" presStyleLbl="node1" presStyleIdx="0" presStyleCnt="3">
        <dgm:presLayoutVars>
          <dgm:chMax val="0"/>
          <dgm:chPref val="0"/>
          <dgm:bulletEnabled val="1"/>
        </dgm:presLayoutVars>
      </dgm:prSet>
      <dgm:spPr/>
    </dgm:pt>
    <dgm:pt modelId="{54717E25-7AA8-E34A-A3F5-DEA4C45C2E19}" type="pres">
      <dgm:prSet presAssocID="{8F7DDF7C-F965-1047-A771-F131B9F5CD47}" presName="parSh" presStyleLbl="node1" presStyleIdx="1" presStyleCnt="3"/>
      <dgm:spPr/>
    </dgm:pt>
    <dgm:pt modelId="{3B369317-152F-0846-AC40-1C8FD6D6754F}" type="pres">
      <dgm:prSet presAssocID="{8F7DDF7C-F965-1047-A771-F131B9F5CD47}" presName="desTx" presStyleLbl="fgAcc1" presStyleIdx="1" presStyleCnt="3">
        <dgm:presLayoutVars>
          <dgm:bulletEnabled val="1"/>
        </dgm:presLayoutVars>
      </dgm:prSet>
      <dgm:spPr/>
    </dgm:pt>
    <dgm:pt modelId="{4A58222B-1BB2-9F40-BE77-B7B4AA6FCDAE}" type="pres">
      <dgm:prSet presAssocID="{E9B4F679-F448-CD46-BD09-6BC5F2108870}" presName="sibTrans" presStyleLbl="sibTrans2D1" presStyleIdx="1" presStyleCnt="2"/>
      <dgm:spPr/>
    </dgm:pt>
    <dgm:pt modelId="{49D3D480-4A48-FB44-BB04-DD63115983E5}" type="pres">
      <dgm:prSet presAssocID="{E9B4F679-F448-CD46-BD09-6BC5F2108870}" presName="connTx" presStyleLbl="sibTrans2D1" presStyleIdx="1" presStyleCnt="2"/>
      <dgm:spPr/>
    </dgm:pt>
    <dgm:pt modelId="{16A606B5-C65E-1744-ACA3-ABC339DCDC38}" type="pres">
      <dgm:prSet presAssocID="{8A5BC76C-9CD6-BD4B-A6D1-6ED238422F97}" presName="composite" presStyleCnt="0"/>
      <dgm:spPr/>
    </dgm:pt>
    <dgm:pt modelId="{FD964025-3DF1-E946-B796-013E291C6A90}" type="pres">
      <dgm:prSet presAssocID="{8A5BC76C-9CD6-BD4B-A6D1-6ED238422F97}" presName="parTx" presStyleLbl="node1" presStyleIdx="1" presStyleCnt="3">
        <dgm:presLayoutVars>
          <dgm:chMax val="0"/>
          <dgm:chPref val="0"/>
          <dgm:bulletEnabled val="1"/>
        </dgm:presLayoutVars>
      </dgm:prSet>
      <dgm:spPr/>
    </dgm:pt>
    <dgm:pt modelId="{DE1436E0-4BF3-CB4E-A889-102C52BD3C3D}" type="pres">
      <dgm:prSet presAssocID="{8A5BC76C-9CD6-BD4B-A6D1-6ED238422F97}" presName="parSh" presStyleLbl="node1" presStyleIdx="2" presStyleCnt="3"/>
      <dgm:spPr/>
    </dgm:pt>
    <dgm:pt modelId="{5674F3AF-C665-9746-9B76-874571840816}" type="pres">
      <dgm:prSet presAssocID="{8A5BC76C-9CD6-BD4B-A6D1-6ED238422F97}" presName="desTx" presStyleLbl="fgAcc1" presStyleIdx="2" presStyleCnt="3">
        <dgm:presLayoutVars>
          <dgm:bulletEnabled val="1"/>
        </dgm:presLayoutVars>
      </dgm:prSet>
      <dgm:spPr/>
    </dgm:pt>
  </dgm:ptLst>
  <dgm:cxnLst>
    <dgm:cxn modelId="{11D5BE08-F126-554A-96C6-60096114B3CD}" type="presOf" srcId="{82566A81-7A86-4C4B-815C-811799C31F19}" destId="{4EE702CF-138E-0D4D-8669-5566BAFA2D3A}" srcOrd="1" destOrd="0" presId="urn:microsoft.com/office/officeart/2005/8/layout/process3"/>
    <dgm:cxn modelId="{AF6EBC1B-182A-EF40-87EF-767C17DDA193}" type="presOf" srcId="{81D46EB5-72EC-8645-AFB3-FD39295B2470}" destId="{3B369317-152F-0846-AC40-1C8FD6D6754F}" srcOrd="0" destOrd="1" presId="urn:microsoft.com/office/officeart/2005/8/layout/process3"/>
    <dgm:cxn modelId="{E5979121-0FA6-0D42-81B4-4247C8F6FD25}" srcId="{8F7DDF7C-F965-1047-A771-F131B9F5CD47}" destId="{41FF13FC-E1ED-C847-BD9D-0781F0F2DEF1}" srcOrd="2" destOrd="0" parTransId="{7F2925A0-B033-1640-A658-BDC8A03B4659}" sibTransId="{A9790C92-0A29-774B-B1DF-0EC740149612}"/>
    <dgm:cxn modelId="{73145A23-9D6A-A044-A8DE-56B324C89C39}" type="presOf" srcId="{8D67BE4D-2200-8F47-AFBC-1049C022117B}" destId="{F88EE6C8-62E7-2C44-A0AE-52B5BA77BD2A}" srcOrd="1" destOrd="0" presId="urn:microsoft.com/office/officeart/2005/8/layout/process3"/>
    <dgm:cxn modelId="{789DBD3B-344B-5444-A90B-B63A0000655E}" type="presOf" srcId="{ADEB1C42-6152-4A4D-B838-C23A502D92AB}" destId="{5674F3AF-C665-9746-9B76-874571840816}" srcOrd="0" destOrd="2" presId="urn:microsoft.com/office/officeart/2005/8/layout/process3"/>
    <dgm:cxn modelId="{CB2BAD3C-B2E3-E342-8242-BEACE9F33E1F}" type="presOf" srcId="{1FB83F7E-DB0A-7541-B491-D39E5130221D}" destId="{63C2B86F-C339-A644-A0A5-8D17AF622403}" srcOrd="0" destOrd="0" presId="urn:microsoft.com/office/officeart/2005/8/layout/process3"/>
    <dgm:cxn modelId="{81A5A63E-0DEA-7C4B-82A9-9AA57226AD23}" srcId="{8A5BC76C-9CD6-BD4B-A6D1-6ED238422F97}" destId="{ADEB1C42-6152-4A4D-B838-C23A502D92AB}" srcOrd="2" destOrd="0" parTransId="{E1D3FD61-B484-F541-8599-DC0694898BC3}" sibTransId="{E26CFCE3-112D-9747-BFDE-761F4A5ACE30}"/>
    <dgm:cxn modelId="{1FDE895B-850E-1F4E-9CFB-E8724D126CB7}" srcId="{BEEA3A48-454F-154A-802B-212E85ADEF83}" destId="{8A5BC76C-9CD6-BD4B-A6D1-6ED238422F97}" srcOrd="2" destOrd="0" parTransId="{2B124FBE-A13D-154A-BFED-FA70B6B6752F}" sibTransId="{5890B37A-3EC2-9345-A43E-775F56E357C8}"/>
    <dgm:cxn modelId="{E7EE3460-FD63-764C-B515-F59115A0C744}" srcId="{8A5BC76C-9CD6-BD4B-A6D1-6ED238422F97}" destId="{5A00EC57-226E-834F-A614-822801A740DD}" srcOrd="1" destOrd="0" parTransId="{8FB656E1-732F-E14C-AB45-8A6526773A5A}" sibTransId="{5718F5BE-1D9C-104D-B5E0-0D5B43006302}"/>
    <dgm:cxn modelId="{471C214C-21F6-B448-BFE9-1DA7F2F1D5BF}" srcId="{8F7DDF7C-F965-1047-A771-F131B9F5CD47}" destId="{81D46EB5-72EC-8645-AFB3-FD39295B2470}" srcOrd="1" destOrd="0" parTransId="{63C2B1D6-19B5-404B-93AC-ADC0773F10A1}" sibTransId="{D0E8EF35-54FB-C242-9A48-E1351ADB8673}"/>
    <dgm:cxn modelId="{E102524E-3E48-0849-9219-76BC07A26E6E}" type="presOf" srcId="{BEEA3A48-454F-154A-802B-212E85ADEF83}" destId="{56879E31-337D-9644-A420-17D6C68FBC98}" srcOrd="0" destOrd="0" presId="urn:microsoft.com/office/officeart/2005/8/layout/process3"/>
    <dgm:cxn modelId="{EA819B4E-C103-6D46-965E-AA2A71647FE0}" type="presOf" srcId="{DC596E0C-5ABD-094E-8C62-6C5CA3C1B7C0}" destId="{63C2B86F-C339-A644-A0A5-8D17AF622403}" srcOrd="0" destOrd="2" presId="urn:microsoft.com/office/officeart/2005/8/layout/process3"/>
    <dgm:cxn modelId="{B54ACF71-0EC7-A047-9C1B-6BAE3FD3D870}" srcId="{82566A81-7A86-4C4B-815C-811799C31F19}" destId="{C51A2E15-1E85-5841-9CC4-18AACD09D880}" srcOrd="1" destOrd="0" parTransId="{0D91A097-3669-4B42-8A41-CD8EA8802F45}" sibTransId="{D2CB6C83-0CA2-BE45-8DF6-03BE014A3A51}"/>
    <dgm:cxn modelId="{C75F7152-8B98-244F-AC01-B13535FF2766}" type="presOf" srcId="{41FF13FC-E1ED-C847-BD9D-0781F0F2DEF1}" destId="{3B369317-152F-0846-AC40-1C8FD6D6754F}" srcOrd="0" destOrd="2" presId="urn:microsoft.com/office/officeart/2005/8/layout/process3"/>
    <dgm:cxn modelId="{3556DC55-1D79-1040-94D6-12AD1FBD3EB4}" type="presOf" srcId="{8F7DDF7C-F965-1047-A771-F131B9F5CD47}" destId="{11E2CB36-D95E-3F45-BCF5-B59641EA136B}" srcOrd="0" destOrd="0" presId="urn:microsoft.com/office/officeart/2005/8/layout/process3"/>
    <dgm:cxn modelId="{8CB97457-1CCA-7148-968C-08971E6771AD}" type="presOf" srcId="{8A5BC76C-9CD6-BD4B-A6D1-6ED238422F97}" destId="{FD964025-3DF1-E946-B796-013E291C6A90}" srcOrd="0" destOrd="0" presId="urn:microsoft.com/office/officeart/2005/8/layout/process3"/>
    <dgm:cxn modelId="{000BE859-C8F5-FB43-86BA-A4E9E942FCD4}" srcId="{82566A81-7A86-4C4B-815C-811799C31F19}" destId="{1FB83F7E-DB0A-7541-B491-D39E5130221D}" srcOrd="0" destOrd="0" parTransId="{30D1CCC5-1B6F-C349-98A1-676FA3D85DC7}" sibTransId="{BDAF4590-E417-3B47-B1A1-724D1D904487}"/>
    <dgm:cxn modelId="{A536A67D-E47B-EB4D-8407-BB9B34B4DB02}" type="presOf" srcId="{5A00EC57-226E-834F-A614-822801A740DD}" destId="{5674F3AF-C665-9746-9B76-874571840816}" srcOrd="0" destOrd="1" presId="urn:microsoft.com/office/officeart/2005/8/layout/process3"/>
    <dgm:cxn modelId="{1FEB258F-239D-0D45-996B-6DD47456E761}" srcId="{82566A81-7A86-4C4B-815C-811799C31F19}" destId="{DC596E0C-5ABD-094E-8C62-6C5CA3C1B7C0}" srcOrd="2" destOrd="0" parTransId="{8FFC01F0-5C3F-1E41-BC6C-CCAABCEE4CA4}" sibTransId="{DCA81FBF-96C2-E742-B76D-905C70FC1C11}"/>
    <dgm:cxn modelId="{14849B9A-7014-B748-AAD5-F9C95778AD81}" srcId="{8A5BC76C-9CD6-BD4B-A6D1-6ED238422F97}" destId="{078654F5-6A23-BE48-AF3D-F3C7AF0F7B3A}" srcOrd="3" destOrd="0" parTransId="{00069547-B637-104F-9B32-6B2922F8B560}" sibTransId="{982D96C5-ACBD-4A40-97C1-A9325D8D14C6}"/>
    <dgm:cxn modelId="{6480E69E-6FBF-DC44-A083-2FB8D7B058AF}" srcId="{8F7DDF7C-F965-1047-A771-F131B9F5CD47}" destId="{A0C1341D-2A3A-0241-A319-B88F95D3F299}" srcOrd="0" destOrd="0" parTransId="{EA75D376-F4BF-8D47-B793-2F749BE743A8}" sibTransId="{460D8546-4BE6-AD45-B2D7-567BD5FD2636}"/>
    <dgm:cxn modelId="{DA7C9DC3-B000-AB4D-95D7-23E81618178E}" srcId="{BEEA3A48-454F-154A-802B-212E85ADEF83}" destId="{82566A81-7A86-4C4B-815C-811799C31F19}" srcOrd="0" destOrd="0" parTransId="{7ABEA724-FB0F-624D-ABCB-B8A1E34437F0}" sibTransId="{8D67BE4D-2200-8F47-AFBC-1049C022117B}"/>
    <dgm:cxn modelId="{2DAEF3C6-9E89-AE42-8136-6FD71EFC21C7}" type="presOf" srcId="{E9B4F679-F448-CD46-BD09-6BC5F2108870}" destId="{4A58222B-1BB2-9F40-BE77-B7B4AA6FCDAE}" srcOrd="0" destOrd="0" presId="urn:microsoft.com/office/officeart/2005/8/layout/process3"/>
    <dgm:cxn modelId="{2E226BC7-058D-474B-B17F-D398B78B7E29}" type="presOf" srcId="{8F7DDF7C-F965-1047-A771-F131B9F5CD47}" destId="{54717E25-7AA8-E34A-A3F5-DEA4C45C2E19}" srcOrd="1" destOrd="0" presId="urn:microsoft.com/office/officeart/2005/8/layout/process3"/>
    <dgm:cxn modelId="{AC91FED1-7F6B-4D47-80DD-51E05AACEF25}" type="presOf" srcId="{EF97F04B-952D-0B45-A4B2-7845933D4467}" destId="{5674F3AF-C665-9746-9B76-874571840816}" srcOrd="0" destOrd="0" presId="urn:microsoft.com/office/officeart/2005/8/layout/process3"/>
    <dgm:cxn modelId="{61610AD5-10FE-CE43-96C1-ACA053F7AC4A}" type="presOf" srcId="{8D67BE4D-2200-8F47-AFBC-1049C022117B}" destId="{66AE0118-AAE6-344F-8859-8AB38F867746}" srcOrd="0" destOrd="0" presId="urn:microsoft.com/office/officeart/2005/8/layout/process3"/>
    <dgm:cxn modelId="{3F502DE0-3599-114C-AC10-10964FB299DB}" type="presOf" srcId="{8A5BC76C-9CD6-BD4B-A6D1-6ED238422F97}" destId="{DE1436E0-4BF3-CB4E-A889-102C52BD3C3D}" srcOrd="1" destOrd="0" presId="urn:microsoft.com/office/officeart/2005/8/layout/process3"/>
    <dgm:cxn modelId="{A3F14AE1-4FBA-9744-9492-31A895BCD69C}" type="presOf" srcId="{078654F5-6A23-BE48-AF3D-F3C7AF0F7B3A}" destId="{5674F3AF-C665-9746-9B76-874571840816}" srcOrd="0" destOrd="3" presId="urn:microsoft.com/office/officeart/2005/8/layout/process3"/>
    <dgm:cxn modelId="{656486E2-CEA7-6849-B9ED-2226E033890F}" type="presOf" srcId="{E9B4F679-F448-CD46-BD09-6BC5F2108870}" destId="{49D3D480-4A48-FB44-BB04-DD63115983E5}" srcOrd="1" destOrd="0" presId="urn:microsoft.com/office/officeart/2005/8/layout/process3"/>
    <dgm:cxn modelId="{151D64E6-02B8-B744-9E6F-81A9FF86FAA3}" srcId="{8A5BC76C-9CD6-BD4B-A6D1-6ED238422F97}" destId="{EF97F04B-952D-0B45-A4B2-7845933D4467}" srcOrd="0" destOrd="0" parTransId="{E24174DA-8AD6-D54B-A8E1-06BA0A79610B}" sibTransId="{81307B86-5190-1D4C-9874-30DF51CCDA3D}"/>
    <dgm:cxn modelId="{A6C3E3EA-00F9-E14F-B5D6-0F5EB5A01B9E}" srcId="{BEEA3A48-454F-154A-802B-212E85ADEF83}" destId="{8F7DDF7C-F965-1047-A771-F131B9F5CD47}" srcOrd="1" destOrd="0" parTransId="{681E9FBB-6272-9B44-B5E5-4775FFA9CFF7}" sibTransId="{E9B4F679-F448-CD46-BD09-6BC5F2108870}"/>
    <dgm:cxn modelId="{46A3B2ED-7A84-764B-A5EF-90C841689561}" type="presOf" srcId="{82566A81-7A86-4C4B-815C-811799C31F19}" destId="{AC46254B-1106-3F44-A905-06E832E701BE}" srcOrd="0" destOrd="0" presId="urn:microsoft.com/office/officeart/2005/8/layout/process3"/>
    <dgm:cxn modelId="{366032F1-C06D-9142-9EEC-29BEAEF1EEF9}" type="presOf" srcId="{C51A2E15-1E85-5841-9CC4-18AACD09D880}" destId="{63C2B86F-C339-A644-A0A5-8D17AF622403}" srcOrd="0" destOrd="1" presId="urn:microsoft.com/office/officeart/2005/8/layout/process3"/>
    <dgm:cxn modelId="{4E6CE5F3-F1A0-A841-B1DF-891702C790AF}" type="presOf" srcId="{A0C1341D-2A3A-0241-A319-B88F95D3F299}" destId="{3B369317-152F-0846-AC40-1C8FD6D6754F}" srcOrd="0" destOrd="0" presId="urn:microsoft.com/office/officeart/2005/8/layout/process3"/>
    <dgm:cxn modelId="{2A843498-10A0-7D41-890D-17A4A23CC63B}" type="presParOf" srcId="{56879E31-337D-9644-A420-17D6C68FBC98}" destId="{256CAC86-ADF5-C244-A7AE-96DE973E9720}" srcOrd="0" destOrd="0" presId="urn:microsoft.com/office/officeart/2005/8/layout/process3"/>
    <dgm:cxn modelId="{1AED5E61-6757-AD45-9E20-D7513730084A}" type="presParOf" srcId="{256CAC86-ADF5-C244-A7AE-96DE973E9720}" destId="{AC46254B-1106-3F44-A905-06E832E701BE}" srcOrd="0" destOrd="0" presId="urn:microsoft.com/office/officeart/2005/8/layout/process3"/>
    <dgm:cxn modelId="{1DDC381F-CEF9-2D46-A46A-780AE445F044}" type="presParOf" srcId="{256CAC86-ADF5-C244-A7AE-96DE973E9720}" destId="{4EE702CF-138E-0D4D-8669-5566BAFA2D3A}" srcOrd="1" destOrd="0" presId="urn:microsoft.com/office/officeart/2005/8/layout/process3"/>
    <dgm:cxn modelId="{2D955967-24DC-DC40-B77C-FF1BF3F2A8B2}" type="presParOf" srcId="{256CAC86-ADF5-C244-A7AE-96DE973E9720}" destId="{63C2B86F-C339-A644-A0A5-8D17AF622403}" srcOrd="2" destOrd="0" presId="urn:microsoft.com/office/officeart/2005/8/layout/process3"/>
    <dgm:cxn modelId="{A185BC00-9B4A-0F41-979D-1991C0BD8389}" type="presParOf" srcId="{56879E31-337D-9644-A420-17D6C68FBC98}" destId="{66AE0118-AAE6-344F-8859-8AB38F867746}" srcOrd="1" destOrd="0" presId="urn:microsoft.com/office/officeart/2005/8/layout/process3"/>
    <dgm:cxn modelId="{BF7CC0F6-2A93-0E48-AF00-146ED4AA974B}" type="presParOf" srcId="{66AE0118-AAE6-344F-8859-8AB38F867746}" destId="{F88EE6C8-62E7-2C44-A0AE-52B5BA77BD2A}" srcOrd="0" destOrd="0" presId="urn:microsoft.com/office/officeart/2005/8/layout/process3"/>
    <dgm:cxn modelId="{F129709B-A08E-8442-95BD-79E712E6A662}" type="presParOf" srcId="{56879E31-337D-9644-A420-17D6C68FBC98}" destId="{13B3C5AD-DDDD-7A45-A238-6DC685E476FC}" srcOrd="2" destOrd="0" presId="urn:microsoft.com/office/officeart/2005/8/layout/process3"/>
    <dgm:cxn modelId="{74E4AEDC-9C4E-AF49-8D55-A74B7055A035}" type="presParOf" srcId="{13B3C5AD-DDDD-7A45-A238-6DC685E476FC}" destId="{11E2CB36-D95E-3F45-BCF5-B59641EA136B}" srcOrd="0" destOrd="0" presId="urn:microsoft.com/office/officeart/2005/8/layout/process3"/>
    <dgm:cxn modelId="{4F80FD33-7DF2-F541-9851-B2A34E5A2B6D}" type="presParOf" srcId="{13B3C5AD-DDDD-7A45-A238-6DC685E476FC}" destId="{54717E25-7AA8-E34A-A3F5-DEA4C45C2E19}" srcOrd="1" destOrd="0" presId="urn:microsoft.com/office/officeart/2005/8/layout/process3"/>
    <dgm:cxn modelId="{558EF286-A465-0D42-8A3E-9138CDDCB89F}" type="presParOf" srcId="{13B3C5AD-DDDD-7A45-A238-6DC685E476FC}" destId="{3B369317-152F-0846-AC40-1C8FD6D6754F}" srcOrd="2" destOrd="0" presId="urn:microsoft.com/office/officeart/2005/8/layout/process3"/>
    <dgm:cxn modelId="{86C6DCC7-12F8-D346-80A3-13A9EF7D07CD}" type="presParOf" srcId="{56879E31-337D-9644-A420-17D6C68FBC98}" destId="{4A58222B-1BB2-9F40-BE77-B7B4AA6FCDAE}" srcOrd="3" destOrd="0" presId="urn:microsoft.com/office/officeart/2005/8/layout/process3"/>
    <dgm:cxn modelId="{92F64811-2372-B645-986B-B72931B51A03}" type="presParOf" srcId="{4A58222B-1BB2-9F40-BE77-B7B4AA6FCDAE}" destId="{49D3D480-4A48-FB44-BB04-DD63115983E5}" srcOrd="0" destOrd="0" presId="urn:microsoft.com/office/officeart/2005/8/layout/process3"/>
    <dgm:cxn modelId="{F5AFE29B-50D0-244F-A5A3-43C6BF5E52B1}" type="presParOf" srcId="{56879E31-337D-9644-A420-17D6C68FBC98}" destId="{16A606B5-C65E-1744-ACA3-ABC339DCDC38}" srcOrd="4" destOrd="0" presId="urn:microsoft.com/office/officeart/2005/8/layout/process3"/>
    <dgm:cxn modelId="{8E4E1F00-7564-664B-8B73-2AD1E32157A6}" type="presParOf" srcId="{16A606B5-C65E-1744-ACA3-ABC339DCDC38}" destId="{FD964025-3DF1-E946-B796-013E291C6A90}" srcOrd="0" destOrd="0" presId="urn:microsoft.com/office/officeart/2005/8/layout/process3"/>
    <dgm:cxn modelId="{6631895F-6931-EE4B-951A-1C6E2842377A}" type="presParOf" srcId="{16A606B5-C65E-1744-ACA3-ABC339DCDC38}" destId="{DE1436E0-4BF3-CB4E-A889-102C52BD3C3D}" srcOrd="1" destOrd="0" presId="urn:microsoft.com/office/officeart/2005/8/layout/process3"/>
    <dgm:cxn modelId="{CD09F20B-B195-2144-B204-E5C78FCC7F48}" type="presParOf" srcId="{16A606B5-C65E-1744-ACA3-ABC339DCDC38}" destId="{5674F3AF-C665-9746-9B76-874571840816}"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879B3B-8945-8C4D-BB5E-24FD2541BC85}" type="doc">
      <dgm:prSet loTypeId="urn:microsoft.com/office/officeart/2005/8/layout/orgChart1" loCatId="hierarchy" qsTypeId="urn:microsoft.com/office/officeart/2005/8/quickstyle/simple1" qsCatId="simple" csTypeId="urn:microsoft.com/office/officeart/2005/8/colors/accent3_4" csCatId="accent3" phldr="1"/>
      <dgm:spPr/>
      <dgm:t>
        <a:bodyPr/>
        <a:lstStyle/>
        <a:p>
          <a:endParaRPr lang="en-US"/>
        </a:p>
      </dgm:t>
    </dgm:pt>
    <dgm:pt modelId="{19F93EBA-D9C0-4C47-B7BE-0B44A0DDADBF}">
      <dgm:prSet phldrT="[Text]" custT="1"/>
      <dgm:spPr>
        <a:solidFill>
          <a:schemeClr val="accent3">
            <a:lumMod val="75000"/>
          </a:schemeClr>
        </a:solidFill>
        <a:ln>
          <a:noFill/>
        </a:ln>
      </dgm:spPr>
      <dgm:t>
        <a:bodyPr/>
        <a:lstStyle/>
        <a:p>
          <a:r>
            <a:rPr lang="en-US" sz="1800" dirty="0"/>
            <a:t>Are students still engaging in </a:t>
          </a:r>
          <a:r>
            <a:rPr lang="en-US" sz="1800" b="1" u="sng" dirty="0"/>
            <a:t>problem behavior</a:t>
          </a:r>
          <a:r>
            <a:rPr lang="en-US" sz="1800" dirty="0"/>
            <a:t>?</a:t>
          </a:r>
        </a:p>
      </dgm:t>
    </dgm:pt>
    <dgm:pt modelId="{1BDD40A1-7435-B848-A092-9953001214EE}" type="parTrans" cxnId="{B783C317-0C42-8541-B481-5F11E55539F2}">
      <dgm:prSet/>
      <dgm:spPr/>
      <dgm:t>
        <a:bodyPr/>
        <a:lstStyle/>
        <a:p>
          <a:endParaRPr lang="en-US" sz="2000"/>
        </a:p>
      </dgm:t>
    </dgm:pt>
    <dgm:pt modelId="{8DDA6EC0-74EC-C748-A62C-37B1267E369D}" type="sibTrans" cxnId="{B783C317-0C42-8541-B481-5F11E55539F2}">
      <dgm:prSet/>
      <dgm:spPr/>
      <dgm:t>
        <a:bodyPr/>
        <a:lstStyle/>
        <a:p>
          <a:endParaRPr lang="en-US" sz="2000"/>
        </a:p>
      </dgm:t>
    </dgm:pt>
    <dgm:pt modelId="{2CD788E8-8170-8C4B-A06A-0CFB8AE8CA01}" type="asst">
      <dgm:prSet phldrT="[Text]" custT="1"/>
      <dgm:spPr>
        <a:solidFill>
          <a:schemeClr val="accent3">
            <a:lumMod val="75000"/>
          </a:schemeClr>
        </a:solidFill>
        <a:ln>
          <a:noFill/>
        </a:ln>
      </dgm:spPr>
      <dgm:t>
        <a:bodyPr/>
        <a:lstStyle/>
        <a:p>
          <a:r>
            <a:rPr lang="en-US" sz="1800" dirty="0"/>
            <a:t>Are behaviors minor   or major expectation violations?</a:t>
          </a:r>
        </a:p>
      </dgm:t>
    </dgm:pt>
    <dgm:pt modelId="{916A5F52-697C-A947-BF9E-97258BA6FD0C}" type="parTrans" cxnId="{849EB0F7-EF54-5B4C-8954-81A5FE8E4D3A}">
      <dgm:prSet/>
      <dgm:spPr>
        <a:ln w="28575">
          <a:solidFill>
            <a:schemeClr val="accent5">
              <a:lumMod val="60000"/>
              <a:lumOff val="40000"/>
            </a:schemeClr>
          </a:solidFill>
        </a:ln>
      </dgm:spPr>
      <dgm:t>
        <a:bodyPr/>
        <a:lstStyle/>
        <a:p>
          <a:endParaRPr lang="en-US" sz="2000"/>
        </a:p>
      </dgm:t>
    </dgm:pt>
    <dgm:pt modelId="{69159D2A-03FE-E84B-B3ED-4D21485F7CC6}" type="sibTrans" cxnId="{849EB0F7-EF54-5B4C-8954-81A5FE8E4D3A}">
      <dgm:prSet/>
      <dgm:spPr/>
      <dgm:t>
        <a:bodyPr/>
        <a:lstStyle/>
        <a:p>
          <a:endParaRPr lang="en-US" sz="2000"/>
        </a:p>
      </dgm:t>
    </dgm:pt>
    <dgm:pt modelId="{91C8EBFC-32C7-8741-94A4-034004011149}" type="asst">
      <dgm:prSet custT="1"/>
      <dgm:spPr>
        <a:solidFill>
          <a:schemeClr val="accent3">
            <a:lumMod val="75000"/>
          </a:schemeClr>
        </a:solidFill>
        <a:ln>
          <a:noFill/>
        </a:ln>
      </dgm:spPr>
      <dgm:t>
        <a:bodyPr/>
        <a:lstStyle/>
        <a:p>
          <a:r>
            <a:rPr lang="en-US" sz="1800" dirty="0"/>
            <a:t>Well done! Monitor outcomes and adjust as needed</a:t>
          </a:r>
        </a:p>
      </dgm:t>
    </dgm:pt>
    <dgm:pt modelId="{E9748A2C-5DD3-5A41-872D-2D2ABEE2F42E}" type="parTrans" cxnId="{F5A54F98-FA8E-8143-BFC9-E70C7C83DF59}">
      <dgm:prSet/>
      <dgm:spPr>
        <a:ln w="28575">
          <a:solidFill>
            <a:schemeClr val="accent5">
              <a:lumMod val="60000"/>
              <a:lumOff val="40000"/>
            </a:schemeClr>
          </a:solidFill>
        </a:ln>
      </dgm:spPr>
      <dgm:t>
        <a:bodyPr/>
        <a:lstStyle/>
        <a:p>
          <a:endParaRPr lang="en-US" sz="2000"/>
        </a:p>
      </dgm:t>
    </dgm:pt>
    <dgm:pt modelId="{5873B1AA-7D42-1F42-AD3F-AAFB9D1D4E83}" type="sibTrans" cxnId="{F5A54F98-FA8E-8143-BFC9-E70C7C83DF59}">
      <dgm:prSet/>
      <dgm:spPr/>
      <dgm:t>
        <a:bodyPr/>
        <a:lstStyle/>
        <a:p>
          <a:endParaRPr lang="en-US" sz="2000"/>
        </a:p>
      </dgm:t>
    </dgm:pt>
    <dgm:pt modelId="{BCB4E948-63F6-AB42-A878-162B6CD84C1F}" type="asst">
      <dgm:prSet custT="1"/>
      <dgm:spPr>
        <a:solidFill>
          <a:schemeClr val="accent3">
            <a:lumMod val="75000"/>
          </a:schemeClr>
        </a:solidFill>
        <a:ln>
          <a:noFill/>
        </a:ln>
      </dgm:spPr>
      <dgm:t>
        <a:bodyPr/>
        <a:lstStyle/>
        <a:p>
          <a:r>
            <a:rPr lang="en-US" sz="1800" dirty="0"/>
            <a:t>Use brief, specific error correction &amp; other strategies</a:t>
          </a:r>
        </a:p>
      </dgm:t>
    </dgm:pt>
    <dgm:pt modelId="{4BA679D7-597C-6A4D-90D4-EEA40A33BBE0}" type="parTrans" cxnId="{A1B9981C-D7ED-9A4D-B005-1DD6EA95B6B0}">
      <dgm:prSet/>
      <dgm:spPr>
        <a:ln w="28575">
          <a:solidFill>
            <a:schemeClr val="accent5">
              <a:lumMod val="60000"/>
              <a:lumOff val="40000"/>
            </a:schemeClr>
          </a:solidFill>
        </a:ln>
      </dgm:spPr>
      <dgm:t>
        <a:bodyPr/>
        <a:lstStyle/>
        <a:p>
          <a:endParaRPr lang="en-US" sz="2000"/>
        </a:p>
      </dgm:t>
    </dgm:pt>
    <dgm:pt modelId="{C903977C-175D-314B-809E-C59BC26E998A}" type="sibTrans" cxnId="{A1B9981C-D7ED-9A4D-B005-1DD6EA95B6B0}">
      <dgm:prSet/>
      <dgm:spPr/>
      <dgm:t>
        <a:bodyPr/>
        <a:lstStyle/>
        <a:p>
          <a:endParaRPr lang="en-US" sz="2000"/>
        </a:p>
      </dgm:t>
    </dgm:pt>
    <dgm:pt modelId="{9651EB0D-39B8-224A-946A-B2358C067B70}" type="asst">
      <dgm:prSet custT="1"/>
      <dgm:spPr>
        <a:solidFill>
          <a:schemeClr val="accent3">
            <a:lumMod val="75000"/>
          </a:schemeClr>
        </a:solidFill>
        <a:ln>
          <a:noFill/>
        </a:ln>
      </dgm:spPr>
      <dgm:t>
        <a:bodyPr/>
        <a:lstStyle/>
        <a:p>
          <a:r>
            <a:rPr lang="en-US" sz="1800" dirty="0"/>
            <a:t>How many students are involved (many or few)?</a:t>
          </a:r>
        </a:p>
      </dgm:t>
    </dgm:pt>
    <dgm:pt modelId="{D3EA955C-41D1-2A49-A8FA-0299FEB514EE}" type="parTrans" cxnId="{7412D4BB-AF84-EA47-A925-C04B60ED8C02}">
      <dgm:prSet/>
      <dgm:spPr>
        <a:ln w="28575">
          <a:solidFill>
            <a:schemeClr val="accent5">
              <a:lumMod val="60000"/>
              <a:lumOff val="40000"/>
            </a:schemeClr>
          </a:solidFill>
        </a:ln>
      </dgm:spPr>
      <dgm:t>
        <a:bodyPr/>
        <a:lstStyle/>
        <a:p>
          <a:endParaRPr lang="en-US" sz="2000"/>
        </a:p>
      </dgm:t>
    </dgm:pt>
    <dgm:pt modelId="{85FB3BCF-4B2C-3A47-867A-864953FF6229}" type="sibTrans" cxnId="{7412D4BB-AF84-EA47-A925-C04B60ED8C02}">
      <dgm:prSet/>
      <dgm:spPr/>
      <dgm:t>
        <a:bodyPr/>
        <a:lstStyle/>
        <a:p>
          <a:endParaRPr lang="en-US" sz="2000"/>
        </a:p>
      </dgm:t>
    </dgm:pt>
    <dgm:pt modelId="{9C2BE76E-5378-C54D-9D1B-5F3D82FBE835}" type="asst">
      <dgm:prSet custT="1"/>
      <dgm:spPr>
        <a:solidFill>
          <a:schemeClr val="accent3">
            <a:lumMod val="75000"/>
          </a:schemeClr>
        </a:solidFill>
        <a:ln>
          <a:noFill/>
        </a:ln>
      </dgm:spPr>
      <dgm:t>
        <a:bodyPr/>
        <a:lstStyle/>
        <a:p>
          <a:r>
            <a:rPr lang="en-US" sz="1800" dirty="0"/>
            <a:t>Review, adjust &amp; intensify CWPBIS. Ask for help!</a:t>
          </a:r>
        </a:p>
      </dgm:t>
    </dgm:pt>
    <dgm:pt modelId="{3FB02DE8-BD52-C34D-8DB2-3D441D26D454}" type="parTrans" cxnId="{883B8AE1-E3C6-8E4B-8AE5-B14364C2A0F5}">
      <dgm:prSet/>
      <dgm:spPr>
        <a:ln w="28575">
          <a:solidFill>
            <a:schemeClr val="accent5">
              <a:lumMod val="60000"/>
              <a:lumOff val="40000"/>
            </a:schemeClr>
          </a:solidFill>
        </a:ln>
      </dgm:spPr>
      <dgm:t>
        <a:bodyPr/>
        <a:lstStyle/>
        <a:p>
          <a:endParaRPr lang="en-US" sz="2000"/>
        </a:p>
      </dgm:t>
    </dgm:pt>
    <dgm:pt modelId="{0EEEB716-8B9F-0447-949A-8E709E4DDC3F}" type="sibTrans" cxnId="{883B8AE1-E3C6-8E4B-8AE5-B14364C2A0F5}">
      <dgm:prSet/>
      <dgm:spPr/>
      <dgm:t>
        <a:bodyPr/>
        <a:lstStyle/>
        <a:p>
          <a:endParaRPr lang="en-US" sz="2000"/>
        </a:p>
      </dgm:t>
    </dgm:pt>
    <dgm:pt modelId="{F2743140-4095-1B4E-881E-8C0CDB649211}" type="asst">
      <dgm:prSet custT="1"/>
      <dgm:spPr>
        <a:solidFill>
          <a:schemeClr val="accent3">
            <a:lumMod val="75000"/>
          </a:schemeClr>
        </a:solidFill>
        <a:ln>
          <a:noFill/>
        </a:ln>
      </dgm:spPr>
      <dgm:t>
        <a:bodyPr/>
        <a:lstStyle/>
        <a:p>
          <a:r>
            <a:rPr lang="en-US" sz="1800" dirty="0"/>
            <a:t>Request additional (tier 2 &amp; 3) support for students. </a:t>
          </a:r>
        </a:p>
      </dgm:t>
    </dgm:pt>
    <dgm:pt modelId="{DE9D23E2-91AE-504F-B7E2-DCBD691272F7}" type="parTrans" cxnId="{51345165-BAF0-B341-A841-6F5A02AF8D87}">
      <dgm:prSet/>
      <dgm:spPr>
        <a:ln w="28575">
          <a:solidFill>
            <a:schemeClr val="accent5">
              <a:lumMod val="60000"/>
              <a:lumOff val="40000"/>
            </a:schemeClr>
          </a:solidFill>
        </a:ln>
      </dgm:spPr>
      <dgm:t>
        <a:bodyPr/>
        <a:lstStyle/>
        <a:p>
          <a:endParaRPr lang="en-US" sz="2000"/>
        </a:p>
      </dgm:t>
    </dgm:pt>
    <dgm:pt modelId="{C7CC0452-6FCC-4A4A-94AD-43D0E2A81D1A}" type="sibTrans" cxnId="{51345165-BAF0-B341-A841-6F5A02AF8D87}">
      <dgm:prSet/>
      <dgm:spPr/>
      <dgm:t>
        <a:bodyPr/>
        <a:lstStyle/>
        <a:p>
          <a:endParaRPr lang="en-US" sz="2000"/>
        </a:p>
      </dgm:t>
    </dgm:pt>
    <dgm:pt modelId="{B6B7A82C-D153-4EB6-ACCF-599D89FADA0A}" type="pres">
      <dgm:prSet presAssocID="{93879B3B-8945-8C4D-BB5E-24FD2541BC85}" presName="hierChild1" presStyleCnt="0">
        <dgm:presLayoutVars>
          <dgm:orgChart val="1"/>
          <dgm:chPref val="1"/>
          <dgm:dir/>
          <dgm:animOne val="branch"/>
          <dgm:animLvl val="lvl"/>
          <dgm:resizeHandles/>
        </dgm:presLayoutVars>
      </dgm:prSet>
      <dgm:spPr/>
    </dgm:pt>
    <dgm:pt modelId="{AF74B5BE-1F0C-44C3-8487-283A61CE412D}" type="pres">
      <dgm:prSet presAssocID="{19F93EBA-D9C0-4C47-B7BE-0B44A0DDADBF}" presName="hierRoot1" presStyleCnt="0">
        <dgm:presLayoutVars>
          <dgm:hierBranch val="init"/>
        </dgm:presLayoutVars>
      </dgm:prSet>
      <dgm:spPr/>
    </dgm:pt>
    <dgm:pt modelId="{DA084424-99C9-4D3B-A54C-2C87C3EBE16A}" type="pres">
      <dgm:prSet presAssocID="{19F93EBA-D9C0-4C47-B7BE-0B44A0DDADBF}" presName="rootComposite1" presStyleCnt="0"/>
      <dgm:spPr/>
    </dgm:pt>
    <dgm:pt modelId="{1C3913B0-052B-446C-BB77-7A183F9AA21B}" type="pres">
      <dgm:prSet presAssocID="{19F93EBA-D9C0-4C47-B7BE-0B44A0DDADBF}" presName="rootText1" presStyleLbl="node0" presStyleIdx="0" presStyleCnt="1" custScaleX="185099" custScaleY="185960" custLinFactX="-100000" custLinFactNeighborX="-106500" custLinFactNeighborY="1168">
        <dgm:presLayoutVars>
          <dgm:chPref val="3"/>
        </dgm:presLayoutVars>
      </dgm:prSet>
      <dgm:spPr/>
    </dgm:pt>
    <dgm:pt modelId="{715E51D1-1FC6-4C7E-9E47-8481D30283B9}" type="pres">
      <dgm:prSet presAssocID="{19F93EBA-D9C0-4C47-B7BE-0B44A0DDADBF}" presName="rootConnector1" presStyleLbl="node1" presStyleIdx="0" presStyleCnt="0"/>
      <dgm:spPr/>
    </dgm:pt>
    <dgm:pt modelId="{8055501A-3106-4B64-9566-01603C853D91}" type="pres">
      <dgm:prSet presAssocID="{19F93EBA-D9C0-4C47-B7BE-0B44A0DDADBF}" presName="hierChild2" presStyleCnt="0"/>
      <dgm:spPr/>
    </dgm:pt>
    <dgm:pt modelId="{9430CE59-E853-4EB2-BB0A-015C5B6B25E9}" type="pres">
      <dgm:prSet presAssocID="{19F93EBA-D9C0-4C47-B7BE-0B44A0DDADBF}" presName="hierChild3" presStyleCnt="0"/>
      <dgm:spPr/>
    </dgm:pt>
    <dgm:pt modelId="{BFEC1555-165E-469A-A6EC-3D946531B426}" type="pres">
      <dgm:prSet presAssocID="{916A5F52-697C-A947-BF9E-97258BA6FD0C}" presName="Name111" presStyleLbl="parChTrans1D2" presStyleIdx="0" presStyleCnt="2"/>
      <dgm:spPr/>
    </dgm:pt>
    <dgm:pt modelId="{9D6BCE38-0802-4C3E-8CCE-3A43635F1C4E}" type="pres">
      <dgm:prSet presAssocID="{2CD788E8-8170-8C4B-A06A-0CFB8AE8CA01}" presName="hierRoot3" presStyleCnt="0">
        <dgm:presLayoutVars>
          <dgm:hierBranch val="init"/>
        </dgm:presLayoutVars>
      </dgm:prSet>
      <dgm:spPr/>
    </dgm:pt>
    <dgm:pt modelId="{5A08B121-74AE-4093-95DF-1602B5CE88A9}" type="pres">
      <dgm:prSet presAssocID="{2CD788E8-8170-8C4B-A06A-0CFB8AE8CA01}" presName="rootComposite3" presStyleCnt="0"/>
      <dgm:spPr/>
    </dgm:pt>
    <dgm:pt modelId="{788C2C26-30EB-4754-A2C0-DFD8374C84A5}" type="pres">
      <dgm:prSet presAssocID="{2CD788E8-8170-8C4B-A06A-0CFB8AE8CA01}" presName="rootText3" presStyleLbl="asst1" presStyleIdx="0" presStyleCnt="6" custScaleX="210130" custScaleY="185960" custLinFactNeighborX="-2361" custLinFactNeighborY="-26279">
        <dgm:presLayoutVars>
          <dgm:chPref val="3"/>
        </dgm:presLayoutVars>
      </dgm:prSet>
      <dgm:spPr/>
    </dgm:pt>
    <dgm:pt modelId="{C87411B6-73E1-48C2-81F4-A51E42A0B27D}" type="pres">
      <dgm:prSet presAssocID="{2CD788E8-8170-8C4B-A06A-0CFB8AE8CA01}" presName="rootConnector3" presStyleLbl="asst1" presStyleIdx="0" presStyleCnt="6"/>
      <dgm:spPr/>
    </dgm:pt>
    <dgm:pt modelId="{24F3BC19-A2D0-4371-B8EB-059FFB36EFDB}" type="pres">
      <dgm:prSet presAssocID="{2CD788E8-8170-8C4B-A06A-0CFB8AE8CA01}" presName="hierChild6" presStyleCnt="0"/>
      <dgm:spPr/>
    </dgm:pt>
    <dgm:pt modelId="{3BF114B3-AA04-49D5-BC84-67A83598CB34}" type="pres">
      <dgm:prSet presAssocID="{2CD788E8-8170-8C4B-A06A-0CFB8AE8CA01}" presName="hierChild7" presStyleCnt="0"/>
      <dgm:spPr/>
    </dgm:pt>
    <dgm:pt modelId="{9B4D0685-ED04-444C-9153-E2C29A11922F}" type="pres">
      <dgm:prSet presAssocID="{4BA679D7-597C-6A4D-90D4-EEA40A33BBE0}" presName="Name111" presStyleLbl="parChTrans1D3" presStyleIdx="0" presStyleCnt="2"/>
      <dgm:spPr/>
    </dgm:pt>
    <dgm:pt modelId="{0FBDA44A-F79D-4559-B621-639D11969CCE}" type="pres">
      <dgm:prSet presAssocID="{BCB4E948-63F6-AB42-A878-162B6CD84C1F}" presName="hierRoot3" presStyleCnt="0">
        <dgm:presLayoutVars>
          <dgm:hierBranch val="init"/>
        </dgm:presLayoutVars>
      </dgm:prSet>
      <dgm:spPr/>
    </dgm:pt>
    <dgm:pt modelId="{F587EDDD-3809-43BD-8D26-9A31C2004C26}" type="pres">
      <dgm:prSet presAssocID="{BCB4E948-63F6-AB42-A878-162B6CD84C1F}" presName="rootComposite3" presStyleCnt="0"/>
      <dgm:spPr/>
    </dgm:pt>
    <dgm:pt modelId="{1123ABCD-1BC8-4CD0-860D-4E656A466773}" type="pres">
      <dgm:prSet presAssocID="{BCB4E948-63F6-AB42-A878-162B6CD84C1F}" presName="rootText3" presStyleLbl="asst1" presStyleIdx="1" presStyleCnt="6" custScaleX="185099" custScaleY="185960">
        <dgm:presLayoutVars>
          <dgm:chPref val="3"/>
        </dgm:presLayoutVars>
      </dgm:prSet>
      <dgm:spPr/>
    </dgm:pt>
    <dgm:pt modelId="{2F1BCF4B-9FC5-4B74-91E6-9C3C45A3F4A2}" type="pres">
      <dgm:prSet presAssocID="{BCB4E948-63F6-AB42-A878-162B6CD84C1F}" presName="rootConnector3" presStyleLbl="asst1" presStyleIdx="1" presStyleCnt="6"/>
      <dgm:spPr/>
    </dgm:pt>
    <dgm:pt modelId="{B37C0BD6-F08D-4969-BE85-C57F90D31322}" type="pres">
      <dgm:prSet presAssocID="{BCB4E948-63F6-AB42-A878-162B6CD84C1F}" presName="hierChild6" presStyleCnt="0"/>
      <dgm:spPr/>
    </dgm:pt>
    <dgm:pt modelId="{299F4340-944C-4228-BC4E-A27A61232E61}" type="pres">
      <dgm:prSet presAssocID="{BCB4E948-63F6-AB42-A878-162B6CD84C1F}" presName="hierChild7" presStyleCnt="0"/>
      <dgm:spPr/>
    </dgm:pt>
    <dgm:pt modelId="{C3D4B450-1BE6-4494-80C9-B8E0BB6CB1D1}" type="pres">
      <dgm:prSet presAssocID="{D3EA955C-41D1-2A49-A8FA-0299FEB514EE}" presName="Name111" presStyleLbl="parChTrans1D3" presStyleIdx="1" presStyleCnt="2"/>
      <dgm:spPr/>
    </dgm:pt>
    <dgm:pt modelId="{184CC1A2-FF70-4691-B80A-255BD1D6F486}" type="pres">
      <dgm:prSet presAssocID="{9651EB0D-39B8-224A-946A-B2358C067B70}" presName="hierRoot3" presStyleCnt="0">
        <dgm:presLayoutVars>
          <dgm:hierBranch val="init"/>
        </dgm:presLayoutVars>
      </dgm:prSet>
      <dgm:spPr/>
    </dgm:pt>
    <dgm:pt modelId="{65ABEC76-643D-4C78-8D11-EFD77A29DD7E}" type="pres">
      <dgm:prSet presAssocID="{9651EB0D-39B8-224A-946A-B2358C067B70}" presName="rootComposite3" presStyleCnt="0"/>
      <dgm:spPr/>
    </dgm:pt>
    <dgm:pt modelId="{25DECED0-C20B-449F-8BC5-87F82031AB9A}" type="pres">
      <dgm:prSet presAssocID="{9651EB0D-39B8-224A-946A-B2358C067B70}" presName="rootText3" presStyleLbl="asst1" presStyleIdx="2" presStyleCnt="6" custScaleX="185099" custScaleY="185960">
        <dgm:presLayoutVars>
          <dgm:chPref val="3"/>
        </dgm:presLayoutVars>
      </dgm:prSet>
      <dgm:spPr/>
    </dgm:pt>
    <dgm:pt modelId="{482E4BF5-B9E4-44DF-A24F-193A90375D28}" type="pres">
      <dgm:prSet presAssocID="{9651EB0D-39B8-224A-946A-B2358C067B70}" presName="rootConnector3" presStyleLbl="asst1" presStyleIdx="2" presStyleCnt="6"/>
      <dgm:spPr/>
    </dgm:pt>
    <dgm:pt modelId="{2E2A9DA2-E45B-4CD2-8D60-F772E9B0CB9E}" type="pres">
      <dgm:prSet presAssocID="{9651EB0D-39B8-224A-946A-B2358C067B70}" presName="hierChild6" presStyleCnt="0"/>
      <dgm:spPr/>
    </dgm:pt>
    <dgm:pt modelId="{F517AD80-3B33-4F69-B655-F17C57023D0B}" type="pres">
      <dgm:prSet presAssocID="{9651EB0D-39B8-224A-946A-B2358C067B70}" presName="hierChild7" presStyleCnt="0"/>
      <dgm:spPr/>
    </dgm:pt>
    <dgm:pt modelId="{1D217672-C75F-4A28-8820-25644F7CCEE3}" type="pres">
      <dgm:prSet presAssocID="{3FB02DE8-BD52-C34D-8DB2-3D441D26D454}" presName="Name111" presStyleLbl="parChTrans1D4" presStyleIdx="0" presStyleCnt="2"/>
      <dgm:spPr/>
    </dgm:pt>
    <dgm:pt modelId="{EC65CF9F-D80C-438F-A9F5-4B01B4B17372}" type="pres">
      <dgm:prSet presAssocID="{9C2BE76E-5378-C54D-9D1B-5F3D82FBE835}" presName="hierRoot3" presStyleCnt="0">
        <dgm:presLayoutVars>
          <dgm:hierBranch val="init"/>
        </dgm:presLayoutVars>
      </dgm:prSet>
      <dgm:spPr/>
    </dgm:pt>
    <dgm:pt modelId="{2F6947EC-FDAD-4156-BE2C-ECA625875554}" type="pres">
      <dgm:prSet presAssocID="{9C2BE76E-5378-C54D-9D1B-5F3D82FBE835}" presName="rootComposite3" presStyleCnt="0"/>
      <dgm:spPr/>
    </dgm:pt>
    <dgm:pt modelId="{90B51532-B136-4C98-A025-D4BC3D5395EA}" type="pres">
      <dgm:prSet presAssocID="{9C2BE76E-5378-C54D-9D1B-5F3D82FBE835}" presName="rootText3" presStyleLbl="asst1" presStyleIdx="3" presStyleCnt="6" custScaleX="185099" custScaleY="185960" custLinFactNeighborX="-12630" custLinFactNeighborY="22747">
        <dgm:presLayoutVars>
          <dgm:chPref val="3"/>
        </dgm:presLayoutVars>
      </dgm:prSet>
      <dgm:spPr/>
    </dgm:pt>
    <dgm:pt modelId="{D6E5666F-B246-4AEF-A669-EC7044A103CD}" type="pres">
      <dgm:prSet presAssocID="{9C2BE76E-5378-C54D-9D1B-5F3D82FBE835}" presName="rootConnector3" presStyleLbl="asst1" presStyleIdx="3" presStyleCnt="6"/>
      <dgm:spPr/>
    </dgm:pt>
    <dgm:pt modelId="{B2AE5983-3634-4FC9-BABB-EA5BE99B437E}" type="pres">
      <dgm:prSet presAssocID="{9C2BE76E-5378-C54D-9D1B-5F3D82FBE835}" presName="hierChild6" presStyleCnt="0"/>
      <dgm:spPr/>
    </dgm:pt>
    <dgm:pt modelId="{426FDBF2-9FB9-4230-99CA-95A4C085B853}" type="pres">
      <dgm:prSet presAssocID="{9C2BE76E-5378-C54D-9D1B-5F3D82FBE835}" presName="hierChild7" presStyleCnt="0"/>
      <dgm:spPr/>
    </dgm:pt>
    <dgm:pt modelId="{E0FB47AC-D74F-4B17-B6A5-3FE2E2970013}" type="pres">
      <dgm:prSet presAssocID="{DE9D23E2-91AE-504F-B7E2-DCBD691272F7}" presName="Name111" presStyleLbl="parChTrans1D4" presStyleIdx="1" presStyleCnt="2"/>
      <dgm:spPr/>
    </dgm:pt>
    <dgm:pt modelId="{F07FF6E4-197E-4292-A0E3-DC95AB3493AF}" type="pres">
      <dgm:prSet presAssocID="{F2743140-4095-1B4E-881E-8C0CDB649211}" presName="hierRoot3" presStyleCnt="0">
        <dgm:presLayoutVars>
          <dgm:hierBranch val="init"/>
        </dgm:presLayoutVars>
      </dgm:prSet>
      <dgm:spPr/>
    </dgm:pt>
    <dgm:pt modelId="{597C1FBF-6073-4368-873E-761FB389AB3E}" type="pres">
      <dgm:prSet presAssocID="{F2743140-4095-1B4E-881E-8C0CDB649211}" presName="rootComposite3" presStyleCnt="0"/>
      <dgm:spPr/>
    </dgm:pt>
    <dgm:pt modelId="{80A2D6AD-2CA6-43AB-B636-71A534215DFE}" type="pres">
      <dgm:prSet presAssocID="{F2743140-4095-1B4E-881E-8C0CDB649211}" presName="rootText3" presStyleLbl="asst1" presStyleIdx="4" presStyleCnt="6" custScaleX="185099" custScaleY="185960" custLinFactNeighborX="27018" custLinFactNeighborY="22747">
        <dgm:presLayoutVars>
          <dgm:chPref val="3"/>
        </dgm:presLayoutVars>
      </dgm:prSet>
      <dgm:spPr/>
    </dgm:pt>
    <dgm:pt modelId="{419DACB9-2B83-43A6-A5A5-1B91AABE4570}" type="pres">
      <dgm:prSet presAssocID="{F2743140-4095-1B4E-881E-8C0CDB649211}" presName="rootConnector3" presStyleLbl="asst1" presStyleIdx="4" presStyleCnt="6"/>
      <dgm:spPr/>
    </dgm:pt>
    <dgm:pt modelId="{19580A65-59DB-4492-B712-3321592B3D9F}" type="pres">
      <dgm:prSet presAssocID="{F2743140-4095-1B4E-881E-8C0CDB649211}" presName="hierChild6" presStyleCnt="0"/>
      <dgm:spPr/>
    </dgm:pt>
    <dgm:pt modelId="{2C7261AB-9D7B-412C-A7B7-DA95CE4871DB}" type="pres">
      <dgm:prSet presAssocID="{F2743140-4095-1B4E-881E-8C0CDB649211}" presName="hierChild7" presStyleCnt="0"/>
      <dgm:spPr/>
    </dgm:pt>
    <dgm:pt modelId="{4A92B34D-2827-4C8A-87C0-71845F6549AF}" type="pres">
      <dgm:prSet presAssocID="{E9748A2C-5DD3-5A41-872D-2D2ABEE2F42E}" presName="Name111" presStyleLbl="parChTrans1D2" presStyleIdx="1" presStyleCnt="2"/>
      <dgm:spPr/>
    </dgm:pt>
    <dgm:pt modelId="{7D2B6CE6-241D-491A-A750-7E76F262E61C}" type="pres">
      <dgm:prSet presAssocID="{91C8EBFC-32C7-8741-94A4-034004011149}" presName="hierRoot3" presStyleCnt="0">
        <dgm:presLayoutVars>
          <dgm:hierBranch val="init"/>
        </dgm:presLayoutVars>
      </dgm:prSet>
      <dgm:spPr/>
    </dgm:pt>
    <dgm:pt modelId="{ECC9CCEE-D83C-4940-8371-2E391A9C750D}" type="pres">
      <dgm:prSet presAssocID="{91C8EBFC-32C7-8741-94A4-034004011149}" presName="rootComposite3" presStyleCnt="0"/>
      <dgm:spPr/>
    </dgm:pt>
    <dgm:pt modelId="{6B1BDD2A-E74C-47F3-A62C-43B56D277659}" type="pres">
      <dgm:prSet presAssocID="{91C8EBFC-32C7-8741-94A4-034004011149}" presName="rootText3" presStyleLbl="asst1" presStyleIdx="5" presStyleCnt="6" custScaleX="185099" custScaleY="185960" custLinFactX="-10673" custLinFactNeighborX="-100000" custLinFactNeighborY="-26393">
        <dgm:presLayoutVars>
          <dgm:chPref val="3"/>
        </dgm:presLayoutVars>
      </dgm:prSet>
      <dgm:spPr/>
    </dgm:pt>
    <dgm:pt modelId="{C54C3F01-E319-4039-8728-BECBCAAB2108}" type="pres">
      <dgm:prSet presAssocID="{91C8EBFC-32C7-8741-94A4-034004011149}" presName="rootConnector3" presStyleLbl="asst1" presStyleIdx="5" presStyleCnt="6"/>
      <dgm:spPr/>
    </dgm:pt>
    <dgm:pt modelId="{F4274388-AC75-4FCE-A5D1-AADF0428EAA7}" type="pres">
      <dgm:prSet presAssocID="{91C8EBFC-32C7-8741-94A4-034004011149}" presName="hierChild6" presStyleCnt="0"/>
      <dgm:spPr/>
    </dgm:pt>
    <dgm:pt modelId="{B10490A5-C039-4572-9949-05612CFA9A9A}" type="pres">
      <dgm:prSet presAssocID="{91C8EBFC-32C7-8741-94A4-034004011149}" presName="hierChild7" presStyleCnt="0"/>
      <dgm:spPr/>
    </dgm:pt>
  </dgm:ptLst>
  <dgm:cxnLst>
    <dgm:cxn modelId="{C6332100-8B0D-45F3-BC0A-05F92140A670}" type="presOf" srcId="{F2743140-4095-1B4E-881E-8C0CDB649211}" destId="{80A2D6AD-2CA6-43AB-B636-71A534215DFE}" srcOrd="0" destOrd="0" presId="urn:microsoft.com/office/officeart/2005/8/layout/orgChart1"/>
    <dgm:cxn modelId="{F6480708-C435-4506-91DE-7C8AFDA484DA}" type="presOf" srcId="{19F93EBA-D9C0-4C47-B7BE-0B44A0DDADBF}" destId="{715E51D1-1FC6-4C7E-9E47-8481D30283B9}" srcOrd="1" destOrd="0" presId="urn:microsoft.com/office/officeart/2005/8/layout/orgChart1"/>
    <dgm:cxn modelId="{D93AAE0E-916F-41CC-8C87-A10DD7A265DA}" type="presOf" srcId="{2CD788E8-8170-8C4B-A06A-0CFB8AE8CA01}" destId="{C87411B6-73E1-48C2-81F4-A51E42A0B27D}" srcOrd="1" destOrd="0" presId="urn:microsoft.com/office/officeart/2005/8/layout/orgChart1"/>
    <dgm:cxn modelId="{B783C317-0C42-8541-B481-5F11E55539F2}" srcId="{93879B3B-8945-8C4D-BB5E-24FD2541BC85}" destId="{19F93EBA-D9C0-4C47-B7BE-0B44A0DDADBF}" srcOrd="0" destOrd="0" parTransId="{1BDD40A1-7435-B848-A092-9953001214EE}" sibTransId="{8DDA6EC0-74EC-C748-A62C-37B1267E369D}"/>
    <dgm:cxn modelId="{A1B9981C-D7ED-9A4D-B005-1DD6EA95B6B0}" srcId="{2CD788E8-8170-8C4B-A06A-0CFB8AE8CA01}" destId="{BCB4E948-63F6-AB42-A878-162B6CD84C1F}" srcOrd="0" destOrd="0" parTransId="{4BA679D7-597C-6A4D-90D4-EEA40A33BBE0}" sibTransId="{C903977C-175D-314B-809E-C59BC26E998A}"/>
    <dgm:cxn modelId="{14445843-3276-4928-9893-8052382BE0BF}" type="presOf" srcId="{3FB02DE8-BD52-C34D-8DB2-3D441D26D454}" destId="{1D217672-C75F-4A28-8820-25644F7CCEE3}" srcOrd="0" destOrd="0" presId="urn:microsoft.com/office/officeart/2005/8/layout/orgChart1"/>
    <dgm:cxn modelId="{51345165-BAF0-B341-A841-6F5A02AF8D87}" srcId="{9651EB0D-39B8-224A-946A-B2358C067B70}" destId="{F2743140-4095-1B4E-881E-8C0CDB649211}" srcOrd="1" destOrd="0" parTransId="{DE9D23E2-91AE-504F-B7E2-DCBD691272F7}" sibTransId="{C7CC0452-6FCC-4A4A-94AD-43D0E2A81D1A}"/>
    <dgm:cxn modelId="{E978DF6F-A2B0-4701-BF71-721C3B33ABF9}" type="presOf" srcId="{D3EA955C-41D1-2A49-A8FA-0299FEB514EE}" destId="{C3D4B450-1BE6-4494-80C9-B8E0BB6CB1D1}" srcOrd="0" destOrd="0" presId="urn:microsoft.com/office/officeart/2005/8/layout/orgChart1"/>
    <dgm:cxn modelId="{348CDF75-BCA4-4E22-8773-C868B8EF67D0}" type="presOf" srcId="{93879B3B-8945-8C4D-BB5E-24FD2541BC85}" destId="{B6B7A82C-D153-4EB6-ACCF-599D89FADA0A}" srcOrd="0" destOrd="0" presId="urn:microsoft.com/office/officeart/2005/8/layout/orgChart1"/>
    <dgm:cxn modelId="{E4314E88-2C7C-40A0-8F9B-24674776C03D}" type="presOf" srcId="{4BA679D7-597C-6A4D-90D4-EEA40A33BBE0}" destId="{9B4D0685-ED04-444C-9153-E2C29A11922F}" srcOrd="0" destOrd="0" presId="urn:microsoft.com/office/officeart/2005/8/layout/orgChart1"/>
    <dgm:cxn modelId="{E45F168D-4BB6-44D6-B31E-006F3AA536A3}" type="presOf" srcId="{91C8EBFC-32C7-8741-94A4-034004011149}" destId="{C54C3F01-E319-4039-8728-BECBCAAB2108}" srcOrd="1" destOrd="0" presId="urn:microsoft.com/office/officeart/2005/8/layout/orgChart1"/>
    <dgm:cxn modelId="{4DF86F8F-4CDE-46C3-8AD2-E28E6F8A1230}" type="presOf" srcId="{2CD788E8-8170-8C4B-A06A-0CFB8AE8CA01}" destId="{788C2C26-30EB-4754-A2C0-DFD8374C84A5}" srcOrd="0" destOrd="0" presId="urn:microsoft.com/office/officeart/2005/8/layout/orgChart1"/>
    <dgm:cxn modelId="{F5A54F98-FA8E-8143-BFC9-E70C7C83DF59}" srcId="{19F93EBA-D9C0-4C47-B7BE-0B44A0DDADBF}" destId="{91C8EBFC-32C7-8741-94A4-034004011149}" srcOrd="1" destOrd="0" parTransId="{E9748A2C-5DD3-5A41-872D-2D2ABEE2F42E}" sibTransId="{5873B1AA-7D42-1F42-AD3F-AAFB9D1D4E83}"/>
    <dgm:cxn modelId="{E971619B-0525-42EF-8B59-5D87A424B4A4}" type="presOf" srcId="{F2743140-4095-1B4E-881E-8C0CDB649211}" destId="{419DACB9-2B83-43A6-A5A5-1B91AABE4570}" srcOrd="1" destOrd="0" presId="urn:microsoft.com/office/officeart/2005/8/layout/orgChart1"/>
    <dgm:cxn modelId="{D8EE52A4-E12D-4998-8638-A809EB9D300D}" type="presOf" srcId="{9651EB0D-39B8-224A-946A-B2358C067B70}" destId="{482E4BF5-B9E4-44DF-A24F-193A90375D28}" srcOrd="1" destOrd="0" presId="urn:microsoft.com/office/officeart/2005/8/layout/orgChart1"/>
    <dgm:cxn modelId="{D197B7B4-12DB-4E8E-BA08-523109370AB9}" type="presOf" srcId="{BCB4E948-63F6-AB42-A878-162B6CD84C1F}" destId="{1123ABCD-1BC8-4CD0-860D-4E656A466773}" srcOrd="0" destOrd="0" presId="urn:microsoft.com/office/officeart/2005/8/layout/orgChart1"/>
    <dgm:cxn modelId="{7412D4BB-AF84-EA47-A925-C04B60ED8C02}" srcId="{2CD788E8-8170-8C4B-A06A-0CFB8AE8CA01}" destId="{9651EB0D-39B8-224A-946A-B2358C067B70}" srcOrd="1" destOrd="0" parTransId="{D3EA955C-41D1-2A49-A8FA-0299FEB514EE}" sibTransId="{85FB3BCF-4B2C-3A47-867A-864953FF6229}"/>
    <dgm:cxn modelId="{C8BE50CA-1208-4E43-94D1-A278D7ED4974}" type="presOf" srcId="{DE9D23E2-91AE-504F-B7E2-DCBD691272F7}" destId="{E0FB47AC-D74F-4B17-B6A5-3FE2E2970013}" srcOrd="0" destOrd="0" presId="urn:microsoft.com/office/officeart/2005/8/layout/orgChart1"/>
    <dgm:cxn modelId="{8ADCACD2-8C10-4A7D-8185-32BE452A19A9}" type="presOf" srcId="{E9748A2C-5DD3-5A41-872D-2D2ABEE2F42E}" destId="{4A92B34D-2827-4C8A-87C0-71845F6549AF}" srcOrd="0" destOrd="0" presId="urn:microsoft.com/office/officeart/2005/8/layout/orgChart1"/>
    <dgm:cxn modelId="{7521FBD2-C371-44A1-A729-C82C0D3EA249}" type="presOf" srcId="{9C2BE76E-5378-C54D-9D1B-5F3D82FBE835}" destId="{90B51532-B136-4C98-A025-D4BC3D5395EA}" srcOrd="0" destOrd="0" presId="urn:microsoft.com/office/officeart/2005/8/layout/orgChart1"/>
    <dgm:cxn modelId="{B24DACD9-A5C0-4A14-9B5D-49C3654973CC}" type="presOf" srcId="{BCB4E948-63F6-AB42-A878-162B6CD84C1F}" destId="{2F1BCF4B-9FC5-4B74-91E6-9C3C45A3F4A2}" srcOrd="1" destOrd="0" presId="urn:microsoft.com/office/officeart/2005/8/layout/orgChart1"/>
    <dgm:cxn modelId="{CA42D3DC-31E0-4241-9C44-265BE2EF8011}" type="presOf" srcId="{9651EB0D-39B8-224A-946A-B2358C067B70}" destId="{25DECED0-C20B-449F-8BC5-87F82031AB9A}" srcOrd="0" destOrd="0" presId="urn:microsoft.com/office/officeart/2005/8/layout/orgChart1"/>
    <dgm:cxn modelId="{49E2C0E0-C73A-4FA8-899C-6C7DA87D0DDB}" type="presOf" srcId="{91C8EBFC-32C7-8741-94A4-034004011149}" destId="{6B1BDD2A-E74C-47F3-A62C-43B56D277659}" srcOrd="0" destOrd="0" presId="urn:microsoft.com/office/officeart/2005/8/layout/orgChart1"/>
    <dgm:cxn modelId="{883B8AE1-E3C6-8E4B-8AE5-B14364C2A0F5}" srcId="{9651EB0D-39B8-224A-946A-B2358C067B70}" destId="{9C2BE76E-5378-C54D-9D1B-5F3D82FBE835}" srcOrd="0" destOrd="0" parTransId="{3FB02DE8-BD52-C34D-8DB2-3D441D26D454}" sibTransId="{0EEEB716-8B9F-0447-949A-8E709E4DDC3F}"/>
    <dgm:cxn modelId="{D1F180E2-8D08-4B96-90CD-91CF529563D0}" type="presOf" srcId="{916A5F52-697C-A947-BF9E-97258BA6FD0C}" destId="{BFEC1555-165E-469A-A6EC-3D946531B426}" srcOrd="0" destOrd="0" presId="urn:microsoft.com/office/officeart/2005/8/layout/orgChart1"/>
    <dgm:cxn modelId="{E8413AE6-A1AC-4A84-92B5-7302FC65C176}" type="presOf" srcId="{19F93EBA-D9C0-4C47-B7BE-0B44A0DDADBF}" destId="{1C3913B0-052B-446C-BB77-7A183F9AA21B}" srcOrd="0" destOrd="0" presId="urn:microsoft.com/office/officeart/2005/8/layout/orgChart1"/>
    <dgm:cxn modelId="{453B2DF0-A2DF-462D-8199-DD55F100D234}" type="presOf" srcId="{9C2BE76E-5378-C54D-9D1B-5F3D82FBE835}" destId="{D6E5666F-B246-4AEF-A669-EC7044A103CD}" srcOrd="1" destOrd="0" presId="urn:microsoft.com/office/officeart/2005/8/layout/orgChart1"/>
    <dgm:cxn modelId="{849EB0F7-EF54-5B4C-8954-81A5FE8E4D3A}" srcId="{19F93EBA-D9C0-4C47-B7BE-0B44A0DDADBF}" destId="{2CD788E8-8170-8C4B-A06A-0CFB8AE8CA01}" srcOrd="0" destOrd="0" parTransId="{916A5F52-697C-A947-BF9E-97258BA6FD0C}" sibTransId="{69159D2A-03FE-E84B-B3ED-4D21485F7CC6}"/>
    <dgm:cxn modelId="{F84D9D27-B744-4005-899B-97A8114BD797}" type="presParOf" srcId="{B6B7A82C-D153-4EB6-ACCF-599D89FADA0A}" destId="{AF74B5BE-1F0C-44C3-8487-283A61CE412D}" srcOrd="0" destOrd="0" presId="urn:microsoft.com/office/officeart/2005/8/layout/orgChart1"/>
    <dgm:cxn modelId="{5B0E40CE-3722-497F-9A1D-0F5AA151520C}" type="presParOf" srcId="{AF74B5BE-1F0C-44C3-8487-283A61CE412D}" destId="{DA084424-99C9-4D3B-A54C-2C87C3EBE16A}" srcOrd="0" destOrd="0" presId="urn:microsoft.com/office/officeart/2005/8/layout/orgChart1"/>
    <dgm:cxn modelId="{51E8A78B-683A-4164-9A92-BE4454CD8285}" type="presParOf" srcId="{DA084424-99C9-4D3B-A54C-2C87C3EBE16A}" destId="{1C3913B0-052B-446C-BB77-7A183F9AA21B}" srcOrd="0" destOrd="0" presId="urn:microsoft.com/office/officeart/2005/8/layout/orgChart1"/>
    <dgm:cxn modelId="{25C32753-66BA-400B-81F6-032001E4EE9D}" type="presParOf" srcId="{DA084424-99C9-4D3B-A54C-2C87C3EBE16A}" destId="{715E51D1-1FC6-4C7E-9E47-8481D30283B9}" srcOrd="1" destOrd="0" presId="urn:microsoft.com/office/officeart/2005/8/layout/orgChart1"/>
    <dgm:cxn modelId="{36047E92-348F-4658-AB7E-187AF15251C4}" type="presParOf" srcId="{AF74B5BE-1F0C-44C3-8487-283A61CE412D}" destId="{8055501A-3106-4B64-9566-01603C853D91}" srcOrd="1" destOrd="0" presId="urn:microsoft.com/office/officeart/2005/8/layout/orgChart1"/>
    <dgm:cxn modelId="{EF6F2710-40E8-4037-ACCE-13DEE37558BE}" type="presParOf" srcId="{AF74B5BE-1F0C-44C3-8487-283A61CE412D}" destId="{9430CE59-E853-4EB2-BB0A-015C5B6B25E9}" srcOrd="2" destOrd="0" presId="urn:microsoft.com/office/officeart/2005/8/layout/orgChart1"/>
    <dgm:cxn modelId="{0B60BC5E-6681-4081-B80C-795E58127B2C}" type="presParOf" srcId="{9430CE59-E853-4EB2-BB0A-015C5B6B25E9}" destId="{BFEC1555-165E-469A-A6EC-3D946531B426}" srcOrd="0" destOrd="0" presId="urn:microsoft.com/office/officeart/2005/8/layout/orgChart1"/>
    <dgm:cxn modelId="{ABCA2CB7-3990-43D6-9355-44BE14FA7936}" type="presParOf" srcId="{9430CE59-E853-4EB2-BB0A-015C5B6B25E9}" destId="{9D6BCE38-0802-4C3E-8CCE-3A43635F1C4E}" srcOrd="1" destOrd="0" presId="urn:microsoft.com/office/officeart/2005/8/layout/orgChart1"/>
    <dgm:cxn modelId="{59F8BF79-A52F-4399-B1B8-8051512D2B6A}" type="presParOf" srcId="{9D6BCE38-0802-4C3E-8CCE-3A43635F1C4E}" destId="{5A08B121-74AE-4093-95DF-1602B5CE88A9}" srcOrd="0" destOrd="0" presId="urn:microsoft.com/office/officeart/2005/8/layout/orgChart1"/>
    <dgm:cxn modelId="{A46FAB91-07EC-4E28-837E-90E545896A5C}" type="presParOf" srcId="{5A08B121-74AE-4093-95DF-1602B5CE88A9}" destId="{788C2C26-30EB-4754-A2C0-DFD8374C84A5}" srcOrd="0" destOrd="0" presId="urn:microsoft.com/office/officeart/2005/8/layout/orgChart1"/>
    <dgm:cxn modelId="{6272877D-64CA-44CC-86A5-F790172E9839}" type="presParOf" srcId="{5A08B121-74AE-4093-95DF-1602B5CE88A9}" destId="{C87411B6-73E1-48C2-81F4-A51E42A0B27D}" srcOrd="1" destOrd="0" presId="urn:microsoft.com/office/officeart/2005/8/layout/orgChart1"/>
    <dgm:cxn modelId="{2C0BF035-A398-49F0-B5AF-FAC644B23A9D}" type="presParOf" srcId="{9D6BCE38-0802-4C3E-8CCE-3A43635F1C4E}" destId="{24F3BC19-A2D0-4371-B8EB-059FFB36EFDB}" srcOrd="1" destOrd="0" presId="urn:microsoft.com/office/officeart/2005/8/layout/orgChart1"/>
    <dgm:cxn modelId="{EBFCA3D4-C849-4374-9796-2358A1CAB470}" type="presParOf" srcId="{9D6BCE38-0802-4C3E-8CCE-3A43635F1C4E}" destId="{3BF114B3-AA04-49D5-BC84-67A83598CB34}" srcOrd="2" destOrd="0" presId="urn:microsoft.com/office/officeart/2005/8/layout/orgChart1"/>
    <dgm:cxn modelId="{6FB58EC8-F28F-4C11-A6DF-E65EB0DE87A8}" type="presParOf" srcId="{3BF114B3-AA04-49D5-BC84-67A83598CB34}" destId="{9B4D0685-ED04-444C-9153-E2C29A11922F}" srcOrd="0" destOrd="0" presId="urn:microsoft.com/office/officeart/2005/8/layout/orgChart1"/>
    <dgm:cxn modelId="{7A38AE7F-0970-472B-8B34-9141E81CFDA7}" type="presParOf" srcId="{3BF114B3-AA04-49D5-BC84-67A83598CB34}" destId="{0FBDA44A-F79D-4559-B621-639D11969CCE}" srcOrd="1" destOrd="0" presId="urn:microsoft.com/office/officeart/2005/8/layout/orgChart1"/>
    <dgm:cxn modelId="{581FF024-899C-4285-8717-A51CD5B7DF93}" type="presParOf" srcId="{0FBDA44A-F79D-4559-B621-639D11969CCE}" destId="{F587EDDD-3809-43BD-8D26-9A31C2004C26}" srcOrd="0" destOrd="0" presId="urn:microsoft.com/office/officeart/2005/8/layout/orgChart1"/>
    <dgm:cxn modelId="{10DAA807-E036-4916-8A27-072662C4ECB6}" type="presParOf" srcId="{F587EDDD-3809-43BD-8D26-9A31C2004C26}" destId="{1123ABCD-1BC8-4CD0-860D-4E656A466773}" srcOrd="0" destOrd="0" presId="urn:microsoft.com/office/officeart/2005/8/layout/orgChart1"/>
    <dgm:cxn modelId="{D06D6814-FEE7-4A49-9107-0E413691ED39}" type="presParOf" srcId="{F587EDDD-3809-43BD-8D26-9A31C2004C26}" destId="{2F1BCF4B-9FC5-4B74-91E6-9C3C45A3F4A2}" srcOrd="1" destOrd="0" presId="urn:microsoft.com/office/officeart/2005/8/layout/orgChart1"/>
    <dgm:cxn modelId="{2432C4C5-9EFD-49F9-A7E2-2CD3598D6427}" type="presParOf" srcId="{0FBDA44A-F79D-4559-B621-639D11969CCE}" destId="{B37C0BD6-F08D-4969-BE85-C57F90D31322}" srcOrd="1" destOrd="0" presId="urn:microsoft.com/office/officeart/2005/8/layout/orgChart1"/>
    <dgm:cxn modelId="{47311B17-3D90-4470-8DA4-D20A52827300}" type="presParOf" srcId="{0FBDA44A-F79D-4559-B621-639D11969CCE}" destId="{299F4340-944C-4228-BC4E-A27A61232E61}" srcOrd="2" destOrd="0" presId="urn:microsoft.com/office/officeart/2005/8/layout/orgChart1"/>
    <dgm:cxn modelId="{21BC8E5E-186F-41D6-B627-A04FEC9B9191}" type="presParOf" srcId="{3BF114B3-AA04-49D5-BC84-67A83598CB34}" destId="{C3D4B450-1BE6-4494-80C9-B8E0BB6CB1D1}" srcOrd="2" destOrd="0" presId="urn:microsoft.com/office/officeart/2005/8/layout/orgChart1"/>
    <dgm:cxn modelId="{EFC9FD26-D9DB-475D-AC1D-A750650CFBF7}" type="presParOf" srcId="{3BF114B3-AA04-49D5-BC84-67A83598CB34}" destId="{184CC1A2-FF70-4691-B80A-255BD1D6F486}" srcOrd="3" destOrd="0" presId="urn:microsoft.com/office/officeart/2005/8/layout/orgChart1"/>
    <dgm:cxn modelId="{D204F360-B4CE-4824-AE1C-4BD9501BB5FC}" type="presParOf" srcId="{184CC1A2-FF70-4691-B80A-255BD1D6F486}" destId="{65ABEC76-643D-4C78-8D11-EFD77A29DD7E}" srcOrd="0" destOrd="0" presId="urn:microsoft.com/office/officeart/2005/8/layout/orgChart1"/>
    <dgm:cxn modelId="{26F3C4DE-2D7D-44B3-A6BF-C8F49814F4D9}" type="presParOf" srcId="{65ABEC76-643D-4C78-8D11-EFD77A29DD7E}" destId="{25DECED0-C20B-449F-8BC5-87F82031AB9A}" srcOrd="0" destOrd="0" presId="urn:microsoft.com/office/officeart/2005/8/layout/orgChart1"/>
    <dgm:cxn modelId="{98684803-434A-4662-8560-92C31B0F82D0}" type="presParOf" srcId="{65ABEC76-643D-4C78-8D11-EFD77A29DD7E}" destId="{482E4BF5-B9E4-44DF-A24F-193A90375D28}" srcOrd="1" destOrd="0" presId="urn:microsoft.com/office/officeart/2005/8/layout/orgChart1"/>
    <dgm:cxn modelId="{187EA9ED-626B-42A2-AF1B-E36118C099F7}" type="presParOf" srcId="{184CC1A2-FF70-4691-B80A-255BD1D6F486}" destId="{2E2A9DA2-E45B-4CD2-8D60-F772E9B0CB9E}" srcOrd="1" destOrd="0" presId="urn:microsoft.com/office/officeart/2005/8/layout/orgChart1"/>
    <dgm:cxn modelId="{14466CAF-8A38-4B40-BA3F-F046FAA760F7}" type="presParOf" srcId="{184CC1A2-FF70-4691-B80A-255BD1D6F486}" destId="{F517AD80-3B33-4F69-B655-F17C57023D0B}" srcOrd="2" destOrd="0" presId="urn:microsoft.com/office/officeart/2005/8/layout/orgChart1"/>
    <dgm:cxn modelId="{DA5C31D8-EEC9-4770-804B-A310B58464B2}" type="presParOf" srcId="{F517AD80-3B33-4F69-B655-F17C57023D0B}" destId="{1D217672-C75F-4A28-8820-25644F7CCEE3}" srcOrd="0" destOrd="0" presId="urn:microsoft.com/office/officeart/2005/8/layout/orgChart1"/>
    <dgm:cxn modelId="{2783C7FD-AB70-4020-82EB-03FE46D43DFA}" type="presParOf" srcId="{F517AD80-3B33-4F69-B655-F17C57023D0B}" destId="{EC65CF9F-D80C-438F-A9F5-4B01B4B17372}" srcOrd="1" destOrd="0" presId="urn:microsoft.com/office/officeart/2005/8/layout/orgChart1"/>
    <dgm:cxn modelId="{1EA27065-1B86-41B8-ABBC-88CE026C4069}" type="presParOf" srcId="{EC65CF9F-D80C-438F-A9F5-4B01B4B17372}" destId="{2F6947EC-FDAD-4156-BE2C-ECA625875554}" srcOrd="0" destOrd="0" presId="urn:microsoft.com/office/officeart/2005/8/layout/orgChart1"/>
    <dgm:cxn modelId="{FB4BEBB2-C8EA-495C-8899-4535D419A8B2}" type="presParOf" srcId="{2F6947EC-FDAD-4156-BE2C-ECA625875554}" destId="{90B51532-B136-4C98-A025-D4BC3D5395EA}" srcOrd="0" destOrd="0" presId="urn:microsoft.com/office/officeart/2005/8/layout/orgChart1"/>
    <dgm:cxn modelId="{F318AFE8-2D27-4832-9AB4-36282F01DB1B}" type="presParOf" srcId="{2F6947EC-FDAD-4156-BE2C-ECA625875554}" destId="{D6E5666F-B246-4AEF-A669-EC7044A103CD}" srcOrd="1" destOrd="0" presId="urn:microsoft.com/office/officeart/2005/8/layout/orgChart1"/>
    <dgm:cxn modelId="{8ED1B366-31AF-40CC-87C2-64CE1CAE9A1F}" type="presParOf" srcId="{EC65CF9F-D80C-438F-A9F5-4B01B4B17372}" destId="{B2AE5983-3634-4FC9-BABB-EA5BE99B437E}" srcOrd="1" destOrd="0" presId="urn:microsoft.com/office/officeart/2005/8/layout/orgChart1"/>
    <dgm:cxn modelId="{63ADCA9E-872A-4CD2-A6BF-5187D1B2FD7B}" type="presParOf" srcId="{EC65CF9F-D80C-438F-A9F5-4B01B4B17372}" destId="{426FDBF2-9FB9-4230-99CA-95A4C085B853}" srcOrd="2" destOrd="0" presId="urn:microsoft.com/office/officeart/2005/8/layout/orgChart1"/>
    <dgm:cxn modelId="{6F623317-AC72-4C2C-A20D-FC7F0493F1ED}" type="presParOf" srcId="{F517AD80-3B33-4F69-B655-F17C57023D0B}" destId="{E0FB47AC-D74F-4B17-B6A5-3FE2E2970013}" srcOrd="2" destOrd="0" presId="urn:microsoft.com/office/officeart/2005/8/layout/orgChart1"/>
    <dgm:cxn modelId="{A9070C01-20B3-419E-8976-2D41DE7FC7EE}" type="presParOf" srcId="{F517AD80-3B33-4F69-B655-F17C57023D0B}" destId="{F07FF6E4-197E-4292-A0E3-DC95AB3493AF}" srcOrd="3" destOrd="0" presId="urn:microsoft.com/office/officeart/2005/8/layout/orgChart1"/>
    <dgm:cxn modelId="{F715D11F-B612-4256-BF15-7B2E91A37237}" type="presParOf" srcId="{F07FF6E4-197E-4292-A0E3-DC95AB3493AF}" destId="{597C1FBF-6073-4368-873E-761FB389AB3E}" srcOrd="0" destOrd="0" presId="urn:microsoft.com/office/officeart/2005/8/layout/orgChart1"/>
    <dgm:cxn modelId="{C33DCFEC-636A-4F15-98AE-DA02E90F5D81}" type="presParOf" srcId="{597C1FBF-6073-4368-873E-761FB389AB3E}" destId="{80A2D6AD-2CA6-43AB-B636-71A534215DFE}" srcOrd="0" destOrd="0" presId="urn:microsoft.com/office/officeart/2005/8/layout/orgChart1"/>
    <dgm:cxn modelId="{984CE195-A4CD-449D-B86A-8C56D0290997}" type="presParOf" srcId="{597C1FBF-6073-4368-873E-761FB389AB3E}" destId="{419DACB9-2B83-43A6-A5A5-1B91AABE4570}" srcOrd="1" destOrd="0" presId="urn:microsoft.com/office/officeart/2005/8/layout/orgChart1"/>
    <dgm:cxn modelId="{32D521FD-B308-4A38-8939-A906DDCA125C}" type="presParOf" srcId="{F07FF6E4-197E-4292-A0E3-DC95AB3493AF}" destId="{19580A65-59DB-4492-B712-3321592B3D9F}" srcOrd="1" destOrd="0" presId="urn:microsoft.com/office/officeart/2005/8/layout/orgChart1"/>
    <dgm:cxn modelId="{D43A0FE6-D7CD-45DD-A77A-FBB0BA6CB9F9}" type="presParOf" srcId="{F07FF6E4-197E-4292-A0E3-DC95AB3493AF}" destId="{2C7261AB-9D7B-412C-A7B7-DA95CE4871DB}" srcOrd="2" destOrd="0" presId="urn:microsoft.com/office/officeart/2005/8/layout/orgChart1"/>
    <dgm:cxn modelId="{610E5666-01D0-4B26-A8FA-00121F567975}" type="presParOf" srcId="{9430CE59-E853-4EB2-BB0A-015C5B6B25E9}" destId="{4A92B34D-2827-4C8A-87C0-71845F6549AF}" srcOrd="2" destOrd="0" presId="urn:microsoft.com/office/officeart/2005/8/layout/orgChart1"/>
    <dgm:cxn modelId="{8C62D3B4-0959-43AC-A382-7B209628C333}" type="presParOf" srcId="{9430CE59-E853-4EB2-BB0A-015C5B6B25E9}" destId="{7D2B6CE6-241D-491A-A750-7E76F262E61C}" srcOrd="3" destOrd="0" presId="urn:microsoft.com/office/officeart/2005/8/layout/orgChart1"/>
    <dgm:cxn modelId="{52FF388F-B834-4291-B5C4-30714DC3FE36}" type="presParOf" srcId="{7D2B6CE6-241D-491A-A750-7E76F262E61C}" destId="{ECC9CCEE-D83C-4940-8371-2E391A9C750D}" srcOrd="0" destOrd="0" presId="urn:microsoft.com/office/officeart/2005/8/layout/orgChart1"/>
    <dgm:cxn modelId="{66BD9847-FAA6-496B-99C9-CCC68B5E7F2E}" type="presParOf" srcId="{ECC9CCEE-D83C-4940-8371-2E391A9C750D}" destId="{6B1BDD2A-E74C-47F3-A62C-43B56D277659}" srcOrd="0" destOrd="0" presId="urn:microsoft.com/office/officeart/2005/8/layout/orgChart1"/>
    <dgm:cxn modelId="{E1B2C1C4-E041-4FFC-918C-C87485CD0FC1}" type="presParOf" srcId="{ECC9CCEE-D83C-4940-8371-2E391A9C750D}" destId="{C54C3F01-E319-4039-8728-BECBCAAB2108}" srcOrd="1" destOrd="0" presId="urn:microsoft.com/office/officeart/2005/8/layout/orgChart1"/>
    <dgm:cxn modelId="{5308BB5F-5C45-4B2C-851E-464AB7DED3C5}" type="presParOf" srcId="{7D2B6CE6-241D-491A-A750-7E76F262E61C}" destId="{F4274388-AC75-4FCE-A5D1-AADF0428EAA7}" srcOrd="1" destOrd="0" presId="urn:microsoft.com/office/officeart/2005/8/layout/orgChart1"/>
    <dgm:cxn modelId="{8E69B21B-DB16-4E78-8634-D014BF229999}" type="presParOf" srcId="{7D2B6CE6-241D-491A-A750-7E76F262E61C}" destId="{B10490A5-C039-4572-9949-05612CFA9A9A}"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879B3B-8945-8C4D-BB5E-24FD2541BC85}" type="doc">
      <dgm:prSet loTypeId="urn:microsoft.com/office/officeart/2005/8/layout/orgChart1" loCatId="hierarchy" qsTypeId="urn:microsoft.com/office/officeart/2005/8/quickstyle/simple1" qsCatId="simple" csTypeId="urn:microsoft.com/office/officeart/2005/8/colors/accent3_4" csCatId="accent3" phldr="1"/>
      <dgm:spPr/>
      <dgm:t>
        <a:bodyPr/>
        <a:lstStyle/>
        <a:p>
          <a:endParaRPr lang="en-US"/>
        </a:p>
      </dgm:t>
    </dgm:pt>
    <dgm:pt modelId="{19F93EBA-D9C0-4C47-B7BE-0B44A0DDADBF}">
      <dgm:prSet phldrT="[Text]" custT="1"/>
      <dgm:spPr>
        <a:solidFill>
          <a:schemeClr val="accent3">
            <a:lumMod val="75000"/>
          </a:schemeClr>
        </a:solidFill>
        <a:ln>
          <a:noFill/>
        </a:ln>
      </dgm:spPr>
      <dgm:t>
        <a:bodyPr/>
        <a:lstStyle/>
        <a:p>
          <a:r>
            <a:rPr lang="en-US" sz="1800" dirty="0"/>
            <a:t>Are students still engaging in </a:t>
          </a:r>
          <a:r>
            <a:rPr lang="en-US" sz="1800" b="1" u="sng" dirty="0"/>
            <a:t>problem behavior</a:t>
          </a:r>
          <a:r>
            <a:rPr lang="en-US" sz="1800" dirty="0"/>
            <a:t>?</a:t>
          </a:r>
        </a:p>
      </dgm:t>
    </dgm:pt>
    <dgm:pt modelId="{1BDD40A1-7435-B848-A092-9953001214EE}" type="parTrans" cxnId="{B783C317-0C42-8541-B481-5F11E55539F2}">
      <dgm:prSet/>
      <dgm:spPr/>
      <dgm:t>
        <a:bodyPr/>
        <a:lstStyle/>
        <a:p>
          <a:endParaRPr lang="en-US" sz="2000"/>
        </a:p>
      </dgm:t>
    </dgm:pt>
    <dgm:pt modelId="{8DDA6EC0-74EC-C748-A62C-37B1267E369D}" type="sibTrans" cxnId="{B783C317-0C42-8541-B481-5F11E55539F2}">
      <dgm:prSet/>
      <dgm:spPr/>
      <dgm:t>
        <a:bodyPr/>
        <a:lstStyle/>
        <a:p>
          <a:endParaRPr lang="en-US" sz="2000"/>
        </a:p>
      </dgm:t>
    </dgm:pt>
    <dgm:pt modelId="{2CD788E8-8170-8C4B-A06A-0CFB8AE8CA01}" type="asst">
      <dgm:prSet phldrT="[Text]" custT="1"/>
      <dgm:spPr>
        <a:solidFill>
          <a:schemeClr val="accent3">
            <a:lumMod val="75000"/>
          </a:schemeClr>
        </a:solidFill>
        <a:ln>
          <a:noFill/>
        </a:ln>
      </dgm:spPr>
      <dgm:t>
        <a:bodyPr/>
        <a:lstStyle/>
        <a:p>
          <a:r>
            <a:rPr lang="en-US" sz="1800" dirty="0"/>
            <a:t>Are behaviors minor   or major expectation violations?</a:t>
          </a:r>
        </a:p>
      </dgm:t>
    </dgm:pt>
    <dgm:pt modelId="{916A5F52-697C-A947-BF9E-97258BA6FD0C}" type="parTrans" cxnId="{849EB0F7-EF54-5B4C-8954-81A5FE8E4D3A}">
      <dgm:prSet/>
      <dgm:spPr>
        <a:ln w="28575">
          <a:solidFill>
            <a:schemeClr val="accent5">
              <a:lumMod val="60000"/>
              <a:lumOff val="40000"/>
            </a:schemeClr>
          </a:solidFill>
        </a:ln>
      </dgm:spPr>
      <dgm:t>
        <a:bodyPr/>
        <a:lstStyle/>
        <a:p>
          <a:endParaRPr lang="en-US" sz="2000"/>
        </a:p>
      </dgm:t>
    </dgm:pt>
    <dgm:pt modelId="{69159D2A-03FE-E84B-B3ED-4D21485F7CC6}" type="sibTrans" cxnId="{849EB0F7-EF54-5B4C-8954-81A5FE8E4D3A}">
      <dgm:prSet/>
      <dgm:spPr/>
      <dgm:t>
        <a:bodyPr/>
        <a:lstStyle/>
        <a:p>
          <a:endParaRPr lang="en-US" sz="2000"/>
        </a:p>
      </dgm:t>
    </dgm:pt>
    <dgm:pt modelId="{B6B7A82C-D153-4EB6-ACCF-599D89FADA0A}" type="pres">
      <dgm:prSet presAssocID="{93879B3B-8945-8C4D-BB5E-24FD2541BC85}" presName="hierChild1" presStyleCnt="0">
        <dgm:presLayoutVars>
          <dgm:orgChart val="1"/>
          <dgm:chPref val="1"/>
          <dgm:dir/>
          <dgm:animOne val="branch"/>
          <dgm:animLvl val="lvl"/>
          <dgm:resizeHandles/>
        </dgm:presLayoutVars>
      </dgm:prSet>
      <dgm:spPr/>
    </dgm:pt>
    <dgm:pt modelId="{AF74B5BE-1F0C-44C3-8487-283A61CE412D}" type="pres">
      <dgm:prSet presAssocID="{19F93EBA-D9C0-4C47-B7BE-0B44A0DDADBF}" presName="hierRoot1" presStyleCnt="0">
        <dgm:presLayoutVars>
          <dgm:hierBranch val="init"/>
        </dgm:presLayoutVars>
      </dgm:prSet>
      <dgm:spPr/>
    </dgm:pt>
    <dgm:pt modelId="{DA084424-99C9-4D3B-A54C-2C87C3EBE16A}" type="pres">
      <dgm:prSet presAssocID="{19F93EBA-D9C0-4C47-B7BE-0B44A0DDADBF}" presName="rootComposite1" presStyleCnt="0"/>
      <dgm:spPr/>
    </dgm:pt>
    <dgm:pt modelId="{1C3913B0-052B-446C-BB77-7A183F9AA21B}" type="pres">
      <dgm:prSet presAssocID="{19F93EBA-D9C0-4C47-B7BE-0B44A0DDADBF}" presName="rootText1" presStyleLbl="node0" presStyleIdx="0" presStyleCnt="1" custScaleX="73821" custScaleY="56398" custLinFactNeighborX="18462" custLinFactNeighborY="1168">
        <dgm:presLayoutVars>
          <dgm:chPref val="3"/>
        </dgm:presLayoutVars>
      </dgm:prSet>
      <dgm:spPr/>
    </dgm:pt>
    <dgm:pt modelId="{715E51D1-1FC6-4C7E-9E47-8481D30283B9}" type="pres">
      <dgm:prSet presAssocID="{19F93EBA-D9C0-4C47-B7BE-0B44A0DDADBF}" presName="rootConnector1" presStyleLbl="node1" presStyleIdx="0" presStyleCnt="0"/>
      <dgm:spPr/>
    </dgm:pt>
    <dgm:pt modelId="{8055501A-3106-4B64-9566-01603C853D91}" type="pres">
      <dgm:prSet presAssocID="{19F93EBA-D9C0-4C47-B7BE-0B44A0DDADBF}" presName="hierChild2" presStyleCnt="0"/>
      <dgm:spPr/>
    </dgm:pt>
    <dgm:pt modelId="{9430CE59-E853-4EB2-BB0A-015C5B6B25E9}" type="pres">
      <dgm:prSet presAssocID="{19F93EBA-D9C0-4C47-B7BE-0B44A0DDADBF}" presName="hierChild3" presStyleCnt="0"/>
      <dgm:spPr/>
    </dgm:pt>
    <dgm:pt modelId="{BFEC1555-165E-469A-A6EC-3D946531B426}" type="pres">
      <dgm:prSet presAssocID="{916A5F52-697C-A947-BF9E-97258BA6FD0C}" presName="Name111" presStyleLbl="parChTrans1D2" presStyleIdx="0" presStyleCnt="1"/>
      <dgm:spPr/>
    </dgm:pt>
    <dgm:pt modelId="{9D6BCE38-0802-4C3E-8CCE-3A43635F1C4E}" type="pres">
      <dgm:prSet presAssocID="{2CD788E8-8170-8C4B-A06A-0CFB8AE8CA01}" presName="hierRoot3" presStyleCnt="0">
        <dgm:presLayoutVars>
          <dgm:hierBranch val="init"/>
        </dgm:presLayoutVars>
      </dgm:prSet>
      <dgm:spPr/>
    </dgm:pt>
    <dgm:pt modelId="{5A08B121-74AE-4093-95DF-1602B5CE88A9}" type="pres">
      <dgm:prSet presAssocID="{2CD788E8-8170-8C4B-A06A-0CFB8AE8CA01}" presName="rootComposite3" presStyleCnt="0"/>
      <dgm:spPr/>
    </dgm:pt>
    <dgm:pt modelId="{788C2C26-30EB-4754-A2C0-DFD8374C84A5}" type="pres">
      <dgm:prSet presAssocID="{2CD788E8-8170-8C4B-A06A-0CFB8AE8CA01}" presName="rootText3" presStyleLbl="asst1" presStyleIdx="0" presStyleCnt="1" custScaleX="74946" custScaleY="58554" custLinFactNeighborX="10863" custLinFactNeighborY="-39503">
        <dgm:presLayoutVars>
          <dgm:chPref val="3"/>
        </dgm:presLayoutVars>
      </dgm:prSet>
      <dgm:spPr/>
    </dgm:pt>
    <dgm:pt modelId="{C87411B6-73E1-48C2-81F4-A51E42A0B27D}" type="pres">
      <dgm:prSet presAssocID="{2CD788E8-8170-8C4B-A06A-0CFB8AE8CA01}" presName="rootConnector3" presStyleLbl="asst1" presStyleIdx="0" presStyleCnt="1"/>
      <dgm:spPr/>
    </dgm:pt>
    <dgm:pt modelId="{24F3BC19-A2D0-4371-B8EB-059FFB36EFDB}" type="pres">
      <dgm:prSet presAssocID="{2CD788E8-8170-8C4B-A06A-0CFB8AE8CA01}" presName="hierChild6" presStyleCnt="0"/>
      <dgm:spPr/>
    </dgm:pt>
    <dgm:pt modelId="{3BF114B3-AA04-49D5-BC84-67A83598CB34}" type="pres">
      <dgm:prSet presAssocID="{2CD788E8-8170-8C4B-A06A-0CFB8AE8CA01}" presName="hierChild7" presStyleCnt="0"/>
      <dgm:spPr/>
    </dgm:pt>
  </dgm:ptLst>
  <dgm:cxnLst>
    <dgm:cxn modelId="{F6480708-C435-4506-91DE-7C8AFDA484DA}" type="presOf" srcId="{19F93EBA-D9C0-4C47-B7BE-0B44A0DDADBF}" destId="{715E51D1-1FC6-4C7E-9E47-8481D30283B9}" srcOrd="1" destOrd="0" presId="urn:microsoft.com/office/officeart/2005/8/layout/orgChart1"/>
    <dgm:cxn modelId="{D93AAE0E-916F-41CC-8C87-A10DD7A265DA}" type="presOf" srcId="{2CD788E8-8170-8C4B-A06A-0CFB8AE8CA01}" destId="{C87411B6-73E1-48C2-81F4-A51E42A0B27D}" srcOrd="1" destOrd="0" presId="urn:microsoft.com/office/officeart/2005/8/layout/orgChart1"/>
    <dgm:cxn modelId="{B783C317-0C42-8541-B481-5F11E55539F2}" srcId="{93879B3B-8945-8C4D-BB5E-24FD2541BC85}" destId="{19F93EBA-D9C0-4C47-B7BE-0B44A0DDADBF}" srcOrd="0" destOrd="0" parTransId="{1BDD40A1-7435-B848-A092-9953001214EE}" sibTransId="{8DDA6EC0-74EC-C748-A62C-37B1267E369D}"/>
    <dgm:cxn modelId="{348CDF75-BCA4-4E22-8773-C868B8EF67D0}" type="presOf" srcId="{93879B3B-8945-8C4D-BB5E-24FD2541BC85}" destId="{B6B7A82C-D153-4EB6-ACCF-599D89FADA0A}" srcOrd="0" destOrd="0" presId="urn:microsoft.com/office/officeart/2005/8/layout/orgChart1"/>
    <dgm:cxn modelId="{4DF86F8F-4CDE-46C3-8AD2-E28E6F8A1230}" type="presOf" srcId="{2CD788E8-8170-8C4B-A06A-0CFB8AE8CA01}" destId="{788C2C26-30EB-4754-A2C0-DFD8374C84A5}" srcOrd="0" destOrd="0" presId="urn:microsoft.com/office/officeart/2005/8/layout/orgChart1"/>
    <dgm:cxn modelId="{D1F180E2-8D08-4B96-90CD-91CF529563D0}" type="presOf" srcId="{916A5F52-697C-A947-BF9E-97258BA6FD0C}" destId="{BFEC1555-165E-469A-A6EC-3D946531B426}" srcOrd="0" destOrd="0" presId="urn:microsoft.com/office/officeart/2005/8/layout/orgChart1"/>
    <dgm:cxn modelId="{E8413AE6-A1AC-4A84-92B5-7302FC65C176}" type="presOf" srcId="{19F93EBA-D9C0-4C47-B7BE-0B44A0DDADBF}" destId="{1C3913B0-052B-446C-BB77-7A183F9AA21B}" srcOrd="0" destOrd="0" presId="urn:microsoft.com/office/officeart/2005/8/layout/orgChart1"/>
    <dgm:cxn modelId="{849EB0F7-EF54-5B4C-8954-81A5FE8E4D3A}" srcId="{19F93EBA-D9C0-4C47-B7BE-0B44A0DDADBF}" destId="{2CD788E8-8170-8C4B-A06A-0CFB8AE8CA01}" srcOrd="0" destOrd="0" parTransId="{916A5F52-697C-A947-BF9E-97258BA6FD0C}" sibTransId="{69159D2A-03FE-E84B-B3ED-4D21485F7CC6}"/>
    <dgm:cxn modelId="{F84D9D27-B744-4005-899B-97A8114BD797}" type="presParOf" srcId="{B6B7A82C-D153-4EB6-ACCF-599D89FADA0A}" destId="{AF74B5BE-1F0C-44C3-8487-283A61CE412D}" srcOrd="0" destOrd="0" presId="urn:microsoft.com/office/officeart/2005/8/layout/orgChart1"/>
    <dgm:cxn modelId="{5B0E40CE-3722-497F-9A1D-0F5AA151520C}" type="presParOf" srcId="{AF74B5BE-1F0C-44C3-8487-283A61CE412D}" destId="{DA084424-99C9-4D3B-A54C-2C87C3EBE16A}" srcOrd="0" destOrd="0" presId="urn:microsoft.com/office/officeart/2005/8/layout/orgChart1"/>
    <dgm:cxn modelId="{51E8A78B-683A-4164-9A92-BE4454CD8285}" type="presParOf" srcId="{DA084424-99C9-4D3B-A54C-2C87C3EBE16A}" destId="{1C3913B0-052B-446C-BB77-7A183F9AA21B}" srcOrd="0" destOrd="0" presId="urn:microsoft.com/office/officeart/2005/8/layout/orgChart1"/>
    <dgm:cxn modelId="{25C32753-66BA-400B-81F6-032001E4EE9D}" type="presParOf" srcId="{DA084424-99C9-4D3B-A54C-2C87C3EBE16A}" destId="{715E51D1-1FC6-4C7E-9E47-8481D30283B9}" srcOrd="1" destOrd="0" presId="urn:microsoft.com/office/officeart/2005/8/layout/orgChart1"/>
    <dgm:cxn modelId="{36047E92-348F-4658-AB7E-187AF15251C4}" type="presParOf" srcId="{AF74B5BE-1F0C-44C3-8487-283A61CE412D}" destId="{8055501A-3106-4B64-9566-01603C853D91}" srcOrd="1" destOrd="0" presId="urn:microsoft.com/office/officeart/2005/8/layout/orgChart1"/>
    <dgm:cxn modelId="{EF6F2710-40E8-4037-ACCE-13DEE37558BE}" type="presParOf" srcId="{AF74B5BE-1F0C-44C3-8487-283A61CE412D}" destId="{9430CE59-E853-4EB2-BB0A-015C5B6B25E9}" srcOrd="2" destOrd="0" presId="urn:microsoft.com/office/officeart/2005/8/layout/orgChart1"/>
    <dgm:cxn modelId="{0B60BC5E-6681-4081-B80C-795E58127B2C}" type="presParOf" srcId="{9430CE59-E853-4EB2-BB0A-015C5B6B25E9}" destId="{BFEC1555-165E-469A-A6EC-3D946531B426}" srcOrd="0" destOrd="0" presId="urn:microsoft.com/office/officeart/2005/8/layout/orgChart1"/>
    <dgm:cxn modelId="{ABCA2CB7-3990-43D6-9355-44BE14FA7936}" type="presParOf" srcId="{9430CE59-E853-4EB2-BB0A-015C5B6B25E9}" destId="{9D6BCE38-0802-4C3E-8CCE-3A43635F1C4E}" srcOrd="1" destOrd="0" presId="urn:microsoft.com/office/officeart/2005/8/layout/orgChart1"/>
    <dgm:cxn modelId="{59F8BF79-A52F-4399-B1B8-8051512D2B6A}" type="presParOf" srcId="{9D6BCE38-0802-4C3E-8CCE-3A43635F1C4E}" destId="{5A08B121-74AE-4093-95DF-1602B5CE88A9}" srcOrd="0" destOrd="0" presId="urn:microsoft.com/office/officeart/2005/8/layout/orgChart1"/>
    <dgm:cxn modelId="{A46FAB91-07EC-4E28-837E-90E545896A5C}" type="presParOf" srcId="{5A08B121-74AE-4093-95DF-1602B5CE88A9}" destId="{788C2C26-30EB-4754-A2C0-DFD8374C84A5}" srcOrd="0" destOrd="0" presId="urn:microsoft.com/office/officeart/2005/8/layout/orgChart1"/>
    <dgm:cxn modelId="{6272877D-64CA-44CC-86A5-F790172E9839}" type="presParOf" srcId="{5A08B121-74AE-4093-95DF-1602B5CE88A9}" destId="{C87411B6-73E1-48C2-81F4-A51E42A0B27D}" srcOrd="1" destOrd="0" presId="urn:microsoft.com/office/officeart/2005/8/layout/orgChart1"/>
    <dgm:cxn modelId="{2C0BF035-A398-49F0-B5AF-FAC644B23A9D}" type="presParOf" srcId="{9D6BCE38-0802-4C3E-8CCE-3A43635F1C4E}" destId="{24F3BC19-A2D0-4371-B8EB-059FFB36EFDB}" srcOrd="1" destOrd="0" presId="urn:microsoft.com/office/officeart/2005/8/layout/orgChart1"/>
    <dgm:cxn modelId="{EBFCA3D4-C849-4374-9796-2358A1CAB470}" type="presParOf" srcId="{9D6BCE38-0802-4C3E-8CCE-3A43635F1C4E}" destId="{3BF114B3-AA04-49D5-BC84-67A83598CB3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879B3B-8945-8C4D-BB5E-24FD2541BC85}" type="doc">
      <dgm:prSet loTypeId="urn:microsoft.com/office/officeart/2005/8/layout/orgChart1" loCatId="hierarchy" qsTypeId="urn:microsoft.com/office/officeart/2005/8/quickstyle/simple1" qsCatId="simple" csTypeId="urn:microsoft.com/office/officeart/2005/8/colors/accent3_4" csCatId="accent3" phldr="1"/>
      <dgm:spPr/>
      <dgm:t>
        <a:bodyPr/>
        <a:lstStyle/>
        <a:p>
          <a:endParaRPr lang="en-US"/>
        </a:p>
      </dgm:t>
    </dgm:pt>
    <dgm:pt modelId="{19F93EBA-D9C0-4C47-B7BE-0B44A0DDADBF}">
      <dgm:prSet phldrT="[Text]" custT="1"/>
      <dgm:spPr>
        <a:solidFill>
          <a:schemeClr val="accent3">
            <a:lumMod val="75000"/>
          </a:schemeClr>
        </a:solidFill>
        <a:ln>
          <a:noFill/>
        </a:ln>
      </dgm:spPr>
      <dgm:t>
        <a:bodyPr/>
        <a:lstStyle/>
        <a:p>
          <a:r>
            <a:rPr lang="en-US" sz="1800" dirty="0"/>
            <a:t>Are students still engaging in </a:t>
          </a:r>
          <a:r>
            <a:rPr lang="en-US" sz="1800" b="1" u="sng" dirty="0"/>
            <a:t>problem behavior</a:t>
          </a:r>
          <a:r>
            <a:rPr lang="en-US" sz="1800" dirty="0"/>
            <a:t>?</a:t>
          </a:r>
        </a:p>
      </dgm:t>
    </dgm:pt>
    <dgm:pt modelId="{1BDD40A1-7435-B848-A092-9953001214EE}" type="parTrans" cxnId="{B783C317-0C42-8541-B481-5F11E55539F2}">
      <dgm:prSet/>
      <dgm:spPr/>
      <dgm:t>
        <a:bodyPr/>
        <a:lstStyle/>
        <a:p>
          <a:endParaRPr lang="en-US" sz="2000"/>
        </a:p>
      </dgm:t>
    </dgm:pt>
    <dgm:pt modelId="{8DDA6EC0-74EC-C748-A62C-37B1267E369D}" type="sibTrans" cxnId="{B783C317-0C42-8541-B481-5F11E55539F2}">
      <dgm:prSet/>
      <dgm:spPr/>
      <dgm:t>
        <a:bodyPr/>
        <a:lstStyle/>
        <a:p>
          <a:endParaRPr lang="en-US" sz="2000"/>
        </a:p>
      </dgm:t>
    </dgm:pt>
    <dgm:pt modelId="{2CD788E8-8170-8C4B-A06A-0CFB8AE8CA01}" type="asst">
      <dgm:prSet phldrT="[Text]" custT="1"/>
      <dgm:spPr>
        <a:solidFill>
          <a:schemeClr val="accent3">
            <a:lumMod val="75000"/>
          </a:schemeClr>
        </a:solidFill>
        <a:ln>
          <a:noFill/>
        </a:ln>
      </dgm:spPr>
      <dgm:t>
        <a:bodyPr/>
        <a:lstStyle/>
        <a:p>
          <a:r>
            <a:rPr lang="en-US" sz="1800" dirty="0"/>
            <a:t>Are behaviors minor   or major expectation violations?</a:t>
          </a:r>
        </a:p>
      </dgm:t>
    </dgm:pt>
    <dgm:pt modelId="{916A5F52-697C-A947-BF9E-97258BA6FD0C}" type="parTrans" cxnId="{849EB0F7-EF54-5B4C-8954-81A5FE8E4D3A}">
      <dgm:prSet/>
      <dgm:spPr>
        <a:ln w="28575">
          <a:solidFill>
            <a:schemeClr val="accent5">
              <a:lumMod val="60000"/>
              <a:lumOff val="40000"/>
            </a:schemeClr>
          </a:solidFill>
        </a:ln>
      </dgm:spPr>
      <dgm:t>
        <a:bodyPr/>
        <a:lstStyle/>
        <a:p>
          <a:endParaRPr lang="en-US" sz="2000"/>
        </a:p>
      </dgm:t>
    </dgm:pt>
    <dgm:pt modelId="{69159D2A-03FE-E84B-B3ED-4D21485F7CC6}" type="sibTrans" cxnId="{849EB0F7-EF54-5B4C-8954-81A5FE8E4D3A}">
      <dgm:prSet/>
      <dgm:spPr/>
      <dgm:t>
        <a:bodyPr/>
        <a:lstStyle/>
        <a:p>
          <a:endParaRPr lang="en-US" sz="2000"/>
        </a:p>
      </dgm:t>
    </dgm:pt>
    <dgm:pt modelId="{BCB4E948-63F6-AB42-A878-162B6CD84C1F}" type="asst">
      <dgm:prSet custT="1"/>
      <dgm:spPr>
        <a:solidFill>
          <a:schemeClr val="accent3">
            <a:lumMod val="75000"/>
          </a:schemeClr>
        </a:solidFill>
        <a:ln>
          <a:noFill/>
        </a:ln>
      </dgm:spPr>
      <dgm:t>
        <a:bodyPr/>
        <a:lstStyle/>
        <a:p>
          <a:r>
            <a:rPr lang="en-US" sz="1800" dirty="0"/>
            <a:t>Use brief, specific error correction &amp; other strategies</a:t>
          </a:r>
        </a:p>
      </dgm:t>
    </dgm:pt>
    <dgm:pt modelId="{C903977C-175D-314B-809E-C59BC26E998A}" type="sibTrans" cxnId="{A1B9981C-D7ED-9A4D-B005-1DD6EA95B6B0}">
      <dgm:prSet/>
      <dgm:spPr/>
      <dgm:t>
        <a:bodyPr/>
        <a:lstStyle/>
        <a:p>
          <a:endParaRPr lang="en-US" sz="2000"/>
        </a:p>
      </dgm:t>
    </dgm:pt>
    <dgm:pt modelId="{4BA679D7-597C-6A4D-90D4-EEA40A33BBE0}" type="parTrans" cxnId="{A1B9981C-D7ED-9A4D-B005-1DD6EA95B6B0}">
      <dgm:prSet/>
      <dgm:spPr>
        <a:ln w="28575">
          <a:solidFill>
            <a:schemeClr val="accent5">
              <a:lumMod val="60000"/>
              <a:lumOff val="40000"/>
            </a:schemeClr>
          </a:solidFill>
        </a:ln>
      </dgm:spPr>
      <dgm:t>
        <a:bodyPr/>
        <a:lstStyle/>
        <a:p>
          <a:endParaRPr lang="en-US" sz="2000"/>
        </a:p>
      </dgm:t>
    </dgm:pt>
    <dgm:pt modelId="{B6B7A82C-D153-4EB6-ACCF-599D89FADA0A}" type="pres">
      <dgm:prSet presAssocID="{93879B3B-8945-8C4D-BB5E-24FD2541BC85}" presName="hierChild1" presStyleCnt="0">
        <dgm:presLayoutVars>
          <dgm:orgChart val="1"/>
          <dgm:chPref val="1"/>
          <dgm:dir/>
          <dgm:animOne val="branch"/>
          <dgm:animLvl val="lvl"/>
          <dgm:resizeHandles/>
        </dgm:presLayoutVars>
      </dgm:prSet>
      <dgm:spPr/>
    </dgm:pt>
    <dgm:pt modelId="{AF74B5BE-1F0C-44C3-8487-283A61CE412D}" type="pres">
      <dgm:prSet presAssocID="{19F93EBA-D9C0-4C47-B7BE-0B44A0DDADBF}" presName="hierRoot1" presStyleCnt="0">
        <dgm:presLayoutVars>
          <dgm:hierBranch val="init"/>
        </dgm:presLayoutVars>
      </dgm:prSet>
      <dgm:spPr/>
    </dgm:pt>
    <dgm:pt modelId="{DA084424-99C9-4D3B-A54C-2C87C3EBE16A}" type="pres">
      <dgm:prSet presAssocID="{19F93EBA-D9C0-4C47-B7BE-0B44A0DDADBF}" presName="rootComposite1" presStyleCnt="0"/>
      <dgm:spPr/>
    </dgm:pt>
    <dgm:pt modelId="{1C3913B0-052B-446C-BB77-7A183F9AA21B}" type="pres">
      <dgm:prSet presAssocID="{19F93EBA-D9C0-4C47-B7BE-0B44A0DDADBF}" presName="rootText1" presStyleLbl="node0" presStyleIdx="0" presStyleCnt="1" custScaleX="185099" custScaleY="185960" custLinFactNeighborX="-32447" custLinFactNeighborY="4732">
        <dgm:presLayoutVars>
          <dgm:chPref val="3"/>
        </dgm:presLayoutVars>
      </dgm:prSet>
      <dgm:spPr/>
    </dgm:pt>
    <dgm:pt modelId="{715E51D1-1FC6-4C7E-9E47-8481D30283B9}" type="pres">
      <dgm:prSet presAssocID="{19F93EBA-D9C0-4C47-B7BE-0B44A0DDADBF}" presName="rootConnector1" presStyleLbl="node1" presStyleIdx="0" presStyleCnt="0"/>
      <dgm:spPr/>
    </dgm:pt>
    <dgm:pt modelId="{8055501A-3106-4B64-9566-01603C853D91}" type="pres">
      <dgm:prSet presAssocID="{19F93EBA-D9C0-4C47-B7BE-0B44A0DDADBF}" presName="hierChild2" presStyleCnt="0"/>
      <dgm:spPr/>
    </dgm:pt>
    <dgm:pt modelId="{9430CE59-E853-4EB2-BB0A-015C5B6B25E9}" type="pres">
      <dgm:prSet presAssocID="{19F93EBA-D9C0-4C47-B7BE-0B44A0DDADBF}" presName="hierChild3" presStyleCnt="0"/>
      <dgm:spPr/>
    </dgm:pt>
    <dgm:pt modelId="{BFEC1555-165E-469A-A6EC-3D946531B426}" type="pres">
      <dgm:prSet presAssocID="{916A5F52-697C-A947-BF9E-97258BA6FD0C}" presName="Name111" presStyleLbl="parChTrans1D2" presStyleIdx="0" presStyleCnt="1"/>
      <dgm:spPr/>
    </dgm:pt>
    <dgm:pt modelId="{9D6BCE38-0802-4C3E-8CCE-3A43635F1C4E}" type="pres">
      <dgm:prSet presAssocID="{2CD788E8-8170-8C4B-A06A-0CFB8AE8CA01}" presName="hierRoot3" presStyleCnt="0">
        <dgm:presLayoutVars>
          <dgm:hierBranch val="init"/>
        </dgm:presLayoutVars>
      </dgm:prSet>
      <dgm:spPr/>
    </dgm:pt>
    <dgm:pt modelId="{5A08B121-74AE-4093-95DF-1602B5CE88A9}" type="pres">
      <dgm:prSet presAssocID="{2CD788E8-8170-8C4B-A06A-0CFB8AE8CA01}" presName="rootComposite3" presStyleCnt="0"/>
      <dgm:spPr/>
    </dgm:pt>
    <dgm:pt modelId="{788C2C26-30EB-4754-A2C0-DFD8374C84A5}" type="pres">
      <dgm:prSet presAssocID="{2CD788E8-8170-8C4B-A06A-0CFB8AE8CA01}" presName="rootText3" presStyleLbl="asst1" presStyleIdx="0" presStyleCnt="2" custScaleX="210130" custScaleY="185960" custLinFactNeighborX="-97653" custLinFactNeighborY="-29131">
        <dgm:presLayoutVars>
          <dgm:chPref val="3"/>
        </dgm:presLayoutVars>
      </dgm:prSet>
      <dgm:spPr/>
    </dgm:pt>
    <dgm:pt modelId="{C87411B6-73E1-48C2-81F4-A51E42A0B27D}" type="pres">
      <dgm:prSet presAssocID="{2CD788E8-8170-8C4B-A06A-0CFB8AE8CA01}" presName="rootConnector3" presStyleLbl="asst1" presStyleIdx="0" presStyleCnt="2"/>
      <dgm:spPr/>
    </dgm:pt>
    <dgm:pt modelId="{24F3BC19-A2D0-4371-B8EB-059FFB36EFDB}" type="pres">
      <dgm:prSet presAssocID="{2CD788E8-8170-8C4B-A06A-0CFB8AE8CA01}" presName="hierChild6" presStyleCnt="0"/>
      <dgm:spPr/>
    </dgm:pt>
    <dgm:pt modelId="{3BF114B3-AA04-49D5-BC84-67A83598CB34}" type="pres">
      <dgm:prSet presAssocID="{2CD788E8-8170-8C4B-A06A-0CFB8AE8CA01}" presName="hierChild7" presStyleCnt="0"/>
      <dgm:spPr/>
    </dgm:pt>
    <dgm:pt modelId="{9B4D0685-ED04-444C-9153-E2C29A11922F}" type="pres">
      <dgm:prSet presAssocID="{4BA679D7-597C-6A4D-90D4-EEA40A33BBE0}" presName="Name111" presStyleLbl="parChTrans1D3" presStyleIdx="0" presStyleCnt="1"/>
      <dgm:spPr/>
    </dgm:pt>
    <dgm:pt modelId="{0FBDA44A-F79D-4559-B621-639D11969CCE}" type="pres">
      <dgm:prSet presAssocID="{BCB4E948-63F6-AB42-A878-162B6CD84C1F}" presName="hierRoot3" presStyleCnt="0">
        <dgm:presLayoutVars>
          <dgm:hierBranch val="init"/>
        </dgm:presLayoutVars>
      </dgm:prSet>
      <dgm:spPr/>
    </dgm:pt>
    <dgm:pt modelId="{F587EDDD-3809-43BD-8D26-9A31C2004C26}" type="pres">
      <dgm:prSet presAssocID="{BCB4E948-63F6-AB42-A878-162B6CD84C1F}" presName="rootComposite3" presStyleCnt="0"/>
      <dgm:spPr/>
    </dgm:pt>
    <dgm:pt modelId="{1123ABCD-1BC8-4CD0-860D-4E656A466773}" type="pres">
      <dgm:prSet presAssocID="{BCB4E948-63F6-AB42-A878-162B6CD84C1F}" presName="rootText3" presStyleLbl="asst1" presStyleIdx="1" presStyleCnt="2" custScaleX="185099" custScaleY="185960" custLinFactX="-93656" custLinFactNeighborX="-100000" custLinFactNeighborY="-46335">
        <dgm:presLayoutVars>
          <dgm:chPref val="3"/>
        </dgm:presLayoutVars>
      </dgm:prSet>
      <dgm:spPr/>
    </dgm:pt>
    <dgm:pt modelId="{2F1BCF4B-9FC5-4B74-91E6-9C3C45A3F4A2}" type="pres">
      <dgm:prSet presAssocID="{BCB4E948-63F6-AB42-A878-162B6CD84C1F}" presName="rootConnector3" presStyleLbl="asst1" presStyleIdx="1" presStyleCnt="2"/>
      <dgm:spPr/>
    </dgm:pt>
    <dgm:pt modelId="{B37C0BD6-F08D-4969-BE85-C57F90D31322}" type="pres">
      <dgm:prSet presAssocID="{BCB4E948-63F6-AB42-A878-162B6CD84C1F}" presName="hierChild6" presStyleCnt="0"/>
      <dgm:spPr/>
    </dgm:pt>
    <dgm:pt modelId="{299F4340-944C-4228-BC4E-A27A61232E61}" type="pres">
      <dgm:prSet presAssocID="{BCB4E948-63F6-AB42-A878-162B6CD84C1F}" presName="hierChild7" presStyleCnt="0"/>
      <dgm:spPr/>
    </dgm:pt>
  </dgm:ptLst>
  <dgm:cxnLst>
    <dgm:cxn modelId="{F6480708-C435-4506-91DE-7C8AFDA484DA}" type="presOf" srcId="{19F93EBA-D9C0-4C47-B7BE-0B44A0DDADBF}" destId="{715E51D1-1FC6-4C7E-9E47-8481D30283B9}" srcOrd="1" destOrd="0" presId="urn:microsoft.com/office/officeart/2005/8/layout/orgChart1"/>
    <dgm:cxn modelId="{D93AAE0E-916F-41CC-8C87-A10DD7A265DA}" type="presOf" srcId="{2CD788E8-8170-8C4B-A06A-0CFB8AE8CA01}" destId="{C87411B6-73E1-48C2-81F4-A51E42A0B27D}" srcOrd="1" destOrd="0" presId="urn:microsoft.com/office/officeart/2005/8/layout/orgChart1"/>
    <dgm:cxn modelId="{B783C317-0C42-8541-B481-5F11E55539F2}" srcId="{93879B3B-8945-8C4D-BB5E-24FD2541BC85}" destId="{19F93EBA-D9C0-4C47-B7BE-0B44A0DDADBF}" srcOrd="0" destOrd="0" parTransId="{1BDD40A1-7435-B848-A092-9953001214EE}" sibTransId="{8DDA6EC0-74EC-C748-A62C-37B1267E369D}"/>
    <dgm:cxn modelId="{A1B9981C-D7ED-9A4D-B005-1DD6EA95B6B0}" srcId="{2CD788E8-8170-8C4B-A06A-0CFB8AE8CA01}" destId="{BCB4E948-63F6-AB42-A878-162B6CD84C1F}" srcOrd="0" destOrd="0" parTransId="{4BA679D7-597C-6A4D-90D4-EEA40A33BBE0}" sibTransId="{C903977C-175D-314B-809E-C59BC26E998A}"/>
    <dgm:cxn modelId="{348CDF75-BCA4-4E22-8773-C868B8EF67D0}" type="presOf" srcId="{93879B3B-8945-8C4D-BB5E-24FD2541BC85}" destId="{B6B7A82C-D153-4EB6-ACCF-599D89FADA0A}" srcOrd="0" destOrd="0" presId="urn:microsoft.com/office/officeart/2005/8/layout/orgChart1"/>
    <dgm:cxn modelId="{E4314E88-2C7C-40A0-8F9B-24674776C03D}" type="presOf" srcId="{4BA679D7-597C-6A4D-90D4-EEA40A33BBE0}" destId="{9B4D0685-ED04-444C-9153-E2C29A11922F}" srcOrd="0" destOrd="0" presId="urn:microsoft.com/office/officeart/2005/8/layout/orgChart1"/>
    <dgm:cxn modelId="{4DF86F8F-4CDE-46C3-8AD2-E28E6F8A1230}" type="presOf" srcId="{2CD788E8-8170-8C4B-A06A-0CFB8AE8CA01}" destId="{788C2C26-30EB-4754-A2C0-DFD8374C84A5}" srcOrd="0" destOrd="0" presId="urn:microsoft.com/office/officeart/2005/8/layout/orgChart1"/>
    <dgm:cxn modelId="{D197B7B4-12DB-4E8E-BA08-523109370AB9}" type="presOf" srcId="{BCB4E948-63F6-AB42-A878-162B6CD84C1F}" destId="{1123ABCD-1BC8-4CD0-860D-4E656A466773}" srcOrd="0" destOrd="0" presId="urn:microsoft.com/office/officeart/2005/8/layout/orgChart1"/>
    <dgm:cxn modelId="{B24DACD9-A5C0-4A14-9B5D-49C3654973CC}" type="presOf" srcId="{BCB4E948-63F6-AB42-A878-162B6CD84C1F}" destId="{2F1BCF4B-9FC5-4B74-91E6-9C3C45A3F4A2}" srcOrd="1" destOrd="0" presId="urn:microsoft.com/office/officeart/2005/8/layout/orgChart1"/>
    <dgm:cxn modelId="{D1F180E2-8D08-4B96-90CD-91CF529563D0}" type="presOf" srcId="{916A5F52-697C-A947-BF9E-97258BA6FD0C}" destId="{BFEC1555-165E-469A-A6EC-3D946531B426}" srcOrd="0" destOrd="0" presId="urn:microsoft.com/office/officeart/2005/8/layout/orgChart1"/>
    <dgm:cxn modelId="{E8413AE6-A1AC-4A84-92B5-7302FC65C176}" type="presOf" srcId="{19F93EBA-D9C0-4C47-B7BE-0B44A0DDADBF}" destId="{1C3913B0-052B-446C-BB77-7A183F9AA21B}" srcOrd="0" destOrd="0" presId="urn:microsoft.com/office/officeart/2005/8/layout/orgChart1"/>
    <dgm:cxn modelId="{849EB0F7-EF54-5B4C-8954-81A5FE8E4D3A}" srcId="{19F93EBA-D9C0-4C47-B7BE-0B44A0DDADBF}" destId="{2CD788E8-8170-8C4B-A06A-0CFB8AE8CA01}" srcOrd="0" destOrd="0" parTransId="{916A5F52-697C-A947-BF9E-97258BA6FD0C}" sibTransId="{69159D2A-03FE-E84B-B3ED-4D21485F7CC6}"/>
    <dgm:cxn modelId="{F84D9D27-B744-4005-899B-97A8114BD797}" type="presParOf" srcId="{B6B7A82C-D153-4EB6-ACCF-599D89FADA0A}" destId="{AF74B5BE-1F0C-44C3-8487-283A61CE412D}" srcOrd="0" destOrd="0" presId="urn:microsoft.com/office/officeart/2005/8/layout/orgChart1"/>
    <dgm:cxn modelId="{5B0E40CE-3722-497F-9A1D-0F5AA151520C}" type="presParOf" srcId="{AF74B5BE-1F0C-44C3-8487-283A61CE412D}" destId="{DA084424-99C9-4D3B-A54C-2C87C3EBE16A}" srcOrd="0" destOrd="0" presId="urn:microsoft.com/office/officeart/2005/8/layout/orgChart1"/>
    <dgm:cxn modelId="{51E8A78B-683A-4164-9A92-BE4454CD8285}" type="presParOf" srcId="{DA084424-99C9-4D3B-A54C-2C87C3EBE16A}" destId="{1C3913B0-052B-446C-BB77-7A183F9AA21B}" srcOrd="0" destOrd="0" presId="urn:microsoft.com/office/officeart/2005/8/layout/orgChart1"/>
    <dgm:cxn modelId="{25C32753-66BA-400B-81F6-032001E4EE9D}" type="presParOf" srcId="{DA084424-99C9-4D3B-A54C-2C87C3EBE16A}" destId="{715E51D1-1FC6-4C7E-9E47-8481D30283B9}" srcOrd="1" destOrd="0" presId="urn:microsoft.com/office/officeart/2005/8/layout/orgChart1"/>
    <dgm:cxn modelId="{36047E92-348F-4658-AB7E-187AF15251C4}" type="presParOf" srcId="{AF74B5BE-1F0C-44C3-8487-283A61CE412D}" destId="{8055501A-3106-4B64-9566-01603C853D91}" srcOrd="1" destOrd="0" presId="urn:microsoft.com/office/officeart/2005/8/layout/orgChart1"/>
    <dgm:cxn modelId="{EF6F2710-40E8-4037-ACCE-13DEE37558BE}" type="presParOf" srcId="{AF74B5BE-1F0C-44C3-8487-283A61CE412D}" destId="{9430CE59-E853-4EB2-BB0A-015C5B6B25E9}" srcOrd="2" destOrd="0" presId="urn:microsoft.com/office/officeart/2005/8/layout/orgChart1"/>
    <dgm:cxn modelId="{0B60BC5E-6681-4081-B80C-795E58127B2C}" type="presParOf" srcId="{9430CE59-E853-4EB2-BB0A-015C5B6B25E9}" destId="{BFEC1555-165E-469A-A6EC-3D946531B426}" srcOrd="0" destOrd="0" presId="urn:microsoft.com/office/officeart/2005/8/layout/orgChart1"/>
    <dgm:cxn modelId="{ABCA2CB7-3990-43D6-9355-44BE14FA7936}" type="presParOf" srcId="{9430CE59-E853-4EB2-BB0A-015C5B6B25E9}" destId="{9D6BCE38-0802-4C3E-8CCE-3A43635F1C4E}" srcOrd="1" destOrd="0" presId="urn:microsoft.com/office/officeart/2005/8/layout/orgChart1"/>
    <dgm:cxn modelId="{59F8BF79-A52F-4399-B1B8-8051512D2B6A}" type="presParOf" srcId="{9D6BCE38-0802-4C3E-8CCE-3A43635F1C4E}" destId="{5A08B121-74AE-4093-95DF-1602B5CE88A9}" srcOrd="0" destOrd="0" presId="urn:microsoft.com/office/officeart/2005/8/layout/orgChart1"/>
    <dgm:cxn modelId="{A46FAB91-07EC-4E28-837E-90E545896A5C}" type="presParOf" srcId="{5A08B121-74AE-4093-95DF-1602B5CE88A9}" destId="{788C2C26-30EB-4754-A2C0-DFD8374C84A5}" srcOrd="0" destOrd="0" presId="urn:microsoft.com/office/officeart/2005/8/layout/orgChart1"/>
    <dgm:cxn modelId="{6272877D-64CA-44CC-86A5-F790172E9839}" type="presParOf" srcId="{5A08B121-74AE-4093-95DF-1602B5CE88A9}" destId="{C87411B6-73E1-48C2-81F4-A51E42A0B27D}" srcOrd="1" destOrd="0" presId="urn:microsoft.com/office/officeart/2005/8/layout/orgChart1"/>
    <dgm:cxn modelId="{2C0BF035-A398-49F0-B5AF-FAC644B23A9D}" type="presParOf" srcId="{9D6BCE38-0802-4C3E-8CCE-3A43635F1C4E}" destId="{24F3BC19-A2D0-4371-B8EB-059FFB36EFDB}" srcOrd="1" destOrd="0" presId="urn:microsoft.com/office/officeart/2005/8/layout/orgChart1"/>
    <dgm:cxn modelId="{EBFCA3D4-C849-4374-9796-2358A1CAB470}" type="presParOf" srcId="{9D6BCE38-0802-4C3E-8CCE-3A43635F1C4E}" destId="{3BF114B3-AA04-49D5-BC84-67A83598CB34}" srcOrd="2" destOrd="0" presId="urn:microsoft.com/office/officeart/2005/8/layout/orgChart1"/>
    <dgm:cxn modelId="{6FB58EC8-F28F-4C11-A6DF-E65EB0DE87A8}" type="presParOf" srcId="{3BF114B3-AA04-49D5-BC84-67A83598CB34}" destId="{9B4D0685-ED04-444C-9153-E2C29A11922F}" srcOrd="0" destOrd="0" presId="urn:microsoft.com/office/officeart/2005/8/layout/orgChart1"/>
    <dgm:cxn modelId="{7A38AE7F-0970-472B-8B34-9141E81CFDA7}" type="presParOf" srcId="{3BF114B3-AA04-49D5-BC84-67A83598CB34}" destId="{0FBDA44A-F79D-4559-B621-639D11969CCE}" srcOrd="1" destOrd="0" presId="urn:microsoft.com/office/officeart/2005/8/layout/orgChart1"/>
    <dgm:cxn modelId="{581FF024-899C-4285-8717-A51CD5B7DF93}" type="presParOf" srcId="{0FBDA44A-F79D-4559-B621-639D11969CCE}" destId="{F587EDDD-3809-43BD-8D26-9A31C2004C26}" srcOrd="0" destOrd="0" presId="urn:microsoft.com/office/officeart/2005/8/layout/orgChart1"/>
    <dgm:cxn modelId="{10DAA807-E036-4916-8A27-072662C4ECB6}" type="presParOf" srcId="{F587EDDD-3809-43BD-8D26-9A31C2004C26}" destId="{1123ABCD-1BC8-4CD0-860D-4E656A466773}" srcOrd="0" destOrd="0" presId="urn:microsoft.com/office/officeart/2005/8/layout/orgChart1"/>
    <dgm:cxn modelId="{D06D6814-FEE7-4A49-9107-0E413691ED39}" type="presParOf" srcId="{F587EDDD-3809-43BD-8D26-9A31C2004C26}" destId="{2F1BCF4B-9FC5-4B74-91E6-9C3C45A3F4A2}" srcOrd="1" destOrd="0" presId="urn:microsoft.com/office/officeart/2005/8/layout/orgChart1"/>
    <dgm:cxn modelId="{2432C4C5-9EFD-49F9-A7E2-2CD3598D6427}" type="presParOf" srcId="{0FBDA44A-F79D-4559-B621-639D11969CCE}" destId="{B37C0BD6-F08D-4969-BE85-C57F90D31322}" srcOrd="1" destOrd="0" presId="urn:microsoft.com/office/officeart/2005/8/layout/orgChart1"/>
    <dgm:cxn modelId="{47311B17-3D90-4470-8DA4-D20A52827300}" type="presParOf" srcId="{0FBDA44A-F79D-4559-B621-639D11969CCE}" destId="{299F4340-944C-4228-BC4E-A27A61232E6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879B3B-8945-8C4D-BB5E-24FD2541BC85}" type="doc">
      <dgm:prSet loTypeId="urn:microsoft.com/office/officeart/2005/8/layout/orgChart1" loCatId="hierarchy" qsTypeId="urn:microsoft.com/office/officeart/2005/8/quickstyle/simple1" qsCatId="simple" csTypeId="urn:microsoft.com/office/officeart/2005/8/colors/accent3_4" csCatId="accent3" phldr="1"/>
      <dgm:spPr/>
      <dgm:t>
        <a:bodyPr/>
        <a:lstStyle/>
        <a:p>
          <a:endParaRPr lang="en-US"/>
        </a:p>
      </dgm:t>
    </dgm:pt>
    <dgm:pt modelId="{19F93EBA-D9C0-4C47-B7BE-0B44A0DDADBF}">
      <dgm:prSet phldrT="[Text]" custT="1"/>
      <dgm:spPr>
        <a:solidFill>
          <a:schemeClr val="accent3">
            <a:lumMod val="75000"/>
          </a:schemeClr>
        </a:solidFill>
        <a:ln>
          <a:noFill/>
        </a:ln>
      </dgm:spPr>
      <dgm:t>
        <a:bodyPr/>
        <a:lstStyle/>
        <a:p>
          <a:r>
            <a:rPr lang="en-US" sz="1800" dirty="0"/>
            <a:t>Are students still engaging in </a:t>
          </a:r>
          <a:r>
            <a:rPr lang="en-US" sz="1800" b="1" u="sng" dirty="0"/>
            <a:t>problem behavior</a:t>
          </a:r>
          <a:r>
            <a:rPr lang="en-US" sz="1800" dirty="0"/>
            <a:t>?</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BDD40A1-7435-B848-A092-9953001214EE}" type="parTrans" cxnId="{B783C317-0C42-8541-B481-5F11E55539F2}">
      <dgm:prSet/>
      <dgm:spPr/>
      <dgm:t>
        <a:bodyPr/>
        <a:lstStyle/>
        <a:p>
          <a:endParaRPr lang="en-US" sz="2000"/>
        </a:p>
      </dgm:t>
    </dgm:pt>
    <dgm:pt modelId="{8DDA6EC0-74EC-C748-A62C-37B1267E369D}" type="sibTrans" cxnId="{B783C317-0C42-8541-B481-5F11E55539F2}">
      <dgm:prSet/>
      <dgm:spPr/>
      <dgm:t>
        <a:bodyPr/>
        <a:lstStyle/>
        <a:p>
          <a:endParaRPr lang="en-US" sz="2000"/>
        </a:p>
      </dgm:t>
    </dgm:pt>
    <dgm:pt modelId="{2CD788E8-8170-8C4B-A06A-0CFB8AE8CA01}" type="asst">
      <dgm:prSet phldrT="[Text]" custT="1"/>
      <dgm:spPr>
        <a:solidFill>
          <a:schemeClr val="accent3">
            <a:lumMod val="75000"/>
          </a:schemeClr>
        </a:solidFill>
        <a:ln>
          <a:noFill/>
        </a:ln>
      </dgm:spPr>
      <dgm:t>
        <a:bodyPr/>
        <a:lstStyle/>
        <a:p>
          <a:r>
            <a:rPr lang="en-US" sz="1800" dirty="0"/>
            <a:t>Are behaviors minor   or major expectation violations?</a:t>
          </a:r>
        </a:p>
      </dgm:t>
    </dgm:pt>
    <dgm:pt modelId="{916A5F52-697C-A947-BF9E-97258BA6FD0C}" type="parTrans" cxnId="{849EB0F7-EF54-5B4C-8954-81A5FE8E4D3A}">
      <dgm:prSet/>
      <dgm:spPr>
        <a:ln w="28575">
          <a:solidFill>
            <a:schemeClr val="accent5">
              <a:lumMod val="60000"/>
              <a:lumOff val="40000"/>
            </a:schemeClr>
          </a:solidFill>
        </a:ln>
      </dgm:spPr>
      <dgm:t>
        <a:bodyPr/>
        <a:lstStyle/>
        <a:p>
          <a:endParaRPr lang="en-US" sz="2000"/>
        </a:p>
      </dgm:t>
    </dgm:pt>
    <dgm:pt modelId="{69159D2A-03FE-E84B-B3ED-4D21485F7CC6}" type="sibTrans" cxnId="{849EB0F7-EF54-5B4C-8954-81A5FE8E4D3A}">
      <dgm:prSet/>
      <dgm:spPr/>
      <dgm:t>
        <a:bodyPr/>
        <a:lstStyle/>
        <a:p>
          <a:endParaRPr lang="en-US" sz="2000"/>
        </a:p>
      </dgm:t>
    </dgm:pt>
    <dgm:pt modelId="{9651EB0D-39B8-224A-946A-B2358C067B70}" type="asst">
      <dgm:prSet custT="1"/>
      <dgm:spPr>
        <a:solidFill>
          <a:schemeClr val="accent3">
            <a:lumMod val="75000"/>
          </a:schemeClr>
        </a:solidFill>
        <a:ln>
          <a:noFill/>
        </a:ln>
      </dgm:spPr>
      <dgm:t>
        <a:bodyPr/>
        <a:lstStyle/>
        <a:p>
          <a:r>
            <a:rPr lang="en-US" sz="1800" dirty="0"/>
            <a:t>How many students are involved (many or few)?</a:t>
          </a:r>
        </a:p>
      </dgm:t>
    </dgm:pt>
    <dgm:pt modelId="{85FB3BCF-4B2C-3A47-867A-864953FF6229}" type="sibTrans" cxnId="{7412D4BB-AF84-EA47-A925-C04B60ED8C02}">
      <dgm:prSet/>
      <dgm:spPr/>
      <dgm:t>
        <a:bodyPr/>
        <a:lstStyle/>
        <a:p>
          <a:endParaRPr lang="en-US" sz="2000"/>
        </a:p>
      </dgm:t>
    </dgm:pt>
    <dgm:pt modelId="{D3EA955C-41D1-2A49-A8FA-0299FEB514EE}" type="parTrans" cxnId="{7412D4BB-AF84-EA47-A925-C04B60ED8C02}">
      <dgm:prSet/>
      <dgm:spPr>
        <a:ln w="28575">
          <a:solidFill>
            <a:schemeClr val="accent5">
              <a:lumMod val="60000"/>
              <a:lumOff val="40000"/>
            </a:schemeClr>
          </a:solidFill>
        </a:ln>
      </dgm:spPr>
      <dgm:t>
        <a:bodyPr/>
        <a:lstStyle/>
        <a:p>
          <a:endParaRPr lang="en-US" sz="2000"/>
        </a:p>
      </dgm:t>
    </dgm:pt>
    <dgm:pt modelId="{B6B7A82C-D153-4EB6-ACCF-599D89FADA0A}" type="pres">
      <dgm:prSet presAssocID="{93879B3B-8945-8C4D-BB5E-24FD2541BC85}" presName="hierChild1" presStyleCnt="0">
        <dgm:presLayoutVars>
          <dgm:orgChart val="1"/>
          <dgm:chPref val="1"/>
          <dgm:dir/>
          <dgm:animOne val="branch"/>
          <dgm:animLvl val="lvl"/>
          <dgm:resizeHandles/>
        </dgm:presLayoutVars>
      </dgm:prSet>
      <dgm:spPr/>
    </dgm:pt>
    <dgm:pt modelId="{AF74B5BE-1F0C-44C3-8487-283A61CE412D}" type="pres">
      <dgm:prSet presAssocID="{19F93EBA-D9C0-4C47-B7BE-0B44A0DDADBF}" presName="hierRoot1" presStyleCnt="0">
        <dgm:presLayoutVars>
          <dgm:hierBranch val="init"/>
        </dgm:presLayoutVars>
      </dgm:prSet>
      <dgm:spPr/>
    </dgm:pt>
    <dgm:pt modelId="{DA084424-99C9-4D3B-A54C-2C87C3EBE16A}" type="pres">
      <dgm:prSet presAssocID="{19F93EBA-D9C0-4C47-B7BE-0B44A0DDADBF}" presName="rootComposite1" presStyleCnt="0"/>
      <dgm:spPr/>
    </dgm:pt>
    <dgm:pt modelId="{1C3913B0-052B-446C-BB77-7A183F9AA21B}" type="pres">
      <dgm:prSet presAssocID="{19F93EBA-D9C0-4C47-B7BE-0B44A0DDADBF}" presName="rootText1" presStyleLbl="node0" presStyleIdx="0" presStyleCnt="1" custScaleX="185099" custScaleY="185960" custLinFactNeighborX="52091" custLinFactNeighborY="9491">
        <dgm:presLayoutVars>
          <dgm:chPref val="3"/>
        </dgm:presLayoutVars>
      </dgm:prSet>
      <dgm:spPr/>
    </dgm:pt>
    <dgm:pt modelId="{715E51D1-1FC6-4C7E-9E47-8481D30283B9}" type="pres">
      <dgm:prSet presAssocID="{19F93EBA-D9C0-4C47-B7BE-0B44A0DDADBF}" presName="rootConnector1" presStyleLbl="node1" presStyleIdx="0" presStyleCnt="0"/>
      <dgm:spPr/>
    </dgm:pt>
    <dgm:pt modelId="{8055501A-3106-4B64-9566-01603C853D91}" type="pres">
      <dgm:prSet presAssocID="{19F93EBA-D9C0-4C47-B7BE-0B44A0DDADBF}" presName="hierChild2" presStyleCnt="0"/>
      <dgm:spPr/>
    </dgm:pt>
    <dgm:pt modelId="{9430CE59-E853-4EB2-BB0A-015C5B6B25E9}" type="pres">
      <dgm:prSet presAssocID="{19F93EBA-D9C0-4C47-B7BE-0B44A0DDADBF}" presName="hierChild3" presStyleCnt="0"/>
      <dgm:spPr/>
    </dgm:pt>
    <dgm:pt modelId="{BFEC1555-165E-469A-A6EC-3D946531B426}" type="pres">
      <dgm:prSet presAssocID="{916A5F52-697C-A947-BF9E-97258BA6FD0C}" presName="Name111" presStyleLbl="parChTrans1D2" presStyleIdx="0" presStyleCnt="1"/>
      <dgm:spPr/>
    </dgm:pt>
    <dgm:pt modelId="{9D6BCE38-0802-4C3E-8CCE-3A43635F1C4E}" type="pres">
      <dgm:prSet presAssocID="{2CD788E8-8170-8C4B-A06A-0CFB8AE8CA01}" presName="hierRoot3" presStyleCnt="0">
        <dgm:presLayoutVars>
          <dgm:hierBranch val="init"/>
        </dgm:presLayoutVars>
      </dgm:prSet>
      <dgm:spPr/>
    </dgm:pt>
    <dgm:pt modelId="{5A08B121-74AE-4093-95DF-1602B5CE88A9}" type="pres">
      <dgm:prSet presAssocID="{2CD788E8-8170-8C4B-A06A-0CFB8AE8CA01}" presName="rootComposite3" presStyleCnt="0"/>
      <dgm:spPr/>
    </dgm:pt>
    <dgm:pt modelId="{788C2C26-30EB-4754-A2C0-DFD8374C84A5}" type="pres">
      <dgm:prSet presAssocID="{2CD788E8-8170-8C4B-A06A-0CFB8AE8CA01}" presName="rootText3" presStyleLbl="asst1" presStyleIdx="0" presStyleCnt="2" custScaleX="210130" custScaleY="185960" custLinFactNeighborX="-95097" custLinFactNeighborY="-48869">
        <dgm:presLayoutVars>
          <dgm:chPref val="3"/>
        </dgm:presLayoutVars>
      </dgm:prSet>
      <dgm:spPr/>
    </dgm:pt>
    <dgm:pt modelId="{C87411B6-73E1-48C2-81F4-A51E42A0B27D}" type="pres">
      <dgm:prSet presAssocID="{2CD788E8-8170-8C4B-A06A-0CFB8AE8CA01}" presName="rootConnector3" presStyleLbl="asst1" presStyleIdx="0" presStyleCnt="2"/>
      <dgm:spPr/>
    </dgm:pt>
    <dgm:pt modelId="{24F3BC19-A2D0-4371-B8EB-059FFB36EFDB}" type="pres">
      <dgm:prSet presAssocID="{2CD788E8-8170-8C4B-A06A-0CFB8AE8CA01}" presName="hierChild6" presStyleCnt="0"/>
      <dgm:spPr/>
    </dgm:pt>
    <dgm:pt modelId="{3BF114B3-AA04-49D5-BC84-67A83598CB34}" type="pres">
      <dgm:prSet presAssocID="{2CD788E8-8170-8C4B-A06A-0CFB8AE8CA01}" presName="hierChild7" presStyleCnt="0"/>
      <dgm:spPr/>
    </dgm:pt>
    <dgm:pt modelId="{C3D4B450-1BE6-4494-80C9-B8E0BB6CB1D1}" type="pres">
      <dgm:prSet presAssocID="{D3EA955C-41D1-2A49-A8FA-0299FEB514EE}" presName="Name111" presStyleLbl="parChTrans1D3" presStyleIdx="0" presStyleCnt="1"/>
      <dgm:spPr/>
    </dgm:pt>
    <dgm:pt modelId="{184CC1A2-FF70-4691-B80A-255BD1D6F486}" type="pres">
      <dgm:prSet presAssocID="{9651EB0D-39B8-224A-946A-B2358C067B70}" presName="hierRoot3" presStyleCnt="0">
        <dgm:presLayoutVars>
          <dgm:hierBranch val="init"/>
        </dgm:presLayoutVars>
      </dgm:prSet>
      <dgm:spPr/>
    </dgm:pt>
    <dgm:pt modelId="{65ABEC76-643D-4C78-8D11-EFD77A29DD7E}" type="pres">
      <dgm:prSet presAssocID="{9651EB0D-39B8-224A-946A-B2358C067B70}" presName="rootComposite3" presStyleCnt="0"/>
      <dgm:spPr/>
    </dgm:pt>
    <dgm:pt modelId="{25DECED0-C20B-449F-8BC5-87F82031AB9A}" type="pres">
      <dgm:prSet presAssocID="{9651EB0D-39B8-224A-946A-B2358C067B70}" presName="rootText3" presStyleLbl="asst1" presStyleIdx="1" presStyleCnt="2" custScaleX="185099" custScaleY="185960" custLinFactX="100000" custLinFactNeighborX="120546" custLinFactNeighborY="-35668">
        <dgm:presLayoutVars>
          <dgm:chPref val="3"/>
        </dgm:presLayoutVars>
      </dgm:prSet>
      <dgm:spPr/>
    </dgm:pt>
    <dgm:pt modelId="{482E4BF5-B9E4-44DF-A24F-193A90375D28}" type="pres">
      <dgm:prSet presAssocID="{9651EB0D-39B8-224A-946A-B2358C067B70}" presName="rootConnector3" presStyleLbl="asst1" presStyleIdx="1" presStyleCnt="2"/>
      <dgm:spPr/>
    </dgm:pt>
    <dgm:pt modelId="{2E2A9DA2-E45B-4CD2-8D60-F772E9B0CB9E}" type="pres">
      <dgm:prSet presAssocID="{9651EB0D-39B8-224A-946A-B2358C067B70}" presName="hierChild6" presStyleCnt="0"/>
      <dgm:spPr/>
    </dgm:pt>
    <dgm:pt modelId="{F517AD80-3B33-4F69-B655-F17C57023D0B}" type="pres">
      <dgm:prSet presAssocID="{9651EB0D-39B8-224A-946A-B2358C067B70}" presName="hierChild7" presStyleCnt="0"/>
      <dgm:spPr/>
    </dgm:pt>
  </dgm:ptLst>
  <dgm:cxnLst>
    <dgm:cxn modelId="{F6480708-C435-4506-91DE-7C8AFDA484DA}" type="presOf" srcId="{19F93EBA-D9C0-4C47-B7BE-0B44A0DDADBF}" destId="{715E51D1-1FC6-4C7E-9E47-8481D30283B9}" srcOrd="1" destOrd="0" presId="urn:microsoft.com/office/officeart/2005/8/layout/orgChart1"/>
    <dgm:cxn modelId="{D93AAE0E-916F-41CC-8C87-A10DD7A265DA}" type="presOf" srcId="{2CD788E8-8170-8C4B-A06A-0CFB8AE8CA01}" destId="{C87411B6-73E1-48C2-81F4-A51E42A0B27D}" srcOrd="1" destOrd="0" presId="urn:microsoft.com/office/officeart/2005/8/layout/orgChart1"/>
    <dgm:cxn modelId="{B783C317-0C42-8541-B481-5F11E55539F2}" srcId="{93879B3B-8945-8C4D-BB5E-24FD2541BC85}" destId="{19F93EBA-D9C0-4C47-B7BE-0B44A0DDADBF}" srcOrd="0" destOrd="0" parTransId="{1BDD40A1-7435-B848-A092-9953001214EE}" sibTransId="{8DDA6EC0-74EC-C748-A62C-37B1267E369D}"/>
    <dgm:cxn modelId="{E978DF6F-A2B0-4701-BF71-721C3B33ABF9}" type="presOf" srcId="{D3EA955C-41D1-2A49-A8FA-0299FEB514EE}" destId="{C3D4B450-1BE6-4494-80C9-B8E0BB6CB1D1}" srcOrd="0" destOrd="0" presId="urn:microsoft.com/office/officeart/2005/8/layout/orgChart1"/>
    <dgm:cxn modelId="{348CDF75-BCA4-4E22-8773-C868B8EF67D0}" type="presOf" srcId="{93879B3B-8945-8C4D-BB5E-24FD2541BC85}" destId="{B6B7A82C-D153-4EB6-ACCF-599D89FADA0A}" srcOrd="0" destOrd="0" presId="urn:microsoft.com/office/officeart/2005/8/layout/orgChart1"/>
    <dgm:cxn modelId="{4DF86F8F-4CDE-46C3-8AD2-E28E6F8A1230}" type="presOf" srcId="{2CD788E8-8170-8C4B-A06A-0CFB8AE8CA01}" destId="{788C2C26-30EB-4754-A2C0-DFD8374C84A5}" srcOrd="0" destOrd="0" presId="urn:microsoft.com/office/officeart/2005/8/layout/orgChart1"/>
    <dgm:cxn modelId="{D8EE52A4-E12D-4998-8638-A809EB9D300D}" type="presOf" srcId="{9651EB0D-39B8-224A-946A-B2358C067B70}" destId="{482E4BF5-B9E4-44DF-A24F-193A90375D28}" srcOrd="1" destOrd="0" presId="urn:microsoft.com/office/officeart/2005/8/layout/orgChart1"/>
    <dgm:cxn modelId="{7412D4BB-AF84-EA47-A925-C04B60ED8C02}" srcId="{2CD788E8-8170-8C4B-A06A-0CFB8AE8CA01}" destId="{9651EB0D-39B8-224A-946A-B2358C067B70}" srcOrd="0" destOrd="0" parTransId="{D3EA955C-41D1-2A49-A8FA-0299FEB514EE}" sibTransId="{85FB3BCF-4B2C-3A47-867A-864953FF6229}"/>
    <dgm:cxn modelId="{CA42D3DC-31E0-4241-9C44-265BE2EF8011}" type="presOf" srcId="{9651EB0D-39B8-224A-946A-B2358C067B70}" destId="{25DECED0-C20B-449F-8BC5-87F82031AB9A}" srcOrd="0" destOrd="0" presId="urn:microsoft.com/office/officeart/2005/8/layout/orgChart1"/>
    <dgm:cxn modelId="{D1F180E2-8D08-4B96-90CD-91CF529563D0}" type="presOf" srcId="{916A5F52-697C-A947-BF9E-97258BA6FD0C}" destId="{BFEC1555-165E-469A-A6EC-3D946531B426}" srcOrd="0" destOrd="0" presId="urn:microsoft.com/office/officeart/2005/8/layout/orgChart1"/>
    <dgm:cxn modelId="{E8413AE6-A1AC-4A84-92B5-7302FC65C176}" type="presOf" srcId="{19F93EBA-D9C0-4C47-B7BE-0B44A0DDADBF}" destId="{1C3913B0-052B-446C-BB77-7A183F9AA21B}" srcOrd="0" destOrd="0" presId="urn:microsoft.com/office/officeart/2005/8/layout/orgChart1"/>
    <dgm:cxn modelId="{849EB0F7-EF54-5B4C-8954-81A5FE8E4D3A}" srcId="{19F93EBA-D9C0-4C47-B7BE-0B44A0DDADBF}" destId="{2CD788E8-8170-8C4B-A06A-0CFB8AE8CA01}" srcOrd="0" destOrd="0" parTransId="{916A5F52-697C-A947-BF9E-97258BA6FD0C}" sibTransId="{69159D2A-03FE-E84B-B3ED-4D21485F7CC6}"/>
    <dgm:cxn modelId="{F84D9D27-B744-4005-899B-97A8114BD797}" type="presParOf" srcId="{B6B7A82C-D153-4EB6-ACCF-599D89FADA0A}" destId="{AF74B5BE-1F0C-44C3-8487-283A61CE412D}" srcOrd="0" destOrd="0" presId="urn:microsoft.com/office/officeart/2005/8/layout/orgChart1"/>
    <dgm:cxn modelId="{5B0E40CE-3722-497F-9A1D-0F5AA151520C}" type="presParOf" srcId="{AF74B5BE-1F0C-44C3-8487-283A61CE412D}" destId="{DA084424-99C9-4D3B-A54C-2C87C3EBE16A}" srcOrd="0" destOrd="0" presId="urn:microsoft.com/office/officeart/2005/8/layout/orgChart1"/>
    <dgm:cxn modelId="{51E8A78B-683A-4164-9A92-BE4454CD8285}" type="presParOf" srcId="{DA084424-99C9-4D3B-A54C-2C87C3EBE16A}" destId="{1C3913B0-052B-446C-BB77-7A183F9AA21B}" srcOrd="0" destOrd="0" presId="urn:microsoft.com/office/officeart/2005/8/layout/orgChart1"/>
    <dgm:cxn modelId="{25C32753-66BA-400B-81F6-032001E4EE9D}" type="presParOf" srcId="{DA084424-99C9-4D3B-A54C-2C87C3EBE16A}" destId="{715E51D1-1FC6-4C7E-9E47-8481D30283B9}" srcOrd="1" destOrd="0" presId="urn:microsoft.com/office/officeart/2005/8/layout/orgChart1"/>
    <dgm:cxn modelId="{36047E92-348F-4658-AB7E-187AF15251C4}" type="presParOf" srcId="{AF74B5BE-1F0C-44C3-8487-283A61CE412D}" destId="{8055501A-3106-4B64-9566-01603C853D91}" srcOrd="1" destOrd="0" presId="urn:microsoft.com/office/officeart/2005/8/layout/orgChart1"/>
    <dgm:cxn modelId="{EF6F2710-40E8-4037-ACCE-13DEE37558BE}" type="presParOf" srcId="{AF74B5BE-1F0C-44C3-8487-283A61CE412D}" destId="{9430CE59-E853-4EB2-BB0A-015C5B6B25E9}" srcOrd="2" destOrd="0" presId="urn:microsoft.com/office/officeart/2005/8/layout/orgChart1"/>
    <dgm:cxn modelId="{0B60BC5E-6681-4081-B80C-795E58127B2C}" type="presParOf" srcId="{9430CE59-E853-4EB2-BB0A-015C5B6B25E9}" destId="{BFEC1555-165E-469A-A6EC-3D946531B426}" srcOrd="0" destOrd="0" presId="urn:microsoft.com/office/officeart/2005/8/layout/orgChart1"/>
    <dgm:cxn modelId="{ABCA2CB7-3990-43D6-9355-44BE14FA7936}" type="presParOf" srcId="{9430CE59-E853-4EB2-BB0A-015C5B6B25E9}" destId="{9D6BCE38-0802-4C3E-8CCE-3A43635F1C4E}" srcOrd="1" destOrd="0" presId="urn:microsoft.com/office/officeart/2005/8/layout/orgChart1"/>
    <dgm:cxn modelId="{59F8BF79-A52F-4399-B1B8-8051512D2B6A}" type="presParOf" srcId="{9D6BCE38-0802-4C3E-8CCE-3A43635F1C4E}" destId="{5A08B121-74AE-4093-95DF-1602B5CE88A9}" srcOrd="0" destOrd="0" presId="urn:microsoft.com/office/officeart/2005/8/layout/orgChart1"/>
    <dgm:cxn modelId="{A46FAB91-07EC-4E28-837E-90E545896A5C}" type="presParOf" srcId="{5A08B121-74AE-4093-95DF-1602B5CE88A9}" destId="{788C2C26-30EB-4754-A2C0-DFD8374C84A5}" srcOrd="0" destOrd="0" presId="urn:microsoft.com/office/officeart/2005/8/layout/orgChart1"/>
    <dgm:cxn modelId="{6272877D-64CA-44CC-86A5-F790172E9839}" type="presParOf" srcId="{5A08B121-74AE-4093-95DF-1602B5CE88A9}" destId="{C87411B6-73E1-48C2-81F4-A51E42A0B27D}" srcOrd="1" destOrd="0" presId="urn:microsoft.com/office/officeart/2005/8/layout/orgChart1"/>
    <dgm:cxn modelId="{2C0BF035-A398-49F0-B5AF-FAC644B23A9D}" type="presParOf" srcId="{9D6BCE38-0802-4C3E-8CCE-3A43635F1C4E}" destId="{24F3BC19-A2D0-4371-B8EB-059FFB36EFDB}" srcOrd="1" destOrd="0" presId="urn:microsoft.com/office/officeart/2005/8/layout/orgChart1"/>
    <dgm:cxn modelId="{EBFCA3D4-C849-4374-9796-2358A1CAB470}" type="presParOf" srcId="{9D6BCE38-0802-4C3E-8CCE-3A43635F1C4E}" destId="{3BF114B3-AA04-49D5-BC84-67A83598CB34}" srcOrd="2" destOrd="0" presId="urn:microsoft.com/office/officeart/2005/8/layout/orgChart1"/>
    <dgm:cxn modelId="{21BC8E5E-186F-41D6-B627-A04FEC9B9191}" type="presParOf" srcId="{3BF114B3-AA04-49D5-BC84-67A83598CB34}" destId="{C3D4B450-1BE6-4494-80C9-B8E0BB6CB1D1}" srcOrd="0" destOrd="0" presId="urn:microsoft.com/office/officeart/2005/8/layout/orgChart1"/>
    <dgm:cxn modelId="{EFC9FD26-D9DB-475D-AC1D-A750650CFBF7}" type="presParOf" srcId="{3BF114B3-AA04-49D5-BC84-67A83598CB34}" destId="{184CC1A2-FF70-4691-B80A-255BD1D6F486}" srcOrd="1" destOrd="0" presId="urn:microsoft.com/office/officeart/2005/8/layout/orgChart1"/>
    <dgm:cxn modelId="{D204F360-B4CE-4824-AE1C-4BD9501BB5FC}" type="presParOf" srcId="{184CC1A2-FF70-4691-B80A-255BD1D6F486}" destId="{65ABEC76-643D-4C78-8D11-EFD77A29DD7E}" srcOrd="0" destOrd="0" presId="urn:microsoft.com/office/officeart/2005/8/layout/orgChart1"/>
    <dgm:cxn modelId="{26F3C4DE-2D7D-44B3-A6BF-C8F49814F4D9}" type="presParOf" srcId="{65ABEC76-643D-4C78-8D11-EFD77A29DD7E}" destId="{25DECED0-C20B-449F-8BC5-87F82031AB9A}" srcOrd="0" destOrd="0" presId="urn:microsoft.com/office/officeart/2005/8/layout/orgChart1"/>
    <dgm:cxn modelId="{98684803-434A-4662-8560-92C31B0F82D0}" type="presParOf" srcId="{65ABEC76-643D-4C78-8D11-EFD77A29DD7E}" destId="{482E4BF5-B9E4-44DF-A24F-193A90375D28}" srcOrd="1" destOrd="0" presId="urn:microsoft.com/office/officeart/2005/8/layout/orgChart1"/>
    <dgm:cxn modelId="{187EA9ED-626B-42A2-AF1B-E36118C099F7}" type="presParOf" srcId="{184CC1A2-FF70-4691-B80A-255BD1D6F486}" destId="{2E2A9DA2-E45B-4CD2-8D60-F772E9B0CB9E}" srcOrd="1" destOrd="0" presId="urn:microsoft.com/office/officeart/2005/8/layout/orgChart1"/>
    <dgm:cxn modelId="{14466CAF-8A38-4B40-BA3F-F046FAA760F7}" type="presParOf" srcId="{184CC1A2-FF70-4691-B80A-255BD1D6F486}" destId="{F517AD80-3B33-4F69-B655-F17C57023D0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879B3B-8945-8C4D-BB5E-24FD2541BC85}" type="doc">
      <dgm:prSet loTypeId="urn:microsoft.com/office/officeart/2005/8/layout/orgChart1" loCatId="hierarchy" qsTypeId="urn:microsoft.com/office/officeart/2005/8/quickstyle/simple1" qsCatId="simple" csTypeId="urn:microsoft.com/office/officeart/2005/8/colors/accent3_4" csCatId="accent3" phldr="1"/>
      <dgm:spPr/>
      <dgm:t>
        <a:bodyPr/>
        <a:lstStyle/>
        <a:p>
          <a:endParaRPr lang="en-US"/>
        </a:p>
      </dgm:t>
    </dgm:pt>
    <dgm:pt modelId="{19F93EBA-D9C0-4C47-B7BE-0B44A0DDADBF}">
      <dgm:prSet phldrT="[Text]" custT="1"/>
      <dgm:spPr>
        <a:solidFill>
          <a:schemeClr val="accent3">
            <a:lumMod val="75000"/>
          </a:schemeClr>
        </a:solidFill>
        <a:ln>
          <a:noFill/>
        </a:ln>
      </dgm:spPr>
      <dgm:t>
        <a:bodyPr/>
        <a:lstStyle/>
        <a:p>
          <a:r>
            <a:rPr lang="en-US" sz="1800" dirty="0"/>
            <a:t>Are students still engaging in </a:t>
          </a:r>
          <a:r>
            <a:rPr lang="en-US" sz="1800" b="1" u="sng" dirty="0"/>
            <a:t>problem behavior</a:t>
          </a:r>
          <a:r>
            <a:rPr lang="en-US" sz="1800" dirty="0"/>
            <a:t>?</a:t>
          </a:r>
        </a:p>
      </dgm:t>
    </dgm:pt>
    <dgm:pt modelId="{1BDD40A1-7435-B848-A092-9953001214EE}" type="parTrans" cxnId="{B783C317-0C42-8541-B481-5F11E55539F2}">
      <dgm:prSet/>
      <dgm:spPr/>
      <dgm:t>
        <a:bodyPr/>
        <a:lstStyle/>
        <a:p>
          <a:endParaRPr lang="en-US" sz="2000"/>
        </a:p>
      </dgm:t>
    </dgm:pt>
    <dgm:pt modelId="{8DDA6EC0-74EC-C748-A62C-37B1267E369D}" type="sibTrans" cxnId="{B783C317-0C42-8541-B481-5F11E55539F2}">
      <dgm:prSet/>
      <dgm:spPr/>
      <dgm:t>
        <a:bodyPr/>
        <a:lstStyle/>
        <a:p>
          <a:endParaRPr lang="en-US" sz="2000"/>
        </a:p>
      </dgm:t>
    </dgm:pt>
    <dgm:pt modelId="{2CD788E8-8170-8C4B-A06A-0CFB8AE8CA01}" type="asst">
      <dgm:prSet phldrT="[Text]" custT="1"/>
      <dgm:spPr>
        <a:solidFill>
          <a:schemeClr val="accent3">
            <a:lumMod val="75000"/>
          </a:schemeClr>
        </a:solidFill>
        <a:ln>
          <a:noFill/>
        </a:ln>
      </dgm:spPr>
      <dgm:t>
        <a:bodyPr/>
        <a:lstStyle/>
        <a:p>
          <a:r>
            <a:rPr lang="en-US" sz="1800" dirty="0"/>
            <a:t>Are behaviors minor   or major expectation violations?</a:t>
          </a:r>
        </a:p>
      </dgm:t>
    </dgm:pt>
    <dgm:pt modelId="{916A5F52-697C-A947-BF9E-97258BA6FD0C}" type="parTrans" cxnId="{849EB0F7-EF54-5B4C-8954-81A5FE8E4D3A}">
      <dgm:prSet/>
      <dgm:spPr>
        <a:ln w="28575">
          <a:solidFill>
            <a:schemeClr val="accent5">
              <a:lumMod val="60000"/>
              <a:lumOff val="40000"/>
            </a:schemeClr>
          </a:solidFill>
        </a:ln>
      </dgm:spPr>
      <dgm:t>
        <a:bodyPr/>
        <a:lstStyle/>
        <a:p>
          <a:endParaRPr lang="en-US" sz="2000"/>
        </a:p>
      </dgm:t>
    </dgm:pt>
    <dgm:pt modelId="{69159D2A-03FE-E84B-B3ED-4D21485F7CC6}" type="sibTrans" cxnId="{849EB0F7-EF54-5B4C-8954-81A5FE8E4D3A}">
      <dgm:prSet/>
      <dgm:spPr/>
      <dgm:t>
        <a:bodyPr/>
        <a:lstStyle/>
        <a:p>
          <a:endParaRPr lang="en-US" sz="2000"/>
        </a:p>
      </dgm:t>
    </dgm:pt>
    <dgm:pt modelId="{9C2BE76E-5378-C54D-9D1B-5F3D82FBE835}" type="asst">
      <dgm:prSet custT="1"/>
      <dgm:spPr>
        <a:solidFill>
          <a:schemeClr val="accent3">
            <a:lumMod val="75000"/>
          </a:schemeClr>
        </a:solidFill>
        <a:ln>
          <a:noFill/>
        </a:ln>
      </dgm:spPr>
      <dgm:t>
        <a:bodyPr/>
        <a:lstStyle/>
        <a:p>
          <a:r>
            <a:rPr lang="en-US" sz="1800" dirty="0"/>
            <a:t>Review, adjust, &amp; intensify CWPBIS. Ask for help!</a:t>
          </a:r>
        </a:p>
      </dgm:t>
    </dgm:pt>
    <dgm:pt modelId="{0EEEB716-8B9F-0447-949A-8E709E4DDC3F}" type="sibTrans" cxnId="{883B8AE1-E3C6-8E4B-8AE5-B14364C2A0F5}">
      <dgm:prSet/>
      <dgm:spPr/>
      <dgm:t>
        <a:bodyPr/>
        <a:lstStyle/>
        <a:p>
          <a:endParaRPr lang="en-US" sz="2000"/>
        </a:p>
      </dgm:t>
    </dgm:pt>
    <dgm:pt modelId="{3FB02DE8-BD52-C34D-8DB2-3D441D26D454}" type="parTrans" cxnId="{883B8AE1-E3C6-8E4B-8AE5-B14364C2A0F5}">
      <dgm:prSet/>
      <dgm:spPr>
        <a:ln w="28575">
          <a:solidFill>
            <a:schemeClr val="accent5">
              <a:lumMod val="60000"/>
              <a:lumOff val="40000"/>
            </a:schemeClr>
          </a:solidFill>
        </a:ln>
      </dgm:spPr>
      <dgm:t>
        <a:bodyPr/>
        <a:lstStyle/>
        <a:p>
          <a:endParaRPr lang="en-US" sz="2000"/>
        </a:p>
      </dgm:t>
    </dgm:pt>
    <dgm:pt modelId="{9651EB0D-39B8-224A-946A-B2358C067B70}" type="asst">
      <dgm:prSet custT="1"/>
      <dgm:spPr>
        <a:solidFill>
          <a:schemeClr val="accent3">
            <a:lumMod val="75000"/>
          </a:schemeClr>
        </a:solidFill>
        <a:ln>
          <a:noFill/>
        </a:ln>
      </dgm:spPr>
      <dgm:t>
        <a:bodyPr/>
        <a:lstStyle/>
        <a:p>
          <a:r>
            <a:rPr lang="en-US" sz="1800" dirty="0"/>
            <a:t>How many students are involved (many or few)?</a:t>
          </a:r>
        </a:p>
      </dgm:t>
    </dgm:pt>
    <dgm:pt modelId="{85FB3BCF-4B2C-3A47-867A-864953FF6229}" type="sibTrans" cxnId="{7412D4BB-AF84-EA47-A925-C04B60ED8C02}">
      <dgm:prSet/>
      <dgm:spPr/>
      <dgm:t>
        <a:bodyPr/>
        <a:lstStyle/>
        <a:p>
          <a:endParaRPr lang="en-US" sz="2000"/>
        </a:p>
      </dgm:t>
    </dgm:pt>
    <dgm:pt modelId="{D3EA955C-41D1-2A49-A8FA-0299FEB514EE}" type="parTrans" cxnId="{7412D4BB-AF84-EA47-A925-C04B60ED8C02}">
      <dgm:prSet/>
      <dgm:spPr>
        <a:ln w="28575">
          <a:solidFill>
            <a:schemeClr val="accent5">
              <a:lumMod val="60000"/>
              <a:lumOff val="40000"/>
            </a:schemeClr>
          </a:solidFill>
        </a:ln>
      </dgm:spPr>
      <dgm:t>
        <a:bodyPr/>
        <a:lstStyle/>
        <a:p>
          <a:endParaRPr lang="en-US" sz="2000"/>
        </a:p>
      </dgm:t>
    </dgm:pt>
    <dgm:pt modelId="{B6B7A82C-D153-4EB6-ACCF-599D89FADA0A}" type="pres">
      <dgm:prSet presAssocID="{93879B3B-8945-8C4D-BB5E-24FD2541BC85}" presName="hierChild1" presStyleCnt="0">
        <dgm:presLayoutVars>
          <dgm:orgChart val="1"/>
          <dgm:chPref val="1"/>
          <dgm:dir/>
          <dgm:animOne val="branch"/>
          <dgm:animLvl val="lvl"/>
          <dgm:resizeHandles/>
        </dgm:presLayoutVars>
      </dgm:prSet>
      <dgm:spPr/>
    </dgm:pt>
    <dgm:pt modelId="{AF74B5BE-1F0C-44C3-8487-283A61CE412D}" type="pres">
      <dgm:prSet presAssocID="{19F93EBA-D9C0-4C47-B7BE-0B44A0DDADBF}" presName="hierRoot1" presStyleCnt="0">
        <dgm:presLayoutVars>
          <dgm:hierBranch val="init"/>
        </dgm:presLayoutVars>
      </dgm:prSet>
      <dgm:spPr/>
    </dgm:pt>
    <dgm:pt modelId="{DA084424-99C9-4D3B-A54C-2C87C3EBE16A}" type="pres">
      <dgm:prSet presAssocID="{19F93EBA-D9C0-4C47-B7BE-0B44A0DDADBF}" presName="rootComposite1" presStyleCnt="0"/>
      <dgm:spPr/>
    </dgm:pt>
    <dgm:pt modelId="{1C3913B0-052B-446C-BB77-7A183F9AA21B}" type="pres">
      <dgm:prSet presAssocID="{19F93EBA-D9C0-4C47-B7BE-0B44A0DDADBF}" presName="rootText1" presStyleLbl="node0" presStyleIdx="0" presStyleCnt="1" custScaleX="185099" custScaleY="185960" custLinFactNeighborX="-74576" custLinFactNeighborY="15963">
        <dgm:presLayoutVars>
          <dgm:chPref val="3"/>
        </dgm:presLayoutVars>
      </dgm:prSet>
      <dgm:spPr/>
    </dgm:pt>
    <dgm:pt modelId="{715E51D1-1FC6-4C7E-9E47-8481D30283B9}" type="pres">
      <dgm:prSet presAssocID="{19F93EBA-D9C0-4C47-B7BE-0B44A0DDADBF}" presName="rootConnector1" presStyleLbl="node1" presStyleIdx="0" presStyleCnt="0"/>
      <dgm:spPr/>
    </dgm:pt>
    <dgm:pt modelId="{8055501A-3106-4B64-9566-01603C853D91}" type="pres">
      <dgm:prSet presAssocID="{19F93EBA-D9C0-4C47-B7BE-0B44A0DDADBF}" presName="hierChild2" presStyleCnt="0"/>
      <dgm:spPr/>
    </dgm:pt>
    <dgm:pt modelId="{9430CE59-E853-4EB2-BB0A-015C5B6B25E9}" type="pres">
      <dgm:prSet presAssocID="{19F93EBA-D9C0-4C47-B7BE-0B44A0DDADBF}" presName="hierChild3" presStyleCnt="0"/>
      <dgm:spPr/>
    </dgm:pt>
    <dgm:pt modelId="{BFEC1555-165E-469A-A6EC-3D946531B426}" type="pres">
      <dgm:prSet presAssocID="{916A5F52-697C-A947-BF9E-97258BA6FD0C}" presName="Name111" presStyleLbl="parChTrans1D2" presStyleIdx="0" presStyleCnt="1"/>
      <dgm:spPr/>
    </dgm:pt>
    <dgm:pt modelId="{9D6BCE38-0802-4C3E-8CCE-3A43635F1C4E}" type="pres">
      <dgm:prSet presAssocID="{2CD788E8-8170-8C4B-A06A-0CFB8AE8CA01}" presName="hierRoot3" presStyleCnt="0">
        <dgm:presLayoutVars>
          <dgm:hierBranch val="init"/>
        </dgm:presLayoutVars>
      </dgm:prSet>
      <dgm:spPr/>
    </dgm:pt>
    <dgm:pt modelId="{5A08B121-74AE-4093-95DF-1602B5CE88A9}" type="pres">
      <dgm:prSet presAssocID="{2CD788E8-8170-8C4B-A06A-0CFB8AE8CA01}" presName="rootComposite3" presStyleCnt="0"/>
      <dgm:spPr/>
    </dgm:pt>
    <dgm:pt modelId="{788C2C26-30EB-4754-A2C0-DFD8374C84A5}" type="pres">
      <dgm:prSet presAssocID="{2CD788E8-8170-8C4B-A06A-0CFB8AE8CA01}" presName="rootText3" presStyleLbl="asst1" presStyleIdx="0" presStyleCnt="3" custScaleX="210130" custScaleY="185960" custLinFactX="-76134" custLinFactNeighborX="-100000" custLinFactNeighborY="-32715">
        <dgm:presLayoutVars>
          <dgm:chPref val="3"/>
        </dgm:presLayoutVars>
      </dgm:prSet>
      <dgm:spPr/>
    </dgm:pt>
    <dgm:pt modelId="{C87411B6-73E1-48C2-81F4-A51E42A0B27D}" type="pres">
      <dgm:prSet presAssocID="{2CD788E8-8170-8C4B-A06A-0CFB8AE8CA01}" presName="rootConnector3" presStyleLbl="asst1" presStyleIdx="0" presStyleCnt="3"/>
      <dgm:spPr/>
    </dgm:pt>
    <dgm:pt modelId="{24F3BC19-A2D0-4371-B8EB-059FFB36EFDB}" type="pres">
      <dgm:prSet presAssocID="{2CD788E8-8170-8C4B-A06A-0CFB8AE8CA01}" presName="hierChild6" presStyleCnt="0"/>
      <dgm:spPr/>
    </dgm:pt>
    <dgm:pt modelId="{3BF114B3-AA04-49D5-BC84-67A83598CB34}" type="pres">
      <dgm:prSet presAssocID="{2CD788E8-8170-8C4B-A06A-0CFB8AE8CA01}" presName="hierChild7" presStyleCnt="0"/>
      <dgm:spPr/>
    </dgm:pt>
    <dgm:pt modelId="{C3D4B450-1BE6-4494-80C9-B8E0BB6CB1D1}" type="pres">
      <dgm:prSet presAssocID="{D3EA955C-41D1-2A49-A8FA-0299FEB514EE}" presName="Name111" presStyleLbl="parChTrans1D3" presStyleIdx="0" presStyleCnt="1"/>
      <dgm:spPr/>
    </dgm:pt>
    <dgm:pt modelId="{184CC1A2-FF70-4691-B80A-255BD1D6F486}" type="pres">
      <dgm:prSet presAssocID="{9651EB0D-39B8-224A-946A-B2358C067B70}" presName="hierRoot3" presStyleCnt="0">
        <dgm:presLayoutVars>
          <dgm:hierBranch val="init"/>
        </dgm:presLayoutVars>
      </dgm:prSet>
      <dgm:spPr/>
    </dgm:pt>
    <dgm:pt modelId="{65ABEC76-643D-4C78-8D11-EFD77A29DD7E}" type="pres">
      <dgm:prSet presAssocID="{9651EB0D-39B8-224A-946A-B2358C067B70}" presName="rootComposite3" presStyleCnt="0"/>
      <dgm:spPr/>
    </dgm:pt>
    <dgm:pt modelId="{25DECED0-C20B-449F-8BC5-87F82031AB9A}" type="pres">
      <dgm:prSet presAssocID="{9651EB0D-39B8-224A-946A-B2358C067B70}" presName="rootText3" presStyleLbl="asst1" presStyleIdx="1" presStyleCnt="3" custScaleX="185099" custScaleY="185960" custLinFactX="64924" custLinFactNeighborX="100000" custLinFactNeighborY="-14481">
        <dgm:presLayoutVars>
          <dgm:chPref val="3"/>
        </dgm:presLayoutVars>
      </dgm:prSet>
      <dgm:spPr/>
    </dgm:pt>
    <dgm:pt modelId="{482E4BF5-B9E4-44DF-A24F-193A90375D28}" type="pres">
      <dgm:prSet presAssocID="{9651EB0D-39B8-224A-946A-B2358C067B70}" presName="rootConnector3" presStyleLbl="asst1" presStyleIdx="1" presStyleCnt="3"/>
      <dgm:spPr/>
    </dgm:pt>
    <dgm:pt modelId="{2E2A9DA2-E45B-4CD2-8D60-F772E9B0CB9E}" type="pres">
      <dgm:prSet presAssocID="{9651EB0D-39B8-224A-946A-B2358C067B70}" presName="hierChild6" presStyleCnt="0"/>
      <dgm:spPr/>
    </dgm:pt>
    <dgm:pt modelId="{F517AD80-3B33-4F69-B655-F17C57023D0B}" type="pres">
      <dgm:prSet presAssocID="{9651EB0D-39B8-224A-946A-B2358C067B70}" presName="hierChild7" presStyleCnt="0"/>
      <dgm:spPr/>
    </dgm:pt>
    <dgm:pt modelId="{1D217672-C75F-4A28-8820-25644F7CCEE3}" type="pres">
      <dgm:prSet presAssocID="{3FB02DE8-BD52-C34D-8DB2-3D441D26D454}" presName="Name111" presStyleLbl="parChTrans1D4" presStyleIdx="0" presStyleCnt="1"/>
      <dgm:spPr/>
    </dgm:pt>
    <dgm:pt modelId="{EC65CF9F-D80C-438F-A9F5-4B01B4B17372}" type="pres">
      <dgm:prSet presAssocID="{9C2BE76E-5378-C54D-9D1B-5F3D82FBE835}" presName="hierRoot3" presStyleCnt="0">
        <dgm:presLayoutVars>
          <dgm:hierBranch val="init"/>
        </dgm:presLayoutVars>
      </dgm:prSet>
      <dgm:spPr/>
    </dgm:pt>
    <dgm:pt modelId="{2F6947EC-FDAD-4156-BE2C-ECA625875554}" type="pres">
      <dgm:prSet presAssocID="{9C2BE76E-5378-C54D-9D1B-5F3D82FBE835}" presName="rootComposite3" presStyleCnt="0"/>
      <dgm:spPr/>
    </dgm:pt>
    <dgm:pt modelId="{90B51532-B136-4C98-A025-D4BC3D5395EA}" type="pres">
      <dgm:prSet presAssocID="{9C2BE76E-5378-C54D-9D1B-5F3D82FBE835}" presName="rootText3" presStyleLbl="asst1" presStyleIdx="2" presStyleCnt="3" custScaleX="185099" custScaleY="185960" custLinFactNeighborX="-562" custLinFactNeighborY="-46649">
        <dgm:presLayoutVars>
          <dgm:chPref val="3"/>
        </dgm:presLayoutVars>
      </dgm:prSet>
      <dgm:spPr/>
    </dgm:pt>
    <dgm:pt modelId="{D6E5666F-B246-4AEF-A669-EC7044A103CD}" type="pres">
      <dgm:prSet presAssocID="{9C2BE76E-5378-C54D-9D1B-5F3D82FBE835}" presName="rootConnector3" presStyleLbl="asst1" presStyleIdx="2" presStyleCnt="3"/>
      <dgm:spPr/>
    </dgm:pt>
    <dgm:pt modelId="{B2AE5983-3634-4FC9-BABB-EA5BE99B437E}" type="pres">
      <dgm:prSet presAssocID="{9C2BE76E-5378-C54D-9D1B-5F3D82FBE835}" presName="hierChild6" presStyleCnt="0"/>
      <dgm:spPr/>
    </dgm:pt>
    <dgm:pt modelId="{426FDBF2-9FB9-4230-99CA-95A4C085B853}" type="pres">
      <dgm:prSet presAssocID="{9C2BE76E-5378-C54D-9D1B-5F3D82FBE835}" presName="hierChild7" presStyleCnt="0"/>
      <dgm:spPr/>
    </dgm:pt>
  </dgm:ptLst>
  <dgm:cxnLst>
    <dgm:cxn modelId="{F6480708-C435-4506-91DE-7C8AFDA484DA}" type="presOf" srcId="{19F93EBA-D9C0-4C47-B7BE-0B44A0DDADBF}" destId="{715E51D1-1FC6-4C7E-9E47-8481D30283B9}" srcOrd="1" destOrd="0" presId="urn:microsoft.com/office/officeart/2005/8/layout/orgChart1"/>
    <dgm:cxn modelId="{D93AAE0E-916F-41CC-8C87-A10DD7A265DA}" type="presOf" srcId="{2CD788E8-8170-8C4B-A06A-0CFB8AE8CA01}" destId="{C87411B6-73E1-48C2-81F4-A51E42A0B27D}" srcOrd="1" destOrd="0" presId="urn:microsoft.com/office/officeart/2005/8/layout/orgChart1"/>
    <dgm:cxn modelId="{B783C317-0C42-8541-B481-5F11E55539F2}" srcId="{93879B3B-8945-8C4D-BB5E-24FD2541BC85}" destId="{19F93EBA-D9C0-4C47-B7BE-0B44A0DDADBF}" srcOrd="0" destOrd="0" parTransId="{1BDD40A1-7435-B848-A092-9953001214EE}" sibTransId="{8DDA6EC0-74EC-C748-A62C-37B1267E369D}"/>
    <dgm:cxn modelId="{14445843-3276-4928-9893-8052382BE0BF}" type="presOf" srcId="{3FB02DE8-BD52-C34D-8DB2-3D441D26D454}" destId="{1D217672-C75F-4A28-8820-25644F7CCEE3}" srcOrd="0" destOrd="0" presId="urn:microsoft.com/office/officeart/2005/8/layout/orgChart1"/>
    <dgm:cxn modelId="{E978DF6F-A2B0-4701-BF71-721C3B33ABF9}" type="presOf" srcId="{D3EA955C-41D1-2A49-A8FA-0299FEB514EE}" destId="{C3D4B450-1BE6-4494-80C9-B8E0BB6CB1D1}" srcOrd="0" destOrd="0" presId="urn:microsoft.com/office/officeart/2005/8/layout/orgChart1"/>
    <dgm:cxn modelId="{348CDF75-BCA4-4E22-8773-C868B8EF67D0}" type="presOf" srcId="{93879B3B-8945-8C4D-BB5E-24FD2541BC85}" destId="{B6B7A82C-D153-4EB6-ACCF-599D89FADA0A}" srcOrd="0" destOrd="0" presId="urn:microsoft.com/office/officeart/2005/8/layout/orgChart1"/>
    <dgm:cxn modelId="{4DF86F8F-4CDE-46C3-8AD2-E28E6F8A1230}" type="presOf" srcId="{2CD788E8-8170-8C4B-A06A-0CFB8AE8CA01}" destId="{788C2C26-30EB-4754-A2C0-DFD8374C84A5}" srcOrd="0" destOrd="0" presId="urn:microsoft.com/office/officeart/2005/8/layout/orgChart1"/>
    <dgm:cxn modelId="{D8EE52A4-E12D-4998-8638-A809EB9D300D}" type="presOf" srcId="{9651EB0D-39B8-224A-946A-B2358C067B70}" destId="{482E4BF5-B9E4-44DF-A24F-193A90375D28}" srcOrd="1" destOrd="0" presId="urn:microsoft.com/office/officeart/2005/8/layout/orgChart1"/>
    <dgm:cxn modelId="{7412D4BB-AF84-EA47-A925-C04B60ED8C02}" srcId="{2CD788E8-8170-8C4B-A06A-0CFB8AE8CA01}" destId="{9651EB0D-39B8-224A-946A-B2358C067B70}" srcOrd="0" destOrd="0" parTransId="{D3EA955C-41D1-2A49-A8FA-0299FEB514EE}" sibTransId="{85FB3BCF-4B2C-3A47-867A-864953FF6229}"/>
    <dgm:cxn modelId="{7521FBD2-C371-44A1-A729-C82C0D3EA249}" type="presOf" srcId="{9C2BE76E-5378-C54D-9D1B-5F3D82FBE835}" destId="{90B51532-B136-4C98-A025-D4BC3D5395EA}" srcOrd="0" destOrd="0" presId="urn:microsoft.com/office/officeart/2005/8/layout/orgChart1"/>
    <dgm:cxn modelId="{CA42D3DC-31E0-4241-9C44-265BE2EF8011}" type="presOf" srcId="{9651EB0D-39B8-224A-946A-B2358C067B70}" destId="{25DECED0-C20B-449F-8BC5-87F82031AB9A}" srcOrd="0" destOrd="0" presId="urn:microsoft.com/office/officeart/2005/8/layout/orgChart1"/>
    <dgm:cxn modelId="{883B8AE1-E3C6-8E4B-8AE5-B14364C2A0F5}" srcId="{9651EB0D-39B8-224A-946A-B2358C067B70}" destId="{9C2BE76E-5378-C54D-9D1B-5F3D82FBE835}" srcOrd="0" destOrd="0" parTransId="{3FB02DE8-BD52-C34D-8DB2-3D441D26D454}" sibTransId="{0EEEB716-8B9F-0447-949A-8E709E4DDC3F}"/>
    <dgm:cxn modelId="{D1F180E2-8D08-4B96-90CD-91CF529563D0}" type="presOf" srcId="{916A5F52-697C-A947-BF9E-97258BA6FD0C}" destId="{BFEC1555-165E-469A-A6EC-3D946531B426}" srcOrd="0" destOrd="0" presId="urn:microsoft.com/office/officeart/2005/8/layout/orgChart1"/>
    <dgm:cxn modelId="{E8413AE6-A1AC-4A84-92B5-7302FC65C176}" type="presOf" srcId="{19F93EBA-D9C0-4C47-B7BE-0B44A0DDADBF}" destId="{1C3913B0-052B-446C-BB77-7A183F9AA21B}" srcOrd="0" destOrd="0" presId="urn:microsoft.com/office/officeart/2005/8/layout/orgChart1"/>
    <dgm:cxn modelId="{453B2DF0-A2DF-462D-8199-DD55F100D234}" type="presOf" srcId="{9C2BE76E-5378-C54D-9D1B-5F3D82FBE835}" destId="{D6E5666F-B246-4AEF-A669-EC7044A103CD}" srcOrd="1" destOrd="0" presId="urn:microsoft.com/office/officeart/2005/8/layout/orgChart1"/>
    <dgm:cxn modelId="{849EB0F7-EF54-5B4C-8954-81A5FE8E4D3A}" srcId="{19F93EBA-D9C0-4C47-B7BE-0B44A0DDADBF}" destId="{2CD788E8-8170-8C4B-A06A-0CFB8AE8CA01}" srcOrd="0" destOrd="0" parTransId="{916A5F52-697C-A947-BF9E-97258BA6FD0C}" sibTransId="{69159D2A-03FE-E84B-B3ED-4D21485F7CC6}"/>
    <dgm:cxn modelId="{F84D9D27-B744-4005-899B-97A8114BD797}" type="presParOf" srcId="{B6B7A82C-D153-4EB6-ACCF-599D89FADA0A}" destId="{AF74B5BE-1F0C-44C3-8487-283A61CE412D}" srcOrd="0" destOrd="0" presId="urn:microsoft.com/office/officeart/2005/8/layout/orgChart1"/>
    <dgm:cxn modelId="{5B0E40CE-3722-497F-9A1D-0F5AA151520C}" type="presParOf" srcId="{AF74B5BE-1F0C-44C3-8487-283A61CE412D}" destId="{DA084424-99C9-4D3B-A54C-2C87C3EBE16A}" srcOrd="0" destOrd="0" presId="urn:microsoft.com/office/officeart/2005/8/layout/orgChart1"/>
    <dgm:cxn modelId="{51E8A78B-683A-4164-9A92-BE4454CD8285}" type="presParOf" srcId="{DA084424-99C9-4D3B-A54C-2C87C3EBE16A}" destId="{1C3913B0-052B-446C-BB77-7A183F9AA21B}" srcOrd="0" destOrd="0" presId="urn:microsoft.com/office/officeart/2005/8/layout/orgChart1"/>
    <dgm:cxn modelId="{25C32753-66BA-400B-81F6-032001E4EE9D}" type="presParOf" srcId="{DA084424-99C9-4D3B-A54C-2C87C3EBE16A}" destId="{715E51D1-1FC6-4C7E-9E47-8481D30283B9}" srcOrd="1" destOrd="0" presId="urn:microsoft.com/office/officeart/2005/8/layout/orgChart1"/>
    <dgm:cxn modelId="{36047E92-348F-4658-AB7E-187AF15251C4}" type="presParOf" srcId="{AF74B5BE-1F0C-44C3-8487-283A61CE412D}" destId="{8055501A-3106-4B64-9566-01603C853D91}" srcOrd="1" destOrd="0" presId="urn:microsoft.com/office/officeart/2005/8/layout/orgChart1"/>
    <dgm:cxn modelId="{EF6F2710-40E8-4037-ACCE-13DEE37558BE}" type="presParOf" srcId="{AF74B5BE-1F0C-44C3-8487-283A61CE412D}" destId="{9430CE59-E853-4EB2-BB0A-015C5B6B25E9}" srcOrd="2" destOrd="0" presId="urn:microsoft.com/office/officeart/2005/8/layout/orgChart1"/>
    <dgm:cxn modelId="{0B60BC5E-6681-4081-B80C-795E58127B2C}" type="presParOf" srcId="{9430CE59-E853-4EB2-BB0A-015C5B6B25E9}" destId="{BFEC1555-165E-469A-A6EC-3D946531B426}" srcOrd="0" destOrd="0" presId="urn:microsoft.com/office/officeart/2005/8/layout/orgChart1"/>
    <dgm:cxn modelId="{ABCA2CB7-3990-43D6-9355-44BE14FA7936}" type="presParOf" srcId="{9430CE59-E853-4EB2-BB0A-015C5B6B25E9}" destId="{9D6BCE38-0802-4C3E-8CCE-3A43635F1C4E}" srcOrd="1" destOrd="0" presId="urn:microsoft.com/office/officeart/2005/8/layout/orgChart1"/>
    <dgm:cxn modelId="{59F8BF79-A52F-4399-B1B8-8051512D2B6A}" type="presParOf" srcId="{9D6BCE38-0802-4C3E-8CCE-3A43635F1C4E}" destId="{5A08B121-74AE-4093-95DF-1602B5CE88A9}" srcOrd="0" destOrd="0" presId="urn:microsoft.com/office/officeart/2005/8/layout/orgChart1"/>
    <dgm:cxn modelId="{A46FAB91-07EC-4E28-837E-90E545896A5C}" type="presParOf" srcId="{5A08B121-74AE-4093-95DF-1602B5CE88A9}" destId="{788C2C26-30EB-4754-A2C0-DFD8374C84A5}" srcOrd="0" destOrd="0" presId="urn:microsoft.com/office/officeart/2005/8/layout/orgChart1"/>
    <dgm:cxn modelId="{6272877D-64CA-44CC-86A5-F790172E9839}" type="presParOf" srcId="{5A08B121-74AE-4093-95DF-1602B5CE88A9}" destId="{C87411B6-73E1-48C2-81F4-A51E42A0B27D}" srcOrd="1" destOrd="0" presId="urn:microsoft.com/office/officeart/2005/8/layout/orgChart1"/>
    <dgm:cxn modelId="{2C0BF035-A398-49F0-B5AF-FAC644B23A9D}" type="presParOf" srcId="{9D6BCE38-0802-4C3E-8CCE-3A43635F1C4E}" destId="{24F3BC19-A2D0-4371-B8EB-059FFB36EFDB}" srcOrd="1" destOrd="0" presId="urn:microsoft.com/office/officeart/2005/8/layout/orgChart1"/>
    <dgm:cxn modelId="{EBFCA3D4-C849-4374-9796-2358A1CAB470}" type="presParOf" srcId="{9D6BCE38-0802-4C3E-8CCE-3A43635F1C4E}" destId="{3BF114B3-AA04-49D5-BC84-67A83598CB34}" srcOrd="2" destOrd="0" presId="urn:microsoft.com/office/officeart/2005/8/layout/orgChart1"/>
    <dgm:cxn modelId="{21BC8E5E-186F-41D6-B627-A04FEC9B9191}" type="presParOf" srcId="{3BF114B3-AA04-49D5-BC84-67A83598CB34}" destId="{C3D4B450-1BE6-4494-80C9-B8E0BB6CB1D1}" srcOrd="0" destOrd="0" presId="urn:microsoft.com/office/officeart/2005/8/layout/orgChart1"/>
    <dgm:cxn modelId="{EFC9FD26-D9DB-475D-AC1D-A750650CFBF7}" type="presParOf" srcId="{3BF114B3-AA04-49D5-BC84-67A83598CB34}" destId="{184CC1A2-FF70-4691-B80A-255BD1D6F486}" srcOrd="1" destOrd="0" presId="urn:microsoft.com/office/officeart/2005/8/layout/orgChart1"/>
    <dgm:cxn modelId="{D204F360-B4CE-4824-AE1C-4BD9501BB5FC}" type="presParOf" srcId="{184CC1A2-FF70-4691-B80A-255BD1D6F486}" destId="{65ABEC76-643D-4C78-8D11-EFD77A29DD7E}" srcOrd="0" destOrd="0" presId="urn:microsoft.com/office/officeart/2005/8/layout/orgChart1"/>
    <dgm:cxn modelId="{26F3C4DE-2D7D-44B3-A6BF-C8F49814F4D9}" type="presParOf" srcId="{65ABEC76-643D-4C78-8D11-EFD77A29DD7E}" destId="{25DECED0-C20B-449F-8BC5-87F82031AB9A}" srcOrd="0" destOrd="0" presId="urn:microsoft.com/office/officeart/2005/8/layout/orgChart1"/>
    <dgm:cxn modelId="{98684803-434A-4662-8560-92C31B0F82D0}" type="presParOf" srcId="{65ABEC76-643D-4C78-8D11-EFD77A29DD7E}" destId="{482E4BF5-B9E4-44DF-A24F-193A90375D28}" srcOrd="1" destOrd="0" presId="urn:microsoft.com/office/officeart/2005/8/layout/orgChart1"/>
    <dgm:cxn modelId="{187EA9ED-626B-42A2-AF1B-E36118C099F7}" type="presParOf" srcId="{184CC1A2-FF70-4691-B80A-255BD1D6F486}" destId="{2E2A9DA2-E45B-4CD2-8D60-F772E9B0CB9E}" srcOrd="1" destOrd="0" presId="urn:microsoft.com/office/officeart/2005/8/layout/orgChart1"/>
    <dgm:cxn modelId="{14466CAF-8A38-4B40-BA3F-F046FAA760F7}" type="presParOf" srcId="{184CC1A2-FF70-4691-B80A-255BD1D6F486}" destId="{F517AD80-3B33-4F69-B655-F17C57023D0B}" srcOrd="2" destOrd="0" presId="urn:microsoft.com/office/officeart/2005/8/layout/orgChart1"/>
    <dgm:cxn modelId="{DA5C31D8-EEC9-4770-804B-A310B58464B2}" type="presParOf" srcId="{F517AD80-3B33-4F69-B655-F17C57023D0B}" destId="{1D217672-C75F-4A28-8820-25644F7CCEE3}" srcOrd="0" destOrd="0" presId="urn:microsoft.com/office/officeart/2005/8/layout/orgChart1"/>
    <dgm:cxn modelId="{2783C7FD-AB70-4020-82EB-03FE46D43DFA}" type="presParOf" srcId="{F517AD80-3B33-4F69-B655-F17C57023D0B}" destId="{EC65CF9F-D80C-438F-A9F5-4B01B4B17372}" srcOrd="1" destOrd="0" presId="urn:microsoft.com/office/officeart/2005/8/layout/orgChart1"/>
    <dgm:cxn modelId="{1EA27065-1B86-41B8-ABBC-88CE026C4069}" type="presParOf" srcId="{EC65CF9F-D80C-438F-A9F5-4B01B4B17372}" destId="{2F6947EC-FDAD-4156-BE2C-ECA625875554}" srcOrd="0" destOrd="0" presId="urn:microsoft.com/office/officeart/2005/8/layout/orgChart1"/>
    <dgm:cxn modelId="{FB4BEBB2-C8EA-495C-8899-4535D419A8B2}" type="presParOf" srcId="{2F6947EC-FDAD-4156-BE2C-ECA625875554}" destId="{90B51532-B136-4C98-A025-D4BC3D5395EA}" srcOrd="0" destOrd="0" presId="urn:microsoft.com/office/officeart/2005/8/layout/orgChart1"/>
    <dgm:cxn modelId="{F318AFE8-2D27-4832-9AB4-36282F01DB1B}" type="presParOf" srcId="{2F6947EC-FDAD-4156-BE2C-ECA625875554}" destId="{D6E5666F-B246-4AEF-A669-EC7044A103CD}" srcOrd="1" destOrd="0" presId="urn:microsoft.com/office/officeart/2005/8/layout/orgChart1"/>
    <dgm:cxn modelId="{8ED1B366-31AF-40CC-87C2-64CE1CAE9A1F}" type="presParOf" srcId="{EC65CF9F-D80C-438F-A9F5-4B01B4B17372}" destId="{B2AE5983-3634-4FC9-BABB-EA5BE99B437E}" srcOrd="1" destOrd="0" presId="urn:microsoft.com/office/officeart/2005/8/layout/orgChart1"/>
    <dgm:cxn modelId="{63ADCA9E-872A-4CD2-A6BF-5187D1B2FD7B}" type="presParOf" srcId="{EC65CF9F-D80C-438F-A9F5-4B01B4B17372}" destId="{426FDBF2-9FB9-4230-99CA-95A4C085B85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879B3B-8945-8C4D-BB5E-24FD2541BC85}" type="doc">
      <dgm:prSet loTypeId="urn:microsoft.com/office/officeart/2005/8/layout/orgChart1" loCatId="hierarchy" qsTypeId="urn:microsoft.com/office/officeart/2005/8/quickstyle/simple1" qsCatId="simple" csTypeId="urn:microsoft.com/office/officeart/2005/8/colors/accent3_4" csCatId="accent3" phldr="1"/>
      <dgm:spPr/>
      <dgm:t>
        <a:bodyPr/>
        <a:lstStyle/>
        <a:p>
          <a:endParaRPr lang="en-US"/>
        </a:p>
      </dgm:t>
    </dgm:pt>
    <dgm:pt modelId="{19F93EBA-D9C0-4C47-B7BE-0B44A0DDADBF}">
      <dgm:prSet phldrT="[Text]" custT="1"/>
      <dgm:spPr>
        <a:solidFill>
          <a:schemeClr val="accent3">
            <a:lumMod val="75000"/>
          </a:schemeClr>
        </a:solidFill>
        <a:ln>
          <a:noFill/>
        </a:ln>
      </dgm:spPr>
      <dgm:t>
        <a:bodyPr/>
        <a:lstStyle/>
        <a:p>
          <a:r>
            <a:rPr lang="en-US" sz="1800" dirty="0"/>
            <a:t>Are students still engaging in </a:t>
          </a:r>
          <a:r>
            <a:rPr lang="en-US" sz="1800" b="1" u="sng" dirty="0"/>
            <a:t>problem behavior</a:t>
          </a:r>
          <a:r>
            <a:rPr lang="en-US" sz="1800" dirty="0"/>
            <a:t>?</a:t>
          </a:r>
        </a:p>
      </dgm:t>
    </dgm:pt>
    <dgm:pt modelId="{1BDD40A1-7435-B848-A092-9953001214EE}" type="parTrans" cxnId="{B783C317-0C42-8541-B481-5F11E55539F2}">
      <dgm:prSet/>
      <dgm:spPr/>
      <dgm:t>
        <a:bodyPr/>
        <a:lstStyle/>
        <a:p>
          <a:endParaRPr lang="en-US" sz="2000"/>
        </a:p>
      </dgm:t>
    </dgm:pt>
    <dgm:pt modelId="{8DDA6EC0-74EC-C748-A62C-37B1267E369D}" type="sibTrans" cxnId="{B783C317-0C42-8541-B481-5F11E55539F2}">
      <dgm:prSet/>
      <dgm:spPr/>
      <dgm:t>
        <a:bodyPr/>
        <a:lstStyle/>
        <a:p>
          <a:endParaRPr lang="en-US" sz="2000"/>
        </a:p>
      </dgm:t>
    </dgm:pt>
    <dgm:pt modelId="{2CD788E8-8170-8C4B-A06A-0CFB8AE8CA01}" type="asst">
      <dgm:prSet phldrT="[Text]" custT="1"/>
      <dgm:spPr>
        <a:solidFill>
          <a:schemeClr val="accent3">
            <a:lumMod val="75000"/>
          </a:schemeClr>
        </a:solidFill>
        <a:ln>
          <a:noFill/>
        </a:ln>
      </dgm:spPr>
      <dgm:t>
        <a:bodyPr/>
        <a:lstStyle/>
        <a:p>
          <a:r>
            <a:rPr lang="en-US" sz="1800" dirty="0"/>
            <a:t>Are behaviors minor   or major expectation violations?</a:t>
          </a:r>
        </a:p>
      </dgm:t>
    </dgm:pt>
    <dgm:pt modelId="{916A5F52-697C-A947-BF9E-97258BA6FD0C}" type="parTrans" cxnId="{849EB0F7-EF54-5B4C-8954-81A5FE8E4D3A}">
      <dgm:prSet/>
      <dgm:spPr>
        <a:ln w="28575">
          <a:solidFill>
            <a:schemeClr val="accent5">
              <a:lumMod val="60000"/>
              <a:lumOff val="40000"/>
            </a:schemeClr>
          </a:solidFill>
        </a:ln>
      </dgm:spPr>
      <dgm:t>
        <a:bodyPr/>
        <a:lstStyle/>
        <a:p>
          <a:endParaRPr lang="en-US" sz="2000"/>
        </a:p>
      </dgm:t>
    </dgm:pt>
    <dgm:pt modelId="{69159D2A-03FE-E84B-B3ED-4D21485F7CC6}" type="sibTrans" cxnId="{849EB0F7-EF54-5B4C-8954-81A5FE8E4D3A}">
      <dgm:prSet/>
      <dgm:spPr/>
      <dgm:t>
        <a:bodyPr/>
        <a:lstStyle/>
        <a:p>
          <a:endParaRPr lang="en-US" sz="2000"/>
        </a:p>
      </dgm:t>
    </dgm:pt>
    <dgm:pt modelId="{F2743140-4095-1B4E-881E-8C0CDB649211}" type="asst">
      <dgm:prSet custT="1"/>
      <dgm:spPr>
        <a:solidFill>
          <a:schemeClr val="accent3">
            <a:lumMod val="75000"/>
          </a:schemeClr>
        </a:solidFill>
        <a:ln>
          <a:noFill/>
        </a:ln>
      </dgm:spPr>
      <dgm:t>
        <a:bodyPr/>
        <a:lstStyle/>
        <a:p>
          <a:r>
            <a:rPr lang="en-US" sz="1800" dirty="0"/>
            <a:t>Request additional (tiers 2 &amp; 3) support for students. </a:t>
          </a:r>
        </a:p>
      </dgm:t>
    </dgm:pt>
    <dgm:pt modelId="{C7CC0452-6FCC-4A4A-94AD-43D0E2A81D1A}" type="sibTrans" cxnId="{51345165-BAF0-B341-A841-6F5A02AF8D87}">
      <dgm:prSet/>
      <dgm:spPr/>
      <dgm:t>
        <a:bodyPr/>
        <a:lstStyle/>
        <a:p>
          <a:endParaRPr lang="en-US" sz="2000"/>
        </a:p>
      </dgm:t>
    </dgm:pt>
    <dgm:pt modelId="{DE9D23E2-91AE-504F-B7E2-DCBD691272F7}" type="parTrans" cxnId="{51345165-BAF0-B341-A841-6F5A02AF8D87}">
      <dgm:prSet/>
      <dgm:spPr>
        <a:ln w="28575">
          <a:solidFill>
            <a:schemeClr val="accent5">
              <a:lumMod val="60000"/>
              <a:lumOff val="40000"/>
            </a:schemeClr>
          </a:solidFill>
        </a:ln>
      </dgm:spPr>
      <dgm:t>
        <a:bodyPr/>
        <a:lstStyle/>
        <a:p>
          <a:endParaRPr lang="en-US" sz="2000"/>
        </a:p>
      </dgm:t>
    </dgm:pt>
    <dgm:pt modelId="{9651EB0D-39B8-224A-946A-B2358C067B70}" type="asst">
      <dgm:prSet custT="1"/>
      <dgm:spPr>
        <a:solidFill>
          <a:schemeClr val="accent3">
            <a:lumMod val="75000"/>
          </a:schemeClr>
        </a:solidFill>
        <a:ln>
          <a:noFill/>
        </a:ln>
      </dgm:spPr>
      <dgm:t>
        <a:bodyPr/>
        <a:lstStyle/>
        <a:p>
          <a:r>
            <a:rPr lang="en-US" sz="1800" dirty="0"/>
            <a:t>How many students are involved (many or few)?</a:t>
          </a:r>
        </a:p>
      </dgm:t>
    </dgm:pt>
    <dgm:pt modelId="{85FB3BCF-4B2C-3A47-867A-864953FF6229}" type="sibTrans" cxnId="{7412D4BB-AF84-EA47-A925-C04B60ED8C02}">
      <dgm:prSet/>
      <dgm:spPr/>
      <dgm:t>
        <a:bodyPr/>
        <a:lstStyle/>
        <a:p>
          <a:endParaRPr lang="en-US" sz="2000"/>
        </a:p>
      </dgm:t>
    </dgm:pt>
    <dgm:pt modelId="{D3EA955C-41D1-2A49-A8FA-0299FEB514EE}" type="parTrans" cxnId="{7412D4BB-AF84-EA47-A925-C04B60ED8C02}">
      <dgm:prSet/>
      <dgm:spPr>
        <a:ln w="28575">
          <a:solidFill>
            <a:schemeClr val="accent5">
              <a:lumMod val="60000"/>
              <a:lumOff val="40000"/>
            </a:schemeClr>
          </a:solidFill>
        </a:ln>
      </dgm:spPr>
      <dgm:t>
        <a:bodyPr/>
        <a:lstStyle/>
        <a:p>
          <a:endParaRPr lang="en-US" sz="2000"/>
        </a:p>
      </dgm:t>
    </dgm:pt>
    <dgm:pt modelId="{B6B7A82C-D153-4EB6-ACCF-599D89FADA0A}" type="pres">
      <dgm:prSet presAssocID="{93879B3B-8945-8C4D-BB5E-24FD2541BC85}" presName="hierChild1" presStyleCnt="0">
        <dgm:presLayoutVars>
          <dgm:orgChart val="1"/>
          <dgm:chPref val="1"/>
          <dgm:dir/>
          <dgm:animOne val="branch"/>
          <dgm:animLvl val="lvl"/>
          <dgm:resizeHandles/>
        </dgm:presLayoutVars>
      </dgm:prSet>
      <dgm:spPr/>
    </dgm:pt>
    <dgm:pt modelId="{AF74B5BE-1F0C-44C3-8487-283A61CE412D}" type="pres">
      <dgm:prSet presAssocID="{19F93EBA-D9C0-4C47-B7BE-0B44A0DDADBF}" presName="hierRoot1" presStyleCnt="0">
        <dgm:presLayoutVars>
          <dgm:hierBranch val="init"/>
        </dgm:presLayoutVars>
      </dgm:prSet>
      <dgm:spPr/>
    </dgm:pt>
    <dgm:pt modelId="{DA084424-99C9-4D3B-A54C-2C87C3EBE16A}" type="pres">
      <dgm:prSet presAssocID="{19F93EBA-D9C0-4C47-B7BE-0B44A0DDADBF}" presName="rootComposite1" presStyleCnt="0"/>
      <dgm:spPr/>
    </dgm:pt>
    <dgm:pt modelId="{1C3913B0-052B-446C-BB77-7A183F9AA21B}" type="pres">
      <dgm:prSet presAssocID="{19F93EBA-D9C0-4C47-B7BE-0B44A0DDADBF}" presName="rootText1" presStyleLbl="node0" presStyleIdx="0" presStyleCnt="1" custScaleX="185099" custScaleY="185960" custLinFactX="-100000" custLinFactNeighborX="-106500" custLinFactNeighborY="1168">
        <dgm:presLayoutVars>
          <dgm:chPref val="3"/>
        </dgm:presLayoutVars>
      </dgm:prSet>
      <dgm:spPr/>
    </dgm:pt>
    <dgm:pt modelId="{715E51D1-1FC6-4C7E-9E47-8481D30283B9}" type="pres">
      <dgm:prSet presAssocID="{19F93EBA-D9C0-4C47-B7BE-0B44A0DDADBF}" presName="rootConnector1" presStyleLbl="node1" presStyleIdx="0" presStyleCnt="0"/>
      <dgm:spPr/>
    </dgm:pt>
    <dgm:pt modelId="{8055501A-3106-4B64-9566-01603C853D91}" type="pres">
      <dgm:prSet presAssocID="{19F93EBA-D9C0-4C47-B7BE-0B44A0DDADBF}" presName="hierChild2" presStyleCnt="0"/>
      <dgm:spPr/>
    </dgm:pt>
    <dgm:pt modelId="{9430CE59-E853-4EB2-BB0A-015C5B6B25E9}" type="pres">
      <dgm:prSet presAssocID="{19F93EBA-D9C0-4C47-B7BE-0B44A0DDADBF}" presName="hierChild3" presStyleCnt="0"/>
      <dgm:spPr/>
    </dgm:pt>
    <dgm:pt modelId="{BFEC1555-165E-469A-A6EC-3D946531B426}" type="pres">
      <dgm:prSet presAssocID="{916A5F52-697C-A947-BF9E-97258BA6FD0C}" presName="Name111" presStyleLbl="parChTrans1D2" presStyleIdx="0" presStyleCnt="1"/>
      <dgm:spPr/>
    </dgm:pt>
    <dgm:pt modelId="{9D6BCE38-0802-4C3E-8CCE-3A43635F1C4E}" type="pres">
      <dgm:prSet presAssocID="{2CD788E8-8170-8C4B-A06A-0CFB8AE8CA01}" presName="hierRoot3" presStyleCnt="0">
        <dgm:presLayoutVars>
          <dgm:hierBranch val="init"/>
        </dgm:presLayoutVars>
      </dgm:prSet>
      <dgm:spPr/>
    </dgm:pt>
    <dgm:pt modelId="{5A08B121-74AE-4093-95DF-1602B5CE88A9}" type="pres">
      <dgm:prSet presAssocID="{2CD788E8-8170-8C4B-A06A-0CFB8AE8CA01}" presName="rootComposite3" presStyleCnt="0"/>
      <dgm:spPr/>
    </dgm:pt>
    <dgm:pt modelId="{788C2C26-30EB-4754-A2C0-DFD8374C84A5}" type="pres">
      <dgm:prSet presAssocID="{2CD788E8-8170-8C4B-A06A-0CFB8AE8CA01}" presName="rootText3" presStyleLbl="asst1" presStyleIdx="0" presStyleCnt="3" custScaleX="210130" custScaleY="185960" custLinFactX="-100000" custLinFactNeighborX="-199224" custLinFactNeighborY="-53632">
        <dgm:presLayoutVars>
          <dgm:chPref val="3"/>
        </dgm:presLayoutVars>
      </dgm:prSet>
      <dgm:spPr/>
    </dgm:pt>
    <dgm:pt modelId="{C87411B6-73E1-48C2-81F4-A51E42A0B27D}" type="pres">
      <dgm:prSet presAssocID="{2CD788E8-8170-8C4B-A06A-0CFB8AE8CA01}" presName="rootConnector3" presStyleLbl="asst1" presStyleIdx="0" presStyleCnt="3"/>
      <dgm:spPr/>
    </dgm:pt>
    <dgm:pt modelId="{24F3BC19-A2D0-4371-B8EB-059FFB36EFDB}" type="pres">
      <dgm:prSet presAssocID="{2CD788E8-8170-8C4B-A06A-0CFB8AE8CA01}" presName="hierChild6" presStyleCnt="0"/>
      <dgm:spPr/>
    </dgm:pt>
    <dgm:pt modelId="{3BF114B3-AA04-49D5-BC84-67A83598CB34}" type="pres">
      <dgm:prSet presAssocID="{2CD788E8-8170-8C4B-A06A-0CFB8AE8CA01}" presName="hierChild7" presStyleCnt="0"/>
      <dgm:spPr/>
    </dgm:pt>
    <dgm:pt modelId="{C3D4B450-1BE6-4494-80C9-B8E0BB6CB1D1}" type="pres">
      <dgm:prSet presAssocID="{D3EA955C-41D1-2A49-A8FA-0299FEB514EE}" presName="Name111" presStyleLbl="parChTrans1D3" presStyleIdx="0" presStyleCnt="1"/>
      <dgm:spPr/>
    </dgm:pt>
    <dgm:pt modelId="{184CC1A2-FF70-4691-B80A-255BD1D6F486}" type="pres">
      <dgm:prSet presAssocID="{9651EB0D-39B8-224A-946A-B2358C067B70}" presName="hierRoot3" presStyleCnt="0">
        <dgm:presLayoutVars>
          <dgm:hierBranch val="init"/>
        </dgm:presLayoutVars>
      </dgm:prSet>
      <dgm:spPr/>
    </dgm:pt>
    <dgm:pt modelId="{65ABEC76-643D-4C78-8D11-EFD77A29DD7E}" type="pres">
      <dgm:prSet presAssocID="{9651EB0D-39B8-224A-946A-B2358C067B70}" presName="rootComposite3" presStyleCnt="0"/>
      <dgm:spPr/>
    </dgm:pt>
    <dgm:pt modelId="{25DECED0-C20B-449F-8BC5-87F82031AB9A}" type="pres">
      <dgm:prSet presAssocID="{9651EB0D-39B8-224A-946A-B2358C067B70}" presName="rootText3" presStyleLbl="asst1" presStyleIdx="1" presStyleCnt="3" custScaleX="185099" custScaleY="185960" custLinFactNeighborX="-52292" custLinFactNeighborY="-6436">
        <dgm:presLayoutVars>
          <dgm:chPref val="3"/>
        </dgm:presLayoutVars>
      </dgm:prSet>
      <dgm:spPr/>
    </dgm:pt>
    <dgm:pt modelId="{482E4BF5-B9E4-44DF-A24F-193A90375D28}" type="pres">
      <dgm:prSet presAssocID="{9651EB0D-39B8-224A-946A-B2358C067B70}" presName="rootConnector3" presStyleLbl="asst1" presStyleIdx="1" presStyleCnt="3"/>
      <dgm:spPr/>
    </dgm:pt>
    <dgm:pt modelId="{2E2A9DA2-E45B-4CD2-8D60-F772E9B0CB9E}" type="pres">
      <dgm:prSet presAssocID="{9651EB0D-39B8-224A-946A-B2358C067B70}" presName="hierChild6" presStyleCnt="0"/>
      <dgm:spPr/>
    </dgm:pt>
    <dgm:pt modelId="{F517AD80-3B33-4F69-B655-F17C57023D0B}" type="pres">
      <dgm:prSet presAssocID="{9651EB0D-39B8-224A-946A-B2358C067B70}" presName="hierChild7" presStyleCnt="0"/>
      <dgm:spPr/>
    </dgm:pt>
    <dgm:pt modelId="{E0FB47AC-D74F-4B17-B6A5-3FE2E2970013}" type="pres">
      <dgm:prSet presAssocID="{DE9D23E2-91AE-504F-B7E2-DCBD691272F7}" presName="Name111" presStyleLbl="parChTrans1D4" presStyleIdx="0" presStyleCnt="1"/>
      <dgm:spPr/>
    </dgm:pt>
    <dgm:pt modelId="{F07FF6E4-197E-4292-A0E3-DC95AB3493AF}" type="pres">
      <dgm:prSet presAssocID="{F2743140-4095-1B4E-881E-8C0CDB649211}" presName="hierRoot3" presStyleCnt="0">
        <dgm:presLayoutVars>
          <dgm:hierBranch val="init"/>
        </dgm:presLayoutVars>
      </dgm:prSet>
      <dgm:spPr/>
    </dgm:pt>
    <dgm:pt modelId="{597C1FBF-6073-4368-873E-761FB389AB3E}" type="pres">
      <dgm:prSet presAssocID="{F2743140-4095-1B4E-881E-8C0CDB649211}" presName="rootComposite3" presStyleCnt="0"/>
      <dgm:spPr/>
    </dgm:pt>
    <dgm:pt modelId="{80A2D6AD-2CA6-43AB-B636-71A534215DFE}" type="pres">
      <dgm:prSet presAssocID="{F2743140-4095-1B4E-881E-8C0CDB649211}" presName="rootText3" presStyleLbl="asst1" presStyleIdx="2" presStyleCnt="3" custScaleX="185099" custScaleY="185960" custLinFactX="100000" custLinFactNeighborX="170784" custLinFactNeighborY="-27340">
        <dgm:presLayoutVars>
          <dgm:chPref val="3"/>
        </dgm:presLayoutVars>
      </dgm:prSet>
      <dgm:spPr/>
    </dgm:pt>
    <dgm:pt modelId="{419DACB9-2B83-43A6-A5A5-1B91AABE4570}" type="pres">
      <dgm:prSet presAssocID="{F2743140-4095-1B4E-881E-8C0CDB649211}" presName="rootConnector3" presStyleLbl="asst1" presStyleIdx="2" presStyleCnt="3"/>
      <dgm:spPr/>
    </dgm:pt>
    <dgm:pt modelId="{19580A65-59DB-4492-B712-3321592B3D9F}" type="pres">
      <dgm:prSet presAssocID="{F2743140-4095-1B4E-881E-8C0CDB649211}" presName="hierChild6" presStyleCnt="0"/>
      <dgm:spPr/>
    </dgm:pt>
    <dgm:pt modelId="{2C7261AB-9D7B-412C-A7B7-DA95CE4871DB}" type="pres">
      <dgm:prSet presAssocID="{F2743140-4095-1B4E-881E-8C0CDB649211}" presName="hierChild7" presStyleCnt="0"/>
      <dgm:spPr/>
    </dgm:pt>
  </dgm:ptLst>
  <dgm:cxnLst>
    <dgm:cxn modelId="{C6332100-8B0D-45F3-BC0A-05F92140A670}" type="presOf" srcId="{F2743140-4095-1B4E-881E-8C0CDB649211}" destId="{80A2D6AD-2CA6-43AB-B636-71A534215DFE}" srcOrd="0" destOrd="0" presId="urn:microsoft.com/office/officeart/2005/8/layout/orgChart1"/>
    <dgm:cxn modelId="{F6480708-C435-4506-91DE-7C8AFDA484DA}" type="presOf" srcId="{19F93EBA-D9C0-4C47-B7BE-0B44A0DDADBF}" destId="{715E51D1-1FC6-4C7E-9E47-8481D30283B9}" srcOrd="1" destOrd="0" presId="urn:microsoft.com/office/officeart/2005/8/layout/orgChart1"/>
    <dgm:cxn modelId="{D93AAE0E-916F-41CC-8C87-A10DD7A265DA}" type="presOf" srcId="{2CD788E8-8170-8C4B-A06A-0CFB8AE8CA01}" destId="{C87411B6-73E1-48C2-81F4-A51E42A0B27D}" srcOrd="1" destOrd="0" presId="urn:microsoft.com/office/officeart/2005/8/layout/orgChart1"/>
    <dgm:cxn modelId="{B783C317-0C42-8541-B481-5F11E55539F2}" srcId="{93879B3B-8945-8C4D-BB5E-24FD2541BC85}" destId="{19F93EBA-D9C0-4C47-B7BE-0B44A0DDADBF}" srcOrd="0" destOrd="0" parTransId="{1BDD40A1-7435-B848-A092-9953001214EE}" sibTransId="{8DDA6EC0-74EC-C748-A62C-37B1267E369D}"/>
    <dgm:cxn modelId="{51345165-BAF0-B341-A841-6F5A02AF8D87}" srcId="{9651EB0D-39B8-224A-946A-B2358C067B70}" destId="{F2743140-4095-1B4E-881E-8C0CDB649211}" srcOrd="0" destOrd="0" parTransId="{DE9D23E2-91AE-504F-B7E2-DCBD691272F7}" sibTransId="{C7CC0452-6FCC-4A4A-94AD-43D0E2A81D1A}"/>
    <dgm:cxn modelId="{E978DF6F-A2B0-4701-BF71-721C3B33ABF9}" type="presOf" srcId="{D3EA955C-41D1-2A49-A8FA-0299FEB514EE}" destId="{C3D4B450-1BE6-4494-80C9-B8E0BB6CB1D1}" srcOrd="0" destOrd="0" presId="urn:microsoft.com/office/officeart/2005/8/layout/orgChart1"/>
    <dgm:cxn modelId="{348CDF75-BCA4-4E22-8773-C868B8EF67D0}" type="presOf" srcId="{93879B3B-8945-8C4D-BB5E-24FD2541BC85}" destId="{B6B7A82C-D153-4EB6-ACCF-599D89FADA0A}" srcOrd="0" destOrd="0" presId="urn:microsoft.com/office/officeart/2005/8/layout/orgChart1"/>
    <dgm:cxn modelId="{4DF86F8F-4CDE-46C3-8AD2-E28E6F8A1230}" type="presOf" srcId="{2CD788E8-8170-8C4B-A06A-0CFB8AE8CA01}" destId="{788C2C26-30EB-4754-A2C0-DFD8374C84A5}" srcOrd="0" destOrd="0" presId="urn:microsoft.com/office/officeart/2005/8/layout/orgChart1"/>
    <dgm:cxn modelId="{E971619B-0525-42EF-8B59-5D87A424B4A4}" type="presOf" srcId="{F2743140-4095-1B4E-881E-8C0CDB649211}" destId="{419DACB9-2B83-43A6-A5A5-1B91AABE4570}" srcOrd="1" destOrd="0" presId="urn:microsoft.com/office/officeart/2005/8/layout/orgChart1"/>
    <dgm:cxn modelId="{D8EE52A4-E12D-4998-8638-A809EB9D300D}" type="presOf" srcId="{9651EB0D-39B8-224A-946A-B2358C067B70}" destId="{482E4BF5-B9E4-44DF-A24F-193A90375D28}" srcOrd="1" destOrd="0" presId="urn:microsoft.com/office/officeart/2005/8/layout/orgChart1"/>
    <dgm:cxn modelId="{7412D4BB-AF84-EA47-A925-C04B60ED8C02}" srcId="{2CD788E8-8170-8C4B-A06A-0CFB8AE8CA01}" destId="{9651EB0D-39B8-224A-946A-B2358C067B70}" srcOrd="0" destOrd="0" parTransId="{D3EA955C-41D1-2A49-A8FA-0299FEB514EE}" sibTransId="{85FB3BCF-4B2C-3A47-867A-864953FF6229}"/>
    <dgm:cxn modelId="{C8BE50CA-1208-4E43-94D1-A278D7ED4974}" type="presOf" srcId="{DE9D23E2-91AE-504F-B7E2-DCBD691272F7}" destId="{E0FB47AC-D74F-4B17-B6A5-3FE2E2970013}" srcOrd="0" destOrd="0" presId="urn:microsoft.com/office/officeart/2005/8/layout/orgChart1"/>
    <dgm:cxn modelId="{CA42D3DC-31E0-4241-9C44-265BE2EF8011}" type="presOf" srcId="{9651EB0D-39B8-224A-946A-B2358C067B70}" destId="{25DECED0-C20B-449F-8BC5-87F82031AB9A}" srcOrd="0" destOrd="0" presId="urn:microsoft.com/office/officeart/2005/8/layout/orgChart1"/>
    <dgm:cxn modelId="{D1F180E2-8D08-4B96-90CD-91CF529563D0}" type="presOf" srcId="{916A5F52-697C-A947-BF9E-97258BA6FD0C}" destId="{BFEC1555-165E-469A-A6EC-3D946531B426}" srcOrd="0" destOrd="0" presId="urn:microsoft.com/office/officeart/2005/8/layout/orgChart1"/>
    <dgm:cxn modelId="{E8413AE6-A1AC-4A84-92B5-7302FC65C176}" type="presOf" srcId="{19F93EBA-D9C0-4C47-B7BE-0B44A0DDADBF}" destId="{1C3913B0-052B-446C-BB77-7A183F9AA21B}" srcOrd="0" destOrd="0" presId="urn:microsoft.com/office/officeart/2005/8/layout/orgChart1"/>
    <dgm:cxn modelId="{849EB0F7-EF54-5B4C-8954-81A5FE8E4D3A}" srcId="{19F93EBA-D9C0-4C47-B7BE-0B44A0DDADBF}" destId="{2CD788E8-8170-8C4B-A06A-0CFB8AE8CA01}" srcOrd="0" destOrd="0" parTransId="{916A5F52-697C-A947-BF9E-97258BA6FD0C}" sibTransId="{69159D2A-03FE-E84B-B3ED-4D21485F7CC6}"/>
    <dgm:cxn modelId="{F84D9D27-B744-4005-899B-97A8114BD797}" type="presParOf" srcId="{B6B7A82C-D153-4EB6-ACCF-599D89FADA0A}" destId="{AF74B5BE-1F0C-44C3-8487-283A61CE412D}" srcOrd="0" destOrd="0" presId="urn:microsoft.com/office/officeart/2005/8/layout/orgChart1"/>
    <dgm:cxn modelId="{5B0E40CE-3722-497F-9A1D-0F5AA151520C}" type="presParOf" srcId="{AF74B5BE-1F0C-44C3-8487-283A61CE412D}" destId="{DA084424-99C9-4D3B-A54C-2C87C3EBE16A}" srcOrd="0" destOrd="0" presId="urn:microsoft.com/office/officeart/2005/8/layout/orgChart1"/>
    <dgm:cxn modelId="{51E8A78B-683A-4164-9A92-BE4454CD8285}" type="presParOf" srcId="{DA084424-99C9-4D3B-A54C-2C87C3EBE16A}" destId="{1C3913B0-052B-446C-BB77-7A183F9AA21B}" srcOrd="0" destOrd="0" presId="urn:microsoft.com/office/officeart/2005/8/layout/orgChart1"/>
    <dgm:cxn modelId="{25C32753-66BA-400B-81F6-032001E4EE9D}" type="presParOf" srcId="{DA084424-99C9-4D3B-A54C-2C87C3EBE16A}" destId="{715E51D1-1FC6-4C7E-9E47-8481D30283B9}" srcOrd="1" destOrd="0" presId="urn:microsoft.com/office/officeart/2005/8/layout/orgChart1"/>
    <dgm:cxn modelId="{36047E92-348F-4658-AB7E-187AF15251C4}" type="presParOf" srcId="{AF74B5BE-1F0C-44C3-8487-283A61CE412D}" destId="{8055501A-3106-4B64-9566-01603C853D91}" srcOrd="1" destOrd="0" presId="urn:microsoft.com/office/officeart/2005/8/layout/orgChart1"/>
    <dgm:cxn modelId="{EF6F2710-40E8-4037-ACCE-13DEE37558BE}" type="presParOf" srcId="{AF74B5BE-1F0C-44C3-8487-283A61CE412D}" destId="{9430CE59-E853-4EB2-BB0A-015C5B6B25E9}" srcOrd="2" destOrd="0" presId="urn:microsoft.com/office/officeart/2005/8/layout/orgChart1"/>
    <dgm:cxn modelId="{0B60BC5E-6681-4081-B80C-795E58127B2C}" type="presParOf" srcId="{9430CE59-E853-4EB2-BB0A-015C5B6B25E9}" destId="{BFEC1555-165E-469A-A6EC-3D946531B426}" srcOrd="0" destOrd="0" presId="urn:microsoft.com/office/officeart/2005/8/layout/orgChart1"/>
    <dgm:cxn modelId="{ABCA2CB7-3990-43D6-9355-44BE14FA7936}" type="presParOf" srcId="{9430CE59-E853-4EB2-BB0A-015C5B6B25E9}" destId="{9D6BCE38-0802-4C3E-8CCE-3A43635F1C4E}" srcOrd="1" destOrd="0" presId="urn:microsoft.com/office/officeart/2005/8/layout/orgChart1"/>
    <dgm:cxn modelId="{59F8BF79-A52F-4399-B1B8-8051512D2B6A}" type="presParOf" srcId="{9D6BCE38-0802-4C3E-8CCE-3A43635F1C4E}" destId="{5A08B121-74AE-4093-95DF-1602B5CE88A9}" srcOrd="0" destOrd="0" presId="urn:microsoft.com/office/officeart/2005/8/layout/orgChart1"/>
    <dgm:cxn modelId="{A46FAB91-07EC-4E28-837E-90E545896A5C}" type="presParOf" srcId="{5A08B121-74AE-4093-95DF-1602B5CE88A9}" destId="{788C2C26-30EB-4754-A2C0-DFD8374C84A5}" srcOrd="0" destOrd="0" presId="urn:microsoft.com/office/officeart/2005/8/layout/orgChart1"/>
    <dgm:cxn modelId="{6272877D-64CA-44CC-86A5-F790172E9839}" type="presParOf" srcId="{5A08B121-74AE-4093-95DF-1602B5CE88A9}" destId="{C87411B6-73E1-48C2-81F4-A51E42A0B27D}" srcOrd="1" destOrd="0" presId="urn:microsoft.com/office/officeart/2005/8/layout/orgChart1"/>
    <dgm:cxn modelId="{2C0BF035-A398-49F0-B5AF-FAC644B23A9D}" type="presParOf" srcId="{9D6BCE38-0802-4C3E-8CCE-3A43635F1C4E}" destId="{24F3BC19-A2D0-4371-B8EB-059FFB36EFDB}" srcOrd="1" destOrd="0" presId="urn:microsoft.com/office/officeart/2005/8/layout/orgChart1"/>
    <dgm:cxn modelId="{EBFCA3D4-C849-4374-9796-2358A1CAB470}" type="presParOf" srcId="{9D6BCE38-0802-4C3E-8CCE-3A43635F1C4E}" destId="{3BF114B3-AA04-49D5-BC84-67A83598CB34}" srcOrd="2" destOrd="0" presId="urn:microsoft.com/office/officeart/2005/8/layout/orgChart1"/>
    <dgm:cxn modelId="{21BC8E5E-186F-41D6-B627-A04FEC9B9191}" type="presParOf" srcId="{3BF114B3-AA04-49D5-BC84-67A83598CB34}" destId="{C3D4B450-1BE6-4494-80C9-B8E0BB6CB1D1}" srcOrd="0" destOrd="0" presId="urn:microsoft.com/office/officeart/2005/8/layout/orgChart1"/>
    <dgm:cxn modelId="{EFC9FD26-D9DB-475D-AC1D-A750650CFBF7}" type="presParOf" srcId="{3BF114B3-AA04-49D5-BC84-67A83598CB34}" destId="{184CC1A2-FF70-4691-B80A-255BD1D6F486}" srcOrd="1" destOrd="0" presId="urn:microsoft.com/office/officeart/2005/8/layout/orgChart1"/>
    <dgm:cxn modelId="{D204F360-B4CE-4824-AE1C-4BD9501BB5FC}" type="presParOf" srcId="{184CC1A2-FF70-4691-B80A-255BD1D6F486}" destId="{65ABEC76-643D-4C78-8D11-EFD77A29DD7E}" srcOrd="0" destOrd="0" presId="urn:microsoft.com/office/officeart/2005/8/layout/orgChart1"/>
    <dgm:cxn modelId="{26F3C4DE-2D7D-44B3-A6BF-C8F49814F4D9}" type="presParOf" srcId="{65ABEC76-643D-4C78-8D11-EFD77A29DD7E}" destId="{25DECED0-C20B-449F-8BC5-87F82031AB9A}" srcOrd="0" destOrd="0" presId="urn:microsoft.com/office/officeart/2005/8/layout/orgChart1"/>
    <dgm:cxn modelId="{98684803-434A-4662-8560-92C31B0F82D0}" type="presParOf" srcId="{65ABEC76-643D-4C78-8D11-EFD77A29DD7E}" destId="{482E4BF5-B9E4-44DF-A24F-193A90375D28}" srcOrd="1" destOrd="0" presId="urn:microsoft.com/office/officeart/2005/8/layout/orgChart1"/>
    <dgm:cxn modelId="{187EA9ED-626B-42A2-AF1B-E36118C099F7}" type="presParOf" srcId="{184CC1A2-FF70-4691-B80A-255BD1D6F486}" destId="{2E2A9DA2-E45B-4CD2-8D60-F772E9B0CB9E}" srcOrd="1" destOrd="0" presId="urn:microsoft.com/office/officeart/2005/8/layout/orgChart1"/>
    <dgm:cxn modelId="{14466CAF-8A38-4B40-BA3F-F046FAA760F7}" type="presParOf" srcId="{184CC1A2-FF70-4691-B80A-255BD1D6F486}" destId="{F517AD80-3B33-4F69-B655-F17C57023D0B}" srcOrd="2" destOrd="0" presId="urn:microsoft.com/office/officeart/2005/8/layout/orgChart1"/>
    <dgm:cxn modelId="{6F623317-AC72-4C2C-A20D-FC7F0493F1ED}" type="presParOf" srcId="{F517AD80-3B33-4F69-B655-F17C57023D0B}" destId="{E0FB47AC-D74F-4B17-B6A5-3FE2E2970013}" srcOrd="0" destOrd="0" presId="urn:microsoft.com/office/officeart/2005/8/layout/orgChart1"/>
    <dgm:cxn modelId="{A9070C01-20B3-419E-8976-2D41DE7FC7EE}" type="presParOf" srcId="{F517AD80-3B33-4F69-B655-F17C57023D0B}" destId="{F07FF6E4-197E-4292-A0E3-DC95AB3493AF}" srcOrd="1" destOrd="0" presId="urn:microsoft.com/office/officeart/2005/8/layout/orgChart1"/>
    <dgm:cxn modelId="{F715D11F-B612-4256-BF15-7B2E91A37237}" type="presParOf" srcId="{F07FF6E4-197E-4292-A0E3-DC95AB3493AF}" destId="{597C1FBF-6073-4368-873E-761FB389AB3E}" srcOrd="0" destOrd="0" presId="urn:microsoft.com/office/officeart/2005/8/layout/orgChart1"/>
    <dgm:cxn modelId="{C33DCFEC-636A-4F15-98AE-DA02E90F5D81}" type="presParOf" srcId="{597C1FBF-6073-4368-873E-761FB389AB3E}" destId="{80A2D6AD-2CA6-43AB-B636-71A534215DFE}" srcOrd="0" destOrd="0" presId="urn:microsoft.com/office/officeart/2005/8/layout/orgChart1"/>
    <dgm:cxn modelId="{984CE195-A4CD-449D-B86A-8C56D0290997}" type="presParOf" srcId="{597C1FBF-6073-4368-873E-761FB389AB3E}" destId="{419DACB9-2B83-43A6-A5A5-1B91AABE4570}" srcOrd="1" destOrd="0" presId="urn:microsoft.com/office/officeart/2005/8/layout/orgChart1"/>
    <dgm:cxn modelId="{32D521FD-B308-4A38-8939-A906DDCA125C}" type="presParOf" srcId="{F07FF6E4-197E-4292-A0E3-DC95AB3493AF}" destId="{19580A65-59DB-4492-B712-3321592B3D9F}" srcOrd="1" destOrd="0" presId="urn:microsoft.com/office/officeart/2005/8/layout/orgChart1"/>
    <dgm:cxn modelId="{D43A0FE6-D7CD-45DD-A77A-FBB0BA6CB9F9}" type="presParOf" srcId="{F07FF6E4-197E-4292-A0E3-DC95AB3493AF}" destId="{2C7261AB-9D7B-412C-A7B7-DA95CE4871D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879B3B-8945-8C4D-BB5E-24FD2541BC85}" type="doc">
      <dgm:prSet loTypeId="urn:microsoft.com/office/officeart/2005/8/layout/orgChart1" loCatId="hierarchy" qsTypeId="urn:microsoft.com/office/officeart/2005/8/quickstyle/simple1" qsCatId="simple" csTypeId="urn:microsoft.com/office/officeart/2005/8/colors/accent3_4" csCatId="accent3" phldr="1"/>
      <dgm:spPr/>
      <dgm:t>
        <a:bodyPr/>
        <a:lstStyle/>
        <a:p>
          <a:endParaRPr lang="en-US"/>
        </a:p>
      </dgm:t>
    </dgm:pt>
    <dgm:pt modelId="{19F93EBA-D9C0-4C47-B7BE-0B44A0DDADBF}">
      <dgm:prSet phldrT="[Text]" custT="1"/>
      <dgm:spPr>
        <a:solidFill>
          <a:schemeClr val="accent3">
            <a:lumMod val="75000"/>
          </a:schemeClr>
        </a:solidFill>
        <a:ln>
          <a:noFill/>
        </a:ln>
      </dgm:spPr>
      <dgm:t>
        <a:bodyPr/>
        <a:lstStyle/>
        <a:p>
          <a:r>
            <a:rPr lang="en-US" sz="1800" dirty="0"/>
            <a:t>Are students still engaging in </a:t>
          </a:r>
          <a:r>
            <a:rPr lang="en-US" sz="1800" b="1" u="sng" dirty="0"/>
            <a:t>problem behavior</a:t>
          </a:r>
          <a:r>
            <a:rPr lang="en-US" sz="1800" dirty="0"/>
            <a:t>?</a:t>
          </a:r>
        </a:p>
      </dgm:t>
    </dgm:pt>
    <dgm:pt modelId="{1BDD40A1-7435-B848-A092-9953001214EE}" type="parTrans" cxnId="{B783C317-0C42-8541-B481-5F11E55539F2}">
      <dgm:prSet/>
      <dgm:spPr/>
      <dgm:t>
        <a:bodyPr/>
        <a:lstStyle/>
        <a:p>
          <a:endParaRPr lang="en-US" sz="2000"/>
        </a:p>
      </dgm:t>
    </dgm:pt>
    <dgm:pt modelId="{8DDA6EC0-74EC-C748-A62C-37B1267E369D}" type="sibTrans" cxnId="{B783C317-0C42-8541-B481-5F11E55539F2}">
      <dgm:prSet/>
      <dgm:spPr/>
      <dgm:t>
        <a:bodyPr/>
        <a:lstStyle/>
        <a:p>
          <a:endParaRPr lang="en-US" sz="2000"/>
        </a:p>
      </dgm:t>
    </dgm:pt>
    <dgm:pt modelId="{2CD788E8-8170-8C4B-A06A-0CFB8AE8CA01}" type="asst">
      <dgm:prSet phldrT="[Text]" custT="1"/>
      <dgm:spPr>
        <a:solidFill>
          <a:schemeClr val="accent3">
            <a:lumMod val="75000"/>
          </a:schemeClr>
        </a:solidFill>
        <a:ln>
          <a:noFill/>
        </a:ln>
      </dgm:spPr>
      <dgm:t>
        <a:bodyPr/>
        <a:lstStyle/>
        <a:p>
          <a:r>
            <a:rPr lang="en-US" sz="1800" dirty="0"/>
            <a:t>Are behaviors minor   or major expectation violations?</a:t>
          </a:r>
        </a:p>
      </dgm:t>
    </dgm:pt>
    <dgm:pt modelId="{916A5F52-697C-A947-BF9E-97258BA6FD0C}" type="parTrans" cxnId="{849EB0F7-EF54-5B4C-8954-81A5FE8E4D3A}">
      <dgm:prSet/>
      <dgm:spPr>
        <a:ln w="28575">
          <a:solidFill>
            <a:schemeClr val="accent5">
              <a:lumMod val="60000"/>
              <a:lumOff val="40000"/>
            </a:schemeClr>
          </a:solidFill>
        </a:ln>
      </dgm:spPr>
      <dgm:t>
        <a:bodyPr/>
        <a:lstStyle/>
        <a:p>
          <a:endParaRPr lang="en-US" sz="2000"/>
        </a:p>
      </dgm:t>
    </dgm:pt>
    <dgm:pt modelId="{69159D2A-03FE-E84B-B3ED-4D21485F7CC6}" type="sibTrans" cxnId="{849EB0F7-EF54-5B4C-8954-81A5FE8E4D3A}">
      <dgm:prSet/>
      <dgm:spPr/>
      <dgm:t>
        <a:bodyPr/>
        <a:lstStyle/>
        <a:p>
          <a:endParaRPr lang="en-US" sz="2000"/>
        </a:p>
      </dgm:t>
    </dgm:pt>
    <dgm:pt modelId="{F2743140-4095-1B4E-881E-8C0CDB649211}" type="asst">
      <dgm:prSet custT="1"/>
      <dgm:spPr>
        <a:solidFill>
          <a:schemeClr val="accent3">
            <a:lumMod val="75000"/>
          </a:schemeClr>
        </a:solidFill>
        <a:ln>
          <a:noFill/>
        </a:ln>
      </dgm:spPr>
      <dgm:t>
        <a:bodyPr/>
        <a:lstStyle/>
        <a:p>
          <a:r>
            <a:rPr lang="en-US" sz="1800" dirty="0"/>
            <a:t>Request additional (tiers 2 &amp; 3) support for students. </a:t>
          </a:r>
        </a:p>
      </dgm:t>
    </dgm:pt>
    <dgm:pt modelId="{C7CC0452-6FCC-4A4A-94AD-43D0E2A81D1A}" type="sibTrans" cxnId="{51345165-BAF0-B341-A841-6F5A02AF8D87}">
      <dgm:prSet/>
      <dgm:spPr/>
      <dgm:t>
        <a:bodyPr/>
        <a:lstStyle/>
        <a:p>
          <a:endParaRPr lang="en-US" sz="2000"/>
        </a:p>
      </dgm:t>
    </dgm:pt>
    <dgm:pt modelId="{DE9D23E2-91AE-504F-B7E2-DCBD691272F7}" type="parTrans" cxnId="{51345165-BAF0-B341-A841-6F5A02AF8D87}">
      <dgm:prSet/>
      <dgm:spPr>
        <a:ln w="28575">
          <a:solidFill>
            <a:schemeClr val="accent5">
              <a:lumMod val="60000"/>
              <a:lumOff val="40000"/>
            </a:schemeClr>
          </a:solidFill>
        </a:ln>
      </dgm:spPr>
      <dgm:t>
        <a:bodyPr/>
        <a:lstStyle/>
        <a:p>
          <a:endParaRPr lang="en-US" sz="2000"/>
        </a:p>
      </dgm:t>
    </dgm:pt>
    <dgm:pt modelId="{9C2BE76E-5378-C54D-9D1B-5F3D82FBE835}" type="asst">
      <dgm:prSet custT="1"/>
      <dgm:spPr>
        <a:solidFill>
          <a:schemeClr val="accent3">
            <a:lumMod val="75000"/>
          </a:schemeClr>
        </a:solidFill>
        <a:ln>
          <a:noFill/>
        </a:ln>
      </dgm:spPr>
      <dgm:t>
        <a:bodyPr/>
        <a:lstStyle/>
        <a:p>
          <a:r>
            <a:rPr lang="en-US" sz="1800" dirty="0"/>
            <a:t>Review, adjust &amp; intensify CWPBIS. Ask for help!</a:t>
          </a:r>
        </a:p>
      </dgm:t>
    </dgm:pt>
    <dgm:pt modelId="{0EEEB716-8B9F-0447-949A-8E709E4DDC3F}" type="sibTrans" cxnId="{883B8AE1-E3C6-8E4B-8AE5-B14364C2A0F5}">
      <dgm:prSet/>
      <dgm:spPr/>
      <dgm:t>
        <a:bodyPr/>
        <a:lstStyle/>
        <a:p>
          <a:endParaRPr lang="en-US" sz="2000"/>
        </a:p>
      </dgm:t>
    </dgm:pt>
    <dgm:pt modelId="{3FB02DE8-BD52-C34D-8DB2-3D441D26D454}" type="parTrans" cxnId="{883B8AE1-E3C6-8E4B-8AE5-B14364C2A0F5}">
      <dgm:prSet/>
      <dgm:spPr>
        <a:ln w="28575">
          <a:solidFill>
            <a:schemeClr val="accent5">
              <a:lumMod val="60000"/>
              <a:lumOff val="40000"/>
            </a:schemeClr>
          </a:solidFill>
        </a:ln>
      </dgm:spPr>
      <dgm:t>
        <a:bodyPr/>
        <a:lstStyle/>
        <a:p>
          <a:endParaRPr lang="en-US" sz="2000"/>
        </a:p>
      </dgm:t>
    </dgm:pt>
    <dgm:pt modelId="{BCB4E948-63F6-AB42-A878-162B6CD84C1F}" type="asst">
      <dgm:prSet custT="1"/>
      <dgm:spPr>
        <a:solidFill>
          <a:schemeClr val="accent3">
            <a:lumMod val="75000"/>
          </a:schemeClr>
        </a:solidFill>
        <a:ln>
          <a:noFill/>
        </a:ln>
      </dgm:spPr>
      <dgm:t>
        <a:bodyPr/>
        <a:lstStyle/>
        <a:p>
          <a:r>
            <a:rPr lang="en-US" sz="1800" dirty="0"/>
            <a:t>Use brief, specific error correction &amp; other strategies</a:t>
          </a:r>
        </a:p>
      </dgm:t>
    </dgm:pt>
    <dgm:pt modelId="{C903977C-175D-314B-809E-C59BC26E998A}" type="sibTrans" cxnId="{A1B9981C-D7ED-9A4D-B005-1DD6EA95B6B0}">
      <dgm:prSet/>
      <dgm:spPr/>
      <dgm:t>
        <a:bodyPr/>
        <a:lstStyle/>
        <a:p>
          <a:endParaRPr lang="en-US" sz="2000"/>
        </a:p>
      </dgm:t>
    </dgm:pt>
    <dgm:pt modelId="{4BA679D7-597C-6A4D-90D4-EEA40A33BBE0}" type="parTrans" cxnId="{A1B9981C-D7ED-9A4D-B005-1DD6EA95B6B0}">
      <dgm:prSet/>
      <dgm:spPr>
        <a:ln w="28575">
          <a:solidFill>
            <a:schemeClr val="accent5">
              <a:lumMod val="60000"/>
              <a:lumOff val="40000"/>
            </a:schemeClr>
          </a:solidFill>
        </a:ln>
      </dgm:spPr>
      <dgm:t>
        <a:bodyPr/>
        <a:lstStyle/>
        <a:p>
          <a:endParaRPr lang="en-US" sz="2000"/>
        </a:p>
      </dgm:t>
    </dgm:pt>
    <dgm:pt modelId="{9651EB0D-39B8-224A-946A-B2358C067B70}" type="asst">
      <dgm:prSet custT="1"/>
      <dgm:spPr>
        <a:solidFill>
          <a:schemeClr val="accent3">
            <a:lumMod val="75000"/>
          </a:schemeClr>
        </a:solidFill>
        <a:ln>
          <a:noFill/>
        </a:ln>
      </dgm:spPr>
      <dgm:t>
        <a:bodyPr/>
        <a:lstStyle/>
        <a:p>
          <a:r>
            <a:rPr lang="en-US" sz="1800" dirty="0"/>
            <a:t>How many students are involved (many or few)?</a:t>
          </a:r>
        </a:p>
      </dgm:t>
    </dgm:pt>
    <dgm:pt modelId="{85FB3BCF-4B2C-3A47-867A-864953FF6229}" type="sibTrans" cxnId="{7412D4BB-AF84-EA47-A925-C04B60ED8C02}">
      <dgm:prSet/>
      <dgm:spPr/>
      <dgm:t>
        <a:bodyPr/>
        <a:lstStyle/>
        <a:p>
          <a:endParaRPr lang="en-US" sz="2000"/>
        </a:p>
      </dgm:t>
    </dgm:pt>
    <dgm:pt modelId="{D3EA955C-41D1-2A49-A8FA-0299FEB514EE}" type="parTrans" cxnId="{7412D4BB-AF84-EA47-A925-C04B60ED8C02}">
      <dgm:prSet/>
      <dgm:spPr>
        <a:ln w="28575">
          <a:solidFill>
            <a:schemeClr val="accent5">
              <a:lumMod val="60000"/>
              <a:lumOff val="40000"/>
            </a:schemeClr>
          </a:solidFill>
        </a:ln>
      </dgm:spPr>
      <dgm:t>
        <a:bodyPr/>
        <a:lstStyle/>
        <a:p>
          <a:endParaRPr lang="en-US" sz="2000"/>
        </a:p>
      </dgm:t>
    </dgm:pt>
    <dgm:pt modelId="{91C8EBFC-32C7-8741-94A4-034004011149}" type="asst">
      <dgm:prSet custT="1"/>
      <dgm:spPr>
        <a:solidFill>
          <a:schemeClr val="accent3">
            <a:lumMod val="75000"/>
          </a:schemeClr>
        </a:solidFill>
        <a:ln>
          <a:noFill/>
        </a:ln>
      </dgm:spPr>
      <dgm:t>
        <a:bodyPr/>
        <a:lstStyle/>
        <a:p>
          <a:r>
            <a:rPr lang="en-US" sz="1800" dirty="0"/>
            <a:t>Well done! Monitor outcomes and adjust as needed</a:t>
          </a:r>
        </a:p>
      </dgm:t>
    </dgm:pt>
    <dgm:pt modelId="{5873B1AA-7D42-1F42-AD3F-AAFB9D1D4E83}" type="sibTrans" cxnId="{F5A54F98-FA8E-8143-BFC9-E70C7C83DF59}">
      <dgm:prSet/>
      <dgm:spPr/>
      <dgm:t>
        <a:bodyPr/>
        <a:lstStyle/>
        <a:p>
          <a:endParaRPr lang="en-US" sz="2000"/>
        </a:p>
      </dgm:t>
    </dgm:pt>
    <dgm:pt modelId="{E9748A2C-5DD3-5A41-872D-2D2ABEE2F42E}" type="parTrans" cxnId="{F5A54F98-FA8E-8143-BFC9-E70C7C83DF59}">
      <dgm:prSet/>
      <dgm:spPr>
        <a:ln w="28575">
          <a:solidFill>
            <a:schemeClr val="accent5">
              <a:lumMod val="60000"/>
              <a:lumOff val="40000"/>
            </a:schemeClr>
          </a:solidFill>
        </a:ln>
      </dgm:spPr>
      <dgm:t>
        <a:bodyPr/>
        <a:lstStyle/>
        <a:p>
          <a:endParaRPr lang="en-US" sz="2000"/>
        </a:p>
      </dgm:t>
    </dgm:pt>
    <dgm:pt modelId="{B6B7A82C-D153-4EB6-ACCF-599D89FADA0A}" type="pres">
      <dgm:prSet presAssocID="{93879B3B-8945-8C4D-BB5E-24FD2541BC85}" presName="hierChild1" presStyleCnt="0">
        <dgm:presLayoutVars>
          <dgm:orgChart val="1"/>
          <dgm:chPref val="1"/>
          <dgm:dir/>
          <dgm:animOne val="branch"/>
          <dgm:animLvl val="lvl"/>
          <dgm:resizeHandles/>
        </dgm:presLayoutVars>
      </dgm:prSet>
      <dgm:spPr/>
    </dgm:pt>
    <dgm:pt modelId="{AF74B5BE-1F0C-44C3-8487-283A61CE412D}" type="pres">
      <dgm:prSet presAssocID="{19F93EBA-D9C0-4C47-B7BE-0B44A0DDADBF}" presName="hierRoot1" presStyleCnt="0">
        <dgm:presLayoutVars>
          <dgm:hierBranch val="init"/>
        </dgm:presLayoutVars>
      </dgm:prSet>
      <dgm:spPr/>
    </dgm:pt>
    <dgm:pt modelId="{DA084424-99C9-4D3B-A54C-2C87C3EBE16A}" type="pres">
      <dgm:prSet presAssocID="{19F93EBA-D9C0-4C47-B7BE-0B44A0DDADBF}" presName="rootComposite1" presStyleCnt="0"/>
      <dgm:spPr/>
    </dgm:pt>
    <dgm:pt modelId="{1C3913B0-052B-446C-BB77-7A183F9AA21B}" type="pres">
      <dgm:prSet presAssocID="{19F93EBA-D9C0-4C47-B7BE-0B44A0DDADBF}" presName="rootText1" presStyleLbl="node0" presStyleIdx="0" presStyleCnt="1" custScaleX="185099" custScaleY="185960" custLinFactX="-100000" custLinFactNeighborX="-106500" custLinFactNeighborY="1168">
        <dgm:presLayoutVars>
          <dgm:chPref val="3"/>
        </dgm:presLayoutVars>
      </dgm:prSet>
      <dgm:spPr/>
    </dgm:pt>
    <dgm:pt modelId="{715E51D1-1FC6-4C7E-9E47-8481D30283B9}" type="pres">
      <dgm:prSet presAssocID="{19F93EBA-D9C0-4C47-B7BE-0B44A0DDADBF}" presName="rootConnector1" presStyleLbl="node1" presStyleIdx="0" presStyleCnt="0"/>
      <dgm:spPr/>
    </dgm:pt>
    <dgm:pt modelId="{8055501A-3106-4B64-9566-01603C853D91}" type="pres">
      <dgm:prSet presAssocID="{19F93EBA-D9C0-4C47-B7BE-0B44A0DDADBF}" presName="hierChild2" presStyleCnt="0"/>
      <dgm:spPr/>
    </dgm:pt>
    <dgm:pt modelId="{9430CE59-E853-4EB2-BB0A-015C5B6B25E9}" type="pres">
      <dgm:prSet presAssocID="{19F93EBA-D9C0-4C47-B7BE-0B44A0DDADBF}" presName="hierChild3" presStyleCnt="0"/>
      <dgm:spPr/>
    </dgm:pt>
    <dgm:pt modelId="{BFEC1555-165E-469A-A6EC-3D946531B426}" type="pres">
      <dgm:prSet presAssocID="{916A5F52-697C-A947-BF9E-97258BA6FD0C}" presName="Name111" presStyleLbl="parChTrans1D2" presStyleIdx="0" presStyleCnt="2"/>
      <dgm:spPr/>
    </dgm:pt>
    <dgm:pt modelId="{9D6BCE38-0802-4C3E-8CCE-3A43635F1C4E}" type="pres">
      <dgm:prSet presAssocID="{2CD788E8-8170-8C4B-A06A-0CFB8AE8CA01}" presName="hierRoot3" presStyleCnt="0">
        <dgm:presLayoutVars>
          <dgm:hierBranch val="init"/>
        </dgm:presLayoutVars>
      </dgm:prSet>
      <dgm:spPr/>
    </dgm:pt>
    <dgm:pt modelId="{5A08B121-74AE-4093-95DF-1602B5CE88A9}" type="pres">
      <dgm:prSet presAssocID="{2CD788E8-8170-8C4B-A06A-0CFB8AE8CA01}" presName="rootComposite3" presStyleCnt="0"/>
      <dgm:spPr/>
    </dgm:pt>
    <dgm:pt modelId="{788C2C26-30EB-4754-A2C0-DFD8374C84A5}" type="pres">
      <dgm:prSet presAssocID="{2CD788E8-8170-8C4B-A06A-0CFB8AE8CA01}" presName="rootText3" presStyleLbl="asst1" presStyleIdx="0" presStyleCnt="6" custScaleX="210130" custScaleY="185960" custLinFactNeighborX="-2361" custLinFactNeighborY="-26279">
        <dgm:presLayoutVars>
          <dgm:chPref val="3"/>
        </dgm:presLayoutVars>
      </dgm:prSet>
      <dgm:spPr/>
    </dgm:pt>
    <dgm:pt modelId="{C87411B6-73E1-48C2-81F4-A51E42A0B27D}" type="pres">
      <dgm:prSet presAssocID="{2CD788E8-8170-8C4B-A06A-0CFB8AE8CA01}" presName="rootConnector3" presStyleLbl="asst1" presStyleIdx="0" presStyleCnt="6"/>
      <dgm:spPr/>
    </dgm:pt>
    <dgm:pt modelId="{24F3BC19-A2D0-4371-B8EB-059FFB36EFDB}" type="pres">
      <dgm:prSet presAssocID="{2CD788E8-8170-8C4B-A06A-0CFB8AE8CA01}" presName="hierChild6" presStyleCnt="0"/>
      <dgm:spPr/>
    </dgm:pt>
    <dgm:pt modelId="{3BF114B3-AA04-49D5-BC84-67A83598CB34}" type="pres">
      <dgm:prSet presAssocID="{2CD788E8-8170-8C4B-A06A-0CFB8AE8CA01}" presName="hierChild7" presStyleCnt="0"/>
      <dgm:spPr/>
    </dgm:pt>
    <dgm:pt modelId="{9B4D0685-ED04-444C-9153-E2C29A11922F}" type="pres">
      <dgm:prSet presAssocID="{4BA679D7-597C-6A4D-90D4-EEA40A33BBE0}" presName="Name111" presStyleLbl="parChTrans1D3" presStyleIdx="0" presStyleCnt="2"/>
      <dgm:spPr/>
    </dgm:pt>
    <dgm:pt modelId="{0FBDA44A-F79D-4559-B621-639D11969CCE}" type="pres">
      <dgm:prSet presAssocID="{BCB4E948-63F6-AB42-A878-162B6CD84C1F}" presName="hierRoot3" presStyleCnt="0">
        <dgm:presLayoutVars>
          <dgm:hierBranch val="init"/>
        </dgm:presLayoutVars>
      </dgm:prSet>
      <dgm:spPr/>
    </dgm:pt>
    <dgm:pt modelId="{F587EDDD-3809-43BD-8D26-9A31C2004C26}" type="pres">
      <dgm:prSet presAssocID="{BCB4E948-63F6-AB42-A878-162B6CD84C1F}" presName="rootComposite3" presStyleCnt="0"/>
      <dgm:spPr/>
    </dgm:pt>
    <dgm:pt modelId="{1123ABCD-1BC8-4CD0-860D-4E656A466773}" type="pres">
      <dgm:prSet presAssocID="{BCB4E948-63F6-AB42-A878-162B6CD84C1F}" presName="rootText3" presStyleLbl="asst1" presStyleIdx="1" presStyleCnt="6" custScaleX="185099" custScaleY="185960">
        <dgm:presLayoutVars>
          <dgm:chPref val="3"/>
        </dgm:presLayoutVars>
      </dgm:prSet>
      <dgm:spPr/>
    </dgm:pt>
    <dgm:pt modelId="{2F1BCF4B-9FC5-4B74-91E6-9C3C45A3F4A2}" type="pres">
      <dgm:prSet presAssocID="{BCB4E948-63F6-AB42-A878-162B6CD84C1F}" presName="rootConnector3" presStyleLbl="asst1" presStyleIdx="1" presStyleCnt="6"/>
      <dgm:spPr/>
    </dgm:pt>
    <dgm:pt modelId="{B37C0BD6-F08D-4969-BE85-C57F90D31322}" type="pres">
      <dgm:prSet presAssocID="{BCB4E948-63F6-AB42-A878-162B6CD84C1F}" presName="hierChild6" presStyleCnt="0"/>
      <dgm:spPr/>
    </dgm:pt>
    <dgm:pt modelId="{299F4340-944C-4228-BC4E-A27A61232E61}" type="pres">
      <dgm:prSet presAssocID="{BCB4E948-63F6-AB42-A878-162B6CD84C1F}" presName="hierChild7" presStyleCnt="0"/>
      <dgm:spPr/>
    </dgm:pt>
    <dgm:pt modelId="{C3D4B450-1BE6-4494-80C9-B8E0BB6CB1D1}" type="pres">
      <dgm:prSet presAssocID="{D3EA955C-41D1-2A49-A8FA-0299FEB514EE}" presName="Name111" presStyleLbl="parChTrans1D3" presStyleIdx="1" presStyleCnt="2"/>
      <dgm:spPr/>
    </dgm:pt>
    <dgm:pt modelId="{184CC1A2-FF70-4691-B80A-255BD1D6F486}" type="pres">
      <dgm:prSet presAssocID="{9651EB0D-39B8-224A-946A-B2358C067B70}" presName="hierRoot3" presStyleCnt="0">
        <dgm:presLayoutVars>
          <dgm:hierBranch val="init"/>
        </dgm:presLayoutVars>
      </dgm:prSet>
      <dgm:spPr/>
    </dgm:pt>
    <dgm:pt modelId="{65ABEC76-643D-4C78-8D11-EFD77A29DD7E}" type="pres">
      <dgm:prSet presAssocID="{9651EB0D-39B8-224A-946A-B2358C067B70}" presName="rootComposite3" presStyleCnt="0"/>
      <dgm:spPr/>
    </dgm:pt>
    <dgm:pt modelId="{25DECED0-C20B-449F-8BC5-87F82031AB9A}" type="pres">
      <dgm:prSet presAssocID="{9651EB0D-39B8-224A-946A-B2358C067B70}" presName="rootText3" presStyleLbl="asst1" presStyleIdx="2" presStyleCnt="6" custScaleX="185099" custScaleY="185960">
        <dgm:presLayoutVars>
          <dgm:chPref val="3"/>
        </dgm:presLayoutVars>
      </dgm:prSet>
      <dgm:spPr/>
    </dgm:pt>
    <dgm:pt modelId="{482E4BF5-B9E4-44DF-A24F-193A90375D28}" type="pres">
      <dgm:prSet presAssocID="{9651EB0D-39B8-224A-946A-B2358C067B70}" presName="rootConnector3" presStyleLbl="asst1" presStyleIdx="2" presStyleCnt="6"/>
      <dgm:spPr/>
    </dgm:pt>
    <dgm:pt modelId="{2E2A9DA2-E45B-4CD2-8D60-F772E9B0CB9E}" type="pres">
      <dgm:prSet presAssocID="{9651EB0D-39B8-224A-946A-B2358C067B70}" presName="hierChild6" presStyleCnt="0"/>
      <dgm:spPr/>
    </dgm:pt>
    <dgm:pt modelId="{F517AD80-3B33-4F69-B655-F17C57023D0B}" type="pres">
      <dgm:prSet presAssocID="{9651EB0D-39B8-224A-946A-B2358C067B70}" presName="hierChild7" presStyleCnt="0"/>
      <dgm:spPr/>
    </dgm:pt>
    <dgm:pt modelId="{1D217672-C75F-4A28-8820-25644F7CCEE3}" type="pres">
      <dgm:prSet presAssocID="{3FB02DE8-BD52-C34D-8DB2-3D441D26D454}" presName="Name111" presStyleLbl="parChTrans1D4" presStyleIdx="0" presStyleCnt="2"/>
      <dgm:spPr/>
    </dgm:pt>
    <dgm:pt modelId="{EC65CF9F-D80C-438F-A9F5-4B01B4B17372}" type="pres">
      <dgm:prSet presAssocID="{9C2BE76E-5378-C54D-9D1B-5F3D82FBE835}" presName="hierRoot3" presStyleCnt="0">
        <dgm:presLayoutVars>
          <dgm:hierBranch val="init"/>
        </dgm:presLayoutVars>
      </dgm:prSet>
      <dgm:spPr/>
    </dgm:pt>
    <dgm:pt modelId="{2F6947EC-FDAD-4156-BE2C-ECA625875554}" type="pres">
      <dgm:prSet presAssocID="{9C2BE76E-5378-C54D-9D1B-5F3D82FBE835}" presName="rootComposite3" presStyleCnt="0"/>
      <dgm:spPr/>
    </dgm:pt>
    <dgm:pt modelId="{90B51532-B136-4C98-A025-D4BC3D5395EA}" type="pres">
      <dgm:prSet presAssocID="{9C2BE76E-5378-C54D-9D1B-5F3D82FBE835}" presName="rootText3" presStyleLbl="asst1" presStyleIdx="3" presStyleCnt="6" custScaleX="185099" custScaleY="185960" custLinFactNeighborX="-12630" custLinFactNeighborY="22747">
        <dgm:presLayoutVars>
          <dgm:chPref val="3"/>
        </dgm:presLayoutVars>
      </dgm:prSet>
      <dgm:spPr/>
    </dgm:pt>
    <dgm:pt modelId="{D6E5666F-B246-4AEF-A669-EC7044A103CD}" type="pres">
      <dgm:prSet presAssocID="{9C2BE76E-5378-C54D-9D1B-5F3D82FBE835}" presName="rootConnector3" presStyleLbl="asst1" presStyleIdx="3" presStyleCnt="6"/>
      <dgm:spPr/>
    </dgm:pt>
    <dgm:pt modelId="{B2AE5983-3634-4FC9-BABB-EA5BE99B437E}" type="pres">
      <dgm:prSet presAssocID="{9C2BE76E-5378-C54D-9D1B-5F3D82FBE835}" presName="hierChild6" presStyleCnt="0"/>
      <dgm:spPr/>
    </dgm:pt>
    <dgm:pt modelId="{426FDBF2-9FB9-4230-99CA-95A4C085B853}" type="pres">
      <dgm:prSet presAssocID="{9C2BE76E-5378-C54D-9D1B-5F3D82FBE835}" presName="hierChild7" presStyleCnt="0"/>
      <dgm:spPr/>
    </dgm:pt>
    <dgm:pt modelId="{E0FB47AC-D74F-4B17-B6A5-3FE2E2970013}" type="pres">
      <dgm:prSet presAssocID="{DE9D23E2-91AE-504F-B7E2-DCBD691272F7}" presName="Name111" presStyleLbl="parChTrans1D4" presStyleIdx="1" presStyleCnt="2"/>
      <dgm:spPr/>
    </dgm:pt>
    <dgm:pt modelId="{F07FF6E4-197E-4292-A0E3-DC95AB3493AF}" type="pres">
      <dgm:prSet presAssocID="{F2743140-4095-1B4E-881E-8C0CDB649211}" presName="hierRoot3" presStyleCnt="0">
        <dgm:presLayoutVars>
          <dgm:hierBranch val="init"/>
        </dgm:presLayoutVars>
      </dgm:prSet>
      <dgm:spPr/>
    </dgm:pt>
    <dgm:pt modelId="{597C1FBF-6073-4368-873E-761FB389AB3E}" type="pres">
      <dgm:prSet presAssocID="{F2743140-4095-1B4E-881E-8C0CDB649211}" presName="rootComposite3" presStyleCnt="0"/>
      <dgm:spPr/>
    </dgm:pt>
    <dgm:pt modelId="{80A2D6AD-2CA6-43AB-B636-71A534215DFE}" type="pres">
      <dgm:prSet presAssocID="{F2743140-4095-1B4E-881E-8C0CDB649211}" presName="rootText3" presStyleLbl="asst1" presStyleIdx="4" presStyleCnt="6" custScaleX="185099" custScaleY="185960" custLinFactNeighborX="27018" custLinFactNeighborY="22747">
        <dgm:presLayoutVars>
          <dgm:chPref val="3"/>
        </dgm:presLayoutVars>
      </dgm:prSet>
      <dgm:spPr/>
    </dgm:pt>
    <dgm:pt modelId="{419DACB9-2B83-43A6-A5A5-1B91AABE4570}" type="pres">
      <dgm:prSet presAssocID="{F2743140-4095-1B4E-881E-8C0CDB649211}" presName="rootConnector3" presStyleLbl="asst1" presStyleIdx="4" presStyleCnt="6"/>
      <dgm:spPr/>
    </dgm:pt>
    <dgm:pt modelId="{19580A65-59DB-4492-B712-3321592B3D9F}" type="pres">
      <dgm:prSet presAssocID="{F2743140-4095-1B4E-881E-8C0CDB649211}" presName="hierChild6" presStyleCnt="0"/>
      <dgm:spPr/>
    </dgm:pt>
    <dgm:pt modelId="{2C7261AB-9D7B-412C-A7B7-DA95CE4871DB}" type="pres">
      <dgm:prSet presAssocID="{F2743140-4095-1B4E-881E-8C0CDB649211}" presName="hierChild7" presStyleCnt="0"/>
      <dgm:spPr/>
    </dgm:pt>
    <dgm:pt modelId="{4A92B34D-2827-4C8A-87C0-71845F6549AF}" type="pres">
      <dgm:prSet presAssocID="{E9748A2C-5DD3-5A41-872D-2D2ABEE2F42E}" presName="Name111" presStyleLbl="parChTrans1D2" presStyleIdx="1" presStyleCnt="2"/>
      <dgm:spPr/>
    </dgm:pt>
    <dgm:pt modelId="{7D2B6CE6-241D-491A-A750-7E76F262E61C}" type="pres">
      <dgm:prSet presAssocID="{91C8EBFC-32C7-8741-94A4-034004011149}" presName="hierRoot3" presStyleCnt="0">
        <dgm:presLayoutVars>
          <dgm:hierBranch val="init"/>
        </dgm:presLayoutVars>
      </dgm:prSet>
      <dgm:spPr/>
    </dgm:pt>
    <dgm:pt modelId="{ECC9CCEE-D83C-4940-8371-2E391A9C750D}" type="pres">
      <dgm:prSet presAssocID="{91C8EBFC-32C7-8741-94A4-034004011149}" presName="rootComposite3" presStyleCnt="0"/>
      <dgm:spPr/>
    </dgm:pt>
    <dgm:pt modelId="{6B1BDD2A-E74C-47F3-A62C-43B56D277659}" type="pres">
      <dgm:prSet presAssocID="{91C8EBFC-32C7-8741-94A4-034004011149}" presName="rootText3" presStyleLbl="asst1" presStyleIdx="5" presStyleCnt="6" custScaleX="185099" custScaleY="185960" custLinFactX="-10673" custLinFactNeighborX="-100000" custLinFactNeighborY="-26393">
        <dgm:presLayoutVars>
          <dgm:chPref val="3"/>
        </dgm:presLayoutVars>
      </dgm:prSet>
      <dgm:spPr/>
    </dgm:pt>
    <dgm:pt modelId="{C54C3F01-E319-4039-8728-BECBCAAB2108}" type="pres">
      <dgm:prSet presAssocID="{91C8EBFC-32C7-8741-94A4-034004011149}" presName="rootConnector3" presStyleLbl="asst1" presStyleIdx="5" presStyleCnt="6"/>
      <dgm:spPr/>
    </dgm:pt>
    <dgm:pt modelId="{F4274388-AC75-4FCE-A5D1-AADF0428EAA7}" type="pres">
      <dgm:prSet presAssocID="{91C8EBFC-32C7-8741-94A4-034004011149}" presName="hierChild6" presStyleCnt="0"/>
      <dgm:spPr/>
    </dgm:pt>
    <dgm:pt modelId="{B10490A5-C039-4572-9949-05612CFA9A9A}" type="pres">
      <dgm:prSet presAssocID="{91C8EBFC-32C7-8741-94A4-034004011149}" presName="hierChild7" presStyleCnt="0"/>
      <dgm:spPr/>
    </dgm:pt>
  </dgm:ptLst>
  <dgm:cxnLst>
    <dgm:cxn modelId="{C6332100-8B0D-45F3-BC0A-05F92140A670}" type="presOf" srcId="{F2743140-4095-1B4E-881E-8C0CDB649211}" destId="{80A2D6AD-2CA6-43AB-B636-71A534215DFE}" srcOrd="0" destOrd="0" presId="urn:microsoft.com/office/officeart/2005/8/layout/orgChart1"/>
    <dgm:cxn modelId="{F6480708-C435-4506-91DE-7C8AFDA484DA}" type="presOf" srcId="{19F93EBA-D9C0-4C47-B7BE-0B44A0DDADBF}" destId="{715E51D1-1FC6-4C7E-9E47-8481D30283B9}" srcOrd="1" destOrd="0" presId="urn:microsoft.com/office/officeart/2005/8/layout/orgChart1"/>
    <dgm:cxn modelId="{D93AAE0E-916F-41CC-8C87-A10DD7A265DA}" type="presOf" srcId="{2CD788E8-8170-8C4B-A06A-0CFB8AE8CA01}" destId="{C87411B6-73E1-48C2-81F4-A51E42A0B27D}" srcOrd="1" destOrd="0" presId="urn:microsoft.com/office/officeart/2005/8/layout/orgChart1"/>
    <dgm:cxn modelId="{B783C317-0C42-8541-B481-5F11E55539F2}" srcId="{93879B3B-8945-8C4D-BB5E-24FD2541BC85}" destId="{19F93EBA-D9C0-4C47-B7BE-0B44A0DDADBF}" srcOrd="0" destOrd="0" parTransId="{1BDD40A1-7435-B848-A092-9953001214EE}" sibTransId="{8DDA6EC0-74EC-C748-A62C-37B1267E369D}"/>
    <dgm:cxn modelId="{A1B9981C-D7ED-9A4D-B005-1DD6EA95B6B0}" srcId="{2CD788E8-8170-8C4B-A06A-0CFB8AE8CA01}" destId="{BCB4E948-63F6-AB42-A878-162B6CD84C1F}" srcOrd="0" destOrd="0" parTransId="{4BA679D7-597C-6A4D-90D4-EEA40A33BBE0}" sibTransId="{C903977C-175D-314B-809E-C59BC26E998A}"/>
    <dgm:cxn modelId="{14445843-3276-4928-9893-8052382BE0BF}" type="presOf" srcId="{3FB02DE8-BD52-C34D-8DB2-3D441D26D454}" destId="{1D217672-C75F-4A28-8820-25644F7CCEE3}" srcOrd="0" destOrd="0" presId="urn:microsoft.com/office/officeart/2005/8/layout/orgChart1"/>
    <dgm:cxn modelId="{51345165-BAF0-B341-A841-6F5A02AF8D87}" srcId="{9651EB0D-39B8-224A-946A-B2358C067B70}" destId="{F2743140-4095-1B4E-881E-8C0CDB649211}" srcOrd="1" destOrd="0" parTransId="{DE9D23E2-91AE-504F-B7E2-DCBD691272F7}" sibTransId="{C7CC0452-6FCC-4A4A-94AD-43D0E2A81D1A}"/>
    <dgm:cxn modelId="{E978DF6F-A2B0-4701-BF71-721C3B33ABF9}" type="presOf" srcId="{D3EA955C-41D1-2A49-A8FA-0299FEB514EE}" destId="{C3D4B450-1BE6-4494-80C9-B8E0BB6CB1D1}" srcOrd="0" destOrd="0" presId="urn:microsoft.com/office/officeart/2005/8/layout/orgChart1"/>
    <dgm:cxn modelId="{348CDF75-BCA4-4E22-8773-C868B8EF67D0}" type="presOf" srcId="{93879B3B-8945-8C4D-BB5E-24FD2541BC85}" destId="{B6B7A82C-D153-4EB6-ACCF-599D89FADA0A}" srcOrd="0" destOrd="0" presId="urn:microsoft.com/office/officeart/2005/8/layout/orgChart1"/>
    <dgm:cxn modelId="{E4314E88-2C7C-40A0-8F9B-24674776C03D}" type="presOf" srcId="{4BA679D7-597C-6A4D-90D4-EEA40A33BBE0}" destId="{9B4D0685-ED04-444C-9153-E2C29A11922F}" srcOrd="0" destOrd="0" presId="urn:microsoft.com/office/officeart/2005/8/layout/orgChart1"/>
    <dgm:cxn modelId="{E45F168D-4BB6-44D6-B31E-006F3AA536A3}" type="presOf" srcId="{91C8EBFC-32C7-8741-94A4-034004011149}" destId="{C54C3F01-E319-4039-8728-BECBCAAB2108}" srcOrd="1" destOrd="0" presId="urn:microsoft.com/office/officeart/2005/8/layout/orgChart1"/>
    <dgm:cxn modelId="{4DF86F8F-4CDE-46C3-8AD2-E28E6F8A1230}" type="presOf" srcId="{2CD788E8-8170-8C4B-A06A-0CFB8AE8CA01}" destId="{788C2C26-30EB-4754-A2C0-DFD8374C84A5}" srcOrd="0" destOrd="0" presId="urn:microsoft.com/office/officeart/2005/8/layout/orgChart1"/>
    <dgm:cxn modelId="{F5A54F98-FA8E-8143-BFC9-E70C7C83DF59}" srcId="{19F93EBA-D9C0-4C47-B7BE-0B44A0DDADBF}" destId="{91C8EBFC-32C7-8741-94A4-034004011149}" srcOrd="1" destOrd="0" parTransId="{E9748A2C-5DD3-5A41-872D-2D2ABEE2F42E}" sibTransId="{5873B1AA-7D42-1F42-AD3F-AAFB9D1D4E83}"/>
    <dgm:cxn modelId="{E971619B-0525-42EF-8B59-5D87A424B4A4}" type="presOf" srcId="{F2743140-4095-1B4E-881E-8C0CDB649211}" destId="{419DACB9-2B83-43A6-A5A5-1B91AABE4570}" srcOrd="1" destOrd="0" presId="urn:microsoft.com/office/officeart/2005/8/layout/orgChart1"/>
    <dgm:cxn modelId="{D8EE52A4-E12D-4998-8638-A809EB9D300D}" type="presOf" srcId="{9651EB0D-39B8-224A-946A-B2358C067B70}" destId="{482E4BF5-B9E4-44DF-A24F-193A90375D28}" srcOrd="1" destOrd="0" presId="urn:microsoft.com/office/officeart/2005/8/layout/orgChart1"/>
    <dgm:cxn modelId="{D197B7B4-12DB-4E8E-BA08-523109370AB9}" type="presOf" srcId="{BCB4E948-63F6-AB42-A878-162B6CD84C1F}" destId="{1123ABCD-1BC8-4CD0-860D-4E656A466773}" srcOrd="0" destOrd="0" presId="urn:microsoft.com/office/officeart/2005/8/layout/orgChart1"/>
    <dgm:cxn modelId="{7412D4BB-AF84-EA47-A925-C04B60ED8C02}" srcId="{2CD788E8-8170-8C4B-A06A-0CFB8AE8CA01}" destId="{9651EB0D-39B8-224A-946A-B2358C067B70}" srcOrd="1" destOrd="0" parTransId="{D3EA955C-41D1-2A49-A8FA-0299FEB514EE}" sibTransId="{85FB3BCF-4B2C-3A47-867A-864953FF6229}"/>
    <dgm:cxn modelId="{C8BE50CA-1208-4E43-94D1-A278D7ED4974}" type="presOf" srcId="{DE9D23E2-91AE-504F-B7E2-DCBD691272F7}" destId="{E0FB47AC-D74F-4B17-B6A5-3FE2E2970013}" srcOrd="0" destOrd="0" presId="urn:microsoft.com/office/officeart/2005/8/layout/orgChart1"/>
    <dgm:cxn modelId="{8ADCACD2-8C10-4A7D-8185-32BE452A19A9}" type="presOf" srcId="{E9748A2C-5DD3-5A41-872D-2D2ABEE2F42E}" destId="{4A92B34D-2827-4C8A-87C0-71845F6549AF}" srcOrd="0" destOrd="0" presId="urn:microsoft.com/office/officeart/2005/8/layout/orgChart1"/>
    <dgm:cxn modelId="{7521FBD2-C371-44A1-A729-C82C0D3EA249}" type="presOf" srcId="{9C2BE76E-5378-C54D-9D1B-5F3D82FBE835}" destId="{90B51532-B136-4C98-A025-D4BC3D5395EA}" srcOrd="0" destOrd="0" presId="urn:microsoft.com/office/officeart/2005/8/layout/orgChart1"/>
    <dgm:cxn modelId="{B24DACD9-A5C0-4A14-9B5D-49C3654973CC}" type="presOf" srcId="{BCB4E948-63F6-AB42-A878-162B6CD84C1F}" destId="{2F1BCF4B-9FC5-4B74-91E6-9C3C45A3F4A2}" srcOrd="1" destOrd="0" presId="urn:microsoft.com/office/officeart/2005/8/layout/orgChart1"/>
    <dgm:cxn modelId="{CA42D3DC-31E0-4241-9C44-265BE2EF8011}" type="presOf" srcId="{9651EB0D-39B8-224A-946A-B2358C067B70}" destId="{25DECED0-C20B-449F-8BC5-87F82031AB9A}" srcOrd="0" destOrd="0" presId="urn:microsoft.com/office/officeart/2005/8/layout/orgChart1"/>
    <dgm:cxn modelId="{49E2C0E0-C73A-4FA8-899C-6C7DA87D0DDB}" type="presOf" srcId="{91C8EBFC-32C7-8741-94A4-034004011149}" destId="{6B1BDD2A-E74C-47F3-A62C-43B56D277659}" srcOrd="0" destOrd="0" presId="urn:microsoft.com/office/officeart/2005/8/layout/orgChart1"/>
    <dgm:cxn modelId="{883B8AE1-E3C6-8E4B-8AE5-B14364C2A0F5}" srcId="{9651EB0D-39B8-224A-946A-B2358C067B70}" destId="{9C2BE76E-5378-C54D-9D1B-5F3D82FBE835}" srcOrd="0" destOrd="0" parTransId="{3FB02DE8-BD52-C34D-8DB2-3D441D26D454}" sibTransId="{0EEEB716-8B9F-0447-949A-8E709E4DDC3F}"/>
    <dgm:cxn modelId="{D1F180E2-8D08-4B96-90CD-91CF529563D0}" type="presOf" srcId="{916A5F52-697C-A947-BF9E-97258BA6FD0C}" destId="{BFEC1555-165E-469A-A6EC-3D946531B426}" srcOrd="0" destOrd="0" presId="urn:microsoft.com/office/officeart/2005/8/layout/orgChart1"/>
    <dgm:cxn modelId="{E8413AE6-A1AC-4A84-92B5-7302FC65C176}" type="presOf" srcId="{19F93EBA-D9C0-4C47-B7BE-0B44A0DDADBF}" destId="{1C3913B0-052B-446C-BB77-7A183F9AA21B}" srcOrd="0" destOrd="0" presId="urn:microsoft.com/office/officeart/2005/8/layout/orgChart1"/>
    <dgm:cxn modelId="{453B2DF0-A2DF-462D-8199-DD55F100D234}" type="presOf" srcId="{9C2BE76E-5378-C54D-9D1B-5F3D82FBE835}" destId="{D6E5666F-B246-4AEF-A669-EC7044A103CD}" srcOrd="1" destOrd="0" presId="urn:microsoft.com/office/officeart/2005/8/layout/orgChart1"/>
    <dgm:cxn modelId="{849EB0F7-EF54-5B4C-8954-81A5FE8E4D3A}" srcId="{19F93EBA-D9C0-4C47-B7BE-0B44A0DDADBF}" destId="{2CD788E8-8170-8C4B-A06A-0CFB8AE8CA01}" srcOrd="0" destOrd="0" parTransId="{916A5F52-697C-A947-BF9E-97258BA6FD0C}" sibTransId="{69159D2A-03FE-E84B-B3ED-4D21485F7CC6}"/>
    <dgm:cxn modelId="{F84D9D27-B744-4005-899B-97A8114BD797}" type="presParOf" srcId="{B6B7A82C-D153-4EB6-ACCF-599D89FADA0A}" destId="{AF74B5BE-1F0C-44C3-8487-283A61CE412D}" srcOrd="0" destOrd="0" presId="urn:microsoft.com/office/officeart/2005/8/layout/orgChart1"/>
    <dgm:cxn modelId="{5B0E40CE-3722-497F-9A1D-0F5AA151520C}" type="presParOf" srcId="{AF74B5BE-1F0C-44C3-8487-283A61CE412D}" destId="{DA084424-99C9-4D3B-A54C-2C87C3EBE16A}" srcOrd="0" destOrd="0" presId="urn:microsoft.com/office/officeart/2005/8/layout/orgChart1"/>
    <dgm:cxn modelId="{51E8A78B-683A-4164-9A92-BE4454CD8285}" type="presParOf" srcId="{DA084424-99C9-4D3B-A54C-2C87C3EBE16A}" destId="{1C3913B0-052B-446C-BB77-7A183F9AA21B}" srcOrd="0" destOrd="0" presId="urn:microsoft.com/office/officeart/2005/8/layout/orgChart1"/>
    <dgm:cxn modelId="{25C32753-66BA-400B-81F6-032001E4EE9D}" type="presParOf" srcId="{DA084424-99C9-4D3B-A54C-2C87C3EBE16A}" destId="{715E51D1-1FC6-4C7E-9E47-8481D30283B9}" srcOrd="1" destOrd="0" presId="urn:microsoft.com/office/officeart/2005/8/layout/orgChart1"/>
    <dgm:cxn modelId="{36047E92-348F-4658-AB7E-187AF15251C4}" type="presParOf" srcId="{AF74B5BE-1F0C-44C3-8487-283A61CE412D}" destId="{8055501A-3106-4B64-9566-01603C853D91}" srcOrd="1" destOrd="0" presId="urn:microsoft.com/office/officeart/2005/8/layout/orgChart1"/>
    <dgm:cxn modelId="{EF6F2710-40E8-4037-ACCE-13DEE37558BE}" type="presParOf" srcId="{AF74B5BE-1F0C-44C3-8487-283A61CE412D}" destId="{9430CE59-E853-4EB2-BB0A-015C5B6B25E9}" srcOrd="2" destOrd="0" presId="urn:microsoft.com/office/officeart/2005/8/layout/orgChart1"/>
    <dgm:cxn modelId="{0B60BC5E-6681-4081-B80C-795E58127B2C}" type="presParOf" srcId="{9430CE59-E853-4EB2-BB0A-015C5B6B25E9}" destId="{BFEC1555-165E-469A-A6EC-3D946531B426}" srcOrd="0" destOrd="0" presId="urn:microsoft.com/office/officeart/2005/8/layout/orgChart1"/>
    <dgm:cxn modelId="{ABCA2CB7-3990-43D6-9355-44BE14FA7936}" type="presParOf" srcId="{9430CE59-E853-4EB2-BB0A-015C5B6B25E9}" destId="{9D6BCE38-0802-4C3E-8CCE-3A43635F1C4E}" srcOrd="1" destOrd="0" presId="urn:microsoft.com/office/officeart/2005/8/layout/orgChart1"/>
    <dgm:cxn modelId="{59F8BF79-A52F-4399-B1B8-8051512D2B6A}" type="presParOf" srcId="{9D6BCE38-0802-4C3E-8CCE-3A43635F1C4E}" destId="{5A08B121-74AE-4093-95DF-1602B5CE88A9}" srcOrd="0" destOrd="0" presId="urn:microsoft.com/office/officeart/2005/8/layout/orgChart1"/>
    <dgm:cxn modelId="{A46FAB91-07EC-4E28-837E-90E545896A5C}" type="presParOf" srcId="{5A08B121-74AE-4093-95DF-1602B5CE88A9}" destId="{788C2C26-30EB-4754-A2C0-DFD8374C84A5}" srcOrd="0" destOrd="0" presId="urn:microsoft.com/office/officeart/2005/8/layout/orgChart1"/>
    <dgm:cxn modelId="{6272877D-64CA-44CC-86A5-F790172E9839}" type="presParOf" srcId="{5A08B121-74AE-4093-95DF-1602B5CE88A9}" destId="{C87411B6-73E1-48C2-81F4-A51E42A0B27D}" srcOrd="1" destOrd="0" presId="urn:microsoft.com/office/officeart/2005/8/layout/orgChart1"/>
    <dgm:cxn modelId="{2C0BF035-A398-49F0-B5AF-FAC644B23A9D}" type="presParOf" srcId="{9D6BCE38-0802-4C3E-8CCE-3A43635F1C4E}" destId="{24F3BC19-A2D0-4371-B8EB-059FFB36EFDB}" srcOrd="1" destOrd="0" presId="urn:microsoft.com/office/officeart/2005/8/layout/orgChart1"/>
    <dgm:cxn modelId="{EBFCA3D4-C849-4374-9796-2358A1CAB470}" type="presParOf" srcId="{9D6BCE38-0802-4C3E-8CCE-3A43635F1C4E}" destId="{3BF114B3-AA04-49D5-BC84-67A83598CB34}" srcOrd="2" destOrd="0" presId="urn:microsoft.com/office/officeart/2005/8/layout/orgChart1"/>
    <dgm:cxn modelId="{6FB58EC8-F28F-4C11-A6DF-E65EB0DE87A8}" type="presParOf" srcId="{3BF114B3-AA04-49D5-BC84-67A83598CB34}" destId="{9B4D0685-ED04-444C-9153-E2C29A11922F}" srcOrd="0" destOrd="0" presId="urn:microsoft.com/office/officeart/2005/8/layout/orgChart1"/>
    <dgm:cxn modelId="{7A38AE7F-0970-472B-8B34-9141E81CFDA7}" type="presParOf" srcId="{3BF114B3-AA04-49D5-BC84-67A83598CB34}" destId="{0FBDA44A-F79D-4559-B621-639D11969CCE}" srcOrd="1" destOrd="0" presId="urn:microsoft.com/office/officeart/2005/8/layout/orgChart1"/>
    <dgm:cxn modelId="{581FF024-899C-4285-8717-A51CD5B7DF93}" type="presParOf" srcId="{0FBDA44A-F79D-4559-B621-639D11969CCE}" destId="{F587EDDD-3809-43BD-8D26-9A31C2004C26}" srcOrd="0" destOrd="0" presId="urn:microsoft.com/office/officeart/2005/8/layout/orgChart1"/>
    <dgm:cxn modelId="{10DAA807-E036-4916-8A27-072662C4ECB6}" type="presParOf" srcId="{F587EDDD-3809-43BD-8D26-9A31C2004C26}" destId="{1123ABCD-1BC8-4CD0-860D-4E656A466773}" srcOrd="0" destOrd="0" presId="urn:microsoft.com/office/officeart/2005/8/layout/orgChart1"/>
    <dgm:cxn modelId="{D06D6814-FEE7-4A49-9107-0E413691ED39}" type="presParOf" srcId="{F587EDDD-3809-43BD-8D26-9A31C2004C26}" destId="{2F1BCF4B-9FC5-4B74-91E6-9C3C45A3F4A2}" srcOrd="1" destOrd="0" presId="urn:microsoft.com/office/officeart/2005/8/layout/orgChart1"/>
    <dgm:cxn modelId="{2432C4C5-9EFD-49F9-A7E2-2CD3598D6427}" type="presParOf" srcId="{0FBDA44A-F79D-4559-B621-639D11969CCE}" destId="{B37C0BD6-F08D-4969-BE85-C57F90D31322}" srcOrd="1" destOrd="0" presId="urn:microsoft.com/office/officeart/2005/8/layout/orgChart1"/>
    <dgm:cxn modelId="{47311B17-3D90-4470-8DA4-D20A52827300}" type="presParOf" srcId="{0FBDA44A-F79D-4559-B621-639D11969CCE}" destId="{299F4340-944C-4228-BC4E-A27A61232E61}" srcOrd="2" destOrd="0" presId="urn:microsoft.com/office/officeart/2005/8/layout/orgChart1"/>
    <dgm:cxn modelId="{21BC8E5E-186F-41D6-B627-A04FEC9B9191}" type="presParOf" srcId="{3BF114B3-AA04-49D5-BC84-67A83598CB34}" destId="{C3D4B450-1BE6-4494-80C9-B8E0BB6CB1D1}" srcOrd="2" destOrd="0" presId="urn:microsoft.com/office/officeart/2005/8/layout/orgChart1"/>
    <dgm:cxn modelId="{EFC9FD26-D9DB-475D-AC1D-A750650CFBF7}" type="presParOf" srcId="{3BF114B3-AA04-49D5-BC84-67A83598CB34}" destId="{184CC1A2-FF70-4691-B80A-255BD1D6F486}" srcOrd="3" destOrd="0" presId="urn:microsoft.com/office/officeart/2005/8/layout/orgChart1"/>
    <dgm:cxn modelId="{D204F360-B4CE-4824-AE1C-4BD9501BB5FC}" type="presParOf" srcId="{184CC1A2-FF70-4691-B80A-255BD1D6F486}" destId="{65ABEC76-643D-4C78-8D11-EFD77A29DD7E}" srcOrd="0" destOrd="0" presId="urn:microsoft.com/office/officeart/2005/8/layout/orgChart1"/>
    <dgm:cxn modelId="{26F3C4DE-2D7D-44B3-A6BF-C8F49814F4D9}" type="presParOf" srcId="{65ABEC76-643D-4C78-8D11-EFD77A29DD7E}" destId="{25DECED0-C20B-449F-8BC5-87F82031AB9A}" srcOrd="0" destOrd="0" presId="urn:microsoft.com/office/officeart/2005/8/layout/orgChart1"/>
    <dgm:cxn modelId="{98684803-434A-4662-8560-92C31B0F82D0}" type="presParOf" srcId="{65ABEC76-643D-4C78-8D11-EFD77A29DD7E}" destId="{482E4BF5-B9E4-44DF-A24F-193A90375D28}" srcOrd="1" destOrd="0" presId="urn:microsoft.com/office/officeart/2005/8/layout/orgChart1"/>
    <dgm:cxn modelId="{187EA9ED-626B-42A2-AF1B-E36118C099F7}" type="presParOf" srcId="{184CC1A2-FF70-4691-B80A-255BD1D6F486}" destId="{2E2A9DA2-E45B-4CD2-8D60-F772E9B0CB9E}" srcOrd="1" destOrd="0" presId="urn:microsoft.com/office/officeart/2005/8/layout/orgChart1"/>
    <dgm:cxn modelId="{14466CAF-8A38-4B40-BA3F-F046FAA760F7}" type="presParOf" srcId="{184CC1A2-FF70-4691-B80A-255BD1D6F486}" destId="{F517AD80-3B33-4F69-B655-F17C57023D0B}" srcOrd="2" destOrd="0" presId="urn:microsoft.com/office/officeart/2005/8/layout/orgChart1"/>
    <dgm:cxn modelId="{DA5C31D8-EEC9-4770-804B-A310B58464B2}" type="presParOf" srcId="{F517AD80-3B33-4F69-B655-F17C57023D0B}" destId="{1D217672-C75F-4A28-8820-25644F7CCEE3}" srcOrd="0" destOrd="0" presId="urn:microsoft.com/office/officeart/2005/8/layout/orgChart1"/>
    <dgm:cxn modelId="{2783C7FD-AB70-4020-82EB-03FE46D43DFA}" type="presParOf" srcId="{F517AD80-3B33-4F69-B655-F17C57023D0B}" destId="{EC65CF9F-D80C-438F-A9F5-4B01B4B17372}" srcOrd="1" destOrd="0" presId="urn:microsoft.com/office/officeart/2005/8/layout/orgChart1"/>
    <dgm:cxn modelId="{1EA27065-1B86-41B8-ABBC-88CE026C4069}" type="presParOf" srcId="{EC65CF9F-D80C-438F-A9F5-4B01B4B17372}" destId="{2F6947EC-FDAD-4156-BE2C-ECA625875554}" srcOrd="0" destOrd="0" presId="urn:microsoft.com/office/officeart/2005/8/layout/orgChart1"/>
    <dgm:cxn modelId="{FB4BEBB2-C8EA-495C-8899-4535D419A8B2}" type="presParOf" srcId="{2F6947EC-FDAD-4156-BE2C-ECA625875554}" destId="{90B51532-B136-4C98-A025-D4BC3D5395EA}" srcOrd="0" destOrd="0" presId="urn:microsoft.com/office/officeart/2005/8/layout/orgChart1"/>
    <dgm:cxn modelId="{F318AFE8-2D27-4832-9AB4-36282F01DB1B}" type="presParOf" srcId="{2F6947EC-FDAD-4156-BE2C-ECA625875554}" destId="{D6E5666F-B246-4AEF-A669-EC7044A103CD}" srcOrd="1" destOrd="0" presId="urn:microsoft.com/office/officeart/2005/8/layout/orgChart1"/>
    <dgm:cxn modelId="{8ED1B366-31AF-40CC-87C2-64CE1CAE9A1F}" type="presParOf" srcId="{EC65CF9F-D80C-438F-A9F5-4B01B4B17372}" destId="{B2AE5983-3634-4FC9-BABB-EA5BE99B437E}" srcOrd="1" destOrd="0" presId="urn:microsoft.com/office/officeart/2005/8/layout/orgChart1"/>
    <dgm:cxn modelId="{63ADCA9E-872A-4CD2-A6BF-5187D1B2FD7B}" type="presParOf" srcId="{EC65CF9F-D80C-438F-A9F5-4B01B4B17372}" destId="{426FDBF2-9FB9-4230-99CA-95A4C085B853}" srcOrd="2" destOrd="0" presId="urn:microsoft.com/office/officeart/2005/8/layout/orgChart1"/>
    <dgm:cxn modelId="{6F623317-AC72-4C2C-A20D-FC7F0493F1ED}" type="presParOf" srcId="{F517AD80-3B33-4F69-B655-F17C57023D0B}" destId="{E0FB47AC-D74F-4B17-B6A5-3FE2E2970013}" srcOrd="2" destOrd="0" presId="urn:microsoft.com/office/officeart/2005/8/layout/orgChart1"/>
    <dgm:cxn modelId="{A9070C01-20B3-419E-8976-2D41DE7FC7EE}" type="presParOf" srcId="{F517AD80-3B33-4F69-B655-F17C57023D0B}" destId="{F07FF6E4-197E-4292-A0E3-DC95AB3493AF}" srcOrd="3" destOrd="0" presId="urn:microsoft.com/office/officeart/2005/8/layout/orgChart1"/>
    <dgm:cxn modelId="{F715D11F-B612-4256-BF15-7B2E91A37237}" type="presParOf" srcId="{F07FF6E4-197E-4292-A0E3-DC95AB3493AF}" destId="{597C1FBF-6073-4368-873E-761FB389AB3E}" srcOrd="0" destOrd="0" presId="urn:microsoft.com/office/officeart/2005/8/layout/orgChart1"/>
    <dgm:cxn modelId="{C33DCFEC-636A-4F15-98AE-DA02E90F5D81}" type="presParOf" srcId="{597C1FBF-6073-4368-873E-761FB389AB3E}" destId="{80A2D6AD-2CA6-43AB-B636-71A534215DFE}" srcOrd="0" destOrd="0" presId="urn:microsoft.com/office/officeart/2005/8/layout/orgChart1"/>
    <dgm:cxn modelId="{984CE195-A4CD-449D-B86A-8C56D0290997}" type="presParOf" srcId="{597C1FBF-6073-4368-873E-761FB389AB3E}" destId="{419DACB9-2B83-43A6-A5A5-1B91AABE4570}" srcOrd="1" destOrd="0" presId="urn:microsoft.com/office/officeart/2005/8/layout/orgChart1"/>
    <dgm:cxn modelId="{32D521FD-B308-4A38-8939-A906DDCA125C}" type="presParOf" srcId="{F07FF6E4-197E-4292-A0E3-DC95AB3493AF}" destId="{19580A65-59DB-4492-B712-3321592B3D9F}" srcOrd="1" destOrd="0" presId="urn:microsoft.com/office/officeart/2005/8/layout/orgChart1"/>
    <dgm:cxn modelId="{D43A0FE6-D7CD-45DD-A77A-FBB0BA6CB9F9}" type="presParOf" srcId="{F07FF6E4-197E-4292-A0E3-DC95AB3493AF}" destId="{2C7261AB-9D7B-412C-A7B7-DA95CE4871DB}" srcOrd="2" destOrd="0" presId="urn:microsoft.com/office/officeart/2005/8/layout/orgChart1"/>
    <dgm:cxn modelId="{610E5666-01D0-4B26-A8FA-00121F567975}" type="presParOf" srcId="{9430CE59-E853-4EB2-BB0A-015C5B6B25E9}" destId="{4A92B34D-2827-4C8A-87C0-71845F6549AF}" srcOrd="2" destOrd="0" presId="urn:microsoft.com/office/officeart/2005/8/layout/orgChart1"/>
    <dgm:cxn modelId="{8C62D3B4-0959-43AC-A382-7B209628C333}" type="presParOf" srcId="{9430CE59-E853-4EB2-BB0A-015C5B6B25E9}" destId="{7D2B6CE6-241D-491A-A750-7E76F262E61C}" srcOrd="3" destOrd="0" presId="urn:microsoft.com/office/officeart/2005/8/layout/orgChart1"/>
    <dgm:cxn modelId="{52FF388F-B834-4291-B5C4-30714DC3FE36}" type="presParOf" srcId="{7D2B6CE6-241D-491A-A750-7E76F262E61C}" destId="{ECC9CCEE-D83C-4940-8371-2E391A9C750D}" srcOrd="0" destOrd="0" presId="urn:microsoft.com/office/officeart/2005/8/layout/orgChart1"/>
    <dgm:cxn modelId="{66BD9847-FAA6-496B-99C9-CCC68B5E7F2E}" type="presParOf" srcId="{ECC9CCEE-D83C-4940-8371-2E391A9C750D}" destId="{6B1BDD2A-E74C-47F3-A62C-43B56D277659}" srcOrd="0" destOrd="0" presId="urn:microsoft.com/office/officeart/2005/8/layout/orgChart1"/>
    <dgm:cxn modelId="{E1B2C1C4-E041-4FFC-918C-C87485CD0FC1}" type="presParOf" srcId="{ECC9CCEE-D83C-4940-8371-2E391A9C750D}" destId="{C54C3F01-E319-4039-8728-BECBCAAB2108}" srcOrd="1" destOrd="0" presId="urn:microsoft.com/office/officeart/2005/8/layout/orgChart1"/>
    <dgm:cxn modelId="{5308BB5F-5C45-4B2C-851E-464AB7DED3C5}" type="presParOf" srcId="{7D2B6CE6-241D-491A-A750-7E76F262E61C}" destId="{F4274388-AC75-4FCE-A5D1-AADF0428EAA7}" srcOrd="1" destOrd="0" presId="urn:microsoft.com/office/officeart/2005/8/layout/orgChart1"/>
    <dgm:cxn modelId="{8E69B21B-DB16-4E78-8634-D014BF229999}" type="presParOf" srcId="{7D2B6CE6-241D-491A-A750-7E76F262E61C}" destId="{B10490A5-C039-4572-9949-05612CFA9A9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702CF-138E-0D4D-8669-5566BAFA2D3A}">
      <dsp:nvSpPr>
        <dsp:cNvPr id="0" name=""/>
        <dsp:cNvSpPr/>
      </dsp:nvSpPr>
      <dsp:spPr>
        <a:xfrm>
          <a:off x="4547" y="331277"/>
          <a:ext cx="2067847" cy="11115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kern="1200" dirty="0"/>
            <a:t>Pre-service</a:t>
          </a:r>
        </a:p>
      </dsp:txBody>
      <dsp:txXfrm>
        <a:off x="4547" y="331277"/>
        <a:ext cx="2067847" cy="741026"/>
      </dsp:txXfrm>
    </dsp:sp>
    <dsp:sp modelId="{63C2B86F-C339-A644-A0A5-8D17AF622403}">
      <dsp:nvSpPr>
        <dsp:cNvPr id="0" name=""/>
        <dsp:cNvSpPr/>
      </dsp:nvSpPr>
      <dsp:spPr>
        <a:xfrm>
          <a:off x="428082" y="1072304"/>
          <a:ext cx="2067847" cy="3499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Become fluent with content and basic theory </a:t>
          </a:r>
        </a:p>
        <a:p>
          <a:pPr marL="114300" lvl="1" indent="-114300" algn="l" defTabSz="622300">
            <a:lnSpc>
              <a:spcPct val="90000"/>
            </a:lnSpc>
            <a:spcBef>
              <a:spcPct val="0"/>
            </a:spcBef>
            <a:spcAft>
              <a:spcPct val="15000"/>
            </a:spcAft>
            <a:buChar char="•"/>
          </a:pPr>
          <a:r>
            <a:rPr lang="en-US" sz="1400" kern="1200" dirty="0"/>
            <a:t>Look for examples of implementation in your clinic placements </a:t>
          </a:r>
        </a:p>
        <a:p>
          <a:pPr marL="114300" lvl="1" indent="-114300" algn="l" defTabSz="622300">
            <a:lnSpc>
              <a:spcPct val="90000"/>
            </a:lnSpc>
            <a:spcBef>
              <a:spcPct val="0"/>
            </a:spcBef>
            <a:spcAft>
              <a:spcPct val="15000"/>
            </a:spcAft>
            <a:buChar char="•"/>
          </a:pPr>
          <a:r>
            <a:rPr lang="en-US" sz="1400" kern="1200" dirty="0"/>
            <a:t>Video record or ask for feedback on your implementation of key practices during your student teaching</a:t>
          </a:r>
        </a:p>
      </dsp:txBody>
      <dsp:txXfrm>
        <a:off x="488647" y="1132869"/>
        <a:ext cx="1946717" cy="3378027"/>
      </dsp:txXfrm>
    </dsp:sp>
    <dsp:sp modelId="{66AE0118-AAE6-344F-8859-8AB38F867746}">
      <dsp:nvSpPr>
        <dsp:cNvPr id="0" name=""/>
        <dsp:cNvSpPr/>
      </dsp:nvSpPr>
      <dsp:spPr>
        <a:xfrm>
          <a:off x="2385873" y="444373"/>
          <a:ext cx="664573" cy="5148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385873" y="547340"/>
        <a:ext cx="510123" cy="308900"/>
      </dsp:txXfrm>
    </dsp:sp>
    <dsp:sp modelId="{54717E25-7AA8-E34A-A3F5-DEA4C45C2E19}">
      <dsp:nvSpPr>
        <dsp:cNvPr id="0" name=""/>
        <dsp:cNvSpPr/>
      </dsp:nvSpPr>
      <dsp:spPr>
        <a:xfrm>
          <a:off x="3326308" y="331277"/>
          <a:ext cx="2067847" cy="11115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kern="1200" dirty="0"/>
            <a:t>New Teachers</a:t>
          </a:r>
        </a:p>
      </dsp:txBody>
      <dsp:txXfrm>
        <a:off x="3326308" y="331277"/>
        <a:ext cx="2067847" cy="741026"/>
      </dsp:txXfrm>
    </dsp:sp>
    <dsp:sp modelId="{3B369317-152F-0846-AC40-1C8FD6D6754F}">
      <dsp:nvSpPr>
        <dsp:cNvPr id="0" name=""/>
        <dsp:cNvSpPr/>
      </dsp:nvSpPr>
      <dsp:spPr>
        <a:xfrm>
          <a:off x="3749843" y="1072304"/>
          <a:ext cx="2067847" cy="3499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Focus on moving from knowledge to practice</a:t>
          </a:r>
        </a:p>
        <a:p>
          <a:pPr marL="114300" lvl="1" indent="-114300" algn="l" defTabSz="622300">
            <a:lnSpc>
              <a:spcPct val="90000"/>
            </a:lnSpc>
            <a:spcBef>
              <a:spcPct val="0"/>
            </a:spcBef>
            <a:spcAft>
              <a:spcPct val="15000"/>
            </a:spcAft>
            <a:buChar char="•"/>
          </a:pPr>
          <a:r>
            <a:rPr lang="en-US" sz="1400" kern="1200" dirty="0"/>
            <a:t>Set implementation goals and either self-monitor or ask for peer/coach feedback on your use of key skills</a:t>
          </a:r>
        </a:p>
        <a:p>
          <a:pPr marL="114300" lvl="1" indent="-114300" algn="l" defTabSz="622300">
            <a:lnSpc>
              <a:spcPct val="90000"/>
            </a:lnSpc>
            <a:spcBef>
              <a:spcPct val="0"/>
            </a:spcBef>
            <a:spcAft>
              <a:spcPct val="15000"/>
            </a:spcAft>
            <a:buChar char="•"/>
          </a:pPr>
          <a:r>
            <a:rPr lang="en-US" sz="1400" kern="1200" dirty="0"/>
            <a:t>When a practice isn’t working, use your understanding of theory to help you modify or intensify a practice to improve outcomes</a:t>
          </a:r>
        </a:p>
      </dsp:txBody>
      <dsp:txXfrm>
        <a:off x="3810408" y="1132869"/>
        <a:ext cx="1946717" cy="3378027"/>
      </dsp:txXfrm>
    </dsp:sp>
    <dsp:sp modelId="{4A58222B-1BB2-9F40-BE77-B7B4AA6FCDAE}">
      <dsp:nvSpPr>
        <dsp:cNvPr id="0" name=""/>
        <dsp:cNvSpPr/>
      </dsp:nvSpPr>
      <dsp:spPr>
        <a:xfrm>
          <a:off x="5707634" y="444373"/>
          <a:ext cx="664573" cy="5148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707634" y="547340"/>
        <a:ext cx="510123" cy="308900"/>
      </dsp:txXfrm>
    </dsp:sp>
    <dsp:sp modelId="{DE1436E0-4BF3-CB4E-A889-102C52BD3C3D}">
      <dsp:nvSpPr>
        <dsp:cNvPr id="0" name=""/>
        <dsp:cNvSpPr/>
      </dsp:nvSpPr>
      <dsp:spPr>
        <a:xfrm>
          <a:off x="6648069" y="331277"/>
          <a:ext cx="2067847" cy="11115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kern="1200" dirty="0"/>
            <a:t>Experienced Teachers</a:t>
          </a:r>
        </a:p>
      </dsp:txBody>
      <dsp:txXfrm>
        <a:off x="6648069" y="331277"/>
        <a:ext cx="2067847" cy="741026"/>
      </dsp:txXfrm>
    </dsp:sp>
    <dsp:sp modelId="{5674F3AF-C665-9746-9B76-874571840816}">
      <dsp:nvSpPr>
        <dsp:cNvPr id="0" name=""/>
        <dsp:cNvSpPr/>
      </dsp:nvSpPr>
      <dsp:spPr>
        <a:xfrm>
          <a:off x="7071604" y="1072304"/>
          <a:ext cx="2067847" cy="3499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Use activities as a self-reflection opportunity</a:t>
          </a:r>
        </a:p>
        <a:p>
          <a:pPr marL="114300" lvl="1" indent="-114300" algn="l" defTabSz="622300">
            <a:lnSpc>
              <a:spcPct val="90000"/>
            </a:lnSpc>
            <a:spcBef>
              <a:spcPct val="0"/>
            </a:spcBef>
            <a:spcAft>
              <a:spcPct val="15000"/>
            </a:spcAft>
            <a:buChar char="•"/>
          </a:pPr>
          <a:r>
            <a:rPr lang="en-US" sz="1400" kern="1200" dirty="0"/>
            <a:t>Set a new implementation goal for yourself</a:t>
          </a:r>
        </a:p>
        <a:p>
          <a:pPr marL="114300" lvl="1" indent="-114300" algn="l" defTabSz="622300">
            <a:lnSpc>
              <a:spcPct val="90000"/>
            </a:lnSpc>
            <a:spcBef>
              <a:spcPct val="0"/>
            </a:spcBef>
            <a:spcAft>
              <a:spcPct val="15000"/>
            </a:spcAft>
            <a:buChar char="•"/>
          </a:pPr>
          <a:r>
            <a:rPr lang="en-US" sz="1400" kern="1200" dirty="0"/>
            <a:t>Consider how you might coach or teach the skills/content to a new teacher in your building</a:t>
          </a:r>
        </a:p>
        <a:p>
          <a:pPr marL="114300" lvl="1" indent="-114300" algn="l" defTabSz="622300">
            <a:lnSpc>
              <a:spcPct val="90000"/>
            </a:lnSpc>
            <a:spcBef>
              <a:spcPct val="0"/>
            </a:spcBef>
            <a:spcAft>
              <a:spcPct val="15000"/>
            </a:spcAft>
            <a:buChar char="•"/>
          </a:pPr>
          <a:r>
            <a:rPr lang="en-US" sz="1400" kern="1200" dirty="0"/>
            <a:t>Review resources to extend your learning with respect to culturally and contextually relevant implementation</a:t>
          </a:r>
        </a:p>
      </dsp:txBody>
      <dsp:txXfrm>
        <a:off x="7132169" y="1132869"/>
        <a:ext cx="1946717" cy="3378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2B34D-2827-4C8A-87C0-71845F6549AF}">
      <dsp:nvSpPr>
        <dsp:cNvPr id="0" name=""/>
        <dsp:cNvSpPr/>
      </dsp:nvSpPr>
      <dsp:spPr>
        <a:xfrm>
          <a:off x="4346954" y="1058866"/>
          <a:ext cx="1150720" cy="581269"/>
        </a:xfrm>
        <a:custGeom>
          <a:avLst/>
          <a:gdLst/>
          <a:ahLst/>
          <a:cxnLst/>
          <a:rect l="0" t="0" r="0" b="0"/>
          <a:pathLst>
            <a:path>
              <a:moveTo>
                <a:pt x="0" y="0"/>
              </a:moveTo>
              <a:lnTo>
                <a:pt x="0" y="581269"/>
              </a:lnTo>
              <a:lnTo>
                <a:pt x="1150720" y="58126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E0FB47AC-D74F-4B17-B6A5-3FE2E2970013}">
      <dsp:nvSpPr>
        <dsp:cNvPr id="0" name=""/>
        <dsp:cNvSpPr/>
      </dsp:nvSpPr>
      <dsp:spPr>
        <a:xfrm>
          <a:off x="4351294" y="3519634"/>
          <a:ext cx="406037" cy="776681"/>
        </a:xfrm>
        <a:custGeom>
          <a:avLst/>
          <a:gdLst/>
          <a:ahLst/>
          <a:cxnLst/>
          <a:rect l="0" t="0" r="0" b="0"/>
          <a:pathLst>
            <a:path>
              <a:moveTo>
                <a:pt x="0" y="0"/>
              </a:moveTo>
              <a:lnTo>
                <a:pt x="0" y="776681"/>
              </a:lnTo>
              <a:lnTo>
                <a:pt x="406037" y="776681"/>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1D217672-C75F-4A28-8820-25644F7CCEE3}">
      <dsp:nvSpPr>
        <dsp:cNvPr id="0" name=""/>
        <dsp:cNvSpPr/>
      </dsp:nvSpPr>
      <dsp:spPr>
        <a:xfrm>
          <a:off x="4100970" y="3519634"/>
          <a:ext cx="250323" cy="776681"/>
        </a:xfrm>
        <a:custGeom>
          <a:avLst/>
          <a:gdLst/>
          <a:ahLst/>
          <a:cxnLst/>
          <a:rect l="0" t="0" r="0" b="0"/>
          <a:pathLst>
            <a:path>
              <a:moveTo>
                <a:pt x="250323" y="0"/>
              </a:moveTo>
              <a:lnTo>
                <a:pt x="250323" y="776681"/>
              </a:lnTo>
              <a:lnTo>
                <a:pt x="0" y="776681"/>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C3D4B450-1BE6-4494-80C9-B8E0BB6CB1D1}">
      <dsp:nvSpPr>
        <dsp:cNvPr id="0" name=""/>
        <dsp:cNvSpPr/>
      </dsp:nvSpPr>
      <dsp:spPr>
        <a:xfrm>
          <a:off x="2095243" y="2143888"/>
          <a:ext cx="1254437" cy="872609"/>
        </a:xfrm>
        <a:custGeom>
          <a:avLst/>
          <a:gdLst/>
          <a:ahLst/>
          <a:cxnLst/>
          <a:rect l="0" t="0" r="0" b="0"/>
          <a:pathLst>
            <a:path>
              <a:moveTo>
                <a:pt x="0" y="0"/>
              </a:moveTo>
              <a:lnTo>
                <a:pt x="0" y="872609"/>
              </a:lnTo>
              <a:lnTo>
                <a:pt x="1254437" y="87260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9B4D0685-ED04-444C-9153-E2C29A11922F}">
      <dsp:nvSpPr>
        <dsp:cNvPr id="0" name=""/>
        <dsp:cNvSpPr/>
      </dsp:nvSpPr>
      <dsp:spPr>
        <a:xfrm>
          <a:off x="1961439" y="2143888"/>
          <a:ext cx="91440" cy="872609"/>
        </a:xfrm>
        <a:custGeom>
          <a:avLst/>
          <a:gdLst/>
          <a:ahLst/>
          <a:cxnLst/>
          <a:rect l="0" t="0" r="0" b="0"/>
          <a:pathLst>
            <a:path>
              <a:moveTo>
                <a:pt x="133804" y="0"/>
              </a:moveTo>
              <a:lnTo>
                <a:pt x="133804" y="872609"/>
              </a:lnTo>
              <a:lnTo>
                <a:pt x="45720" y="87260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BFEC1555-165E-469A-A6EC-3D946531B426}">
      <dsp:nvSpPr>
        <dsp:cNvPr id="0" name=""/>
        <dsp:cNvSpPr/>
      </dsp:nvSpPr>
      <dsp:spPr>
        <a:xfrm>
          <a:off x="3232305" y="1058866"/>
          <a:ext cx="1114648" cy="581885"/>
        </a:xfrm>
        <a:custGeom>
          <a:avLst/>
          <a:gdLst/>
          <a:ahLst/>
          <a:cxnLst/>
          <a:rect l="0" t="0" r="0" b="0"/>
          <a:pathLst>
            <a:path>
              <a:moveTo>
                <a:pt x="1114648" y="0"/>
              </a:moveTo>
              <a:lnTo>
                <a:pt x="1114648" y="581885"/>
              </a:lnTo>
              <a:lnTo>
                <a:pt x="0" y="581885"/>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1C3913B0-052B-446C-BB77-7A183F9AA21B}">
      <dsp:nvSpPr>
        <dsp:cNvPr id="0" name=""/>
        <dsp:cNvSpPr/>
      </dsp:nvSpPr>
      <dsp:spPr>
        <a:xfrm>
          <a:off x="3345340" y="52593"/>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students still engaging in </a:t>
          </a:r>
          <a:r>
            <a:rPr lang="en-US" sz="1800" b="1" u="sng" kern="1200" dirty="0"/>
            <a:t>problem behavior</a:t>
          </a:r>
          <a:r>
            <a:rPr lang="en-US" sz="1800" kern="1200" dirty="0"/>
            <a:t>?</a:t>
          </a:r>
        </a:p>
      </dsp:txBody>
      <dsp:txXfrm>
        <a:off x="3345340" y="52593"/>
        <a:ext cx="2003227" cy="1006272"/>
      </dsp:txXfrm>
    </dsp:sp>
    <dsp:sp modelId="{788C2C26-30EB-4754-A2C0-DFD8374C84A5}">
      <dsp:nvSpPr>
        <dsp:cNvPr id="0" name=""/>
        <dsp:cNvSpPr/>
      </dsp:nvSpPr>
      <dsp:spPr>
        <a:xfrm>
          <a:off x="958181" y="1137615"/>
          <a:ext cx="2274124"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behaviors minor   or major expectation violations?</a:t>
          </a:r>
        </a:p>
      </dsp:txBody>
      <dsp:txXfrm>
        <a:off x="958181" y="1137615"/>
        <a:ext cx="2274124" cy="1006272"/>
      </dsp:txXfrm>
    </dsp:sp>
    <dsp:sp modelId="{1123ABCD-1BC8-4CD0-860D-4E656A466773}">
      <dsp:nvSpPr>
        <dsp:cNvPr id="0" name=""/>
        <dsp:cNvSpPr/>
      </dsp:nvSpPr>
      <dsp:spPr>
        <a:xfrm>
          <a:off x="3932" y="2513361"/>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Use brief, specific error correction &amp; other strategies</a:t>
          </a:r>
        </a:p>
      </dsp:txBody>
      <dsp:txXfrm>
        <a:off x="3932" y="2513361"/>
        <a:ext cx="2003227" cy="1006272"/>
      </dsp:txXfrm>
    </dsp:sp>
    <dsp:sp modelId="{25DECED0-C20B-449F-8BC5-87F82031AB9A}">
      <dsp:nvSpPr>
        <dsp:cNvPr id="0" name=""/>
        <dsp:cNvSpPr/>
      </dsp:nvSpPr>
      <dsp:spPr>
        <a:xfrm>
          <a:off x="3349680" y="2513361"/>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How many students are involved (many or few)?</a:t>
          </a:r>
        </a:p>
      </dsp:txBody>
      <dsp:txXfrm>
        <a:off x="3349680" y="2513361"/>
        <a:ext cx="2003227" cy="1006272"/>
      </dsp:txXfrm>
    </dsp:sp>
    <dsp:sp modelId="{90B51532-B136-4C98-A025-D4BC3D5395EA}">
      <dsp:nvSpPr>
        <dsp:cNvPr id="0" name=""/>
        <dsp:cNvSpPr/>
      </dsp:nvSpPr>
      <dsp:spPr>
        <a:xfrm>
          <a:off x="2097743" y="3793179"/>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Review, adjust &amp; intensify CWPBIS. Ask for help!</a:t>
          </a:r>
        </a:p>
      </dsp:txBody>
      <dsp:txXfrm>
        <a:off x="2097743" y="3793179"/>
        <a:ext cx="2003227" cy="1006272"/>
      </dsp:txXfrm>
    </dsp:sp>
    <dsp:sp modelId="{80A2D6AD-2CA6-43AB-B636-71A534215DFE}">
      <dsp:nvSpPr>
        <dsp:cNvPr id="0" name=""/>
        <dsp:cNvSpPr/>
      </dsp:nvSpPr>
      <dsp:spPr>
        <a:xfrm>
          <a:off x="4757331" y="3793179"/>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Request additional (tier 2 &amp; 3) support for students. </a:t>
          </a:r>
        </a:p>
      </dsp:txBody>
      <dsp:txXfrm>
        <a:off x="4757331" y="3793179"/>
        <a:ext cx="2003227" cy="1006272"/>
      </dsp:txXfrm>
    </dsp:sp>
    <dsp:sp modelId="{6B1BDD2A-E74C-47F3-A62C-43B56D277659}">
      <dsp:nvSpPr>
        <dsp:cNvPr id="0" name=""/>
        <dsp:cNvSpPr/>
      </dsp:nvSpPr>
      <dsp:spPr>
        <a:xfrm>
          <a:off x="5497674" y="1136998"/>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Well done! Monitor outcomes and adjust as needed</a:t>
          </a:r>
        </a:p>
      </dsp:txBody>
      <dsp:txXfrm>
        <a:off x="5497674" y="1136998"/>
        <a:ext cx="2003227" cy="1006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C1555-165E-469A-A6EC-3D946531B426}">
      <dsp:nvSpPr>
        <dsp:cNvPr id="0" name=""/>
        <dsp:cNvSpPr/>
      </dsp:nvSpPr>
      <dsp:spPr>
        <a:xfrm>
          <a:off x="5857723" y="1405078"/>
          <a:ext cx="882522" cy="1251422"/>
        </a:xfrm>
        <a:custGeom>
          <a:avLst/>
          <a:gdLst/>
          <a:ahLst/>
          <a:cxnLst/>
          <a:rect l="0" t="0" r="0" b="0"/>
          <a:pathLst>
            <a:path>
              <a:moveTo>
                <a:pt x="882522" y="0"/>
              </a:moveTo>
              <a:lnTo>
                <a:pt x="882522" y="1251422"/>
              </a:lnTo>
              <a:lnTo>
                <a:pt x="0" y="1251422"/>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1C3913B0-052B-446C-BB77-7A183F9AA21B}">
      <dsp:nvSpPr>
        <dsp:cNvPr id="0" name=""/>
        <dsp:cNvSpPr/>
      </dsp:nvSpPr>
      <dsp:spPr>
        <a:xfrm>
          <a:off x="4940459" y="30071"/>
          <a:ext cx="3599573" cy="1375006"/>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students still engaging in </a:t>
          </a:r>
          <a:r>
            <a:rPr lang="en-US" sz="1800" b="1" u="sng" kern="1200" dirty="0"/>
            <a:t>problem behavior</a:t>
          </a:r>
          <a:r>
            <a:rPr lang="en-US" sz="1800" kern="1200" dirty="0"/>
            <a:t>?</a:t>
          </a:r>
        </a:p>
      </dsp:txBody>
      <dsp:txXfrm>
        <a:off x="4940459" y="30071"/>
        <a:ext cx="3599573" cy="1375006"/>
      </dsp:txXfrm>
    </dsp:sp>
    <dsp:sp modelId="{788C2C26-30EB-4754-A2C0-DFD8374C84A5}">
      <dsp:nvSpPr>
        <dsp:cNvPr id="0" name=""/>
        <dsp:cNvSpPr/>
      </dsp:nvSpPr>
      <dsp:spPr>
        <a:xfrm>
          <a:off x="2203293" y="1942715"/>
          <a:ext cx="3654429" cy="1427571"/>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behaviors minor   or major expectation violations?</a:t>
          </a:r>
        </a:p>
      </dsp:txBody>
      <dsp:txXfrm>
        <a:off x="2203293" y="1942715"/>
        <a:ext cx="3654429" cy="14275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D0685-ED04-444C-9153-E2C29A11922F}">
      <dsp:nvSpPr>
        <dsp:cNvPr id="0" name=""/>
        <dsp:cNvSpPr/>
      </dsp:nvSpPr>
      <dsp:spPr>
        <a:xfrm>
          <a:off x="2765859" y="2876760"/>
          <a:ext cx="173544" cy="879939"/>
        </a:xfrm>
        <a:custGeom>
          <a:avLst/>
          <a:gdLst/>
          <a:ahLst/>
          <a:cxnLst/>
          <a:rect l="0" t="0" r="0" b="0"/>
          <a:pathLst>
            <a:path>
              <a:moveTo>
                <a:pt x="173544" y="0"/>
              </a:moveTo>
              <a:lnTo>
                <a:pt x="173544" y="879939"/>
              </a:lnTo>
              <a:lnTo>
                <a:pt x="0" y="87993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BFEC1555-165E-469A-A6EC-3D946531B426}">
      <dsp:nvSpPr>
        <dsp:cNvPr id="0" name=""/>
        <dsp:cNvSpPr/>
      </dsp:nvSpPr>
      <dsp:spPr>
        <a:xfrm>
          <a:off x="4509347" y="1426604"/>
          <a:ext cx="1131244" cy="755475"/>
        </a:xfrm>
        <a:custGeom>
          <a:avLst/>
          <a:gdLst/>
          <a:ahLst/>
          <a:cxnLst/>
          <a:rect l="0" t="0" r="0" b="0"/>
          <a:pathLst>
            <a:path>
              <a:moveTo>
                <a:pt x="1131244" y="0"/>
              </a:moveTo>
              <a:lnTo>
                <a:pt x="1131244" y="755475"/>
              </a:lnTo>
              <a:lnTo>
                <a:pt x="0" y="755475"/>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1C3913B0-052B-446C-BB77-7A183F9AA21B}">
      <dsp:nvSpPr>
        <dsp:cNvPr id="0" name=""/>
        <dsp:cNvSpPr/>
      </dsp:nvSpPr>
      <dsp:spPr>
        <a:xfrm>
          <a:off x="4257662" y="37241"/>
          <a:ext cx="2765859" cy="138936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students still engaging in </a:t>
          </a:r>
          <a:r>
            <a:rPr lang="en-US" sz="1800" b="1" u="sng" kern="1200" dirty="0"/>
            <a:t>problem behavior</a:t>
          </a:r>
          <a:r>
            <a:rPr lang="en-US" sz="1800" kern="1200" dirty="0"/>
            <a:t>?</a:t>
          </a:r>
        </a:p>
      </dsp:txBody>
      <dsp:txXfrm>
        <a:off x="4257662" y="37241"/>
        <a:ext cx="2765859" cy="1389362"/>
      </dsp:txXfrm>
    </dsp:sp>
    <dsp:sp modelId="{788C2C26-30EB-4754-A2C0-DFD8374C84A5}">
      <dsp:nvSpPr>
        <dsp:cNvPr id="0" name=""/>
        <dsp:cNvSpPr/>
      </dsp:nvSpPr>
      <dsp:spPr>
        <a:xfrm>
          <a:off x="1369460" y="1487398"/>
          <a:ext cx="3139887" cy="138936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behaviors minor   or major expectation violations?</a:t>
          </a:r>
        </a:p>
      </dsp:txBody>
      <dsp:txXfrm>
        <a:off x="1369460" y="1487398"/>
        <a:ext cx="3139887" cy="1389362"/>
      </dsp:txXfrm>
    </dsp:sp>
    <dsp:sp modelId="{1123ABCD-1BC8-4CD0-860D-4E656A466773}">
      <dsp:nvSpPr>
        <dsp:cNvPr id="0" name=""/>
        <dsp:cNvSpPr/>
      </dsp:nvSpPr>
      <dsp:spPr>
        <a:xfrm>
          <a:off x="0" y="3062019"/>
          <a:ext cx="2765859" cy="138936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Use brief, specific error correction &amp; other strategies</a:t>
          </a:r>
        </a:p>
      </dsp:txBody>
      <dsp:txXfrm>
        <a:off x="0" y="3062019"/>
        <a:ext cx="2765859" cy="13893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4B450-1BE6-4494-80C9-B8E0BB6CB1D1}">
      <dsp:nvSpPr>
        <dsp:cNvPr id="0" name=""/>
        <dsp:cNvSpPr/>
      </dsp:nvSpPr>
      <dsp:spPr>
        <a:xfrm>
          <a:off x="2454014" y="2602182"/>
          <a:ext cx="1711061" cy="1056058"/>
        </a:xfrm>
        <a:custGeom>
          <a:avLst/>
          <a:gdLst/>
          <a:ahLst/>
          <a:cxnLst/>
          <a:rect l="0" t="0" r="0" b="0"/>
          <a:pathLst>
            <a:path>
              <a:moveTo>
                <a:pt x="0" y="0"/>
              </a:moveTo>
              <a:lnTo>
                <a:pt x="0" y="1056058"/>
              </a:lnTo>
              <a:lnTo>
                <a:pt x="1711061" y="1056058"/>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BFEC1555-165E-469A-A6EC-3D946531B426}">
      <dsp:nvSpPr>
        <dsp:cNvPr id="0" name=""/>
        <dsp:cNvSpPr/>
      </dsp:nvSpPr>
      <dsp:spPr>
        <a:xfrm>
          <a:off x="3951571" y="1393475"/>
          <a:ext cx="2247625" cy="546056"/>
        </a:xfrm>
        <a:custGeom>
          <a:avLst/>
          <a:gdLst/>
          <a:ahLst/>
          <a:cxnLst/>
          <a:rect l="0" t="0" r="0" b="0"/>
          <a:pathLst>
            <a:path>
              <a:moveTo>
                <a:pt x="2247625" y="0"/>
              </a:moveTo>
              <a:lnTo>
                <a:pt x="2247625" y="546056"/>
              </a:lnTo>
              <a:lnTo>
                <a:pt x="0" y="546056"/>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1C3913B0-052B-446C-BB77-7A183F9AA21B}">
      <dsp:nvSpPr>
        <dsp:cNvPr id="0" name=""/>
        <dsp:cNvSpPr/>
      </dsp:nvSpPr>
      <dsp:spPr>
        <a:xfrm>
          <a:off x="4880031" y="68173"/>
          <a:ext cx="2638331" cy="1325301"/>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students still engaging in </a:t>
          </a:r>
          <a:r>
            <a:rPr lang="en-US" sz="1800" b="1" u="sng" kern="1200" dirty="0"/>
            <a:t>problem behavior</a:t>
          </a:r>
          <a:r>
            <a:rPr lang="en-US" sz="1800" kern="1200" dirty="0"/>
            <a:t>?</a:t>
          </a:r>
        </a:p>
      </dsp:txBody>
      <dsp:txXfrm>
        <a:off x="4880031" y="68173"/>
        <a:ext cx="2638331" cy="1325301"/>
      </dsp:txXfrm>
    </dsp:sp>
    <dsp:sp modelId="{788C2C26-30EB-4754-A2C0-DFD8374C84A5}">
      <dsp:nvSpPr>
        <dsp:cNvPr id="0" name=""/>
        <dsp:cNvSpPr/>
      </dsp:nvSpPr>
      <dsp:spPr>
        <a:xfrm>
          <a:off x="956457" y="1276880"/>
          <a:ext cx="2995113" cy="1325301"/>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behaviors minor   or major expectation violations?</a:t>
          </a:r>
        </a:p>
      </dsp:txBody>
      <dsp:txXfrm>
        <a:off x="956457" y="1276880"/>
        <a:ext cx="2995113" cy="1325301"/>
      </dsp:txXfrm>
    </dsp:sp>
    <dsp:sp modelId="{25DECED0-C20B-449F-8BC5-87F82031AB9A}">
      <dsp:nvSpPr>
        <dsp:cNvPr id="0" name=""/>
        <dsp:cNvSpPr/>
      </dsp:nvSpPr>
      <dsp:spPr>
        <a:xfrm>
          <a:off x="4165076" y="2995589"/>
          <a:ext cx="2638331" cy="1325301"/>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How many students are involved (many or few)?</a:t>
          </a:r>
        </a:p>
      </dsp:txBody>
      <dsp:txXfrm>
        <a:off x="4165076" y="2995589"/>
        <a:ext cx="2638331" cy="13253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17672-C75F-4A28-8820-25644F7CCEE3}">
      <dsp:nvSpPr>
        <dsp:cNvPr id="0" name=""/>
        <dsp:cNvSpPr/>
      </dsp:nvSpPr>
      <dsp:spPr>
        <a:xfrm>
          <a:off x="3591599" y="3461721"/>
          <a:ext cx="1941992" cy="567261"/>
        </a:xfrm>
        <a:custGeom>
          <a:avLst/>
          <a:gdLst/>
          <a:ahLst/>
          <a:cxnLst/>
          <a:rect l="0" t="0" r="0" b="0"/>
          <a:pathLst>
            <a:path>
              <a:moveTo>
                <a:pt x="1941992" y="0"/>
              </a:moveTo>
              <a:lnTo>
                <a:pt x="1941992" y="567261"/>
              </a:lnTo>
              <a:lnTo>
                <a:pt x="0" y="567261"/>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C3D4B450-1BE6-4494-80C9-B8E0BB6CB1D1}">
      <dsp:nvSpPr>
        <dsp:cNvPr id="0" name=""/>
        <dsp:cNvSpPr/>
      </dsp:nvSpPr>
      <dsp:spPr>
        <a:xfrm>
          <a:off x="2907186" y="2103355"/>
          <a:ext cx="1605129" cy="845352"/>
        </a:xfrm>
        <a:custGeom>
          <a:avLst/>
          <a:gdLst/>
          <a:ahLst/>
          <a:cxnLst/>
          <a:rect l="0" t="0" r="0" b="0"/>
          <a:pathLst>
            <a:path>
              <a:moveTo>
                <a:pt x="0" y="0"/>
              </a:moveTo>
              <a:lnTo>
                <a:pt x="0" y="845352"/>
              </a:lnTo>
              <a:lnTo>
                <a:pt x="1605129" y="845352"/>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BFEC1555-165E-469A-A6EC-3D946531B426}">
      <dsp:nvSpPr>
        <dsp:cNvPr id="0" name=""/>
        <dsp:cNvSpPr/>
      </dsp:nvSpPr>
      <dsp:spPr>
        <a:xfrm>
          <a:off x="4066570" y="1114173"/>
          <a:ext cx="1236551" cy="476168"/>
        </a:xfrm>
        <a:custGeom>
          <a:avLst/>
          <a:gdLst/>
          <a:ahLst/>
          <a:cxnLst/>
          <a:rect l="0" t="0" r="0" b="0"/>
          <a:pathLst>
            <a:path>
              <a:moveTo>
                <a:pt x="1236551" y="0"/>
              </a:moveTo>
              <a:lnTo>
                <a:pt x="1236551" y="476168"/>
              </a:lnTo>
              <a:lnTo>
                <a:pt x="0" y="476168"/>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1C3913B0-052B-446C-BB77-7A183F9AA21B}">
      <dsp:nvSpPr>
        <dsp:cNvPr id="0" name=""/>
        <dsp:cNvSpPr/>
      </dsp:nvSpPr>
      <dsp:spPr>
        <a:xfrm>
          <a:off x="4281845" y="88145"/>
          <a:ext cx="2042554" cy="1026027"/>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students still engaging in </a:t>
          </a:r>
          <a:r>
            <a:rPr lang="en-US" sz="1800" b="1" u="sng" kern="1200" dirty="0"/>
            <a:t>problem behavior</a:t>
          </a:r>
          <a:r>
            <a:rPr lang="en-US" sz="1800" kern="1200" dirty="0"/>
            <a:t>?</a:t>
          </a:r>
        </a:p>
      </dsp:txBody>
      <dsp:txXfrm>
        <a:off x="4281845" y="88145"/>
        <a:ext cx="2042554" cy="1026027"/>
      </dsp:txXfrm>
    </dsp:sp>
    <dsp:sp modelId="{788C2C26-30EB-4754-A2C0-DFD8374C84A5}">
      <dsp:nvSpPr>
        <dsp:cNvPr id="0" name=""/>
        <dsp:cNvSpPr/>
      </dsp:nvSpPr>
      <dsp:spPr>
        <a:xfrm>
          <a:off x="1747801" y="1077327"/>
          <a:ext cx="2318769" cy="1026027"/>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behaviors minor   or major expectation violations?</a:t>
          </a:r>
        </a:p>
      </dsp:txBody>
      <dsp:txXfrm>
        <a:off x="1747801" y="1077327"/>
        <a:ext cx="2318769" cy="1026027"/>
      </dsp:txXfrm>
    </dsp:sp>
    <dsp:sp modelId="{25DECED0-C20B-449F-8BC5-87F82031AB9A}">
      <dsp:nvSpPr>
        <dsp:cNvPr id="0" name=""/>
        <dsp:cNvSpPr/>
      </dsp:nvSpPr>
      <dsp:spPr>
        <a:xfrm>
          <a:off x="4512315" y="2435694"/>
          <a:ext cx="2042554" cy="1026027"/>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How many students are involved (many or few)?</a:t>
          </a:r>
        </a:p>
      </dsp:txBody>
      <dsp:txXfrm>
        <a:off x="4512315" y="2435694"/>
        <a:ext cx="2042554" cy="1026027"/>
      </dsp:txXfrm>
    </dsp:sp>
    <dsp:sp modelId="{90B51532-B136-4C98-A025-D4BC3D5395EA}">
      <dsp:nvSpPr>
        <dsp:cNvPr id="0" name=""/>
        <dsp:cNvSpPr/>
      </dsp:nvSpPr>
      <dsp:spPr>
        <a:xfrm>
          <a:off x="1549045" y="3515969"/>
          <a:ext cx="2042554" cy="1026027"/>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Review, adjust, &amp; intensify CWPBIS. Ask for help!</a:t>
          </a:r>
        </a:p>
      </dsp:txBody>
      <dsp:txXfrm>
        <a:off x="1549045" y="3515969"/>
        <a:ext cx="2042554" cy="10260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B47AC-D74F-4B17-B6A5-3FE2E2970013}">
      <dsp:nvSpPr>
        <dsp:cNvPr id="0" name=""/>
        <dsp:cNvSpPr/>
      </dsp:nvSpPr>
      <dsp:spPr>
        <a:xfrm>
          <a:off x="3136629" y="3506109"/>
          <a:ext cx="1406699" cy="629410"/>
        </a:xfrm>
        <a:custGeom>
          <a:avLst/>
          <a:gdLst/>
          <a:ahLst/>
          <a:cxnLst/>
          <a:rect l="0" t="0" r="0" b="0"/>
          <a:pathLst>
            <a:path>
              <a:moveTo>
                <a:pt x="0" y="0"/>
              </a:moveTo>
              <a:lnTo>
                <a:pt x="0" y="629410"/>
              </a:lnTo>
              <a:lnTo>
                <a:pt x="1406699" y="629410"/>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C3D4B450-1BE6-4494-80C9-B8E0BB6CB1D1}">
      <dsp:nvSpPr>
        <dsp:cNvPr id="0" name=""/>
        <dsp:cNvSpPr/>
      </dsp:nvSpPr>
      <dsp:spPr>
        <a:xfrm>
          <a:off x="1548896" y="1987946"/>
          <a:ext cx="566455" cy="1005149"/>
        </a:xfrm>
        <a:custGeom>
          <a:avLst/>
          <a:gdLst/>
          <a:ahLst/>
          <a:cxnLst/>
          <a:rect l="0" t="0" r="0" b="0"/>
          <a:pathLst>
            <a:path>
              <a:moveTo>
                <a:pt x="0" y="0"/>
              </a:moveTo>
              <a:lnTo>
                <a:pt x="0" y="1005149"/>
              </a:lnTo>
              <a:lnTo>
                <a:pt x="566455" y="100514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BFEC1555-165E-469A-A6EC-3D946531B426}">
      <dsp:nvSpPr>
        <dsp:cNvPr id="0" name=""/>
        <dsp:cNvSpPr/>
      </dsp:nvSpPr>
      <dsp:spPr>
        <a:xfrm>
          <a:off x="2708281" y="1032542"/>
          <a:ext cx="1139069" cy="442390"/>
        </a:xfrm>
        <a:custGeom>
          <a:avLst/>
          <a:gdLst/>
          <a:ahLst/>
          <a:cxnLst/>
          <a:rect l="0" t="0" r="0" b="0"/>
          <a:pathLst>
            <a:path>
              <a:moveTo>
                <a:pt x="1139069" y="0"/>
              </a:moveTo>
              <a:lnTo>
                <a:pt x="1139069" y="442390"/>
              </a:lnTo>
              <a:lnTo>
                <a:pt x="0" y="442390"/>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1C3913B0-052B-446C-BB77-7A183F9AA21B}">
      <dsp:nvSpPr>
        <dsp:cNvPr id="0" name=""/>
        <dsp:cNvSpPr/>
      </dsp:nvSpPr>
      <dsp:spPr>
        <a:xfrm>
          <a:off x="2826073" y="6514"/>
          <a:ext cx="2042554" cy="1026027"/>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students still engaging in </a:t>
          </a:r>
          <a:r>
            <a:rPr lang="en-US" sz="1800" b="1" u="sng" kern="1200" dirty="0"/>
            <a:t>problem behavior</a:t>
          </a:r>
          <a:r>
            <a:rPr lang="en-US" sz="1800" kern="1200" dirty="0"/>
            <a:t>?</a:t>
          </a:r>
        </a:p>
      </dsp:txBody>
      <dsp:txXfrm>
        <a:off x="2826073" y="6514"/>
        <a:ext cx="2042554" cy="1026027"/>
      </dsp:txXfrm>
    </dsp:sp>
    <dsp:sp modelId="{788C2C26-30EB-4754-A2C0-DFD8374C84A5}">
      <dsp:nvSpPr>
        <dsp:cNvPr id="0" name=""/>
        <dsp:cNvSpPr/>
      </dsp:nvSpPr>
      <dsp:spPr>
        <a:xfrm>
          <a:off x="389511" y="961918"/>
          <a:ext cx="2318769" cy="1026027"/>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behaviors minor   or major expectation violations?</a:t>
          </a:r>
        </a:p>
      </dsp:txBody>
      <dsp:txXfrm>
        <a:off x="389511" y="961918"/>
        <a:ext cx="2318769" cy="1026027"/>
      </dsp:txXfrm>
    </dsp:sp>
    <dsp:sp modelId="{25DECED0-C20B-449F-8BC5-87F82031AB9A}">
      <dsp:nvSpPr>
        <dsp:cNvPr id="0" name=""/>
        <dsp:cNvSpPr/>
      </dsp:nvSpPr>
      <dsp:spPr>
        <a:xfrm>
          <a:off x="2115352" y="2480082"/>
          <a:ext cx="2042554" cy="1026027"/>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How many students are involved (many or few)?</a:t>
          </a:r>
        </a:p>
      </dsp:txBody>
      <dsp:txXfrm>
        <a:off x="2115352" y="2480082"/>
        <a:ext cx="2042554" cy="1026027"/>
      </dsp:txXfrm>
    </dsp:sp>
    <dsp:sp modelId="{80A2D6AD-2CA6-43AB-B636-71A534215DFE}">
      <dsp:nvSpPr>
        <dsp:cNvPr id="0" name=""/>
        <dsp:cNvSpPr/>
      </dsp:nvSpPr>
      <dsp:spPr>
        <a:xfrm>
          <a:off x="4543329" y="3622506"/>
          <a:ext cx="2042554" cy="1026027"/>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Request additional (tiers 2 &amp; 3) support for students. </a:t>
          </a:r>
        </a:p>
      </dsp:txBody>
      <dsp:txXfrm>
        <a:off x="4543329" y="3622506"/>
        <a:ext cx="2042554" cy="10260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2B34D-2827-4C8A-87C0-71845F6549AF}">
      <dsp:nvSpPr>
        <dsp:cNvPr id="0" name=""/>
        <dsp:cNvSpPr/>
      </dsp:nvSpPr>
      <dsp:spPr>
        <a:xfrm>
          <a:off x="4346954" y="1058866"/>
          <a:ext cx="1150720" cy="581269"/>
        </a:xfrm>
        <a:custGeom>
          <a:avLst/>
          <a:gdLst/>
          <a:ahLst/>
          <a:cxnLst/>
          <a:rect l="0" t="0" r="0" b="0"/>
          <a:pathLst>
            <a:path>
              <a:moveTo>
                <a:pt x="0" y="0"/>
              </a:moveTo>
              <a:lnTo>
                <a:pt x="0" y="581269"/>
              </a:lnTo>
              <a:lnTo>
                <a:pt x="1150720" y="58126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E0FB47AC-D74F-4B17-B6A5-3FE2E2970013}">
      <dsp:nvSpPr>
        <dsp:cNvPr id="0" name=""/>
        <dsp:cNvSpPr/>
      </dsp:nvSpPr>
      <dsp:spPr>
        <a:xfrm>
          <a:off x="4351294" y="3519634"/>
          <a:ext cx="406037" cy="776681"/>
        </a:xfrm>
        <a:custGeom>
          <a:avLst/>
          <a:gdLst/>
          <a:ahLst/>
          <a:cxnLst/>
          <a:rect l="0" t="0" r="0" b="0"/>
          <a:pathLst>
            <a:path>
              <a:moveTo>
                <a:pt x="0" y="0"/>
              </a:moveTo>
              <a:lnTo>
                <a:pt x="0" y="776681"/>
              </a:lnTo>
              <a:lnTo>
                <a:pt x="406037" y="776681"/>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1D217672-C75F-4A28-8820-25644F7CCEE3}">
      <dsp:nvSpPr>
        <dsp:cNvPr id="0" name=""/>
        <dsp:cNvSpPr/>
      </dsp:nvSpPr>
      <dsp:spPr>
        <a:xfrm>
          <a:off x="4100970" y="3519634"/>
          <a:ext cx="250323" cy="776681"/>
        </a:xfrm>
        <a:custGeom>
          <a:avLst/>
          <a:gdLst/>
          <a:ahLst/>
          <a:cxnLst/>
          <a:rect l="0" t="0" r="0" b="0"/>
          <a:pathLst>
            <a:path>
              <a:moveTo>
                <a:pt x="250323" y="0"/>
              </a:moveTo>
              <a:lnTo>
                <a:pt x="250323" y="776681"/>
              </a:lnTo>
              <a:lnTo>
                <a:pt x="0" y="776681"/>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C3D4B450-1BE6-4494-80C9-B8E0BB6CB1D1}">
      <dsp:nvSpPr>
        <dsp:cNvPr id="0" name=""/>
        <dsp:cNvSpPr/>
      </dsp:nvSpPr>
      <dsp:spPr>
        <a:xfrm>
          <a:off x="2095243" y="2143888"/>
          <a:ext cx="1254437" cy="872609"/>
        </a:xfrm>
        <a:custGeom>
          <a:avLst/>
          <a:gdLst/>
          <a:ahLst/>
          <a:cxnLst/>
          <a:rect l="0" t="0" r="0" b="0"/>
          <a:pathLst>
            <a:path>
              <a:moveTo>
                <a:pt x="0" y="0"/>
              </a:moveTo>
              <a:lnTo>
                <a:pt x="0" y="872609"/>
              </a:lnTo>
              <a:lnTo>
                <a:pt x="1254437" y="87260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9B4D0685-ED04-444C-9153-E2C29A11922F}">
      <dsp:nvSpPr>
        <dsp:cNvPr id="0" name=""/>
        <dsp:cNvSpPr/>
      </dsp:nvSpPr>
      <dsp:spPr>
        <a:xfrm>
          <a:off x="1961439" y="2143888"/>
          <a:ext cx="91440" cy="872609"/>
        </a:xfrm>
        <a:custGeom>
          <a:avLst/>
          <a:gdLst/>
          <a:ahLst/>
          <a:cxnLst/>
          <a:rect l="0" t="0" r="0" b="0"/>
          <a:pathLst>
            <a:path>
              <a:moveTo>
                <a:pt x="133804" y="0"/>
              </a:moveTo>
              <a:lnTo>
                <a:pt x="133804" y="872609"/>
              </a:lnTo>
              <a:lnTo>
                <a:pt x="45720" y="87260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BFEC1555-165E-469A-A6EC-3D946531B426}">
      <dsp:nvSpPr>
        <dsp:cNvPr id="0" name=""/>
        <dsp:cNvSpPr/>
      </dsp:nvSpPr>
      <dsp:spPr>
        <a:xfrm>
          <a:off x="3232305" y="1058866"/>
          <a:ext cx="1114648" cy="581885"/>
        </a:xfrm>
        <a:custGeom>
          <a:avLst/>
          <a:gdLst/>
          <a:ahLst/>
          <a:cxnLst/>
          <a:rect l="0" t="0" r="0" b="0"/>
          <a:pathLst>
            <a:path>
              <a:moveTo>
                <a:pt x="1114648" y="0"/>
              </a:moveTo>
              <a:lnTo>
                <a:pt x="1114648" y="581885"/>
              </a:lnTo>
              <a:lnTo>
                <a:pt x="0" y="581885"/>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1C3913B0-052B-446C-BB77-7A183F9AA21B}">
      <dsp:nvSpPr>
        <dsp:cNvPr id="0" name=""/>
        <dsp:cNvSpPr/>
      </dsp:nvSpPr>
      <dsp:spPr>
        <a:xfrm>
          <a:off x="3345340" y="52593"/>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students still engaging in </a:t>
          </a:r>
          <a:r>
            <a:rPr lang="en-US" sz="1800" b="1" u="sng" kern="1200" dirty="0"/>
            <a:t>problem behavior</a:t>
          </a:r>
          <a:r>
            <a:rPr lang="en-US" sz="1800" kern="1200" dirty="0"/>
            <a:t>?</a:t>
          </a:r>
        </a:p>
      </dsp:txBody>
      <dsp:txXfrm>
        <a:off x="3345340" y="52593"/>
        <a:ext cx="2003227" cy="1006272"/>
      </dsp:txXfrm>
    </dsp:sp>
    <dsp:sp modelId="{788C2C26-30EB-4754-A2C0-DFD8374C84A5}">
      <dsp:nvSpPr>
        <dsp:cNvPr id="0" name=""/>
        <dsp:cNvSpPr/>
      </dsp:nvSpPr>
      <dsp:spPr>
        <a:xfrm>
          <a:off x="958181" y="1137615"/>
          <a:ext cx="2274124"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behaviors minor   or major expectation violations?</a:t>
          </a:r>
        </a:p>
      </dsp:txBody>
      <dsp:txXfrm>
        <a:off x="958181" y="1137615"/>
        <a:ext cx="2274124" cy="1006272"/>
      </dsp:txXfrm>
    </dsp:sp>
    <dsp:sp modelId="{1123ABCD-1BC8-4CD0-860D-4E656A466773}">
      <dsp:nvSpPr>
        <dsp:cNvPr id="0" name=""/>
        <dsp:cNvSpPr/>
      </dsp:nvSpPr>
      <dsp:spPr>
        <a:xfrm>
          <a:off x="3932" y="2513361"/>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Use brief, specific error correction &amp; other strategies</a:t>
          </a:r>
        </a:p>
      </dsp:txBody>
      <dsp:txXfrm>
        <a:off x="3932" y="2513361"/>
        <a:ext cx="2003227" cy="1006272"/>
      </dsp:txXfrm>
    </dsp:sp>
    <dsp:sp modelId="{25DECED0-C20B-449F-8BC5-87F82031AB9A}">
      <dsp:nvSpPr>
        <dsp:cNvPr id="0" name=""/>
        <dsp:cNvSpPr/>
      </dsp:nvSpPr>
      <dsp:spPr>
        <a:xfrm>
          <a:off x="3349680" y="2513361"/>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How many students are involved (many or few)?</a:t>
          </a:r>
        </a:p>
      </dsp:txBody>
      <dsp:txXfrm>
        <a:off x="3349680" y="2513361"/>
        <a:ext cx="2003227" cy="1006272"/>
      </dsp:txXfrm>
    </dsp:sp>
    <dsp:sp modelId="{90B51532-B136-4C98-A025-D4BC3D5395EA}">
      <dsp:nvSpPr>
        <dsp:cNvPr id="0" name=""/>
        <dsp:cNvSpPr/>
      </dsp:nvSpPr>
      <dsp:spPr>
        <a:xfrm>
          <a:off x="2097743" y="3793179"/>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Review, adjust &amp; intensify CWPBIS. Ask for help!</a:t>
          </a:r>
        </a:p>
      </dsp:txBody>
      <dsp:txXfrm>
        <a:off x="2097743" y="3793179"/>
        <a:ext cx="2003227" cy="1006272"/>
      </dsp:txXfrm>
    </dsp:sp>
    <dsp:sp modelId="{80A2D6AD-2CA6-43AB-B636-71A534215DFE}">
      <dsp:nvSpPr>
        <dsp:cNvPr id="0" name=""/>
        <dsp:cNvSpPr/>
      </dsp:nvSpPr>
      <dsp:spPr>
        <a:xfrm>
          <a:off x="4757331" y="3793179"/>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Request additional (tiers 2 &amp; 3) support for students. </a:t>
          </a:r>
        </a:p>
      </dsp:txBody>
      <dsp:txXfrm>
        <a:off x="4757331" y="3793179"/>
        <a:ext cx="2003227" cy="1006272"/>
      </dsp:txXfrm>
    </dsp:sp>
    <dsp:sp modelId="{6B1BDD2A-E74C-47F3-A62C-43B56D277659}">
      <dsp:nvSpPr>
        <dsp:cNvPr id="0" name=""/>
        <dsp:cNvSpPr/>
      </dsp:nvSpPr>
      <dsp:spPr>
        <a:xfrm>
          <a:off x="5497674" y="1136998"/>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Well done! Monitor outcomes and adjust as needed</a:t>
          </a:r>
        </a:p>
      </dsp:txBody>
      <dsp:txXfrm>
        <a:off x="5497674" y="1136998"/>
        <a:ext cx="2003227" cy="10062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9E7257-55F9-45A8-A497-B7C50E121B28}" type="datetimeFigureOut">
              <a:rPr lang="en-US" smtClean="0"/>
              <a:t>9/12/2019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BFAC79-47CE-40BA-860F-6171DF23AB64}" type="slidenum">
              <a:rPr lang="en-US" smtClean="0"/>
              <a:t>‹#›</a:t>
            </a:fld>
            <a:endParaRPr lang="en-US"/>
          </a:p>
        </p:txBody>
      </p:sp>
    </p:spTree>
    <p:extLst>
      <p:ext uri="{BB962C8B-B14F-4D97-AF65-F5344CB8AC3E}">
        <p14:creationId xmlns:p14="http://schemas.microsoft.com/office/powerpoint/2010/main" val="1053543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35D87A-9DF7-8343-9627-87A6F3755F46}" type="datetimeFigureOut">
              <a:rPr lang="en-US" smtClean="0"/>
              <a:t>9/12/2019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A6AA9-36DE-3F4B-AB35-1268357F30C2}" type="slidenum">
              <a:rPr lang="en-US" smtClean="0"/>
              <a:t>‹#›</a:t>
            </a:fld>
            <a:endParaRPr lang="en-US"/>
          </a:p>
        </p:txBody>
      </p:sp>
    </p:spTree>
    <p:extLst>
      <p:ext uri="{BB962C8B-B14F-4D97-AF65-F5344CB8AC3E}">
        <p14:creationId xmlns:p14="http://schemas.microsoft.com/office/powerpoint/2010/main" val="1244281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903004-2ECF-D946-93FD-ACBFAC9899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978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9/12/2019 3:39 PM</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a:solidFill>
                  <a:srgbClr val="000000"/>
                </a:solidFill>
              </a:rPr>
              <a:t>SWIS Facilitator Certification Training - Module 5</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615097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9/12/2019 3:39 PM</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a:solidFill>
                  <a:srgbClr val="000000"/>
                </a:solidFill>
              </a:rPr>
              <a:t>SWIS Facilitator Certification Training - Module 5</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628524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665658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821502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35</a:t>
            </a:fld>
            <a:endParaRPr lang="en-US" dirty="0">
              <a:solidFill>
                <a:prstClr val="black"/>
              </a:solidFill>
            </a:endParaRPr>
          </a:p>
        </p:txBody>
      </p:sp>
      <p:sp>
        <p:nvSpPr>
          <p:cNvPr id="5" name="Date Placeholder 4"/>
          <p:cNvSpPr>
            <a:spLocks noGrp="1"/>
          </p:cNvSpPr>
          <p:nvPr>
            <p:ph type="dt" idx="11"/>
          </p:nvPr>
        </p:nvSpPr>
        <p:spPr/>
        <p:txBody>
          <a:bodyPr/>
          <a:lstStyle/>
          <a:p>
            <a:fld id="{E2340367-78E5-4F1E-A5F4-6983EC2FE45F}" type="datetime1">
              <a:rPr lang="en-US" smtClean="0">
                <a:solidFill>
                  <a:prstClr val="black"/>
                </a:solidFill>
              </a:rPr>
              <a:pPr/>
              <a:t>9/12/2019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3319372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36</a:t>
            </a:fld>
            <a:endParaRPr lang="en-US" dirty="0">
              <a:solidFill>
                <a:prstClr val="black"/>
              </a:solidFill>
            </a:endParaRPr>
          </a:p>
        </p:txBody>
      </p:sp>
      <p:sp>
        <p:nvSpPr>
          <p:cNvPr id="5" name="Date Placeholder 4"/>
          <p:cNvSpPr>
            <a:spLocks noGrp="1"/>
          </p:cNvSpPr>
          <p:nvPr>
            <p:ph type="dt" idx="11"/>
          </p:nvPr>
        </p:nvSpPr>
        <p:spPr/>
        <p:txBody>
          <a:bodyPr/>
          <a:lstStyle/>
          <a:p>
            <a:fld id="{6B3AD714-1700-49DC-918A-22FD3446EA12}" type="datetime1">
              <a:rPr lang="en-US" smtClean="0">
                <a:solidFill>
                  <a:prstClr val="black"/>
                </a:solidFill>
              </a:rPr>
              <a:pPr/>
              <a:t>9/12/2019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1283703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37</a:t>
            </a:fld>
            <a:endParaRPr lang="en-US" dirty="0">
              <a:solidFill>
                <a:prstClr val="black"/>
              </a:solidFill>
            </a:endParaRPr>
          </a:p>
        </p:txBody>
      </p:sp>
      <p:sp>
        <p:nvSpPr>
          <p:cNvPr id="5" name="Date Placeholder 4"/>
          <p:cNvSpPr>
            <a:spLocks noGrp="1"/>
          </p:cNvSpPr>
          <p:nvPr>
            <p:ph type="dt" idx="11"/>
          </p:nvPr>
        </p:nvSpPr>
        <p:spPr/>
        <p:txBody>
          <a:bodyPr/>
          <a:lstStyle/>
          <a:p>
            <a:fld id="{60F965AA-3FE7-430C-9163-47903DEF9218}" type="datetime1">
              <a:rPr lang="en-US" smtClean="0">
                <a:solidFill>
                  <a:prstClr val="black"/>
                </a:solidFill>
              </a:rPr>
              <a:pPr/>
              <a:t>9/12/2019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2983882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38</a:t>
            </a:fld>
            <a:endParaRPr lang="en-US" dirty="0">
              <a:solidFill>
                <a:prstClr val="black"/>
              </a:solidFill>
            </a:endParaRPr>
          </a:p>
        </p:txBody>
      </p:sp>
      <p:sp>
        <p:nvSpPr>
          <p:cNvPr id="5" name="Date Placeholder 4"/>
          <p:cNvSpPr>
            <a:spLocks noGrp="1"/>
          </p:cNvSpPr>
          <p:nvPr>
            <p:ph type="dt" idx="11"/>
          </p:nvPr>
        </p:nvSpPr>
        <p:spPr/>
        <p:txBody>
          <a:bodyPr/>
          <a:lstStyle/>
          <a:p>
            <a:fld id="{358D8386-EBFF-4D1A-9EC9-F9A09C7EDC52}" type="datetime1">
              <a:rPr lang="en-US" smtClean="0">
                <a:solidFill>
                  <a:prstClr val="black"/>
                </a:solidFill>
              </a:rPr>
              <a:pPr/>
              <a:t>9/12/2019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2814992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485399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45</a:t>
            </a:fld>
            <a:endParaRPr lang="en-US" dirty="0">
              <a:solidFill>
                <a:prstClr val="black"/>
              </a:solidFill>
            </a:endParaRPr>
          </a:p>
        </p:txBody>
      </p:sp>
      <p:sp>
        <p:nvSpPr>
          <p:cNvPr id="5" name="Date Placeholder 4"/>
          <p:cNvSpPr>
            <a:spLocks noGrp="1"/>
          </p:cNvSpPr>
          <p:nvPr>
            <p:ph type="dt" idx="11"/>
          </p:nvPr>
        </p:nvSpPr>
        <p:spPr/>
        <p:txBody>
          <a:bodyPr/>
          <a:lstStyle/>
          <a:p>
            <a:fld id="{E9E2A5B0-94EA-43D6-B6AF-2CDAB738F90D}" type="datetime1">
              <a:rPr lang="en-US" smtClean="0">
                <a:solidFill>
                  <a:prstClr val="black"/>
                </a:solidFill>
              </a:rPr>
              <a:pPr/>
              <a:t>9/12/2019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219392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9</a:t>
            </a:fld>
            <a:endParaRPr lang="en-US" dirty="0">
              <a:solidFill>
                <a:prstClr val="black"/>
              </a:solidFill>
            </a:endParaRPr>
          </a:p>
        </p:txBody>
      </p:sp>
      <p:sp>
        <p:nvSpPr>
          <p:cNvPr id="5" name="Date Placeholder 4"/>
          <p:cNvSpPr>
            <a:spLocks noGrp="1"/>
          </p:cNvSpPr>
          <p:nvPr>
            <p:ph type="dt" idx="11"/>
          </p:nvPr>
        </p:nvSpPr>
        <p:spPr/>
        <p:txBody>
          <a:bodyPr/>
          <a:lstStyle/>
          <a:p>
            <a:fld id="{FA2D2011-35CD-4A68-85A4-3F0F00651927}" type="datetime1">
              <a:rPr lang="en-US" smtClean="0">
                <a:solidFill>
                  <a:prstClr val="black"/>
                </a:solidFill>
              </a:rPr>
              <a:pPr/>
              <a:t>9/12/2019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3938420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46</a:t>
            </a:fld>
            <a:endParaRPr lang="en-US" dirty="0">
              <a:solidFill>
                <a:prstClr val="black"/>
              </a:solidFill>
            </a:endParaRPr>
          </a:p>
        </p:txBody>
      </p:sp>
      <p:sp>
        <p:nvSpPr>
          <p:cNvPr id="5" name="Date Placeholder 4"/>
          <p:cNvSpPr>
            <a:spLocks noGrp="1"/>
          </p:cNvSpPr>
          <p:nvPr>
            <p:ph type="dt" idx="11"/>
          </p:nvPr>
        </p:nvSpPr>
        <p:spPr/>
        <p:txBody>
          <a:bodyPr/>
          <a:lstStyle/>
          <a:p>
            <a:fld id="{5263F663-41C5-412E-A625-20C53385D5FC}" type="datetime1">
              <a:rPr lang="en-US" smtClean="0">
                <a:solidFill>
                  <a:prstClr val="black"/>
                </a:solidFill>
              </a:rPr>
              <a:pPr/>
              <a:t>9/12/2019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787702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49</a:t>
            </a:fld>
            <a:endParaRPr lang="en-US" dirty="0">
              <a:solidFill>
                <a:prstClr val="black"/>
              </a:solidFill>
            </a:endParaRPr>
          </a:p>
        </p:txBody>
      </p:sp>
      <p:sp>
        <p:nvSpPr>
          <p:cNvPr id="5" name="Date Placeholder 4"/>
          <p:cNvSpPr>
            <a:spLocks noGrp="1"/>
          </p:cNvSpPr>
          <p:nvPr>
            <p:ph type="dt" idx="11"/>
          </p:nvPr>
        </p:nvSpPr>
        <p:spPr/>
        <p:txBody>
          <a:bodyPr/>
          <a:lstStyle/>
          <a:p>
            <a:fld id="{C0D0F25B-4291-4352-AD0C-AF42E272EEBE}" type="datetime1">
              <a:rPr lang="en-US" smtClean="0">
                <a:solidFill>
                  <a:prstClr val="black"/>
                </a:solidFill>
              </a:rPr>
              <a:pPr/>
              <a:t>9/12/2019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1438693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50</a:t>
            </a:fld>
            <a:endParaRPr lang="en-US" dirty="0">
              <a:solidFill>
                <a:prstClr val="black"/>
              </a:solidFill>
            </a:endParaRPr>
          </a:p>
        </p:txBody>
      </p:sp>
      <p:sp>
        <p:nvSpPr>
          <p:cNvPr id="5" name="Date Placeholder 4"/>
          <p:cNvSpPr>
            <a:spLocks noGrp="1"/>
          </p:cNvSpPr>
          <p:nvPr>
            <p:ph type="dt" idx="11"/>
          </p:nvPr>
        </p:nvSpPr>
        <p:spPr/>
        <p:txBody>
          <a:bodyPr/>
          <a:lstStyle/>
          <a:p>
            <a:fld id="{F392CF8C-FDDF-4BDD-94F7-3DDF2C8A1BFE}" type="datetime1">
              <a:rPr lang="en-US" smtClean="0">
                <a:solidFill>
                  <a:prstClr val="black"/>
                </a:solidFill>
              </a:rPr>
              <a:pPr/>
              <a:t>9/12/2019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3290611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solidFill>
                  <a:prstClr val="black"/>
                </a:solidFill>
              </a:rPr>
              <a:pPr>
                <a:defRPr/>
              </a:pPr>
              <a:t>53</a:t>
            </a:fld>
            <a:endParaRPr lang="en-US">
              <a:solidFill>
                <a:prstClr val="black"/>
              </a:solidFill>
            </a:endParaRPr>
          </a:p>
        </p:txBody>
      </p:sp>
    </p:spTree>
    <p:extLst>
      <p:ext uri="{BB962C8B-B14F-4D97-AF65-F5344CB8AC3E}">
        <p14:creationId xmlns:p14="http://schemas.microsoft.com/office/powerpoint/2010/main" val="3160410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solidFill>
                  <a:prstClr val="black"/>
                </a:solidFill>
              </a:rPr>
              <a:pPr>
                <a:defRPr/>
              </a:pPr>
              <a:t>54</a:t>
            </a:fld>
            <a:endParaRPr lang="en-US">
              <a:solidFill>
                <a:prstClr val="black"/>
              </a:solidFill>
            </a:endParaRPr>
          </a:p>
        </p:txBody>
      </p:sp>
    </p:spTree>
    <p:extLst>
      <p:ext uri="{BB962C8B-B14F-4D97-AF65-F5344CB8AC3E}">
        <p14:creationId xmlns:p14="http://schemas.microsoft.com/office/powerpoint/2010/main" val="1651307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10</a:t>
            </a:fld>
            <a:endParaRPr lang="en-US" dirty="0">
              <a:solidFill>
                <a:prstClr val="black"/>
              </a:solidFill>
            </a:endParaRPr>
          </a:p>
        </p:txBody>
      </p:sp>
      <p:sp>
        <p:nvSpPr>
          <p:cNvPr id="5" name="Date Placeholder 4"/>
          <p:cNvSpPr>
            <a:spLocks noGrp="1"/>
          </p:cNvSpPr>
          <p:nvPr>
            <p:ph type="dt" idx="11"/>
          </p:nvPr>
        </p:nvSpPr>
        <p:spPr/>
        <p:txBody>
          <a:bodyPr/>
          <a:lstStyle/>
          <a:p>
            <a:fld id="{0283706F-DC10-4C5C-BAD3-28489D20DC67}" type="datetime1">
              <a:rPr lang="en-US" smtClean="0">
                <a:solidFill>
                  <a:prstClr val="black"/>
                </a:solidFill>
              </a:rPr>
              <a:pPr/>
              <a:t>9/12/2019</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SWIS Facilitator Certification Training - Module 4</a:t>
            </a:r>
          </a:p>
        </p:txBody>
      </p:sp>
    </p:spTree>
    <p:extLst>
      <p:ext uri="{BB962C8B-B14F-4D97-AF65-F5344CB8AC3E}">
        <p14:creationId xmlns:p14="http://schemas.microsoft.com/office/powerpoint/2010/main" val="3816848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A6AA9-36DE-3F4B-AB35-1268357F30C2}" type="slidenum">
              <a:rPr lang="en-US" smtClean="0"/>
              <a:t>18</a:t>
            </a:fld>
            <a:endParaRPr lang="en-US"/>
          </a:p>
        </p:txBody>
      </p:sp>
    </p:spTree>
    <p:extLst>
      <p:ext uri="{BB962C8B-B14F-4D97-AF65-F5344CB8AC3E}">
        <p14:creationId xmlns:p14="http://schemas.microsoft.com/office/powerpoint/2010/main" val="798897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A6AA9-36DE-3F4B-AB35-1268357F30C2}" type="slidenum">
              <a:rPr lang="en-US" smtClean="0"/>
              <a:t>19</a:t>
            </a:fld>
            <a:endParaRPr lang="en-US"/>
          </a:p>
        </p:txBody>
      </p:sp>
    </p:spTree>
    <p:extLst>
      <p:ext uri="{BB962C8B-B14F-4D97-AF65-F5344CB8AC3E}">
        <p14:creationId xmlns:p14="http://schemas.microsoft.com/office/powerpoint/2010/main" val="2839900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728495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A6AA9-36DE-3F4B-AB35-1268357F30C2}" type="slidenum">
              <a:rPr lang="en-US" smtClean="0"/>
              <a:t>26</a:t>
            </a:fld>
            <a:endParaRPr lang="en-US"/>
          </a:p>
        </p:txBody>
      </p:sp>
    </p:spTree>
    <p:extLst>
      <p:ext uri="{BB962C8B-B14F-4D97-AF65-F5344CB8AC3E}">
        <p14:creationId xmlns:p14="http://schemas.microsoft.com/office/powerpoint/2010/main" val="2555051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3595161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3236509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1279" b="2558"/>
          <a:stretch/>
        </p:blipFill>
        <p:spPr>
          <a:xfrm>
            <a:off x="1" y="4254500"/>
            <a:ext cx="9144000" cy="2603500"/>
          </a:xfrm>
          <a:prstGeom prst="rect">
            <a:avLst/>
          </a:prstGeom>
        </p:spPr>
      </p:pic>
      <p:pic>
        <p:nvPicPr>
          <p:cNvPr id="10" name="Picture 9"/>
          <p:cNvPicPr>
            <a:picLocks noChangeAspect="1"/>
          </p:cNvPicPr>
          <p:nvPr userDrawn="1"/>
        </p:nvPicPr>
        <p:blipFill rotWithShape="1">
          <a:blip r:embed="rId2"/>
          <a:srcRect l="51929" t="12057" r="5093" b="50942"/>
          <a:stretch/>
        </p:blipFill>
        <p:spPr>
          <a:xfrm>
            <a:off x="267129" y="5645648"/>
            <a:ext cx="3929865" cy="1001731"/>
          </a:xfrm>
          <a:prstGeom prst="rect">
            <a:avLst/>
          </a:prstGeom>
        </p:spPr>
      </p:pic>
      <p:sp>
        <p:nvSpPr>
          <p:cNvPr id="11" name="Rectangle 10"/>
          <p:cNvSpPr/>
          <p:nvPr userDrawn="1"/>
        </p:nvSpPr>
        <p:spPr>
          <a:xfrm>
            <a:off x="4710701" y="4592548"/>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8043" y="4677233"/>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043" y="4677233"/>
            <a:ext cx="4538445" cy="926801"/>
          </a:xfrm>
          <a:prstGeom prst="rect">
            <a:avLst/>
          </a:prstGeom>
        </p:spPr>
      </p:pic>
      <p:sp>
        <p:nvSpPr>
          <p:cNvPr id="15" name="Text Placeholder 14"/>
          <p:cNvSpPr>
            <a:spLocks noGrp="1"/>
          </p:cNvSpPr>
          <p:nvPr>
            <p:ph type="body" sz="quarter" idx="13" hasCustomPrompt="1"/>
          </p:nvPr>
        </p:nvSpPr>
        <p:spPr>
          <a:xfrm>
            <a:off x="278043" y="739793"/>
            <a:ext cx="8537184" cy="1851348"/>
          </a:xfrm>
        </p:spPr>
        <p:txBody>
          <a:bodyPr>
            <a:noAutofit/>
          </a:bodyPr>
          <a:lstStyle>
            <a:lvl1pPr marL="0" indent="0">
              <a:buNone/>
              <a:defRPr sz="5800" b="1" baseline="0">
                <a:latin typeface="+mj-lt"/>
              </a:defRPr>
            </a:lvl1pPr>
            <a:lvl5pPr>
              <a:defRPr/>
            </a:lvl5pPr>
          </a:lstStyle>
          <a:p>
            <a:pPr lvl="0"/>
            <a:r>
              <a:rPr lang="en-US" dirty="0"/>
              <a:t>Click to add main module title</a:t>
            </a:r>
          </a:p>
        </p:txBody>
      </p:sp>
      <p:sp>
        <p:nvSpPr>
          <p:cNvPr id="16" name="Text Placeholder 14"/>
          <p:cNvSpPr>
            <a:spLocks noGrp="1"/>
          </p:cNvSpPr>
          <p:nvPr>
            <p:ph type="body" sz="quarter" idx="14" hasCustomPrompt="1"/>
          </p:nvPr>
        </p:nvSpPr>
        <p:spPr>
          <a:xfrm>
            <a:off x="278043" y="2689360"/>
            <a:ext cx="8537184" cy="983651"/>
          </a:xfrm>
        </p:spPr>
        <p:txBody>
          <a:bodyPr>
            <a:noAutofit/>
          </a:bodyPr>
          <a:lstStyle>
            <a:lvl1pPr marL="0" indent="0">
              <a:buNone/>
              <a:defRPr sz="3600" b="0" baseline="0">
                <a:latin typeface="+mn-lt"/>
              </a:defRPr>
            </a:lvl1pPr>
            <a:lvl5pPr>
              <a:defRPr/>
            </a:lvl5pPr>
          </a:lstStyle>
          <a:p>
            <a:pPr lvl="0"/>
            <a:r>
              <a:rPr lang="en-US" dirty="0"/>
              <a:t>Click to add main module subtitle</a:t>
            </a:r>
          </a:p>
        </p:txBody>
      </p:sp>
    </p:spTree>
    <p:extLst>
      <p:ext uri="{BB962C8B-B14F-4D97-AF65-F5344CB8AC3E}">
        <p14:creationId xmlns:p14="http://schemas.microsoft.com/office/powerpoint/2010/main" val="2628277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240299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63717F"/>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024113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dirty="0"/>
              <a:t>Click to edit Master title style</a:t>
            </a:r>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049697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6371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87FF-4A2E-4707-B11F-FDFF70F8AAEB}"/>
              </a:ext>
            </a:extLst>
          </p:cNvPr>
          <p:cNvSpPr>
            <a:spLocks noGrp="1"/>
          </p:cNvSpPr>
          <p:nvPr>
            <p:ph type="title"/>
          </p:nvPr>
        </p:nvSpPr>
        <p:spPr>
          <a:xfrm>
            <a:off x="267130" y="739792"/>
            <a:ext cx="8548097" cy="1851348"/>
          </a:xfrm>
          <a:ln>
            <a:noFill/>
          </a:ln>
        </p:spPr>
        <p:txBody>
          <a:bodyPr vert="horz" lIns="91440" tIns="45720" rIns="91440" bIns="45720" rtlCol="0" anchor="t" anchorCtr="0">
            <a:noAutofit/>
          </a:bodyPr>
          <a:lstStyle>
            <a:lvl1pPr>
              <a:defRPr lang="en-US" sz="4350" b="1" baseline="0">
                <a:solidFill>
                  <a:schemeClr val="bg1"/>
                </a:solidFill>
                <a:ea typeface="+mn-ea"/>
                <a:cs typeface="+mn-cs"/>
              </a:defRPr>
            </a:lvl1pPr>
          </a:lstStyle>
          <a:p>
            <a:pPr marL="0" lvl="0" indent="0">
              <a:spcBef>
                <a:spcPts val="750"/>
              </a:spcBef>
              <a:buFont typeface="Arial" panose="020B0604020202020204" pitchFamily="34" charset="0"/>
            </a:pPr>
            <a:r>
              <a:rPr lang="en-US"/>
              <a:t>Click to edit Master title style</a:t>
            </a:r>
            <a:endParaRPr lang="en-US" dirty="0"/>
          </a:p>
        </p:txBody>
      </p:sp>
      <p:sp>
        <p:nvSpPr>
          <p:cNvPr id="16" name="Text Placeholder 14"/>
          <p:cNvSpPr>
            <a:spLocks noGrp="1"/>
          </p:cNvSpPr>
          <p:nvPr>
            <p:ph type="body" sz="quarter" idx="14" hasCustomPrompt="1"/>
          </p:nvPr>
        </p:nvSpPr>
        <p:spPr>
          <a:xfrm>
            <a:off x="278043" y="2689362"/>
            <a:ext cx="8537184" cy="983651"/>
          </a:xfrm>
          <a:ln>
            <a:noFill/>
          </a:ln>
        </p:spPr>
        <p:txBody>
          <a:bodyPr>
            <a:noAutofit/>
          </a:bodyPr>
          <a:lstStyle>
            <a:lvl1pPr marL="0" indent="0">
              <a:buNone/>
              <a:defRPr sz="1500" b="0" baseline="0">
                <a:solidFill>
                  <a:schemeClr val="bg1"/>
                </a:solidFill>
                <a:latin typeface="+mn-lt"/>
              </a:defRPr>
            </a:lvl1pPr>
            <a:lvl5pPr>
              <a:defRPr/>
            </a:lvl5pPr>
          </a:lstStyle>
          <a:p>
            <a:pPr lvl="0"/>
            <a:r>
              <a:rPr lang="en-US" dirty="0"/>
              <a:t>Click to add main module subtitle</a:t>
            </a:r>
          </a:p>
        </p:txBody>
      </p:sp>
      <p:sp>
        <p:nvSpPr>
          <p:cNvPr id="3" name="Rectangle 2">
            <a:extLst>
              <a:ext uri="{FF2B5EF4-FFF2-40B4-BE49-F238E27FC236}">
                <a16:creationId xmlns:a16="http://schemas.microsoft.com/office/drawing/2014/main" id="{A75614EE-B341-407C-B002-D871943E9FC6}"/>
              </a:ext>
            </a:extLst>
          </p:cNvPr>
          <p:cNvSpPr/>
          <p:nvPr userDrawn="1"/>
        </p:nvSpPr>
        <p:spPr>
          <a:xfrm>
            <a:off x="0" y="4266862"/>
            <a:ext cx="9144000" cy="2591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descr="Logo of National Center on Intensive Intervention at American Institutes for Researc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044" y="4677235"/>
            <a:ext cx="4538445" cy="926801"/>
          </a:xfrm>
          <a:prstGeom prst="rect">
            <a:avLst/>
          </a:prstGeom>
          <a:ln>
            <a:noFill/>
          </a:ln>
        </p:spPr>
      </p:pic>
      <p:pic>
        <p:nvPicPr>
          <p:cNvPr id="10" name="Picture 9" descr="Logo of UCONN | NEAG School of Education"/>
          <p:cNvPicPr>
            <a:picLocks noChangeAspect="1"/>
          </p:cNvPicPr>
          <p:nvPr userDrawn="1"/>
        </p:nvPicPr>
        <p:blipFill rotWithShape="1">
          <a:blip r:embed="rId3"/>
          <a:srcRect l="51929" t="12057" r="5093" b="50942"/>
          <a:stretch/>
        </p:blipFill>
        <p:spPr>
          <a:xfrm>
            <a:off x="267130" y="5645650"/>
            <a:ext cx="3929865" cy="1001731"/>
          </a:xfrm>
          <a:prstGeom prst="rect">
            <a:avLst/>
          </a:prstGeom>
          <a:ln>
            <a:noFill/>
          </a:ln>
        </p:spPr>
      </p:pic>
    </p:spTree>
    <p:extLst>
      <p:ext uri="{BB962C8B-B14F-4D97-AF65-F5344CB8AC3E}">
        <p14:creationId xmlns:p14="http://schemas.microsoft.com/office/powerpoint/2010/main" val="875988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6371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AAC2-531E-4515-BF42-11B2079E8940}"/>
              </a:ext>
            </a:extLst>
          </p:cNvPr>
          <p:cNvSpPr>
            <a:spLocks noGrp="1"/>
          </p:cNvSpPr>
          <p:nvPr>
            <p:ph type="title"/>
          </p:nvPr>
        </p:nvSpPr>
        <p:spPr>
          <a:xfrm>
            <a:off x="255570" y="365126"/>
            <a:ext cx="8632861" cy="2208890"/>
          </a:xfrm>
        </p:spPr>
        <p:txBody>
          <a:bodyPr anchor="b" anchorCtr="0"/>
          <a:lstStyle/>
          <a:p>
            <a:r>
              <a:rPr lang="en-US"/>
              <a:t>Click to edit Master title style</a:t>
            </a:r>
            <a:endParaRPr lang="en-US" dirty="0"/>
          </a:p>
        </p:txBody>
      </p:sp>
      <p:sp>
        <p:nvSpPr>
          <p:cNvPr id="11" name="Text Placeholder 10"/>
          <p:cNvSpPr>
            <a:spLocks noGrp="1"/>
          </p:cNvSpPr>
          <p:nvPr>
            <p:ph type="body" sz="quarter" idx="15" hasCustomPrompt="1"/>
          </p:nvPr>
        </p:nvSpPr>
        <p:spPr>
          <a:xfrm>
            <a:off x="255570" y="2746593"/>
            <a:ext cx="8632861" cy="1353875"/>
          </a:xfrm>
          <a:noFill/>
        </p:spPr>
        <p:txBody>
          <a:bodyPr>
            <a:noAutofit/>
          </a:bodyPr>
          <a:lstStyle>
            <a:lvl1pPr marL="0" indent="0">
              <a:buNone/>
              <a:defRPr sz="2700" b="0" baseline="0">
                <a:solidFill>
                  <a:schemeClr val="bg1"/>
                </a:solidFill>
                <a:latin typeface="+mj-lt"/>
              </a:defRPr>
            </a:lvl1pPr>
          </a:lstStyle>
          <a:p>
            <a:pPr lvl="0"/>
            <a:r>
              <a:rPr lang="en-US" dirty="0"/>
              <a:t>Part #: Add part title (as a question)</a:t>
            </a:r>
          </a:p>
        </p:txBody>
      </p:sp>
      <p:pic>
        <p:nvPicPr>
          <p:cNvPr id="9" name="Picture 8" descr="Logo of National Center on Intensive Intervention at American Institutes for Research"/>
          <p:cNvPicPr>
            <a:picLocks noChangeAspect="1"/>
          </p:cNvPicPr>
          <p:nvPr userDrawn="1"/>
        </p:nvPicPr>
        <p:blipFill rotWithShape="1">
          <a:blip r:embed="rId2"/>
          <a:srcRect t="1279" b="37471"/>
          <a:stretch/>
        </p:blipFill>
        <p:spPr>
          <a:xfrm>
            <a:off x="5138" y="5204861"/>
            <a:ext cx="9144000" cy="1658278"/>
          </a:xfrm>
          <a:prstGeom prst="rect">
            <a:avLst/>
          </a:prstGeom>
        </p:spPr>
      </p:pic>
    </p:spTree>
    <p:extLst>
      <p:ext uri="{BB962C8B-B14F-4D97-AF65-F5344CB8AC3E}">
        <p14:creationId xmlns:p14="http://schemas.microsoft.com/office/powerpoint/2010/main" val="2744285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1279" b="2558"/>
          <a:stretch/>
        </p:blipFill>
        <p:spPr>
          <a:xfrm>
            <a:off x="1" y="4254500"/>
            <a:ext cx="9144000" cy="2603500"/>
          </a:xfrm>
          <a:prstGeom prst="rect">
            <a:avLst/>
          </a:prstGeom>
        </p:spPr>
      </p:pic>
      <p:pic>
        <p:nvPicPr>
          <p:cNvPr id="10" name="Picture 9"/>
          <p:cNvPicPr>
            <a:picLocks noChangeAspect="1"/>
          </p:cNvPicPr>
          <p:nvPr userDrawn="1"/>
        </p:nvPicPr>
        <p:blipFill rotWithShape="1">
          <a:blip r:embed="rId2"/>
          <a:srcRect l="51929" t="12057" r="5093" b="50942"/>
          <a:stretch/>
        </p:blipFill>
        <p:spPr>
          <a:xfrm>
            <a:off x="267129" y="5645648"/>
            <a:ext cx="3929865" cy="1001731"/>
          </a:xfrm>
          <a:prstGeom prst="rect">
            <a:avLst/>
          </a:prstGeom>
        </p:spPr>
      </p:pic>
      <p:sp>
        <p:nvSpPr>
          <p:cNvPr id="11" name="Rectangle 10"/>
          <p:cNvSpPr/>
          <p:nvPr userDrawn="1"/>
        </p:nvSpPr>
        <p:spPr>
          <a:xfrm>
            <a:off x="4710701" y="4592548"/>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8043" y="4677233"/>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043" y="4677233"/>
            <a:ext cx="4538445" cy="926801"/>
          </a:xfrm>
          <a:prstGeom prst="rect">
            <a:avLst/>
          </a:prstGeom>
        </p:spPr>
      </p:pic>
      <p:sp>
        <p:nvSpPr>
          <p:cNvPr id="15" name="Text Placeholder 14"/>
          <p:cNvSpPr>
            <a:spLocks noGrp="1"/>
          </p:cNvSpPr>
          <p:nvPr>
            <p:ph type="body" sz="quarter" idx="13" hasCustomPrompt="1"/>
          </p:nvPr>
        </p:nvSpPr>
        <p:spPr>
          <a:xfrm>
            <a:off x="278043" y="739793"/>
            <a:ext cx="8537184" cy="1851348"/>
          </a:xfrm>
        </p:spPr>
        <p:txBody>
          <a:bodyPr>
            <a:noAutofit/>
          </a:bodyPr>
          <a:lstStyle>
            <a:lvl1pPr marL="0" indent="0">
              <a:buNone/>
              <a:defRPr sz="5800" b="1" baseline="0">
                <a:latin typeface="+mj-lt"/>
              </a:defRPr>
            </a:lvl1pPr>
            <a:lvl5pPr>
              <a:defRPr/>
            </a:lvl5pPr>
          </a:lstStyle>
          <a:p>
            <a:pPr lvl="0"/>
            <a:r>
              <a:rPr lang="en-US" dirty="0"/>
              <a:t>Click to add main module title</a:t>
            </a:r>
          </a:p>
        </p:txBody>
      </p:sp>
      <p:sp>
        <p:nvSpPr>
          <p:cNvPr id="16" name="Text Placeholder 14"/>
          <p:cNvSpPr>
            <a:spLocks noGrp="1"/>
          </p:cNvSpPr>
          <p:nvPr>
            <p:ph type="body" sz="quarter" idx="14" hasCustomPrompt="1"/>
          </p:nvPr>
        </p:nvSpPr>
        <p:spPr>
          <a:xfrm>
            <a:off x="278043" y="2689360"/>
            <a:ext cx="8537184" cy="983651"/>
          </a:xfrm>
        </p:spPr>
        <p:txBody>
          <a:bodyPr>
            <a:noAutofit/>
          </a:bodyPr>
          <a:lstStyle>
            <a:lvl1pPr marL="0" indent="0">
              <a:buNone/>
              <a:defRPr sz="3600" b="0" baseline="0">
                <a:latin typeface="+mn-lt"/>
              </a:defRPr>
            </a:lvl1pPr>
            <a:lvl5pPr>
              <a:defRPr/>
            </a:lvl5pPr>
          </a:lstStyle>
          <a:p>
            <a:pPr lvl="0"/>
            <a:r>
              <a:rPr lang="en-US" dirty="0"/>
              <a:t>Click to add main module subtitle</a:t>
            </a:r>
          </a:p>
        </p:txBody>
      </p:sp>
    </p:spTree>
    <p:extLst>
      <p:ext uri="{BB962C8B-B14F-4D97-AF65-F5344CB8AC3E}">
        <p14:creationId xmlns:p14="http://schemas.microsoft.com/office/powerpoint/2010/main" val="633071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593919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9" name="Picture 8"/>
          <p:cNvPicPr>
            <a:picLocks noChangeAspect="1"/>
          </p:cNvPicPr>
          <p:nvPr userDrawn="1"/>
        </p:nvPicPr>
        <p:blipFill rotWithShape="1">
          <a:blip r:embed="rId2"/>
          <a:srcRect t="1279" b="37471"/>
          <a:stretch/>
        </p:blipFill>
        <p:spPr>
          <a:xfrm>
            <a:off x="5138" y="5204861"/>
            <a:ext cx="9144000" cy="1658278"/>
          </a:xfrm>
          <a:prstGeom prst="rect">
            <a:avLst/>
          </a:prstGeom>
        </p:spPr>
      </p:pic>
      <p:sp>
        <p:nvSpPr>
          <p:cNvPr id="3" name="Text Placeholder 2"/>
          <p:cNvSpPr>
            <a:spLocks noGrp="1"/>
          </p:cNvSpPr>
          <p:nvPr>
            <p:ph type="body" sz="quarter" idx="14" hasCustomPrompt="1"/>
          </p:nvPr>
        </p:nvSpPr>
        <p:spPr>
          <a:xfrm>
            <a:off x="266485" y="1638728"/>
            <a:ext cx="8621945" cy="935288"/>
          </a:xfrm>
        </p:spPr>
        <p:txBody>
          <a:bodyPr>
            <a:noAutofit/>
          </a:bodyPr>
          <a:lstStyle>
            <a:lvl1pPr marL="0" indent="0">
              <a:buNone/>
              <a:defRPr sz="3200" b="0" baseline="0"/>
            </a:lvl1pPr>
          </a:lstStyle>
          <a:p>
            <a:pPr lvl="0"/>
            <a:r>
              <a:rPr lang="en-US" dirty="0"/>
              <a:t>Click to add main module title (do not use a module #)</a:t>
            </a:r>
          </a:p>
        </p:txBody>
      </p:sp>
      <p:sp>
        <p:nvSpPr>
          <p:cNvPr id="11" name="Text Placeholder 10"/>
          <p:cNvSpPr>
            <a:spLocks noGrp="1"/>
          </p:cNvSpPr>
          <p:nvPr>
            <p:ph type="body" sz="quarter" idx="15" hasCustomPrompt="1"/>
          </p:nvPr>
        </p:nvSpPr>
        <p:spPr>
          <a:xfrm>
            <a:off x="255569" y="2746591"/>
            <a:ext cx="8632861" cy="1353875"/>
          </a:xfrm>
          <a:solidFill>
            <a:schemeClr val="accent3"/>
          </a:solidFill>
        </p:spPr>
        <p:txBody>
          <a:bodyPr>
            <a:noAutofit/>
          </a:bodyPr>
          <a:lstStyle>
            <a:lvl1pPr marL="0" indent="0">
              <a:buNone/>
              <a:defRPr sz="4400" b="0" baseline="0">
                <a:solidFill>
                  <a:schemeClr val="bg1"/>
                </a:solidFill>
                <a:latin typeface="+mj-lt"/>
              </a:defRPr>
            </a:lvl1pPr>
          </a:lstStyle>
          <a:p>
            <a:pPr lvl="0"/>
            <a:r>
              <a:rPr lang="en-US" dirty="0"/>
              <a:t>Part #: Add part title (as a question)</a:t>
            </a:r>
          </a:p>
        </p:txBody>
      </p:sp>
    </p:spTree>
    <p:extLst>
      <p:ext uri="{BB962C8B-B14F-4D97-AF65-F5344CB8AC3E}">
        <p14:creationId xmlns:p14="http://schemas.microsoft.com/office/powerpoint/2010/main" val="1409553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DAD61-9825-4777-A377-F968A2E84A1F}"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170450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DAD61-9825-4777-A377-F968A2E84A1F}"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B228F-51E9-46B2-8EFC-ABF8BE8383E7}" type="slidenum">
              <a:rPr lang="en-US" smtClean="0"/>
              <a:t>‹#›</a:t>
            </a:fld>
            <a:endParaRPr lang="en-US"/>
          </a:p>
        </p:txBody>
      </p:sp>
      <p:pic>
        <p:nvPicPr>
          <p:cNvPr id="10" name="Picture 9"/>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240763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597804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DAD61-9825-4777-A377-F968A2E84A1F}"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B228F-51E9-46B2-8EFC-ABF8BE8383E7}" type="slidenum">
              <a:rPr lang="en-US" smtClean="0"/>
              <a:t>‹#›</a:t>
            </a:fld>
            <a:endParaRPr lang="en-US"/>
          </a:p>
        </p:txBody>
      </p:sp>
      <p:pic>
        <p:nvPicPr>
          <p:cNvPr id="6" name="Picture 5"/>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558367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63717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DAD61-9825-4777-A377-F968A2E84A1F}"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B228F-51E9-46B2-8EFC-ABF8BE8383E7}" type="slidenum">
              <a:rPr lang="en-US" smtClean="0"/>
              <a:t>‹#›</a:t>
            </a:fld>
            <a:endParaRPr lang="en-US"/>
          </a:p>
        </p:txBody>
      </p:sp>
      <p:pic>
        <p:nvPicPr>
          <p:cNvPr id="5" name="Picture 4"/>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137963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303457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081386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7089920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63717F"/>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586974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9" name="Picture 8"/>
          <p:cNvPicPr>
            <a:picLocks noChangeAspect="1"/>
          </p:cNvPicPr>
          <p:nvPr userDrawn="1"/>
        </p:nvPicPr>
        <p:blipFill rotWithShape="1">
          <a:blip r:embed="rId2"/>
          <a:srcRect t="1279" b="37471"/>
          <a:stretch/>
        </p:blipFill>
        <p:spPr>
          <a:xfrm>
            <a:off x="5138" y="5204861"/>
            <a:ext cx="9144000" cy="1658278"/>
          </a:xfrm>
          <a:prstGeom prst="rect">
            <a:avLst/>
          </a:prstGeom>
        </p:spPr>
      </p:pic>
      <p:sp>
        <p:nvSpPr>
          <p:cNvPr id="3" name="Text Placeholder 2"/>
          <p:cNvSpPr>
            <a:spLocks noGrp="1"/>
          </p:cNvSpPr>
          <p:nvPr>
            <p:ph type="body" sz="quarter" idx="14" hasCustomPrompt="1"/>
          </p:nvPr>
        </p:nvSpPr>
        <p:spPr>
          <a:xfrm>
            <a:off x="266485" y="1638728"/>
            <a:ext cx="8621945" cy="935288"/>
          </a:xfrm>
        </p:spPr>
        <p:txBody>
          <a:bodyPr>
            <a:noAutofit/>
          </a:bodyPr>
          <a:lstStyle>
            <a:lvl1pPr marL="0" indent="0">
              <a:buNone/>
              <a:defRPr sz="3200" b="0" baseline="0"/>
            </a:lvl1pPr>
          </a:lstStyle>
          <a:p>
            <a:pPr lvl="0"/>
            <a:r>
              <a:rPr lang="en-US" dirty="0"/>
              <a:t>Click to add main module title (do not use a module #)</a:t>
            </a:r>
          </a:p>
        </p:txBody>
      </p:sp>
      <p:sp>
        <p:nvSpPr>
          <p:cNvPr id="11" name="Text Placeholder 10"/>
          <p:cNvSpPr>
            <a:spLocks noGrp="1"/>
          </p:cNvSpPr>
          <p:nvPr>
            <p:ph type="body" sz="quarter" idx="15" hasCustomPrompt="1"/>
          </p:nvPr>
        </p:nvSpPr>
        <p:spPr>
          <a:xfrm>
            <a:off x="255569" y="2746591"/>
            <a:ext cx="8632861" cy="1353875"/>
          </a:xfrm>
          <a:solidFill>
            <a:schemeClr val="accent3"/>
          </a:solidFill>
        </p:spPr>
        <p:txBody>
          <a:bodyPr>
            <a:noAutofit/>
          </a:bodyPr>
          <a:lstStyle>
            <a:lvl1pPr marL="0" indent="0">
              <a:buNone/>
              <a:defRPr sz="4400" b="0" baseline="0">
                <a:solidFill>
                  <a:schemeClr val="bg1"/>
                </a:solidFill>
                <a:latin typeface="+mj-lt"/>
              </a:defRPr>
            </a:lvl1pPr>
          </a:lstStyle>
          <a:p>
            <a:pPr lvl="0"/>
            <a:r>
              <a:rPr lang="en-US" dirty="0"/>
              <a:t>Part #: Add part title (as a question)</a:t>
            </a:r>
          </a:p>
        </p:txBody>
      </p:sp>
    </p:spTree>
    <p:extLst>
      <p:ext uri="{BB962C8B-B14F-4D97-AF65-F5344CB8AC3E}">
        <p14:creationId xmlns:p14="http://schemas.microsoft.com/office/powerpoint/2010/main" val="331241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DAD61-9825-4777-A377-F968A2E84A1F}"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85212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DAD61-9825-4777-A377-F968A2E84A1F}"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B228F-51E9-46B2-8EFC-ABF8BE8383E7}" type="slidenum">
              <a:rPr lang="en-US" smtClean="0"/>
              <a:t>‹#›</a:t>
            </a:fld>
            <a:endParaRPr lang="en-US"/>
          </a:p>
        </p:txBody>
      </p:sp>
      <p:pic>
        <p:nvPicPr>
          <p:cNvPr id="10" name="Picture 9"/>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774880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DAD61-9825-4777-A377-F968A2E84A1F}"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B228F-51E9-46B2-8EFC-ABF8BE8383E7}" type="slidenum">
              <a:rPr lang="en-US" smtClean="0"/>
              <a:t>‹#›</a:t>
            </a:fld>
            <a:endParaRPr lang="en-US"/>
          </a:p>
        </p:txBody>
      </p:sp>
      <p:pic>
        <p:nvPicPr>
          <p:cNvPr id="6" name="Picture 5"/>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477321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63717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DAD61-9825-4777-A377-F968A2E84A1F}"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B228F-51E9-46B2-8EFC-ABF8BE8383E7}" type="slidenum">
              <a:rPr lang="en-US" smtClean="0"/>
              <a:t>‹#›</a:t>
            </a:fld>
            <a:endParaRPr lang="en-US"/>
          </a:p>
        </p:txBody>
      </p:sp>
      <p:pic>
        <p:nvPicPr>
          <p:cNvPr id="5" name="Picture 4"/>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401973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879605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957029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371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DAD61-9825-4777-A377-F968A2E84A1F}" type="datetimeFigureOut">
              <a:rPr lang="en-US" smtClean="0"/>
              <a:t>9/12/2019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228F-51E9-46B2-8EFC-ABF8BE8383E7}" type="slidenum">
              <a:rPr lang="en-US" smtClean="0"/>
              <a:t>‹#›</a:t>
            </a:fld>
            <a:endParaRPr lang="en-US"/>
          </a:p>
        </p:txBody>
      </p:sp>
    </p:spTree>
    <p:extLst>
      <p:ext uri="{BB962C8B-B14F-4D97-AF65-F5344CB8AC3E}">
        <p14:creationId xmlns:p14="http://schemas.microsoft.com/office/powerpoint/2010/main" val="256428080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12" r:id="rId13"/>
    <p:sldLayoutId id="214748371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371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DAD61-9825-4777-A377-F968A2E84A1F}" type="datetimeFigureOut">
              <a:rPr lang="en-US" smtClean="0"/>
              <a:t>9/12/2019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228F-51E9-46B2-8EFC-ABF8BE8383E7}" type="slidenum">
              <a:rPr lang="en-US" smtClean="0"/>
              <a:t>‹#›</a:t>
            </a:fld>
            <a:endParaRPr lang="en-US"/>
          </a:p>
        </p:txBody>
      </p:sp>
    </p:spTree>
    <p:extLst>
      <p:ext uri="{BB962C8B-B14F-4D97-AF65-F5344CB8AC3E}">
        <p14:creationId xmlns:p14="http://schemas.microsoft.com/office/powerpoint/2010/main" val="360347087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3.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5" Type="http://schemas.openxmlformats.org/officeDocument/2006/relationships/image" Target="../media/image9.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9D9117-FC55-4143-A3F5-6CAA3768082C}"/>
              </a:ext>
            </a:extLst>
          </p:cNvPr>
          <p:cNvSpPr>
            <a:spLocks noGrp="1"/>
          </p:cNvSpPr>
          <p:nvPr>
            <p:ph type="title"/>
          </p:nvPr>
        </p:nvSpPr>
        <p:spPr>
          <a:xfrm>
            <a:off x="297952" y="244700"/>
            <a:ext cx="8548097" cy="2420254"/>
          </a:xfrm>
        </p:spPr>
        <p:txBody>
          <a:bodyPr/>
          <a:lstStyle/>
          <a:p>
            <a:r>
              <a:rPr lang="en-US" sz="5400" dirty="0">
                <a:solidFill>
                  <a:srgbClr val="01295F"/>
                </a:solidFill>
              </a:rPr>
              <a:t>Module 7 </a:t>
            </a:r>
            <a:br>
              <a:rPr lang="en-US" sz="5400" dirty="0">
                <a:solidFill>
                  <a:srgbClr val="01295F"/>
                </a:solidFill>
              </a:rPr>
            </a:br>
            <a:r>
              <a:rPr lang="en-US" sz="5400" dirty="0">
                <a:solidFill>
                  <a:srgbClr val="01295F"/>
                </a:solidFill>
              </a:rPr>
              <a:t>Data-Based Decision Making</a:t>
            </a:r>
          </a:p>
        </p:txBody>
      </p:sp>
      <p:sp>
        <p:nvSpPr>
          <p:cNvPr id="3" name="Text Placeholder 2"/>
          <p:cNvSpPr>
            <a:spLocks noGrp="1"/>
          </p:cNvSpPr>
          <p:nvPr>
            <p:ph type="body" sz="quarter" idx="14"/>
          </p:nvPr>
        </p:nvSpPr>
        <p:spPr>
          <a:xfrm>
            <a:off x="297951" y="2949634"/>
            <a:ext cx="8537184" cy="737738"/>
          </a:xfrm>
        </p:spPr>
        <p:txBody>
          <a:bodyPr/>
          <a:lstStyle/>
          <a:p>
            <a:r>
              <a:rPr lang="en-US" sz="2000" dirty="0"/>
              <a:t>Jennifer Freeman, PhD</a:t>
            </a:r>
          </a:p>
          <a:p>
            <a:r>
              <a:rPr lang="en-US" sz="2000" dirty="0"/>
              <a:t>Don Briere, PhD</a:t>
            </a:r>
          </a:p>
          <a:p>
            <a:r>
              <a:rPr lang="en-US" sz="2000" dirty="0"/>
              <a:t>Brandi Simonsen, PhD</a:t>
            </a:r>
          </a:p>
          <a:p>
            <a:endParaRPr lang="en-US" dirty="0"/>
          </a:p>
        </p:txBody>
      </p:sp>
    </p:spTree>
    <p:extLst>
      <p:ext uri="{BB962C8B-B14F-4D97-AF65-F5344CB8AC3E}">
        <p14:creationId xmlns:p14="http://schemas.microsoft.com/office/powerpoint/2010/main" val="2415807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1295F"/>
                </a:solidFill>
              </a:rPr>
              <a:t>General Process for Identifying Classroom Problems/Issues</a:t>
            </a:r>
          </a:p>
        </p:txBody>
      </p:sp>
      <p:sp>
        <p:nvSpPr>
          <p:cNvPr id="5" name="Content Placeholder 4"/>
          <p:cNvSpPr>
            <a:spLocks noGrp="1"/>
          </p:cNvSpPr>
          <p:nvPr>
            <p:ph idx="1"/>
          </p:nvPr>
        </p:nvSpPr>
        <p:spPr/>
        <p:txBody>
          <a:bodyPr>
            <a:normAutofit fontScale="92500" lnSpcReduction="10000"/>
          </a:bodyPr>
          <a:lstStyle/>
          <a:p>
            <a:r>
              <a:rPr lang="en-US" sz="2400" b="1" dirty="0">
                <a:solidFill>
                  <a:schemeClr val="bg1"/>
                </a:solidFill>
              </a:rPr>
              <a:t>What data to monitor</a:t>
            </a:r>
          </a:p>
          <a:p>
            <a:pPr lvl="1"/>
            <a:r>
              <a:rPr lang="en-US" sz="2000" dirty="0">
                <a:solidFill>
                  <a:schemeClr val="bg1"/>
                </a:solidFill>
              </a:rPr>
              <a:t>Student Academic and Behavior Outcomes</a:t>
            </a:r>
          </a:p>
          <a:p>
            <a:pPr lvl="1"/>
            <a:r>
              <a:rPr lang="en-US" sz="2000" dirty="0">
                <a:solidFill>
                  <a:schemeClr val="bg1"/>
                </a:solidFill>
              </a:rPr>
              <a:t>Fidelity of implementation </a:t>
            </a:r>
          </a:p>
          <a:p>
            <a:pPr lvl="2"/>
            <a:r>
              <a:rPr lang="en-US" sz="1600" dirty="0">
                <a:solidFill>
                  <a:schemeClr val="bg1"/>
                </a:solidFill>
              </a:rPr>
              <a:t>Are we doing what we planned to do?</a:t>
            </a:r>
          </a:p>
          <a:p>
            <a:r>
              <a:rPr lang="en-US" sz="2400" b="1" dirty="0">
                <a:solidFill>
                  <a:schemeClr val="bg1"/>
                </a:solidFill>
              </a:rPr>
              <a:t>What question to answer</a:t>
            </a:r>
          </a:p>
          <a:p>
            <a:pPr lvl="1">
              <a:spcAft>
                <a:spcPts val="1200"/>
              </a:spcAft>
            </a:pPr>
            <a:r>
              <a:rPr lang="en-US" sz="2000" dirty="0">
                <a:solidFill>
                  <a:schemeClr val="bg1"/>
                </a:solidFill>
              </a:rPr>
              <a:t>Do we have a problem?</a:t>
            </a:r>
          </a:p>
          <a:p>
            <a:r>
              <a:rPr lang="en-US" sz="2400" b="1" dirty="0">
                <a:solidFill>
                  <a:schemeClr val="bg1"/>
                </a:solidFill>
              </a:rPr>
              <a:t>What questions to ask of Level, Trend, Peaks</a:t>
            </a:r>
          </a:p>
          <a:p>
            <a:pPr lvl="1"/>
            <a:r>
              <a:rPr lang="en-US" sz="2000" dirty="0">
                <a:solidFill>
                  <a:schemeClr val="bg1"/>
                </a:solidFill>
              </a:rPr>
              <a:t>How do our data compare with last week/month/year?</a:t>
            </a:r>
          </a:p>
          <a:p>
            <a:pPr lvl="1"/>
            <a:r>
              <a:rPr lang="en-US" sz="2000" dirty="0">
                <a:solidFill>
                  <a:schemeClr val="bg1"/>
                </a:solidFill>
              </a:rPr>
              <a:t>How do our data compare with school and grade level norms?</a:t>
            </a:r>
          </a:p>
          <a:p>
            <a:pPr lvl="1">
              <a:spcAft>
                <a:spcPts val="1200"/>
              </a:spcAft>
            </a:pPr>
            <a:r>
              <a:rPr lang="en-US" sz="2000" dirty="0">
                <a:solidFill>
                  <a:schemeClr val="bg1"/>
                </a:solidFill>
              </a:rPr>
              <a:t>How do our data compare with our preferred/expected status?</a:t>
            </a:r>
          </a:p>
          <a:p>
            <a:r>
              <a:rPr lang="en-US" sz="2400" b="1" dirty="0">
                <a:solidFill>
                  <a:schemeClr val="bg1"/>
                </a:solidFill>
              </a:rPr>
              <a:t>If a problem is identified, then ask</a:t>
            </a:r>
          </a:p>
          <a:p>
            <a:pPr lvl="1"/>
            <a:r>
              <a:rPr lang="en-US" sz="2000" dirty="0">
                <a:solidFill>
                  <a:schemeClr val="bg1"/>
                </a:solidFill>
              </a:rPr>
              <a:t>What are the data we need to make a good decision?</a:t>
            </a:r>
          </a:p>
        </p:txBody>
      </p:sp>
    </p:spTree>
    <p:extLst>
      <p:ext uri="{BB962C8B-B14F-4D97-AF65-F5344CB8AC3E}">
        <p14:creationId xmlns:p14="http://schemas.microsoft.com/office/powerpoint/2010/main" val="430278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txBox="1">
            <a:spLocks/>
          </p:cNvSpPr>
          <p:nvPr/>
        </p:nvSpPr>
        <p:spPr>
          <a:xfrm>
            <a:off x="153104" y="118200"/>
            <a:ext cx="3474516" cy="3426350"/>
          </a:xfrm>
          <a:prstGeom prst="rect">
            <a:avLst/>
          </a:prstGeom>
          <a:solidFill>
            <a:srgbClr val="005493"/>
          </a:solidFill>
          <a:ln w="38100">
            <a:solidFill>
              <a:srgbClr val="005493"/>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en-US" sz="3200" b="0" cap="small" dirty="0">
                <a:solidFill>
                  <a:srgbClr val="FFFFFF"/>
                </a:solidFill>
                <a:latin typeface="Franklin Gothic Book"/>
              </a:rPr>
              <a:t>PBIS Technical Guide on Using Data to Support Implementation of Positive Classroom Behavior Support </a:t>
            </a:r>
            <a:endParaRPr lang="en-US" sz="3200" b="0" dirty="0">
              <a:solidFill>
                <a:srgbClr val="FFFFFF"/>
              </a:solidFill>
              <a:latin typeface="Franklin Gothic Book"/>
            </a:endParaRPr>
          </a:p>
        </p:txBody>
      </p:sp>
      <p:pic>
        <p:nvPicPr>
          <p:cNvPr id="8" name="Picture 7" descr="Image of the technical brief for PBIS Technical Guide on Using Data to Support Implementation of Positive Classroom Behavior Support"/>
          <p:cNvPicPr>
            <a:picLocks noChangeAspect="1"/>
          </p:cNvPicPr>
          <p:nvPr/>
        </p:nvPicPr>
        <p:blipFill>
          <a:blip r:embed="rId2"/>
          <a:stretch>
            <a:fillRect/>
          </a:stretch>
        </p:blipFill>
        <p:spPr>
          <a:xfrm>
            <a:off x="3802654" y="216088"/>
            <a:ext cx="4278117" cy="5761773"/>
          </a:xfrm>
          <a:prstGeom prst="rect">
            <a:avLst/>
          </a:prstGeom>
          <a:ln w="38100">
            <a:solidFill>
              <a:srgbClr val="005493"/>
            </a:solidFill>
          </a:ln>
        </p:spPr>
      </p:pic>
      <p:grpSp>
        <p:nvGrpSpPr>
          <p:cNvPr id="2" name="Group 1">
            <a:extLst>
              <a:ext uri="{C183D7F6-B498-43B3-948B-1728B52AA6E4}">
                <adec:decorative xmlns:adec="http://schemas.microsoft.com/office/drawing/2017/decorative" val="1"/>
              </a:ext>
            </a:extLst>
          </p:cNvPr>
          <p:cNvGrpSpPr/>
          <p:nvPr/>
        </p:nvGrpSpPr>
        <p:grpSpPr>
          <a:xfrm>
            <a:off x="8220976" y="69008"/>
            <a:ext cx="836764" cy="836764"/>
            <a:chOff x="5842000" y="2663825"/>
            <a:chExt cx="2286000" cy="2209800"/>
          </a:xfrm>
          <a:solidFill>
            <a:schemeClr val="accent1">
              <a:lumMod val="90000"/>
              <a:alpha val="50000"/>
            </a:schemeClr>
          </a:solidFill>
        </p:grpSpPr>
        <p:sp>
          <p:nvSpPr>
            <p:cNvPr id="3" name="Oval 5"/>
            <p:cNvSpPr>
              <a:spLocks noChangeArrowheads="1"/>
            </p:cNvSpPr>
            <p:nvPr/>
          </p:nvSpPr>
          <p:spPr bwMode="auto">
            <a:xfrm>
              <a:off x="5842000" y="2663825"/>
              <a:ext cx="2286000" cy="2209800"/>
            </a:xfrm>
            <a:prstGeom prst="ellipse">
              <a:avLst/>
            </a:prstGeom>
            <a:grpFill/>
            <a:ln w="63500">
              <a:solidFill>
                <a:schemeClr val="accent1">
                  <a:lumMod val="50000"/>
                </a:schemeClr>
              </a:solidFill>
              <a:round/>
              <a:headEnd/>
              <a:tailEnd/>
            </a:ln>
          </p:spPr>
          <p:txBody>
            <a:bodyPr wrap="none" anchor="ctr">
              <a:prstTxWarp prst="textNoShape">
                <a:avLst/>
              </a:prstTxWarp>
            </a:bodyPr>
            <a:lstStyle/>
            <a:p>
              <a:pPr algn="ctr" defTabSz="457200"/>
              <a:endParaRPr lang="en-US" sz="2000" b="1">
                <a:solidFill>
                  <a:srgbClr val="000000"/>
                </a:solidFill>
              </a:endParaRPr>
            </a:p>
          </p:txBody>
        </p:sp>
        <p:sp>
          <p:nvSpPr>
            <p:cNvPr id="4" name="Text Box 9"/>
            <p:cNvSpPr txBox="1">
              <a:spLocks noChangeArrowheads="1"/>
            </p:cNvSpPr>
            <p:nvPr/>
          </p:nvSpPr>
          <p:spPr bwMode="auto">
            <a:xfrm rot="2905354">
              <a:off x="6364400" y="3355664"/>
              <a:ext cx="1409178" cy="769444"/>
            </a:xfrm>
            <a:prstGeom prst="rect">
              <a:avLst/>
            </a:prstGeom>
            <a:noFill/>
            <a:ln w="9525">
              <a:noFill/>
              <a:miter lim="800000"/>
              <a:headEnd/>
              <a:tailEnd/>
            </a:ln>
          </p:spPr>
          <p:txBody>
            <a:bodyPr wrap="none">
              <a:prstTxWarp prst="textNoShape">
                <a:avLst/>
              </a:prstTxWarp>
              <a:spAutoFit/>
            </a:bodyPr>
            <a:lstStyle/>
            <a:p>
              <a:pPr algn="ctr" defTabSz="457200" eaLnBrk="0" hangingPunct="0"/>
              <a:r>
                <a:rPr lang="en-US" sz="1400" b="1" dirty="0">
                  <a:solidFill>
                    <a:schemeClr val="bg1"/>
                  </a:solidFill>
                  <a:latin typeface="Franklin Gothic Medium"/>
                  <a:ea typeface="Arial" pitchFamily="-1" charset="0"/>
                  <a:cs typeface="Arial" pitchFamily="-1" charset="0"/>
                </a:rPr>
                <a:t>DATA</a:t>
              </a:r>
              <a:endParaRPr lang="en-US" sz="2000" b="1" dirty="0">
                <a:solidFill>
                  <a:schemeClr val="bg1"/>
                </a:solidFill>
                <a:latin typeface="Franklin Gothic Medium"/>
                <a:ea typeface="Arial" pitchFamily="-1" charset="0"/>
                <a:cs typeface="Arial" pitchFamily="-1" charset="0"/>
              </a:endParaRPr>
            </a:p>
          </p:txBody>
        </p:sp>
      </p:grpSp>
      <p:sp>
        <p:nvSpPr>
          <p:cNvPr id="5" name="Title 4" hidden="1">
            <a:extLst>
              <a:ext uri="{FF2B5EF4-FFF2-40B4-BE49-F238E27FC236}">
                <a16:creationId xmlns:a16="http://schemas.microsoft.com/office/drawing/2014/main" id="{2F8140A7-3BF8-4768-B8DD-F2734D7A09B0}"/>
              </a:ext>
            </a:extLst>
          </p:cNvPr>
          <p:cNvSpPr>
            <a:spLocks noGrp="1"/>
          </p:cNvSpPr>
          <p:nvPr>
            <p:ph type="title"/>
          </p:nvPr>
        </p:nvSpPr>
        <p:spPr/>
        <p:txBody>
          <a:bodyPr>
            <a:normAutofit fontScale="90000"/>
          </a:bodyPr>
          <a:lstStyle/>
          <a:p>
            <a:r>
              <a:rPr lang="en-US" cap="small" dirty="0">
                <a:solidFill>
                  <a:srgbClr val="FFFFFF"/>
                </a:solidFill>
                <a:latin typeface="Franklin Gothic Book"/>
              </a:rPr>
              <a:t>PBIS Technical Guide on Using Data to Support Implementation of Positive Classroom Behavior Support </a:t>
            </a:r>
            <a:br>
              <a:rPr lang="en-US" dirty="0">
                <a:solidFill>
                  <a:srgbClr val="FFFFFF"/>
                </a:solidFill>
                <a:latin typeface="Franklin Gothic Book"/>
              </a:rPr>
            </a:br>
            <a:endParaRPr lang="en-US" dirty="0"/>
          </a:p>
        </p:txBody>
      </p:sp>
    </p:spTree>
    <p:extLst>
      <p:ext uri="{BB962C8B-B14F-4D97-AF65-F5344CB8AC3E}">
        <p14:creationId xmlns:p14="http://schemas.microsoft.com/office/powerpoint/2010/main" val="2371513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w chart asking if the core/enhanced features of practices implemented with fidelity">
            <a:extLst>
              <a:ext uri="{FF2B5EF4-FFF2-40B4-BE49-F238E27FC236}">
                <a16:creationId xmlns:a16="http://schemas.microsoft.com/office/drawing/2014/main" id="{32E241AB-03F4-4AC4-9B6F-FEDD6535E1D0}"/>
              </a:ext>
            </a:extLst>
          </p:cNvPr>
          <p:cNvPicPr>
            <a:picLocks noChangeAspect="1"/>
          </p:cNvPicPr>
          <p:nvPr/>
        </p:nvPicPr>
        <p:blipFill>
          <a:blip r:embed="rId2"/>
          <a:stretch>
            <a:fillRect/>
          </a:stretch>
        </p:blipFill>
        <p:spPr>
          <a:xfrm>
            <a:off x="0" y="100743"/>
            <a:ext cx="9144000" cy="6139278"/>
          </a:xfrm>
          <a:prstGeom prst="rect">
            <a:avLst/>
          </a:prstGeom>
        </p:spPr>
      </p:pic>
      <p:sp>
        <p:nvSpPr>
          <p:cNvPr id="3" name="Title 2" hidden="1">
            <a:extLst>
              <a:ext uri="{FF2B5EF4-FFF2-40B4-BE49-F238E27FC236}">
                <a16:creationId xmlns:a16="http://schemas.microsoft.com/office/drawing/2014/main" id="{B1D0A8CE-D9FD-4F60-B9B3-F06D50344F58}"/>
              </a:ext>
            </a:extLst>
          </p:cNvPr>
          <p:cNvSpPr>
            <a:spLocks noGrp="1"/>
          </p:cNvSpPr>
          <p:nvPr>
            <p:ph type="title"/>
          </p:nvPr>
        </p:nvSpPr>
        <p:spPr/>
        <p:txBody>
          <a:bodyPr/>
          <a:lstStyle/>
          <a:p>
            <a:r>
              <a:rPr lang="en-US" dirty="0"/>
              <a:t>How to establish whether an action plan is needed.</a:t>
            </a:r>
          </a:p>
        </p:txBody>
      </p:sp>
    </p:spTree>
    <p:extLst>
      <p:ext uri="{BB962C8B-B14F-4D97-AF65-F5344CB8AC3E}">
        <p14:creationId xmlns:p14="http://schemas.microsoft.com/office/powerpoint/2010/main" val="125707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w chart asking if the core/enhanced features of practices implemented with fidelity - and questioning How would you know?">
            <a:extLst>
              <a:ext uri="{FF2B5EF4-FFF2-40B4-BE49-F238E27FC236}">
                <a16:creationId xmlns:a16="http://schemas.microsoft.com/office/drawing/2014/main" id="{3C2FFC27-31D8-4BDB-915C-4CF9C93A6330}"/>
              </a:ext>
            </a:extLst>
          </p:cNvPr>
          <p:cNvPicPr>
            <a:picLocks noChangeAspect="1"/>
          </p:cNvPicPr>
          <p:nvPr/>
        </p:nvPicPr>
        <p:blipFill>
          <a:blip r:embed="rId2"/>
          <a:stretch>
            <a:fillRect/>
          </a:stretch>
        </p:blipFill>
        <p:spPr>
          <a:xfrm>
            <a:off x="0" y="74653"/>
            <a:ext cx="9144000" cy="6099094"/>
          </a:xfrm>
          <a:prstGeom prst="rect">
            <a:avLst/>
          </a:prstGeom>
        </p:spPr>
      </p:pic>
      <p:sp>
        <p:nvSpPr>
          <p:cNvPr id="3" name="Title 2" hidden="1">
            <a:extLst>
              <a:ext uri="{FF2B5EF4-FFF2-40B4-BE49-F238E27FC236}">
                <a16:creationId xmlns:a16="http://schemas.microsoft.com/office/drawing/2014/main" id="{8C05D306-6EDC-4EE5-86B6-5EDB497E397B}"/>
              </a:ext>
            </a:extLst>
          </p:cNvPr>
          <p:cNvSpPr>
            <a:spLocks noGrp="1"/>
          </p:cNvSpPr>
          <p:nvPr>
            <p:ph type="title"/>
          </p:nvPr>
        </p:nvSpPr>
        <p:spPr/>
        <p:txBody>
          <a:bodyPr/>
          <a:lstStyle/>
          <a:p>
            <a:r>
              <a:rPr lang="en-US" dirty="0"/>
              <a:t>How would you know it is with fidelity?</a:t>
            </a:r>
          </a:p>
        </p:txBody>
      </p:sp>
    </p:spTree>
    <p:extLst>
      <p:ext uri="{BB962C8B-B14F-4D97-AF65-F5344CB8AC3E}">
        <p14:creationId xmlns:p14="http://schemas.microsoft.com/office/powerpoint/2010/main" val="1920727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315721" y="208721"/>
            <a:ext cx="3854244" cy="1958009"/>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1. Are core/enhanced features of practices implemented with </a:t>
            </a:r>
            <a:r>
              <a:rPr lang="en-US" sz="2800" b="1" i="1" dirty="0">
                <a:solidFill>
                  <a:prstClr val="white"/>
                </a:solidFill>
              </a:rPr>
              <a:t>fidelity</a:t>
            </a:r>
            <a:r>
              <a:rPr lang="en-US" sz="2800" dirty="0">
                <a:solidFill>
                  <a:prstClr val="white"/>
                </a:solidFill>
              </a:rPr>
              <a:t>?</a:t>
            </a:r>
          </a:p>
        </p:txBody>
      </p:sp>
      <p:sp>
        <p:nvSpPr>
          <p:cNvPr id="3" name="Oval Callout 2"/>
          <p:cNvSpPr/>
          <p:nvPr/>
        </p:nvSpPr>
        <p:spPr>
          <a:xfrm>
            <a:off x="457199" y="628735"/>
            <a:ext cx="3008670" cy="1348137"/>
          </a:xfrm>
          <a:prstGeom prst="wedgeEllipseCallout">
            <a:avLst>
              <a:gd name="adj1" fmla="val 89035"/>
              <a:gd name="adj2" fmla="val -39881"/>
            </a:avLst>
          </a:prstGeom>
          <a:solidFill>
            <a:schemeClr val="accent2">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effectLst>
                  <a:outerShdw blurRad="38100" dist="38100" dir="2700000" algn="tl">
                    <a:srgbClr val="000000">
                      <a:alpha val="43137"/>
                    </a:srgbClr>
                  </a:outerShdw>
                </a:effectLst>
              </a:rPr>
              <a:t>How </a:t>
            </a:r>
            <a:r>
              <a:rPr lang="en-US" sz="2800" b="1">
                <a:solidFill>
                  <a:schemeClr val="bg1"/>
                </a:solidFill>
                <a:effectLst>
                  <a:outerShdw blurRad="38100" dist="38100" dir="2700000" algn="tl">
                    <a:srgbClr val="000000">
                      <a:alpha val="43137"/>
                    </a:srgbClr>
                  </a:outerShdw>
                </a:effectLst>
              </a:rPr>
              <a:t>would you know?</a:t>
            </a:r>
          </a:p>
        </p:txBody>
      </p:sp>
      <p:pic>
        <p:nvPicPr>
          <p:cNvPr id="4" name="Picture 3" descr="Chart looking at Assessing Fidelity and Critical features, Types of Tools and Resources , Examples of use and Non Examples of Use from Page 7 of the guideboo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5374" y="2242300"/>
            <a:ext cx="5570330" cy="3915614"/>
          </a:xfrm>
          <a:prstGeom prst="rect">
            <a:avLst/>
          </a:prstGeom>
        </p:spPr>
      </p:pic>
      <p:sp>
        <p:nvSpPr>
          <p:cNvPr id="5" name="Rectangle 4"/>
          <p:cNvSpPr/>
          <p:nvPr/>
        </p:nvSpPr>
        <p:spPr>
          <a:xfrm>
            <a:off x="6556410" y="5744817"/>
            <a:ext cx="1812338" cy="345432"/>
          </a:xfrm>
          <a:prstGeom prst="rect">
            <a:avLst/>
          </a:prstGeom>
          <a:solidFill>
            <a:schemeClr val="accent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chemeClr val="bg1"/>
                </a:solidFill>
              </a:rPr>
              <a:t>Page 7</a:t>
            </a:r>
          </a:p>
        </p:txBody>
      </p:sp>
      <p:sp>
        <p:nvSpPr>
          <p:cNvPr id="6" name="Content Placeholder 2"/>
          <p:cNvSpPr txBox="1">
            <a:spLocks/>
          </p:cNvSpPr>
          <p:nvPr/>
        </p:nvSpPr>
        <p:spPr>
          <a:xfrm>
            <a:off x="172528" y="2486625"/>
            <a:ext cx="2950234" cy="2985308"/>
          </a:xfrm>
          <a:prstGeom prst="rect">
            <a:avLst/>
          </a:prstGeom>
          <a:solidFill>
            <a:schemeClr val="accent2">
              <a:lumMod val="50000"/>
            </a:schemeClr>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12713" indent="0">
              <a:buClr>
                <a:schemeClr val="bg1"/>
              </a:buClr>
              <a:buNone/>
            </a:pPr>
            <a:r>
              <a:rPr lang="en-US" sz="2400" b="1" dirty="0">
                <a:solidFill>
                  <a:prstClr val="white"/>
                </a:solidFill>
              </a:rPr>
              <a:t>Self-Assessment</a:t>
            </a:r>
          </a:p>
          <a:p>
            <a:pPr marL="112713" indent="0">
              <a:buClr>
                <a:schemeClr val="bg1"/>
              </a:buClr>
              <a:buNone/>
            </a:pPr>
            <a:r>
              <a:rPr lang="en-US" sz="2400" b="1" dirty="0">
                <a:solidFill>
                  <a:prstClr val="white"/>
                </a:solidFill>
              </a:rPr>
              <a:t>Direct observation checklists</a:t>
            </a:r>
          </a:p>
          <a:p>
            <a:pPr marL="112713" indent="0">
              <a:buClr>
                <a:schemeClr val="bg1"/>
              </a:buClr>
              <a:buNone/>
            </a:pPr>
            <a:r>
              <a:rPr lang="en-US" sz="2400" b="1" dirty="0">
                <a:solidFill>
                  <a:prstClr val="white"/>
                </a:solidFill>
              </a:rPr>
              <a:t>Direct observation of specific skills</a:t>
            </a:r>
          </a:p>
          <a:p>
            <a:pPr marL="112713" indent="0">
              <a:buClr>
                <a:schemeClr val="bg1"/>
              </a:buClr>
              <a:buNone/>
            </a:pPr>
            <a:r>
              <a:rPr lang="en-US" sz="2400" b="1" dirty="0">
                <a:solidFill>
                  <a:prstClr val="white"/>
                </a:solidFill>
              </a:rPr>
              <a:t>Self-management of specific skills </a:t>
            </a:r>
          </a:p>
          <a:p>
            <a:pPr>
              <a:buClr>
                <a:srgbClr val="1CADE4"/>
              </a:buClr>
            </a:pPr>
            <a:endParaRPr lang="en-US" b="1" dirty="0">
              <a:solidFill>
                <a:prstClr val="white"/>
              </a:solidFill>
            </a:endParaRPr>
          </a:p>
        </p:txBody>
      </p:sp>
      <p:sp>
        <p:nvSpPr>
          <p:cNvPr id="7" name="Right Arrow 6">
            <a:extLst>
              <a:ext uri="{C183D7F6-B498-43B3-948B-1728B52AA6E4}">
                <adec:decorative xmlns:adec="http://schemas.microsoft.com/office/drawing/2017/decorative" val="1"/>
              </a:ext>
            </a:extLst>
          </p:cNvPr>
          <p:cNvSpPr/>
          <p:nvPr/>
        </p:nvSpPr>
        <p:spPr>
          <a:xfrm>
            <a:off x="2739334" y="5106742"/>
            <a:ext cx="937591" cy="730382"/>
          </a:xfrm>
          <a:prstGeom prst="rightArrow">
            <a:avLst>
              <a:gd name="adj1" fmla="val 41388"/>
              <a:gd name="adj2" fmla="val 62992"/>
            </a:avLst>
          </a:prstGeom>
          <a:solidFill>
            <a:schemeClr val="accent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itle 7" hidden="1">
            <a:extLst>
              <a:ext uri="{FF2B5EF4-FFF2-40B4-BE49-F238E27FC236}">
                <a16:creationId xmlns:a16="http://schemas.microsoft.com/office/drawing/2014/main" id="{B18BFACD-FFE9-4407-BC6E-F01B8DFD7E0C}"/>
              </a:ext>
            </a:extLst>
          </p:cNvPr>
          <p:cNvSpPr>
            <a:spLocks noGrp="1"/>
          </p:cNvSpPr>
          <p:nvPr>
            <p:ph type="title"/>
          </p:nvPr>
        </p:nvSpPr>
        <p:spPr/>
        <p:txBody>
          <a:bodyPr/>
          <a:lstStyle/>
          <a:p>
            <a:r>
              <a:rPr lang="en-US" dirty="0"/>
              <a:t>Think about step 1</a:t>
            </a:r>
          </a:p>
        </p:txBody>
      </p:sp>
    </p:spTree>
    <p:extLst>
      <p:ext uri="{BB962C8B-B14F-4D97-AF65-F5344CB8AC3E}">
        <p14:creationId xmlns:p14="http://schemas.microsoft.com/office/powerpoint/2010/main" val="3513135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FD97F57-8C53-4A60-8DB5-8DFEDEB3C549}"/>
              </a:ext>
            </a:extLst>
          </p:cNvPr>
          <p:cNvSpPr>
            <a:spLocks noGrp="1"/>
          </p:cNvSpPr>
          <p:nvPr>
            <p:ph type="title"/>
          </p:nvPr>
        </p:nvSpPr>
        <p:spPr>
          <a:xfrm>
            <a:off x="628650" y="365125"/>
            <a:ext cx="7886700" cy="1325563"/>
          </a:xfrm>
        </p:spPr>
        <p:txBody>
          <a:bodyPr/>
          <a:lstStyle/>
          <a:p>
            <a:r>
              <a:rPr lang="en-US" b="1" kern="0" dirty="0">
                <a:solidFill>
                  <a:srgbClr val="001C54"/>
                </a:solidFill>
                <a:ea typeface="ヒラギノ角ゴ Pro W3" pitchFamily="-65" charset="-128"/>
                <a:cs typeface="ヒラギノ角ゴ Pro W3" pitchFamily="-65" charset="-128"/>
              </a:rPr>
              <a:t>Activity 7.1</a:t>
            </a:r>
            <a:endParaRPr lang="en-US" dirty="0"/>
          </a:p>
        </p:txBody>
      </p:sp>
      <p:sp>
        <p:nvSpPr>
          <p:cNvPr id="3" name="Content Placeholder 2">
            <a:extLst>
              <a:ext uri="{FF2B5EF4-FFF2-40B4-BE49-F238E27FC236}">
                <a16:creationId xmlns:a16="http://schemas.microsoft.com/office/drawing/2014/main" id="{B8EACC83-15D4-0D45-8D8A-E1D764344C9F}"/>
              </a:ext>
            </a:extLst>
          </p:cNvPr>
          <p:cNvSpPr>
            <a:spLocks noGrp="1"/>
          </p:cNvSpPr>
          <p:nvPr>
            <p:ph idx="4294967295"/>
          </p:nvPr>
        </p:nvSpPr>
        <p:spPr>
          <a:xfrm>
            <a:off x="0" y="1544638"/>
            <a:ext cx="6180138" cy="4510087"/>
          </a:xfrm>
        </p:spPr>
        <p:txBody>
          <a:bodyPr>
            <a:normAutofit/>
          </a:bodyPr>
          <a:lstStyle/>
          <a:p>
            <a:r>
              <a:rPr lang="en-US">
                <a:solidFill>
                  <a:schemeClr val="bg1"/>
                </a:solidFill>
              </a:rPr>
              <a:t>A closer look at one tool….available free at nepbis.org</a:t>
            </a:r>
          </a:p>
          <a:p>
            <a:pPr lvl="1"/>
            <a:r>
              <a:rPr lang="en-US">
                <a:solidFill>
                  <a:schemeClr val="bg1"/>
                </a:solidFill>
              </a:rPr>
              <a:t>(updated measures will be posted there) </a:t>
            </a:r>
          </a:p>
          <a:p>
            <a:pPr marL="247650" indent="-247650"/>
            <a:r>
              <a:rPr lang="en-US" altLang="en-US" sz="2200" b="1">
                <a:solidFill>
                  <a:schemeClr val="bg1"/>
                </a:solidFill>
              </a:rPr>
              <a:t>Complete</a:t>
            </a:r>
            <a:r>
              <a:rPr lang="en-US" altLang="en-US" sz="2200">
                <a:solidFill>
                  <a:schemeClr val="bg1"/>
                </a:solidFill>
              </a:rPr>
              <a:t> the Classroom Management Assessment, included in your workbook, for your classroom (or for a classroom with which you’</a:t>
            </a:r>
            <a:r>
              <a:rPr lang="en-US" altLang="ja-JP" sz="2200">
                <a:solidFill>
                  <a:schemeClr val="bg1"/>
                </a:solidFill>
              </a:rPr>
              <a:t>re familiar).</a:t>
            </a:r>
          </a:p>
          <a:p>
            <a:pPr marL="247650" indent="-247650"/>
            <a:r>
              <a:rPr lang="en-US" altLang="en-US" sz="2200" b="1">
                <a:solidFill>
                  <a:schemeClr val="bg1"/>
                </a:solidFill>
              </a:rPr>
              <a:t>Write </a:t>
            </a:r>
            <a:r>
              <a:rPr lang="en-US" altLang="en-US" sz="2200">
                <a:solidFill>
                  <a:schemeClr val="bg1"/>
                </a:solidFill>
              </a:rPr>
              <a:t>a discussion post identifying 1-2 areas of strength and 1-2 areas for improvement </a:t>
            </a:r>
          </a:p>
          <a:p>
            <a:pPr marL="247650" indent="-247650"/>
            <a:r>
              <a:rPr lang="en-US" altLang="ja-JP" sz="2200" b="1">
                <a:solidFill>
                  <a:schemeClr val="bg1"/>
                </a:solidFill>
              </a:rPr>
              <a:t>Discuss</a:t>
            </a:r>
            <a:r>
              <a:rPr lang="en-US" altLang="ja-JP" sz="2200">
                <a:solidFill>
                  <a:schemeClr val="bg1"/>
                </a:solidFill>
              </a:rPr>
              <a:t> common areas of strength and improvement with your colleagues </a:t>
            </a:r>
            <a:endParaRPr lang="en-US" altLang="en-US" sz="2200">
              <a:solidFill>
                <a:schemeClr val="bg1"/>
              </a:solidFill>
            </a:endParaRPr>
          </a:p>
          <a:p>
            <a:pPr marL="0" indent="0">
              <a:buNone/>
            </a:pPr>
            <a:endParaRPr lang="en-US" altLang="en-US" sz="2200">
              <a:solidFill>
                <a:schemeClr val="bg1"/>
              </a:solidFill>
            </a:endParaRPr>
          </a:p>
          <a:p>
            <a:pPr marL="457200" lvl="1" indent="0">
              <a:buNone/>
            </a:pPr>
            <a:endParaRPr lang="en-US" dirty="0">
              <a:solidFill>
                <a:schemeClr val="bg1"/>
              </a:solidFill>
            </a:endParaRPr>
          </a:p>
        </p:txBody>
      </p:sp>
      <p:pic>
        <p:nvPicPr>
          <p:cNvPr id="4" name="Picture 3" descr="Example of a Classroom Management Assessment Rating Guide">
            <a:extLst>
              <a:ext uri="{FF2B5EF4-FFF2-40B4-BE49-F238E27FC236}">
                <a16:creationId xmlns:a16="http://schemas.microsoft.com/office/drawing/2014/main" id="{7B11F359-262C-4848-A15B-06F9E8992C98}"/>
              </a:ext>
            </a:extLst>
          </p:cNvPr>
          <p:cNvPicPr>
            <a:picLocks noChangeAspect="1"/>
          </p:cNvPicPr>
          <p:nvPr/>
        </p:nvPicPr>
        <p:blipFill>
          <a:blip r:embed="rId2"/>
          <a:stretch>
            <a:fillRect/>
          </a:stretch>
        </p:blipFill>
        <p:spPr>
          <a:xfrm>
            <a:off x="6362665" y="1808520"/>
            <a:ext cx="2569349" cy="3981739"/>
          </a:xfrm>
          <a:prstGeom prst="rect">
            <a:avLst/>
          </a:prstGeom>
        </p:spPr>
      </p:pic>
      <p:sp>
        <p:nvSpPr>
          <p:cNvPr id="5" name="Title 2">
            <a:extLst>
              <a:ext uri="{FF2B5EF4-FFF2-40B4-BE49-F238E27FC236}">
                <a16:creationId xmlns:a16="http://schemas.microsoft.com/office/drawing/2014/main" id="{B20CF625-1087-3440-B4AE-EAAFD349033E}"/>
              </a:ext>
            </a:extLst>
          </p:cNvPr>
          <p:cNvSpPr txBox="1">
            <a:spLocks/>
          </p:cNvSpPr>
          <p:nvPr/>
        </p:nvSpPr>
        <p:spPr>
          <a:xfrm>
            <a:off x="1119244" y="207229"/>
            <a:ext cx="8423475" cy="111341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kern="0" dirty="0">
                <a:solidFill>
                  <a:srgbClr val="001C54"/>
                </a:solidFill>
                <a:ea typeface="ヒラギノ角ゴ Pro W3" pitchFamily="-65" charset="-128"/>
                <a:cs typeface="ヒラギノ角ゴ Pro W3" pitchFamily="-65" charset="-128"/>
              </a:rPr>
              <a:t>Activity 7.1: Discussion Board Post</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Self-Assessment</a:t>
            </a:r>
            <a:endParaRPr lang="en-US" sz="3600" dirty="0">
              <a:solidFill>
                <a:srgbClr val="001C54"/>
              </a:solidFill>
            </a:endParaRPr>
          </a:p>
        </p:txBody>
      </p:sp>
      <p:pic>
        <p:nvPicPr>
          <p:cNvPr id="6" name="Picture 5">
            <a:extLst>
              <a:ext uri="{FF2B5EF4-FFF2-40B4-BE49-F238E27FC236}">
                <a16:creationId xmlns:a16="http://schemas.microsoft.com/office/drawing/2014/main" id="{91230EF2-1627-F547-87E2-B3989D60B2D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85" y="207229"/>
            <a:ext cx="937259" cy="914400"/>
          </a:xfrm>
          <a:prstGeom prst="rect">
            <a:avLst/>
          </a:prstGeom>
        </p:spPr>
      </p:pic>
    </p:spTree>
    <p:extLst>
      <p:ext uri="{BB962C8B-B14F-4D97-AF65-F5344CB8AC3E}">
        <p14:creationId xmlns:p14="http://schemas.microsoft.com/office/powerpoint/2010/main" val="2173233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C84D5CF-AA2F-9848-A8DB-8F77849D8BCB}"/>
              </a:ext>
            </a:extLst>
          </p:cNvPr>
          <p:cNvSpPr>
            <a:spLocks noGrp="1"/>
          </p:cNvSpPr>
          <p:nvPr>
            <p:ph type="title"/>
          </p:nvPr>
        </p:nvSpPr>
        <p:spPr>
          <a:xfrm>
            <a:off x="1052332" y="176231"/>
            <a:ext cx="7886700" cy="1325563"/>
          </a:xfrm>
        </p:spPr>
        <p:txBody>
          <a:bodyPr>
            <a:normAutofit/>
          </a:bodyPr>
          <a:lstStyle/>
          <a:p>
            <a:r>
              <a:rPr lang="en-US" sz="4900" b="1" kern="0" dirty="0">
                <a:solidFill>
                  <a:schemeClr val="accent2"/>
                </a:solidFill>
                <a:ea typeface="ヒラギノ角ゴ Pro W3" pitchFamily="-65" charset="-128"/>
                <a:cs typeface="ヒラギノ角ゴ Pro W3" pitchFamily="-65" charset="-128"/>
              </a:rPr>
              <a:t>Activity 7.1: Review</a:t>
            </a:r>
            <a:endParaRPr lang="en-US" sz="3600" dirty="0"/>
          </a:p>
        </p:txBody>
      </p:sp>
      <p:sp>
        <p:nvSpPr>
          <p:cNvPr id="7" name="Content Placeholder 6">
            <a:extLst>
              <a:ext uri="{FF2B5EF4-FFF2-40B4-BE49-F238E27FC236}">
                <a16:creationId xmlns:a16="http://schemas.microsoft.com/office/drawing/2014/main" id="{633A2662-5234-B942-9362-BA47EE2C8C0D}"/>
              </a:ext>
            </a:extLst>
          </p:cNvPr>
          <p:cNvSpPr>
            <a:spLocks noGrp="1"/>
          </p:cNvSpPr>
          <p:nvPr>
            <p:ph idx="1"/>
          </p:nvPr>
        </p:nvSpPr>
        <p:spPr/>
        <p:txBody>
          <a:bodyPr/>
          <a:lstStyle/>
          <a:p>
            <a:r>
              <a:rPr lang="en-US" dirty="0">
                <a:solidFill>
                  <a:schemeClr val="bg1"/>
                </a:solidFill>
              </a:rPr>
              <a:t>Celebrate your areas of strength!</a:t>
            </a:r>
          </a:p>
          <a:p>
            <a:r>
              <a:rPr lang="en-US" dirty="0">
                <a:solidFill>
                  <a:schemeClr val="bg1"/>
                </a:solidFill>
              </a:rPr>
              <a:t>After completing this self-assessment consider going back and reviewing content from previous modules to strengthen your implementation.</a:t>
            </a:r>
          </a:p>
          <a:p>
            <a:r>
              <a:rPr lang="en-US" dirty="0">
                <a:solidFill>
                  <a:schemeClr val="bg1"/>
                </a:solidFill>
              </a:rPr>
              <a:t>Consider options for recruiting support for areas of need</a:t>
            </a:r>
          </a:p>
          <a:p>
            <a:pPr lvl="1"/>
            <a:r>
              <a:rPr lang="en-US" dirty="0">
                <a:solidFill>
                  <a:schemeClr val="bg1"/>
                </a:solidFill>
              </a:rPr>
              <a:t>Self</a:t>
            </a:r>
          </a:p>
          <a:p>
            <a:pPr lvl="1"/>
            <a:r>
              <a:rPr lang="en-US" dirty="0">
                <a:solidFill>
                  <a:schemeClr val="bg1"/>
                </a:solidFill>
              </a:rPr>
              <a:t>Peer</a:t>
            </a:r>
          </a:p>
          <a:p>
            <a:pPr lvl="1"/>
            <a:r>
              <a:rPr lang="en-US" dirty="0">
                <a:solidFill>
                  <a:schemeClr val="bg1"/>
                </a:solidFill>
              </a:rPr>
              <a:t>Coach</a:t>
            </a:r>
          </a:p>
          <a:p>
            <a:pPr lvl="1"/>
            <a:r>
              <a:rPr lang="en-US" dirty="0">
                <a:solidFill>
                  <a:schemeClr val="bg1"/>
                </a:solidFill>
              </a:rPr>
              <a:t>Administrator</a:t>
            </a:r>
          </a:p>
        </p:txBody>
      </p:sp>
      <p:pic>
        <p:nvPicPr>
          <p:cNvPr id="6" name="Picture 5">
            <a:extLst>
              <a:ext uri="{FF2B5EF4-FFF2-40B4-BE49-F238E27FC236}">
                <a16:creationId xmlns:a16="http://schemas.microsoft.com/office/drawing/2014/main" id="{BE2121FE-9FD8-5C4B-A9ED-5CB92E7CF64C}"/>
              </a:ex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181985" y="207229"/>
            <a:ext cx="937259" cy="914400"/>
          </a:xfrm>
          <a:prstGeom prst="rect">
            <a:avLst/>
          </a:prstGeom>
        </p:spPr>
      </p:pic>
    </p:spTree>
    <p:extLst>
      <p:ext uri="{BB962C8B-B14F-4D97-AF65-F5344CB8AC3E}">
        <p14:creationId xmlns:p14="http://schemas.microsoft.com/office/powerpoint/2010/main" val="3039092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EB16D4-E04C-4B71-B04A-D29962837232}"/>
              </a:ext>
            </a:extLst>
          </p:cNvPr>
          <p:cNvSpPr>
            <a:spLocks noGrp="1"/>
          </p:cNvSpPr>
          <p:nvPr>
            <p:ph type="title"/>
          </p:nvPr>
        </p:nvSpPr>
        <p:spPr>
          <a:xfrm>
            <a:off x="255570" y="0"/>
            <a:ext cx="8632861" cy="2574016"/>
          </a:xfrm>
        </p:spPr>
        <p:txBody>
          <a:bodyPr>
            <a:normAutofit/>
          </a:bodyPr>
          <a:lstStyle/>
          <a:p>
            <a:r>
              <a:rPr lang="en-US" sz="4800" b="1" dirty="0">
                <a:solidFill>
                  <a:srgbClr val="01295F"/>
                </a:solidFill>
              </a:rPr>
              <a:t>Data-Based Decision Making</a:t>
            </a:r>
          </a:p>
        </p:txBody>
      </p:sp>
      <p:sp>
        <p:nvSpPr>
          <p:cNvPr id="3" name="Text Placeholder 2"/>
          <p:cNvSpPr>
            <a:spLocks noGrp="1"/>
          </p:cNvSpPr>
          <p:nvPr>
            <p:ph type="body" sz="quarter" idx="15"/>
          </p:nvPr>
        </p:nvSpPr>
        <p:spPr>
          <a:xfrm>
            <a:off x="255570" y="2382592"/>
            <a:ext cx="8632861" cy="1420577"/>
          </a:xfrm>
        </p:spPr>
        <p:txBody>
          <a:bodyPr/>
          <a:lstStyle/>
          <a:p>
            <a:endParaRPr lang="en-US" sz="3600" dirty="0"/>
          </a:p>
          <a:p>
            <a:r>
              <a:rPr lang="en-US" sz="3600" dirty="0"/>
              <a:t>Part 2</a:t>
            </a:r>
          </a:p>
          <a:p>
            <a:r>
              <a:rPr lang="en-US" sz="3600" dirty="0"/>
              <a:t>How do we know if students are achieving desired outcomes? </a:t>
            </a:r>
          </a:p>
        </p:txBody>
      </p:sp>
    </p:spTree>
    <p:extLst>
      <p:ext uri="{BB962C8B-B14F-4D97-AF65-F5344CB8AC3E}">
        <p14:creationId xmlns:p14="http://schemas.microsoft.com/office/powerpoint/2010/main" val="3980774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w chart looking at fidelity, outcomes, nature of the problem, and action plan - and a reminder to consider social validity and equity.">
            <a:extLst>
              <a:ext uri="{FF2B5EF4-FFF2-40B4-BE49-F238E27FC236}">
                <a16:creationId xmlns:a16="http://schemas.microsoft.com/office/drawing/2014/main" id="{F4E6C6EB-5AAD-43EC-8B2F-BAD454614E24}"/>
              </a:ext>
            </a:extLst>
          </p:cNvPr>
          <p:cNvPicPr>
            <a:picLocks noChangeAspect="1"/>
          </p:cNvPicPr>
          <p:nvPr/>
        </p:nvPicPr>
        <p:blipFill>
          <a:blip r:embed="rId3"/>
          <a:stretch>
            <a:fillRect/>
          </a:stretch>
        </p:blipFill>
        <p:spPr>
          <a:xfrm>
            <a:off x="0" y="0"/>
            <a:ext cx="9144000" cy="6111504"/>
          </a:xfrm>
          <a:prstGeom prst="rect">
            <a:avLst/>
          </a:prstGeom>
        </p:spPr>
      </p:pic>
      <p:sp>
        <p:nvSpPr>
          <p:cNvPr id="3" name="Title 2" hidden="1">
            <a:extLst>
              <a:ext uri="{FF2B5EF4-FFF2-40B4-BE49-F238E27FC236}">
                <a16:creationId xmlns:a16="http://schemas.microsoft.com/office/drawing/2014/main" id="{EDE3A4F4-5AEA-42D0-9E91-E0E7F7CFB178}"/>
              </a:ext>
            </a:extLst>
          </p:cNvPr>
          <p:cNvSpPr>
            <a:spLocks noGrp="1"/>
          </p:cNvSpPr>
          <p:nvPr>
            <p:ph type="title"/>
          </p:nvPr>
        </p:nvSpPr>
        <p:spPr/>
        <p:txBody>
          <a:bodyPr/>
          <a:lstStyle/>
          <a:p>
            <a:r>
              <a:rPr lang="en-US" dirty="0"/>
              <a:t>Think about step 2</a:t>
            </a:r>
          </a:p>
        </p:txBody>
      </p:sp>
    </p:spTree>
    <p:extLst>
      <p:ext uri="{BB962C8B-B14F-4D97-AF65-F5344CB8AC3E}">
        <p14:creationId xmlns:p14="http://schemas.microsoft.com/office/powerpoint/2010/main" val="4180023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diagram examining the actions that need to be taken when considering whether appropriate behaviors are being demonstrated. ">
            <a:extLst>
              <a:ext uri="{FF2B5EF4-FFF2-40B4-BE49-F238E27FC236}">
                <a16:creationId xmlns:a16="http://schemas.microsoft.com/office/drawing/2014/main" id="{525DD9B6-8C75-4F3D-98B6-E1334B932DBB}"/>
              </a:ext>
            </a:extLst>
          </p:cNvPr>
          <p:cNvPicPr>
            <a:picLocks noChangeAspect="1"/>
          </p:cNvPicPr>
          <p:nvPr/>
        </p:nvPicPr>
        <p:blipFill>
          <a:blip r:embed="rId3"/>
          <a:stretch>
            <a:fillRect/>
          </a:stretch>
        </p:blipFill>
        <p:spPr>
          <a:xfrm>
            <a:off x="0" y="0"/>
            <a:ext cx="9144000" cy="6170569"/>
          </a:xfrm>
          <a:prstGeom prst="rect">
            <a:avLst/>
          </a:prstGeom>
        </p:spPr>
      </p:pic>
      <p:sp>
        <p:nvSpPr>
          <p:cNvPr id="2" name="Title 1" hidden="1">
            <a:extLst>
              <a:ext uri="{FF2B5EF4-FFF2-40B4-BE49-F238E27FC236}">
                <a16:creationId xmlns:a16="http://schemas.microsoft.com/office/drawing/2014/main" id="{771CED13-608B-4B9E-94F0-26A8413249E2}"/>
              </a:ext>
            </a:extLst>
          </p:cNvPr>
          <p:cNvSpPr>
            <a:spLocks noGrp="1"/>
          </p:cNvSpPr>
          <p:nvPr>
            <p:ph type="title"/>
          </p:nvPr>
        </p:nvSpPr>
        <p:spPr>
          <a:xfrm>
            <a:off x="628650" y="365125"/>
            <a:ext cx="7886700" cy="1325563"/>
          </a:xfrm>
        </p:spPr>
        <p:txBody>
          <a:bodyPr/>
          <a:lstStyle/>
          <a:p>
            <a:r>
              <a:rPr lang="en-US" dirty="0"/>
              <a:t>Extended diagram</a:t>
            </a:r>
          </a:p>
        </p:txBody>
      </p:sp>
    </p:spTree>
    <p:extLst>
      <p:ext uri="{BB962C8B-B14F-4D97-AF65-F5344CB8AC3E}">
        <p14:creationId xmlns:p14="http://schemas.microsoft.com/office/powerpoint/2010/main" val="941596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6CB35-8237-104F-B71A-4603C5F7E7A7}"/>
              </a:ext>
            </a:extLst>
          </p:cNvPr>
          <p:cNvSpPr>
            <a:spLocks noGrp="1"/>
          </p:cNvSpPr>
          <p:nvPr>
            <p:ph type="title"/>
          </p:nvPr>
        </p:nvSpPr>
        <p:spPr/>
        <p:txBody>
          <a:bodyPr anchor="ctr"/>
          <a:lstStyle/>
          <a:p>
            <a:r>
              <a:rPr lang="en-US" b="1" dirty="0">
                <a:solidFill>
                  <a:schemeClr val="accent2"/>
                </a:solidFill>
              </a:rPr>
              <a:t>Acknowledgements</a:t>
            </a:r>
          </a:p>
        </p:txBody>
      </p:sp>
      <p:sp>
        <p:nvSpPr>
          <p:cNvPr id="3" name="Content Placeholder 2">
            <a:extLst>
              <a:ext uri="{FF2B5EF4-FFF2-40B4-BE49-F238E27FC236}">
                <a16:creationId xmlns:a16="http://schemas.microsoft.com/office/drawing/2014/main" id="{92C8E7AA-D248-C543-8F02-208B0CD13395}"/>
              </a:ext>
            </a:extLst>
          </p:cNvPr>
          <p:cNvSpPr>
            <a:spLocks noGrp="1"/>
          </p:cNvSpPr>
          <p:nvPr>
            <p:ph idx="1"/>
          </p:nvPr>
        </p:nvSpPr>
        <p:spPr/>
        <p:txBody>
          <a:bodyPr>
            <a:normAutofit lnSpcReduction="10000"/>
          </a:bodyPr>
          <a:lstStyle/>
          <a:p>
            <a:pPr marL="0" indent="0">
              <a:buNone/>
            </a:pPr>
            <a:r>
              <a:rPr lang="en-US" dirty="0">
                <a:solidFill>
                  <a:schemeClr val="bg1"/>
                </a:solidFill>
              </a:rPr>
              <a:t>Much of the content shared in this module was developed by members of the OSEP funded National Technical Assistance Center for Positive Behavioral Interventions and Supports. </a:t>
            </a:r>
          </a:p>
          <a:p>
            <a:pPr marL="0" indent="0">
              <a:buNone/>
            </a:pPr>
            <a:endParaRPr lang="en-US" sz="1050" b="1" dirty="0">
              <a:solidFill>
                <a:schemeClr val="bg1"/>
              </a:solidFill>
            </a:endParaRPr>
          </a:p>
          <a:p>
            <a:pPr marL="0" indent="0">
              <a:buNone/>
            </a:pPr>
            <a:r>
              <a:rPr lang="en-US" b="1" dirty="0">
                <a:solidFill>
                  <a:schemeClr val="bg1"/>
                </a:solidFill>
              </a:rPr>
              <a:t>Thank you to: </a:t>
            </a:r>
          </a:p>
          <a:p>
            <a:pPr lvl="1"/>
            <a:r>
              <a:rPr lang="en-US" b="1" dirty="0">
                <a:solidFill>
                  <a:schemeClr val="bg1"/>
                </a:solidFill>
              </a:rPr>
              <a:t>Members of classroom workgroup: </a:t>
            </a:r>
          </a:p>
          <a:p>
            <a:pPr lvl="2"/>
            <a:r>
              <a:rPr lang="en-US" dirty="0">
                <a:solidFill>
                  <a:schemeClr val="bg1"/>
                </a:solidFill>
              </a:rPr>
              <a:t>Brandi Simonsen, Jennifer Freeman, Jessica Swain-</a:t>
            </a:r>
            <a:r>
              <a:rPr lang="en-US" dirty="0" err="1">
                <a:solidFill>
                  <a:schemeClr val="bg1"/>
                </a:solidFill>
              </a:rPr>
              <a:t>Bradway</a:t>
            </a:r>
            <a:r>
              <a:rPr lang="en-US" dirty="0">
                <a:solidFill>
                  <a:schemeClr val="bg1"/>
                </a:solidFill>
              </a:rPr>
              <a:t>, Robert Putnam, Heather George, Steve Goodman, Barb Mitchell, Kimberly </a:t>
            </a:r>
            <a:r>
              <a:rPr lang="en-US" dirty="0" err="1">
                <a:solidFill>
                  <a:schemeClr val="bg1"/>
                </a:solidFill>
              </a:rPr>
              <a:t>Yanek</a:t>
            </a:r>
            <a:r>
              <a:rPr lang="en-US" dirty="0">
                <a:solidFill>
                  <a:schemeClr val="bg1"/>
                </a:solidFill>
              </a:rPr>
              <a:t>, Kathleen Lane &amp; Jeffrey Sprague</a:t>
            </a:r>
          </a:p>
          <a:p>
            <a:pPr lvl="1"/>
            <a:r>
              <a:rPr lang="en-US" b="1" dirty="0">
                <a:solidFill>
                  <a:schemeClr val="bg1"/>
                </a:solidFill>
              </a:rPr>
              <a:t>Members of the Northeast PBIS Network: </a:t>
            </a:r>
          </a:p>
          <a:p>
            <a:pPr lvl="2"/>
            <a:r>
              <a:rPr lang="en-US" dirty="0">
                <a:solidFill>
                  <a:schemeClr val="bg1"/>
                </a:solidFill>
              </a:rPr>
              <a:t>Susannah Everett, Adam Feinberg, George </a:t>
            </a:r>
            <a:r>
              <a:rPr lang="en-US" dirty="0" err="1">
                <a:solidFill>
                  <a:schemeClr val="bg1"/>
                </a:solidFill>
              </a:rPr>
              <a:t>Sugai</a:t>
            </a:r>
            <a:r>
              <a:rPr lang="en-US" dirty="0">
                <a:solidFill>
                  <a:schemeClr val="bg1"/>
                </a:solidFill>
              </a:rPr>
              <a:t>, Brandi </a:t>
            </a:r>
            <a:r>
              <a:rPr lang="en-US" dirty="0" err="1">
                <a:solidFill>
                  <a:schemeClr val="bg1"/>
                </a:solidFill>
              </a:rPr>
              <a:t>Simonsen</a:t>
            </a:r>
            <a:r>
              <a:rPr lang="en-US" dirty="0">
                <a:solidFill>
                  <a:schemeClr val="bg1"/>
                </a:solidFill>
              </a:rPr>
              <a:t> &amp; </a:t>
            </a:r>
            <a:r>
              <a:rPr lang="en-US">
                <a:solidFill>
                  <a:schemeClr val="bg1"/>
                </a:solidFill>
              </a:rPr>
              <a:t>Jennifer Freeman</a:t>
            </a:r>
            <a:endParaRPr lang="en-US" dirty="0">
              <a:solidFill>
                <a:schemeClr val="bg1"/>
              </a:solidFill>
            </a:endParaRPr>
          </a:p>
        </p:txBody>
      </p:sp>
    </p:spTree>
    <p:extLst>
      <p:ext uri="{BB962C8B-B14F-4D97-AF65-F5344CB8AC3E}">
        <p14:creationId xmlns:p14="http://schemas.microsoft.com/office/powerpoint/2010/main" val="1883851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15112" y="248477"/>
            <a:ext cx="3896139" cy="1779106"/>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2. Are all individuals achieving desired </a:t>
            </a:r>
            <a:r>
              <a:rPr lang="en-US" sz="2800" b="1" i="1" dirty="0">
                <a:solidFill>
                  <a:prstClr val="white"/>
                </a:solidFill>
              </a:rPr>
              <a:t>outcomes</a:t>
            </a:r>
            <a:r>
              <a:rPr lang="en-US" sz="2800" dirty="0">
                <a:solidFill>
                  <a:prstClr val="white"/>
                </a:solidFill>
              </a:rPr>
              <a:t>?</a:t>
            </a:r>
          </a:p>
        </p:txBody>
      </p:sp>
      <p:sp>
        <p:nvSpPr>
          <p:cNvPr id="3" name="Oval Callout 2"/>
          <p:cNvSpPr/>
          <p:nvPr/>
        </p:nvSpPr>
        <p:spPr>
          <a:xfrm>
            <a:off x="567359" y="802625"/>
            <a:ext cx="3041374" cy="1224958"/>
          </a:xfrm>
          <a:prstGeom prst="wedgeEllipseCallout">
            <a:avLst>
              <a:gd name="adj1" fmla="val 89035"/>
              <a:gd name="adj2" fmla="val -39881"/>
            </a:avLst>
          </a:prstGeom>
          <a:solidFill>
            <a:schemeClr val="accent2">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effectLst>
                  <a:outerShdw blurRad="38100" dist="38100" dir="2700000" algn="tl">
                    <a:srgbClr val="000000">
                      <a:alpha val="43137"/>
                    </a:srgbClr>
                  </a:outerShdw>
                </a:effectLst>
              </a:rPr>
              <a:t>How </a:t>
            </a:r>
            <a:r>
              <a:rPr lang="en-US" sz="2800" b="1">
                <a:solidFill>
                  <a:schemeClr val="bg1"/>
                </a:solidFill>
                <a:effectLst>
                  <a:outerShdw blurRad="38100" dist="38100" dir="2700000" algn="tl">
                    <a:srgbClr val="000000">
                      <a:alpha val="43137"/>
                    </a:srgbClr>
                  </a:outerShdw>
                </a:effectLst>
              </a:rPr>
              <a:t>would you know?</a:t>
            </a:r>
          </a:p>
        </p:txBody>
      </p:sp>
      <p:pic>
        <p:nvPicPr>
          <p:cNvPr id="4" name="Picture 3" descr="A Table on Assessing Outcomes from Page 8 of the workboo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704" y="2298438"/>
            <a:ext cx="5776084" cy="3819939"/>
          </a:xfrm>
          <a:prstGeom prst="rect">
            <a:avLst/>
          </a:prstGeom>
        </p:spPr>
      </p:pic>
      <p:sp>
        <p:nvSpPr>
          <p:cNvPr id="5" name="Rectangle 4"/>
          <p:cNvSpPr/>
          <p:nvPr/>
        </p:nvSpPr>
        <p:spPr>
          <a:xfrm>
            <a:off x="6556410" y="5667555"/>
            <a:ext cx="1812338" cy="369127"/>
          </a:xfrm>
          <a:prstGeom prst="rect">
            <a:avLst/>
          </a:prstGeom>
          <a:solidFill>
            <a:schemeClr val="accent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chemeClr val="bg1"/>
                </a:solidFill>
              </a:rPr>
              <a:t>Page 8</a:t>
            </a:r>
          </a:p>
        </p:txBody>
      </p:sp>
      <p:sp>
        <p:nvSpPr>
          <p:cNvPr id="6" name="Content Placeholder 2"/>
          <p:cNvSpPr txBox="1">
            <a:spLocks/>
          </p:cNvSpPr>
          <p:nvPr/>
        </p:nvSpPr>
        <p:spPr>
          <a:xfrm>
            <a:off x="87243" y="2298438"/>
            <a:ext cx="3120887" cy="3817685"/>
          </a:xfrm>
          <a:prstGeom prst="rect">
            <a:avLst/>
          </a:prstGeom>
          <a:solidFill>
            <a:schemeClr val="accent2">
              <a:lumMod val="50000"/>
            </a:schemeClr>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1CADE4"/>
              </a:buClr>
            </a:pPr>
            <a:r>
              <a:rPr lang="en-US" b="1" dirty="0">
                <a:solidFill>
                  <a:prstClr val="white"/>
                </a:solidFill>
              </a:rPr>
              <a:t>Direct Behavior Ratings (DBR)</a:t>
            </a:r>
          </a:p>
          <a:p>
            <a:pPr>
              <a:buClr>
                <a:srgbClr val="1CADE4"/>
              </a:buClr>
            </a:pPr>
            <a:r>
              <a:rPr lang="en-US" b="1" dirty="0">
                <a:solidFill>
                  <a:prstClr val="white"/>
                </a:solidFill>
              </a:rPr>
              <a:t>Grades/Work Samples</a:t>
            </a:r>
          </a:p>
          <a:p>
            <a:pPr>
              <a:buClr>
                <a:srgbClr val="1CADE4"/>
              </a:buClr>
            </a:pPr>
            <a:r>
              <a:rPr lang="en-US" b="1" dirty="0">
                <a:solidFill>
                  <a:prstClr val="white"/>
                </a:solidFill>
              </a:rPr>
              <a:t>Attendance</a:t>
            </a:r>
          </a:p>
          <a:p>
            <a:pPr>
              <a:buClr>
                <a:srgbClr val="1CADE4"/>
              </a:buClr>
            </a:pPr>
            <a:r>
              <a:rPr lang="en-US" b="1" dirty="0">
                <a:solidFill>
                  <a:prstClr val="white"/>
                </a:solidFill>
              </a:rPr>
              <a:t>Anecdotal Reports </a:t>
            </a:r>
            <a:r>
              <a:rPr lang="en-US" sz="1400" b="1" dirty="0">
                <a:solidFill>
                  <a:prstClr val="white"/>
                </a:solidFill>
              </a:rPr>
              <a:t>(ABC Charts)</a:t>
            </a:r>
          </a:p>
          <a:p>
            <a:pPr>
              <a:buClr>
                <a:srgbClr val="1CADE4"/>
              </a:buClr>
            </a:pPr>
            <a:r>
              <a:rPr lang="en-US" b="1" dirty="0">
                <a:solidFill>
                  <a:prstClr val="white"/>
                </a:solidFill>
              </a:rPr>
              <a:t>Direct Observation</a:t>
            </a:r>
          </a:p>
          <a:p>
            <a:pPr lvl="1">
              <a:buClr>
                <a:schemeClr val="bg1"/>
              </a:buClr>
              <a:buFont typeface="Arial" panose="020B0604020202020204" pitchFamily="34" charset="0"/>
              <a:buChar char="•"/>
            </a:pPr>
            <a:r>
              <a:rPr lang="en-US" sz="1400" b="1" dirty="0">
                <a:solidFill>
                  <a:prstClr val="white"/>
                </a:solidFill>
              </a:rPr>
              <a:t>Event Based Systems (Tally)</a:t>
            </a:r>
          </a:p>
          <a:p>
            <a:pPr lvl="1">
              <a:buClr>
                <a:schemeClr val="bg1"/>
              </a:buClr>
              <a:buFont typeface="Arial" panose="020B0604020202020204" pitchFamily="34" charset="0"/>
              <a:buChar char="•"/>
            </a:pPr>
            <a:r>
              <a:rPr lang="en-US" sz="1400" b="1" dirty="0">
                <a:solidFill>
                  <a:prstClr val="white"/>
                </a:solidFill>
              </a:rPr>
              <a:t>Time (Duration/Latency)</a:t>
            </a:r>
          </a:p>
          <a:p>
            <a:pPr lvl="1">
              <a:buClr>
                <a:schemeClr val="bg1"/>
              </a:buClr>
              <a:buFont typeface="Arial" panose="020B0604020202020204" pitchFamily="34" charset="0"/>
              <a:buChar char="•"/>
            </a:pPr>
            <a:r>
              <a:rPr lang="en-US" sz="1400" b="1" dirty="0">
                <a:solidFill>
                  <a:prstClr val="white"/>
                </a:solidFill>
              </a:rPr>
              <a:t>Time Based </a:t>
            </a:r>
            <a:r>
              <a:rPr lang="en-US" sz="1400" b="1" i="1" dirty="0">
                <a:solidFill>
                  <a:prstClr val="white"/>
                </a:solidFill>
              </a:rPr>
              <a:t>Estimates</a:t>
            </a:r>
          </a:p>
          <a:p>
            <a:pPr marL="384048" lvl="2" indent="0">
              <a:buClr>
                <a:srgbClr val="1CADE4"/>
              </a:buClr>
              <a:buNone/>
            </a:pPr>
            <a:r>
              <a:rPr lang="en-US" b="1" dirty="0">
                <a:solidFill>
                  <a:prstClr val="white"/>
                </a:solidFill>
              </a:rPr>
              <a:t>	</a:t>
            </a:r>
            <a:r>
              <a:rPr lang="en-US" sz="1200" b="1" dirty="0">
                <a:solidFill>
                  <a:prstClr val="white"/>
                </a:solidFill>
              </a:rPr>
              <a:t>Partial/Whole Interval Recording</a:t>
            </a:r>
          </a:p>
          <a:p>
            <a:pPr marL="384048" lvl="2" indent="0">
              <a:buClr>
                <a:srgbClr val="1CADE4"/>
              </a:buClr>
              <a:buNone/>
            </a:pPr>
            <a:r>
              <a:rPr lang="en-US" b="1" dirty="0">
                <a:solidFill>
                  <a:prstClr val="white"/>
                </a:solidFill>
              </a:rPr>
              <a:t>	</a:t>
            </a:r>
            <a:r>
              <a:rPr lang="en-US" sz="1200" b="1" dirty="0">
                <a:solidFill>
                  <a:prstClr val="white"/>
                </a:solidFill>
              </a:rPr>
              <a:t>Momentary Time Sampling</a:t>
            </a:r>
            <a:endParaRPr lang="en-US" b="1" dirty="0">
              <a:solidFill>
                <a:prstClr val="white"/>
              </a:solidFill>
            </a:endParaRPr>
          </a:p>
          <a:p>
            <a:pPr>
              <a:buClr>
                <a:srgbClr val="1CADE4"/>
              </a:buClr>
            </a:pPr>
            <a:endParaRPr lang="en-US" b="1" dirty="0">
              <a:solidFill>
                <a:prstClr val="white"/>
              </a:solidFill>
            </a:endParaRPr>
          </a:p>
          <a:p>
            <a:pPr>
              <a:buClr>
                <a:srgbClr val="1CADE4"/>
              </a:buClr>
            </a:pPr>
            <a:endParaRPr lang="en-US" b="1" dirty="0">
              <a:solidFill>
                <a:prstClr val="white"/>
              </a:solidFill>
            </a:endParaRPr>
          </a:p>
        </p:txBody>
      </p:sp>
      <p:sp>
        <p:nvSpPr>
          <p:cNvPr id="7" name="Right Arrow 6">
            <a:extLst>
              <a:ext uri="{C183D7F6-B498-43B3-948B-1728B52AA6E4}">
                <adec:decorative xmlns:adec="http://schemas.microsoft.com/office/drawing/2017/decorative" val="1"/>
              </a:ext>
            </a:extLst>
          </p:cNvPr>
          <p:cNvSpPr/>
          <p:nvPr/>
        </p:nvSpPr>
        <p:spPr>
          <a:xfrm>
            <a:off x="2755900" y="4311926"/>
            <a:ext cx="937591" cy="1097704"/>
          </a:xfrm>
          <a:prstGeom prst="rightArrow">
            <a:avLst/>
          </a:prstGeom>
          <a:solidFill>
            <a:schemeClr val="accent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solidFill>
                <a:schemeClr val="bg1"/>
              </a:solidFill>
            </a:endParaRPr>
          </a:p>
        </p:txBody>
      </p:sp>
      <p:sp>
        <p:nvSpPr>
          <p:cNvPr id="8" name="Oval 7" descr="Circle around Direct Behavior Ratings"/>
          <p:cNvSpPr/>
          <p:nvPr/>
        </p:nvSpPr>
        <p:spPr>
          <a:xfrm>
            <a:off x="1668" y="2120316"/>
            <a:ext cx="2862301" cy="959313"/>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hidden="1">
            <a:extLst>
              <a:ext uri="{FF2B5EF4-FFF2-40B4-BE49-F238E27FC236}">
                <a16:creationId xmlns:a16="http://schemas.microsoft.com/office/drawing/2014/main" id="{6153B0F7-A732-4C7A-9A60-EE618F7C2C89}"/>
              </a:ext>
            </a:extLst>
          </p:cNvPr>
          <p:cNvSpPr>
            <a:spLocks noGrp="1"/>
          </p:cNvSpPr>
          <p:nvPr>
            <p:ph type="title"/>
          </p:nvPr>
        </p:nvSpPr>
        <p:spPr/>
        <p:txBody>
          <a:bodyPr/>
          <a:lstStyle/>
          <a:p>
            <a:r>
              <a:rPr lang="en-US" dirty="0"/>
              <a:t>DBR for Outcomes</a:t>
            </a:r>
          </a:p>
        </p:txBody>
      </p:sp>
    </p:spTree>
    <p:extLst>
      <p:ext uri="{BB962C8B-B14F-4D97-AF65-F5344CB8AC3E}">
        <p14:creationId xmlns:p14="http://schemas.microsoft.com/office/powerpoint/2010/main" val="3393768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rect Behavior Rating Form for Standard Behavio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7609" y="1549345"/>
            <a:ext cx="3580831" cy="4439968"/>
          </a:xfrm>
          <a:prstGeom prst="rect">
            <a:avLst/>
          </a:prstGeom>
          <a:ln>
            <a:solidFill>
              <a:schemeClr val="tx1"/>
            </a:solidFill>
          </a:ln>
        </p:spPr>
      </p:pic>
      <p:sp>
        <p:nvSpPr>
          <p:cNvPr id="2" name="Title 1"/>
          <p:cNvSpPr>
            <a:spLocks noGrp="1"/>
          </p:cNvSpPr>
          <p:nvPr>
            <p:ph type="title"/>
          </p:nvPr>
        </p:nvSpPr>
        <p:spPr/>
        <p:txBody>
          <a:bodyPr/>
          <a:lstStyle/>
          <a:p>
            <a:r>
              <a:rPr lang="en-US" dirty="0">
                <a:solidFill>
                  <a:srgbClr val="01295F"/>
                </a:solidFill>
              </a:rPr>
              <a:t>Direct Behavior Rating</a:t>
            </a:r>
          </a:p>
        </p:txBody>
      </p:sp>
      <p:sp>
        <p:nvSpPr>
          <p:cNvPr id="3" name="Content Placeholder 2"/>
          <p:cNvSpPr>
            <a:spLocks noGrp="1"/>
          </p:cNvSpPr>
          <p:nvPr>
            <p:ph idx="1"/>
          </p:nvPr>
        </p:nvSpPr>
        <p:spPr>
          <a:xfrm>
            <a:off x="516505" y="1637975"/>
            <a:ext cx="4598959" cy="4351338"/>
          </a:xfrm>
        </p:spPr>
        <p:txBody>
          <a:bodyPr>
            <a:normAutofit fontScale="85000" lnSpcReduction="10000"/>
          </a:bodyPr>
          <a:lstStyle/>
          <a:p>
            <a:pPr>
              <a:lnSpc>
                <a:spcPct val="110000"/>
              </a:lnSpc>
            </a:pPr>
            <a:r>
              <a:rPr lang="en-US" dirty="0">
                <a:solidFill>
                  <a:schemeClr val="bg1"/>
                </a:solidFill>
              </a:rPr>
              <a:t>Completed directly after a defined observation period</a:t>
            </a:r>
          </a:p>
          <a:p>
            <a:pPr>
              <a:lnSpc>
                <a:spcPct val="110000"/>
              </a:lnSpc>
            </a:pPr>
            <a:r>
              <a:rPr lang="en-US" dirty="0">
                <a:solidFill>
                  <a:schemeClr val="bg1"/>
                </a:solidFill>
              </a:rPr>
              <a:t>Focused on 3 Key behaviors:</a:t>
            </a:r>
          </a:p>
          <a:p>
            <a:pPr lvl="1">
              <a:lnSpc>
                <a:spcPct val="110000"/>
              </a:lnSpc>
              <a:buFont typeface="Arial" charset="0"/>
              <a:buChar char="•"/>
            </a:pPr>
            <a:r>
              <a:rPr lang="en-US" dirty="0">
                <a:solidFill>
                  <a:schemeClr val="bg1"/>
                </a:solidFill>
              </a:rPr>
              <a:t>Academic Engagement </a:t>
            </a:r>
          </a:p>
          <a:p>
            <a:pPr lvl="1">
              <a:lnSpc>
                <a:spcPct val="110000"/>
              </a:lnSpc>
              <a:buFont typeface="Arial" charset="0"/>
              <a:buChar char="•"/>
            </a:pPr>
            <a:r>
              <a:rPr lang="en-US" dirty="0">
                <a:solidFill>
                  <a:schemeClr val="bg1"/>
                </a:solidFill>
              </a:rPr>
              <a:t>Respectful </a:t>
            </a:r>
          </a:p>
          <a:p>
            <a:pPr lvl="1">
              <a:lnSpc>
                <a:spcPct val="110000"/>
              </a:lnSpc>
              <a:buFont typeface="Arial" charset="0"/>
              <a:buChar char="•"/>
            </a:pPr>
            <a:r>
              <a:rPr lang="en-US" dirty="0">
                <a:solidFill>
                  <a:schemeClr val="bg1"/>
                </a:solidFill>
              </a:rPr>
              <a:t>Disruptive</a:t>
            </a:r>
          </a:p>
          <a:p>
            <a:pPr>
              <a:lnSpc>
                <a:spcPct val="110000"/>
              </a:lnSpc>
              <a:buFont typeface="Arial" charset="0"/>
              <a:buChar char="•"/>
            </a:pPr>
            <a:r>
              <a:rPr lang="en-US" dirty="0">
                <a:solidFill>
                  <a:schemeClr val="bg1"/>
                </a:solidFill>
              </a:rPr>
              <a:t>Rated on a scale of 1-10</a:t>
            </a:r>
          </a:p>
          <a:p>
            <a:pPr>
              <a:lnSpc>
                <a:spcPct val="110000"/>
              </a:lnSpc>
              <a:buFont typeface="Arial" charset="0"/>
              <a:buChar char="•"/>
            </a:pPr>
            <a:r>
              <a:rPr lang="en-US" dirty="0">
                <a:solidFill>
                  <a:schemeClr val="bg1"/>
                </a:solidFill>
              </a:rPr>
              <a:t>Can be used to progress monitor </a:t>
            </a:r>
          </a:p>
          <a:p>
            <a:pPr>
              <a:lnSpc>
                <a:spcPct val="110000"/>
              </a:lnSpc>
              <a:buFont typeface="Arial" charset="0"/>
              <a:buChar char="•"/>
            </a:pPr>
            <a:r>
              <a:rPr lang="en-US" dirty="0">
                <a:solidFill>
                  <a:schemeClr val="bg1"/>
                </a:solidFill>
              </a:rPr>
              <a:t>Can be adapted to whole class use</a:t>
            </a:r>
          </a:p>
        </p:txBody>
      </p:sp>
    </p:spTree>
    <p:extLst>
      <p:ext uri="{BB962C8B-B14F-4D97-AF65-F5344CB8AC3E}">
        <p14:creationId xmlns:p14="http://schemas.microsoft.com/office/powerpoint/2010/main" val="525132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txBox="1">
            <a:spLocks/>
          </p:cNvSpPr>
          <p:nvPr/>
        </p:nvSpPr>
        <p:spPr>
          <a:xfrm>
            <a:off x="87243" y="2298438"/>
            <a:ext cx="3120887" cy="3817685"/>
          </a:xfrm>
          <a:prstGeom prst="rect">
            <a:avLst/>
          </a:prstGeom>
          <a:solidFill>
            <a:schemeClr val="accent2">
              <a:lumMod val="50000"/>
            </a:schemeClr>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1CADE4"/>
              </a:buClr>
            </a:pPr>
            <a:r>
              <a:rPr lang="en-US" b="1" dirty="0">
                <a:solidFill>
                  <a:prstClr val="white"/>
                </a:solidFill>
              </a:rPr>
              <a:t>Direct Behavior Ratings (DBR)</a:t>
            </a:r>
          </a:p>
          <a:p>
            <a:pPr>
              <a:buClr>
                <a:srgbClr val="1CADE4"/>
              </a:buClr>
            </a:pPr>
            <a:r>
              <a:rPr lang="en-US" b="1" dirty="0">
                <a:solidFill>
                  <a:prstClr val="white"/>
                </a:solidFill>
              </a:rPr>
              <a:t>Grades/Work Samples</a:t>
            </a:r>
          </a:p>
          <a:p>
            <a:pPr>
              <a:buClr>
                <a:srgbClr val="1CADE4"/>
              </a:buClr>
            </a:pPr>
            <a:r>
              <a:rPr lang="en-US" b="1" dirty="0">
                <a:solidFill>
                  <a:prstClr val="white"/>
                </a:solidFill>
              </a:rPr>
              <a:t>Attendance</a:t>
            </a:r>
          </a:p>
          <a:p>
            <a:pPr>
              <a:buClr>
                <a:srgbClr val="1CADE4"/>
              </a:buClr>
            </a:pPr>
            <a:r>
              <a:rPr lang="en-US" b="1" dirty="0">
                <a:solidFill>
                  <a:prstClr val="white"/>
                </a:solidFill>
              </a:rPr>
              <a:t>Anecdotal Reports </a:t>
            </a:r>
            <a:r>
              <a:rPr lang="en-US" sz="1400" b="1" dirty="0">
                <a:solidFill>
                  <a:prstClr val="white"/>
                </a:solidFill>
              </a:rPr>
              <a:t>(ABC Charts)</a:t>
            </a:r>
          </a:p>
          <a:p>
            <a:pPr>
              <a:buClr>
                <a:srgbClr val="1CADE4"/>
              </a:buClr>
            </a:pPr>
            <a:r>
              <a:rPr lang="en-US" b="1" dirty="0">
                <a:solidFill>
                  <a:prstClr val="white"/>
                </a:solidFill>
              </a:rPr>
              <a:t>Direct Observation</a:t>
            </a:r>
          </a:p>
          <a:p>
            <a:pPr lvl="1">
              <a:buClr>
                <a:schemeClr val="bg1"/>
              </a:buClr>
              <a:buFont typeface="Arial" panose="020B0604020202020204" pitchFamily="34" charset="0"/>
              <a:buChar char="•"/>
            </a:pPr>
            <a:r>
              <a:rPr lang="en-US" sz="1400" b="1" dirty="0">
                <a:solidFill>
                  <a:prstClr val="white"/>
                </a:solidFill>
              </a:rPr>
              <a:t>Event Based Systems (Tally)</a:t>
            </a:r>
          </a:p>
          <a:p>
            <a:pPr lvl="1">
              <a:buClr>
                <a:schemeClr val="bg1"/>
              </a:buClr>
              <a:buFont typeface="Arial" panose="020B0604020202020204" pitchFamily="34" charset="0"/>
              <a:buChar char="•"/>
            </a:pPr>
            <a:r>
              <a:rPr lang="en-US" sz="1400" b="1" dirty="0">
                <a:solidFill>
                  <a:prstClr val="white"/>
                </a:solidFill>
              </a:rPr>
              <a:t>Time (Duration/Latency)</a:t>
            </a:r>
          </a:p>
          <a:p>
            <a:pPr lvl="1">
              <a:buClr>
                <a:schemeClr val="bg1"/>
              </a:buClr>
              <a:buFont typeface="Arial" panose="020B0604020202020204" pitchFamily="34" charset="0"/>
              <a:buChar char="•"/>
            </a:pPr>
            <a:r>
              <a:rPr lang="en-US" sz="1400" b="1" dirty="0">
                <a:solidFill>
                  <a:prstClr val="white"/>
                </a:solidFill>
              </a:rPr>
              <a:t>Time Based </a:t>
            </a:r>
            <a:r>
              <a:rPr lang="en-US" sz="1400" b="1" i="1" dirty="0">
                <a:solidFill>
                  <a:prstClr val="white"/>
                </a:solidFill>
              </a:rPr>
              <a:t>Estimates</a:t>
            </a:r>
          </a:p>
          <a:p>
            <a:pPr marL="384048" lvl="2" indent="0">
              <a:buClr>
                <a:srgbClr val="1CADE4"/>
              </a:buClr>
              <a:buNone/>
            </a:pPr>
            <a:r>
              <a:rPr lang="en-US" b="1" dirty="0">
                <a:solidFill>
                  <a:prstClr val="white"/>
                </a:solidFill>
              </a:rPr>
              <a:t>	</a:t>
            </a:r>
            <a:r>
              <a:rPr lang="en-US" sz="1200" b="1" dirty="0">
                <a:solidFill>
                  <a:prstClr val="white"/>
                </a:solidFill>
              </a:rPr>
              <a:t>Partial/Whole Interval Recording</a:t>
            </a:r>
          </a:p>
          <a:p>
            <a:pPr marL="384048" lvl="2" indent="0">
              <a:buClr>
                <a:srgbClr val="1CADE4"/>
              </a:buClr>
              <a:buNone/>
            </a:pPr>
            <a:r>
              <a:rPr lang="en-US" b="1" dirty="0">
                <a:solidFill>
                  <a:prstClr val="white"/>
                </a:solidFill>
              </a:rPr>
              <a:t>	</a:t>
            </a:r>
            <a:r>
              <a:rPr lang="en-US" sz="1200" b="1" dirty="0">
                <a:solidFill>
                  <a:prstClr val="white"/>
                </a:solidFill>
              </a:rPr>
              <a:t>Momentary Time Sampling</a:t>
            </a:r>
            <a:endParaRPr lang="en-US" b="1" dirty="0">
              <a:solidFill>
                <a:prstClr val="white"/>
              </a:solidFill>
            </a:endParaRPr>
          </a:p>
          <a:p>
            <a:pPr>
              <a:buClr>
                <a:srgbClr val="1CADE4"/>
              </a:buClr>
            </a:pPr>
            <a:endParaRPr lang="en-US" b="1" dirty="0">
              <a:solidFill>
                <a:prstClr val="white"/>
              </a:solidFill>
            </a:endParaRPr>
          </a:p>
          <a:p>
            <a:pPr>
              <a:buClr>
                <a:srgbClr val="1CADE4"/>
              </a:buClr>
            </a:pPr>
            <a:endParaRPr lang="en-US" b="1" dirty="0">
              <a:solidFill>
                <a:prstClr val="white"/>
              </a:solidFill>
            </a:endParaRPr>
          </a:p>
        </p:txBody>
      </p:sp>
      <p:sp>
        <p:nvSpPr>
          <p:cNvPr id="28" name="Rectangle 27"/>
          <p:cNvSpPr/>
          <p:nvPr/>
        </p:nvSpPr>
        <p:spPr>
          <a:xfrm>
            <a:off x="4393706" y="1652771"/>
            <a:ext cx="1069521" cy="2793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rgbClr val="000000"/>
                </a:solidFill>
              </a:rPr>
              <a:t>Major</a:t>
            </a:r>
          </a:p>
        </p:txBody>
      </p:sp>
      <p:sp>
        <p:nvSpPr>
          <p:cNvPr id="29" name="Rectangle 28"/>
          <p:cNvSpPr/>
          <p:nvPr/>
        </p:nvSpPr>
        <p:spPr>
          <a:xfrm>
            <a:off x="1980460" y="1654946"/>
            <a:ext cx="1069521" cy="2793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rgbClr val="000000"/>
                </a:solidFill>
              </a:rPr>
              <a:t>Many</a:t>
            </a:r>
          </a:p>
        </p:txBody>
      </p:sp>
      <p:sp>
        <p:nvSpPr>
          <p:cNvPr id="30" name="Rectangle 29"/>
          <p:cNvSpPr/>
          <p:nvPr/>
        </p:nvSpPr>
        <p:spPr>
          <a:xfrm>
            <a:off x="6514729" y="1672701"/>
            <a:ext cx="1069521" cy="2793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rgbClr val="000000"/>
                </a:solidFill>
              </a:rPr>
              <a:t>Few</a:t>
            </a:r>
          </a:p>
        </p:txBody>
      </p:sp>
      <p:pic>
        <p:nvPicPr>
          <p:cNvPr id="22" name="Picture 21" descr="A Table on Assessing Outcomes from Page 8 of the workboo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8845" y="2286000"/>
            <a:ext cx="5776084" cy="3819939"/>
          </a:xfrm>
          <a:prstGeom prst="rect">
            <a:avLst/>
          </a:prstGeom>
        </p:spPr>
      </p:pic>
      <p:sp>
        <p:nvSpPr>
          <p:cNvPr id="25" name="Right Arrow 24">
            <a:extLst>
              <a:ext uri="{C183D7F6-B498-43B3-948B-1728B52AA6E4}">
                <adec:decorative xmlns:adec="http://schemas.microsoft.com/office/drawing/2017/decorative" val="1"/>
              </a:ext>
            </a:extLst>
          </p:cNvPr>
          <p:cNvSpPr/>
          <p:nvPr/>
        </p:nvSpPr>
        <p:spPr>
          <a:xfrm>
            <a:off x="2773570" y="4367156"/>
            <a:ext cx="937591" cy="1097704"/>
          </a:xfrm>
          <a:prstGeom prst="rightArrow">
            <a:avLst/>
          </a:prstGeom>
          <a:solidFill>
            <a:schemeClr val="accent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EEDB900F-C67F-6A45-9078-3A33A45269E3}"/>
              </a:ext>
            </a:extLst>
          </p:cNvPr>
          <p:cNvSpPr/>
          <p:nvPr/>
        </p:nvSpPr>
        <p:spPr>
          <a:xfrm>
            <a:off x="98969" y="100344"/>
            <a:ext cx="3539780" cy="1346035"/>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2. Are all individuals achieving desired </a:t>
            </a:r>
            <a:r>
              <a:rPr lang="en-US" sz="2800" b="1" i="1" dirty="0">
                <a:solidFill>
                  <a:prstClr val="white"/>
                </a:solidFill>
              </a:rPr>
              <a:t>outcomes</a:t>
            </a:r>
            <a:r>
              <a:rPr lang="en-US" sz="2800" dirty="0">
                <a:solidFill>
                  <a:prstClr val="white"/>
                </a:solidFill>
              </a:rPr>
              <a:t>?</a:t>
            </a:r>
          </a:p>
        </p:txBody>
      </p:sp>
      <p:grpSp>
        <p:nvGrpSpPr>
          <p:cNvPr id="16" name="Group 15" descr="Call out box on Are students still engaging in problem behavior"/>
          <p:cNvGrpSpPr/>
          <p:nvPr/>
        </p:nvGrpSpPr>
        <p:grpSpPr>
          <a:xfrm>
            <a:off x="6348046" y="100344"/>
            <a:ext cx="2704638" cy="1209710"/>
            <a:chOff x="3345340" y="52593"/>
            <a:chExt cx="2003227" cy="1006272"/>
          </a:xfrm>
        </p:grpSpPr>
        <p:sp>
          <p:nvSpPr>
            <p:cNvPr id="17" name="Rectangle 16"/>
            <p:cNvSpPr/>
            <p:nvPr/>
          </p:nvSpPr>
          <p:spPr>
            <a:xfrm>
              <a:off x="3345340" y="52593"/>
              <a:ext cx="2003227" cy="1006272"/>
            </a:xfrm>
            <a:prstGeom prst="rect">
              <a:avLst/>
            </a:prstGeom>
            <a:solidFill>
              <a:schemeClr val="accent3">
                <a:lumMod val="75000"/>
              </a:schemeClr>
            </a:solidFill>
            <a:ln>
              <a:noFill/>
            </a:ln>
          </p:spPr>
          <p:style>
            <a:lnRef idx="2">
              <a:scrgbClr r="0" g="0" b="0"/>
            </a:lnRef>
            <a:fillRef idx="1">
              <a:scrgbClr r="0" g="0" b="0"/>
            </a:fillRef>
            <a:effectRef idx="0">
              <a:schemeClr val="accent3">
                <a:shade val="60000"/>
                <a:hueOff val="0"/>
                <a:satOff val="0"/>
                <a:lumOff val="0"/>
                <a:alphaOff val="0"/>
              </a:schemeClr>
            </a:effectRef>
            <a:fontRef idx="minor">
              <a:schemeClr val="lt1"/>
            </a:fontRef>
          </p:style>
        </p:sp>
        <p:sp>
          <p:nvSpPr>
            <p:cNvPr id="19" name="TextBox 18"/>
            <p:cNvSpPr txBox="1"/>
            <p:nvPr/>
          </p:nvSpPr>
          <p:spPr>
            <a:xfrm>
              <a:off x="3345340" y="52593"/>
              <a:ext cx="2003227" cy="10062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2400" kern="1200" dirty="0"/>
                <a:t>Are students still engaging in      </a:t>
              </a:r>
              <a:r>
                <a:rPr lang="en-US" sz="2400" b="1" u="sng" kern="1200" dirty="0"/>
                <a:t>problem behavior</a:t>
              </a:r>
              <a:r>
                <a:rPr lang="en-US" sz="2400" kern="1200" dirty="0"/>
                <a:t>?</a:t>
              </a:r>
            </a:p>
          </p:txBody>
        </p:sp>
      </p:grpSp>
      <p:sp>
        <p:nvSpPr>
          <p:cNvPr id="3" name="Oval Callout 2"/>
          <p:cNvSpPr/>
          <p:nvPr/>
        </p:nvSpPr>
        <p:spPr>
          <a:xfrm>
            <a:off x="3817398" y="158276"/>
            <a:ext cx="2180980" cy="1049088"/>
          </a:xfrm>
          <a:prstGeom prst="wedgeEllipseCallout">
            <a:avLst>
              <a:gd name="adj1" fmla="val 91832"/>
              <a:gd name="adj2" fmla="val 1891"/>
            </a:avLst>
          </a:prstGeom>
          <a:solidFill>
            <a:schemeClr val="accent2">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How would you know?</a:t>
            </a:r>
          </a:p>
        </p:txBody>
      </p:sp>
      <p:sp>
        <p:nvSpPr>
          <p:cNvPr id="2" name="Title 1" hidden="1">
            <a:extLst>
              <a:ext uri="{FF2B5EF4-FFF2-40B4-BE49-F238E27FC236}">
                <a16:creationId xmlns:a16="http://schemas.microsoft.com/office/drawing/2014/main" id="{CEF2B7B7-F414-4F1A-A608-91AB1B1F0CD9}"/>
              </a:ext>
            </a:extLst>
          </p:cNvPr>
          <p:cNvSpPr>
            <a:spLocks noGrp="1"/>
          </p:cNvSpPr>
          <p:nvPr>
            <p:ph type="title"/>
          </p:nvPr>
        </p:nvSpPr>
        <p:spPr/>
        <p:txBody>
          <a:bodyPr/>
          <a:lstStyle/>
          <a:p>
            <a:r>
              <a:rPr lang="en-US" dirty="0"/>
              <a:t>Assessing Outcomes</a:t>
            </a:r>
          </a:p>
        </p:txBody>
      </p:sp>
    </p:spTree>
    <p:extLst>
      <p:ext uri="{BB962C8B-B14F-4D97-AF65-F5344CB8AC3E}">
        <p14:creationId xmlns:p14="http://schemas.microsoft.com/office/powerpoint/2010/main" val="1960892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8149E9-D6A8-3042-A686-0F536B47ACE4}"/>
              </a:ext>
            </a:extLst>
          </p:cNvPr>
          <p:cNvSpPr>
            <a:spLocks noGrp="1"/>
          </p:cNvSpPr>
          <p:nvPr>
            <p:ph idx="1"/>
          </p:nvPr>
        </p:nvSpPr>
        <p:spPr>
          <a:xfrm>
            <a:off x="430242" y="1791119"/>
            <a:ext cx="8407774" cy="4351338"/>
          </a:xfrm>
        </p:spPr>
        <p:txBody>
          <a:bodyPr/>
          <a:lstStyle/>
          <a:p>
            <a:pPr marL="396875" indent="-396875">
              <a:lnSpc>
                <a:spcPct val="150000"/>
              </a:lnSpc>
              <a:spcBef>
                <a:spcPts val="600"/>
              </a:spcBef>
              <a:buFontTx/>
              <a:buAutoNum type="arabicPeriod"/>
              <a:defRPr/>
            </a:pPr>
            <a:r>
              <a:rPr lang="en-US" sz="2200" b="1" dirty="0">
                <a:solidFill>
                  <a:schemeClr val="bg1"/>
                </a:solidFill>
              </a:rPr>
              <a:t>Review</a:t>
            </a:r>
            <a:r>
              <a:rPr lang="en-US" sz="2200" dirty="0">
                <a:solidFill>
                  <a:schemeClr val="bg1"/>
                </a:solidFill>
              </a:rPr>
              <a:t> the data collection strategies you used in Module 6</a:t>
            </a:r>
          </a:p>
          <a:p>
            <a:pPr marL="396875" indent="-396875">
              <a:lnSpc>
                <a:spcPct val="150000"/>
              </a:lnSpc>
              <a:spcBef>
                <a:spcPts val="600"/>
              </a:spcBef>
              <a:buFontTx/>
              <a:buAutoNum type="arabicPeriod"/>
              <a:defRPr/>
            </a:pPr>
            <a:r>
              <a:rPr lang="en-US" sz="2200" b="1" dirty="0">
                <a:solidFill>
                  <a:schemeClr val="bg1"/>
                </a:solidFill>
              </a:rPr>
              <a:t>Write </a:t>
            </a:r>
            <a:r>
              <a:rPr lang="en-US" sz="2200" dirty="0">
                <a:solidFill>
                  <a:schemeClr val="bg1"/>
                </a:solidFill>
              </a:rPr>
              <a:t>notes regarding the following in your workbook:</a:t>
            </a:r>
          </a:p>
          <a:p>
            <a:pPr marL="873125" lvl="1" indent="-298450">
              <a:lnSpc>
                <a:spcPct val="150000"/>
              </a:lnSpc>
              <a:spcBef>
                <a:spcPts val="600"/>
              </a:spcBef>
              <a:buFont typeface="Arial" charset="0"/>
              <a:buChar char="•"/>
              <a:defRPr/>
            </a:pPr>
            <a:r>
              <a:rPr lang="en-US" sz="2000" b="1" dirty="0">
                <a:solidFill>
                  <a:schemeClr val="bg1"/>
                </a:solidFill>
              </a:rPr>
              <a:t>What you would add/change based on the content we just discussed?</a:t>
            </a:r>
          </a:p>
          <a:p>
            <a:pPr marL="873125" lvl="1" indent="-298450">
              <a:lnSpc>
                <a:spcPct val="150000"/>
              </a:lnSpc>
              <a:spcBef>
                <a:spcPts val="600"/>
              </a:spcBef>
              <a:buFont typeface="Arial" charset="0"/>
              <a:buChar char="•"/>
              <a:defRPr/>
            </a:pPr>
            <a:r>
              <a:rPr lang="en-US" sz="2000" b="1" dirty="0">
                <a:solidFill>
                  <a:schemeClr val="bg1"/>
                </a:solidFill>
              </a:rPr>
              <a:t>Which of these data collection strategies have you seen others use? </a:t>
            </a:r>
          </a:p>
          <a:p>
            <a:pPr marL="873125" lvl="1" indent="-298450">
              <a:lnSpc>
                <a:spcPct val="150000"/>
              </a:lnSpc>
              <a:spcBef>
                <a:spcPts val="600"/>
              </a:spcBef>
              <a:buFont typeface="Arial" charset="0"/>
              <a:buChar char="•"/>
              <a:defRPr/>
            </a:pPr>
            <a:r>
              <a:rPr lang="en-US" sz="2000" b="1" dirty="0">
                <a:solidFill>
                  <a:schemeClr val="bg1"/>
                </a:solidFill>
              </a:rPr>
              <a:t>Which are you most likely to use and why? </a:t>
            </a:r>
            <a:endParaRPr lang="en-US" sz="1600" b="1" dirty="0">
              <a:solidFill>
                <a:schemeClr val="bg1"/>
              </a:solidFill>
            </a:endParaRPr>
          </a:p>
          <a:p>
            <a:endParaRPr lang="en-US" dirty="0"/>
          </a:p>
        </p:txBody>
      </p:sp>
      <p:sp>
        <p:nvSpPr>
          <p:cNvPr id="4" name="Title 2">
            <a:extLst>
              <a:ext uri="{FF2B5EF4-FFF2-40B4-BE49-F238E27FC236}">
                <a16:creationId xmlns:a16="http://schemas.microsoft.com/office/drawing/2014/main" id="{5C563782-F11C-3249-98C2-CD881260A766}"/>
              </a:ext>
            </a:extLst>
          </p:cNvPr>
          <p:cNvSpPr>
            <a:spLocks noGrp="1"/>
          </p:cNvSpPr>
          <p:nvPr>
            <p:ph type="title"/>
          </p:nvPr>
        </p:nvSpPr>
        <p:spPr>
          <a:xfrm>
            <a:off x="1081144" y="236669"/>
            <a:ext cx="7955280" cy="1113416"/>
          </a:xfrm>
        </p:spPr>
        <p:txBody>
          <a:bodyPr>
            <a:normAutofit fontScale="90000"/>
          </a:bodyPr>
          <a:lstStyle/>
          <a:p>
            <a:r>
              <a:rPr lang="en-US" sz="4900" b="1" kern="0" dirty="0">
                <a:solidFill>
                  <a:srgbClr val="001C54"/>
                </a:solidFill>
                <a:ea typeface="ヒラギノ角ゴ Pro W3" pitchFamily="-65" charset="-128"/>
                <a:cs typeface="ヒラギノ角ゴ Pro W3" pitchFamily="-65" charset="-128"/>
              </a:rPr>
              <a:t>Activity 7.2: Stop and Jot</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Measuring student behavior</a:t>
            </a:r>
            <a:endParaRPr lang="en-US" sz="3600" dirty="0">
              <a:solidFill>
                <a:srgbClr val="001C54"/>
              </a:solidFill>
            </a:endParaRPr>
          </a:p>
        </p:txBody>
      </p:sp>
      <p:pic>
        <p:nvPicPr>
          <p:cNvPr id="5" name="Picture 4">
            <a:extLst>
              <a:ext uri="{FF2B5EF4-FFF2-40B4-BE49-F238E27FC236}">
                <a16:creationId xmlns:a16="http://schemas.microsoft.com/office/drawing/2014/main" id="{2ADF59D9-89DC-4540-B8C4-933CA3AE884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Tree>
    <p:extLst>
      <p:ext uri="{BB962C8B-B14F-4D97-AF65-F5344CB8AC3E}">
        <p14:creationId xmlns:p14="http://schemas.microsoft.com/office/powerpoint/2010/main" val="3786534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C84D5CF-AA2F-9848-A8DB-8F77849D8BCB}"/>
              </a:ext>
            </a:extLst>
          </p:cNvPr>
          <p:cNvSpPr>
            <a:spLocks noGrp="1"/>
          </p:cNvSpPr>
          <p:nvPr>
            <p:ph type="title"/>
          </p:nvPr>
        </p:nvSpPr>
        <p:spPr>
          <a:xfrm>
            <a:off x="1052332" y="176231"/>
            <a:ext cx="7886700" cy="1325563"/>
          </a:xfrm>
        </p:spPr>
        <p:txBody>
          <a:bodyPr>
            <a:normAutofit/>
          </a:bodyPr>
          <a:lstStyle/>
          <a:p>
            <a:r>
              <a:rPr lang="en-US" sz="4900" b="1" kern="0" dirty="0">
                <a:solidFill>
                  <a:schemeClr val="accent2"/>
                </a:solidFill>
                <a:ea typeface="ヒラギノ角ゴ Pro W3" pitchFamily="-65" charset="-128"/>
                <a:cs typeface="ヒラギノ角ゴ Pro W3" pitchFamily="-65" charset="-128"/>
              </a:rPr>
              <a:t>Activity 7.2: Review</a:t>
            </a:r>
            <a:endParaRPr lang="en-US" sz="3600" dirty="0"/>
          </a:p>
        </p:txBody>
      </p:sp>
      <p:sp>
        <p:nvSpPr>
          <p:cNvPr id="7" name="Content Placeholder 6">
            <a:extLst>
              <a:ext uri="{FF2B5EF4-FFF2-40B4-BE49-F238E27FC236}">
                <a16:creationId xmlns:a16="http://schemas.microsoft.com/office/drawing/2014/main" id="{633A2662-5234-B942-9362-BA47EE2C8C0D}"/>
              </a:ext>
            </a:extLst>
          </p:cNvPr>
          <p:cNvSpPr>
            <a:spLocks noGrp="1"/>
          </p:cNvSpPr>
          <p:nvPr>
            <p:ph idx="1"/>
          </p:nvPr>
        </p:nvSpPr>
        <p:spPr/>
        <p:txBody>
          <a:bodyPr/>
          <a:lstStyle/>
          <a:p>
            <a:r>
              <a:rPr lang="en-US" dirty="0">
                <a:solidFill>
                  <a:schemeClr val="bg1"/>
                </a:solidFill>
              </a:rPr>
              <a:t>Remember to balance precision with practicality when choosing measurement tools</a:t>
            </a:r>
          </a:p>
          <a:p>
            <a:r>
              <a:rPr lang="en-US" dirty="0">
                <a:solidFill>
                  <a:schemeClr val="bg1"/>
                </a:solidFill>
              </a:rPr>
              <a:t>More data is not necessarily better! Only collect what you will use to guide decision making!</a:t>
            </a:r>
          </a:p>
          <a:p>
            <a:r>
              <a:rPr lang="en-US" dirty="0">
                <a:solidFill>
                  <a:schemeClr val="bg1"/>
                </a:solidFill>
              </a:rPr>
              <a:t>Prioritize the use of existing data sources when possible</a:t>
            </a:r>
          </a:p>
        </p:txBody>
      </p:sp>
      <p:pic>
        <p:nvPicPr>
          <p:cNvPr id="5" name="Picture 4">
            <a:extLst>
              <a:ext uri="{FF2B5EF4-FFF2-40B4-BE49-F238E27FC236}">
                <a16:creationId xmlns:a16="http://schemas.microsoft.com/office/drawing/2014/main" id="{1E214B51-4F93-2A43-8458-C3BFBC97E60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886" y="324384"/>
            <a:ext cx="937527" cy="892884"/>
          </a:xfrm>
          <a:prstGeom prst="rect">
            <a:avLst/>
          </a:prstGeom>
        </p:spPr>
      </p:pic>
    </p:spTree>
    <p:extLst>
      <p:ext uri="{BB962C8B-B14F-4D97-AF65-F5344CB8AC3E}">
        <p14:creationId xmlns:p14="http://schemas.microsoft.com/office/powerpoint/2010/main" val="588731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EB16D4-E04C-4B71-B04A-D29962837232}"/>
              </a:ext>
            </a:extLst>
          </p:cNvPr>
          <p:cNvSpPr>
            <a:spLocks noGrp="1"/>
          </p:cNvSpPr>
          <p:nvPr>
            <p:ph type="title"/>
          </p:nvPr>
        </p:nvSpPr>
        <p:spPr>
          <a:xfrm>
            <a:off x="255570" y="0"/>
            <a:ext cx="8632861" cy="2574016"/>
          </a:xfrm>
        </p:spPr>
        <p:txBody>
          <a:bodyPr>
            <a:normAutofit/>
          </a:bodyPr>
          <a:lstStyle/>
          <a:p>
            <a:r>
              <a:rPr lang="en-US" sz="4800" b="1" dirty="0">
                <a:solidFill>
                  <a:srgbClr val="01295F"/>
                </a:solidFill>
              </a:rPr>
              <a:t>Data-Based Decision Making</a:t>
            </a:r>
          </a:p>
        </p:txBody>
      </p:sp>
      <p:sp>
        <p:nvSpPr>
          <p:cNvPr id="3" name="Text Placeholder 2"/>
          <p:cNvSpPr>
            <a:spLocks noGrp="1"/>
          </p:cNvSpPr>
          <p:nvPr>
            <p:ph type="body" sz="quarter" idx="15"/>
          </p:nvPr>
        </p:nvSpPr>
        <p:spPr>
          <a:xfrm>
            <a:off x="255570" y="2382592"/>
            <a:ext cx="8632861" cy="1420577"/>
          </a:xfrm>
        </p:spPr>
        <p:txBody>
          <a:bodyPr/>
          <a:lstStyle/>
          <a:p>
            <a:endParaRPr lang="en-US" sz="3600" dirty="0"/>
          </a:p>
          <a:p>
            <a:r>
              <a:rPr lang="en-US" sz="3600" dirty="0"/>
              <a:t>Part 3</a:t>
            </a:r>
          </a:p>
          <a:p>
            <a:r>
              <a:rPr lang="en-US" sz="3600" dirty="0"/>
              <a:t>How do we use data to define the nature of the problem?</a:t>
            </a:r>
          </a:p>
        </p:txBody>
      </p:sp>
    </p:spTree>
    <p:extLst>
      <p:ext uri="{BB962C8B-B14F-4D97-AF65-F5344CB8AC3E}">
        <p14:creationId xmlns:p14="http://schemas.microsoft.com/office/powerpoint/2010/main" val="668040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w chart looking at What is the nature of the problem and questioning How would you know?">
            <a:extLst>
              <a:ext uri="{FF2B5EF4-FFF2-40B4-BE49-F238E27FC236}">
                <a16:creationId xmlns:a16="http://schemas.microsoft.com/office/drawing/2014/main" id="{3DE71543-BC89-4D71-BBFB-5FC4F2E09BB8}"/>
              </a:ext>
            </a:extLst>
          </p:cNvPr>
          <p:cNvPicPr>
            <a:picLocks noChangeAspect="1"/>
          </p:cNvPicPr>
          <p:nvPr/>
        </p:nvPicPr>
        <p:blipFill>
          <a:blip r:embed="rId3"/>
          <a:stretch>
            <a:fillRect/>
          </a:stretch>
        </p:blipFill>
        <p:spPr>
          <a:xfrm>
            <a:off x="0" y="0"/>
            <a:ext cx="9144000" cy="6114585"/>
          </a:xfrm>
          <a:prstGeom prst="rect">
            <a:avLst/>
          </a:prstGeom>
        </p:spPr>
      </p:pic>
      <p:sp>
        <p:nvSpPr>
          <p:cNvPr id="3" name="Title 2" hidden="1">
            <a:extLst>
              <a:ext uri="{FF2B5EF4-FFF2-40B4-BE49-F238E27FC236}">
                <a16:creationId xmlns:a16="http://schemas.microsoft.com/office/drawing/2014/main" id="{B9735737-0836-41B4-A365-2DA3941AF89B}"/>
              </a:ext>
            </a:extLst>
          </p:cNvPr>
          <p:cNvSpPr>
            <a:spLocks noGrp="1"/>
          </p:cNvSpPr>
          <p:nvPr>
            <p:ph type="title"/>
          </p:nvPr>
        </p:nvSpPr>
        <p:spPr/>
        <p:txBody>
          <a:bodyPr/>
          <a:lstStyle/>
          <a:p>
            <a:r>
              <a:rPr lang="en-US" dirty="0"/>
              <a:t>Think about part 3</a:t>
            </a:r>
          </a:p>
        </p:txBody>
      </p:sp>
    </p:spTree>
    <p:extLst>
      <p:ext uri="{BB962C8B-B14F-4D97-AF65-F5344CB8AC3E}">
        <p14:creationId xmlns:p14="http://schemas.microsoft.com/office/powerpoint/2010/main" val="2844306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descr="A screenshot of OSEPs Supporting and Responding to Behavior Document."/>
          <p:cNvGrpSpPr/>
          <p:nvPr/>
        </p:nvGrpSpPr>
        <p:grpSpPr>
          <a:xfrm>
            <a:off x="6884420" y="3636778"/>
            <a:ext cx="2149840" cy="3004533"/>
            <a:chOff x="7050197" y="3863872"/>
            <a:chExt cx="2149840" cy="3004533"/>
          </a:xfrm>
        </p:grpSpPr>
        <p:pic>
          <p:nvPicPr>
            <p:cNvPr id="39" name="Content Placeholder 3" descr="A screenshot of OSEPs Supporting and Responding to Behavior Document."/>
            <p:cNvPicPr>
              <a:picLocks noChangeAspect="1"/>
            </p:cNvPicPr>
            <p:nvPr/>
          </p:nvPicPr>
          <p:blipFill>
            <a:blip r:embed="rId3">
              <a:alphaModFix amt="25000"/>
            </a:blip>
            <a:srcRect t="14703" b="14703"/>
            <a:stretch>
              <a:fillRect/>
            </a:stretch>
          </p:blipFill>
          <p:spPr>
            <a:xfrm>
              <a:off x="7050197" y="3863872"/>
              <a:ext cx="2064658" cy="1135482"/>
            </a:xfrm>
            <a:prstGeom prst="rect">
              <a:avLst/>
            </a:prstGeom>
            <a:effectLst>
              <a:outerShdw blurRad="50800" dist="50800" dir="5400000" algn="ctr" rotWithShape="0">
                <a:srgbClr val="000000">
                  <a:alpha val="0"/>
                </a:srgbClr>
              </a:outerShdw>
            </a:effectLst>
          </p:spPr>
        </p:pic>
        <p:sp>
          <p:nvSpPr>
            <p:cNvPr id="40" name="TextBox 39" descr="OSEP 2015 Citation"/>
            <p:cNvSpPr txBox="1"/>
            <p:nvPr/>
          </p:nvSpPr>
          <p:spPr>
            <a:xfrm>
              <a:off x="7453212" y="6468295"/>
              <a:ext cx="1746825" cy="400110"/>
            </a:xfrm>
            <a:prstGeom prst="rect">
              <a:avLst/>
            </a:prstGeom>
            <a:noFill/>
          </p:spPr>
          <p:txBody>
            <a:bodyPr wrap="none" rtlCol="0">
              <a:spAutoFit/>
            </a:bodyPr>
            <a:lstStyle/>
            <a:p>
              <a:r>
                <a:rPr lang="en-US" sz="2000" b="1">
                  <a:solidFill>
                    <a:srgbClr val="333399"/>
                  </a:solidFill>
                </a:rPr>
                <a:t>(OSEP, 2015)</a:t>
              </a:r>
            </a:p>
          </p:txBody>
        </p:sp>
      </p:grpSp>
      <p:graphicFrame>
        <p:nvGraphicFramePr>
          <p:cNvPr id="64" name="Content Placeholder 3" descr="This is a diagram of questions to keep in mind when making decisions for impacting behavior. "/>
          <p:cNvGraphicFramePr>
            <a:graphicFrameLocks/>
          </p:cNvGraphicFramePr>
          <p:nvPr>
            <p:extLst>
              <p:ext uri="{D42A27DB-BD31-4B8C-83A1-F6EECF244321}">
                <p14:modId xmlns:p14="http://schemas.microsoft.com/office/powerpoint/2010/main" val="1894945820"/>
              </p:ext>
            </p:extLst>
          </p:nvPr>
        </p:nvGraphicFramePr>
        <p:xfrm>
          <a:off x="261740" y="1259703"/>
          <a:ext cx="8702588" cy="47994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5" name="Rectangle 64"/>
          <p:cNvSpPr/>
          <p:nvPr/>
        </p:nvSpPr>
        <p:spPr>
          <a:xfrm>
            <a:off x="2005536" y="2178558"/>
            <a:ext cx="809493"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Yes</a:t>
            </a:r>
          </a:p>
        </p:txBody>
      </p:sp>
      <p:sp>
        <p:nvSpPr>
          <p:cNvPr id="66" name="Rectangle 65"/>
          <p:cNvSpPr/>
          <p:nvPr/>
        </p:nvSpPr>
        <p:spPr>
          <a:xfrm>
            <a:off x="6282446" y="2177771"/>
            <a:ext cx="809493"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No</a:t>
            </a:r>
          </a:p>
        </p:txBody>
      </p:sp>
      <p:sp>
        <p:nvSpPr>
          <p:cNvPr id="67" name="Rectangle 66"/>
          <p:cNvSpPr/>
          <p:nvPr/>
        </p:nvSpPr>
        <p:spPr>
          <a:xfrm>
            <a:off x="720409" y="3564259"/>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Minor</a:t>
            </a:r>
          </a:p>
        </p:txBody>
      </p:sp>
      <p:sp>
        <p:nvSpPr>
          <p:cNvPr id="68" name="Rectangle 67"/>
          <p:cNvSpPr/>
          <p:nvPr/>
        </p:nvSpPr>
        <p:spPr>
          <a:xfrm>
            <a:off x="4079635" y="3570757"/>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Major</a:t>
            </a:r>
          </a:p>
        </p:txBody>
      </p:sp>
      <p:sp>
        <p:nvSpPr>
          <p:cNvPr id="69" name="Rectangle 68"/>
          <p:cNvSpPr/>
          <p:nvPr/>
        </p:nvSpPr>
        <p:spPr>
          <a:xfrm>
            <a:off x="2815029" y="4859663"/>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Many</a:t>
            </a:r>
          </a:p>
        </p:txBody>
      </p:sp>
      <p:sp>
        <p:nvSpPr>
          <p:cNvPr id="70" name="Rectangle 69"/>
          <p:cNvSpPr/>
          <p:nvPr/>
        </p:nvSpPr>
        <p:spPr>
          <a:xfrm>
            <a:off x="5529094" y="4859663"/>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Few</a:t>
            </a:r>
          </a:p>
        </p:txBody>
      </p:sp>
      <p:sp>
        <p:nvSpPr>
          <p:cNvPr id="16" name="Title 15"/>
          <p:cNvSpPr>
            <a:spLocks noGrp="1"/>
          </p:cNvSpPr>
          <p:nvPr>
            <p:ph type="title"/>
          </p:nvPr>
        </p:nvSpPr>
        <p:spPr>
          <a:xfrm>
            <a:off x="628650" y="67386"/>
            <a:ext cx="7886700" cy="1325563"/>
          </a:xfrm>
        </p:spPr>
        <p:txBody>
          <a:bodyPr>
            <a:noAutofit/>
          </a:bodyPr>
          <a:lstStyle/>
          <a:p>
            <a:pPr algn="ctr" fontAlgn="base">
              <a:spcAft>
                <a:spcPct val="0"/>
              </a:spcAft>
              <a:defRPr/>
            </a:pPr>
            <a:r>
              <a:rPr lang="en-US" sz="3200" b="1" kern="0" dirty="0">
                <a:solidFill>
                  <a:srgbClr val="002368"/>
                </a:solidFill>
                <a:latin typeface="+mn-lt"/>
                <a:ea typeface="ＭＳ Ｐゴシック" pitchFamily="-111" charset="-128"/>
                <a:cs typeface="Arial"/>
              </a:rPr>
              <a:t>PCBS Practices </a:t>
            </a:r>
            <a:br>
              <a:rPr lang="en-US" sz="3200" b="1" kern="0" dirty="0">
                <a:solidFill>
                  <a:srgbClr val="002368"/>
                </a:solidFill>
                <a:latin typeface="+mn-lt"/>
                <a:ea typeface="ＭＳ Ｐゴシック" pitchFamily="-111" charset="-128"/>
                <a:cs typeface="Arial"/>
              </a:rPr>
            </a:br>
            <a:r>
              <a:rPr lang="en-US" sz="3200" b="1" kern="0" dirty="0">
                <a:solidFill>
                  <a:srgbClr val="002368"/>
                </a:solidFill>
                <a:latin typeface="+mn-lt"/>
                <a:ea typeface="ＭＳ Ｐゴシック" pitchFamily="-111" charset="-128"/>
                <a:cs typeface="Arial"/>
              </a:rPr>
              <a:t>Decision-Making Guide: 3 Key Questions</a:t>
            </a:r>
            <a:endParaRPr lang="en-US" sz="3200" dirty="0">
              <a:latin typeface="+mn-lt"/>
            </a:endParaRPr>
          </a:p>
        </p:txBody>
      </p:sp>
    </p:spTree>
    <p:extLst>
      <p:ext uri="{BB962C8B-B14F-4D97-AF65-F5344CB8AC3E}">
        <p14:creationId xmlns:p14="http://schemas.microsoft.com/office/powerpoint/2010/main" val="2201416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9">
            <a:extLst>
              <a:ext uri="{C183D7F6-B498-43B3-948B-1728B52AA6E4}">
                <adec:decorative xmlns:adec="http://schemas.microsoft.com/office/drawing/2017/decorative" val="1"/>
              </a:ext>
            </a:extLst>
          </p:cNvPr>
          <p:cNvGrpSpPr/>
          <p:nvPr/>
        </p:nvGrpSpPr>
        <p:grpSpPr>
          <a:xfrm>
            <a:off x="177554" y="85624"/>
            <a:ext cx="8815526" cy="961941"/>
            <a:chOff x="663959" y="-3036326"/>
            <a:chExt cx="7099919" cy="1254948"/>
          </a:xfrm>
          <a:solidFill>
            <a:schemeClr val="accent3"/>
          </a:solidFill>
        </p:grpSpPr>
        <p:sp>
          <p:nvSpPr>
            <p:cNvPr id="26" name="Rounded Rectangle 25"/>
            <p:cNvSpPr/>
            <p:nvPr/>
          </p:nvSpPr>
          <p:spPr>
            <a:xfrm>
              <a:off x="663959" y="-3036326"/>
              <a:ext cx="7099919" cy="1254948"/>
            </a:xfrm>
            <a:prstGeom prst="roundRect">
              <a:avLst>
                <a:gd name="adj" fmla="val 10000"/>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7" name="Rounded Rectangle 4" descr="Do data indicate that students are still engaging in problem behavior?&#10;"/>
            <p:cNvSpPr/>
            <p:nvPr/>
          </p:nvSpPr>
          <p:spPr>
            <a:xfrm>
              <a:off x="706177" y="-2994107"/>
              <a:ext cx="6979051" cy="115482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defTabSz="1200150" fontAlgn="base">
                <a:lnSpc>
                  <a:spcPct val="90000"/>
                </a:lnSpc>
                <a:spcBef>
                  <a:spcPct val="0"/>
                </a:spcBef>
                <a:spcAft>
                  <a:spcPct val="35000"/>
                </a:spcAft>
              </a:pPr>
              <a:r>
                <a:rPr lang="en-US" sz="2700" dirty="0">
                  <a:solidFill>
                    <a:srgbClr val="FFFFFF"/>
                  </a:solidFill>
                </a:rPr>
                <a:t>Do data indicate that students are still engaging in </a:t>
              </a:r>
              <a:r>
                <a:rPr lang="en-US" sz="2700" b="1" dirty="0">
                  <a:solidFill>
                    <a:srgbClr val="FFFFFF"/>
                  </a:solidFill>
                </a:rPr>
                <a:t>problem behavior</a:t>
              </a:r>
              <a:r>
                <a:rPr lang="en-US" sz="2700" dirty="0">
                  <a:solidFill>
                    <a:srgbClr val="FFFFFF"/>
                  </a:solidFill>
                </a:rPr>
                <a:t>?</a:t>
              </a:r>
            </a:p>
          </p:txBody>
        </p:sp>
      </p:grpSp>
      <p:graphicFrame>
        <p:nvGraphicFramePr>
          <p:cNvPr id="35" name="Content Placeholder 3">
            <a:extLs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331289340"/>
              </p:ext>
            </p:extLst>
          </p:nvPr>
        </p:nvGraphicFramePr>
        <p:xfrm>
          <a:off x="-1343306" y="1083075"/>
          <a:ext cx="8702588" cy="4840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8" name="Group 17" descr="OSEP Materials"/>
          <p:cNvGrpSpPr/>
          <p:nvPr/>
        </p:nvGrpSpPr>
        <p:grpSpPr>
          <a:xfrm>
            <a:off x="7466121" y="4974699"/>
            <a:ext cx="1618418" cy="948592"/>
            <a:chOff x="7079343" y="5685183"/>
            <a:chExt cx="2120694" cy="1183222"/>
          </a:xfrm>
        </p:grpSpPr>
        <p:pic>
          <p:nvPicPr>
            <p:cNvPr id="19" name="Content Placeholder 3" descr="A screenshot of OSEP Materials"/>
            <p:cNvPicPr>
              <a:picLocks noChangeAspect="1"/>
            </p:cNvPicPr>
            <p:nvPr/>
          </p:nvPicPr>
          <p:blipFill>
            <a:blip r:embed="rId8">
              <a:alphaModFix amt="25000"/>
            </a:blip>
            <a:srcRect t="14703" b="14703"/>
            <a:stretch>
              <a:fillRect/>
            </a:stretch>
          </p:blipFill>
          <p:spPr>
            <a:xfrm>
              <a:off x="7079343" y="5685183"/>
              <a:ext cx="2064658" cy="1135482"/>
            </a:xfrm>
            <a:prstGeom prst="rect">
              <a:avLst/>
            </a:prstGeom>
            <a:effectLst>
              <a:outerShdw blurRad="50800" dist="50800" dir="5400000" algn="ctr" rotWithShape="0">
                <a:srgbClr val="000000">
                  <a:alpha val="0"/>
                </a:srgbClr>
              </a:outerShdw>
            </a:effectLst>
          </p:spPr>
        </p:pic>
        <p:sp>
          <p:nvSpPr>
            <p:cNvPr id="20" name="TextBox 19"/>
            <p:cNvSpPr txBox="1"/>
            <p:nvPr/>
          </p:nvSpPr>
          <p:spPr>
            <a:xfrm>
              <a:off x="7453212" y="6468295"/>
              <a:ext cx="1746825" cy="400110"/>
            </a:xfrm>
            <a:prstGeom prst="rect">
              <a:avLst/>
            </a:prstGeom>
            <a:noFill/>
          </p:spPr>
          <p:txBody>
            <a:bodyPr wrap="none" rtlCol="0">
              <a:spAutoFit/>
            </a:bodyPr>
            <a:lstStyle/>
            <a:p>
              <a:r>
                <a:rPr lang="en-US" sz="2000" b="1" dirty="0">
                  <a:solidFill>
                    <a:srgbClr val="333399"/>
                  </a:solidFill>
                </a:rPr>
                <a:t>(OSEP, 2015)</a:t>
              </a:r>
            </a:p>
          </p:txBody>
        </p:sp>
      </p:grpSp>
      <p:sp>
        <p:nvSpPr>
          <p:cNvPr id="39" name="Oval Callout 38"/>
          <p:cNvSpPr/>
          <p:nvPr/>
        </p:nvSpPr>
        <p:spPr>
          <a:xfrm>
            <a:off x="292656" y="4633275"/>
            <a:ext cx="3041374" cy="1375870"/>
          </a:xfrm>
          <a:prstGeom prst="wedgeEllipseCallout">
            <a:avLst>
              <a:gd name="adj1" fmla="val 50201"/>
              <a:gd name="adj2" fmla="val -80034"/>
            </a:avLst>
          </a:prstGeom>
          <a:solidFill>
            <a:schemeClr val="accent2">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effectLst>
                  <a:outerShdw blurRad="38100" dist="38100" dir="2700000" algn="tl">
                    <a:srgbClr val="000000">
                      <a:alpha val="43137"/>
                    </a:srgbClr>
                  </a:outerShdw>
                </a:effectLst>
              </a:rPr>
              <a:t>How would you know?</a:t>
            </a:r>
          </a:p>
        </p:txBody>
      </p:sp>
      <p:sp>
        <p:nvSpPr>
          <p:cNvPr id="40" name="Content Placeholder 2"/>
          <p:cNvSpPr>
            <a:spLocks noGrp="1"/>
          </p:cNvSpPr>
          <p:nvPr/>
        </p:nvSpPr>
        <p:spPr>
          <a:xfrm>
            <a:off x="5561828" y="2565283"/>
            <a:ext cx="1904293" cy="3524799"/>
          </a:xfrm>
          <a:prstGeom prst="rect">
            <a:avLst/>
          </a:prstGeom>
          <a:solidFill>
            <a:schemeClr val="accent2">
              <a:lumMod val="50000"/>
            </a:schemeClr>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342900">
              <a:spcAft>
                <a:spcPts val="1000"/>
              </a:spcAft>
              <a:buClr>
                <a:schemeClr val="bg1"/>
              </a:buClr>
              <a:buFont typeface="+mj-lt"/>
              <a:buAutoNum type="arabicPeriod"/>
            </a:pPr>
            <a:r>
              <a:rPr lang="en-US" sz="1800" b="1" dirty="0">
                <a:solidFill>
                  <a:prstClr val="white"/>
                </a:solidFill>
              </a:rPr>
              <a:t>Frequency</a:t>
            </a:r>
          </a:p>
          <a:p>
            <a:pPr marL="457200" indent="-342900">
              <a:spcAft>
                <a:spcPts val="1000"/>
              </a:spcAft>
              <a:buClr>
                <a:schemeClr val="bg1"/>
              </a:buClr>
              <a:buFont typeface="+mj-lt"/>
              <a:buAutoNum type="arabicPeriod"/>
            </a:pPr>
            <a:r>
              <a:rPr lang="en-US" sz="1800" b="1" dirty="0">
                <a:solidFill>
                  <a:prstClr val="white"/>
                </a:solidFill>
              </a:rPr>
              <a:t>Rate</a:t>
            </a:r>
          </a:p>
          <a:p>
            <a:pPr marL="457200" indent="-342900">
              <a:spcAft>
                <a:spcPts val="1000"/>
              </a:spcAft>
              <a:buClr>
                <a:schemeClr val="bg1"/>
              </a:buClr>
              <a:buFont typeface="+mj-lt"/>
              <a:buAutoNum type="arabicPeriod"/>
            </a:pPr>
            <a:r>
              <a:rPr lang="en-US" sz="1800" b="1" dirty="0">
                <a:solidFill>
                  <a:prstClr val="white"/>
                </a:solidFill>
              </a:rPr>
              <a:t>Duration</a:t>
            </a:r>
          </a:p>
          <a:p>
            <a:pPr marL="457200" indent="-342900">
              <a:spcAft>
                <a:spcPts val="1000"/>
              </a:spcAft>
              <a:buClr>
                <a:schemeClr val="bg1"/>
              </a:buClr>
              <a:buFont typeface="+mj-lt"/>
              <a:buAutoNum type="arabicPeriod"/>
            </a:pPr>
            <a:r>
              <a:rPr lang="en-US" sz="1800" b="1" dirty="0">
                <a:solidFill>
                  <a:prstClr val="white"/>
                </a:solidFill>
              </a:rPr>
              <a:t>Latency</a:t>
            </a:r>
          </a:p>
          <a:p>
            <a:pPr marL="457200" indent="-342900">
              <a:spcAft>
                <a:spcPts val="1000"/>
              </a:spcAft>
              <a:buClr>
                <a:schemeClr val="bg1"/>
              </a:buClr>
              <a:buFont typeface="+mj-lt"/>
              <a:buAutoNum type="arabicPeriod"/>
            </a:pPr>
            <a:r>
              <a:rPr lang="en-US" sz="1800" b="1" dirty="0">
                <a:solidFill>
                  <a:prstClr val="white"/>
                </a:solidFill>
              </a:rPr>
              <a:t>Topography</a:t>
            </a:r>
          </a:p>
          <a:p>
            <a:pPr marL="457200" indent="-342900">
              <a:spcAft>
                <a:spcPts val="1000"/>
              </a:spcAft>
              <a:buClr>
                <a:schemeClr val="bg1"/>
              </a:buClr>
              <a:buFont typeface="+mj-lt"/>
              <a:buAutoNum type="arabicPeriod"/>
            </a:pPr>
            <a:r>
              <a:rPr lang="en-US" sz="1800" b="1" dirty="0">
                <a:solidFill>
                  <a:prstClr val="white"/>
                </a:solidFill>
              </a:rPr>
              <a:t>Force</a:t>
            </a:r>
          </a:p>
          <a:p>
            <a:pPr marL="457200" indent="-342900">
              <a:spcAft>
                <a:spcPts val="1000"/>
              </a:spcAft>
              <a:buClr>
                <a:schemeClr val="bg1"/>
              </a:buClr>
              <a:buFont typeface="+mj-lt"/>
              <a:buAutoNum type="arabicPeriod"/>
            </a:pPr>
            <a:r>
              <a:rPr lang="en-US" sz="1800" b="1" dirty="0">
                <a:solidFill>
                  <a:prstClr val="white"/>
                </a:solidFill>
              </a:rPr>
              <a:t>Locus</a:t>
            </a:r>
          </a:p>
        </p:txBody>
      </p:sp>
      <p:sp>
        <p:nvSpPr>
          <p:cNvPr id="2" name="Title 1" hidden="1">
            <a:extLst>
              <a:ext uri="{FF2B5EF4-FFF2-40B4-BE49-F238E27FC236}">
                <a16:creationId xmlns:a16="http://schemas.microsoft.com/office/drawing/2014/main" id="{BBB15358-A3FF-4D9F-97BF-5176D9556D93}"/>
              </a:ext>
            </a:extLst>
          </p:cNvPr>
          <p:cNvSpPr>
            <a:spLocks noGrp="1"/>
          </p:cNvSpPr>
          <p:nvPr>
            <p:ph type="title"/>
          </p:nvPr>
        </p:nvSpPr>
        <p:spPr/>
        <p:txBody>
          <a:bodyPr>
            <a:normAutofit fontScale="90000"/>
          </a:bodyPr>
          <a:lstStyle/>
          <a:p>
            <a:r>
              <a:rPr lang="en-US" dirty="0">
                <a:solidFill>
                  <a:srgbClr val="FFFFFF"/>
                </a:solidFill>
              </a:rPr>
              <a:t>Do data indicate that students are still engaging in </a:t>
            </a:r>
            <a:r>
              <a:rPr lang="en-US" b="1" dirty="0">
                <a:solidFill>
                  <a:srgbClr val="FFFFFF"/>
                </a:solidFill>
              </a:rPr>
              <a:t>problem behavior</a:t>
            </a:r>
            <a:r>
              <a:rPr lang="en-US" dirty="0">
                <a:solidFill>
                  <a:srgbClr val="FFFFFF"/>
                </a:solidFill>
              </a:rPr>
              <a:t>?</a:t>
            </a:r>
            <a:br>
              <a:rPr lang="en-US" dirty="0">
                <a:solidFill>
                  <a:srgbClr val="FFFFFF"/>
                </a:solidFill>
              </a:rPr>
            </a:br>
            <a:endParaRPr lang="en-US" dirty="0"/>
          </a:p>
        </p:txBody>
      </p:sp>
    </p:spTree>
    <p:extLst>
      <p:ext uri="{BB962C8B-B14F-4D97-AF65-F5344CB8AC3E}">
        <p14:creationId xmlns:p14="http://schemas.microsoft.com/office/powerpoint/2010/main" val="4007381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066201591"/>
              </p:ext>
            </p:extLst>
          </p:nvPr>
        </p:nvGraphicFramePr>
        <p:xfrm>
          <a:off x="1127464" y="735549"/>
          <a:ext cx="7661429" cy="4114800"/>
        </p:xfrm>
        <a:graphic>
          <a:graphicData uri="http://schemas.openxmlformats.org/drawingml/2006/table">
            <a:tbl>
              <a:tblPr firstRow="1" bandRow="1">
                <a:tableStyleId>{F5AB1C69-6EDB-4FF4-983F-18BD219EF322}</a:tableStyleId>
              </a:tblPr>
              <a:tblGrid>
                <a:gridCol w="3696834">
                  <a:extLst>
                    <a:ext uri="{9D8B030D-6E8A-4147-A177-3AD203B41FA5}">
                      <a16:colId xmlns:a16="http://schemas.microsoft.com/office/drawing/2014/main" val="20000"/>
                    </a:ext>
                  </a:extLst>
                </a:gridCol>
                <a:gridCol w="3964595">
                  <a:extLst>
                    <a:ext uri="{9D8B030D-6E8A-4147-A177-3AD203B41FA5}">
                      <a16:colId xmlns:a16="http://schemas.microsoft.com/office/drawing/2014/main" val="20001"/>
                    </a:ext>
                  </a:extLst>
                </a:gridCol>
              </a:tblGrid>
              <a:tr h="323227">
                <a:tc>
                  <a:txBody>
                    <a:bodyPr/>
                    <a:lstStyle/>
                    <a:p>
                      <a:pPr algn="ctr"/>
                      <a:r>
                        <a:rPr lang="en-US" dirty="0"/>
                        <a:t>Staff Managed are Minors</a:t>
                      </a:r>
                      <a:endParaRPr lang="en-US" dirty="0">
                        <a:solidFill>
                          <a:schemeClr val="bg2">
                            <a:lumMod val="60000"/>
                            <a:lumOff val="40000"/>
                          </a:schemeClr>
                        </a:solidFill>
                      </a:endParaRPr>
                    </a:p>
                  </a:txBody>
                  <a:tcPr anchor="ctr"/>
                </a:tc>
                <a:tc>
                  <a:txBody>
                    <a:bodyPr/>
                    <a:lstStyle/>
                    <a:p>
                      <a:pPr algn="ctr"/>
                      <a:r>
                        <a:rPr lang="en-US" dirty="0"/>
                        <a:t>Office Managed are Majors</a:t>
                      </a:r>
                      <a:endParaRPr lang="en-US" dirty="0">
                        <a:solidFill>
                          <a:schemeClr val="bg2">
                            <a:lumMod val="60000"/>
                            <a:lumOff val="40000"/>
                          </a:schemeClr>
                        </a:solidFill>
                      </a:endParaRPr>
                    </a:p>
                  </a:txBody>
                  <a:tcPr anchor="ctr"/>
                </a:tc>
                <a:extLst>
                  <a:ext uri="{0D108BD9-81ED-4DB2-BD59-A6C34878D82A}">
                    <a16:rowId xmlns:a16="http://schemas.microsoft.com/office/drawing/2014/main" val="10000"/>
                  </a:ext>
                </a:extLst>
              </a:tr>
              <a:tr h="3744043">
                <a:tc>
                  <a:txBody>
                    <a:bodyPr/>
                    <a:lstStyle/>
                    <a:p>
                      <a:r>
                        <a:rPr lang="en-US" sz="1600" dirty="0"/>
                        <a:t>Minors</a:t>
                      </a:r>
                    </a:p>
                    <a:p>
                      <a:pPr marL="285750" indent="-285750">
                        <a:buFont typeface="Arial" pitchFamily="34" charset="0"/>
                        <a:buChar char="•"/>
                      </a:pPr>
                      <a:r>
                        <a:rPr lang="en-US" sz="1400" dirty="0"/>
                        <a:t>Inappropriate Language</a:t>
                      </a:r>
                    </a:p>
                    <a:p>
                      <a:pPr marL="285750" indent="-285750">
                        <a:buFont typeface="Arial" pitchFamily="34" charset="0"/>
                        <a:buChar char="•"/>
                      </a:pPr>
                      <a:r>
                        <a:rPr lang="en-US" sz="1400" dirty="0"/>
                        <a:t>Physical Contact</a:t>
                      </a:r>
                    </a:p>
                    <a:p>
                      <a:pPr marL="285750" indent="-285750">
                        <a:buFont typeface="Arial" pitchFamily="34" charset="0"/>
                        <a:buChar char="•"/>
                      </a:pPr>
                      <a:r>
                        <a:rPr lang="en-US" sz="1400" dirty="0"/>
                        <a:t>Defiance/Insubordination/</a:t>
                      </a:r>
                      <a:br>
                        <a:rPr lang="en-US" sz="1400" dirty="0"/>
                      </a:br>
                      <a:r>
                        <a:rPr lang="en-US" sz="1400" dirty="0"/>
                        <a:t>Non-Compliance</a:t>
                      </a:r>
                    </a:p>
                    <a:p>
                      <a:pPr marL="285750" indent="-285750">
                        <a:buFont typeface="Arial" pitchFamily="34" charset="0"/>
                        <a:buChar char="•"/>
                      </a:pPr>
                      <a:r>
                        <a:rPr lang="en-US" sz="1400" dirty="0"/>
                        <a:t>Disrespect</a:t>
                      </a:r>
                    </a:p>
                    <a:p>
                      <a:pPr marL="285750" indent="-285750">
                        <a:buFont typeface="Arial" pitchFamily="34" charset="0"/>
                        <a:buChar char="•"/>
                      </a:pPr>
                      <a:r>
                        <a:rPr lang="en-US" sz="1400" dirty="0"/>
                        <a:t>Disruption</a:t>
                      </a:r>
                    </a:p>
                    <a:p>
                      <a:pPr marL="285750" indent="-285750">
                        <a:buFont typeface="Arial" pitchFamily="34" charset="0"/>
                        <a:buChar char="•"/>
                      </a:pPr>
                      <a:r>
                        <a:rPr lang="en-US" sz="1400" dirty="0"/>
                        <a:t>Dress Code</a:t>
                      </a:r>
                    </a:p>
                    <a:p>
                      <a:pPr marL="285750" indent="-285750">
                        <a:buFont typeface="Arial" pitchFamily="34" charset="0"/>
                        <a:buChar char="•"/>
                      </a:pPr>
                      <a:r>
                        <a:rPr lang="en-US" sz="1400" dirty="0"/>
                        <a:t>Technology Violation</a:t>
                      </a:r>
                    </a:p>
                    <a:p>
                      <a:pPr marL="285750" indent="-285750">
                        <a:buFont typeface="Arial" pitchFamily="34" charset="0"/>
                        <a:buChar char="•"/>
                      </a:pPr>
                      <a:r>
                        <a:rPr lang="en-US" sz="1400" dirty="0"/>
                        <a:t>Property Misuse</a:t>
                      </a:r>
                    </a:p>
                    <a:p>
                      <a:pPr marL="285750" indent="-285750">
                        <a:buFont typeface="Arial" pitchFamily="34" charset="0"/>
                        <a:buChar char="•"/>
                      </a:pPr>
                      <a:r>
                        <a:rPr lang="en-US" sz="1400" dirty="0"/>
                        <a:t>Tardy</a:t>
                      </a:r>
                    </a:p>
                    <a:p>
                      <a:pPr marL="285750" indent="-285750">
                        <a:buFont typeface="Arial" pitchFamily="34" charset="0"/>
                        <a:buChar char="•"/>
                      </a:pPr>
                      <a:endParaRPr lang="en-US" sz="1400" dirty="0"/>
                    </a:p>
                    <a:p>
                      <a:pPr marL="0" indent="0">
                        <a:buFont typeface="Arial" pitchFamily="34" charset="0"/>
                        <a:buNone/>
                      </a:pPr>
                      <a:r>
                        <a:rPr lang="en-US" sz="1400" dirty="0"/>
                        <a:t>Consequences</a:t>
                      </a:r>
                      <a:r>
                        <a:rPr lang="en-US" sz="1400" baseline="0" dirty="0"/>
                        <a:t> are determined by staff</a:t>
                      </a:r>
                      <a:endParaRPr lang="en-US" sz="1400" i="1" dirty="0"/>
                    </a:p>
                  </a:txBody>
                  <a:tcPr/>
                </a:tc>
                <a:tc>
                  <a:txBody>
                    <a:bodyPr/>
                    <a:lstStyle/>
                    <a:p>
                      <a:r>
                        <a:rPr lang="en-US" sz="1600" dirty="0"/>
                        <a:t>Majors</a:t>
                      </a:r>
                    </a:p>
                    <a:p>
                      <a:pPr marL="285750" indent="-285750">
                        <a:buFont typeface="Arial" pitchFamily="34" charset="0"/>
                        <a:buChar char="•"/>
                      </a:pPr>
                      <a:r>
                        <a:rPr lang="en-US" sz="1400" dirty="0"/>
                        <a:t>Abusive/Inappropriate Language</a:t>
                      </a:r>
                    </a:p>
                    <a:p>
                      <a:pPr marL="285750" indent="-285750">
                        <a:buFont typeface="Arial" pitchFamily="34" charset="0"/>
                        <a:buChar char="•"/>
                      </a:pPr>
                      <a:r>
                        <a:rPr lang="en-US" sz="1400" dirty="0"/>
                        <a:t>Fighting</a:t>
                      </a:r>
                    </a:p>
                    <a:p>
                      <a:pPr marL="285750" indent="-285750">
                        <a:buFont typeface="Arial" pitchFamily="34" charset="0"/>
                        <a:buChar char="•"/>
                      </a:pPr>
                      <a:r>
                        <a:rPr lang="en-US" sz="1400" dirty="0"/>
                        <a:t>Physical Aggression</a:t>
                      </a:r>
                    </a:p>
                    <a:p>
                      <a:pPr marL="285750" indent="-285750">
                        <a:buFont typeface="Arial" pitchFamily="34" charset="0"/>
                        <a:buChar char="•"/>
                      </a:pPr>
                      <a:r>
                        <a:rPr lang="en-US" sz="1400" dirty="0"/>
                        <a:t>Defiance/Insubordination</a:t>
                      </a:r>
                    </a:p>
                    <a:p>
                      <a:pPr marL="285750" indent="-285750">
                        <a:buFont typeface="Arial" pitchFamily="34" charset="0"/>
                        <a:buChar char="•"/>
                      </a:pPr>
                      <a:r>
                        <a:rPr lang="en-US" sz="1400" dirty="0"/>
                        <a:t>Harassment/Intimidation</a:t>
                      </a:r>
                    </a:p>
                    <a:p>
                      <a:pPr marL="285750" indent="-285750">
                        <a:buFont typeface="Arial" pitchFamily="34" charset="0"/>
                        <a:buChar char="•"/>
                      </a:pPr>
                      <a:r>
                        <a:rPr lang="en-US" sz="1400" dirty="0"/>
                        <a:t>Inappropriate</a:t>
                      </a:r>
                      <a:r>
                        <a:rPr lang="en-US" sz="1400" baseline="0" dirty="0"/>
                        <a:t> Display of Affection</a:t>
                      </a:r>
                    </a:p>
                    <a:p>
                      <a:pPr marL="285750" indent="-285750">
                        <a:buFont typeface="Arial" pitchFamily="34" charset="0"/>
                        <a:buChar char="•"/>
                      </a:pPr>
                      <a:r>
                        <a:rPr lang="en-US" sz="1400" baseline="0" dirty="0"/>
                        <a:t>Vandalism/Property Destruction</a:t>
                      </a:r>
                    </a:p>
                    <a:p>
                      <a:pPr marL="285750" indent="-285750">
                        <a:buFont typeface="Arial" pitchFamily="34" charset="0"/>
                        <a:buChar char="•"/>
                      </a:pPr>
                      <a:r>
                        <a:rPr lang="en-US" sz="1400" baseline="0" dirty="0"/>
                        <a:t>Lying/Cheating</a:t>
                      </a:r>
                    </a:p>
                    <a:p>
                      <a:pPr marL="285750" indent="-285750">
                        <a:buFont typeface="Arial" pitchFamily="34" charset="0"/>
                        <a:buChar char="•"/>
                      </a:pPr>
                      <a:r>
                        <a:rPr lang="en-US" sz="1400" baseline="0" dirty="0"/>
                        <a:t>Skipping</a:t>
                      </a:r>
                    </a:p>
                    <a:p>
                      <a:pPr marL="285750" indent="-285750">
                        <a:buFont typeface="Arial" pitchFamily="34" charset="0"/>
                        <a:buChar char="•"/>
                      </a:pPr>
                      <a:r>
                        <a:rPr lang="en-US" sz="1400" baseline="0" dirty="0"/>
                        <a:t>Technology Violation</a:t>
                      </a:r>
                    </a:p>
                    <a:p>
                      <a:pPr marL="285750" indent="-285750">
                        <a:buFont typeface="Arial" pitchFamily="34" charset="0"/>
                        <a:buChar char="•"/>
                      </a:pPr>
                      <a:r>
                        <a:rPr lang="en-US" sz="1400" baseline="0" dirty="0"/>
                        <a:t>Dress Code</a:t>
                      </a:r>
                    </a:p>
                    <a:p>
                      <a:pPr marL="285750" indent="-285750">
                        <a:buFont typeface="Arial" pitchFamily="34" charset="0"/>
                        <a:buChar char="•"/>
                      </a:pPr>
                      <a:r>
                        <a:rPr lang="en-US" sz="1400" baseline="0" dirty="0"/>
                        <a:t>Theft</a:t>
                      </a:r>
                    </a:p>
                    <a:p>
                      <a:pPr marL="285750" indent="-285750">
                        <a:buFont typeface="Arial" pitchFamily="34" charset="0"/>
                        <a:buChar char="•"/>
                      </a:pPr>
                      <a:r>
                        <a:rPr lang="en-US" sz="1400" baseline="0" dirty="0"/>
                        <a:t>Arson</a:t>
                      </a:r>
                    </a:p>
                    <a:p>
                      <a:pPr marL="285750" indent="-285750">
                        <a:buFont typeface="Arial" pitchFamily="34" charset="0"/>
                        <a:buChar char="•"/>
                      </a:pPr>
                      <a:r>
                        <a:rPr lang="en-US" sz="1400" baseline="0" dirty="0"/>
                        <a:t>Weapons</a:t>
                      </a:r>
                    </a:p>
                    <a:p>
                      <a:pPr marL="285750" indent="-285750">
                        <a:buFont typeface="Arial" pitchFamily="34" charset="0"/>
                        <a:buChar char="•"/>
                      </a:pPr>
                      <a:r>
                        <a:rPr lang="en-US" sz="1400" baseline="0" dirty="0"/>
                        <a:t>Tobacco</a:t>
                      </a:r>
                    </a:p>
                    <a:p>
                      <a:pPr marL="285750" indent="-285750">
                        <a:buFont typeface="Arial" pitchFamily="34" charset="0"/>
                        <a:buChar char="•"/>
                      </a:pPr>
                      <a:r>
                        <a:rPr lang="en-US" sz="1400" baseline="0" dirty="0"/>
                        <a:t>Alcohol/Drugs</a:t>
                      </a:r>
                      <a:endParaRPr lang="en-US" sz="1400" dirty="0"/>
                    </a:p>
                  </a:txBody>
                  <a:tcPr/>
                </a:tc>
                <a:extLst>
                  <a:ext uri="{0D108BD9-81ED-4DB2-BD59-A6C34878D82A}">
                    <a16:rowId xmlns:a16="http://schemas.microsoft.com/office/drawing/2014/main" val="10001"/>
                  </a:ext>
                </a:extLst>
              </a:tr>
            </a:tbl>
          </a:graphicData>
        </a:graphic>
      </p:graphicFrame>
      <p:sp>
        <p:nvSpPr>
          <p:cNvPr id="10" name="Rectangle 9"/>
          <p:cNvSpPr/>
          <p:nvPr/>
        </p:nvSpPr>
        <p:spPr>
          <a:xfrm>
            <a:off x="215518" y="1382472"/>
            <a:ext cx="861774" cy="2598241"/>
          </a:xfrm>
          <a:prstGeom prst="rect">
            <a:avLst/>
          </a:prstGeom>
          <a:noFill/>
        </p:spPr>
        <p:txBody>
          <a:bodyPr vert="vert270" wrap="square" lIns="91440" tIns="45720" rIns="91440" bIns="45720">
            <a:spAutoFit/>
          </a:bodyPr>
          <a:lstStyle/>
          <a:p>
            <a:pPr algn="ctr"/>
            <a:r>
              <a:rPr lang="en-US" sz="4400" b="1" dirty="0">
                <a:ln w="12700">
                  <a:noFill/>
                  <a:prstDash val="solid"/>
                </a:ln>
                <a:solidFill>
                  <a:schemeClr val="bg1"/>
                </a:solidFill>
              </a:rPr>
              <a:t>Example</a:t>
            </a:r>
          </a:p>
        </p:txBody>
      </p:sp>
      <p:sp>
        <p:nvSpPr>
          <p:cNvPr id="11" name="Title 1"/>
          <p:cNvSpPr>
            <a:spLocks noGrp="1"/>
          </p:cNvSpPr>
          <p:nvPr>
            <p:ph type="title"/>
          </p:nvPr>
        </p:nvSpPr>
        <p:spPr>
          <a:xfrm>
            <a:off x="122623" y="1"/>
            <a:ext cx="6002969" cy="763480"/>
          </a:xfrm>
        </p:spPr>
        <p:txBody>
          <a:bodyPr>
            <a:normAutofit/>
          </a:bodyPr>
          <a:lstStyle/>
          <a:p>
            <a:pPr lvl="0"/>
            <a:r>
              <a:rPr lang="en-US" sz="3600" dirty="0">
                <a:solidFill>
                  <a:srgbClr val="01295F"/>
                </a:solidFill>
              </a:rPr>
              <a:t>Major vs. Minor: One Example</a:t>
            </a:r>
          </a:p>
        </p:txBody>
      </p:sp>
      <p:sp>
        <p:nvSpPr>
          <p:cNvPr id="2" name="Rounded Rectangle 1">
            <a:extLst>
              <a:ext uri="{FF2B5EF4-FFF2-40B4-BE49-F238E27FC236}">
                <a16:creationId xmlns:a16="http://schemas.microsoft.com/office/drawing/2014/main" id="{247E9C33-6DA7-9044-BFFA-0A14157273A4}"/>
              </a:ext>
            </a:extLst>
          </p:cNvPr>
          <p:cNvSpPr/>
          <p:nvPr/>
        </p:nvSpPr>
        <p:spPr>
          <a:xfrm>
            <a:off x="87472" y="4944862"/>
            <a:ext cx="8914485" cy="11084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Note: Many of these terms are subjective! Use what you learned in Module 6 to develop operational definitions of these.   Use the dimensions of behavior to help you differentiate between major and minor infractions</a:t>
            </a:r>
          </a:p>
        </p:txBody>
      </p:sp>
    </p:spTree>
    <p:extLst>
      <p:ext uri="{BB962C8B-B14F-4D97-AF65-F5344CB8AC3E}">
        <p14:creationId xmlns:p14="http://schemas.microsoft.com/office/powerpoint/2010/main" val="585069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7C37-F2B7-0B43-86F6-A50EE207C326}"/>
              </a:ext>
            </a:extLst>
          </p:cNvPr>
          <p:cNvSpPr>
            <a:spLocks noGrp="1"/>
          </p:cNvSpPr>
          <p:nvPr>
            <p:ph type="title"/>
          </p:nvPr>
        </p:nvSpPr>
        <p:spPr/>
        <p:txBody>
          <a:bodyPr>
            <a:normAutofit/>
          </a:bodyPr>
          <a:lstStyle/>
          <a:p>
            <a:pPr algn="ctr"/>
            <a:r>
              <a:rPr lang="en-US" dirty="0"/>
              <a:t>Orientation to Module Tools and Resources</a:t>
            </a:r>
          </a:p>
        </p:txBody>
      </p:sp>
      <p:sp>
        <p:nvSpPr>
          <p:cNvPr id="3" name="Content Placeholder 2">
            <a:extLst>
              <a:ext uri="{FF2B5EF4-FFF2-40B4-BE49-F238E27FC236}">
                <a16:creationId xmlns:a16="http://schemas.microsoft.com/office/drawing/2014/main" id="{BA8698C7-8A89-5340-8BED-7A1DCEB07AAC}"/>
              </a:ext>
            </a:extLst>
          </p:cNvPr>
          <p:cNvSpPr>
            <a:spLocks noGrp="1"/>
          </p:cNvSpPr>
          <p:nvPr>
            <p:ph idx="1"/>
          </p:nvPr>
        </p:nvSpPr>
        <p:spPr/>
        <p:txBody>
          <a:bodyPr>
            <a:normAutofit/>
          </a:bodyPr>
          <a:lstStyle/>
          <a:p>
            <a:r>
              <a:rPr lang="en-US" dirty="0">
                <a:solidFill>
                  <a:schemeClr val="bg1"/>
                </a:solidFill>
              </a:rPr>
              <a:t>Module Videos</a:t>
            </a:r>
          </a:p>
          <a:p>
            <a:endParaRPr lang="en-US" dirty="0">
              <a:solidFill>
                <a:schemeClr val="bg1"/>
              </a:solidFill>
            </a:endParaRPr>
          </a:p>
          <a:p>
            <a:endParaRPr lang="en-US" dirty="0">
              <a:solidFill>
                <a:schemeClr val="bg1"/>
              </a:solidFill>
            </a:endParaRPr>
          </a:p>
          <a:p>
            <a:r>
              <a:rPr lang="en-US" dirty="0">
                <a:solidFill>
                  <a:schemeClr val="bg1"/>
                </a:solidFill>
              </a:rPr>
              <a:t>Module Workbook</a:t>
            </a:r>
          </a:p>
          <a:p>
            <a:pPr marL="0" indent="0">
              <a:buNone/>
            </a:pPr>
            <a:endParaRPr lang="en-US" dirty="0">
              <a:solidFill>
                <a:schemeClr val="bg1"/>
              </a:solidFill>
            </a:endParaRPr>
          </a:p>
          <a:p>
            <a:pPr marL="0" indent="0">
              <a:buNone/>
            </a:pPr>
            <a:endParaRPr lang="en-US" dirty="0">
              <a:solidFill>
                <a:schemeClr val="bg1"/>
              </a:solidFill>
            </a:endParaRPr>
          </a:p>
          <a:p>
            <a:r>
              <a:rPr lang="en-US" dirty="0">
                <a:solidFill>
                  <a:schemeClr val="bg1"/>
                </a:solidFill>
              </a:rPr>
              <a:t>Module Readings and Additional Resources</a:t>
            </a:r>
          </a:p>
        </p:txBody>
      </p:sp>
      <p:pic>
        <p:nvPicPr>
          <p:cNvPr id="7" name="Picture 6" descr="Image of the Behavior Support for Academic Intervention Module 1 Workbook">
            <a:extLst>
              <a:ext uri="{FF2B5EF4-FFF2-40B4-BE49-F238E27FC236}">
                <a16:creationId xmlns:a16="http://schemas.microsoft.com/office/drawing/2014/main" id="{9744430F-6C6D-7A44-822F-2A8AE29D6F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6384" y="3228692"/>
            <a:ext cx="926448" cy="1198725"/>
          </a:xfrm>
          <a:prstGeom prst="rect">
            <a:avLst/>
          </a:prstGeom>
        </p:spPr>
      </p:pic>
      <p:pic>
        <p:nvPicPr>
          <p:cNvPr id="9" name="Picture 8" descr="Image of the Module Video">
            <a:extLst>
              <a:ext uri="{FF2B5EF4-FFF2-40B4-BE49-F238E27FC236}">
                <a16:creationId xmlns:a16="http://schemas.microsoft.com/office/drawing/2014/main" id="{5AC5302C-EDB2-BF47-ABEF-5B645A1162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6347" y="1690688"/>
            <a:ext cx="1786485" cy="987184"/>
          </a:xfrm>
          <a:prstGeom prst="rect">
            <a:avLst/>
          </a:prstGeom>
        </p:spPr>
      </p:pic>
      <p:pic>
        <p:nvPicPr>
          <p:cNvPr id="11" name="Picture 10">
            <a:extLst>
              <a:ext uri="{FF2B5EF4-FFF2-40B4-BE49-F238E27FC236}">
                <a16:creationId xmlns:a16="http://schemas.microsoft.com/office/drawing/2014/main" id="{9B629FAD-CAC7-444A-A2F1-E655642DF75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0796" y="4779329"/>
            <a:ext cx="979299" cy="756731"/>
          </a:xfrm>
          <a:prstGeom prst="rect">
            <a:avLst/>
          </a:prstGeom>
        </p:spPr>
      </p:pic>
    </p:spTree>
    <p:extLst>
      <p:ext uri="{BB962C8B-B14F-4D97-AF65-F5344CB8AC3E}">
        <p14:creationId xmlns:p14="http://schemas.microsoft.com/office/powerpoint/2010/main" val="2724216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790" y="5367735"/>
            <a:ext cx="4025347" cy="523220"/>
          </a:xfrm>
          <a:prstGeom prst="rect">
            <a:avLst/>
          </a:prstGeom>
          <a:noFill/>
        </p:spPr>
        <p:txBody>
          <a:bodyPr wrap="square" rtlCol="0">
            <a:spAutoFit/>
          </a:bodyPr>
          <a:lstStyle/>
          <a:p>
            <a:r>
              <a:rPr lang="en-US" sz="1400" i="1" dirty="0">
                <a:solidFill>
                  <a:schemeClr val="bg1"/>
                </a:solidFill>
              </a:rPr>
              <a:t>More information and examples are available at www.pbisapps.org in the SWIS Resources section</a:t>
            </a:r>
          </a:p>
        </p:txBody>
      </p:sp>
      <p:pic>
        <p:nvPicPr>
          <p:cNvPr id="6146" name="Picture 2" descr="A screenshot of the general process for dealing with problem behaviors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2745" y="709355"/>
            <a:ext cx="3749500" cy="518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954363" y="2269103"/>
            <a:ext cx="3124200" cy="2062103"/>
          </a:xfrm>
          <a:prstGeom prst="rect">
            <a:avLst/>
          </a:prstGeom>
          <a:noFill/>
        </p:spPr>
        <p:txBody>
          <a:bodyPr wrap="square" lIns="91440" tIns="45720" rIns="91440" bIns="45720">
            <a:spAutoFit/>
          </a:bodyPr>
          <a:lstStyle/>
          <a:p>
            <a:pPr algn="ctr">
              <a:spcBef>
                <a:spcPct val="0"/>
              </a:spcBef>
            </a:pPr>
            <a:r>
              <a:rPr lang="en-US" sz="3200" dirty="0">
                <a:solidFill>
                  <a:schemeClr val="bg1"/>
                </a:solidFill>
              </a:rPr>
              <a:t>General Process</a:t>
            </a:r>
          </a:p>
          <a:p>
            <a:pPr algn="ctr">
              <a:spcBef>
                <a:spcPct val="0"/>
              </a:spcBef>
            </a:pPr>
            <a:r>
              <a:rPr lang="en-US" sz="3200" dirty="0">
                <a:solidFill>
                  <a:schemeClr val="bg1"/>
                </a:solidFill>
              </a:rPr>
              <a:t>&amp; </a:t>
            </a:r>
            <a:br>
              <a:rPr lang="en-US" sz="3200" dirty="0">
                <a:solidFill>
                  <a:schemeClr val="bg1"/>
                </a:solidFill>
              </a:rPr>
            </a:br>
            <a:r>
              <a:rPr lang="en-US" sz="3200" dirty="0">
                <a:solidFill>
                  <a:schemeClr val="bg1"/>
                </a:solidFill>
              </a:rPr>
              <a:t>Predictable System</a:t>
            </a:r>
          </a:p>
        </p:txBody>
      </p:sp>
      <p:sp>
        <p:nvSpPr>
          <p:cNvPr id="14" name="Title 1"/>
          <p:cNvSpPr>
            <a:spLocks noGrp="1"/>
          </p:cNvSpPr>
          <p:nvPr>
            <p:ph type="title"/>
          </p:nvPr>
        </p:nvSpPr>
        <p:spPr/>
        <p:txBody>
          <a:bodyPr>
            <a:noAutofit/>
          </a:bodyPr>
          <a:lstStyle/>
          <a:p>
            <a:pPr lvl="0"/>
            <a:r>
              <a:rPr lang="en-US" dirty="0">
                <a:solidFill>
                  <a:srgbClr val="01295F"/>
                </a:solidFill>
              </a:rPr>
              <a:t>Major vs. Minor</a:t>
            </a:r>
          </a:p>
        </p:txBody>
      </p:sp>
    </p:spTree>
    <p:extLst>
      <p:ext uri="{BB962C8B-B14F-4D97-AF65-F5344CB8AC3E}">
        <p14:creationId xmlns:p14="http://schemas.microsoft.com/office/powerpoint/2010/main" val="2305537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055B319-2D4F-4122-8115-A45767BA8AD8}"/>
              </a:ext>
            </a:extLst>
          </p:cNvPr>
          <p:cNvSpPr>
            <a:spLocks noGrp="1"/>
          </p:cNvSpPr>
          <p:nvPr>
            <p:ph type="title"/>
          </p:nvPr>
        </p:nvSpPr>
        <p:spPr/>
        <p:txBody>
          <a:bodyPr/>
          <a:lstStyle/>
          <a:p>
            <a:r>
              <a:rPr lang="en-US" dirty="0"/>
              <a:t>Activity 7.3</a:t>
            </a:r>
          </a:p>
        </p:txBody>
      </p:sp>
      <p:sp>
        <p:nvSpPr>
          <p:cNvPr id="3" name="Content Placeholder 2">
            <a:extLst>
              <a:ext uri="{FF2B5EF4-FFF2-40B4-BE49-F238E27FC236}">
                <a16:creationId xmlns:a16="http://schemas.microsoft.com/office/drawing/2014/main" id="{B8EACC83-15D4-0D45-8D8A-E1D764344C9F}"/>
              </a:ext>
            </a:extLst>
          </p:cNvPr>
          <p:cNvSpPr>
            <a:spLocks noGrp="1"/>
          </p:cNvSpPr>
          <p:nvPr>
            <p:ph idx="4294967295"/>
          </p:nvPr>
        </p:nvSpPr>
        <p:spPr>
          <a:xfrm>
            <a:off x="0" y="1468438"/>
            <a:ext cx="5018088" cy="4510087"/>
          </a:xfrm>
        </p:spPr>
        <p:txBody>
          <a:bodyPr>
            <a:normAutofit lnSpcReduction="10000"/>
          </a:bodyPr>
          <a:lstStyle/>
          <a:p>
            <a:pPr marL="285750" lvl="1" indent="-285750">
              <a:buFont typeface="Arial" charset="0"/>
              <a:buChar char="•"/>
              <a:defRPr/>
            </a:pPr>
            <a:r>
              <a:rPr lang="en-US" dirty="0">
                <a:solidFill>
                  <a:schemeClr val="bg1"/>
                </a:solidFill>
              </a:rPr>
              <a:t>How would you define minor vs. major behavior for your classroom given the age, ability, developmental level, etc., of your students?</a:t>
            </a:r>
          </a:p>
          <a:p>
            <a:pPr marL="285750" lvl="1" indent="-285750">
              <a:buFont typeface="Arial" charset="0"/>
              <a:buChar char="•"/>
              <a:defRPr/>
            </a:pPr>
            <a:r>
              <a:rPr lang="en-US" dirty="0">
                <a:solidFill>
                  <a:schemeClr val="bg1"/>
                </a:solidFill>
              </a:rPr>
              <a:t>How have you seen your school define minor vs. major?  Have you agreed?</a:t>
            </a:r>
          </a:p>
          <a:p>
            <a:pPr marL="285750" lvl="1" indent="-285750">
              <a:buFont typeface="Arial" charset="0"/>
              <a:buChar char="•"/>
              <a:defRPr/>
            </a:pPr>
            <a:r>
              <a:rPr lang="en-US" dirty="0">
                <a:solidFill>
                  <a:schemeClr val="bg1"/>
                </a:solidFill>
              </a:rPr>
              <a:t>What would be your own decision tree?</a:t>
            </a:r>
          </a:p>
          <a:p>
            <a:pPr marL="285750" lvl="1" indent="-285750">
              <a:buFont typeface="Arial" charset="0"/>
              <a:buChar char="•"/>
              <a:defRPr/>
            </a:pPr>
            <a:r>
              <a:rPr lang="en-US" dirty="0">
                <a:solidFill>
                  <a:schemeClr val="bg1"/>
                </a:solidFill>
              </a:rPr>
              <a:t>Discuss with your colleagues/classmates the similarities and differences in your definitions </a:t>
            </a:r>
          </a:p>
          <a:p>
            <a:pPr marL="0" indent="0">
              <a:buNone/>
            </a:pPr>
            <a:endParaRPr lang="en-US" altLang="en-US" sz="2400" dirty="0">
              <a:solidFill>
                <a:schemeClr val="bg1"/>
              </a:solidFill>
            </a:endParaRPr>
          </a:p>
          <a:p>
            <a:pPr marL="457200" lvl="1" indent="0">
              <a:buNone/>
            </a:pPr>
            <a:endParaRPr lang="en-US" dirty="0">
              <a:solidFill>
                <a:schemeClr val="bg1"/>
              </a:solidFill>
            </a:endParaRPr>
          </a:p>
        </p:txBody>
      </p:sp>
      <p:sp>
        <p:nvSpPr>
          <p:cNvPr id="5" name="Title 2">
            <a:extLst>
              <a:ext uri="{FF2B5EF4-FFF2-40B4-BE49-F238E27FC236}">
                <a16:creationId xmlns:a16="http://schemas.microsoft.com/office/drawing/2014/main" id="{B20CF625-1087-3440-B4AE-EAAFD349033E}"/>
              </a:ext>
            </a:extLst>
          </p:cNvPr>
          <p:cNvSpPr txBox="1">
            <a:spLocks/>
          </p:cNvSpPr>
          <p:nvPr/>
        </p:nvSpPr>
        <p:spPr>
          <a:xfrm>
            <a:off x="1119244" y="207229"/>
            <a:ext cx="8423475" cy="111341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kern="0" dirty="0">
                <a:solidFill>
                  <a:srgbClr val="001C54"/>
                </a:solidFill>
                <a:ea typeface="ヒラギノ角ゴ Pro W3" pitchFamily="-65" charset="-128"/>
                <a:cs typeface="ヒラギノ角ゴ Pro W3" pitchFamily="-65" charset="-128"/>
              </a:rPr>
              <a:t>Activity 7.3: Discussion Board Post</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Major vs. Minor</a:t>
            </a:r>
            <a:endParaRPr lang="en-US" sz="3600" dirty="0">
              <a:solidFill>
                <a:srgbClr val="001C54"/>
              </a:solidFill>
            </a:endParaRPr>
          </a:p>
        </p:txBody>
      </p:sp>
      <p:pic>
        <p:nvPicPr>
          <p:cNvPr id="6" name="Picture 5">
            <a:extLst>
              <a:ext uri="{FF2B5EF4-FFF2-40B4-BE49-F238E27FC236}">
                <a16:creationId xmlns:a16="http://schemas.microsoft.com/office/drawing/2014/main" id="{91230EF2-1627-F547-87E2-B3989D60B2DA}"/>
              </a:ex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181985" y="207229"/>
            <a:ext cx="937259" cy="914400"/>
          </a:xfrm>
          <a:prstGeom prst="rect">
            <a:avLst/>
          </a:prstGeom>
        </p:spPr>
      </p:pic>
      <p:pic>
        <p:nvPicPr>
          <p:cNvPr id="7" name="Picture 2" descr="Do data indicate that students are still engaging in problem behavior?&#10;">
            <a:extLst>
              <a:ext uri="{FF2B5EF4-FFF2-40B4-BE49-F238E27FC236}">
                <a16:creationId xmlns:a16="http://schemas.microsoft.com/office/drawing/2014/main" id="{23F88676-E4C9-0A49-9B3A-31C8E73A9C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9900" y="1468008"/>
            <a:ext cx="3186697" cy="44038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660276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C84D5CF-AA2F-9848-A8DB-8F77849D8BCB}"/>
              </a:ext>
            </a:extLst>
          </p:cNvPr>
          <p:cNvSpPr>
            <a:spLocks noGrp="1"/>
          </p:cNvSpPr>
          <p:nvPr>
            <p:ph type="title"/>
          </p:nvPr>
        </p:nvSpPr>
        <p:spPr>
          <a:xfrm>
            <a:off x="1052332" y="176231"/>
            <a:ext cx="7886700" cy="1325563"/>
          </a:xfrm>
        </p:spPr>
        <p:txBody>
          <a:bodyPr>
            <a:normAutofit/>
          </a:bodyPr>
          <a:lstStyle/>
          <a:p>
            <a:r>
              <a:rPr lang="en-US" sz="4900" b="1" kern="0" dirty="0">
                <a:solidFill>
                  <a:schemeClr val="accent2"/>
                </a:solidFill>
                <a:ea typeface="ヒラギノ角ゴ Pro W3" pitchFamily="-65" charset="-128"/>
                <a:cs typeface="ヒラギノ角ゴ Pro W3" pitchFamily="-65" charset="-128"/>
              </a:rPr>
              <a:t>Activity 7.3: Review</a:t>
            </a:r>
            <a:endParaRPr lang="en-US" sz="3600" dirty="0"/>
          </a:p>
        </p:txBody>
      </p:sp>
      <p:sp>
        <p:nvSpPr>
          <p:cNvPr id="7" name="Content Placeholder 6">
            <a:extLst>
              <a:ext uri="{FF2B5EF4-FFF2-40B4-BE49-F238E27FC236}">
                <a16:creationId xmlns:a16="http://schemas.microsoft.com/office/drawing/2014/main" id="{633A2662-5234-B942-9362-BA47EE2C8C0D}"/>
              </a:ext>
            </a:extLst>
          </p:cNvPr>
          <p:cNvSpPr>
            <a:spLocks noGrp="1"/>
          </p:cNvSpPr>
          <p:nvPr>
            <p:ph idx="1"/>
          </p:nvPr>
        </p:nvSpPr>
        <p:spPr/>
        <p:txBody>
          <a:bodyPr/>
          <a:lstStyle/>
          <a:p>
            <a:r>
              <a:rPr lang="en-US" dirty="0">
                <a:solidFill>
                  <a:schemeClr val="bg1"/>
                </a:solidFill>
              </a:rPr>
              <a:t>Defining levels of problem behaviors is essential to helping keep your responses to those behaviors consistent. </a:t>
            </a:r>
          </a:p>
          <a:p>
            <a:r>
              <a:rPr lang="en-US" dirty="0">
                <a:solidFill>
                  <a:schemeClr val="bg1"/>
                </a:solidFill>
              </a:rPr>
              <a:t>It is also important to communicate your definitions with others on your team. </a:t>
            </a:r>
          </a:p>
          <a:p>
            <a:r>
              <a:rPr lang="en-US" dirty="0">
                <a:solidFill>
                  <a:schemeClr val="bg1"/>
                </a:solidFill>
              </a:rPr>
              <a:t>Good operational definitions help support this! </a:t>
            </a:r>
          </a:p>
        </p:txBody>
      </p:sp>
      <p:pic>
        <p:nvPicPr>
          <p:cNvPr id="6" name="Picture 5">
            <a:extLst>
              <a:ext uri="{FF2B5EF4-FFF2-40B4-BE49-F238E27FC236}">
                <a16:creationId xmlns:a16="http://schemas.microsoft.com/office/drawing/2014/main" id="{04D64B50-B187-3C4D-91E3-310329DC8797}"/>
              </a:ex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181985" y="207229"/>
            <a:ext cx="937259" cy="914400"/>
          </a:xfrm>
          <a:prstGeom prst="rect">
            <a:avLst/>
          </a:prstGeom>
        </p:spPr>
      </p:pic>
    </p:spTree>
    <p:extLst>
      <p:ext uri="{BB962C8B-B14F-4D97-AF65-F5344CB8AC3E}">
        <p14:creationId xmlns:p14="http://schemas.microsoft.com/office/powerpoint/2010/main" val="3416626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9">
            <a:extLst>
              <a:ext uri="{C183D7F6-B498-43B3-948B-1728B52AA6E4}">
                <adec:decorative xmlns:adec="http://schemas.microsoft.com/office/drawing/2017/decorative" val="1"/>
              </a:ext>
            </a:extLst>
          </p:cNvPr>
          <p:cNvGrpSpPr/>
          <p:nvPr/>
        </p:nvGrpSpPr>
        <p:grpSpPr>
          <a:xfrm>
            <a:off x="874745" y="85624"/>
            <a:ext cx="7061200" cy="1104893"/>
            <a:chOff x="663959" y="-3036326"/>
            <a:chExt cx="7099919" cy="1441443"/>
          </a:xfrm>
          <a:solidFill>
            <a:schemeClr val="accent3"/>
          </a:solidFill>
        </p:grpSpPr>
        <p:sp>
          <p:nvSpPr>
            <p:cNvPr id="26" name="Rounded Rectangle 25"/>
            <p:cNvSpPr/>
            <p:nvPr/>
          </p:nvSpPr>
          <p:spPr>
            <a:xfrm>
              <a:off x="663959" y="-3036326"/>
              <a:ext cx="7099919" cy="1441443"/>
            </a:xfrm>
            <a:prstGeom prst="roundRect">
              <a:avLst>
                <a:gd name="adj" fmla="val 10000"/>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7" name="Rounded Rectangle 4"/>
            <p:cNvSpPr/>
            <p:nvPr/>
          </p:nvSpPr>
          <p:spPr>
            <a:xfrm>
              <a:off x="706177" y="-2994108"/>
              <a:ext cx="5452082" cy="13570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defTabSz="1200150" fontAlgn="base">
                <a:lnSpc>
                  <a:spcPct val="90000"/>
                </a:lnSpc>
                <a:spcBef>
                  <a:spcPct val="0"/>
                </a:spcBef>
                <a:spcAft>
                  <a:spcPct val="35000"/>
                </a:spcAft>
              </a:pPr>
              <a:r>
                <a:rPr lang="en-US" sz="2700" dirty="0">
                  <a:solidFill>
                    <a:srgbClr val="FFFFFF"/>
                  </a:solidFill>
                </a:rPr>
                <a:t>Do data indicate that students are still engaging in </a:t>
              </a:r>
              <a:r>
                <a:rPr lang="en-US" sz="2700" b="1" dirty="0">
                  <a:solidFill>
                    <a:srgbClr val="FFFFFF"/>
                  </a:solidFill>
                </a:rPr>
                <a:t>problem behavior</a:t>
              </a:r>
              <a:r>
                <a:rPr lang="en-US" sz="2700" dirty="0">
                  <a:solidFill>
                    <a:srgbClr val="FFFFFF"/>
                  </a:solidFill>
                </a:rPr>
                <a:t>?</a:t>
              </a:r>
            </a:p>
          </p:txBody>
        </p:sp>
      </p:grpSp>
      <p:graphicFrame>
        <p:nvGraphicFramePr>
          <p:cNvPr id="35" name="Content Placeholder 3">
            <a:extLs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461457215"/>
              </p:ext>
            </p:extLst>
          </p:nvPr>
        </p:nvGraphicFramePr>
        <p:xfrm>
          <a:off x="763480" y="1363538"/>
          <a:ext cx="8984201" cy="4799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8" name="Group 17" descr="A screenshot of OSEP materials"/>
          <p:cNvGrpSpPr/>
          <p:nvPr/>
        </p:nvGrpSpPr>
        <p:grpSpPr>
          <a:xfrm>
            <a:off x="7023306" y="4637628"/>
            <a:ext cx="2120694" cy="1183222"/>
            <a:chOff x="7079343" y="5685183"/>
            <a:chExt cx="2120694" cy="1183222"/>
          </a:xfrm>
        </p:grpSpPr>
        <p:pic>
          <p:nvPicPr>
            <p:cNvPr id="19" name="Content Placeholder 3" descr="A screenshot of OSEP Materials"/>
            <p:cNvPicPr>
              <a:picLocks noChangeAspect="1"/>
            </p:cNvPicPr>
            <p:nvPr/>
          </p:nvPicPr>
          <p:blipFill>
            <a:blip r:embed="rId8">
              <a:alphaModFix amt="25000"/>
            </a:blip>
            <a:srcRect t="14703" b="14703"/>
            <a:stretch>
              <a:fillRect/>
            </a:stretch>
          </p:blipFill>
          <p:spPr>
            <a:xfrm>
              <a:off x="7079343" y="5685183"/>
              <a:ext cx="2064658" cy="1135482"/>
            </a:xfrm>
            <a:prstGeom prst="rect">
              <a:avLst/>
            </a:prstGeom>
            <a:effectLst>
              <a:outerShdw blurRad="50800" dist="50800" dir="5400000" algn="ctr" rotWithShape="0">
                <a:srgbClr val="000000">
                  <a:alpha val="0"/>
                </a:srgbClr>
              </a:outerShdw>
            </a:effectLst>
          </p:spPr>
        </p:pic>
        <p:sp>
          <p:nvSpPr>
            <p:cNvPr id="20" name="TextBox 19"/>
            <p:cNvSpPr txBox="1"/>
            <p:nvPr/>
          </p:nvSpPr>
          <p:spPr>
            <a:xfrm>
              <a:off x="7453212" y="6468295"/>
              <a:ext cx="1746825" cy="400110"/>
            </a:xfrm>
            <a:prstGeom prst="rect">
              <a:avLst/>
            </a:prstGeom>
            <a:noFill/>
          </p:spPr>
          <p:txBody>
            <a:bodyPr wrap="none" rtlCol="0">
              <a:spAutoFit/>
            </a:bodyPr>
            <a:lstStyle/>
            <a:p>
              <a:r>
                <a:rPr lang="en-US" sz="2000" b="1" dirty="0">
                  <a:solidFill>
                    <a:srgbClr val="333399"/>
                  </a:solidFill>
                </a:rPr>
                <a:t>(OSEP, 2015)</a:t>
              </a:r>
            </a:p>
          </p:txBody>
        </p:sp>
      </p:grpSp>
      <p:sp>
        <p:nvSpPr>
          <p:cNvPr id="24" name="Rectangle 23">
            <a:extLst>
              <a:ext uri="{FF2B5EF4-FFF2-40B4-BE49-F238E27FC236}">
                <a16:creationId xmlns:a16="http://schemas.microsoft.com/office/drawing/2014/main" id="{4E248D09-F150-46BE-8546-BB09E19B3A65}"/>
              </a:ext>
            </a:extLst>
          </p:cNvPr>
          <p:cNvSpPr/>
          <p:nvPr/>
        </p:nvSpPr>
        <p:spPr>
          <a:xfrm>
            <a:off x="3260964" y="2701602"/>
            <a:ext cx="809493"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Yes</a:t>
            </a:r>
          </a:p>
        </p:txBody>
      </p:sp>
      <p:sp>
        <p:nvSpPr>
          <p:cNvPr id="25" name="Rectangle 24">
            <a:extLst>
              <a:ext uri="{FF2B5EF4-FFF2-40B4-BE49-F238E27FC236}">
                <a16:creationId xmlns:a16="http://schemas.microsoft.com/office/drawing/2014/main" id="{E90AFDC5-6F0E-4118-947B-BFB9144ACC0B}"/>
              </a:ext>
            </a:extLst>
          </p:cNvPr>
          <p:cNvSpPr/>
          <p:nvPr/>
        </p:nvSpPr>
        <p:spPr>
          <a:xfrm>
            <a:off x="1549320" y="4358246"/>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Minor</a:t>
            </a:r>
          </a:p>
        </p:txBody>
      </p:sp>
      <p:sp>
        <p:nvSpPr>
          <p:cNvPr id="2" name="Title 1" hidden="1">
            <a:extLst>
              <a:ext uri="{FF2B5EF4-FFF2-40B4-BE49-F238E27FC236}">
                <a16:creationId xmlns:a16="http://schemas.microsoft.com/office/drawing/2014/main" id="{047D211D-2321-4ED7-8D55-A01121D9904D}"/>
              </a:ext>
            </a:extLst>
          </p:cNvPr>
          <p:cNvSpPr>
            <a:spLocks noGrp="1"/>
          </p:cNvSpPr>
          <p:nvPr>
            <p:ph type="title"/>
          </p:nvPr>
        </p:nvSpPr>
        <p:spPr/>
        <p:txBody>
          <a:bodyPr>
            <a:normAutofit fontScale="90000"/>
          </a:bodyPr>
          <a:lstStyle/>
          <a:p>
            <a:r>
              <a:rPr lang="en-US" dirty="0">
                <a:solidFill>
                  <a:srgbClr val="FFFFFF"/>
                </a:solidFill>
              </a:rPr>
              <a:t>Do data indicate that students are still engaging in </a:t>
            </a:r>
            <a:r>
              <a:rPr lang="en-US" b="1" dirty="0">
                <a:solidFill>
                  <a:srgbClr val="FFFFFF"/>
                </a:solidFill>
              </a:rPr>
              <a:t>problem behavior</a:t>
            </a:r>
            <a:r>
              <a:rPr lang="en-US" dirty="0">
                <a:solidFill>
                  <a:srgbClr val="FFFFFF"/>
                </a:solidFill>
              </a:rPr>
              <a:t>?</a:t>
            </a:r>
            <a:br>
              <a:rPr lang="en-US" dirty="0">
                <a:solidFill>
                  <a:srgbClr val="FFFFFF"/>
                </a:solidFill>
              </a:rPr>
            </a:br>
            <a:endParaRPr lang="en-US" dirty="0"/>
          </a:p>
        </p:txBody>
      </p:sp>
    </p:spTree>
    <p:extLst>
      <p:ext uri="{BB962C8B-B14F-4D97-AF65-F5344CB8AC3E}">
        <p14:creationId xmlns:p14="http://schemas.microsoft.com/office/powerpoint/2010/main" val="1453136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descr="A diagram showing the relationship between what kind of instruction should be delivered to student populations based on size. Curriculum should become more intensive as students don't respond to curriculum."/>
          <p:cNvSpPr/>
          <p:nvPr/>
        </p:nvSpPr>
        <p:spPr>
          <a:xfrm>
            <a:off x="5200599" y="2544990"/>
            <a:ext cx="3804253" cy="2903854"/>
          </a:xfrm>
          <a:prstGeom prst="rect">
            <a:avLst/>
          </a:prstGeom>
          <a:solidFill>
            <a:srgbClr val="637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23" name="Group 9">
            <a:extLst>
              <a:ext uri="{C183D7F6-B498-43B3-948B-1728B52AA6E4}">
                <adec:decorative xmlns:adec="http://schemas.microsoft.com/office/drawing/2017/decorative" val="1"/>
              </a:ext>
            </a:extLst>
          </p:cNvPr>
          <p:cNvGrpSpPr/>
          <p:nvPr/>
        </p:nvGrpSpPr>
        <p:grpSpPr>
          <a:xfrm>
            <a:off x="874745" y="85624"/>
            <a:ext cx="7061200" cy="1104893"/>
            <a:chOff x="663959" y="-3036326"/>
            <a:chExt cx="7099919" cy="1441443"/>
          </a:xfrm>
          <a:solidFill>
            <a:schemeClr val="accent3"/>
          </a:solidFill>
        </p:grpSpPr>
        <p:sp>
          <p:nvSpPr>
            <p:cNvPr id="26" name="Rounded Rectangle 25"/>
            <p:cNvSpPr/>
            <p:nvPr/>
          </p:nvSpPr>
          <p:spPr>
            <a:xfrm>
              <a:off x="663959" y="-3036326"/>
              <a:ext cx="7099919" cy="1441443"/>
            </a:xfrm>
            <a:prstGeom prst="roundRect">
              <a:avLst>
                <a:gd name="adj" fmla="val 10000"/>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7" name="Rounded Rectangle 4"/>
            <p:cNvSpPr/>
            <p:nvPr/>
          </p:nvSpPr>
          <p:spPr>
            <a:xfrm>
              <a:off x="706177" y="-2994108"/>
              <a:ext cx="5452082" cy="13570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defTabSz="1200150" fontAlgn="base">
                <a:lnSpc>
                  <a:spcPct val="90000"/>
                </a:lnSpc>
                <a:spcBef>
                  <a:spcPct val="0"/>
                </a:spcBef>
                <a:spcAft>
                  <a:spcPct val="35000"/>
                </a:spcAft>
              </a:pPr>
              <a:r>
                <a:rPr lang="en-US" sz="2700" dirty="0">
                  <a:solidFill>
                    <a:srgbClr val="FFFFFF"/>
                  </a:solidFill>
                </a:rPr>
                <a:t>Do data indicate that students are still engaging in </a:t>
              </a:r>
              <a:r>
                <a:rPr lang="en-US" sz="2700" b="1" dirty="0">
                  <a:solidFill>
                    <a:srgbClr val="FFFFFF"/>
                  </a:solidFill>
                </a:rPr>
                <a:t>problem behavior</a:t>
              </a:r>
              <a:r>
                <a:rPr lang="en-US" sz="2700" dirty="0">
                  <a:solidFill>
                    <a:srgbClr val="FFFFFF"/>
                  </a:solidFill>
                </a:rPr>
                <a:t>?</a:t>
              </a:r>
            </a:p>
          </p:txBody>
        </p:sp>
      </p:grpSp>
      <p:graphicFrame>
        <p:nvGraphicFramePr>
          <p:cNvPr id="35" name="Content Placeholder 3">
            <a:extLs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969251567"/>
              </p:ext>
            </p:extLst>
          </p:nvPr>
        </p:nvGraphicFramePr>
        <p:xfrm>
          <a:off x="-499929" y="1265883"/>
          <a:ext cx="7797374" cy="4575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8" name="Group 17" descr="A screenshot of OSEP Materials"/>
          <p:cNvGrpSpPr/>
          <p:nvPr/>
        </p:nvGrpSpPr>
        <p:grpSpPr>
          <a:xfrm>
            <a:off x="6830777" y="5065772"/>
            <a:ext cx="2120694" cy="1183222"/>
            <a:chOff x="7079343" y="5685183"/>
            <a:chExt cx="2120694" cy="1183222"/>
          </a:xfrm>
        </p:grpSpPr>
        <p:pic>
          <p:nvPicPr>
            <p:cNvPr id="19" name="Content Placeholder 3" descr="A screenshot of OSEP Materials"/>
            <p:cNvPicPr>
              <a:picLocks noChangeAspect="1"/>
            </p:cNvPicPr>
            <p:nvPr/>
          </p:nvPicPr>
          <p:blipFill>
            <a:blip r:embed="rId8">
              <a:alphaModFix amt="25000"/>
            </a:blip>
            <a:srcRect t="14703" b="14703"/>
            <a:stretch>
              <a:fillRect/>
            </a:stretch>
          </p:blipFill>
          <p:spPr>
            <a:xfrm>
              <a:off x="7079343" y="5685183"/>
              <a:ext cx="2064658" cy="1135482"/>
            </a:xfrm>
            <a:prstGeom prst="rect">
              <a:avLst/>
            </a:prstGeom>
            <a:effectLst>
              <a:outerShdw blurRad="50800" dist="50800" dir="5400000" algn="ctr" rotWithShape="0">
                <a:srgbClr val="000000">
                  <a:alpha val="0"/>
                </a:srgbClr>
              </a:outerShdw>
            </a:effectLst>
          </p:spPr>
        </p:pic>
        <p:sp>
          <p:nvSpPr>
            <p:cNvPr id="20" name="TextBox 19"/>
            <p:cNvSpPr txBox="1"/>
            <p:nvPr/>
          </p:nvSpPr>
          <p:spPr>
            <a:xfrm>
              <a:off x="7453212" y="6468295"/>
              <a:ext cx="1746825" cy="400110"/>
            </a:xfrm>
            <a:prstGeom prst="rect">
              <a:avLst/>
            </a:prstGeom>
            <a:noFill/>
          </p:spPr>
          <p:txBody>
            <a:bodyPr wrap="none" rtlCol="0">
              <a:spAutoFit/>
            </a:bodyPr>
            <a:lstStyle/>
            <a:p>
              <a:r>
                <a:rPr lang="en-US" sz="2000" b="1" dirty="0">
                  <a:solidFill>
                    <a:srgbClr val="333399"/>
                  </a:solidFill>
                </a:rPr>
                <a:t>(OSEP, 2015)</a:t>
              </a:r>
            </a:p>
          </p:txBody>
        </p:sp>
      </p:grpSp>
      <p:sp>
        <p:nvSpPr>
          <p:cNvPr id="38" name="Rectangle 37"/>
          <p:cNvSpPr/>
          <p:nvPr/>
        </p:nvSpPr>
        <p:spPr>
          <a:xfrm>
            <a:off x="1544715" y="2417517"/>
            <a:ext cx="809493"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Yes</a:t>
            </a:r>
          </a:p>
        </p:txBody>
      </p:sp>
      <p:sp>
        <p:nvSpPr>
          <p:cNvPr id="25" name="Oval Callout 24"/>
          <p:cNvSpPr/>
          <p:nvPr/>
        </p:nvSpPr>
        <p:spPr>
          <a:xfrm>
            <a:off x="1154097" y="5002209"/>
            <a:ext cx="1953124" cy="1087872"/>
          </a:xfrm>
          <a:prstGeom prst="wedgeEllipseCallout">
            <a:avLst>
              <a:gd name="adj1" fmla="val 95341"/>
              <a:gd name="adj2" fmla="val -32302"/>
            </a:avLst>
          </a:prstGeom>
          <a:solidFill>
            <a:schemeClr val="accent2">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effectLst>
                  <a:outerShdw blurRad="38100" dist="38100" dir="2700000" algn="tl">
                    <a:srgbClr val="000000">
                      <a:alpha val="43137"/>
                    </a:srgbClr>
                  </a:outerShdw>
                </a:effectLst>
              </a:rPr>
              <a:t>How would you know?</a:t>
            </a:r>
          </a:p>
        </p:txBody>
      </p:sp>
      <p:pic>
        <p:nvPicPr>
          <p:cNvPr id="28" name="Picture 27">
            <a:extLs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122995" y="2775951"/>
            <a:ext cx="2917069" cy="2364219"/>
          </a:xfrm>
          <a:prstGeom prst="rect">
            <a:avLst/>
          </a:prstGeom>
        </p:spPr>
      </p:pic>
      <p:sp>
        <p:nvSpPr>
          <p:cNvPr id="29" name="Rectangle 28">
            <a:extLst>
              <a:ext uri="{FF2B5EF4-FFF2-40B4-BE49-F238E27FC236}">
                <a16:creationId xmlns:a16="http://schemas.microsoft.com/office/drawing/2014/main" id="{00C6F682-1FCC-4903-B939-224CD6721EE3}"/>
              </a:ext>
            </a:extLst>
          </p:cNvPr>
          <p:cNvSpPr/>
          <p:nvPr/>
        </p:nvSpPr>
        <p:spPr>
          <a:xfrm>
            <a:off x="4549318" y="4159294"/>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Major</a:t>
            </a:r>
          </a:p>
        </p:txBody>
      </p:sp>
      <p:sp>
        <p:nvSpPr>
          <p:cNvPr id="2" name="Title 1" hidden="1">
            <a:extLst>
              <a:ext uri="{FF2B5EF4-FFF2-40B4-BE49-F238E27FC236}">
                <a16:creationId xmlns:a16="http://schemas.microsoft.com/office/drawing/2014/main" id="{256D272D-BCD7-4E6F-82A1-2A993C632BC9}"/>
              </a:ext>
            </a:extLst>
          </p:cNvPr>
          <p:cNvSpPr>
            <a:spLocks noGrp="1"/>
          </p:cNvSpPr>
          <p:nvPr>
            <p:ph type="title"/>
          </p:nvPr>
        </p:nvSpPr>
        <p:spPr/>
        <p:txBody>
          <a:bodyPr>
            <a:normAutofit fontScale="90000"/>
          </a:bodyPr>
          <a:lstStyle/>
          <a:p>
            <a:r>
              <a:rPr lang="en-US" dirty="0">
                <a:solidFill>
                  <a:srgbClr val="FFFFFF"/>
                </a:solidFill>
              </a:rPr>
              <a:t>Do data indicate that students are still engaging in </a:t>
            </a:r>
            <a:r>
              <a:rPr lang="en-US" b="1" dirty="0">
                <a:solidFill>
                  <a:srgbClr val="FFFFFF"/>
                </a:solidFill>
              </a:rPr>
              <a:t>problem behavior part 2</a:t>
            </a:r>
            <a:br>
              <a:rPr lang="en-US" dirty="0">
                <a:solidFill>
                  <a:srgbClr val="FFFFFF"/>
                </a:solidFill>
              </a:rPr>
            </a:br>
            <a:endParaRPr lang="en-US" dirty="0"/>
          </a:p>
        </p:txBody>
      </p:sp>
    </p:spTree>
    <p:extLst>
      <p:ext uri="{BB962C8B-B14F-4D97-AF65-F5344CB8AC3E}">
        <p14:creationId xmlns:p14="http://schemas.microsoft.com/office/powerpoint/2010/main" val="2282427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436718"/>
            <a:ext cx="5088009" cy="1371600"/>
          </a:xfrm>
        </p:spPr>
        <p:txBody>
          <a:bodyPr>
            <a:normAutofit/>
          </a:bodyPr>
          <a:lstStyle/>
          <a:p>
            <a:pPr indent="0"/>
            <a:r>
              <a:rPr lang="en-US" sz="4000" dirty="0">
                <a:solidFill>
                  <a:srgbClr val="01295F"/>
                </a:solidFill>
              </a:rPr>
              <a:t>Further defining the nature of the problem</a:t>
            </a:r>
          </a:p>
        </p:txBody>
      </p:sp>
      <p:sp>
        <p:nvSpPr>
          <p:cNvPr id="3" name="Text Placeholder 2"/>
          <p:cNvSpPr>
            <a:spLocks noGrp="1"/>
          </p:cNvSpPr>
          <p:nvPr>
            <p:ph type="body" sz="quarter" idx="10"/>
          </p:nvPr>
        </p:nvSpPr>
        <p:spPr>
          <a:xfrm>
            <a:off x="533401" y="2057400"/>
            <a:ext cx="8458200" cy="4505849"/>
          </a:xfrm>
        </p:spPr>
        <p:txBody>
          <a:bodyPr>
            <a:normAutofit/>
          </a:bodyPr>
          <a:lstStyle/>
          <a:p>
            <a:pPr marL="0" indent="0">
              <a:buNone/>
            </a:pPr>
            <a:r>
              <a:rPr lang="en-US" dirty="0">
                <a:solidFill>
                  <a:schemeClr val="bg1"/>
                </a:solidFill>
              </a:rPr>
              <a:t>Problems often are framed in a “primary” form. </a:t>
            </a:r>
          </a:p>
          <a:p>
            <a:pPr marL="0" indent="0">
              <a:buNone/>
            </a:pPr>
            <a:r>
              <a:rPr lang="en-US" dirty="0">
                <a:solidFill>
                  <a:schemeClr val="bg1"/>
                </a:solidFill>
              </a:rPr>
              <a:t>That form creates concern, but it is not a useful form for problem solving.  </a:t>
            </a:r>
          </a:p>
          <a:p>
            <a:pPr marL="0" indent="0">
              <a:buNone/>
            </a:pPr>
            <a:endParaRPr lang="en-US" sz="1200" dirty="0">
              <a:solidFill>
                <a:schemeClr val="bg1"/>
              </a:solidFill>
            </a:endParaRPr>
          </a:p>
          <a:p>
            <a:pPr marL="685800" lvl="2">
              <a:spcAft>
                <a:spcPts val="600"/>
              </a:spcAft>
            </a:pPr>
            <a:r>
              <a:rPr lang="en-US" sz="2400" dirty="0">
                <a:solidFill>
                  <a:schemeClr val="bg1"/>
                </a:solidFill>
              </a:rPr>
              <a:t>Frame primary problems based on initial review of data</a:t>
            </a:r>
          </a:p>
          <a:p>
            <a:pPr marL="685800" lvl="2"/>
            <a:r>
              <a:rPr lang="en-US" sz="2400" dirty="0">
                <a:solidFill>
                  <a:schemeClr val="bg1"/>
                </a:solidFill>
              </a:rPr>
              <a:t>Use more detailed review of data to build “Solvable Problem Statements”</a:t>
            </a:r>
          </a:p>
        </p:txBody>
      </p:sp>
      <p:sp>
        <p:nvSpPr>
          <p:cNvPr id="4" name="Rounded Rectangle 3">
            <a:extLst>
              <a:ext uri="{FF2B5EF4-FFF2-40B4-BE49-F238E27FC236}">
                <a16:creationId xmlns:a16="http://schemas.microsoft.com/office/drawing/2014/main" id="{8B6558F6-7C96-424D-B261-3718FDAC5B24}"/>
              </a:ext>
            </a:extLst>
          </p:cNvPr>
          <p:cNvSpPr/>
          <p:nvPr/>
        </p:nvSpPr>
        <p:spPr>
          <a:xfrm>
            <a:off x="5449959" y="172278"/>
            <a:ext cx="3541641" cy="1386958"/>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3. What is the nature of the problem (who, what, why)?  </a:t>
            </a:r>
          </a:p>
        </p:txBody>
      </p:sp>
    </p:spTree>
    <p:extLst>
      <p:ext uri="{BB962C8B-B14F-4D97-AF65-F5344CB8AC3E}">
        <p14:creationId xmlns:p14="http://schemas.microsoft.com/office/powerpoint/2010/main" val="1637001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4668909" cy="1325563"/>
          </a:xfrm>
        </p:spPr>
        <p:txBody>
          <a:bodyPr/>
          <a:lstStyle/>
          <a:p>
            <a:r>
              <a:rPr lang="en-US" dirty="0">
                <a:solidFill>
                  <a:srgbClr val="01295F"/>
                </a:solidFill>
              </a:rPr>
              <a:t>Precise Problem Statements</a:t>
            </a:r>
          </a:p>
        </p:txBody>
      </p:sp>
      <p:sp>
        <p:nvSpPr>
          <p:cNvPr id="3" name="Text Placeholder 2"/>
          <p:cNvSpPr>
            <a:spLocks noGrp="1"/>
          </p:cNvSpPr>
          <p:nvPr>
            <p:ph type="body" sz="quarter" idx="10"/>
          </p:nvPr>
        </p:nvSpPr>
        <p:spPr>
          <a:xfrm>
            <a:off x="381000" y="1952624"/>
            <a:ext cx="8458200" cy="4641887"/>
          </a:xfrm>
        </p:spPr>
        <p:txBody>
          <a:bodyPr>
            <a:normAutofit/>
          </a:bodyPr>
          <a:lstStyle/>
          <a:p>
            <a:pPr>
              <a:spcAft>
                <a:spcPts val="600"/>
              </a:spcAft>
            </a:pPr>
            <a:r>
              <a:rPr lang="en-US" sz="2800" dirty="0">
                <a:solidFill>
                  <a:schemeClr val="bg1"/>
                </a:solidFill>
              </a:rPr>
              <a:t>Precise problem statements include information about the following questions:</a:t>
            </a:r>
          </a:p>
          <a:p>
            <a:pPr lvl="1">
              <a:spcAft>
                <a:spcPts val="600"/>
              </a:spcAft>
            </a:pPr>
            <a:r>
              <a:rPr lang="en-US" b="1" dirty="0">
                <a:solidFill>
                  <a:schemeClr val="bg1"/>
                </a:solidFill>
              </a:rPr>
              <a:t>What </a:t>
            </a:r>
            <a:r>
              <a:rPr lang="en-US" dirty="0">
                <a:solidFill>
                  <a:schemeClr val="bg1"/>
                </a:solidFill>
              </a:rPr>
              <a:t>is the problem behavior?</a:t>
            </a:r>
          </a:p>
          <a:p>
            <a:pPr lvl="1">
              <a:spcAft>
                <a:spcPts val="600"/>
              </a:spcAft>
            </a:pPr>
            <a:r>
              <a:rPr lang="en-US" b="1" dirty="0">
                <a:solidFill>
                  <a:schemeClr val="bg1"/>
                </a:solidFill>
              </a:rPr>
              <a:t>How</a:t>
            </a:r>
            <a:r>
              <a:rPr lang="en-US" dirty="0">
                <a:solidFill>
                  <a:schemeClr val="bg1"/>
                </a:solidFill>
              </a:rPr>
              <a:t> often is the problem happening?</a:t>
            </a:r>
          </a:p>
          <a:p>
            <a:pPr lvl="1">
              <a:spcAft>
                <a:spcPts val="600"/>
              </a:spcAft>
            </a:pPr>
            <a:r>
              <a:rPr lang="en-US" b="1" dirty="0">
                <a:solidFill>
                  <a:schemeClr val="bg1"/>
                </a:solidFill>
              </a:rPr>
              <a:t>Where</a:t>
            </a:r>
            <a:r>
              <a:rPr lang="en-US" dirty="0">
                <a:solidFill>
                  <a:schemeClr val="bg1"/>
                </a:solidFill>
              </a:rPr>
              <a:t> is the problem happening?</a:t>
            </a:r>
          </a:p>
          <a:p>
            <a:pPr lvl="1">
              <a:spcAft>
                <a:spcPts val="600"/>
              </a:spcAft>
            </a:pPr>
            <a:r>
              <a:rPr lang="en-US" b="1" dirty="0">
                <a:solidFill>
                  <a:schemeClr val="bg1"/>
                </a:solidFill>
              </a:rPr>
              <a:t>Who</a:t>
            </a:r>
            <a:r>
              <a:rPr lang="en-US" dirty="0">
                <a:solidFill>
                  <a:schemeClr val="bg1"/>
                </a:solidFill>
              </a:rPr>
              <a:t> is engaged in the behavior?</a:t>
            </a:r>
          </a:p>
          <a:p>
            <a:pPr lvl="1">
              <a:spcAft>
                <a:spcPts val="600"/>
              </a:spcAft>
            </a:pPr>
            <a:r>
              <a:rPr lang="en-US" b="1" dirty="0">
                <a:solidFill>
                  <a:schemeClr val="bg1"/>
                </a:solidFill>
              </a:rPr>
              <a:t>When</a:t>
            </a:r>
            <a:r>
              <a:rPr lang="en-US" dirty="0">
                <a:solidFill>
                  <a:schemeClr val="bg1"/>
                </a:solidFill>
              </a:rPr>
              <a:t> is the problem most likely to occur?</a:t>
            </a:r>
          </a:p>
          <a:p>
            <a:pPr lvl="1"/>
            <a:r>
              <a:rPr lang="en-US" b="1" dirty="0">
                <a:solidFill>
                  <a:schemeClr val="bg1"/>
                </a:solidFill>
              </a:rPr>
              <a:t>Why</a:t>
            </a:r>
            <a:r>
              <a:rPr lang="en-US" dirty="0">
                <a:solidFill>
                  <a:schemeClr val="bg1"/>
                </a:solidFill>
              </a:rPr>
              <a:t> is the problem sustaining?</a:t>
            </a:r>
          </a:p>
          <a:p>
            <a:pPr lvl="0">
              <a:spcAft>
                <a:spcPts val="1200"/>
              </a:spcAft>
            </a:pPr>
            <a:r>
              <a:rPr lang="en-US" sz="2800" dirty="0">
                <a:solidFill>
                  <a:schemeClr val="bg1"/>
                </a:solidFill>
              </a:rPr>
              <a:t>What are the data we need for a decision?</a:t>
            </a:r>
          </a:p>
          <a:p>
            <a:pPr marL="0" indent="0">
              <a:buNone/>
            </a:pPr>
            <a:endParaRPr lang="en-US" sz="2800" dirty="0">
              <a:solidFill>
                <a:schemeClr val="tx1"/>
              </a:solidFill>
            </a:endParaRPr>
          </a:p>
        </p:txBody>
      </p:sp>
      <p:sp>
        <p:nvSpPr>
          <p:cNvPr id="4" name="Rounded Rectangle 3">
            <a:extLst>
              <a:ext uri="{FF2B5EF4-FFF2-40B4-BE49-F238E27FC236}">
                <a16:creationId xmlns:a16="http://schemas.microsoft.com/office/drawing/2014/main" id="{BDC2508F-9896-D54C-B33A-1230E3D706C2}"/>
              </a:ext>
            </a:extLst>
          </p:cNvPr>
          <p:cNvSpPr/>
          <p:nvPr/>
        </p:nvSpPr>
        <p:spPr>
          <a:xfrm>
            <a:off x="5449959" y="172278"/>
            <a:ext cx="3541641" cy="1386958"/>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3. What is the nature of the problem (who, what, why)?  </a:t>
            </a:r>
          </a:p>
        </p:txBody>
      </p:sp>
    </p:spTree>
    <p:extLst>
      <p:ext uri="{BB962C8B-B14F-4D97-AF65-F5344CB8AC3E}">
        <p14:creationId xmlns:p14="http://schemas.microsoft.com/office/powerpoint/2010/main" val="3789313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4819721" cy="1325563"/>
          </a:xfrm>
        </p:spPr>
        <p:txBody>
          <a:bodyPr>
            <a:normAutofit fontScale="90000"/>
          </a:bodyPr>
          <a:lstStyle/>
          <a:p>
            <a:r>
              <a:rPr lang="en-US" dirty="0">
                <a:solidFill>
                  <a:srgbClr val="01295F"/>
                </a:solidFill>
              </a:rPr>
              <a:t>Primary vs. Precision Statements</a:t>
            </a:r>
          </a:p>
        </p:txBody>
      </p:sp>
      <p:sp>
        <p:nvSpPr>
          <p:cNvPr id="3" name="Text Placeholder 2"/>
          <p:cNvSpPr>
            <a:spLocks noGrp="1"/>
          </p:cNvSpPr>
          <p:nvPr>
            <p:ph type="body" idx="1"/>
          </p:nvPr>
        </p:nvSpPr>
        <p:spPr>
          <a:xfrm>
            <a:off x="381000" y="1752083"/>
            <a:ext cx="4114800" cy="541172"/>
          </a:xfrm>
          <a:solidFill>
            <a:schemeClr val="accent3"/>
          </a:solidFill>
        </p:spPr>
        <p:txBody>
          <a:bodyPr anchor="ctr">
            <a:noAutofit/>
          </a:bodyPr>
          <a:lstStyle/>
          <a:p>
            <a:r>
              <a:rPr lang="en-US" sz="3200" dirty="0">
                <a:solidFill>
                  <a:schemeClr val="bg1"/>
                </a:solidFill>
              </a:rPr>
              <a:t>Primary Statements</a:t>
            </a:r>
          </a:p>
        </p:txBody>
      </p:sp>
      <p:sp>
        <p:nvSpPr>
          <p:cNvPr id="5" name="Content Placeholder 4"/>
          <p:cNvSpPr>
            <a:spLocks noGrp="1"/>
          </p:cNvSpPr>
          <p:nvPr>
            <p:ph sz="half" idx="2"/>
          </p:nvPr>
        </p:nvSpPr>
        <p:spPr>
          <a:xfrm>
            <a:off x="381000" y="2293255"/>
            <a:ext cx="4114800" cy="3742585"/>
          </a:xfrm>
          <a:solidFill>
            <a:srgbClr val="D0F4FC"/>
          </a:solidFill>
        </p:spPr>
        <p:txBody>
          <a:bodyPr anchor="ctr">
            <a:normAutofit fontScale="92500" lnSpcReduction="20000"/>
          </a:bodyPr>
          <a:lstStyle/>
          <a:p>
            <a:pPr>
              <a:spcAft>
                <a:spcPts val="1200"/>
              </a:spcAft>
            </a:pPr>
            <a:r>
              <a:rPr lang="en-US" dirty="0"/>
              <a:t>Too many students off task.</a:t>
            </a:r>
          </a:p>
          <a:p>
            <a:pPr>
              <a:spcAft>
                <a:spcPts val="1200"/>
              </a:spcAft>
            </a:pPr>
            <a:r>
              <a:rPr lang="en-US" dirty="0"/>
              <a:t>November has more office referrals than October.</a:t>
            </a:r>
          </a:p>
          <a:p>
            <a:pPr>
              <a:spcAft>
                <a:spcPts val="1200"/>
              </a:spcAft>
            </a:pPr>
            <a:r>
              <a:rPr lang="en-US" dirty="0"/>
              <a:t>Tardiness is increasing.</a:t>
            </a:r>
          </a:p>
          <a:p>
            <a:pPr>
              <a:spcAft>
                <a:spcPts val="1200"/>
              </a:spcAft>
            </a:pPr>
            <a:r>
              <a:rPr lang="en-US" dirty="0"/>
              <a:t>The class is out of control.</a:t>
            </a:r>
          </a:p>
          <a:p>
            <a:r>
              <a:rPr lang="en-US" dirty="0"/>
              <a:t>Student disrespect is disrupting instruction.</a:t>
            </a:r>
          </a:p>
        </p:txBody>
      </p:sp>
      <p:sp>
        <p:nvSpPr>
          <p:cNvPr id="6" name="Text Placeholder 5"/>
          <p:cNvSpPr>
            <a:spLocks noGrp="1"/>
          </p:cNvSpPr>
          <p:nvPr>
            <p:ph type="body" sz="quarter" idx="3"/>
          </p:nvPr>
        </p:nvSpPr>
        <p:spPr>
          <a:xfrm>
            <a:off x="4724401" y="1752083"/>
            <a:ext cx="4114800" cy="541172"/>
          </a:xfrm>
          <a:solidFill>
            <a:schemeClr val="accent3"/>
          </a:solidFill>
        </p:spPr>
        <p:txBody>
          <a:bodyPr anchor="ctr">
            <a:noAutofit/>
          </a:bodyPr>
          <a:lstStyle/>
          <a:p>
            <a:r>
              <a:rPr lang="en-US" sz="3200" dirty="0">
                <a:solidFill>
                  <a:schemeClr val="bg1"/>
                </a:solidFill>
              </a:rPr>
              <a:t>Precision Statement</a:t>
            </a:r>
          </a:p>
        </p:txBody>
      </p:sp>
      <p:sp>
        <p:nvSpPr>
          <p:cNvPr id="7" name="Content Placeholder 6"/>
          <p:cNvSpPr>
            <a:spLocks noGrp="1"/>
          </p:cNvSpPr>
          <p:nvPr>
            <p:ph sz="quarter" idx="4"/>
          </p:nvPr>
        </p:nvSpPr>
        <p:spPr>
          <a:xfrm>
            <a:off x="4724401" y="2279980"/>
            <a:ext cx="4114800" cy="3755860"/>
          </a:xfrm>
          <a:solidFill>
            <a:srgbClr val="D0F4FC"/>
          </a:solidFill>
        </p:spPr>
        <p:txBody>
          <a:bodyPr>
            <a:normAutofit fontScale="70000" lnSpcReduction="20000"/>
          </a:bodyPr>
          <a:lstStyle/>
          <a:p>
            <a:pPr>
              <a:lnSpc>
                <a:spcPct val="120000"/>
              </a:lnSpc>
            </a:pPr>
            <a:r>
              <a:rPr lang="en-US" dirty="0"/>
              <a:t>There are more students off task during small group instruction this week than last. This typically includes 3-4 of the 6 students in the group. Off task behavior is most likely to occur toward the end of the lesson when the teacher is working with 1 student and others are asked to follow along, and the off task behavior appears to be related to getting teacher attention. </a:t>
            </a:r>
          </a:p>
        </p:txBody>
      </p:sp>
      <p:sp>
        <p:nvSpPr>
          <p:cNvPr id="8" name="Rounded Rectangle 7">
            <a:extLst>
              <a:ext uri="{FF2B5EF4-FFF2-40B4-BE49-F238E27FC236}">
                <a16:creationId xmlns:a16="http://schemas.microsoft.com/office/drawing/2014/main" id="{46AB36A8-1514-964B-9883-61E4ADCDDFAD}"/>
              </a:ext>
            </a:extLst>
          </p:cNvPr>
          <p:cNvSpPr/>
          <p:nvPr/>
        </p:nvSpPr>
        <p:spPr>
          <a:xfrm>
            <a:off x="5449959" y="172278"/>
            <a:ext cx="3541641" cy="1386958"/>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3. What is the nature of the problem (who, what, why)?  </a:t>
            </a:r>
          </a:p>
        </p:txBody>
      </p:sp>
    </p:spTree>
    <p:extLst>
      <p:ext uri="{BB962C8B-B14F-4D97-AF65-F5344CB8AC3E}">
        <p14:creationId xmlns:p14="http://schemas.microsoft.com/office/powerpoint/2010/main" val="2651007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75886"/>
            <a:ext cx="5297559" cy="1143000"/>
          </a:xfrm>
        </p:spPr>
        <p:txBody>
          <a:bodyPr>
            <a:normAutofit fontScale="90000"/>
          </a:bodyPr>
          <a:lstStyle/>
          <a:p>
            <a:pPr indent="0"/>
            <a:r>
              <a:rPr lang="en-US" dirty="0">
                <a:solidFill>
                  <a:srgbClr val="01295F"/>
                </a:solidFill>
              </a:rPr>
              <a:t>Precision Statement Example</a:t>
            </a:r>
          </a:p>
        </p:txBody>
      </p:sp>
      <p:sp>
        <p:nvSpPr>
          <p:cNvPr id="5" name="Content Placeholder 4"/>
          <p:cNvSpPr>
            <a:spLocks noGrp="1"/>
          </p:cNvSpPr>
          <p:nvPr>
            <p:ph sz="half" idx="2"/>
          </p:nvPr>
        </p:nvSpPr>
        <p:spPr>
          <a:xfrm>
            <a:off x="1341620" y="3872567"/>
            <a:ext cx="7010400" cy="2985433"/>
          </a:xfrm>
        </p:spPr>
        <p:txBody>
          <a:bodyPr>
            <a:normAutofit/>
          </a:bodyPr>
          <a:lstStyle/>
          <a:p>
            <a:pPr lvl="1"/>
            <a:r>
              <a:rPr lang="en-US" b="1" dirty="0">
                <a:solidFill>
                  <a:schemeClr val="accent5"/>
                </a:solidFill>
              </a:rPr>
              <a:t>What? 	</a:t>
            </a:r>
            <a:r>
              <a:rPr lang="en-US" dirty="0">
                <a:solidFill>
                  <a:schemeClr val="bg1"/>
                </a:solidFill>
              </a:rPr>
              <a:t>More students off task</a:t>
            </a:r>
            <a:endParaRPr lang="en-US" b="1" dirty="0">
              <a:solidFill>
                <a:schemeClr val="bg1"/>
              </a:solidFill>
            </a:endParaRPr>
          </a:p>
          <a:p>
            <a:pPr lvl="1"/>
            <a:r>
              <a:rPr lang="en-US" b="1" dirty="0">
                <a:solidFill>
                  <a:schemeClr val="accent2"/>
                </a:solidFill>
              </a:rPr>
              <a:t>Where?</a:t>
            </a:r>
            <a:r>
              <a:rPr lang="en-US" b="1" dirty="0">
                <a:solidFill>
                  <a:schemeClr val="accent3"/>
                </a:solidFill>
              </a:rPr>
              <a:t> 	</a:t>
            </a:r>
            <a:r>
              <a:rPr lang="en-US" dirty="0">
                <a:solidFill>
                  <a:schemeClr val="bg1"/>
                </a:solidFill>
              </a:rPr>
              <a:t>Small group instruction</a:t>
            </a:r>
            <a:endParaRPr lang="en-US" b="1" dirty="0">
              <a:solidFill>
                <a:schemeClr val="bg1"/>
              </a:solidFill>
            </a:endParaRPr>
          </a:p>
          <a:p>
            <a:pPr lvl="1"/>
            <a:r>
              <a:rPr lang="en-US" b="1" dirty="0">
                <a:solidFill>
                  <a:schemeClr val="accent6"/>
                </a:solidFill>
              </a:rPr>
              <a:t>Who?</a:t>
            </a:r>
            <a:r>
              <a:rPr lang="en-US" b="1" dirty="0">
                <a:solidFill>
                  <a:schemeClr val="accent6">
                    <a:lumMod val="75000"/>
                  </a:schemeClr>
                </a:solidFill>
              </a:rPr>
              <a:t> </a:t>
            </a:r>
            <a:r>
              <a:rPr lang="en-US" b="1" dirty="0">
                <a:solidFill>
                  <a:srgbClr val="7030A0"/>
                </a:solidFill>
              </a:rPr>
              <a:t>	</a:t>
            </a:r>
            <a:r>
              <a:rPr lang="en-US" dirty="0">
                <a:solidFill>
                  <a:schemeClr val="bg1"/>
                </a:solidFill>
              </a:rPr>
              <a:t>3-4 of 6 students</a:t>
            </a:r>
            <a:endParaRPr lang="en-US" b="1" dirty="0">
              <a:solidFill>
                <a:schemeClr val="bg1"/>
              </a:solidFill>
            </a:endParaRPr>
          </a:p>
          <a:p>
            <a:pPr lvl="1"/>
            <a:r>
              <a:rPr lang="en-US" b="1" dirty="0">
                <a:solidFill>
                  <a:schemeClr val="accent4"/>
                </a:solidFill>
              </a:rPr>
              <a:t>When? </a:t>
            </a:r>
            <a:r>
              <a:rPr lang="en-US" b="1" dirty="0">
                <a:solidFill>
                  <a:srgbClr val="92D050"/>
                </a:solidFill>
              </a:rPr>
              <a:t>	</a:t>
            </a:r>
            <a:r>
              <a:rPr lang="en-US" dirty="0">
                <a:solidFill>
                  <a:schemeClr val="bg1"/>
                </a:solidFill>
              </a:rPr>
              <a:t>End of lesson when teacher is working 		with 1 student </a:t>
            </a:r>
            <a:endParaRPr lang="en-US" b="1" dirty="0">
              <a:solidFill>
                <a:schemeClr val="bg1"/>
              </a:solidFill>
            </a:endParaRPr>
          </a:p>
          <a:p>
            <a:pPr lvl="1"/>
            <a:r>
              <a:rPr lang="en-US" b="1" dirty="0">
                <a:solidFill>
                  <a:schemeClr val="accent1">
                    <a:lumMod val="60000"/>
                    <a:lumOff val="40000"/>
                  </a:schemeClr>
                </a:solidFill>
              </a:rPr>
              <a:t>Why?</a:t>
            </a:r>
            <a:r>
              <a:rPr lang="en-US" b="1" dirty="0">
                <a:solidFill>
                  <a:schemeClr val="accent1"/>
                </a:solidFill>
              </a:rPr>
              <a:t> 	</a:t>
            </a:r>
            <a:r>
              <a:rPr lang="en-US" dirty="0">
                <a:solidFill>
                  <a:schemeClr val="bg1"/>
                </a:solidFill>
              </a:rPr>
              <a:t>Getting access to teacher attention</a:t>
            </a:r>
          </a:p>
          <a:p>
            <a:pPr lvl="1"/>
            <a:endParaRPr lang="en-US" dirty="0"/>
          </a:p>
        </p:txBody>
      </p:sp>
      <p:sp>
        <p:nvSpPr>
          <p:cNvPr id="7" name="Content Placeholder 6"/>
          <p:cNvSpPr>
            <a:spLocks noGrp="1"/>
          </p:cNvSpPr>
          <p:nvPr>
            <p:ph sz="quarter" idx="4"/>
          </p:nvPr>
        </p:nvSpPr>
        <p:spPr>
          <a:xfrm>
            <a:off x="457200" y="1600199"/>
            <a:ext cx="8305800" cy="2327223"/>
          </a:xfrm>
        </p:spPr>
        <p:txBody>
          <a:bodyPr>
            <a:normAutofit fontScale="77500" lnSpcReduction="20000"/>
          </a:bodyPr>
          <a:lstStyle/>
          <a:p>
            <a:pPr marL="0" indent="0">
              <a:lnSpc>
                <a:spcPct val="120000"/>
              </a:lnSpc>
              <a:buNone/>
            </a:pPr>
            <a:r>
              <a:rPr lang="en-US" i="1" dirty="0">
                <a:solidFill>
                  <a:schemeClr val="bg1"/>
                </a:solidFill>
              </a:rPr>
              <a:t>There are more students off task during small group instruction this week than last. This typically includes 3-4 of the 6 students in the group. Off task behavior is most likely to occur toward the end of the lesson when the teacher is working with 1 student and others are asked to follow along, and the off task behavior appears to be related to getting teacher attention. </a:t>
            </a:r>
          </a:p>
        </p:txBody>
      </p:sp>
      <p:sp>
        <p:nvSpPr>
          <p:cNvPr id="8" name="Rounded Rectangle 7">
            <a:extLst>
              <a:ext uri="{FF2B5EF4-FFF2-40B4-BE49-F238E27FC236}">
                <a16:creationId xmlns:a16="http://schemas.microsoft.com/office/drawing/2014/main" id="{E564AB40-7723-8C41-B3C5-AEF7A8A69DC3}"/>
              </a:ext>
            </a:extLst>
          </p:cNvPr>
          <p:cNvSpPr/>
          <p:nvPr/>
        </p:nvSpPr>
        <p:spPr>
          <a:xfrm>
            <a:off x="5449959" y="172278"/>
            <a:ext cx="3541641" cy="1386958"/>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3. What is the nature of the problem (who, what, why)?  </a:t>
            </a:r>
          </a:p>
        </p:txBody>
      </p:sp>
    </p:spTree>
    <p:extLst>
      <p:ext uri="{BB962C8B-B14F-4D97-AF65-F5344CB8AC3E}">
        <p14:creationId xmlns:p14="http://schemas.microsoft.com/office/powerpoint/2010/main" val="3603048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8149E9-D6A8-3042-A686-0F536B47ACE4}"/>
              </a:ext>
            </a:extLst>
          </p:cNvPr>
          <p:cNvSpPr>
            <a:spLocks noGrp="1"/>
          </p:cNvSpPr>
          <p:nvPr>
            <p:ph idx="1"/>
          </p:nvPr>
        </p:nvSpPr>
        <p:spPr/>
        <p:txBody>
          <a:bodyPr/>
          <a:lstStyle/>
          <a:p>
            <a:pPr marL="609600" indent="-609600">
              <a:buFontTx/>
              <a:buAutoNum type="arabicPeriod"/>
              <a:defRPr/>
            </a:pPr>
            <a:r>
              <a:rPr lang="en-US" sz="2200" b="1" dirty="0">
                <a:solidFill>
                  <a:schemeClr val="bg1"/>
                </a:solidFill>
              </a:rPr>
              <a:t>Develop</a:t>
            </a:r>
            <a:r>
              <a:rPr lang="en-US" sz="2200" dirty="0">
                <a:solidFill>
                  <a:schemeClr val="bg1"/>
                </a:solidFill>
              </a:rPr>
              <a:t> a precision problem statement for a recurring but minor problem behavior in your class</a:t>
            </a:r>
          </a:p>
          <a:p>
            <a:pPr marL="609600" indent="-609600">
              <a:buFontTx/>
              <a:buAutoNum type="arabicPeriod"/>
              <a:defRPr/>
            </a:pPr>
            <a:r>
              <a:rPr lang="en-US" sz="2200" b="1" dirty="0">
                <a:solidFill>
                  <a:schemeClr val="bg1"/>
                </a:solidFill>
              </a:rPr>
              <a:t>Does your statement answer all the critical questions?</a:t>
            </a:r>
          </a:p>
          <a:p>
            <a:endParaRPr lang="en-US" dirty="0">
              <a:solidFill>
                <a:schemeClr val="bg1"/>
              </a:solidFill>
            </a:endParaRPr>
          </a:p>
        </p:txBody>
      </p:sp>
      <p:sp>
        <p:nvSpPr>
          <p:cNvPr id="4" name="Title 2">
            <a:extLst>
              <a:ext uri="{FF2B5EF4-FFF2-40B4-BE49-F238E27FC236}">
                <a16:creationId xmlns:a16="http://schemas.microsoft.com/office/drawing/2014/main" id="{5C563782-F11C-3249-98C2-CD881260A766}"/>
              </a:ext>
            </a:extLst>
          </p:cNvPr>
          <p:cNvSpPr>
            <a:spLocks noGrp="1"/>
          </p:cNvSpPr>
          <p:nvPr>
            <p:ph type="title"/>
          </p:nvPr>
        </p:nvSpPr>
        <p:spPr>
          <a:xfrm>
            <a:off x="1081144" y="236669"/>
            <a:ext cx="7955280" cy="1113416"/>
          </a:xfrm>
        </p:spPr>
        <p:txBody>
          <a:bodyPr>
            <a:normAutofit fontScale="90000"/>
          </a:bodyPr>
          <a:lstStyle/>
          <a:p>
            <a:r>
              <a:rPr lang="en-US" sz="4900" b="1" kern="0" dirty="0">
                <a:solidFill>
                  <a:srgbClr val="001C54"/>
                </a:solidFill>
                <a:ea typeface="ヒラギノ角ゴ Pro W3" pitchFamily="-65" charset="-128"/>
                <a:cs typeface="ヒラギノ角ゴ Pro W3" pitchFamily="-65" charset="-128"/>
              </a:rPr>
              <a:t>Activity 7.4: Stop and Jot</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Precision Problem Statements</a:t>
            </a:r>
            <a:endParaRPr lang="en-US" sz="3600" dirty="0">
              <a:solidFill>
                <a:srgbClr val="001C54"/>
              </a:solidFill>
            </a:endParaRPr>
          </a:p>
        </p:txBody>
      </p:sp>
      <p:pic>
        <p:nvPicPr>
          <p:cNvPr id="5" name="Picture 4">
            <a:extLst>
              <a:ext uri="{FF2B5EF4-FFF2-40B4-BE49-F238E27FC236}">
                <a16:creationId xmlns:a16="http://schemas.microsoft.com/office/drawing/2014/main" id="{2ADF59D9-89DC-4540-B8C4-933CA3AE884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
        <p:nvSpPr>
          <p:cNvPr id="6" name="Content Placeholder 4">
            <a:extLst>
              <a:ext uri="{FF2B5EF4-FFF2-40B4-BE49-F238E27FC236}">
                <a16:creationId xmlns:a16="http://schemas.microsoft.com/office/drawing/2014/main" id="{AD40F633-BFD3-0D47-A68E-0A23ED622FA0}"/>
              </a:ext>
            </a:extLst>
          </p:cNvPr>
          <p:cNvSpPr txBox="1">
            <a:spLocks/>
          </p:cNvSpPr>
          <p:nvPr/>
        </p:nvSpPr>
        <p:spPr>
          <a:xfrm>
            <a:off x="1052332" y="3310019"/>
            <a:ext cx="7010400" cy="29854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b="1" dirty="0">
                <a:solidFill>
                  <a:schemeClr val="accent5"/>
                </a:solidFill>
              </a:rPr>
              <a:t>What? 	</a:t>
            </a:r>
            <a:endParaRPr lang="en-US" dirty="0">
              <a:solidFill>
                <a:schemeClr val="bg1"/>
              </a:solidFill>
            </a:endParaRPr>
          </a:p>
          <a:p>
            <a:pPr lvl="1"/>
            <a:r>
              <a:rPr lang="en-US" b="1" dirty="0">
                <a:solidFill>
                  <a:schemeClr val="accent2"/>
                </a:solidFill>
              </a:rPr>
              <a:t>Where?</a:t>
            </a:r>
            <a:r>
              <a:rPr lang="en-US" b="1" dirty="0">
                <a:solidFill>
                  <a:schemeClr val="accent3"/>
                </a:solidFill>
              </a:rPr>
              <a:t> 	</a:t>
            </a:r>
          </a:p>
          <a:p>
            <a:pPr lvl="1"/>
            <a:r>
              <a:rPr lang="en-US" b="1" dirty="0">
                <a:solidFill>
                  <a:schemeClr val="accent6"/>
                </a:solidFill>
              </a:rPr>
              <a:t>Who?</a:t>
            </a:r>
            <a:r>
              <a:rPr lang="en-US" b="1" dirty="0">
                <a:solidFill>
                  <a:schemeClr val="accent6">
                    <a:lumMod val="75000"/>
                  </a:schemeClr>
                </a:solidFill>
              </a:rPr>
              <a:t> </a:t>
            </a:r>
            <a:r>
              <a:rPr lang="en-US" b="1" dirty="0">
                <a:solidFill>
                  <a:srgbClr val="7030A0"/>
                </a:solidFill>
              </a:rPr>
              <a:t>	</a:t>
            </a:r>
          </a:p>
          <a:p>
            <a:pPr lvl="1"/>
            <a:r>
              <a:rPr lang="en-US" b="1" dirty="0">
                <a:solidFill>
                  <a:schemeClr val="accent4"/>
                </a:solidFill>
              </a:rPr>
              <a:t>When? </a:t>
            </a:r>
            <a:r>
              <a:rPr lang="en-US" b="1" dirty="0">
                <a:solidFill>
                  <a:srgbClr val="92D050"/>
                </a:solidFill>
              </a:rPr>
              <a:t>	</a:t>
            </a:r>
          </a:p>
          <a:p>
            <a:pPr lvl="1"/>
            <a:r>
              <a:rPr lang="en-US" b="1" dirty="0">
                <a:solidFill>
                  <a:schemeClr val="accent1">
                    <a:lumMod val="60000"/>
                    <a:lumOff val="40000"/>
                  </a:schemeClr>
                </a:solidFill>
              </a:rPr>
              <a:t>Why?</a:t>
            </a:r>
            <a:endParaRPr lang="en-US" dirty="0"/>
          </a:p>
        </p:txBody>
      </p:sp>
    </p:spTree>
    <p:extLst>
      <p:ext uri="{BB962C8B-B14F-4D97-AF65-F5344CB8AC3E}">
        <p14:creationId xmlns:p14="http://schemas.microsoft.com/office/powerpoint/2010/main" val="294801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1488-F390-334D-B9BA-A9364AF76501}"/>
              </a:ext>
            </a:extLst>
          </p:cNvPr>
          <p:cNvSpPr>
            <a:spLocks noGrp="1"/>
          </p:cNvSpPr>
          <p:nvPr>
            <p:ph type="title"/>
          </p:nvPr>
        </p:nvSpPr>
        <p:spPr/>
        <p:txBody>
          <a:bodyPr>
            <a:normAutofit/>
          </a:bodyPr>
          <a:lstStyle/>
          <a:p>
            <a:r>
              <a:rPr lang="en-US" dirty="0"/>
              <a:t>Orientation to Module Elements</a:t>
            </a:r>
          </a:p>
        </p:txBody>
      </p:sp>
      <p:sp>
        <p:nvSpPr>
          <p:cNvPr id="3" name="Content Placeholder 2">
            <a:extLst>
              <a:ext uri="{FF2B5EF4-FFF2-40B4-BE49-F238E27FC236}">
                <a16:creationId xmlns:a16="http://schemas.microsoft.com/office/drawing/2014/main" id="{972BE239-ADC8-8F4A-9519-2A46E3CE4912}"/>
              </a:ext>
            </a:extLst>
          </p:cNvPr>
          <p:cNvSpPr>
            <a:spLocks noGrp="1"/>
          </p:cNvSpPr>
          <p:nvPr>
            <p:ph idx="1"/>
          </p:nvPr>
        </p:nvSpPr>
        <p:spPr>
          <a:xfrm>
            <a:off x="628649" y="1446905"/>
            <a:ext cx="7177869" cy="4448058"/>
          </a:xfrm>
        </p:spPr>
        <p:txBody>
          <a:bodyPr>
            <a:normAutofit fontScale="92500" lnSpcReduction="20000"/>
          </a:bodyPr>
          <a:lstStyle/>
          <a:p>
            <a:r>
              <a:rPr lang="en-US" dirty="0">
                <a:solidFill>
                  <a:schemeClr val="bg1"/>
                </a:solidFill>
              </a:rPr>
              <a:t>Activities</a:t>
            </a:r>
          </a:p>
          <a:p>
            <a:endParaRPr lang="en-US" dirty="0">
              <a:solidFill>
                <a:schemeClr val="bg1"/>
              </a:solidFill>
            </a:endParaRPr>
          </a:p>
          <a:p>
            <a:pPr marL="0" indent="0">
              <a:buNone/>
            </a:pPr>
            <a:endParaRPr lang="en-US" dirty="0">
              <a:solidFill>
                <a:schemeClr val="bg1"/>
              </a:solidFill>
            </a:endParaRPr>
          </a:p>
          <a:p>
            <a:endParaRPr lang="en-US" dirty="0">
              <a:solidFill>
                <a:schemeClr val="bg1"/>
              </a:solidFill>
            </a:endParaRPr>
          </a:p>
          <a:p>
            <a:pPr lvl="1"/>
            <a:endParaRPr lang="en-US" dirty="0">
              <a:solidFill>
                <a:schemeClr val="bg1"/>
              </a:solidFill>
            </a:endParaRPr>
          </a:p>
          <a:p>
            <a:r>
              <a:rPr lang="en-US" dirty="0">
                <a:solidFill>
                  <a:schemeClr val="bg1"/>
                </a:solidFill>
              </a:rPr>
              <a:t>Module Quiz – Self Assessment</a:t>
            </a:r>
          </a:p>
          <a:p>
            <a:pPr lvl="1"/>
            <a:r>
              <a:rPr lang="en-US" dirty="0">
                <a:solidFill>
                  <a:schemeClr val="bg1"/>
                </a:solidFill>
              </a:rPr>
              <a:t>Do you know the basic content presented in this module?</a:t>
            </a:r>
          </a:p>
          <a:p>
            <a:pPr lvl="1"/>
            <a:endParaRPr lang="en-US" dirty="0">
              <a:solidFill>
                <a:schemeClr val="bg1"/>
              </a:solidFill>
            </a:endParaRPr>
          </a:p>
          <a:p>
            <a:r>
              <a:rPr lang="en-US" dirty="0">
                <a:solidFill>
                  <a:schemeClr val="bg1"/>
                </a:solidFill>
              </a:rPr>
              <a:t>Coaching Activities</a:t>
            </a:r>
          </a:p>
          <a:p>
            <a:pPr lvl="1"/>
            <a:r>
              <a:rPr lang="en-US" dirty="0">
                <a:solidFill>
                  <a:schemeClr val="bg1"/>
                </a:solidFill>
              </a:rPr>
              <a:t>Can you implement the content presented in this module in your classroom effectively? </a:t>
            </a:r>
          </a:p>
        </p:txBody>
      </p:sp>
      <p:pic>
        <p:nvPicPr>
          <p:cNvPr id="4" name="Picture 3">
            <a:extLst>
              <a:ext uri="{FF2B5EF4-FFF2-40B4-BE49-F238E27FC236}">
                <a16:creationId xmlns:a16="http://schemas.microsoft.com/office/drawing/2014/main" id="{DAE4535C-DFBD-BD43-B973-787E19D7A4C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070" y="1899871"/>
            <a:ext cx="937527" cy="892884"/>
          </a:xfrm>
          <a:prstGeom prst="rect">
            <a:avLst/>
          </a:prstGeom>
        </p:spPr>
      </p:pic>
      <p:sp>
        <p:nvSpPr>
          <p:cNvPr id="5" name="TextBox 4">
            <a:extLst>
              <a:ext uri="{FF2B5EF4-FFF2-40B4-BE49-F238E27FC236}">
                <a16:creationId xmlns:a16="http://schemas.microsoft.com/office/drawing/2014/main" id="{90D09536-05B5-2F46-94BD-FECC619C7713}"/>
              </a:ext>
            </a:extLst>
          </p:cNvPr>
          <p:cNvSpPr txBox="1"/>
          <p:nvPr/>
        </p:nvSpPr>
        <p:spPr>
          <a:xfrm>
            <a:off x="1997597" y="2159540"/>
            <a:ext cx="145740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Stop and Jot</a:t>
            </a:r>
          </a:p>
        </p:txBody>
      </p:sp>
      <p:pic>
        <p:nvPicPr>
          <p:cNvPr id="6" name="Picture 5">
            <a:extLst>
              <a:ext uri="{FF2B5EF4-FFF2-40B4-BE49-F238E27FC236}">
                <a16:creationId xmlns:a16="http://schemas.microsoft.com/office/drawing/2014/main" id="{DC65515D-55F6-D14B-88C2-863F1DACAE77}"/>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3596217" y="1878355"/>
            <a:ext cx="937259" cy="914400"/>
          </a:xfrm>
          <a:prstGeom prst="rect">
            <a:avLst/>
          </a:prstGeom>
        </p:spPr>
      </p:pic>
      <p:sp>
        <p:nvSpPr>
          <p:cNvPr id="7" name="TextBox 6">
            <a:extLst>
              <a:ext uri="{FF2B5EF4-FFF2-40B4-BE49-F238E27FC236}">
                <a16:creationId xmlns:a16="http://schemas.microsoft.com/office/drawing/2014/main" id="{0037203D-E3A1-5B41-9C6B-AF123BC1306F}"/>
              </a:ext>
            </a:extLst>
          </p:cNvPr>
          <p:cNvSpPr txBox="1"/>
          <p:nvPr/>
        </p:nvSpPr>
        <p:spPr>
          <a:xfrm>
            <a:off x="4623073" y="2012389"/>
            <a:ext cx="145740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Discussion Board Post</a:t>
            </a:r>
          </a:p>
        </p:txBody>
      </p:sp>
      <p:pic>
        <p:nvPicPr>
          <p:cNvPr id="11" name="Picture 10">
            <a:extLst>
              <a:ext uri="{FF2B5EF4-FFF2-40B4-BE49-F238E27FC236}">
                <a16:creationId xmlns:a16="http://schemas.microsoft.com/office/drawing/2014/main" id="{E3F13836-266C-3D44-A5E3-19A06BC7A84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8664" y="1738300"/>
            <a:ext cx="914324" cy="920420"/>
          </a:xfrm>
          <a:prstGeom prst="rect">
            <a:avLst/>
          </a:prstGeom>
        </p:spPr>
      </p:pic>
      <p:sp>
        <p:nvSpPr>
          <p:cNvPr id="12" name="TextBox 11">
            <a:extLst>
              <a:ext uri="{FF2B5EF4-FFF2-40B4-BE49-F238E27FC236}">
                <a16:creationId xmlns:a16="http://schemas.microsoft.com/office/drawing/2014/main" id="{731EA3A2-985D-7541-9604-1E4F103495C6}"/>
              </a:ext>
            </a:extLst>
          </p:cNvPr>
          <p:cNvSpPr txBox="1"/>
          <p:nvPr/>
        </p:nvSpPr>
        <p:spPr>
          <a:xfrm>
            <a:off x="7142537" y="2025505"/>
            <a:ext cx="171345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Workbook Quiz</a:t>
            </a:r>
          </a:p>
        </p:txBody>
      </p:sp>
    </p:spTree>
    <p:extLst>
      <p:ext uri="{BB962C8B-B14F-4D97-AF65-F5344CB8AC3E}">
        <p14:creationId xmlns:p14="http://schemas.microsoft.com/office/powerpoint/2010/main" val="1544274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C84D5CF-AA2F-9848-A8DB-8F77849D8BCB}"/>
              </a:ext>
            </a:extLst>
          </p:cNvPr>
          <p:cNvSpPr>
            <a:spLocks noGrp="1"/>
          </p:cNvSpPr>
          <p:nvPr>
            <p:ph type="title"/>
          </p:nvPr>
        </p:nvSpPr>
        <p:spPr>
          <a:xfrm>
            <a:off x="1052332" y="176231"/>
            <a:ext cx="7886700" cy="1325563"/>
          </a:xfrm>
        </p:spPr>
        <p:txBody>
          <a:bodyPr>
            <a:normAutofit/>
          </a:bodyPr>
          <a:lstStyle/>
          <a:p>
            <a:r>
              <a:rPr lang="en-US" sz="4900" b="1" kern="0" dirty="0">
                <a:solidFill>
                  <a:schemeClr val="accent2"/>
                </a:solidFill>
                <a:ea typeface="ヒラギノ角ゴ Pro W3" pitchFamily="-65" charset="-128"/>
                <a:cs typeface="ヒラギノ角ゴ Pro W3" pitchFamily="-65" charset="-128"/>
              </a:rPr>
              <a:t>Activity 7.4: Review</a:t>
            </a:r>
            <a:endParaRPr lang="en-US" sz="3600" dirty="0"/>
          </a:p>
        </p:txBody>
      </p:sp>
      <p:sp>
        <p:nvSpPr>
          <p:cNvPr id="7" name="Content Placeholder 6">
            <a:extLst>
              <a:ext uri="{FF2B5EF4-FFF2-40B4-BE49-F238E27FC236}">
                <a16:creationId xmlns:a16="http://schemas.microsoft.com/office/drawing/2014/main" id="{633A2662-5234-B942-9362-BA47EE2C8C0D}"/>
              </a:ext>
            </a:extLst>
          </p:cNvPr>
          <p:cNvSpPr>
            <a:spLocks noGrp="1"/>
          </p:cNvSpPr>
          <p:nvPr>
            <p:ph idx="1"/>
          </p:nvPr>
        </p:nvSpPr>
        <p:spPr/>
        <p:txBody>
          <a:bodyPr/>
          <a:lstStyle/>
          <a:p>
            <a:r>
              <a:rPr lang="en-US" dirty="0">
                <a:solidFill>
                  <a:schemeClr val="bg1"/>
                </a:solidFill>
              </a:rPr>
              <a:t>In some cases you may need to collect additional data to develop a clear precision problem statement. Review content in module 6 and parts 1 and 2 of this module to help you select appropriate measures if needed. </a:t>
            </a:r>
          </a:p>
          <a:p>
            <a:endParaRPr lang="en-US" dirty="0">
              <a:solidFill>
                <a:schemeClr val="bg1"/>
              </a:solidFill>
            </a:endParaRPr>
          </a:p>
          <a:p>
            <a:endParaRPr lang="en-US" dirty="0">
              <a:solidFill>
                <a:schemeClr val="bg1"/>
              </a:solidFill>
            </a:endParaRPr>
          </a:p>
        </p:txBody>
      </p:sp>
      <p:pic>
        <p:nvPicPr>
          <p:cNvPr id="5" name="Picture 4">
            <a:extLst>
              <a:ext uri="{FF2B5EF4-FFF2-40B4-BE49-F238E27FC236}">
                <a16:creationId xmlns:a16="http://schemas.microsoft.com/office/drawing/2014/main" id="{8BD5BE42-DE53-EA4B-BBD8-DC9CD1A732C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Tree>
    <p:extLst>
      <p:ext uri="{BB962C8B-B14F-4D97-AF65-F5344CB8AC3E}">
        <p14:creationId xmlns:p14="http://schemas.microsoft.com/office/powerpoint/2010/main" val="5124417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EB16D4-E04C-4B71-B04A-D29962837232}"/>
              </a:ext>
            </a:extLst>
          </p:cNvPr>
          <p:cNvSpPr>
            <a:spLocks noGrp="1"/>
          </p:cNvSpPr>
          <p:nvPr>
            <p:ph type="title"/>
          </p:nvPr>
        </p:nvSpPr>
        <p:spPr>
          <a:xfrm>
            <a:off x="255570" y="0"/>
            <a:ext cx="8632861" cy="2574016"/>
          </a:xfrm>
        </p:spPr>
        <p:txBody>
          <a:bodyPr>
            <a:normAutofit/>
          </a:bodyPr>
          <a:lstStyle/>
          <a:p>
            <a:r>
              <a:rPr lang="en-US" sz="4800" b="1" dirty="0">
                <a:solidFill>
                  <a:srgbClr val="01295F"/>
                </a:solidFill>
              </a:rPr>
              <a:t>Data-Based Decision Making</a:t>
            </a:r>
          </a:p>
        </p:txBody>
      </p:sp>
      <p:sp>
        <p:nvSpPr>
          <p:cNvPr id="3" name="Text Placeholder 2"/>
          <p:cNvSpPr>
            <a:spLocks noGrp="1"/>
          </p:cNvSpPr>
          <p:nvPr>
            <p:ph type="body" sz="quarter" idx="15"/>
          </p:nvPr>
        </p:nvSpPr>
        <p:spPr>
          <a:xfrm>
            <a:off x="255570" y="2382592"/>
            <a:ext cx="8632861" cy="1420577"/>
          </a:xfrm>
        </p:spPr>
        <p:txBody>
          <a:bodyPr/>
          <a:lstStyle/>
          <a:p>
            <a:endParaRPr lang="en-US" sz="3600" dirty="0"/>
          </a:p>
          <a:p>
            <a:r>
              <a:rPr lang="en-US" sz="3600" dirty="0"/>
              <a:t>Part 4</a:t>
            </a:r>
          </a:p>
          <a:p>
            <a:r>
              <a:rPr lang="en-US" sz="3600" dirty="0"/>
              <a:t>How do we intensify our plan to improve outcomes?</a:t>
            </a:r>
          </a:p>
        </p:txBody>
      </p:sp>
    </p:spTree>
    <p:extLst>
      <p:ext uri="{BB962C8B-B14F-4D97-AF65-F5344CB8AC3E}">
        <p14:creationId xmlns:p14="http://schemas.microsoft.com/office/powerpoint/2010/main" val="1276402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diagram for evaluating things educators should consider when evaluating why behaviors are not changing after an intervention. Educators should consider whetherr the intervention is being implemented with fidelity, whether students are achieving desired outcomes, what is the nature of the problem, and how will an educator intensify or modify implementation. ">
            <a:extLst>
              <a:ext uri="{FF2B5EF4-FFF2-40B4-BE49-F238E27FC236}">
                <a16:creationId xmlns:a16="http://schemas.microsoft.com/office/drawing/2014/main" id="{083E6FB8-879B-4A76-BC84-3DE2B47F2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76950"/>
          </a:xfrm>
          <a:prstGeom prst="rect">
            <a:avLst/>
          </a:prstGeom>
        </p:spPr>
      </p:pic>
      <p:sp>
        <p:nvSpPr>
          <p:cNvPr id="12" name="Title 11" hidden="1">
            <a:extLst>
              <a:ext uri="{FF2B5EF4-FFF2-40B4-BE49-F238E27FC236}">
                <a16:creationId xmlns:a16="http://schemas.microsoft.com/office/drawing/2014/main" id="{74E8B718-2641-4946-A40E-668F177F9220}"/>
              </a:ext>
            </a:extLst>
          </p:cNvPr>
          <p:cNvSpPr>
            <a:spLocks noGrp="1"/>
          </p:cNvSpPr>
          <p:nvPr>
            <p:ph type="title"/>
          </p:nvPr>
        </p:nvSpPr>
        <p:spPr/>
        <p:txBody>
          <a:bodyPr/>
          <a:lstStyle/>
          <a:p>
            <a:r>
              <a:rPr lang="en-US" dirty="0"/>
              <a:t>Think about part 4</a:t>
            </a:r>
          </a:p>
        </p:txBody>
      </p:sp>
    </p:spTree>
    <p:extLst>
      <p:ext uri="{BB962C8B-B14F-4D97-AF65-F5344CB8AC3E}">
        <p14:creationId xmlns:p14="http://schemas.microsoft.com/office/powerpoint/2010/main" val="2115141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9">
            <a:extLst>
              <a:ext uri="{C183D7F6-B498-43B3-948B-1728B52AA6E4}">
                <adec:decorative xmlns:adec="http://schemas.microsoft.com/office/drawing/2017/decorative" val="1"/>
              </a:ext>
            </a:extLst>
          </p:cNvPr>
          <p:cNvGrpSpPr/>
          <p:nvPr/>
        </p:nvGrpSpPr>
        <p:grpSpPr>
          <a:xfrm>
            <a:off x="874745" y="85624"/>
            <a:ext cx="7061200" cy="1104893"/>
            <a:chOff x="663959" y="-3036326"/>
            <a:chExt cx="7099919" cy="1441443"/>
          </a:xfrm>
          <a:solidFill>
            <a:schemeClr val="accent3"/>
          </a:solidFill>
        </p:grpSpPr>
        <p:sp>
          <p:nvSpPr>
            <p:cNvPr id="26" name="Rounded Rectangle 25"/>
            <p:cNvSpPr/>
            <p:nvPr/>
          </p:nvSpPr>
          <p:spPr>
            <a:xfrm>
              <a:off x="663959" y="-3036326"/>
              <a:ext cx="7099919" cy="1441443"/>
            </a:xfrm>
            <a:prstGeom prst="roundRect">
              <a:avLst>
                <a:gd name="adj" fmla="val 10000"/>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7" name="Rounded Rectangle 4"/>
            <p:cNvSpPr/>
            <p:nvPr/>
          </p:nvSpPr>
          <p:spPr>
            <a:xfrm>
              <a:off x="706177" y="-2994108"/>
              <a:ext cx="5452082" cy="13570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defTabSz="1200150" fontAlgn="base">
                <a:lnSpc>
                  <a:spcPct val="90000"/>
                </a:lnSpc>
                <a:spcBef>
                  <a:spcPct val="0"/>
                </a:spcBef>
                <a:spcAft>
                  <a:spcPct val="35000"/>
                </a:spcAft>
              </a:pPr>
              <a:r>
                <a:rPr lang="en-US" sz="2700" dirty="0">
                  <a:solidFill>
                    <a:srgbClr val="FFFFFF"/>
                  </a:solidFill>
                </a:rPr>
                <a:t>Do data indicate that students are still engaging in </a:t>
              </a:r>
              <a:r>
                <a:rPr lang="en-US" sz="2700" b="1" dirty="0">
                  <a:solidFill>
                    <a:srgbClr val="FFFFFF"/>
                  </a:solidFill>
                </a:rPr>
                <a:t>problem behavior</a:t>
              </a:r>
              <a:r>
                <a:rPr lang="en-US" sz="2700" dirty="0">
                  <a:solidFill>
                    <a:srgbClr val="FFFFFF"/>
                  </a:solidFill>
                </a:rPr>
                <a:t>?</a:t>
              </a:r>
            </a:p>
          </p:txBody>
        </p:sp>
      </p:grpSp>
      <p:graphicFrame>
        <p:nvGraphicFramePr>
          <p:cNvPr id="35" name="Content Placeholder 3">
            <a:extLs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251616236"/>
              </p:ext>
            </p:extLst>
          </p:nvPr>
        </p:nvGraphicFramePr>
        <p:xfrm>
          <a:off x="716312" y="1159352"/>
          <a:ext cx="8702588" cy="4799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8" name="Group 17" descr="A screenshot of OSEP materials. "/>
          <p:cNvGrpSpPr/>
          <p:nvPr/>
        </p:nvGrpSpPr>
        <p:grpSpPr>
          <a:xfrm>
            <a:off x="6950895" y="4775582"/>
            <a:ext cx="2064658" cy="1183222"/>
            <a:chOff x="7079343" y="5685183"/>
            <a:chExt cx="2064658" cy="1183222"/>
          </a:xfrm>
        </p:grpSpPr>
        <p:pic>
          <p:nvPicPr>
            <p:cNvPr id="19" name="Content Placeholder 3" descr="A screenshot of OSEP materials"/>
            <p:cNvPicPr>
              <a:picLocks noChangeAspect="1"/>
            </p:cNvPicPr>
            <p:nvPr/>
          </p:nvPicPr>
          <p:blipFill>
            <a:blip r:embed="rId8">
              <a:alphaModFix amt="25000"/>
            </a:blip>
            <a:srcRect t="14703" b="14703"/>
            <a:stretch>
              <a:fillRect/>
            </a:stretch>
          </p:blipFill>
          <p:spPr>
            <a:xfrm>
              <a:off x="7079343" y="5685183"/>
              <a:ext cx="2064658" cy="1135482"/>
            </a:xfrm>
            <a:prstGeom prst="rect">
              <a:avLst/>
            </a:prstGeom>
            <a:effectLst>
              <a:outerShdw blurRad="50800" dist="50800" dir="5400000" algn="ctr" rotWithShape="0">
                <a:srgbClr val="000000">
                  <a:alpha val="0"/>
                </a:srgbClr>
              </a:outerShdw>
            </a:effectLst>
          </p:spPr>
        </p:pic>
        <p:sp>
          <p:nvSpPr>
            <p:cNvPr id="20" name="TextBox 19"/>
            <p:cNvSpPr txBox="1"/>
            <p:nvPr/>
          </p:nvSpPr>
          <p:spPr>
            <a:xfrm>
              <a:off x="7453212" y="6468295"/>
              <a:ext cx="1621085" cy="400110"/>
            </a:xfrm>
            <a:prstGeom prst="rect">
              <a:avLst/>
            </a:prstGeom>
            <a:noFill/>
          </p:spPr>
          <p:txBody>
            <a:bodyPr wrap="none" rtlCol="0">
              <a:spAutoFit/>
            </a:bodyPr>
            <a:lstStyle/>
            <a:p>
              <a:r>
                <a:rPr lang="en-US" sz="2000" b="1" dirty="0">
                  <a:solidFill>
                    <a:srgbClr val="01295F"/>
                  </a:solidFill>
                </a:rPr>
                <a:t>(OSEP, 2015)</a:t>
              </a:r>
            </a:p>
          </p:txBody>
        </p:sp>
      </p:grpSp>
      <p:sp>
        <p:nvSpPr>
          <p:cNvPr id="38" name="Rectangle 37"/>
          <p:cNvSpPr/>
          <p:nvPr/>
        </p:nvSpPr>
        <p:spPr>
          <a:xfrm>
            <a:off x="3189942" y="2018021"/>
            <a:ext cx="809493"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Yes</a:t>
            </a:r>
          </a:p>
        </p:txBody>
      </p:sp>
      <p:sp>
        <p:nvSpPr>
          <p:cNvPr id="24" name="Rectangle 23"/>
          <p:cNvSpPr/>
          <p:nvPr/>
        </p:nvSpPr>
        <p:spPr>
          <a:xfrm>
            <a:off x="5726097" y="3387612"/>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Major</a:t>
            </a:r>
          </a:p>
        </p:txBody>
      </p:sp>
      <p:sp>
        <p:nvSpPr>
          <p:cNvPr id="25" name="Rectangle 24"/>
          <p:cNvSpPr/>
          <p:nvPr/>
        </p:nvSpPr>
        <p:spPr>
          <a:xfrm>
            <a:off x="2734323" y="4488996"/>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Many</a:t>
            </a:r>
          </a:p>
        </p:txBody>
      </p:sp>
      <p:sp>
        <p:nvSpPr>
          <p:cNvPr id="28" name="Oval Callout 27"/>
          <p:cNvSpPr/>
          <p:nvPr/>
        </p:nvSpPr>
        <p:spPr>
          <a:xfrm>
            <a:off x="128447" y="3805237"/>
            <a:ext cx="1963207" cy="1317404"/>
          </a:xfrm>
          <a:prstGeom prst="wedgeEllipseCallout">
            <a:avLst>
              <a:gd name="adj1" fmla="val 71075"/>
              <a:gd name="adj2" fmla="val 73431"/>
            </a:avLst>
          </a:prstGeom>
          <a:solidFill>
            <a:schemeClr val="accent2">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a:solidFill>
                  <a:schemeClr val="bg1"/>
                </a:solidFill>
                <a:effectLst>
                  <a:outerShdw blurRad="38100" dist="38100" dir="2700000" algn="tl">
                    <a:srgbClr val="000000">
                      <a:alpha val="43137"/>
                    </a:srgbClr>
                  </a:outerShdw>
                </a:effectLst>
              </a:rPr>
              <a:t>How?</a:t>
            </a:r>
            <a:endParaRPr lang="en-US" sz="2800" b="1" dirty="0">
              <a:solidFill>
                <a:schemeClr val="bg1"/>
              </a:solidFill>
              <a:effectLst>
                <a:outerShdw blurRad="38100" dist="38100" dir="2700000" algn="tl">
                  <a:srgbClr val="000000">
                    <a:alpha val="43137"/>
                  </a:srgbClr>
                </a:outerShdw>
              </a:effectLst>
            </a:endParaRPr>
          </a:p>
        </p:txBody>
      </p:sp>
      <p:sp>
        <p:nvSpPr>
          <p:cNvPr id="2" name="Title 1" hidden="1">
            <a:extLst>
              <a:ext uri="{FF2B5EF4-FFF2-40B4-BE49-F238E27FC236}">
                <a16:creationId xmlns:a16="http://schemas.microsoft.com/office/drawing/2014/main" id="{625631F4-1D0F-4F66-9204-700AEB17D0D2}"/>
              </a:ext>
            </a:extLst>
          </p:cNvPr>
          <p:cNvSpPr>
            <a:spLocks noGrp="1"/>
          </p:cNvSpPr>
          <p:nvPr>
            <p:ph type="title"/>
          </p:nvPr>
        </p:nvSpPr>
        <p:spPr/>
        <p:txBody>
          <a:bodyPr/>
          <a:lstStyle/>
          <a:p>
            <a:r>
              <a:rPr lang="en-US" dirty="0"/>
              <a:t>Many data indicate problem behavior</a:t>
            </a:r>
          </a:p>
        </p:txBody>
      </p:sp>
    </p:spTree>
    <p:extLst>
      <p:ext uri="{BB962C8B-B14F-4D97-AF65-F5344CB8AC3E}">
        <p14:creationId xmlns:p14="http://schemas.microsoft.com/office/powerpoint/2010/main" val="1932817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explaining how educators should make an action plan to enhance implementation. Action plans include clearly defined problems linked to goals. ">
            <a:extLst>
              <a:ext uri="{FF2B5EF4-FFF2-40B4-BE49-F238E27FC236}">
                <a16:creationId xmlns:a16="http://schemas.microsoft.com/office/drawing/2014/main" id="{D3F38C65-A084-415D-BCC0-1AC551818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90979"/>
          </a:xfrm>
          <a:prstGeom prst="rect">
            <a:avLst/>
          </a:prstGeom>
        </p:spPr>
      </p:pic>
      <p:sp>
        <p:nvSpPr>
          <p:cNvPr id="11" name="Title 10" hidden="1">
            <a:extLst>
              <a:ext uri="{FF2B5EF4-FFF2-40B4-BE49-F238E27FC236}">
                <a16:creationId xmlns:a16="http://schemas.microsoft.com/office/drawing/2014/main" id="{E917AC2E-FFAD-47D9-B8CE-3DD37487C785}"/>
              </a:ext>
            </a:extLst>
          </p:cNvPr>
          <p:cNvSpPr>
            <a:spLocks noGrp="1"/>
          </p:cNvSpPr>
          <p:nvPr>
            <p:ph type="title"/>
          </p:nvPr>
        </p:nvSpPr>
        <p:spPr/>
        <p:txBody>
          <a:bodyPr/>
          <a:lstStyle/>
          <a:p>
            <a:r>
              <a:rPr lang="en-US" dirty="0"/>
              <a:t>Think about an action plan</a:t>
            </a:r>
          </a:p>
        </p:txBody>
      </p:sp>
    </p:spTree>
    <p:extLst>
      <p:ext uri="{BB962C8B-B14F-4D97-AF65-F5344CB8AC3E}">
        <p14:creationId xmlns:p14="http://schemas.microsoft.com/office/powerpoint/2010/main" val="610583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01295F"/>
                </a:solidFill>
              </a:rPr>
              <a:t>Defining Goals</a:t>
            </a:r>
          </a:p>
        </p:txBody>
      </p:sp>
      <p:sp>
        <p:nvSpPr>
          <p:cNvPr id="3" name="Content Placeholder 2"/>
          <p:cNvSpPr>
            <a:spLocks noGrp="1"/>
          </p:cNvSpPr>
          <p:nvPr>
            <p:ph idx="1"/>
          </p:nvPr>
        </p:nvSpPr>
        <p:spPr/>
        <p:txBody>
          <a:bodyPr/>
          <a:lstStyle/>
          <a:p>
            <a:pPr>
              <a:spcAft>
                <a:spcPts val="1200"/>
              </a:spcAft>
            </a:pPr>
            <a:r>
              <a:rPr lang="en-US" dirty="0">
                <a:solidFill>
                  <a:schemeClr val="bg1"/>
                </a:solidFill>
              </a:rPr>
              <a:t>Define the problem with precision</a:t>
            </a:r>
          </a:p>
          <a:p>
            <a:pPr>
              <a:spcAft>
                <a:spcPts val="1200"/>
              </a:spcAft>
            </a:pPr>
            <a:r>
              <a:rPr lang="en-US" dirty="0">
                <a:solidFill>
                  <a:schemeClr val="bg1"/>
                </a:solidFill>
              </a:rPr>
              <a:t>Measure of the problem (level, amount)</a:t>
            </a:r>
          </a:p>
          <a:p>
            <a:pPr>
              <a:spcAft>
                <a:spcPts val="1200"/>
              </a:spcAft>
            </a:pPr>
            <a:r>
              <a:rPr lang="en-US" dirty="0">
                <a:solidFill>
                  <a:schemeClr val="bg1"/>
                </a:solidFill>
              </a:rPr>
              <a:t>Define what would be considered “good”</a:t>
            </a:r>
          </a:p>
          <a:p>
            <a:r>
              <a:rPr lang="en-US" dirty="0">
                <a:solidFill>
                  <a:schemeClr val="bg1"/>
                </a:solidFill>
              </a:rPr>
              <a:t>Use the </a:t>
            </a:r>
            <a:r>
              <a:rPr lang="en-US" b="1" dirty="0">
                <a:solidFill>
                  <a:schemeClr val="bg1"/>
                </a:solidFill>
              </a:rPr>
              <a:t>goal</a:t>
            </a:r>
            <a:r>
              <a:rPr lang="en-US" dirty="0">
                <a:solidFill>
                  <a:schemeClr val="bg1"/>
                </a:solidFill>
              </a:rPr>
              <a:t> to guide the </a:t>
            </a:r>
            <a:r>
              <a:rPr lang="en-US" b="1" dirty="0">
                <a:solidFill>
                  <a:schemeClr val="bg1"/>
                </a:solidFill>
              </a:rPr>
              <a:t>solution</a:t>
            </a:r>
            <a:endParaRPr lang="en-US" dirty="0">
              <a:solidFill>
                <a:schemeClr val="bg1"/>
              </a:solidFill>
            </a:endParaRPr>
          </a:p>
          <a:p>
            <a:pPr lvl="1"/>
            <a:r>
              <a:rPr lang="en-US" dirty="0">
                <a:solidFill>
                  <a:schemeClr val="bg1"/>
                </a:solidFill>
              </a:rPr>
              <a:t>How can we move from where we are to where we want to be?</a:t>
            </a:r>
          </a:p>
          <a:p>
            <a:endParaRPr lang="en-US" dirty="0"/>
          </a:p>
        </p:txBody>
      </p:sp>
    </p:spTree>
    <p:extLst>
      <p:ext uri="{BB962C8B-B14F-4D97-AF65-F5344CB8AC3E}">
        <p14:creationId xmlns:p14="http://schemas.microsoft.com/office/powerpoint/2010/main" val="32425349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295F"/>
                </a:solidFill>
              </a:rPr>
              <a:t>Defining Goals</a:t>
            </a:r>
          </a:p>
        </p:txBody>
      </p:sp>
      <p:graphicFrame>
        <p:nvGraphicFramePr>
          <p:cNvPr id="4" name="Table 3"/>
          <p:cNvGraphicFramePr>
            <a:graphicFrameLocks noGrp="1"/>
          </p:cNvGraphicFramePr>
          <p:nvPr>
            <p:extLst>
              <p:ext uri="{D42A27DB-BD31-4B8C-83A1-F6EECF244321}">
                <p14:modId xmlns:p14="http://schemas.microsoft.com/office/powerpoint/2010/main" val="2675754921"/>
              </p:ext>
            </p:extLst>
          </p:nvPr>
        </p:nvGraphicFramePr>
        <p:xfrm>
          <a:off x="457200" y="1676400"/>
          <a:ext cx="8305800" cy="4442027"/>
        </p:xfrm>
        <a:graphic>
          <a:graphicData uri="http://schemas.openxmlformats.org/drawingml/2006/table">
            <a:tbl>
              <a:tblPr firstRow="1" bandRow="1">
                <a:tableStyleId>{5C22544A-7EE6-4342-B048-85BDC9FD1C3A}</a:tableStyleId>
              </a:tblPr>
              <a:tblGrid>
                <a:gridCol w="2768600">
                  <a:extLst>
                    <a:ext uri="{9D8B030D-6E8A-4147-A177-3AD203B41FA5}">
                      <a16:colId xmlns:a16="http://schemas.microsoft.com/office/drawing/2014/main" val="20000"/>
                    </a:ext>
                  </a:extLst>
                </a:gridCol>
                <a:gridCol w="340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19533">
                <a:tc>
                  <a:txBody>
                    <a:bodyPr/>
                    <a:lstStyle/>
                    <a:p>
                      <a:pPr algn="ctr"/>
                      <a:r>
                        <a:rPr lang="en-US" sz="2800" dirty="0"/>
                        <a:t>General Problem</a:t>
                      </a:r>
                      <a:endParaRPr lang="en-US" sz="2800" dirty="0">
                        <a:solidFill>
                          <a:schemeClr val="tx1"/>
                        </a:solidFill>
                      </a:endParaRPr>
                    </a:p>
                  </a:txBody>
                  <a:tcPr anchor="ctr">
                    <a:solidFill>
                      <a:schemeClr val="accent3"/>
                    </a:solidFill>
                  </a:tcPr>
                </a:tc>
                <a:tc>
                  <a:txBody>
                    <a:bodyPr/>
                    <a:lstStyle/>
                    <a:p>
                      <a:pPr algn="ctr"/>
                      <a:r>
                        <a:rPr lang="en-US" sz="2800" dirty="0"/>
                        <a:t>Precision Statement</a:t>
                      </a:r>
                      <a:endParaRPr lang="en-US" sz="2800" dirty="0">
                        <a:solidFill>
                          <a:schemeClr val="tx1"/>
                        </a:solidFill>
                      </a:endParaRPr>
                    </a:p>
                  </a:txBody>
                  <a:tcPr anchor="ctr">
                    <a:solidFill>
                      <a:schemeClr val="accent3"/>
                    </a:solidFill>
                  </a:tcPr>
                </a:tc>
                <a:tc>
                  <a:txBody>
                    <a:bodyPr/>
                    <a:lstStyle/>
                    <a:p>
                      <a:pPr algn="ctr"/>
                      <a:r>
                        <a:rPr lang="en-US" sz="2800" dirty="0"/>
                        <a:t>Goal</a:t>
                      </a:r>
                      <a:endParaRPr lang="en-US" sz="2800" dirty="0">
                        <a:solidFill>
                          <a:schemeClr val="tx1"/>
                        </a:solidFill>
                      </a:endParaRPr>
                    </a:p>
                  </a:txBody>
                  <a:tcPr anchor="ctr">
                    <a:solidFill>
                      <a:schemeClr val="accent3"/>
                    </a:solidFill>
                  </a:tcPr>
                </a:tc>
                <a:extLst>
                  <a:ext uri="{0D108BD9-81ED-4DB2-BD59-A6C34878D82A}">
                    <a16:rowId xmlns:a16="http://schemas.microsoft.com/office/drawing/2014/main" val="10000"/>
                  </a:ext>
                </a:extLst>
              </a:tr>
              <a:tr h="3923867">
                <a:tc>
                  <a:txBody>
                    <a:bodyPr/>
                    <a:lstStyle/>
                    <a:p>
                      <a:pPr marL="285750" indent="-285750">
                        <a:spcAft>
                          <a:spcPts val="1200"/>
                        </a:spcAft>
                        <a:buFont typeface="Arial" pitchFamily="34" charset="0"/>
                        <a:buChar char="•"/>
                      </a:pPr>
                      <a:r>
                        <a:rPr lang="en-US" sz="2400" dirty="0"/>
                        <a:t>Students are off task during small group instruction</a:t>
                      </a:r>
                      <a:endParaRPr lang="en-US" sz="2400" baseline="0" dirty="0">
                        <a:solidFill>
                          <a:schemeClr val="tx1"/>
                        </a:solidFill>
                      </a:endParaRPr>
                    </a:p>
                  </a:txBody>
                  <a:tcPr>
                    <a:solidFill>
                      <a:schemeClr val="accent5">
                        <a:lumMod val="20000"/>
                        <a:lumOff val="80000"/>
                      </a:schemeClr>
                    </a:solidFill>
                  </a:tcPr>
                </a:tc>
                <a:tc>
                  <a:txBody>
                    <a:bodyPr/>
                    <a:lstStyle/>
                    <a:p>
                      <a:pPr marL="285750" indent="-285750">
                        <a:spcAft>
                          <a:spcPts val="1200"/>
                        </a:spcAft>
                        <a:buFont typeface="Arial" pitchFamily="34" charset="0"/>
                        <a:buChar char="•"/>
                      </a:pPr>
                      <a:r>
                        <a:rPr lang="en-US" sz="2400" dirty="0"/>
                        <a:t>3-4 students are off task at the end of a lesson while the teacher works with one student. </a:t>
                      </a:r>
                    </a:p>
                    <a:p>
                      <a:pPr marL="285750" indent="-285750">
                        <a:spcAft>
                          <a:spcPts val="1200"/>
                        </a:spcAft>
                        <a:buFont typeface="Arial" pitchFamily="34" charset="0"/>
                        <a:buChar char="•"/>
                      </a:pPr>
                      <a:r>
                        <a:rPr lang="en-US" sz="2400" dirty="0"/>
                        <a:t>Currently, teacher reminds them to follow along when they are off task</a:t>
                      </a:r>
                      <a:endParaRPr lang="en-US" sz="2400" dirty="0">
                        <a:solidFill>
                          <a:schemeClr val="tx1"/>
                        </a:solidFill>
                      </a:endParaRPr>
                    </a:p>
                  </a:txBody>
                  <a:tcPr>
                    <a:solidFill>
                      <a:schemeClr val="accent5">
                        <a:lumMod val="20000"/>
                        <a:lumOff val="80000"/>
                      </a:schemeClr>
                    </a:solidFill>
                  </a:tcPr>
                </a:tc>
                <a:tc>
                  <a:txBody>
                    <a:bodyPr/>
                    <a:lstStyle/>
                    <a:p>
                      <a:pPr marL="285750" marR="0" indent="-28575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400" dirty="0"/>
                        <a:t>5/6 students will stay on task when the teacher needs to work with 1 student</a:t>
                      </a:r>
                      <a:endParaRPr lang="en-US" sz="2400" baseline="0"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33243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8149E9-D6A8-3042-A686-0F536B47ACE4}"/>
              </a:ext>
            </a:extLst>
          </p:cNvPr>
          <p:cNvSpPr>
            <a:spLocks noGrp="1"/>
          </p:cNvSpPr>
          <p:nvPr>
            <p:ph idx="1"/>
          </p:nvPr>
        </p:nvSpPr>
        <p:spPr>
          <a:xfrm>
            <a:off x="628650" y="1825625"/>
            <a:ext cx="8096250" cy="4351338"/>
          </a:xfrm>
        </p:spPr>
        <p:txBody>
          <a:bodyPr/>
          <a:lstStyle/>
          <a:p>
            <a:pPr marL="609600" indent="-609600">
              <a:buFontTx/>
              <a:buAutoNum type="arabicPeriod"/>
              <a:defRPr/>
            </a:pPr>
            <a:r>
              <a:rPr lang="en-US" sz="2200" dirty="0">
                <a:solidFill>
                  <a:schemeClr val="bg1"/>
                </a:solidFill>
              </a:rPr>
              <a:t>Use your precision problem statement to </a:t>
            </a:r>
            <a:r>
              <a:rPr lang="en-US" sz="2200" b="1" dirty="0">
                <a:solidFill>
                  <a:schemeClr val="bg1"/>
                </a:solidFill>
              </a:rPr>
              <a:t>develop a goal.</a:t>
            </a:r>
          </a:p>
          <a:p>
            <a:pPr marL="609600" indent="-609600">
              <a:buFontTx/>
              <a:buAutoNum type="arabicPeriod"/>
              <a:defRPr/>
            </a:pPr>
            <a:r>
              <a:rPr lang="en-US" sz="2200" dirty="0">
                <a:solidFill>
                  <a:schemeClr val="bg1"/>
                </a:solidFill>
              </a:rPr>
              <a:t>Does your goal clearly define the problem, current status and your desired outcome in observable/measurable terms?</a:t>
            </a:r>
          </a:p>
          <a:p>
            <a:endParaRPr lang="en-US" dirty="0">
              <a:solidFill>
                <a:schemeClr val="bg1"/>
              </a:solidFill>
            </a:endParaRPr>
          </a:p>
        </p:txBody>
      </p:sp>
      <p:sp>
        <p:nvSpPr>
          <p:cNvPr id="4" name="Title 2">
            <a:extLst>
              <a:ext uri="{FF2B5EF4-FFF2-40B4-BE49-F238E27FC236}">
                <a16:creationId xmlns:a16="http://schemas.microsoft.com/office/drawing/2014/main" id="{5C563782-F11C-3249-98C2-CD881260A766}"/>
              </a:ext>
            </a:extLst>
          </p:cNvPr>
          <p:cNvSpPr>
            <a:spLocks noGrp="1"/>
          </p:cNvSpPr>
          <p:nvPr>
            <p:ph type="title"/>
          </p:nvPr>
        </p:nvSpPr>
        <p:spPr>
          <a:xfrm>
            <a:off x="1081144" y="236669"/>
            <a:ext cx="7955280" cy="1113416"/>
          </a:xfrm>
        </p:spPr>
        <p:txBody>
          <a:bodyPr>
            <a:normAutofit fontScale="90000"/>
          </a:bodyPr>
          <a:lstStyle/>
          <a:p>
            <a:r>
              <a:rPr lang="en-US" sz="4900" b="1" kern="0" dirty="0">
                <a:solidFill>
                  <a:srgbClr val="001C54"/>
                </a:solidFill>
                <a:ea typeface="ヒラギノ角ゴ Pro W3" pitchFamily="-65" charset="-128"/>
                <a:cs typeface="ヒラギノ角ゴ Pro W3" pitchFamily="-65" charset="-128"/>
              </a:rPr>
              <a:t>Activity 7.5: Stop and Jot</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Goal Statements</a:t>
            </a:r>
            <a:endParaRPr lang="en-US" sz="3600" dirty="0">
              <a:solidFill>
                <a:srgbClr val="001C54"/>
              </a:solidFill>
            </a:endParaRPr>
          </a:p>
        </p:txBody>
      </p:sp>
      <p:pic>
        <p:nvPicPr>
          <p:cNvPr id="5" name="Picture 4">
            <a:extLst>
              <a:ext uri="{FF2B5EF4-FFF2-40B4-BE49-F238E27FC236}">
                <a16:creationId xmlns:a16="http://schemas.microsoft.com/office/drawing/2014/main" id="{2ADF59D9-89DC-4540-B8C4-933CA3AE884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186388075"/>
              </p:ext>
            </p:extLst>
          </p:nvPr>
        </p:nvGraphicFramePr>
        <p:xfrm>
          <a:off x="419100" y="3177396"/>
          <a:ext cx="8305800" cy="2755944"/>
        </p:xfrm>
        <a:graphic>
          <a:graphicData uri="http://schemas.openxmlformats.org/drawingml/2006/table">
            <a:tbl>
              <a:tblPr firstRow="1" bandRow="1">
                <a:tableStyleId>{5C22544A-7EE6-4342-B048-85BDC9FD1C3A}</a:tableStyleId>
              </a:tblPr>
              <a:tblGrid>
                <a:gridCol w="2768600">
                  <a:extLst>
                    <a:ext uri="{9D8B030D-6E8A-4147-A177-3AD203B41FA5}">
                      <a16:colId xmlns:a16="http://schemas.microsoft.com/office/drawing/2014/main" val="20000"/>
                    </a:ext>
                  </a:extLst>
                </a:gridCol>
                <a:gridCol w="340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295507">
                <a:tc>
                  <a:txBody>
                    <a:bodyPr/>
                    <a:lstStyle/>
                    <a:p>
                      <a:pPr algn="ctr"/>
                      <a:r>
                        <a:rPr lang="en-US" sz="2800" dirty="0"/>
                        <a:t>General Problem</a:t>
                      </a:r>
                      <a:endParaRPr lang="en-US" sz="2800" dirty="0">
                        <a:solidFill>
                          <a:schemeClr val="tx1"/>
                        </a:solidFill>
                      </a:endParaRPr>
                    </a:p>
                  </a:txBody>
                  <a:tcPr anchor="ctr">
                    <a:solidFill>
                      <a:schemeClr val="accent3"/>
                    </a:solidFill>
                  </a:tcPr>
                </a:tc>
                <a:tc>
                  <a:txBody>
                    <a:bodyPr/>
                    <a:lstStyle/>
                    <a:p>
                      <a:pPr algn="ctr"/>
                      <a:r>
                        <a:rPr lang="en-US" sz="2800" dirty="0"/>
                        <a:t>Precision Statement</a:t>
                      </a:r>
                      <a:endParaRPr lang="en-US" sz="2800" dirty="0">
                        <a:solidFill>
                          <a:schemeClr val="tx1"/>
                        </a:solidFill>
                      </a:endParaRPr>
                    </a:p>
                  </a:txBody>
                  <a:tcPr anchor="ctr">
                    <a:solidFill>
                      <a:schemeClr val="accent3"/>
                    </a:solidFill>
                  </a:tcPr>
                </a:tc>
                <a:tc>
                  <a:txBody>
                    <a:bodyPr/>
                    <a:lstStyle/>
                    <a:p>
                      <a:pPr algn="ctr"/>
                      <a:r>
                        <a:rPr lang="en-US" sz="2800" dirty="0"/>
                        <a:t>Goal</a:t>
                      </a:r>
                      <a:endParaRPr lang="en-US" sz="2800" dirty="0">
                        <a:solidFill>
                          <a:schemeClr val="tx1"/>
                        </a:solidFill>
                      </a:endParaRPr>
                    </a:p>
                  </a:txBody>
                  <a:tcPr anchor="ctr">
                    <a:solidFill>
                      <a:schemeClr val="accent3"/>
                    </a:solidFill>
                  </a:tcPr>
                </a:tc>
                <a:extLst>
                  <a:ext uri="{0D108BD9-81ED-4DB2-BD59-A6C34878D82A}">
                    <a16:rowId xmlns:a16="http://schemas.microsoft.com/office/drawing/2014/main" val="10000"/>
                  </a:ext>
                </a:extLst>
              </a:tr>
              <a:tr h="2237784">
                <a:tc>
                  <a:txBody>
                    <a:bodyPr/>
                    <a:lstStyle/>
                    <a:p>
                      <a:pPr marL="285750" indent="-285750">
                        <a:spcAft>
                          <a:spcPts val="1200"/>
                        </a:spcAft>
                        <a:buFont typeface="Arial" pitchFamily="34" charset="0"/>
                        <a:buChar char="•"/>
                      </a:pPr>
                      <a:endParaRPr lang="en-US" sz="2400" baseline="0" dirty="0">
                        <a:solidFill>
                          <a:schemeClr val="tx1"/>
                        </a:solidFill>
                      </a:endParaRPr>
                    </a:p>
                  </a:txBody>
                  <a:tcPr>
                    <a:solidFill>
                      <a:schemeClr val="accent5">
                        <a:lumMod val="20000"/>
                        <a:lumOff val="80000"/>
                      </a:schemeClr>
                    </a:solidFill>
                  </a:tcPr>
                </a:tc>
                <a:tc>
                  <a:txBody>
                    <a:bodyPr/>
                    <a:lstStyle/>
                    <a:p>
                      <a:pPr marL="285750" indent="-285750">
                        <a:spcAft>
                          <a:spcPts val="1200"/>
                        </a:spcAft>
                        <a:buFont typeface="Arial" pitchFamily="34" charset="0"/>
                        <a:buChar char="•"/>
                      </a:pPr>
                      <a:endParaRPr lang="en-US" sz="2400" dirty="0">
                        <a:solidFill>
                          <a:schemeClr val="tx1"/>
                        </a:solidFill>
                      </a:endParaRPr>
                    </a:p>
                  </a:txBody>
                  <a:tcPr>
                    <a:solidFill>
                      <a:schemeClr val="accent5">
                        <a:lumMod val="20000"/>
                        <a:lumOff val="80000"/>
                      </a:schemeClr>
                    </a:solidFill>
                  </a:tcPr>
                </a:tc>
                <a:tc>
                  <a:txBody>
                    <a:bodyPr/>
                    <a:lstStyle/>
                    <a:p>
                      <a:pPr marL="285750" marR="0" indent="-285750" algn="l" defTabSz="914363" rtl="0" eaLnBrk="1" fontAlgn="auto" latinLnBrk="0" hangingPunct="1">
                        <a:lnSpc>
                          <a:spcPct val="100000"/>
                        </a:lnSpc>
                        <a:spcBef>
                          <a:spcPts val="0"/>
                        </a:spcBef>
                        <a:spcAft>
                          <a:spcPts val="0"/>
                        </a:spcAft>
                        <a:buClrTx/>
                        <a:buSzTx/>
                        <a:buFont typeface="Arial" pitchFamily="34" charset="0"/>
                        <a:buChar char="•"/>
                        <a:tabLst/>
                        <a:defRPr/>
                      </a:pPr>
                      <a:endParaRPr lang="en-US" sz="2400" baseline="0"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046186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C84D5CF-AA2F-9848-A8DB-8F77849D8BCB}"/>
              </a:ext>
            </a:extLst>
          </p:cNvPr>
          <p:cNvSpPr>
            <a:spLocks noGrp="1"/>
          </p:cNvSpPr>
          <p:nvPr>
            <p:ph type="title"/>
          </p:nvPr>
        </p:nvSpPr>
        <p:spPr>
          <a:xfrm>
            <a:off x="1052332" y="176231"/>
            <a:ext cx="7886700" cy="1325563"/>
          </a:xfrm>
        </p:spPr>
        <p:txBody>
          <a:bodyPr>
            <a:normAutofit/>
          </a:bodyPr>
          <a:lstStyle/>
          <a:p>
            <a:r>
              <a:rPr lang="en-US" sz="4900" b="1" kern="0" dirty="0">
                <a:solidFill>
                  <a:schemeClr val="accent2"/>
                </a:solidFill>
                <a:ea typeface="ヒラギノ角ゴ Pro W3" pitchFamily="-65" charset="-128"/>
                <a:cs typeface="ヒラギノ角ゴ Pro W3" pitchFamily="-65" charset="-128"/>
              </a:rPr>
              <a:t>Activity 7.5: Review</a:t>
            </a:r>
            <a:endParaRPr lang="en-US" sz="3600" dirty="0"/>
          </a:p>
        </p:txBody>
      </p:sp>
      <p:sp>
        <p:nvSpPr>
          <p:cNvPr id="7" name="Content Placeholder 6">
            <a:extLst>
              <a:ext uri="{FF2B5EF4-FFF2-40B4-BE49-F238E27FC236}">
                <a16:creationId xmlns:a16="http://schemas.microsoft.com/office/drawing/2014/main" id="{633A2662-5234-B942-9362-BA47EE2C8C0D}"/>
              </a:ext>
            </a:extLst>
          </p:cNvPr>
          <p:cNvSpPr>
            <a:spLocks noGrp="1"/>
          </p:cNvSpPr>
          <p:nvPr>
            <p:ph idx="1"/>
          </p:nvPr>
        </p:nvSpPr>
        <p:spPr/>
        <p:txBody>
          <a:bodyPr/>
          <a:lstStyle/>
          <a:p>
            <a:r>
              <a:rPr lang="en-US" dirty="0">
                <a:solidFill>
                  <a:schemeClr val="bg1"/>
                </a:solidFill>
              </a:rPr>
              <a:t>Is your goal observable and measurable?</a:t>
            </a:r>
          </a:p>
          <a:p>
            <a:r>
              <a:rPr lang="en-US" dirty="0">
                <a:solidFill>
                  <a:schemeClr val="bg1"/>
                </a:solidFill>
              </a:rPr>
              <a:t>How will you know when you’ve reached it?</a:t>
            </a:r>
          </a:p>
          <a:p>
            <a:r>
              <a:rPr lang="en-US" dirty="0">
                <a:solidFill>
                  <a:schemeClr val="bg1"/>
                </a:solidFill>
              </a:rPr>
              <a:t>Keep goals high but achievable! </a:t>
            </a:r>
          </a:p>
          <a:p>
            <a:endParaRPr lang="en-US" dirty="0">
              <a:solidFill>
                <a:schemeClr val="bg1"/>
              </a:solidFill>
            </a:endParaRPr>
          </a:p>
        </p:txBody>
      </p:sp>
      <p:pic>
        <p:nvPicPr>
          <p:cNvPr id="5" name="Picture 4">
            <a:extLst>
              <a:ext uri="{FF2B5EF4-FFF2-40B4-BE49-F238E27FC236}">
                <a16:creationId xmlns:a16="http://schemas.microsoft.com/office/drawing/2014/main" id="{8BD5BE42-DE53-EA4B-BBD8-DC9CD1A732C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Tree>
    <p:extLst>
      <p:ext uri="{BB962C8B-B14F-4D97-AF65-F5344CB8AC3E}">
        <p14:creationId xmlns:p14="http://schemas.microsoft.com/office/powerpoint/2010/main" val="2846336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335" y="-250137"/>
            <a:ext cx="7886700" cy="1325563"/>
          </a:xfrm>
        </p:spPr>
        <p:txBody>
          <a:bodyPr/>
          <a:lstStyle/>
          <a:p>
            <a:r>
              <a:rPr lang="en-US" dirty="0">
                <a:solidFill>
                  <a:srgbClr val="01295F"/>
                </a:solidFill>
              </a:rPr>
              <a:t>Using Data to Develop Solutions</a:t>
            </a:r>
          </a:p>
        </p:txBody>
      </p:sp>
      <p:sp>
        <p:nvSpPr>
          <p:cNvPr id="3" name="Content Placeholder 2"/>
          <p:cNvSpPr>
            <a:spLocks noGrp="1"/>
          </p:cNvSpPr>
          <p:nvPr>
            <p:ph idx="1"/>
          </p:nvPr>
        </p:nvSpPr>
        <p:spPr>
          <a:xfrm>
            <a:off x="39370" y="805012"/>
            <a:ext cx="9104630" cy="5101854"/>
          </a:xfrm>
        </p:spPr>
        <p:txBody>
          <a:bodyPr>
            <a:noAutofit/>
          </a:bodyPr>
          <a:lstStyle/>
          <a:p>
            <a:pPr indent="0">
              <a:lnSpc>
                <a:spcPct val="100000"/>
              </a:lnSpc>
              <a:spcBef>
                <a:spcPts val="0"/>
              </a:spcBef>
            </a:pPr>
            <a:r>
              <a:rPr lang="en-US" sz="2000" b="1" dirty="0">
                <a:solidFill>
                  <a:srgbClr val="002060"/>
                </a:solidFill>
              </a:rPr>
              <a:t>Prevention</a:t>
            </a:r>
            <a:r>
              <a:rPr lang="en-US" sz="2000" dirty="0">
                <a:solidFill>
                  <a:schemeClr val="bg1"/>
                </a:solidFill>
              </a:rPr>
              <a:t>—How can we avoid the problem context?</a:t>
            </a:r>
          </a:p>
          <a:p>
            <a:pPr lvl="1" indent="0">
              <a:lnSpc>
                <a:spcPct val="100000"/>
              </a:lnSpc>
              <a:spcAft>
                <a:spcPts val="1200"/>
              </a:spcAft>
            </a:pPr>
            <a:r>
              <a:rPr lang="en-US" sz="2000" dirty="0">
                <a:solidFill>
                  <a:schemeClr val="bg1"/>
                </a:solidFill>
              </a:rPr>
              <a:t>Schedule change, curriculum change, etc.  </a:t>
            </a:r>
          </a:p>
          <a:p>
            <a:pPr indent="0">
              <a:lnSpc>
                <a:spcPct val="100000"/>
              </a:lnSpc>
            </a:pPr>
            <a:r>
              <a:rPr lang="en-US" sz="2000" dirty="0">
                <a:solidFill>
                  <a:srgbClr val="002060"/>
                </a:solidFill>
              </a:rPr>
              <a:t>Teaching</a:t>
            </a:r>
            <a:r>
              <a:rPr lang="en-US" sz="2000" dirty="0">
                <a:solidFill>
                  <a:schemeClr val="bg1"/>
                </a:solidFill>
              </a:rPr>
              <a:t>—How can we define, teach, and monitor what we want?</a:t>
            </a:r>
          </a:p>
          <a:p>
            <a:pPr lvl="1" indent="0">
              <a:lnSpc>
                <a:spcPct val="100000"/>
              </a:lnSpc>
              <a:spcBef>
                <a:spcPts val="0"/>
              </a:spcBef>
            </a:pPr>
            <a:r>
              <a:rPr lang="en-US" sz="2000" dirty="0">
                <a:solidFill>
                  <a:schemeClr val="bg1"/>
                </a:solidFill>
              </a:rPr>
              <a:t>Teach appropriate behavior</a:t>
            </a:r>
          </a:p>
          <a:p>
            <a:pPr lvl="1" indent="0">
              <a:lnSpc>
                <a:spcPct val="100000"/>
              </a:lnSpc>
              <a:spcBef>
                <a:spcPts val="0"/>
              </a:spcBef>
            </a:pPr>
            <a:r>
              <a:rPr lang="en-US" sz="2000" dirty="0">
                <a:solidFill>
                  <a:schemeClr val="bg1"/>
                </a:solidFill>
              </a:rPr>
              <a:t>Use problem behavior as negative example</a:t>
            </a:r>
          </a:p>
          <a:p>
            <a:pPr lvl="1" indent="0">
              <a:lnSpc>
                <a:spcPct val="100000"/>
              </a:lnSpc>
              <a:spcBef>
                <a:spcPts val="0"/>
              </a:spcBef>
            </a:pPr>
            <a:endParaRPr lang="en-US" sz="2000" dirty="0">
              <a:solidFill>
                <a:schemeClr val="bg1"/>
              </a:solidFill>
            </a:endParaRPr>
          </a:p>
          <a:p>
            <a:pPr indent="0">
              <a:lnSpc>
                <a:spcPct val="100000"/>
              </a:lnSpc>
              <a:spcBef>
                <a:spcPts val="0"/>
              </a:spcBef>
            </a:pPr>
            <a:r>
              <a:rPr lang="en-US" sz="2000" b="1" dirty="0">
                <a:solidFill>
                  <a:srgbClr val="002060"/>
                </a:solidFill>
              </a:rPr>
              <a:t>Recognition</a:t>
            </a:r>
            <a:r>
              <a:rPr lang="en-US" sz="2000" dirty="0">
                <a:solidFill>
                  <a:schemeClr val="bg1"/>
                </a:solidFill>
              </a:rPr>
              <a:t>—How can we systematically reward positive behavior?</a:t>
            </a:r>
          </a:p>
          <a:p>
            <a:pPr indent="0">
              <a:lnSpc>
                <a:spcPct val="100000"/>
              </a:lnSpc>
              <a:spcBef>
                <a:spcPts val="0"/>
              </a:spcBef>
              <a:buNone/>
            </a:pPr>
            <a:endParaRPr lang="en-US" sz="2000" dirty="0">
              <a:solidFill>
                <a:schemeClr val="bg1"/>
              </a:solidFill>
            </a:endParaRPr>
          </a:p>
          <a:p>
            <a:pPr indent="0">
              <a:lnSpc>
                <a:spcPct val="100000"/>
              </a:lnSpc>
              <a:spcBef>
                <a:spcPts val="0"/>
              </a:spcBef>
            </a:pPr>
            <a:r>
              <a:rPr lang="en-US" sz="2000" b="1" dirty="0">
                <a:solidFill>
                  <a:srgbClr val="002060"/>
                </a:solidFill>
              </a:rPr>
              <a:t>Extinction</a:t>
            </a:r>
            <a:r>
              <a:rPr lang="en-US" sz="2000" dirty="0">
                <a:solidFill>
                  <a:schemeClr val="bg1"/>
                </a:solidFill>
              </a:rPr>
              <a:t>—How can we prevent problem behavior </a:t>
            </a:r>
          </a:p>
          <a:p>
            <a:pPr indent="0">
              <a:lnSpc>
                <a:spcPct val="100000"/>
              </a:lnSpc>
              <a:spcBef>
                <a:spcPts val="0"/>
              </a:spcBef>
              <a:buNone/>
            </a:pPr>
            <a:r>
              <a:rPr lang="en-US" sz="2000" dirty="0">
                <a:solidFill>
                  <a:schemeClr val="bg1"/>
                </a:solidFill>
              </a:rPr>
              <a:t>		from being rewarded?</a:t>
            </a:r>
          </a:p>
          <a:p>
            <a:pPr indent="0">
              <a:lnSpc>
                <a:spcPct val="100000"/>
              </a:lnSpc>
              <a:spcBef>
                <a:spcPts val="0"/>
              </a:spcBef>
              <a:buNone/>
            </a:pPr>
            <a:endParaRPr lang="en-US" sz="2000" dirty="0">
              <a:solidFill>
                <a:schemeClr val="bg1"/>
              </a:solidFill>
            </a:endParaRPr>
          </a:p>
          <a:p>
            <a:pPr indent="0">
              <a:lnSpc>
                <a:spcPct val="100000"/>
              </a:lnSpc>
              <a:spcBef>
                <a:spcPts val="0"/>
              </a:spcBef>
            </a:pPr>
            <a:r>
              <a:rPr lang="en-US" sz="2000" b="1" dirty="0">
                <a:solidFill>
                  <a:srgbClr val="002060"/>
                </a:solidFill>
              </a:rPr>
              <a:t>Consequences</a:t>
            </a:r>
            <a:r>
              <a:rPr lang="en-US" sz="2000" dirty="0">
                <a:solidFill>
                  <a:schemeClr val="bg1"/>
                </a:solidFill>
              </a:rPr>
              <a:t>—How can we systematically correct </a:t>
            </a:r>
          </a:p>
          <a:p>
            <a:pPr indent="0">
              <a:lnSpc>
                <a:spcPct val="100000"/>
              </a:lnSpc>
              <a:spcBef>
                <a:spcPts val="0"/>
              </a:spcBef>
              <a:buNone/>
            </a:pPr>
            <a:r>
              <a:rPr lang="en-US" sz="2000" dirty="0">
                <a:solidFill>
                  <a:schemeClr val="bg1"/>
                </a:solidFill>
              </a:rPr>
              <a:t>		problem behavior?</a:t>
            </a:r>
          </a:p>
          <a:p>
            <a:pPr indent="0">
              <a:lnSpc>
                <a:spcPct val="100000"/>
              </a:lnSpc>
              <a:spcBef>
                <a:spcPts val="0"/>
              </a:spcBef>
            </a:pPr>
            <a:r>
              <a:rPr lang="en-US" sz="2000" b="1" dirty="0">
                <a:solidFill>
                  <a:schemeClr val="bg1"/>
                </a:solidFill>
              </a:rPr>
              <a:t>How will we </a:t>
            </a:r>
            <a:r>
              <a:rPr lang="en-US" sz="2000" b="1" dirty="0">
                <a:solidFill>
                  <a:srgbClr val="002060"/>
                </a:solidFill>
              </a:rPr>
              <a:t>collect and use data </a:t>
            </a:r>
            <a:r>
              <a:rPr lang="en-US" sz="2000" b="1" dirty="0">
                <a:solidFill>
                  <a:schemeClr val="bg1"/>
                </a:solidFill>
              </a:rPr>
              <a:t>to evaluate</a:t>
            </a:r>
            <a:r>
              <a:rPr lang="en-US" sz="2000" dirty="0">
                <a:solidFill>
                  <a:schemeClr val="bg1"/>
                </a:solidFill>
              </a:rPr>
              <a:t>:</a:t>
            </a:r>
          </a:p>
          <a:p>
            <a:pPr lvl="1" indent="0">
              <a:lnSpc>
                <a:spcPct val="100000"/>
              </a:lnSpc>
              <a:spcBef>
                <a:spcPts val="0"/>
              </a:spcBef>
            </a:pPr>
            <a:r>
              <a:rPr lang="en-US" sz="2000" dirty="0">
                <a:solidFill>
                  <a:schemeClr val="bg1"/>
                </a:solidFill>
              </a:rPr>
              <a:t>Implementation fidelity</a:t>
            </a:r>
          </a:p>
          <a:p>
            <a:pPr lvl="1" indent="0">
              <a:lnSpc>
                <a:spcPct val="100000"/>
              </a:lnSpc>
              <a:spcBef>
                <a:spcPts val="0"/>
              </a:spcBef>
            </a:pPr>
            <a:r>
              <a:rPr lang="en-US" sz="2000" dirty="0">
                <a:solidFill>
                  <a:schemeClr val="bg1"/>
                </a:solidFill>
              </a:rPr>
              <a:t>Impact on student outcomes</a:t>
            </a:r>
          </a:p>
        </p:txBody>
      </p:sp>
      <p:sp>
        <p:nvSpPr>
          <p:cNvPr id="4" name="Rounded Rectangle 3">
            <a:extLst>
              <a:ext uri="{FF2B5EF4-FFF2-40B4-BE49-F238E27FC236}">
                <a16:creationId xmlns:a16="http://schemas.microsoft.com/office/drawing/2014/main" id="{BF36F608-D657-E645-92FF-C3918DE4FDBA}"/>
              </a:ext>
            </a:extLst>
          </p:cNvPr>
          <p:cNvSpPr/>
          <p:nvPr/>
        </p:nvSpPr>
        <p:spPr>
          <a:xfrm>
            <a:off x="6146799" y="884735"/>
            <a:ext cx="2458720" cy="589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See Antecedent strategies in module 3</a:t>
            </a:r>
          </a:p>
        </p:txBody>
      </p:sp>
      <p:sp>
        <p:nvSpPr>
          <p:cNvPr id="5" name="Rounded Rectangle 4">
            <a:extLst>
              <a:ext uri="{FF2B5EF4-FFF2-40B4-BE49-F238E27FC236}">
                <a16:creationId xmlns:a16="http://schemas.microsoft.com/office/drawing/2014/main" id="{D623049D-F633-104B-8DF7-2CEB1CF14E67}"/>
              </a:ext>
            </a:extLst>
          </p:cNvPr>
          <p:cNvSpPr/>
          <p:nvPr/>
        </p:nvSpPr>
        <p:spPr>
          <a:xfrm>
            <a:off x="6146799" y="3661709"/>
            <a:ext cx="2458720" cy="589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See reinforcement strategies in module 4</a:t>
            </a:r>
          </a:p>
        </p:txBody>
      </p:sp>
      <p:sp>
        <p:nvSpPr>
          <p:cNvPr id="6" name="Rounded Rectangle 5">
            <a:extLst>
              <a:ext uri="{FF2B5EF4-FFF2-40B4-BE49-F238E27FC236}">
                <a16:creationId xmlns:a16="http://schemas.microsoft.com/office/drawing/2014/main" id="{6EE57B7C-424E-7B4B-8C07-1F07173D854F}"/>
              </a:ext>
            </a:extLst>
          </p:cNvPr>
          <p:cNvSpPr/>
          <p:nvPr/>
        </p:nvSpPr>
        <p:spPr>
          <a:xfrm>
            <a:off x="6146799" y="2420542"/>
            <a:ext cx="2458720" cy="589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See teaching strategies in module 3</a:t>
            </a:r>
          </a:p>
        </p:txBody>
      </p:sp>
      <p:sp>
        <p:nvSpPr>
          <p:cNvPr id="7" name="Rounded Rectangle 6">
            <a:extLst>
              <a:ext uri="{FF2B5EF4-FFF2-40B4-BE49-F238E27FC236}">
                <a16:creationId xmlns:a16="http://schemas.microsoft.com/office/drawing/2014/main" id="{A892D413-6E72-9D45-B48C-1D72CECA4E34}"/>
              </a:ext>
            </a:extLst>
          </p:cNvPr>
          <p:cNvSpPr/>
          <p:nvPr/>
        </p:nvSpPr>
        <p:spPr>
          <a:xfrm>
            <a:off x="6146799" y="4649080"/>
            <a:ext cx="2458720" cy="589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See punishment strategies in module 5</a:t>
            </a:r>
          </a:p>
        </p:txBody>
      </p:sp>
      <p:sp>
        <p:nvSpPr>
          <p:cNvPr id="8" name="Rounded Rectangle 7">
            <a:extLst>
              <a:ext uri="{FF2B5EF4-FFF2-40B4-BE49-F238E27FC236}">
                <a16:creationId xmlns:a16="http://schemas.microsoft.com/office/drawing/2014/main" id="{A312BC1B-D610-E442-A3C9-7F6F4561A5CA}"/>
              </a:ext>
            </a:extLst>
          </p:cNvPr>
          <p:cNvSpPr/>
          <p:nvPr/>
        </p:nvSpPr>
        <p:spPr>
          <a:xfrm>
            <a:off x="6146799" y="5573616"/>
            <a:ext cx="2784475" cy="5408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See measurement strategies in modules 6-7</a:t>
            </a:r>
          </a:p>
        </p:txBody>
      </p:sp>
    </p:spTree>
    <p:extLst>
      <p:ext uri="{BB962C8B-B14F-4D97-AF65-F5344CB8AC3E}">
        <p14:creationId xmlns:p14="http://schemas.microsoft.com/office/powerpoint/2010/main" val="1956961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C793A-E377-1D4B-A92B-0C62876855F5}"/>
              </a:ext>
            </a:extLst>
          </p:cNvPr>
          <p:cNvSpPr>
            <a:spLocks noGrp="1"/>
          </p:cNvSpPr>
          <p:nvPr>
            <p:ph type="title"/>
          </p:nvPr>
        </p:nvSpPr>
        <p:spPr>
          <a:xfrm>
            <a:off x="0" y="236669"/>
            <a:ext cx="9144000" cy="1113416"/>
          </a:xfrm>
        </p:spPr>
        <p:txBody>
          <a:bodyPr>
            <a:normAutofit/>
          </a:bodyPr>
          <a:lstStyle/>
          <a:p>
            <a:pPr algn="ctr"/>
            <a:r>
              <a:rPr lang="en-US" dirty="0"/>
              <a:t>Getting the Most Out of This Module</a:t>
            </a:r>
          </a:p>
        </p:txBody>
      </p:sp>
      <p:graphicFrame>
        <p:nvGraphicFramePr>
          <p:cNvPr id="4" name="Diagram 3" descr="Chart of getting the most out of this module for Pre-service, New teachers, and Experienced teachers.">
            <a:extLst>
              <a:ext uri="{FF2B5EF4-FFF2-40B4-BE49-F238E27FC236}">
                <a16:creationId xmlns:a16="http://schemas.microsoft.com/office/drawing/2014/main" id="{7B1E68CD-CD29-0446-8675-ED9B11912590}"/>
              </a:ext>
            </a:extLst>
          </p:cNvPr>
          <p:cNvGraphicFramePr/>
          <p:nvPr>
            <p:extLst>
              <p:ext uri="{D42A27DB-BD31-4B8C-83A1-F6EECF244321}">
                <p14:modId xmlns:p14="http://schemas.microsoft.com/office/powerpoint/2010/main" val="3105481381"/>
              </p:ext>
            </p:extLst>
          </p:nvPr>
        </p:nvGraphicFramePr>
        <p:xfrm>
          <a:off x="0" y="1350085"/>
          <a:ext cx="9144000" cy="4902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11768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464" y="34212"/>
            <a:ext cx="8448136" cy="825428"/>
          </a:xfrm>
        </p:spPr>
        <p:txBody>
          <a:bodyPr/>
          <a:lstStyle/>
          <a:p>
            <a:r>
              <a:rPr lang="en-US" dirty="0">
                <a:solidFill>
                  <a:srgbClr val="01295F"/>
                </a:solidFill>
              </a:rPr>
              <a:t>Solution Development Example </a:t>
            </a:r>
          </a:p>
        </p:txBody>
      </p:sp>
      <p:graphicFrame>
        <p:nvGraphicFramePr>
          <p:cNvPr id="4" name="Table 3"/>
          <p:cNvGraphicFramePr>
            <a:graphicFrameLocks noGrp="1"/>
          </p:cNvGraphicFramePr>
          <p:nvPr>
            <p:extLst>
              <p:ext uri="{D42A27DB-BD31-4B8C-83A1-F6EECF244321}">
                <p14:modId xmlns:p14="http://schemas.microsoft.com/office/powerpoint/2010/main" val="584725856"/>
              </p:ext>
            </p:extLst>
          </p:nvPr>
        </p:nvGraphicFramePr>
        <p:xfrm>
          <a:off x="119921" y="859641"/>
          <a:ext cx="8871679" cy="5866968"/>
        </p:xfrm>
        <a:graphic>
          <a:graphicData uri="http://schemas.openxmlformats.org/drawingml/2006/table">
            <a:tbl>
              <a:tblPr firstRow="1" bandRow="1">
                <a:tableStyleId>{F5AB1C69-6EDB-4FF4-983F-18BD219EF322}</a:tableStyleId>
              </a:tblPr>
              <a:tblGrid>
                <a:gridCol w="3041215">
                  <a:extLst>
                    <a:ext uri="{9D8B030D-6E8A-4147-A177-3AD203B41FA5}">
                      <a16:colId xmlns:a16="http://schemas.microsoft.com/office/drawing/2014/main" val="20000"/>
                    </a:ext>
                  </a:extLst>
                </a:gridCol>
                <a:gridCol w="5830464">
                  <a:extLst>
                    <a:ext uri="{9D8B030D-6E8A-4147-A177-3AD203B41FA5}">
                      <a16:colId xmlns:a16="http://schemas.microsoft.com/office/drawing/2014/main" val="20001"/>
                    </a:ext>
                  </a:extLst>
                </a:gridCol>
              </a:tblGrid>
              <a:tr h="659212">
                <a:tc>
                  <a:txBody>
                    <a:bodyPr/>
                    <a:lstStyle/>
                    <a:p>
                      <a:pPr algn="ctr"/>
                      <a:r>
                        <a:rPr lang="en-US" sz="2400" dirty="0"/>
                        <a:t>Solution Component</a:t>
                      </a:r>
                      <a:endParaRPr lang="en-US" sz="2400" dirty="0">
                        <a:solidFill>
                          <a:schemeClr val="bg1"/>
                        </a:solidFill>
                      </a:endParaRPr>
                    </a:p>
                  </a:txBody>
                  <a:tcPr anchor="ctr"/>
                </a:tc>
                <a:tc>
                  <a:txBody>
                    <a:bodyPr/>
                    <a:lstStyle/>
                    <a:p>
                      <a:pPr algn="ctr"/>
                      <a:r>
                        <a:rPr lang="en-US" sz="2400" dirty="0"/>
                        <a:t>Action Step(s)</a:t>
                      </a:r>
                      <a:endParaRPr lang="en-US" sz="2400" dirty="0">
                        <a:solidFill>
                          <a:schemeClr val="bg1"/>
                        </a:solidFill>
                      </a:endParaRPr>
                    </a:p>
                  </a:txBody>
                  <a:tcPr anchor="ctr"/>
                </a:tc>
                <a:extLst>
                  <a:ext uri="{0D108BD9-81ED-4DB2-BD59-A6C34878D82A}">
                    <a16:rowId xmlns:a16="http://schemas.microsoft.com/office/drawing/2014/main" val="10000"/>
                  </a:ext>
                </a:extLst>
              </a:tr>
              <a:tr h="876973">
                <a:tc>
                  <a:txBody>
                    <a:bodyPr/>
                    <a:lstStyle/>
                    <a:p>
                      <a:r>
                        <a:rPr lang="en-US" dirty="0"/>
                        <a:t>Prevention</a:t>
                      </a:r>
                      <a:endParaRPr lang="en-US" dirty="0">
                        <a:solidFill>
                          <a:schemeClr val="accent1">
                            <a:lumMod val="75000"/>
                          </a:schemeClr>
                        </a:solidFill>
                      </a:endParaRPr>
                    </a:p>
                  </a:txBody>
                  <a:tcPr anchor="ctr"/>
                </a:tc>
                <a:tc>
                  <a:txBody>
                    <a:bodyPr/>
                    <a:lstStyle/>
                    <a:p>
                      <a:r>
                        <a:rPr lang="en-US" dirty="0"/>
                        <a:t>Plan individual support for beginning of lesson. Provide specific task for other students while working with one.</a:t>
                      </a:r>
                    </a:p>
                    <a:p>
                      <a:r>
                        <a:rPr lang="en-US" dirty="0"/>
                        <a:t>Prompt students to remind them of on-task expectations.</a:t>
                      </a:r>
                      <a:endParaRPr lang="en-US" dirty="0">
                        <a:solidFill>
                          <a:schemeClr val="accent1">
                            <a:lumMod val="75000"/>
                          </a:schemeClr>
                        </a:solidFill>
                      </a:endParaRPr>
                    </a:p>
                  </a:txBody>
                  <a:tcPr/>
                </a:tc>
                <a:extLst>
                  <a:ext uri="{0D108BD9-81ED-4DB2-BD59-A6C34878D82A}">
                    <a16:rowId xmlns:a16="http://schemas.microsoft.com/office/drawing/2014/main" val="10001"/>
                  </a:ext>
                </a:extLst>
              </a:tr>
              <a:tr h="876973">
                <a:tc>
                  <a:txBody>
                    <a:bodyPr/>
                    <a:lstStyle/>
                    <a:p>
                      <a:r>
                        <a:rPr lang="en-US" dirty="0"/>
                        <a:t>Teaching</a:t>
                      </a:r>
                      <a:endParaRPr lang="en-US" dirty="0">
                        <a:solidFill>
                          <a:schemeClr val="accent1">
                            <a:lumMod val="75000"/>
                          </a:schemeClr>
                        </a:solidFill>
                      </a:endParaRPr>
                    </a:p>
                  </a:txBody>
                  <a:tcPr anchor="ctr"/>
                </a:tc>
                <a:tc>
                  <a:txBody>
                    <a:bodyPr/>
                    <a:lstStyle/>
                    <a:p>
                      <a:r>
                        <a:rPr lang="en-US" dirty="0"/>
                        <a:t>Re-teach classroom expectation for on-task behavior.</a:t>
                      </a:r>
                    </a:p>
                    <a:p>
                      <a:r>
                        <a:rPr lang="en-US" dirty="0"/>
                        <a:t>Teach a “getting help” routine for students to use if they need help and the teacher is not available.</a:t>
                      </a:r>
                      <a:endParaRPr lang="en-US" dirty="0">
                        <a:solidFill>
                          <a:schemeClr val="accent1">
                            <a:lumMod val="75000"/>
                          </a:schemeClr>
                        </a:solidFill>
                      </a:endParaRPr>
                    </a:p>
                  </a:txBody>
                  <a:tcPr/>
                </a:tc>
                <a:extLst>
                  <a:ext uri="{0D108BD9-81ED-4DB2-BD59-A6C34878D82A}">
                    <a16:rowId xmlns:a16="http://schemas.microsoft.com/office/drawing/2014/main" val="10002"/>
                  </a:ext>
                </a:extLst>
              </a:tr>
              <a:tr h="876973">
                <a:tc>
                  <a:txBody>
                    <a:bodyPr/>
                    <a:lstStyle/>
                    <a:p>
                      <a:r>
                        <a:rPr lang="en-US" dirty="0"/>
                        <a:t>Recognition</a:t>
                      </a:r>
                      <a:endParaRPr lang="en-US" dirty="0">
                        <a:solidFill>
                          <a:schemeClr val="accent1">
                            <a:lumMod val="75000"/>
                          </a:schemeClr>
                        </a:solidFill>
                      </a:endParaRPr>
                    </a:p>
                  </a:txBody>
                  <a:tcPr anchor="ctr"/>
                </a:tc>
                <a:tc>
                  <a:txBody>
                    <a:bodyPr/>
                    <a:lstStyle/>
                    <a:p>
                      <a:r>
                        <a:rPr lang="en-US" dirty="0"/>
                        <a:t>Target on task behavior with class-wide reinforcement system and intensify reinforcement at the end of the lesson.</a:t>
                      </a:r>
                      <a:endParaRPr lang="en-US" dirty="0">
                        <a:solidFill>
                          <a:schemeClr val="accent1">
                            <a:lumMod val="75000"/>
                          </a:schemeClr>
                        </a:solidFill>
                      </a:endParaRPr>
                    </a:p>
                  </a:txBody>
                  <a:tcPr/>
                </a:tc>
                <a:extLst>
                  <a:ext uri="{0D108BD9-81ED-4DB2-BD59-A6C34878D82A}">
                    <a16:rowId xmlns:a16="http://schemas.microsoft.com/office/drawing/2014/main" val="10003"/>
                  </a:ext>
                </a:extLst>
              </a:tr>
              <a:tr h="876973">
                <a:tc>
                  <a:txBody>
                    <a:bodyPr/>
                    <a:lstStyle/>
                    <a:p>
                      <a:r>
                        <a:rPr lang="en-US" dirty="0"/>
                        <a:t>Extinction</a:t>
                      </a:r>
                      <a:endParaRPr lang="en-US" dirty="0">
                        <a:solidFill>
                          <a:schemeClr val="accent1">
                            <a:lumMod val="75000"/>
                          </a:schemeClr>
                        </a:solidFill>
                      </a:endParaRPr>
                    </a:p>
                  </a:txBody>
                  <a:tcPr anchor="ctr"/>
                </a:tc>
                <a:tc>
                  <a:txBody>
                    <a:bodyPr/>
                    <a:lstStyle/>
                    <a:p>
                      <a:r>
                        <a:rPr lang="en-US" dirty="0"/>
                        <a:t>If a student is off task but does not use “getting help routine” use planned ignoring to so you don’t provide teacher attention at this time.</a:t>
                      </a:r>
                      <a:endParaRPr lang="en-US" dirty="0">
                        <a:solidFill>
                          <a:schemeClr val="accent1">
                            <a:lumMod val="75000"/>
                          </a:schemeClr>
                        </a:solidFill>
                      </a:endParaRPr>
                    </a:p>
                  </a:txBody>
                  <a:tcPr/>
                </a:tc>
                <a:extLst>
                  <a:ext uri="{0D108BD9-81ED-4DB2-BD59-A6C34878D82A}">
                    <a16:rowId xmlns:a16="http://schemas.microsoft.com/office/drawing/2014/main" val="10004"/>
                  </a:ext>
                </a:extLst>
              </a:tr>
              <a:tr h="613881">
                <a:tc>
                  <a:txBody>
                    <a:bodyPr/>
                    <a:lstStyle/>
                    <a:p>
                      <a:r>
                        <a:rPr lang="en-US" dirty="0"/>
                        <a:t>Corrective Consequence</a:t>
                      </a:r>
                      <a:endParaRPr lang="en-US" dirty="0">
                        <a:solidFill>
                          <a:schemeClr val="accent1">
                            <a:lumMod val="75000"/>
                          </a:schemeClr>
                        </a:solidFill>
                      </a:endParaRPr>
                    </a:p>
                  </a:txBody>
                  <a:tcPr anchor="ctr"/>
                </a:tc>
                <a:tc>
                  <a:txBody>
                    <a:bodyPr/>
                    <a:lstStyle/>
                    <a:p>
                      <a:r>
                        <a:rPr lang="en-US" dirty="0"/>
                        <a:t>When a student is off task consider having them complete work before being able to access a more preferred activity.</a:t>
                      </a:r>
                      <a:endParaRPr lang="en-US" dirty="0">
                        <a:solidFill>
                          <a:schemeClr val="accent1">
                            <a:lumMod val="75000"/>
                          </a:schemeClr>
                        </a:solidFill>
                      </a:endParaRPr>
                    </a:p>
                  </a:txBody>
                  <a:tcPr/>
                </a:tc>
                <a:extLst>
                  <a:ext uri="{0D108BD9-81ED-4DB2-BD59-A6C34878D82A}">
                    <a16:rowId xmlns:a16="http://schemas.microsoft.com/office/drawing/2014/main" val="10005"/>
                  </a:ext>
                </a:extLst>
              </a:tr>
              <a:tr h="910076">
                <a:tc>
                  <a:txBody>
                    <a:bodyPr/>
                    <a:lstStyle/>
                    <a:p>
                      <a:r>
                        <a:rPr lang="en-US" dirty="0"/>
                        <a:t>Data collection</a:t>
                      </a:r>
                      <a:endParaRPr lang="en-US" dirty="0">
                        <a:solidFill>
                          <a:schemeClr val="accent1">
                            <a:lumMod val="75000"/>
                          </a:schemeClr>
                        </a:solidFill>
                      </a:endParaRPr>
                    </a:p>
                  </a:txBody>
                  <a:tcPr anchor="ctr"/>
                </a:tc>
                <a:tc>
                  <a:txBody>
                    <a:bodyPr/>
                    <a:lstStyle/>
                    <a:p>
                      <a:pPr marL="285750" indent="-285750">
                        <a:buFont typeface="Arial" pitchFamily="34" charset="0"/>
                        <a:buChar char="•"/>
                      </a:pPr>
                      <a:r>
                        <a:rPr lang="en-US" sz="1800" dirty="0"/>
                        <a:t>Use this plan as a fidelity checklist</a:t>
                      </a:r>
                    </a:p>
                    <a:p>
                      <a:pPr marL="285750" indent="-285750">
                        <a:buFont typeface="Arial" pitchFamily="34" charset="0"/>
                        <a:buChar char="•"/>
                      </a:pPr>
                      <a:r>
                        <a:rPr lang="en-US" sz="1800" dirty="0"/>
                        <a:t>Use DBR to monitor on-task behaviors </a:t>
                      </a:r>
                      <a:endParaRPr lang="en-US" sz="1800" i="1" dirty="0">
                        <a:solidFill>
                          <a:schemeClr val="accent1">
                            <a:lumMod val="75000"/>
                          </a:schemeClr>
                        </a:solidFill>
                      </a:endParaRP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69321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8149E9-D6A8-3042-A686-0F536B47ACE4}"/>
              </a:ext>
            </a:extLst>
          </p:cNvPr>
          <p:cNvSpPr>
            <a:spLocks noGrp="1"/>
          </p:cNvSpPr>
          <p:nvPr>
            <p:ph idx="1"/>
          </p:nvPr>
        </p:nvSpPr>
        <p:spPr/>
        <p:txBody>
          <a:bodyPr/>
          <a:lstStyle/>
          <a:p>
            <a:pPr marL="0" indent="0">
              <a:buNone/>
            </a:pPr>
            <a:r>
              <a:rPr lang="en-US" dirty="0">
                <a:solidFill>
                  <a:schemeClr val="bg1"/>
                </a:solidFill>
              </a:rPr>
              <a:t>Using the 5 critical features of classroom management (and the strategies that fit within each) we’ve discussed in this course, your precision problem statement, and your goal from activities 7.4 and 7.5, jot at least one intervention idea in each box of the solution development table in your workbook. </a:t>
            </a:r>
          </a:p>
          <a:p>
            <a:pPr marL="0" indent="0">
              <a:buNone/>
            </a:pPr>
            <a:endParaRPr lang="en-US" dirty="0">
              <a:solidFill>
                <a:schemeClr val="bg1"/>
              </a:solidFill>
            </a:endParaRPr>
          </a:p>
          <a:p>
            <a:pPr marL="0" indent="0">
              <a:buNone/>
            </a:pPr>
            <a:r>
              <a:rPr lang="en-US" dirty="0">
                <a:solidFill>
                  <a:schemeClr val="bg1"/>
                </a:solidFill>
              </a:rPr>
              <a:t>Remember to start with prevention and teaching!</a:t>
            </a:r>
          </a:p>
          <a:p>
            <a:endParaRPr lang="en-US" dirty="0">
              <a:solidFill>
                <a:schemeClr val="bg1"/>
              </a:solidFill>
            </a:endParaRPr>
          </a:p>
        </p:txBody>
      </p:sp>
      <p:sp>
        <p:nvSpPr>
          <p:cNvPr id="4" name="Title 2">
            <a:extLst>
              <a:ext uri="{FF2B5EF4-FFF2-40B4-BE49-F238E27FC236}">
                <a16:creationId xmlns:a16="http://schemas.microsoft.com/office/drawing/2014/main" id="{5C563782-F11C-3249-98C2-CD881260A766}"/>
              </a:ext>
            </a:extLst>
          </p:cNvPr>
          <p:cNvSpPr>
            <a:spLocks noGrp="1"/>
          </p:cNvSpPr>
          <p:nvPr>
            <p:ph type="title"/>
          </p:nvPr>
        </p:nvSpPr>
        <p:spPr>
          <a:xfrm>
            <a:off x="1081144" y="236669"/>
            <a:ext cx="7955280" cy="1113416"/>
          </a:xfrm>
        </p:spPr>
        <p:txBody>
          <a:bodyPr>
            <a:normAutofit fontScale="90000"/>
          </a:bodyPr>
          <a:lstStyle/>
          <a:p>
            <a:r>
              <a:rPr lang="en-US" sz="4900" b="1" kern="0" dirty="0">
                <a:solidFill>
                  <a:srgbClr val="001C54"/>
                </a:solidFill>
                <a:ea typeface="ヒラギノ角ゴ Pro W3" pitchFamily="-65" charset="-128"/>
                <a:cs typeface="ヒラギノ角ゴ Pro W3" pitchFamily="-65" charset="-128"/>
              </a:rPr>
              <a:t>Activity 7.6: Pause and Process</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Solution Development</a:t>
            </a:r>
            <a:endParaRPr lang="en-US" sz="3600" dirty="0">
              <a:solidFill>
                <a:srgbClr val="001C54"/>
              </a:solidFill>
            </a:endParaRPr>
          </a:p>
        </p:txBody>
      </p:sp>
      <p:pic>
        <p:nvPicPr>
          <p:cNvPr id="5" name="Picture 4">
            <a:extLst>
              <a:ext uri="{FF2B5EF4-FFF2-40B4-BE49-F238E27FC236}">
                <a16:creationId xmlns:a16="http://schemas.microsoft.com/office/drawing/2014/main" id="{2ADF59D9-89DC-4540-B8C4-933CA3AE884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Tree>
    <p:extLst>
      <p:ext uri="{BB962C8B-B14F-4D97-AF65-F5344CB8AC3E}">
        <p14:creationId xmlns:p14="http://schemas.microsoft.com/office/powerpoint/2010/main" val="2756797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C84D5CF-AA2F-9848-A8DB-8F77849D8BCB}"/>
              </a:ext>
            </a:extLst>
          </p:cNvPr>
          <p:cNvSpPr>
            <a:spLocks noGrp="1"/>
          </p:cNvSpPr>
          <p:nvPr>
            <p:ph type="title"/>
          </p:nvPr>
        </p:nvSpPr>
        <p:spPr>
          <a:xfrm>
            <a:off x="1052332" y="176231"/>
            <a:ext cx="7886700" cy="1325563"/>
          </a:xfrm>
        </p:spPr>
        <p:txBody>
          <a:bodyPr>
            <a:normAutofit/>
          </a:bodyPr>
          <a:lstStyle/>
          <a:p>
            <a:r>
              <a:rPr lang="en-US" sz="4900" b="1" kern="0" dirty="0">
                <a:solidFill>
                  <a:schemeClr val="accent2"/>
                </a:solidFill>
                <a:ea typeface="ヒラギノ角ゴ Pro W3" pitchFamily="-65" charset="-128"/>
                <a:cs typeface="ヒラギノ角ゴ Pro W3" pitchFamily="-65" charset="-128"/>
              </a:rPr>
              <a:t>Activity 7.6: Review</a:t>
            </a:r>
            <a:endParaRPr lang="en-US" sz="3600" dirty="0"/>
          </a:p>
        </p:txBody>
      </p:sp>
      <p:sp>
        <p:nvSpPr>
          <p:cNvPr id="7" name="Content Placeholder 6">
            <a:extLst>
              <a:ext uri="{FF2B5EF4-FFF2-40B4-BE49-F238E27FC236}">
                <a16:creationId xmlns:a16="http://schemas.microsoft.com/office/drawing/2014/main" id="{633A2662-5234-B942-9362-BA47EE2C8C0D}"/>
              </a:ext>
            </a:extLst>
          </p:cNvPr>
          <p:cNvSpPr>
            <a:spLocks noGrp="1"/>
          </p:cNvSpPr>
          <p:nvPr>
            <p:ph idx="1"/>
          </p:nvPr>
        </p:nvSpPr>
        <p:spPr/>
        <p:txBody>
          <a:bodyPr/>
          <a:lstStyle/>
          <a:p>
            <a:r>
              <a:rPr lang="en-US" dirty="0">
                <a:solidFill>
                  <a:schemeClr val="bg1"/>
                </a:solidFill>
              </a:rPr>
              <a:t>Review the content in modules 1-5 to help you complete this activity or to provide additional ideas for addressing each component of your solution plan!</a:t>
            </a:r>
          </a:p>
          <a:p>
            <a:endParaRPr lang="en-US" dirty="0">
              <a:solidFill>
                <a:schemeClr val="bg1"/>
              </a:solidFill>
            </a:endParaRPr>
          </a:p>
        </p:txBody>
      </p:sp>
      <p:pic>
        <p:nvPicPr>
          <p:cNvPr id="5" name="Picture 4">
            <a:extLst>
              <a:ext uri="{FF2B5EF4-FFF2-40B4-BE49-F238E27FC236}">
                <a16:creationId xmlns:a16="http://schemas.microsoft.com/office/drawing/2014/main" id="{8BD5BE42-DE53-EA4B-BBD8-DC9CD1A732C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Tree>
    <p:extLst>
      <p:ext uri="{BB962C8B-B14F-4D97-AF65-F5344CB8AC3E}">
        <p14:creationId xmlns:p14="http://schemas.microsoft.com/office/powerpoint/2010/main" val="37201394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9">
            <a:extLst>
              <a:ext uri="{C183D7F6-B498-43B3-948B-1728B52AA6E4}">
                <adec:decorative xmlns:adec="http://schemas.microsoft.com/office/drawing/2017/decorative" val="1"/>
              </a:ext>
            </a:extLst>
          </p:cNvPr>
          <p:cNvGrpSpPr/>
          <p:nvPr/>
        </p:nvGrpSpPr>
        <p:grpSpPr>
          <a:xfrm>
            <a:off x="874745" y="85624"/>
            <a:ext cx="7061200" cy="1104893"/>
            <a:chOff x="663959" y="-3036326"/>
            <a:chExt cx="7099919" cy="1441443"/>
          </a:xfrm>
          <a:solidFill>
            <a:schemeClr val="accent3"/>
          </a:solidFill>
        </p:grpSpPr>
        <p:sp>
          <p:nvSpPr>
            <p:cNvPr id="26" name="Rounded Rectangle 25"/>
            <p:cNvSpPr/>
            <p:nvPr/>
          </p:nvSpPr>
          <p:spPr>
            <a:xfrm>
              <a:off x="663959" y="-3036326"/>
              <a:ext cx="7099919" cy="1441443"/>
            </a:xfrm>
            <a:prstGeom prst="roundRect">
              <a:avLst>
                <a:gd name="adj" fmla="val 10000"/>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7" name="Rounded Rectangle 4"/>
            <p:cNvSpPr/>
            <p:nvPr/>
          </p:nvSpPr>
          <p:spPr>
            <a:xfrm>
              <a:off x="706177" y="-2994108"/>
              <a:ext cx="5452082" cy="13570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defTabSz="1200150" fontAlgn="base">
                <a:lnSpc>
                  <a:spcPct val="90000"/>
                </a:lnSpc>
                <a:spcBef>
                  <a:spcPct val="0"/>
                </a:spcBef>
                <a:spcAft>
                  <a:spcPct val="35000"/>
                </a:spcAft>
              </a:pPr>
              <a:r>
                <a:rPr lang="en-US" sz="2700" dirty="0">
                  <a:solidFill>
                    <a:srgbClr val="FFFFFF"/>
                  </a:solidFill>
                </a:rPr>
                <a:t>Do data indicate that students are still engaging in </a:t>
              </a:r>
              <a:r>
                <a:rPr lang="en-US" sz="2700" b="1" dirty="0">
                  <a:solidFill>
                    <a:srgbClr val="FFFFFF"/>
                  </a:solidFill>
                </a:rPr>
                <a:t>problem behavior</a:t>
              </a:r>
              <a:r>
                <a:rPr lang="en-US" sz="2700" dirty="0">
                  <a:solidFill>
                    <a:srgbClr val="FFFFFF"/>
                  </a:solidFill>
                </a:rPr>
                <a:t>?</a:t>
              </a:r>
            </a:p>
          </p:txBody>
        </p:sp>
      </p:grpSp>
      <p:graphicFrame>
        <p:nvGraphicFramePr>
          <p:cNvPr id="35" name="Content Placeholder 3">
            <a:extLs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727455059"/>
              </p:ext>
            </p:extLst>
          </p:nvPr>
        </p:nvGraphicFramePr>
        <p:xfrm>
          <a:off x="201408" y="1381293"/>
          <a:ext cx="8702588" cy="4799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8" name="Group 17" descr="A screenshot of OSEP materials"/>
          <p:cNvGrpSpPr/>
          <p:nvPr/>
        </p:nvGrpSpPr>
        <p:grpSpPr>
          <a:xfrm>
            <a:off x="7079342" y="4611553"/>
            <a:ext cx="2064658" cy="1183222"/>
            <a:chOff x="7079343" y="5685183"/>
            <a:chExt cx="2064658" cy="1183222"/>
          </a:xfrm>
        </p:grpSpPr>
        <p:pic>
          <p:nvPicPr>
            <p:cNvPr id="19" name="Content Placeholder 3">
              <a:extLst>
                <a:ext uri="{C183D7F6-B498-43B3-948B-1728B52AA6E4}">
                  <adec:decorative xmlns:adec="http://schemas.microsoft.com/office/drawing/2017/decorative" val="1"/>
                </a:ext>
              </a:extLst>
            </p:cNvPr>
            <p:cNvPicPr>
              <a:picLocks noChangeAspect="1"/>
            </p:cNvPicPr>
            <p:nvPr/>
          </p:nvPicPr>
          <p:blipFill>
            <a:blip r:embed="rId8">
              <a:alphaModFix amt="25000"/>
            </a:blip>
            <a:srcRect t="14703" b="14703"/>
            <a:stretch>
              <a:fillRect/>
            </a:stretch>
          </p:blipFill>
          <p:spPr>
            <a:xfrm>
              <a:off x="7079343" y="5685183"/>
              <a:ext cx="2064658" cy="1135482"/>
            </a:xfrm>
            <a:prstGeom prst="rect">
              <a:avLst/>
            </a:prstGeom>
            <a:effectLst>
              <a:outerShdw blurRad="50800" dist="50800" dir="5400000" algn="ctr" rotWithShape="0">
                <a:srgbClr val="000000">
                  <a:alpha val="0"/>
                </a:srgbClr>
              </a:outerShdw>
            </a:effectLst>
          </p:spPr>
        </p:pic>
        <p:sp>
          <p:nvSpPr>
            <p:cNvPr id="20" name="TextBox 19"/>
            <p:cNvSpPr txBox="1"/>
            <p:nvPr/>
          </p:nvSpPr>
          <p:spPr>
            <a:xfrm>
              <a:off x="7453212" y="6468295"/>
              <a:ext cx="1621085" cy="400110"/>
            </a:xfrm>
            <a:prstGeom prst="rect">
              <a:avLst/>
            </a:prstGeom>
            <a:noFill/>
          </p:spPr>
          <p:txBody>
            <a:bodyPr wrap="none" rtlCol="0">
              <a:spAutoFit/>
            </a:bodyPr>
            <a:lstStyle/>
            <a:p>
              <a:r>
                <a:rPr lang="en-US" sz="2000" b="1" dirty="0">
                  <a:solidFill>
                    <a:srgbClr val="01295F"/>
                  </a:solidFill>
                </a:rPr>
                <a:t>(OSEP, 2015)</a:t>
              </a:r>
            </a:p>
          </p:txBody>
        </p:sp>
      </p:grpSp>
      <p:sp>
        <p:nvSpPr>
          <p:cNvPr id="38" name="Rectangle 37"/>
          <p:cNvSpPr/>
          <p:nvPr/>
        </p:nvSpPr>
        <p:spPr>
          <a:xfrm>
            <a:off x="1290120" y="2151186"/>
            <a:ext cx="809493"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Yes</a:t>
            </a:r>
          </a:p>
        </p:txBody>
      </p:sp>
      <p:sp>
        <p:nvSpPr>
          <p:cNvPr id="21" name="Rectangle 20"/>
          <p:cNvSpPr/>
          <p:nvPr/>
        </p:nvSpPr>
        <p:spPr>
          <a:xfrm>
            <a:off x="2795143" y="3624662"/>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Major</a:t>
            </a:r>
          </a:p>
        </p:txBody>
      </p:sp>
      <p:sp>
        <p:nvSpPr>
          <p:cNvPr id="22" name="Rectangle 21"/>
          <p:cNvSpPr/>
          <p:nvPr/>
        </p:nvSpPr>
        <p:spPr>
          <a:xfrm>
            <a:off x="5184198" y="4805214"/>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Few</a:t>
            </a:r>
          </a:p>
        </p:txBody>
      </p:sp>
      <p:sp>
        <p:nvSpPr>
          <p:cNvPr id="29" name="Oval Callout 28"/>
          <p:cNvSpPr/>
          <p:nvPr/>
        </p:nvSpPr>
        <p:spPr>
          <a:xfrm>
            <a:off x="5830188" y="1654836"/>
            <a:ext cx="2915634" cy="1993977"/>
          </a:xfrm>
          <a:prstGeom prst="wedgeEllipseCallout">
            <a:avLst>
              <a:gd name="adj1" fmla="val -27234"/>
              <a:gd name="adj2" fmla="val 123500"/>
            </a:avLst>
          </a:prstGeom>
          <a:solidFill>
            <a:schemeClr val="accent2">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effectLst>
                  <a:outerShdw blurRad="38100" dist="38100" dir="2700000" algn="tl">
                    <a:srgbClr val="000000">
                      <a:alpha val="43137"/>
                    </a:srgbClr>
                  </a:outerShdw>
                </a:effectLst>
              </a:rPr>
              <a:t>We’ll provide an overview of Tiers 2 and 3 in Module 8</a:t>
            </a:r>
          </a:p>
        </p:txBody>
      </p:sp>
      <p:sp>
        <p:nvSpPr>
          <p:cNvPr id="2" name="Title 1" hidden="1">
            <a:extLst>
              <a:ext uri="{FF2B5EF4-FFF2-40B4-BE49-F238E27FC236}">
                <a16:creationId xmlns:a16="http://schemas.microsoft.com/office/drawing/2014/main" id="{3107BFA6-6710-42A3-B15B-01E3FAABBE39}"/>
              </a:ext>
            </a:extLst>
          </p:cNvPr>
          <p:cNvSpPr>
            <a:spLocks noGrp="1"/>
          </p:cNvSpPr>
          <p:nvPr>
            <p:ph type="title"/>
          </p:nvPr>
        </p:nvSpPr>
        <p:spPr/>
        <p:txBody>
          <a:bodyPr/>
          <a:lstStyle/>
          <a:p>
            <a:r>
              <a:rPr lang="en-US" dirty="0"/>
              <a:t>Few data indicates problem behavior</a:t>
            </a:r>
          </a:p>
        </p:txBody>
      </p:sp>
    </p:spTree>
    <p:extLst>
      <p:ext uri="{BB962C8B-B14F-4D97-AF65-F5344CB8AC3E}">
        <p14:creationId xmlns:p14="http://schemas.microsoft.com/office/powerpoint/2010/main" val="12507714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9">
            <a:extLst>
              <a:ext uri="{C183D7F6-B498-43B3-948B-1728B52AA6E4}">
                <adec:decorative xmlns:adec="http://schemas.microsoft.com/office/drawing/2017/decorative" val="1"/>
              </a:ext>
            </a:extLst>
          </p:cNvPr>
          <p:cNvGrpSpPr/>
          <p:nvPr/>
        </p:nvGrpSpPr>
        <p:grpSpPr>
          <a:xfrm>
            <a:off x="106532" y="85625"/>
            <a:ext cx="8913181" cy="899796"/>
            <a:chOff x="663959" y="-3036326"/>
            <a:chExt cx="7099919" cy="1441443"/>
          </a:xfrm>
          <a:solidFill>
            <a:schemeClr val="accent3"/>
          </a:solidFill>
        </p:grpSpPr>
        <p:sp>
          <p:nvSpPr>
            <p:cNvPr id="26" name="Rounded Rectangle 25"/>
            <p:cNvSpPr/>
            <p:nvPr/>
          </p:nvSpPr>
          <p:spPr>
            <a:xfrm>
              <a:off x="663959" y="-3036326"/>
              <a:ext cx="7099919" cy="1441443"/>
            </a:xfrm>
            <a:prstGeom prst="roundRect">
              <a:avLst>
                <a:gd name="adj" fmla="val 10000"/>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7" name="Rounded Rectangle 4"/>
            <p:cNvSpPr/>
            <p:nvPr/>
          </p:nvSpPr>
          <p:spPr>
            <a:xfrm>
              <a:off x="706177" y="-2994108"/>
              <a:ext cx="6924501" cy="12907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defTabSz="1200150" fontAlgn="base">
                <a:lnSpc>
                  <a:spcPct val="90000"/>
                </a:lnSpc>
                <a:spcBef>
                  <a:spcPct val="0"/>
                </a:spcBef>
                <a:spcAft>
                  <a:spcPct val="35000"/>
                </a:spcAft>
              </a:pPr>
              <a:r>
                <a:rPr lang="en-US" sz="2700" dirty="0">
                  <a:solidFill>
                    <a:srgbClr val="FFFFFF"/>
                  </a:solidFill>
                </a:rPr>
                <a:t>Do data indicate that students are still engaging in </a:t>
              </a:r>
              <a:r>
                <a:rPr lang="en-US" sz="2700" b="1" dirty="0">
                  <a:solidFill>
                    <a:srgbClr val="FFFFFF"/>
                  </a:solidFill>
                </a:rPr>
                <a:t>problem behavior</a:t>
              </a:r>
              <a:r>
                <a:rPr lang="en-US" sz="2700" dirty="0">
                  <a:solidFill>
                    <a:srgbClr val="FFFFFF"/>
                  </a:solidFill>
                </a:rPr>
                <a:t>?</a:t>
              </a:r>
            </a:p>
          </p:txBody>
        </p:sp>
      </p:grpSp>
      <p:sp>
        <p:nvSpPr>
          <p:cNvPr id="36" name="Rectangle 35"/>
          <p:cNvSpPr/>
          <p:nvPr/>
        </p:nvSpPr>
        <p:spPr>
          <a:xfrm>
            <a:off x="2946311" y="2217537"/>
            <a:ext cx="809493"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Yes</a:t>
            </a:r>
          </a:p>
        </p:txBody>
      </p:sp>
      <p:graphicFrame>
        <p:nvGraphicFramePr>
          <p:cNvPr id="35" name="Content Placeholder 3">
            <a:extLs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238977252"/>
              </p:ext>
            </p:extLst>
          </p:nvPr>
        </p:nvGraphicFramePr>
        <p:xfrm>
          <a:off x="734068" y="1035064"/>
          <a:ext cx="8702588" cy="4799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8" name="Group 17" descr="A screenshot of OSEP materials"/>
          <p:cNvGrpSpPr/>
          <p:nvPr/>
        </p:nvGrpSpPr>
        <p:grpSpPr>
          <a:xfrm>
            <a:off x="6927946" y="3453316"/>
            <a:ext cx="2064658" cy="1183222"/>
            <a:chOff x="7079343" y="5685183"/>
            <a:chExt cx="2064658" cy="1183222"/>
          </a:xfrm>
        </p:grpSpPr>
        <p:pic>
          <p:nvPicPr>
            <p:cNvPr id="19" name="Content Placeholder 3">
              <a:extLst>
                <a:ext uri="{C183D7F6-B498-43B3-948B-1728B52AA6E4}">
                  <adec:decorative xmlns:adec="http://schemas.microsoft.com/office/drawing/2017/decorative" val="1"/>
                </a:ext>
              </a:extLst>
            </p:cNvPr>
            <p:cNvPicPr>
              <a:picLocks noChangeAspect="1"/>
            </p:cNvPicPr>
            <p:nvPr/>
          </p:nvPicPr>
          <p:blipFill>
            <a:blip r:embed="rId8">
              <a:alphaModFix amt="25000"/>
            </a:blip>
            <a:srcRect t="14703" b="14703"/>
            <a:stretch>
              <a:fillRect/>
            </a:stretch>
          </p:blipFill>
          <p:spPr>
            <a:xfrm>
              <a:off x="7079343" y="5685183"/>
              <a:ext cx="2064658" cy="1135482"/>
            </a:xfrm>
            <a:prstGeom prst="rect">
              <a:avLst/>
            </a:prstGeom>
            <a:effectLst>
              <a:outerShdw blurRad="50800" dist="50800" dir="5400000" algn="ctr" rotWithShape="0">
                <a:srgbClr val="000000">
                  <a:alpha val="0"/>
                </a:srgbClr>
              </a:outerShdw>
            </a:effectLst>
          </p:spPr>
        </p:pic>
        <p:sp>
          <p:nvSpPr>
            <p:cNvPr id="20" name="TextBox 19"/>
            <p:cNvSpPr txBox="1"/>
            <p:nvPr/>
          </p:nvSpPr>
          <p:spPr>
            <a:xfrm>
              <a:off x="7453212" y="6468295"/>
              <a:ext cx="1621085" cy="400110"/>
            </a:xfrm>
            <a:prstGeom prst="rect">
              <a:avLst/>
            </a:prstGeom>
            <a:noFill/>
          </p:spPr>
          <p:txBody>
            <a:bodyPr wrap="none" rtlCol="0">
              <a:spAutoFit/>
            </a:bodyPr>
            <a:lstStyle/>
            <a:p>
              <a:r>
                <a:rPr lang="en-US" sz="2000" b="1" dirty="0">
                  <a:solidFill>
                    <a:srgbClr val="01295F"/>
                  </a:solidFill>
                </a:rPr>
                <a:t>(OSEP, 2015)</a:t>
              </a:r>
            </a:p>
          </p:txBody>
        </p:sp>
      </p:grpSp>
      <p:sp>
        <p:nvSpPr>
          <p:cNvPr id="38" name="Rectangle 37"/>
          <p:cNvSpPr/>
          <p:nvPr/>
        </p:nvSpPr>
        <p:spPr>
          <a:xfrm>
            <a:off x="2382074" y="2000266"/>
            <a:ext cx="809493"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Yes</a:t>
            </a:r>
          </a:p>
        </p:txBody>
      </p:sp>
      <p:sp>
        <p:nvSpPr>
          <p:cNvPr id="21" name="Rectangle 20"/>
          <p:cNvSpPr/>
          <p:nvPr/>
        </p:nvSpPr>
        <p:spPr>
          <a:xfrm>
            <a:off x="4615065" y="3376088"/>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Major</a:t>
            </a:r>
          </a:p>
        </p:txBody>
      </p:sp>
      <p:sp>
        <p:nvSpPr>
          <p:cNvPr id="22" name="Rectangle 21"/>
          <p:cNvSpPr/>
          <p:nvPr/>
        </p:nvSpPr>
        <p:spPr>
          <a:xfrm>
            <a:off x="6009822" y="4636538"/>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Few</a:t>
            </a:r>
          </a:p>
        </p:txBody>
      </p:sp>
      <p:sp>
        <p:nvSpPr>
          <p:cNvPr id="24" name="Rectangle 23"/>
          <p:cNvSpPr/>
          <p:nvPr/>
        </p:nvSpPr>
        <p:spPr>
          <a:xfrm>
            <a:off x="6927946" y="2000266"/>
            <a:ext cx="809493"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No</a:t>
            </a:r>
          </a:p>
        </p:txBody>
      </p:sp>
      <p:sp>
        <p:nvSpPr>
          <p:cNvPr id="25" name="Rectangle 24"/>
          <p:cNvSpPr/>
          <p:nvPr/>
        </p:nvSpPr>
        <p:spPr>
          <a:xfrm>
            <a:off x="3335824" y="4645671"/>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Many</a:t>
            </a:r>
          </a:p>
        </p:txBody>
      </p:sp>
      <p:sp>
        <p:nvSpPr>
          <p:cNvPr id="28" name="Rectangle 27"/>
          <p:cNvSpPr/>
          <p:nvPr/>
        </p:nvSpPr>
        <p:spPr>
          <a:xfrm>
            <a:off x="1146834" y="3372825"/>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Minor</a:t>
            </a:r>
          </a:p>
        </p:txBody>
      </p:sp>
      <p:sp>
        <p:nvSpPr>
          <p:cNvPr id="2" name="Title 1" hidden="1">
            <a:extLst>
              <a:ext uri="{FF2B5EF4-FFF2-40B4-BE49-F238E27FC236}">
                <a16:creationId xmlns:a16="http://schemas.microsoft.com/office/drawing/2014/main" id="{0971BBF3-A1A5-4C5A-AD25-112FF4ECDB72}"/>
              </a:ext>
            </a:extLst>
          </p:cNvPr>
          <p:cNvSpPr>
            <a:spLocks noGrp="1"/>
          </p:cNvSpPr>
          <p:nvPr>
            <p:ph type="title"/>
          </p:nvPr>
        </p:nvSpPr>
        <p:spPr/>
        <p:txBody>
          <a:bodyPr/>
          <a:lstStyle/>
          <a:p>
            <a:r>
              <a:rPr lang="en-US" dirty="0"/>
              <a:t>Are students still engaging in problem behavior?</a:t>
            </a:r>
          </a:p>
        </p:txBody>
      </p:sp>
    </p:spTree>
    <p:extLst>
      <p:ext uri="{BB962C8B-B14F-4D97-AF65-F5344CB8AC3E}">
        <p14:creationId xmlns:p14="http://schemas.microsoft.com/office/powerpoint/2010/main" val="23500871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DD06A82-4B0E-9845-83CF-DF2E2DDBEB89}"/>
              </a:ext>
            </a:extLst>
          </p:cNvPr>
          <p:cNvSpPr/>
          <p:nvPr/>
        </p:nvSpPr>
        <p:spPr>
          <a:xfrm>
            <a:off x="2684248" y="155648"/>
            <a:ext cx="3602288" cy="1455940"/>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1. Are core/enhanced features of practices implemented with </a:t>
            </a:r>
            <a:r>
              <a:rPr lang="en-US" sz="2400" b="1" i="1" dirty="0">
                <a:solidFill>
                  <a:prstClr val="white"/>
                </a:solidFill>
              </a:rPr>
              <a:t>fidelity</a:t>
            </a:r>
            <a:r>
              <a:rPr lang="en-US" sz="2400" dirty="0">
                <a:solidFill>
                  <a:prstClr val="white"/>
                </a:solidFill>
              </a:rPr>
              <a:t>?</a:t>
            </a:r>
          </a:p>
        </p:txBody>
      </p:sp>
      <p:sp>
        <p:nvSpPr>
          <p:cNvPr id="5" name="Rounded Rectangle 4">
            <a:extLst>
              <a:ext uri="{FF2B5EF4-FFF2-40B4-BE49-F238E27FC236}">
                <a16:creationId xmlns:a16="http://schemas.microsoft.com/office/drawing/2014/main" id="{11C338F5-E904-C744-9DC2-65D0C849FCBC}"/>
              </a:ext>
            </a:extLst>
          </p:cNvPr>
          <p:cNvSpPr/>
          <p:nvPr/>
        </p:nvSpPr>
        <p:spPr>
          <a:xfrm>
            <a:off x="5637661" y="1796678"/>
            <a:ext cx="3506339" cy="1455940"/>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2. Are all individuals achieving desired </a:t>
            </a:r>
            <a:r>
              <a:rPr lang="en-US" sz="2400" b="1" i="1" dirty="0">
                <a:solidFill>
                  <a:prstClr val="white"/>
                </a:solidFill>
              </a:rPr>
              <a:t>outcomes</a:t>
            </a:r>
            <a:r>
              <a:rPr lang="en-US" sz="2400" dirty="0">
                <a:solidFill>
                  <a:prstClr val="white"/>
                </a:solidFill>
              </a:rPr>
              <a:t>?</a:t>
            </a:r>
          </a:p>
        </p:txBody>
      </p:sp>
      <p:sp>
        <p:nvSpPr>
          <p:cNvPr id="6" name="Rounded Rectangle 5">
            <a:extLst>
              <a:ext uri="{FF2B5EF4-FFF2-40B4-BE49-F238E27FC236}">
                <a16:creationId xmlns:a16="http://schemas.microsoft.com/office/drawing/2014/main" id="{D04D6EFA-22EE-5044-B8CF-777B24887840}"/>
              </a:ext>
            </a:extLst>
          </p:cNvPr>
          <p:cNvSpPr/>
          <p:nvPr/>
        </p:nvSpPr>
        <p:spPr>
          <a:xfrm>
            <a:off x="2797374" y="3737113"/>
            <a:ext cx="3541641" cy="1386958"/>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3. What is the nature of the problem (who, what, why)?  </a:t>
            </a:r>
          </a:p>
        </p:txBody>
      </p:sp>
      <p:sp>
        <p:nvSpPr>
          <p:cNvPr id="7" name="Rounded Rectangle 6">
            <a:extLst>
              <a:ext uri="{FF2B5EF4-FFF2-40B4-BE49-F238E27FC236}">
                <a16:creationId xmlns:a16="http://schemas.microsoft.com/office/drawing/2014/main" id="{DC91EDC8-4866-1B48-AE83-0FAED62764B1}"/>
              </a:ext>
            </a:extLst>
          </p:cNvPr>
          <p:cNvSpPr/>
          <p:nvPr/>
        </p:nvSpPr>
        <p:spPr>
          <a:xfrm>
            <a:off x="0" y="1863811"/>
            <a:ext cx="3524156" cy="1455940"/>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4. </a:t>
            </a:r>
            <a:r>
              <a:rPr lang="en-US" sz="2400" b="1" i="1" dirty="0">
                <a:solidFill>
                  <a:prstClr val="white"/>
                </a:solidFill>
              </a:rPr>
              <a:t>Action plan</a:t>
            </a:r>
            <a:r>
              <a:rPr lang="en-US" sz="2400" dirty="0">
                <a:solidFill>
                  <a:prstClr val="white"/>
                </a:solidFill>
              </a:rPr>
              <a:t>: How will you intensify or modify implementation?</a:t>
            </a:r>
          </a:p>
        </p:txBody>
      </p:sp>
      <p:sp>
        <p:nvSpPr>
          <p:cNvPr id="9" name="Down Arrow 8">
            <a:extLst>
              <a:ext uri="{FF2B5EF4-FFF2-40B4-BE49-F238E27FC236}">
                <a16:creationId xmlns:a16="http://schemas.microsoft.com/office/drawing/2014/main" id="{AED68238-0102-9444-BC0F-9C91C5A7FEFD}"/>
              </a:ext>
            </a:extLst>
          </p:cNvPr>
          <p:cNvSpPr/>
          <p:nvPr/>
        </p:nvSpPr>
        <p:spPr>
          <a:xfrm>
            <a:off x="4239581" y="1815240"/>
            <a:ext cx="657225" cy="1718221"/>
          </a:xfrm>
          <a:prstGeom prst="down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No</a:t>
            </a:r>
          </a:p>
        </p:txBody>
      </p:sp>
      <p:sp>
        <p:nvSpPr>
          <p:cNvPr id="17" name="Bent Arrow 16">
            <a:extLst>
              <a:ext uri="{FF2B5EF4-FFF2-40B4-BE49-F238E27FC236}">
                <a16:creationId xmlns:a16="http://schemas.microsoft.com/office/drawing/2014/main" id="{284D8BB0-A4D6-1F42-A2A2-08E256EAC4E7}"/>
              </a:ext>
              <a:ext uri="{C183D7F6-B498-43B3-948B-1728B52AA6E4}">
                <adec:decorative xmlns:adec="http://schemas.microsoft.com/office/drawing/2017/decorative" val="1"/>
              </a:ext>
            </a:extLst>
          </p:cNvPr>
          <p:cNvSpPr/>
          <p:nvPr/>
        </p:nvSpPr>
        <p:spPr>
          <a:xfrm rot="16200000">
            <a:off x="1394476" y="3396386"/>
            <a:ext cx="1072183" cy="1346333"/>
          </a:xfrm>
          <a:prstGeom prst="bent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solidFill>
            </a:endParaRPr>
          </a:p>
        </p:txBody>
      </p:sp>
      <p:sp>
        <p:nvSpPr>
          <p:cNvPr id="18" name="Bent Arrow 17">
            <a:extLst>
              <a:ext uri="{FF2B5EF4-FFF2-40B4-BE49-F238E27FC236}">
                <a16:creationId xmlns:a16="http://schemas.microsoft.com/office/drawing/2014/main" id="{057AC0C9-5B78-444D-9F5A-8C0E225BE20A}"/>
              </a:ext>
              <a:ext uri="{C183D7F6-B498-43B3-948B-1728B52AA6E4}">
                <adec:decorative xmlns:adec="http://schemas.microsoft.com/office/drawing/2017/decorative" val="1"/>
              </a:ext>
            </a:extLst>
          </p:cNvPr>
          <p:cNvSpPr/>
          <p:nvPr/>
        </p:nvSpPr>
        <p:spPr>
          <a:xfrm>
            <a:off x="1474989" y="624849"/>
            <a:ext cx="1072183" cy="1152597"/>
          </a:xfrm>
          <a:prstGeom prst="bent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solidFill>
            </a:endParaRPr>
          </a:p>
        </p:txBody>
      </p:sp>
      <p:grpSp>
        <p:nvGrpSpPr>
          <p:cNvPr id="26" name="Group 25">
            <a:extLst>
              <a:ext uri="{FF2B5EF4-FFF2-40B4-BE49-F238E27FC236}">
                <a16:creationId xmlns:a16="http://schemas.microsoft.com/office/drawing/2014/main" id="{85CF1CE6-4DE4-4340-9549-09B80EE5295A}"/>
              </a:ext>
              <a:ext uri="{C183D7F6-B498-43B3-948B-1728B52AA6E4}">
                <adec:decorative xmlns:adec="http://schemas.microsoft.com/office/drawing/2017/decorative" val="1"/>
              </a:ext>
            </a:extLst>
          </p:cNvPr>
          <p:cNvGrpSpPr/>
          <p:nvPr/>
        </p:nvGrpSpPr>
        <p:grpSpPr>
          <a:xfrm>
            <a:off x="6518515" y="647111"/>
            <a:ext cx="1346333" cy="1130336"/>
            <a:chOff x="6518515" y="647111"/>
            <a:chExt cx="1346333" cy="1130336"/>
          </a:xfrm>
          <a:solidFill>
            <a:schemeClr val="accent1">
              <a:lumMod val="40000"/>
              <a:lumOff val="60000"/>
            </a:schemeClr>
          </a:solidFill>
        </p:grpSpPr>
        <p:sp>
          <p:nvSpPr>
            <p:cNvPr id="10" name="Bent Arrow 9">
              <a:extLst>
                <a:ext uri="{FF2B5EF4-FFF2-40B4-BE49-F238E27FC236}">
                  <a16:creationId xmlns:a16="http://schemas.microsoft.com/office/drawing/2014/main" id="{55832B80-CCC3-8B45-93A4-E4EF4269069F}"/>
                </a:ext>
              </a:extLst>
            </p:cNvPr>
            <p:cNvSpPr/>
            <p:nvPr/>
          </p:nvSpPr>
          <p:spPr>
            <a:xfrm rot="5400000">
              <a:off x="6655590" y="568189"/>
              <a:ext cx="1072183" cy="1346333"/>
            </a:xfrm>
            <a:prstGeom prst="bentArrow">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solidFill>
              </a:endParaRPr>
            </a:p>
          </p:txBody>
        </p:sp>
        <p:sp>
          <p:nvSpPr>
            <p:cNvPr id="19" name="TextBox 18">
              <a:extLst>
                <a:ext uri="{FF2B5EF4-FFF2-40B4-BE49-F238E27FC236}">
                  <a16:creationId xmlns:a16="http://schemas.microsoft.com/office/drawing/2014/main" id="{B64A41EE-C59C-DC4D-89FA-DB55009F8D3C}"/>
                </a:ext>
              </a:extLst>
            </p:cNvPr>
            <p:cNvSpPr txBox="1"/>
            <p:nvPr/>
          </p:nvSpPr>
          <p:spPr>
            <a:xfrm>
              <a:off x="6655589" y="647111"/>
              <a:ext cx="536092" cy="369332"/>
            </a:xfrm>
            <a:prstGeom prst="rect">
              <a:avLst/>
            </a:prstGeom>
            <a:noFill/>
            <a:ln>
              <a:noFill/>
            </a:ln>
          </p:spPr>
          <p:txBody>
            <a:bodyPr wrap="square" rtlCol="0">
              <a:spAutoFit/>
            </a:bodyPr>
            <a:lstStyle/>
            <a:p>
              <a:r>
                <a:rPr lang="en-US" dirty="0"/>
                <a:t>Yes</a:t>
              </a:r>
            </a:p>
          </p:txBody>
        </p:sp>
      </p:grpSp>
      <p:sp>
        <p:nvSpPr>
          <p:cNvPr id="22" name="Down Arrow 21">
            <a:extLst>
              <a:ext uri="{FF2B5EF4-FFF2-40B4-BE49-F238E27FC236}">
                <a16:creationId xmlns:a16="http://schemas.microsoft.com/office/drawing/2014/main" id="{7D0C3949-4954-7541-9593-9F516915429E}"/>
              </a:ext>
            </a:extLst>
          </p:cNvPr>
          <p:cNvSpPr/>
          <p:nvPr/>
        </p:nvSpPr>
        <p:spPr>
          <a:xfrm>
            <a:off x="8153186" y="3381107"/>
            <a:ext cx="503582" cy="750704"/>
          </a:xfrm>
          <a:prstGeom prst="downArrow">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Yes</a:t>
            </a:r>
          </a:p>
        </p:txBody>
      </p:sp>
      <p:sp>
        <p:nvSpPr>
          <p:cNvPr id="23" name="Rounded Rectangle 22">
            <a:extLst>
              <a:ext uri="{FF2B5EF4-FFF2-40B4-BE49-F238E27FC236}">
                <a16:creationId xmlns:a16="http://schemas.microsoft.com/office/drawing/2014/main" id="{4C175B61-92E3-B34E-BBBA-73E89B29AFBC}"/>
              </a:ext>
            </a:extLst>
          </p:cNvPr>
          <p:cNvSpPr/>
          <p:nvPr/>
        </p:nvSpPr>
        <p:spPr>
          <a:xfrm>
            <a:off x="7796934" y="4337523"/>
            <a:ext cx="1216087" cy="872832"/>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Continue to Monitor</a:t>
            </a:r>
          </a:p>
        </p:txBody>
      </p:sp>
      <p:sp>
        <p:nvSpPr>
          <p:cNvPr id="24" name="Rounded Rectangle 23">
            <a:extLst>
              <a:ext uri="{FF2B5EF4-FFF2-40B4-BE49-F238E27FC236}">
                <a16:creationId xmlns:a16="http://schemas.microsoft.com/office/drawing/2014/main" id="{DFA39523-5ACA-1446-804F-9712EF100560}"/>
              </a:ext>
            </a:extLst>
          </p:cNvPr>
          <p:cNvSpPr/>
          <p:nvPr/>
        </p:nvSpPr>
        <p:spPr>
          <a:xfrm>
            <a:off x="1112616" y="5442637"/>
            <a:ext cx="6968675" cy="546253"/>
          </a:xfrm>
          <a:prstGeom prst="round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For each box, consider </a:t>
            </a:r>
            <a:r>
              <a:rPr lang="en-US" sz="2400" b="1" i="1" dirty="0">
                <a:solidFill>
                  <a:prstClr val="white"/>
                </a:solidFill>
              </a:rPr>
              <a:t>social validity </a:t>
            </a:r>
            <a:r>
              <a:rPr lang="en-US" sz="2400" dirty="0">
                <a:solidFill>
                  <a:prstClr val="white"/>
                </a:solidFill>
              </a:rPr>
              <a:t>and </a:t>
            </a:r>
            <a:r>
              <a:rPr lang="en-US" sz="2400" b="1" i="1" dirty="0">
                <a:solidFill>
                  <a:prstClr val="white"/>
                </a:solidFill>
              </a:rPr>
              <a:t>equity</a:t>
            </a:r>
            <a:r>
              <a:rPr lang="en-US" sz="2400" dirty="0">
                <a:solidFill>
                  <a:prstClr val="white"/>
                </a:solidFill>
              </a:rPr>
              <a:t>.</a:t>
            </a:r>
          </a:p>
        </p:txBody>
      </p:sp>
      <p:sp>
        <p:nvSpPr>
          <p:cNvPr id="20" name="Oval Callout 19">
            <a:extLst>
              <a:ext uri="{FF2B5EF4-FFF2-40B4-BE49-F238E27FC236}">
                <a16:creationId xmlns:a16="http://schemas.microsoft.com/office/drawing/2014/main" id="{F1255FEE-F6F5-1840-A151-5FE52B758B5D}"/>
              </a:ext>
            </a:extLst>
          </p:cNvPr>
          <p:cNvSpPr/>
          <p:nvPr/>
        </p:nvSpPr>
        <p:spPr>
          <a:xfrm>
            <a:off x="5264458" y="1180730"/>
            <a:ext cx="3879542" cy="3435658"/>
          </a:xfrm>
          <a:prstGeom prst="wedgeEllipseCallout">
            <a:avLst>
              <a:gd name="adj1" fmla="val -18727"/>
              <a:gd name="adj2" fmla="val 80086"/>
            </a:avLst>
          </a:prstGeom>
          <a:solidFill>
            <a:schemeClr val="accent2">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effectLst>
                  <a:outerShdw blurRad="38100" dist="38100" dir="2700000" algn="tl">
                    <a:srgbClr val="000000">
                      <a:alpha val="43137"/>
                    </a:srgbClr>
                  </a:outerShdw>
                </a:effectLst>
              </a:rPr>
              <a:t>Not covered in </a:t>
            </a:r>
          </a:p>
          <a:p>
            <a:pPr algn="ctr"/>
            <a:r>
              <a:rPr lang="en-US" sz="2800" b="1" dirty="0">
                <a:solidFill>
                  <a:schemeClr val="bg1"/>
                </a:solidFill>
                <a:effectLst>
                  <a:outerShdw blurRad="38100" dist="38100" dir="2700000" algn="tl">
                    <a:srgbClr val="000000">
                      <a:alpha val="43137"/>
                    </a:srgbClr>
                  </a:outerShdw>
                </a:effectLst>
              </a:rPr>
              <a:t>this course. </a:t>
            </a:r>
          </a:p>
          <a:p>
            <a:pPr algn="ctr"/>
            <a:r>
              <a:rPr lang="en-US" sz="2800" b="1" dirty="0">
                <a:solidFill>
                  <a:schemeClr val="bg1"/>
                </a:solidFill>
                <a:effectLst>
                  <a:outerShdw blurRad="38100" dist="38100" dir="2700000" algn="tl">
                    <a:srgbClr val="000000">
                      <a:alpha val="43137"/>
                    </a:srgbClr>
                  </a:outerShdw>
                </a:effectLst>
              </a:rPr>
              <a:t>Please see resources at PBIS.org</a:t>
            </a:r>
          </a:p>
        </p:txBody>
      </p:sp>
      <p:sp>
        <p:nvSpPr>
          <p:cNvPr id="2" name="Title 1" hidden="1">
            <a:extLst>
              <a:ext uri="{FF2B5EF4-FFF2-40B4-BE49-F238E27FC236}">
                <a16:creationId xmlns:a16="http://schemas.microsoft.com/office/drawing/2014/main" id="{B27E5ED9-56C6-45C1-9A14-838155073D7A}"/>
              </a:ext>
            </a:extLst>
          </p:cNvPr>
          <p:cNvSpPr>
            <a:spLocks noGrp="1"/>
          </p:cNvSpPr>
          <p:nvPr>
            <p:ph type="title"/>
          </p:nvPr>
        </p:nvSpPr>
        <p:spPr/>
        <p:txBody>
          <a:bodyPr/>
          <a:lstStyle/>
          <a:p>
            <a:r>
              <a:rPr lang="en-US" dirty="0"/>
              <a:t>Visit resources at pbis.org for social validity and equity</a:t>
            </a:r>
          </a:p>
        </p:txBody>
      </p:sp>
    </p:spTree>
    <p:extLst>
      <p:ext uri="{BB962C8B-B14F-4D97-AF65-F5344CB8AC3E}">
        <p14:creationId xmlns:p14="http://schemas.microsoft.com/office/powerpoint/2010/main" val="15391226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1936C-0B6D-714B-A0F4-30F36AAA7D41}"/>
              </a:ext>
            </a:extLst>
          </p:cNvPr>
          <p:cNvSpPr>
            <a:spLocks noGrp="1"/>
          </p:cNvSpPr>
          <p:nvPr>
            <p:ph type="title"/>
          </p:nvPr>
        </p:nvSpPr>
        <p:spPr/>
        <p:txBody>
          <a:bodyPr/>
          <a:lstStyle/>
          <a:p>
            <a:r>
              <a:rPr lang="en-US" b="1" dirty="0">
                <a:solidFill>
                  <a:srgbClr val="001C54"/>
                </a:solidFill>
              </a:rPr>
              <a:t>Next Steps</a:t>
            </a:r>
          </a:p>
        </p:txBody>
      </p:sp>
      <p:sp>
        <p:nvSpPr>
          <p:cNvPr id="3" name="Content Placeholder 2">
            <a:extLst>
              <a:ext uri="{FF2B5EF4-FFF2-40B4-BE49-F238E27FC236}">
                <a16:creationId xmlns:a16="http://schemas.microsoft.com/office/drawing/2014/main" id="{0E5BBF01-F1F0-EC44-9F57-16C25ABE2452}"/>
              </a:ext>
            </a:extLst>
          </p:cNvPr>
          <p:cNvSpPr>
            <a:spLocks noGrp="1"/>
          </p:cNvSpPr>
          <p:nvPr>
            <p:ph idx="1"/>
          </p:nvPr>
        </p:nvSpPr>
        <p:spPr>
          <a:xfrm>
            <a:off x="628650" y="1825625"/>
            <a:ext cx="7886700" cy="1698625"/>
          </a:xfrm>
        </p:spPr>
        <p:txBody>
          <a:bodyPr/>
          <a:lstStyle/>
          <a:p>
            <a:r>
              <a:rPr lang="en-US" dirty="0">
                <a:solidFill>
                  <a:schemeClr val="bg1"/>
                </a:solidFill>
              </a:rPr>
              <a:t>Module 7 Quiz</a:t>
            </a:r>
          </a:p>
          <a:p>
            <a:r>
              <a:rPr lang="en-US" dirty="0">
                <a:solidFill>
                  <a:schemeClr val="bg1"/>
                </a:solidFill>
              </a:rPr>
              <a:t>Classroom Application Activity </a:t>
            </a:r>
          </a:p>
        </p:txBody>
      </p:sp>
    </p:spTree>
    <p:extLst>
      <p:ext uri="{BB962C8B-B14F-4D97-AF65-F5344CB8AC3E}">
        <p14:creationId xmlns:p14="http://schemas.microsoft.com/office/powerpoint/2010/main" val="1419702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Diagram of the DBI for Intensive Academic Need Flow Chart">
            <a:extLst>
              <a:ext uri="{FF2B5EF4-FFF2-40B4-BE49-F238E27FC236}">
                <a16:creationId xmlns:a16="http://schemas.microsoft.com/office/drawing/2014/main" id="{607B841A-3635-4EAF-9644-1B9E868C3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 y="16933"/>
            <a:ext cx="9001405" cy="6108096"/>
          </a:xfrm>
          <a:prstGeom prst="rect">
            <a:avLst/>
          </a:prstGeom>
        </p:spPr>
      </p:pic>
      <p:sp>
        <p:nvSpPr>
          <p:cNvPr id="2" name="Title 1" hidden="1">
            <a:extLst>
              <a:ext uri="{FF2B5EF4-FFF2-40B4-BE49-F238E27FC236}">
                <a16:creationId xmlns:a16="http://schemas.microsoft.com/office/drawing/2014/main" id="{38875B34-BDDF-49E9-A3BF-344E82755725}"/>
              </a:ext>
            </a:extLst>
          </p:cNvPr>
          <p:cNvSpPr>
            <a:spLocks noGrp="1"/>
          </p:cNvSpPr>
          <p:nvPr>
            <p:ph type="title"/>
          </p:nvPr>
        </p:nvSpPr>
        <p:spPr/>
        <p:txBody>
          <a:bodyPr/>
          <a:lstStyle/>
          <a:p>
            <a:r>
              <a:rPr lang="en-US" dirty="0"/>
              <a:t>DBI for Intensive Academic Need</a:t>
            </a:r>
          </a:p>
        </p:txBody>
      </p:sp>
    </p:spTree>
    <p:extLst>
      <p:ext uri="{BB962C8B-B14F-4D97-AF65-F5344CB8AC3E}">
        <p14:creationId xmlns:p14="http://schemas.microsoft.com/office/powerpoint/2010/main" val="4064662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Module Objectives</a:t>
            </a:r>
          </a:p>
        </p:txBody>
      </p:sp>
      <p:sp>
        <p:nvSpPr>
          <p:cNvPr id="3" name="Content Placeholder 2"/>
          <p:cNvSpPr>
            <a:spLocks noGrp="1"/>
          </p:cNvSpPr>
          <p:nvPr>
            <p:ph idx="1"/>
          </p:nvPr>
        </p:nvSpPr>
        <p:spPr>
          <a:xfrm>
            <a:off x="325582" y="1495721"/>
            <a:ext cx="8492836" cy="4608855"/>
          </a:xfrm>
          <a:noFill/>
        </p:spPr>
        <p:txBody>
          <a:bodyPr>
            <a:normAutofit/>
          </a:bodyPr>
          <a:lstStyle/>
          <a:p>
            <a:pPr marL="17463" indent="0">
              <a:buNone/>
            </a:pPr>
            <a:r>
              <a:rPr lang="en-US" b="1" dirty="0">
                <a:solidFill>
                  <a:schemeClr val="bg1"/>
                </a:solidFill>
              </a:rPr>
              <a:t>By the end of Module 7 you should be able to: </a:t>
            </a:r>
          </a:p>
          <a:p>
            <a:pPr marL="474663" indent="-457200">
              <a:buFont typeface="+mj-lt"/>
              <a:buAutoNum type="arabicPeriod"/>
            </a:pPr>
            <a:r>
              <a:rPr lang="en-US" sz="2200" b="1" dirty="0">
                <a:solidFill>
                  <a:schemeClr val="bg1"/>
                </a:solidFill>
              </a:rPr>
              <a:t>Describe why we use data for decision making</a:t>
            </a:r>
          </a:p>
          <a:p>
            <a:pPr marL="474663" indent="-457200">
              <a:buFont typeface="+mj-lt"/>
              <a:buAutoNum type="arabicPeriod"/>
            </a:pPr>
            <a:r>
              <a:rPr lang="en-US" sz="2200" b="1" dirty="0">
                <a:solidFill>
                  <a:schemeClr val="bg1"/>
                </a:solidFill>
              </a:rPr>
              <a:t>Determine if core features of classroom management practices are in place with fidelity</a:t>
            </a:r>
          </a:p>
          <a:p>
            <a:pPr marL="474663" indent="-457200">
              <a:buFont typeface="+mj-lt"/>
              <a:buAutoNum type="arabicPeriod"/>
            </a:pPr>
            <a:r>
              <a:rPr lang="en-US" sz="2200" b="1" dirty="0">
                <a:solidFill>
                  <a:schemeClr val="bg1"/>
                </a:solidFill>
              </a:rPr>
              <a:t>Determine if all individuals in your classroom are achieving desired outcomes</a:t>
            </a:r>
          </a:p>
          <a:p>
            <a:pPr marL="474663" indent="-457200">
              <a:buFont typeface="+mj-lt"/>
              <a:buAutoNum type="arabicPeriod"/>
            </a:pPr>
            <a:r>
              <a:rPr lang="en-US" sz="2200" b="1" dirty="0">
                <a:solidFill>
                  <a:schemeClr val="bg1"/>
                </a:solidFill>
              </a:rPr>
              <a:t>Develop an action plan to enhance or intensify support as needed</a:t>
            </a:r>
          </a:p>
          <a:p>
            <a:pPr marL="767271" lvl="1" indent="-457200"/>
            <a:r>
              <a:rPr lang="en-US" b="1" dirty="0">
                <a:solidFill>
                  <a:schemeClr val="bg1"/>
                </a:solidFill>
              </a:rPr>
              <a:t>Develop precision problem statements and goals</a:t>
            </a:r>
          </a:p>
          <a:p>
            <a:pPr marL="767271" lvl="1" indent="-457200"/>
            <a:r>
              <a:rPr lang="en-US" b="1" dirty="0">
                <a:solidFill>
                  <a:schemeClr val="bg1"/>
                </a:solidFill>
              </a:rPr>
              <a:t>Generate preventative and effective solutions to chronic minor problems in your classroom</a:t>
            </a:r>
          </a:p>
          <a:p>
            <a:pPr marL="17463" indent="0">
              <a:buNone/>
            </a:pPr>
            <a:endParaRPr lang="en-US" altLang="en-US" dirty="0"/>
          </a:p>
        </p:txBody>
      </p:sp>
    </p:spTree>
    <p:extLst>
      <p:ext uri="{BB962C8B-B14F-4D97-AF65-F5344CB8AC3E}">
        <p14:creationId xmlns:p14="http://schemas.microsoft.com/office/powerpoint/2010/main" val="792758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EB16D4-E04C-4B71-B04A-D29962837232}"/>
              </a:ext>
            </a:extLst>
          </p:cNvPr>
          <p:cNvSpPr>
            <a:spLocks noGrp="1"/>
          </p:cNvSpPr>
          <p:nvPr>
            <p:ph type="title"/>
          </p:nvPr>
        </p:nvSpPr>
        <p:spPr>
          <a:xfrm>
            <a:off x="255570" y="0"/>
            <a:ext cx="8632861" cy="2574016"/>
          </a:xfrm>
        </p:spPr>
        <p:txBody>
          <a:bodyPr>
            <a:normAutofit/>
          </a:bodyPr>
          <a:lstStyle/>
          <a:p>
            <a:r>
              <a:rPr lang="en-US" sz="4800" b="1" dirty="0">
                <a:solidFill>
                  <a:srgbClr val="01295F"/>
                </a:solidFill>
              </a:rPr>
              <a:t>Data-Based Decision Making</a:t>
            </a:r>
          </a:p>
        </p:txBody>
      </p:sp>
      <p:sp>
        <p:nvSpPr>
          <p:cNvPr id="3" name="Text Placeholder 2"/>
          <p:cNvSpPr>
            <a:spLocks noGrp="1"/>
          </p:cNvSpPr>
          <p:nvPr>
            <p:ph type="body" sz="quarter" idx="15"/>
          </p:nvPr>
        </p:nvSpPr>
        <p:spPr>
          <a:xfrm>
            <a:off x="255570" y="2382592"/>
            <a:ext cx="8632861" cy="1420577"/>
          </a:xfrm>
        </p:spPr>
        <p:txBody>
          <a:bodyPr/>
          <a:lstStyle/>
          <a:p>
            <a:endParaRPr lang="en-US" sz="3600" dirty="0"/>
          </a:p>
          <a:p>
            <a:r>
              <a:rPr lang="en-US" sz="3600" dirty="0"/>
              <a:t>Part 1</a:t>
            </a:r>
          </a:p>
          <a:p>
            <a:r>
              <a:rPr lang="en-US" sz="3600" dirty="0"/>
              <a:t>How do we know if core features of classroom management are in place with fidelity?</a:t>
            </a:r>
          </a:p>
        </p:txBody>
      </p:sp>
    </p:spTree>
    <p:extLst>
      <p:ext uri="{BB962C8B-B14F-4D97-AF65-F5344CB8AC3E}">
        <p14:creationId xmlns:p14="http://schemas.microsoft.com/office/powerpoint/2010/main" val="3674508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1295F"/>
                </a:solidFill>
              </a:rPr>
              <a:t>Why Use Data For Decision Making?</a:t>
            </a:r>
          </a:p>
        </p:txBody>
      </p:sp>
      <p:sp>
        <p:nvSpPr>
          <p:cNvPr id="3" name="Content Placeholder 2"/>
          <p:cNvSpPr>
            <a:spLocks noGrp="1"/>
          </p:cNvSpPr>
          <p:nvPr>
            <p:ph idx="1"/>
          </p:nvPr>
        </p:nvSpPr>
        <p:spPr/>
        <p:txBody>
          <a:bodyPr>
            <a:normAutofit/>
          </a:bodyPr>
          <a:lstStyle/>
          <a:p>
            <a:pPr marL="509588" indent="-439738">
              <a:lnSpc>
                <a:spcPct val="100000"/>
              </a:lnSpc>
            </a:pPr>
            <a:r>
              <a:rPr lang="en-US" dirty="0">
                <a:solidFill>
                  <a:schemeClr val="bg1"/>
                </a:solidFill>
              </a:rPr>
              <a:t>Decisions are more likely to be effective and efficient when they are based on data.</a:t>
            </a:r>
          </a:p>
          <a:p>
            <a:pPr marL="509588" indent="-439738">
              <a:lnSpc>
                <a:spcPct val="100000"/>
              </a:lnSpc>
            </a:pPr>
            <a:r>
              <a:rPr lang="en-US" dirty="0">
                <a:solidFill>
                  <a:schemeClr val="bg1"/>
                </a:solidFill>
              </a:rPr>
              <a:t>The quality of decision making depends most on the first step: defining the problem to be solved with precision and clarity.</a:t>
            </a:r>
          </a:p>
          <a:p>
            <a:pPr marL="509588" indent="-439738">
              <a:lnSpc>
                <a:spcPct val="100000"/>
              </a:lnSpc>
            </a:pPr>
            <a:r>
              <a:rPr lang="en-US" dirty="0">
                <a:solidFill>
                  <a:schemeClr val="bg1"/>
                </a:solidFill>
              </a:rPr>
              <a:t>Data help place the “problem” in the </a:t>
            </a:r>
            <a:r>
              <a:rPr lang="en-US" b="1" i="1" dirty="0">
                <a:solidFill>
                  <a:schemeClr val="bg1"/>
                </a:solidFill>
              </a:rPr>
              <a:t>context</a:t>
            </a:r>
            <a:r>
              <a:rPr lang="en-US" dirty="0">
                <a:solidFill>
                  <a:schemeClr val="bg1"/>
                </a:solidFill>
              </a:rPr>
              <a:t> rather than in the students.</a:t>
            </a:r>
          </a:p>
          <a:p>
            <a:pPr marL="509588" indent="-439738"/>
            <a:endParaRPr lang="en-US" sz="3000" dirty="0">
              <a:latin typeface="Century Gothic" panose="020B0502020202020204"/>
            </a:endParaRPr>
          </a:p>
          <a:p>
            <a:pPr marL="412750"/>
            <a:endParaRPr lang="en-US" dirty="0"/>
          </a:p>
        </p:txBody>
      </p:sp>
    </p:spTree>
    <p:extLst>
      <p:ext uri="{BB962C8B-B14F-4D97-AF65-F5344CB8AC3E}">
        <p14:creationId xmlns:p14="http://schemas.microsoft.com/office/powerpoint/2010/main" val="1327767333"/>
      </p:ext>
    </p:extLst>
  </p:cSld>
  <p:clrMapOvr>
    <a:masterClrMapping/>
  </p:clrMapOvr>
</p:sld>
</file>

<file path=ppt/theme/theme1.xml><?xml version="1.0" encoding="utf-8"?>
<a:theme xmlns:a="http://schemas.openxmlformats.org/drawingml/2006/main" name="Custom Design">
  <a:themeElements>
    <a:clrScheme name="Behavior Course">
      <a:dk1>
        <a:srgbClr val="000000"/>
      </a:dk1>
      <a:lt1>
        <a:srgbClr val="FFFFFF"/>
      </a:lt1>
      <a:dk2>
        <a:srgbClr val="323232"/>
      </a:dk2>
      <a:lt2>
        <a:srgbClr val="FFFFFF"/>
      </a:lt2>
      <a:accent1>
        <a:srgbClr val="8377D1"/>
      </a:accent1>
      <a:accent2>
        <a:srgbClr val="65AFFF"/>
      </a:accent2>
      <a:accent3>
        <a:srgbClr val="028090"/>
      </a:accent3>
      <a:accent4>
        <a:srgbClr val="FE5F55"/>
      </a:accent4>
      <a:accent5>
        <a:srgbClr val="4ACEA5"/>
      </a:accent5>
      <a:accent6>
        <a:srgbClr val="C3E325"/>
      </a:accent6>
      <a:hlink>
        <a:srgbClr val="FFFFFF"/>
      </a:hlink>
      <a:folHlink>
        <a:srgbClr val="32323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new behavior">
      <a:dk1>
        <a:srgbClr val="000000"/>
      </a:dk1>
      <a:lt1>
        <a:srgbClr val="FFFFFF"/>
      </a:lt1>
      <a:dk2>
        <a:srgbClr val="323232"/>
      </a:dk2>
      <a:lt2>
        <a:srgbClr val="FFFFFF"/>
      </a:lt2>
      <a:accent1>
        <a:srgbClr val="EE6352"/>
      </a:accent1>
      <a:accent2>
        <a:srgbClr val="01295F"/>
      </a:accent2>
      <a:accent3>
        <a:srgbClr val="028090"/>
      </a:accent3>
      <a:accent4>
        <a:srgbClr val="D3C1C3"/>
      </a:accent4>
      <a:accent5>
        <a:srgbClr val="A8C69F"/>
      </a:accent5>
      <a:accent6>
        <a:srgbClr val="CAD2C5"/>
      </a:accent6>
      <a:hlink>
        <a:srgbClr val="FFFFFF"/>
      </a:hlink>
      <a:folHlink>
        <a:srgbClr val="32323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NCII Behavior Course Template 2017_12_05</Template>
  <TotalTime>14732</TotalTime>
  <Words>3016</Words>
  <Application>Microsoft Office PowerPoint</Application>
  <PresentationFormat>On-screen Show (4:3)</PresentationFormat>
  <Paragraphs>484</Paragraphs>
  <Slides>56</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56</vt:i4>
      </vt:variant>
    </vt:vector>
  </HeadingPairs>
  <TitlesOfParts>
    <vt:vector size="63" baseType="lpstr">
      <vt:lpstr>Arial</vt:lpstr>
      <vt:lpstr>Calibri</vt:lpstr>
      <vt:lpstr>Century Gothic</vt:lpstr>
      <vt:lpstr>Franklin Gothic Book</vt:lpstr>
      <vt:lpstr>Franklin Gothic Medium</vt:lpstr>
      <vt:lpstr>Custom Design</vt:lpstr>
      <vt:lpstr>1_Custom Design</vt:lpstr>
      <vt:lpstr>Module 7  Data-Based Decision Making</vt:lpstr>
      <vt:lpstr>Acknowledgements</vt:lpstr>
      <vt:lpstr>Orientation to Module Tools and Resources</vt:lpstr>
      <vt:lpstr>Orientation to Module Elements</vt:lpstr>
      <vt:lpstr>Getting the Most Out of This Module</vt:lpstr>
      <vt:lpstr>DBI for Intensive Academic Need</vt:lpstr>
      <vt:lpstr>Module Objectives</vt:lpstr>
      <vt:lpstr>Data-Based Decision Making</vt:lpstr>
      <vt:lpstr>Why Use Data For Decision Making?</vt:lpstr>
      <vt:lpstr>General Process for Identifying Classroom Problems/Issues</vt:lpstr>
      <vt:lpstr>PBIS Technical Guide on Using Data to Support Implementation of Positive Classroom Behavior Support  </vt:lpstr>
      <vt:lpstr>How to establish whether an action plan is needed.</vt:lpstr>
      <vt:lpstr>How would you know it is with fidelity?</vt:lpstr>
      <vt:lpstr>Think about step 1</vt:lpstr>
      <vt:lpstr>Activity 7.1</vt:lpstr>
      <vt:lpstr>Activity 7.1: Review</vt:lpstr>
      <vt:lpstr>Data-Based Decision Making</vt:lpstr>
      <vt:lpstr>Think about step 2</vt:lpstr>
      <vt:lpstr>Extended diagram</vt:lpstr>
      <vt:lpstr>DBR for Outcomes</vt:lpstr>
      <vt:lpstr>Direct Behavior Rating</vt:lpstr>
      <vt:lpstr>Assessing Outcomes</vt:lpstr>
      <vt:lpstr>Activity 7.2: Stop and Jot Measuring student behavior</vt:lpstr>
      <vt:lpstr>Activity 7.2: Review</vt:lpstr>
      <vt:lpstr>Data-Based Decision Making</vt:lpstr>
      <vt:lpstr>Think about part 3</vt:lpstr>
      <vt:lpstr>PCBS Practices  Decision-Making Guide: 3 Key Questions</vt:lpstr>
      <vt:lpstr>Do data indicate that students are still engaging in problem behavior? </vt:lpstr>
      <vt:lpstr>Major vs. Minor: One Example</vt:lpstr>
      <vt:lpstr>Major vs. Minor</vt:lpstr>
      <vt:lpstr>Activity 7.3</vt:lpstr>
      <vt:lpstr>Activity 7.3: Review</vt:lpstr>
      <vt:lpstr>Do data indicate that students are still engaging in problem behavior? </vt:lpstr>
      <vt:lpstr>Do data indicate that students are still engaging in problem behavior part 2 </vt:lpstr>
      <vt:lpstr>Further defining the nature of the problem</vt:lpstr>
      <vt:lpstr>Precise Problem Statements</vt:lpstr>
      <vt:lpstr>Primary vs. Precision Statements</vt:lpstr>
      <vt:lpstr>Precision Statement Example</vt:lpstr>
      <vt:lpstr>Activity 7.4: Stop and Jot Precision Problem Statements</vt:lpstr>
      <vt:lpstr>Activity 7.4: Review</vt:lpstr>
      <vt:lpstr>Data-Based Decision Making</vt:lpstr>
      <vt:lpstr>Think about part 4</vt:lpstr>
      <vt:lpstr>Many data indicate problem behavior</vt:lpstr>
      <vt:lpstr>Think about an action plan</vt:lpstr>
      <vt:lpstr>Defining Goals</vt:lpstr>
      <vt:lpstr>Defining Goals</vt:lpstr>
      <vt:lpstr>Activity 7.5: Stop and Jot Goal Statements</vt:lpstr>
      <vt:lpstr>Activity 7.5: Review</vt:lpstr>
      <vt:lpstr>Using Data to Develop Solutions</vt:lpstr>
      <vt:lpstr>Solution Development Example </vt:lpstr>
      <vt:lpstr>Activity 7.6: Pause and Process Solution Development</vt:lpstr>
      <vt:lpstr>Activity 7.6: Review</vt:lpstr>
      <vt:lpstr>Few data indicates problem behavior</vt:lpstr>
      <vt:lpstr>Are students still engaging in problem behavior?</vt:lpstr>
      <vt:lpstr>Visit resources at pbis.org for social validity and equity</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Pollack, Marney</dc:creator>
  <cp:lastModifiedBy>Croninger, Nicholas</cp:lastModifiedBy>
  <cp:revision>78</cp:revision>
  <dcterms:created xsi:type="dcterms:W3CDTF">2018-01-03T21:15:26Z</dcterms:created>
  <dcterms:modified xsi:type="dcterms:W3CDTF">2019-09-12T19:41:09Z</dcterms:modified>
</cp:coreProperties>
</file>