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0"/>
  </p:notesMasterIdLst>
  <p:handoutMasterIdLst>
    <p:handoutMasterId r:id="rId61"/>
  </p:handoutMasterIdLst>
  <p:sldIdLst>
    <p:sldId id="679" r:id="rId5"/>
    <p:sldId id="258" r:id="rId6"/>
    <p:sldId id="409" r:id="rId7"/>
    <p:sldId id="1907" r:id="rId8"/>
    <p:sldId id="1855" r:id="rId9"/>
    <p:sldId id="1859" r:id="rId10"/>
    <p:sldId id="1856" r:id="rId11"/>
    <p:sldId id="1860" r:id="rId12"/>
    <p:sldId id="1854" r:id="rId13"/>
    <p:sldId id="690" r:id="rId14"/>
    <p:sldId id="1841" r:id="rId15"/>
    <p:sldId id="512" r:id="rId16"/>
    <p:sldId id="1886" r:id="rId17"/>
    <p:sldId id="758" r:id="rId18"/>
    <p:sldId id="759" r:id="rId19"/>
    <p:sldId id="1835" r:id="rId20"/>
    <p:sldId id="785" r:id="rId21"/>
    <p:sldId id="767" r:id="rId22"/>
    <p:sldId id="762" r:id="rId23"/>
    <p:sldId id="1807" r:id="rId24"/>
    <p:sldId id="589" r:id="rId25"/>
    <p:sldId id="1843" r:id="rId26"/>
    <p:sldId id="590" r:id="rId27"/>
    <p:sldId id="587" r:id="rId28"/>
    <p:sldId id="1865" r:id="rId29"/>
    <p:sldId id="1887" r:id="rId30"/>
    <p:sldId id="609" r:id="rId31"/>
    <p:sldId id="1905" r:id="rId32"/>
    <p:sldId id="1866" r:id="rId33"/>
    <p:sldId id="1867" r:id="rId34"/>
    <p:sldId id="1824" r:id="rId35"/>
    <p:sldId id="1876" r:id="rId36"/>
    <p:sldId id="1908" r:id="rId37"/>
    <p:sldId id="1877" r:id="rId38"/>
    <p:sldId id="1878" r:id="rId39"/>
    <p:sldId id="1909" r:id="rId40"/>
    <p:sldId id="1880" r:id="rId41"/>
    <p:sldId id="1804" r:id="rId42"/>
    <p:sldId id="1818" r:id="rId43"/>
    <p:sldId id="432" r:id="rId44"/>
    <p:sldId id="688" r:id="rId45"/>
    <p:sldId id="1903" r:id="rId46"/>
    <p:sldId id="1904" r:id="rId47"/>
    <p:sldId id="663" r:id="rId48"/>
    <p:sldId id="1906" r:id="rId49"/>
    <p:sldId id="1868" r:id="rId50"/>
    <p:sldId id="1893" r:id="rId51"/>
    <p:sldId id="1847" r:id="rId52"/>
    <p:sldId id="1869" r:id="rId53"/>
    <p:sldId id="1870" r:id="rId54"/>
    <p:sldId id="1871" r:id="rId55"/>
    <p:sldId id="1764" r:id="rId56"/>
    <p:sldId id="1872" r:id="rId57"/>
    <p:sldId id="1873" r:id="rId58"/>
    <p:sldId id="1874" r:id="rId59"/>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1F52E3E-7225-615B-3475-DD7D7A185FC6}" name="Zumeta Edmonds, Rebecca" initials="ZER" userId="S::rzumetaedmonds@air.org::b2e63e99-418a-4446-86de-a1daf7a89e4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ehle, Angela" initials="JA" lastIdx="6" clrIdx="0">
    <p:extLst>
      <p:ext uri="{19B8F6BF-5375-455C-9EA6-DF929625EA0E}">
        <p15:presenceInfo xmlns:p15="http://schemas.microsoft.com/office/powerpoint/2012/main" userId="S-1-5-21-1472932569-214068005-926709054-8506" providerId="AD"/>
      </p:ext>
    </p:extLst>
  </p:cmAuthor>
  <p:cmAuthor id="2" name="Linda K. Reed" initials="lkr" lastIdx="11" clrIdx="1">
    <p:extLst>
      <p:ext uri="{19B8F6BF-5375-455C-9EA6-DF929625EA0E}">
        <p15:presenceInfo xmlns:p15="http://schemas.microsoft.com/office/powerpoint/2012/main" userId="Linda K. Reed" providerId="None"/>
      </p:ext>
    </p:extLst>
  </p:cmAuthor>
  <p:cmAuthor id="3" name="Peterson, Amy" initials="PA" lastIdx="82" clrIdx="2">
    <p:extLst>
      <p:ext uri="{19B8F6BF-5375-455C-9EA6-DF929625EA0E}">
        <p15:presenceInfo xmlns:p15="http://schemas.microsoft.com/office/powerpoint/2012/main" userId="S::ampeterson@air.org::8c14dd6b-6031-4383-8241-8af97fa7035b" providerId="AD"/>
      </p:ext>
    </p:extLst>
  </p:cmAuthor>
  <p:cmAuthor id="4" name="Majeika, Caitlyn" initials="MC" lastIdx="16" clrIdx="3">
    <p:extLst>
      <p:ext uri="{19B8F6BF-5375-455C-9EA6-DF929625EA0E}">
        <p15:presenceInfo xmlns:p15="http://schemas.microsoft.com/office/powerpoint/2012/main" userId="S::cmajeika@air.org::9b7a58e1-5407-4661-bc9a-7872a5bcc4b4" providerId="AD"/>
      </p:ext>
    </p:extLst>
  </p:cmAuthor>
  <p:cmAuthor id="5" name="Sacco, Helen" initials="SH" lastIdx="4" clrIdx="4">
    <p:extLst>
      <p:ext uri="{19B8F6BF-5375-455C-9EA6-DF929625EA0E}">
        <p15:presenceInfo xmlns:p15="http://schemas.microsoft.com/office/powerpoint/2012/main" userId="S::hsacco@air.org::95394651-af67-4df7-ac0a-d749c021957a" providerId="AD"/>
      </p:ext>
    </p:extLst>
  </p:cmAuthor>
  <p:cmAuthor id="6" name="Jackson, Stephanie" initials="JS" lastIdx="3" clrIdx="5">
    <p:extLst>
      <p:ext uri="{19B8F6BF-5375-455C-9EA6-DF929625EA0E}">
        <p15:presenceInfo xmlns:p15="http://schemas.microsoft.com/office/powerpoint/2012/main" userId="S::sjackson@air.org::41507284-d238-4789-82df-dc9a05d8958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F9CF3F"/>
    <a:srgbClr val="E6E6E6"/>
    <a:srgbClr val="10719C"/>
    <a:srgbClr val="000000"/>
    <a:srgbClr val="C25131"/>
    <a:srgbClr val="006298"/>
    <a:srgbClr val="319EFF"/>
    <a:srgbClr val="F2AC85"/>
    <a:srgbClr val="E4957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94777A-27BE-42B3-95B2-2ECCD7D1C9DD}" v="715" dt="2022-04-10T18:36:33.40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34" autoAdjust="0"/>
    <p:restoredTop sz="68844" autoAdjust="0"/>
  </p:normalViewPr>
  <p:slideViewPr>
    <p:cSldViewPr snapToGrid="0">
      <p:cViewPr varScale="1">
        <p:scale>
          <a:sx n="86" d="100"/>
          <a:sy n="86" d="100"/>
        </p:scale>
        <p:origin x="2192" y="192"/>
      </p:cViewPr>
      <p:guideLst>
        <p:guide orient="horz" pos="648"/>
        <p:guide pos="3840"/>
      </p:guideLst>
    </p:cSldViewPr>
  </p:slideViewPr>
  <p:notesTextViewPr>
    <p:cViewPr>
      <p:scale>
        <a:sx n="1" d="1"/>
        <a:sy n="1" d="1"/>
      </p:scale>
      <p:origin x="0" y="0"/>
    </p:cViewPr>
  </p:notesTextViewPr>
  <p:notesViewPr>
    <p:cSldViewPr snapToGrid="0">
      <p:cViewPr>
        <p:scale>
          <a:sx n="100" d="100"/>
          <a:sy n="100" d="100"/>
        </p:scale>
        <p:origin x="2370" y="-36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68"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handoutMaster" Target="handoutMasters/handout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diagrams/_rels/data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_rels/data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diagrams/_rels/drawing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_rels/drawing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2C85FC-90E3-49B7-9CB2-53C75B93F67B}" type="doc">
      <dgm:prSet loTypeId="urn:microsoft.com/office/officeart/2005/8/layout/hierarchy1" loCatId="hierarchy" qsTypeId="urn:microsoft.com/office/officeart/2005/8/quickstyle/simple2" qsCatId="simple" csTypeId="urn:microsoft.com/office/officeart/2005/8/colors/accent3_2" csCatId="accent3" phldr="1"/>
      <dgm:spPr/>
      <dgm:t>
        <a:bodyPr/>
        <a:lstStyle/>
        <a:p>
          <a:endParaRPr lang="en-US"/>
        </a:p>
      </dgm:t>
    </dgm:pt>
    <dgm:pt modelId="{C68B10FA-6E30-4122-B446-13AEAADC5D2B}">
      <dgm:prSet/>
      <dgm:spPr>
        <a:ln>
          <a:solidFill>
            <a:schemeClr val="accent2"/>
          </a:solidFill>
        </a:ln>
      </dgm:spPr>
      <dgm:t>
        <a:bodyPr/>
        <a:lstStyle/>
        <a:p>
          <a:r>
            <a:rPr lang="en-US" dirty="0"/>
            <a:t>Do not assume children know the rules, expectations, or social skills.</a:t>
          </a:r>
        </a:p>
      </dgm:t>
      <dgm:extLst>
        <a:ext uri="{E40237B7-FDA0-4F09-8148-C483321AD2D9}">
          <dgm14:cNvPr xmlns:dgm14="http://schemas.microsoft.com/office/drawing/2010/diagram" id="0" name="" descr="Do not assume children know the rules, expectations, or social skills.&#10;"/>
        </a:ext>
      </dgm:extLst>
    </dgm:pt>
    <dgm:pt modelId="{08C65B7A-F053-42B2-A1CC-2B533816BF0C}" type="parTrans" cxnId="{FCA7F530-2BD1-49B0-95D3-698716FA5B9A}">
      <dgm:prSet/>
      <dgm:spPr/>
      <dgm:t>
        <a:bodyPr/>
        <a:lstStyle/>
        <a:p>
          <a:endParaRPr lang="en-US"/>
        </a:p>
      </dgm:t>
    </dgm:pt>
    <dgm:pt modelId="{CE507392-6FFA-4C85-A0CA-58FEE934DC3D}" type="sibTrans" cxnId="{FCA7F530-2BD1-49B0-95D3-698716FA5B9A}">
      <dgm:prSet/>
      <dgm:spPr/>
      <dgm:t>
        <a:bodyPr/>
        <a:lstStyle/>
        <a:p>
          <a:endParaRPr lang="en-US"/>
        </a:p>
      </dgm:t>
    </dgm:pt>
    <dgm:pt modelId="{8DAC4BAC-9431-472F-B0A3-67883CD0C788}">
      <dgm:prSet/>
      <dgm:spPr>
        <a:ln>
          <a:solidFill>
            <a:schemeClr val="accent2"/>
          </a:solidFill>
        </a:ln>
      </dgm:spPr>
      <dgm:t>
        <a:bodyPr/>
        <a:lstStyle/>
        <a:p>
          <a:r>
            <a:rPr lang="en-US" dirty="0"/>
            <a:t>Every social interaction you have with a child teaches him or her something.</a:t>
          </a:r>
        </a:p>
      </dgm:t>
      <dgm:extLst>
        <a:ext uri="{E40237B7-FDA0-4F09-8148-C483321AD2D9}">
          <dgm14:cNvPr xmlns:dgm14="http://schemas.microsoft.com/office/drawing/2010/diagram" id="0" name="" descr="Every social interaction you have with a child teaches him or her something.&#10;"/>
        </a:ext>
      </dgm:extLst>
    </dgm:pt>
    <dgm:pt modelId="{455ED7E4-5E2B-4259-B07C-14234652BBEC}" type="parTrans" cxnId="{C20111F1-797A-4250-A265-F92BCA635700}">
      <dgm:prSet/>
      <dgm:spPr/>
      <dgm:t>
        <a:bodyPr/>
        <a:lstStyle/>
        <a:p>
          <a:endParaRPr lang="en-US"/>
        </a:p>
      </dgm:t>
    </dgm:pt>
    <dgm:pt modelId="{81F7F1DD-65EE-40A5-8C97-D8AF07775DB7}" type="sibTrans" cxnId="{C20111F1-797A-4250-A265-F92BCA635700}">
      <dgm:prSet/>
      <dgm:spPr/>
      <dgm:t>
        <a:bodyPr/>
        <a:lstStyle/>
        <a:p>
          <a:endParaRPr lang="en-US"/>
        </a:p>
      </dgm:t>
    </dgm:pt>
    <dgm:pt modelId="{418FC920-DBA0-9740-A30B-78171F47F731}" type="pres">
      <dgm:prSet presAssocID="{262C85FC-90E3-49B7-9CB2-53C75B93F67B}" presName="hierChild1" presStyleCnt="0">
        <dgm:presLayoutVars>
          <dgm:chPref val="1"/>
          <dgm:dir/>
          <dgm:animOne val="branch"/>
          <dgm:animLvl val="lvl"/>
          <dgm:resizeHandles/>
        </dgm:presLayoutVars>
      </dgm:prSet>
      <dgm:spPr/>
    </dgm:pt>
    <dgm:pt modelId="{F213D28A-C249-0349-83AB-AA30B63A4BEA}" type="pres">
      <dgm:prSet presAssocID="{C68B10FA-6E30-4122-B446-13AEAADC5D2B}" presName="hierRoot1" presStyleCnt="0"/>
      <dgm:spPr/>
    </dgm:pt>
    <dgm:pt modelId="{2E36274A-2EF9-2F4D-B583-8F3399399391}" type="pres">
      <dgm:prSet presAssocID="{C68B10FA-6E30-4122-B446-13AEAADC5D2B}" presName="composite" presStyleCnt="0"/>
      <dgm:spPr/>
    </dgm:pt>
    <dgm:pt modelId="{43856E65-477B-5D45-81BE-AE57009774E5}" type="pres">
      <dgm:prSet presAssocID="{C68B10FA-6E30-4122-B446-13AEAADC5D2B}" presName="background" presStyleLbl="node0" presStyleIdx="0" presStyleCnt="2"/>
      <dgm:spPr>
        <a:solidFill>
          <a:schemeClr val="accent2"/>
        </a:solidFill>
        <a:ln>
          <a:solidFill>
            <a:schemeClr val="accent2"/>
          </a:solidFill>
        </a:ln>
      </dgm:spPr>
    </dgm:pt>
    <dgm:pt modelId="{E5E699C5-F13D-BE46-B234-1110918EB117}" type="pres">
      <dgm:prSet presAssocID="{C68B10FA-6E30-4122-B446-13AEAADC5D2B}" presName="text" presStyleLbl="fgAcc0" presStyleIdx="0" presStyleCnt="2">
        <dgm:presLayoutVars>
          <dgm:chPref val="3"/>
        </dgm:presLayoutVars>
      </dgm:prSet>
      <dgm:spPr/>
    </dgm:pt>
    <dgm:pt modelId="{CDBE0FA6-72F3-6440-8008-5BEBF925EBCF}" type="pres">
      <dgm:prSet presAssocID="{C68B10FA-6E30-4122-B446-13AEAADC5D2B}" presName="hierChild2" presStyleCnt="0"/>
      <dgm:spPr/>
    </dgm:pt>
    <dgm:pt modelId="{028741BC-CFF2-5B46-B1A8-753E57DFD769}" type="pres">
      <dgm:prSet presAssocID="{8DAC4BAC-9431-472F-B0A3-67883CD0C788}" presName="hierRoot1" presStyleCnt="0"/>
      <dgm:spPr/>
    </dgm:pt>
    <dgm:pt modelId="{857D6522-3994-A442-A06B-585F50A246C2}" type="pres">
      <dgm:prSet presAssocID="{8DAC4BAC-9431-472F-B0A3-67883CD0C788}" presName="composite" presStyleCnt="0"/>
      <dgm:spPr/>
    </dgm:pt>
    <dgm:pt modelId="{1F6A905B-24B9-1943-8266-C79CEC176C11}" type="pres">
      <dgm:prSet presAssocID="{8DAC4BAC-9431-472F-B0A3-67883CD0C788}" presName="background" presStyleLbl="node0" presStyleIdx="1" presStyleCnt="2"/>
      <dgm:spPr>
        <a:solidFill>
          <a:schemeClr val="accent2"/>
        </a:solidFill>
        <a:ln>
          <a:solidFill>
            <a:schemeClr val="accent2"/>
          </a:solidFill>
        </a:ln>
      </dgm:spPr>
    </dgm:pt>
    <dgm:pt modelId="{9C6DD381-1BF5-8C4B-B0DE-A6B591B71880}" type="pres">
      <dgm:prSet presAssocID="{8DAC4BAC-9431-472F-B0A3-67883CD0C788}" presName="text" presStyleLbl="fgAcc0" presStyleIdx="1" presStyleCnt="2">
        <dgm:presLayoutVars>
          <dgm:chPref val="3"/>
        </dgm:presLayoutVars>
      </dgm:prSet>
      <dgm:spPr/>
    </dgm:pt>
    <dgm:pt modelId="{F7F875DC-6DDE-7C40-B010-0028B6AD8AB4}" type="pres">
      <dgm:prSet presAssocID="{8DAC4BAC-9431-472F-B0A3-67883CD0C788}" presName="hierChild2" presStyleCnt="0"/>
      <dgm:spPr/>
    </dgm:pt>
  </dgm:ptLst>
  <dgm:cxnLst>
    <dgm:cxn modelId="{FCA7F530-2BD1-49B0-95D3-698716FA5B9A}" srcId="{262C85FC-90E3-49B7-9CB2-53C75B93F67B}" destId="{C68B10FA-6E30-4122-B446-13AEAADC5D2B}" srcOrd="0" destOrd="0" parTransId="{08C65B7A-F053-42B2-A1CC-2B533816BF0C}" sibTransId="{CE507392-6FFA-4C85-A0CA-58FEE934DC3D}"/>
    <dgm:cxn modelId="{50669E46-E73F-9741-9F83-A3852F983E81}" type="presOf" srcId="{262C85FC-90E3-49B7-9CB2-53C75B93F67B}" destId="{418FC920-DBA0-9740-A30B-78171F47F731}" srcOrd="0" destOrd="0" presId="urn:microsoft.com/office/officeart/2005/8/layout/hierarchy1"/>
    <dgm:cxn modelId="{C602AD8B-86BA-2040-8958-96F991EADC66}" type="presOf" srcId="{C68B10FA-6E30-4122-B446-13AEAADC5D2B}" destId="{E5E699C5-F13D-BE46-B234-1110918EB117}" srcOrd="0" destOrd="0" presId="urn:microsoft.com/office/officeart/2005/8/layout/hierarchy1"/>
    <dgm:cxn modelId="{9B563797-979F-AC41-BF95-9A7A24935D2A}" type="presOf" srcId="{8DAC4BAC-9431-472F-B0A3-67883CD0C788}" destId="{9C6DD381-1BF5-8C4B-B0DE-A6B591B71880}" srcOrd="0" destOrd="0" presId="urn:microsoft.com/office/officeart/2005/8/layout/hierarchy1"/>
    <dgm:cxn modelId="{C20111F1-797A-4250-A265-F92BCA635700}" srcId="{262C85FC-90E3-49B7-9CB2-53C75B93F67B}" destId="{8DAC4BAC-9431-472F-B0A3-67883CD0C788}" srcOrd="1" destOrd="0" parTransId="{455ED7E4-5E2B-4259-B07C-14234652BBEC}" sibTransId="{81F7F1DD-65EE-40A5-8C97-D8AF07775DB7}"/>
    <dgm:cxn modelId="{B4A48ECD-C13E-FA41-B290-51C1B2F8E204}" type="presParOf" srcId="{418FC920-DBA0-9740-A30B-78171F47F731}" destId="{F213D28A-C249-0349-83AB-AA30B63A4BEA}" srcOrd="0" destOrd="0" presId="urn:microsoft.com/office/officeart/2005/8/layout/hierarchy1"/>
    <dgm:cxn modelId="{D7661177-7D58-1D44-B595-446EB1337E0F}" type="presParOf" srcId="{F213D28A-C249-0349-83AB-AA30B63A4BEA}" destId="{2E36274A-2EF9-2F4D-B583-8F3399399391}" srcOrd="0" destOrd="0" presId="urn:microsoft.com/office/officeart/2005/8/layout/hierarchy1"/>
    <dgm:cxn modelId="{2DB41D99-B316-DE44-BD32-7FC52FED557B}" type="presParOf" srcId="{2E36274A-2EF9-2F4D-B583-8F3399399391}" destId="{43856E65-477B-5D45-81BE-AE57009774E5}" srcOrd="0" destOrd="0" presId="urn:microsoft.com/office/officeart/2005/8/layout/hierarchy1"/>
    <dgm:cxn modelId="{8B692C01-4DAB-754A-9287-651078E55B0F}" type="presParOf" srcId="{2E36274A-2EF9-2F4D-B583-8F3399399391}" destId="{E5E699C5-F13D-BE46-B234-1110918EB117}" srcOrd="1" destOrd="0" presId="urn:microsoft.com/office/officeart/2005/8/layout/hierarchy1"/>
    <dgm:cxn modelId="{726060FE-7F88-AC43-B035-B05FBD99570B}" type="presParOf" srcId="{F213D28A-C249-0349-83AB-AA30B63A4BEA}" destId="{CDBE0FA6-72F3-6440-8008-5BEBF925EBCF}" srcOrd="1" destOrd="0" presId="urn:microsoft.com/office/officeart/2005/8/layout/hierarchy1"/>
    <dgm:cxn modelId="{82C4F856-CDDB-1942-9EFA-E060CF1334BC}" type="presParOf" srcId="{418FC920-DBA0-9740-A30B-78171F47F731}" destId="{028741BC-CFF2-5B46-B1A8-753E57DFD769}" srcOrd="1" destOrd="0" presId="urn:microsoft.com/office/officeart/2005/8/layout/hierarchy1"/>
    <dgm:cxn modelId="{222DCC53-DF6B-A74B-8081-3153D898945D}" type="presParOf" srcId="{028741BC-CFF2-5B46-B1A8-753E57DFD769}" destId="{857D6522-3994-A442-A06B-585F50A246C2}" srcOrd="0" destOrd="0" presId="urn:microsoft.com/office/officeart/2005/8/layout/hierarchy1"/>
    <dgm:cxn modelId="{0AA3627F-EA6B-0042-AF15-424005B744F2}" type="presParOf" srcId="{857D6522-3994-A442-A06B-585F50A246C2}" destId="{1F6A905B-24B9-1943-8266-C79CEC176C11}" srcOrd="0" destOrd="0" presId="urn:microsoft.com/office/officeart/2005/8/layout/hierarchy1"/>
    <dgm:cxn modelId="{0F5E8BC3-1B27-AF4C-944F-75B09A12DC17}" type="presParOf" srcId="{857D6522-3994-A442-A06B-585F50A246C2}" destId="{9C6DD381-1BF5-8C4B-B0DE-A6B591B71880}" srcOrd="1" destOrd="0" presId="urn:microsoft.com/office/officeart/2005/8/layout/hierarchy1"/>
    <dgm:cxn modelId="{767CF346-6359-8043-BF70-27B175264CB8}" type="presParOf" srcId="{028741BC-CFF2-5B46-B1A8-753E57DFD769}" destId="{F7F875DC-6DDE-7C40-B010-0028B6AD8AB4}"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28D21E4-ADA8-414A-9ED1-20B1FFFB794B}" type="doc">
      <dgm:prSet loTypeId="urn:microsoft.com/office/officeart/2005/8/layout/process1" loCatId="process" qsTypeId="urn:microsoft.com/office/officeart/2005/8/quickstyle/simple1" qsCatId="simple" csTypeId="urn:microsoft.com/office/officeart/2005/8/colors/accent1_2" csCatId="accent1" phldr="1"/>
      <dgm:spPr/>
    </dgm:pt>
    <dgm:pt modelId="{90A23D7A-7A5B-4D42-A2D5-10397A3ECB41}">
      <dgm:prSet phldrT="[Text]">
        <dgm:style>
          <a:lnRef idx="0">
            <a:schemeClr val="accent2"/>
          </a:lnRef>
          <a:fillRef idx="3">
            <a:schemeClr val="accent2"/>
          </a:fillRef>
          <a:effectRef idx="3">
            <a:schemeClr val="accent2"/>
          </a:effectRef>
          <a:fontRef idx="minor">
            <a:schemeClr val="lt1"/>
          </a:fontRef>
        </dgm:style>
      </dgm:prSet>
      <dgm:spPr>
        <a:solidFill>
          <a:schemeClr val="accent1"/>
        </a:solidFill>
        <a:ln>
          <a:solidFill>
            <a:schemeClr val="accent1"/>
          </a:solidFill>
        </a:ln>
      </dgm:spPr>
      <dgm:t>
        <a:bodyPr/>
        <a:lstStyle/>
        <a:p>
          <a:r>
            <a:rPr lang="en-US" dirty="0"/>
            <a:t>Mr. Young asks each student to read independently. </a:t>
          </a:r>
        </a:p>
      </dgm:t>
    </dgm:pt>
    <dgm:pt modelId="{CA64A4FC-A728-455D-B3F1-270693E70B54}" type="parTrans" cxnId="{2D9D8C1E-CBF8-4398-9C4F-F80CA55A899B}">
      <dgm:prSet/>
      <dgm:spPr/>
      <dgm:t>
        <a:bodyPr/>
        <a:lstStyle/>
        <a:p>
          <a:endParaRPr lang="en-US"/>
        </a:p>
      </dgm:t>
    </dgm:pt>
    <dgm:pt modelId="{CCB4BA4B-4810-4DD1-B1FD-3380F1CEF80E}" type="sibTrans" cxnId="{2D9D8C1E-CBF8-4398-9C4F-F80CA55A899B}">
      <dgm:prSet/>
      <dgm:spPr/>
      <dgm:t>
        <a:bodyPr/>
        <a:lstStyle/>
        <a:p>
          <a:endParaRPr lang="en-US" dirty="0"/>
        </a:p>
      </dgm:t>
    </dgm:pt>
    <dgm:pt modelId="{C67227BF-C294-404F-AB70-492BA17A00BB}">
      <dgm:prSet phldrT="[Text]">
        <dgm:style>
          <a:lnRef idx="0">
            <a:schemeClr val="accent1"/>
          </a:lnRef>
          <a:fillRef idx="3">
            <a:schemeClr val="accent1"/>
          </a:fillRef>
          <a:effectRef idx="3">
            <a:schemeClr val="accent1"/>
          </a:effectRef>
          <a:fontRef idx="minor">
            <a:schemeClr val="lt1"/>
          </a:fontRef>
        </dgm:style>
      </dgm:prSet>
      <dgm:spPr/>
      <dgm:t>
        <a:bodyPr/>
        <a:lstStyle/>
        <a:p>
          <a:r>
            <a:rPr lang="en-US" dirty="0"/>
            <a:t>Xiamora loves reading with a buddy. She loudly complains.</a:t>
          </a:r>
        </a:p>
      </dgm:t>
    </dgm:pt>
    <dgm:pt modelId="{1A91BC36-E550-4E30-92FF-7CC3BF283FEE}" type="parTrans" cxnId="{4C955997-1B50-4C5D-A729-E75939971444}">
      <dgm:prSet/>
      <dgm:spPr/>
      <dgm:t>
        <a:bodyPr/>
        <a:lstStyle/>
        <a:p>
          <a:endParaRPr lang="en-US"/>
        </a:p>
      </dgm:t>
    </dgm:pt>
    <dgm:pt modelId="{B4F58820-7F45-4311-ACAC-76193D4597C2}" type="sibTrans" cxnId="{4C955997-1B50-4C5D-A729-E75939971444}">
      <dgm:prSet/>
      <dgm:spPr/>
      <dgm:t>
        <a:bodyPr/>
        <a:lstStyle/>
        <a:p>
          <a:endParaRPr lang="en-US" dirty="0"/>
        </a:p>
      </dgm:t>
    </dgm:pt>
    <dgm:pt modelId="{C622D1E8-0F3A-4534-A0E8-FF0276A6D3F0}">
      <dgm:prSet phldrT="[Text]">
        <dgm:style>
          <a:lnRef idx="0">
            <a:schemeClr val="accent1"/>
          </a:lnRef>
          <a:fillRef idx="3">
            <a:schemeClr val="accent1"/>
          </a:fillRef>
          <a:effectRef idx="3">
            <a:schemeClr val="accent1"/>
          </a:effectRef>
          <a:fontRef idx="minor">
            <a:schemeClr val="lt1"/>
          </a:fontRef>
        </dgm:style>
      </dgm:prSet>
      <dgm:spPr>
        <a:solidFill>
          <a:schemeClr val="accent2"/>
        </a:solidFill>
      </dgm:spPr>
      <dgm:t>
        <a:bodyPr/>
        <a:lstStyle/>
        <a:p>
          <a:r>
            <a:rPr lang="en-US" dirty="0"/>
            <a:t>Mr. Young lets Xiamora read with a friend.</a:t>
          </a:r>
        </a:p>
      </dgm:t>
    </dgm:pt>
    <dgm:pt modelId="{E32DCA0B-86C4-49EF-995B-5B1DD03248E4}" type="parTrans" cxnId="{1009377C-8EEA-4906-AA64-8F1B4DE56E07}">
      <dgm:prSet/>
      <dgm:spPr/>
      <dgm:t>
        <a:bodyPr/>
        <a:lstStyle/>
        <a:p>
          <a:endParaRPr lang="en-US"/>
        </a:p>
      </dgm:t>
    </dgm:pt>
    <dgm:pt modelId="{637B8873-36C4-4ACA-9468-C5A4376714EC}" type="sibTrans" cxnId="{1009377C-8EEA-4906-AA64-8F1B4DE56E07}">
      <dgm:prSet/>
      <dgm:spPr/>
      <dgm:t>
        <a:bodyPr/>
        <a:lstStyle/>
        <a:p>
          <a:endParaRPr lang="en-US"/>
        </a:p>
      </dgm:t>
    </dgm:pt>
    <dgm:pt modelId="{6F00EB23-3777-466A-ACF2-6827369DCEFF}" type="pres">
      <dgm:prSet presAssocID="{228D21E4-ADA8-414A-9ED1-20B1FFFB794B}" presName="Name0" presStyleCnt="0">
        <dgm:presLayoutVars>
          <dgm:dir/>
          <dgm:resizeHandles val="exact"/>
        </dgm:presLayoutVars>
      </dgm:prSet>
      <dgm:spPr/>
    </dgm:pt>
    <dgm:pt modelId="{CBC4B0A4-565E-4635-90CE-15000841EF01}" type="pres">
      <dgm:prSet presAssocID="{90A23D7A-7A5B-4D42-A2D5-10397A3ECB41}" presName="node" presStyleLbl="node1" presStyleIdx="0" presStyleCnt="3">
        <dgm:presLayoutVars>
          <dgm:bulletEnabled val="1"/>
        </dgm:presLayoutVars>
      </dgm:prSet>
      <dgm:spPr/>
    </dgm:pt>
    <dgm:pt modelId="{76BBDE51-F97A-4BC9-A0A4-A234F22AC559}" type="pres">
      <dgm:prSet presAssocID="{CCB4BA4B-4810-4DD1-B1FD-3380F1CEF80E}" presName="sibTrans" presStyleLbl="sibTrans2D1" presStyleIdx="0" presStyleCnt="2"/>
      <dgm:spPr/>
    </dgm:pt>
    <dgm:pt modelId="{1E50220A-AC8A-4F26-ACD2-9556391D448A}" type="pres">
      <dgm:prSet presAssocID="{CCB4BA4B-4810-4DD1-B1FD-3380F1CEF80E}" presName="connectorText" presStyleLbl="sibTrans2D1" presStyleIdx="0" presStyleCnt="2"/>
      <dgm:spPr/>
    </dgm:pt>
    <dgm:pt modelId="{212D56DC-0A7B-4317-9901-72982C5229E3}" type="pres">
      <dgm:prSet presAssocID="{C67227BF-C294-404F-AB70-492BA17A00BB}" presName="node" presStyleLbl="node1" presStyleIdx="1" presStyleCnt="3">
        <dgm:presLayoutVars>
          <dgm:bulletEnabled val="1"/>
        </dgm:presLayoutVars>
      </dgm:prSet>
      <dgm:spPr/>
    </dgm:pt>
    <dgm:pt modelId="{346EA205-76B7-4FA5-9DB4-97E17038B68C}" type="pres">
      <dgm:prSet presAssocID="{B4F58820-7F45-4311-ACAC-76193D4597C2}" presName="sibTrans" presStyleLbl="sibTrans2D1" presStyleIdx="1" presStyleCnt="2"/>
      <dgm:spPr/>
    </dgm:pt>
    <dgm:pt modelId="{384167E7-F3A7-475D-AEDB-99AAF1E62EE7}" type="pres">
      <dgm:prSet presAssocID="{B4F58820-7F45-4311-ACAC-76193D4597C2}" presName="connectorText" presStyleLbl="sibTrans2D1" presStyleIdx="1" presStyleCnt="2"/>
      <dgm:spPr/>
    </dgm:pt>
    <dgm:pt modelId="{FEFA4A94-AA8B-41B8-8A29-92A982CA4CDD}" type="pres">
      <dgm:prSet presAssocID="{C622D1E8-0F3A-4534-A0E8-FF0276A6D3F0}" presName="node" presStyleLbl="node1" presStyleIdx="2" presStyleCnt="3">
        <dgm:presLayoutVars>
          <dgm:bulletEnabled val="1"/>
        </dgm:presLayoutVars>
      </dgm:prSet>
      <dgm:spPr/>
    </dgm:pt>
  </dgm:ptLst>
  <dgm:cxnLst>
    <dgm:cxn modelId="{2D9D8C1E-CBF8-4398-9C4F-F80CA55A899B}" srcId="{228D21E4-ADA8-414A-9ED1-20B1FFFB794B}" destId="{90A23D7A-7A5B-4D42-A2D5-10397A3ECB41}" srcOrd="0" destOrd="0" parTransId="{CA64A4FC-A728-455D-B3F1-270693E70B54}" sibTransId="{CCB4BA4B-4810-4DD1-B1FD-3380F1CEF80E}"/>
    <dgm:cxn modelId="{E9C04F40-9E0F-4989-8D60-C67546EF7830}" type="presOf" srcId="{B4F58820-7F45-4311-ACAC-76193D4597C2}" destId="{384167E7-F3A7-475D-AEDB-99AAF1E62EE7}" srcOrd="1" destOrd="0" presId="urn:microsoft.com/office/officeart/2005/8/layout/process1"/>
    <dgm:cxn modelId="{9E2B8962-C1D9-4E5A-B3A6-655DC43A6BBA}" type="presOf" srcId="{CCB4BA4B-4810-4DD1-B1FD-3380F1CEF80E}" destId="{1E50220A-AC8A-4F26-ACD2-9556391D448A}" srcOrd="1" destOrd="0" presId="urn:microsoft.com/office/officeart/2005/8/layout/process1"/>
    <dgm:cxn modelId="{2B92C26A-FAEB-4392-9D38-97F03538AC73}" type="presOf" srcId="{C67227BF-C294-404F-AB70-492BA17A00BB}" destId="{212D56DC-0A7B-4317-9901-72982C5229E3}" srcOrd="0" destOrd="0" presId="urn:microsoft.com/office/officeart/2005/8/layout/process1"/>
    <dgm:cxn modelId="{1009377C-8EEA-4906-AA64-8F1B4DE56E07}" srcId="{228D21E4-ADA8-414A-9ED1-20B1FFFB794B}" destId="{C622D1E8-0F3A-4534-A0E8-FF0276A6D3F0}" srcOrd="2" destOrd="0" parTransId="{E32DCA0B-86C4-49EF-995B-5B1DD03248E4}" sibTransId="{637B8873-36C4-4ACA-9468-C5A4376714EC}"/>
    <dgm:cxn modelId="{4C955997-1B50-4C5D-A729-E75939971444}" srcId="{228D21E4-ADA8-414A-9ED1-20B1FFFB794B}" destId="{C67227BF-C294-404F-AB70-492BA17A00BB}" srcOrd="1" destOrd="0" parTransId="{1A91BC36-E550-4E30-92FF-7CC3BF283FEE}" sibTransId="{B4F58820-7F45-4311-ACAC-76193D4597C2}"/>
    <dgm:cxn modelId="{7E71E0A1-99E8-45A7-955C-CAA2A1A297F5}" type="presOf" srcId="{B4F58820-7F45-4311-ACAC-76193D4597C2}" destId="{346EA205-76B7-4FA5-9DB4-97E17038B68C}" srcOrd="0" destOrd="0" presId="urn:microsoft.com/office/officeart/2005/8/layout/process1"/>
    <dgm:cxn modelId="{195C1FBF-1973-4094-B912-C94E94ED352F}" type="presOf" srcId="{228D21E4-ADA8-414A-9ED1-20B1FFFB794B}" destId="{6F00EB23-3777-466A-ACF2-6827369DCEFF}" srcOrd="0" destOrd="0" presId="urn:microsoft.com/office/officeart/2005/8/layout/process1"/>
    <dgm:cxn modelId="{AB8FFAC4-70F3-4D38-BDCB-3848C2B4EA18}" type="presOf" srcId="{C622D1E8-0F3A-4534-A0E8-FF0276A6D3F0}" destId="{FEFA4A94-AA8B-41B8-8A29-92A982CA4CDD}" srcOrd="0" destOrd="0" presId="urn:microsoft.com/office/officeart/2005/8/layout/process1"/>
    <dgm:cxn modelId="{0CB62FEA-F5E6-4168-A0D7-E3B03CF0C0B5}" type="presOf" srcId="{CCB4BA4B-4810-4DD1-B1FD-3380F1CEF80E}" destId="{76BBDE51-F97A-4BC9-A0A4-A234F22AC559}" srcOrd="0" destOrd="0" presId="urn:microsoft.com/office/officeart/2005/8/layout/process1"/>
    <dgm:cxn modelId="{3DEB9CF3-F6E2-4284-88DF-A7DCA7EB85C3}" type="presOf" srcId="{90A23D7A-7A5B-4D42-A2D5-10397A3ECB41}" destId="{CBC4B0A4-565E-4635-90CE-15000841EF01}" srcOrd="0" destOrd="0" presId="urn:microsoft.com/office/officeart/2005/8/layout/process1"/>
    <dgm:cxn modelId="{E05A072B-E29A-475D-A11A-550286A6DA30}" type="presParOf" srcId="{6F00EB23-3777-466A-ACF2-6827369DCEFF}" destId="{CBC4B0A4-565E-4635-90CE-15000841EF01}" srcOrd="0" destOrd="0" presId="urn:microsoft.com/office/officeart/2005/8/layout/process1"/>
    <dgm:cxn modelId="{EC9A2327-4AD0-4259-B455-4E758EA76AE5}" type="presParOf" srcId="{6F00EB23-3777-466A-ACF2-6827369DCEFF}" destId="{76BBDE51-F97A-4BC9-A0A4-A234F22AC559}" srcOrd="1" destOrd="0" presId="urn:microsoft.com/office/officeart/2005/8/layout/process1"/>
    <dgm:cxn modelId="{8D6C3ED4-CE59-4936-9CE2-C75C7F537015}" type="presParOf" srcId="{76BBDE51-F97A-4BC9-A0A4-A234F22AC559}" destId="{1E50220A-AC8A-4F26-ACD2-9556391D448A}" srcOrd="0" destOrd="0" presId="urn:microsoft.com/office/officeart/2005/8/layout/process1"/>
    <dgm:cxn modelId="{E64F768E-D30E-475C-9044-D2C054F46697}" type="presParOf" srcId="{6F00EB23-3777-466A-ACF2-6827369DCEFF}" destId="{212D56DC-0A7B-4317-9901-72982C5229E3}" srcOrd="2" destOrd="0" presId="urn:microsoft.com/office/officeart/2005/8/layout/process1"/>
    <dgm:cxn modelId="{E005577D-A28D-48F4-8369-B327E9D3B410}" type="presParOf" srcId="{6F00EB23-3777-466A-ACF2-6827369DCEFF}" destId="{346EA205-76B7-4FA5-9DB4-97E17038B68C}" srcOrd="3" destOrd="0" presId="urn:microsoft.com/office/officeart/2005/8/layout/process1"/>
    <dgm:cxn modelId="{EEC865F0-3F49-4462-80E9-A4209E8785B2}" type="presParOf" srcId="{346EA205-76B7-4FA5-9DB4-97E17038B68C}" destId="{384167E7-F3A7-475D-AEDB-99AAF1E62EE7}" srcOrd="0" destOrd="0" presId="urn:microsoft.com/office/officeart/2005/8/layout/process1"/>
    <dgm:cxn modelId="{03AC3BDC-3B71-40FE-BC72-C3651982641D}" type="presParOf" srcId="{6F00EB23-3777-466A-ACF2-6827369DCEFF}" destId="{FEFA4A94-AA8B-41B8-8A29-92A982CA4CDD}"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50AB610-5FE2-4289-B87E-942D9295BA33}" type="doc">
      <dgm:prSet loTypeId="urn:microsoft.com/office/officeart/2005/8/layout/arrow6" loCatId="process" qsTypeId="urn:microsoft.com/office/officeart/2005/8/quickstyle/simple1" qsCatId="simple" csTypeId="urn:microsoft.com/office/officeart/2005/8/colors/accent1_2" csCatId="accent1" phldr="1"/>
      <dgm:spPr/>
      <dgm:t>
        <a:bodyPr/>
        <a:lstStyle/>
        <a:p>
          <a:endParaRPr lang="en-US"/>
        </a:p>
      </dgm:t>
    </dgm:pt>
    <dgm:pt modelId="{4A9BB285-8A3D-4465-B066-71CF1735A635}">
      <dgm:prSet phldrT="[Text]"/>
      <dgm:spPr/>
      <dgm:t>
        <a:bodyPr/>
        <a:lstStyle/>
        <a:p>
          <a:r>
            <a:rPr lang="en-US" dirty="0"/>
            <a:t>Informal</a:t>
          </a:r>
        </a:p>
      </dgm:t>
    </dgm:pt>
    <dgm:pt modelId="{4CAF18E7-F8A2-4E47-8EB6-A75B0646CD40}" type="parTrans" cxnId="{BBF1B450-24C9-43A3-A121-B01CD5C7345B}">
      <dgm:prSet/>
      <dgm:spPr/>
      <dgm:t>
        <a:bodyPr/>
        <a:lstStyle/>
        <a:p>
          <a:endParaRPr lang="en-US"/>
        </a:p>
      </dgm:t>
    </dgm:pt>
    <dgm:pt modelId="{6B1A1DF3-7FC3-4226-AEC8-ECBB01CB431B}" type="sibTrans" cxnId="{BBF1B450-24C9-43A3-A121-B01CD5C7345B}">
      <dgm:prSet/>
      <dgm:spPr/>
      <dgm:t>
        <a:bodyPr/>
        <a:lstStyle/>
        <a:p>
          <a:endParaRPr lang="en-US"/>
        </a:p>
      </dgm:t>
    </dgm:pt>
    <dgm:pt modelId="{75D8092B-E0F5-4C42-BC8A-E2035BF22309}">
      <dgm:prSet phldrT="[Text]"/>
      <dgm:spPr/>
      <dgm:t>
        <a:bodyPr/>
        <a:lstStyle/>
        <a:p>
          <a:r>
            <a:rPr lang="en-US" dirty="0"/>
            <a:t>Formal</a:t>
          </a:r>
        </a:p>
      </dgm:t>
    </dgm:pt>
    <dgm:pt modelId="{B90D1897-0513-4BFE-8D19-BDD3D298C142}" type="parTrans" cxnId="{5B1799FF-3BDA-46FA-8F17-8A7348248652}">
      <dgm:prSet/>
      <dgm:spPr/>
      <dgm:t>
        <a:bodyPr/>
        <a:lstStyle/>
        <a:p>
          <a:endParaRPr lang="en-US"/>
        </a:p>
      </dgm:t>
    </dgm:pt>
    <dgm:pt modelId="{080B4846-DAB9-4CEE-86AC-B44E16B591CD}" type="sibTrans" cxnId="{5B1799FF-3BDA-46FA-8F17-8A7348248652}">
      <dgm:prSet/>
      <dgm:spPr/>
      <dgm:t>
        <a:bodyPr/>
        <a:lstStyle/>
        <a:p>
          <a:endParaRPr lang="en-US"/>
        </a:p>
      </dgm:t>
    </dgm:pt>
    <dgm:pt modelId="{8BFC5D31-3ED6-4802-B7CC-FF6D927EDAAD}" type="pres">
      <dgm:prSet presAssocID="{F50AB610-5FE2-4289-B87E-942D9295BA33}" presName="compositeShape" presStyleCnt="0">
        <dgm:presLayoutVars>
          <dgm:chMax val="2"/>
          <dgm:dir/>
          <dgm:resizeHandles val="exact"/>
        </dgm:presLayoutVars>
      </dgm:prSet>
      <dgm:spPr/>
    </dgm:pt>
    <dgm:pt modelId="{EDE7DAAE-A847-4702-A6D1-AE145988423A}" type="pres">
      <dgm:prSet presAssocID="{F50AB610-5FE2-4289-B87E-942D9295BA33}" presName="ribbon" presStyleLbl="node1" presStyleIdx="0" presStyleCnt="1" custLinFactNeighborX="695" custLinFactNeighborY="-2607"/>
      <dgm:spPr/>
    </dgm:pt>
    <dgm:pt modelId="{5A724672-EB3A-45E3-A141-62FBE0112E0E}" type="pres">
      <dgm:prSet presAssocID="{F50AB610-5FE2-4289-B87E-942D9295BA33}" presName="leftArrowText" presStyleLbl="node1" presStyleIdx="0" presStyleCnt="1">
        <dgm:presLayoutVars>
          <dgm:chMax val="0"/>
          <dgm:bulletEnabled val="1"/>
        </dgm:presLayoutVars>
      </dgm:prSet>
      <dgm:spPr/>
    </dgm:pt>
    <dgm:pt modelId="{CEB81B62-7543-47D5-BB59-3F436B8E4B21}" type="pres">
      <dgm:prSet presAssocID="{F50AB610-5FE2-4289-B87E-942D9295BA33}" presName="rightArrowText" presStyleLbl="node1" presStyleIdx="0" presStyleCnt="1">
        <dgm:presLayoutVars>
          <dgm:chMax val="0"/>
          <dgm:bulletEnabled val="1"/>
        </dgm:presLayoutVars>
      </dgm:prSet>
      <dgm:spPr/>
    </dgm:pt>
  </dgm:ptLst>
  <dgm:cxnLst>
    <dgm:cxn modelId="{7C5EDC2E-A425-4A60-8C15-45F12FAA2A78}" type="presOf" srcId="{4A9BB285-8A3D-4465-B066-71CF1735A635}" destId="{5A724672-EB3A-45E3-A141-62FBE0112E0E}" srcOrd="0" destOrd="0" presId="urn:microsoft.com/office/officeart/2005/8/layout/arrow6"/>
    <dgm:cxn modelId="{AF4BAA31-3CE4-4CB1-84AF-183729793B63}" type="presOf" srcId="{F50AB610-5FE2-4289-B87E-942D9295BA33}" destId="{8BFC5D31-3ED6-4802-B7CC-FF6D927EDAAD}" srcOrd="0" destOrd="0" presId="urn:microsoft.com/office/officeart/2005/8/layout/arrow6"/>
    <dgm:cxn modelId="{BBF1B450-24C9-43A3-A121-B01CD5C7345B}" srcId="{F50AB610-5FE2-4289-B87E-942D9295BA33}" destId="{4A9BB285-8A3D-4465-B066-71CF1735A635}" srcOrd="0" destOrd="0" parTransId="{4CAF18E7-F8A2-4E47-8EB6-A75B0646CD40}" sibTransId="{6B1A1DF3-7FC3-4226-AEC8-ECBB01CB431B}"/>
    <dgm:cxn modelId="{8539097B-B84E-441F-B3B0-E336A12ADF4E}" type="presOf" srcId="{75D8092B-E0F5-4C42-BC8A-E2035BF22309}" destId="{CEB81B62-7543-47D5-BB59-3F436B8E4B21}" srcOrd="0" destOrd="0" presId="urn:microsoft.com/office/officeart/2005/8/layout/arrow6"/>
    <dgm:cxn modelId="{5B1799FF-3BDA-46FA-8F17-8A7348248652}" srcId="{F50AB610-5FE2-4289-B87E-942D9295BA33}" destId="{75D8092B-E0F5-4C42-BC8A-E2035BF22309}" srcOrd="1" destOrd="0" parTransId="{B90D1897-0513-4BFE-8D19-BDD3D298C142}" sibTransId="{080B4846-DAB9-4CEE-86AC-B44E16B591CD}"/>
    <dgm:cxn modelId="{E2DAE203-33E5-4E0B-8F93-0A35B78C07F3}" type="presParOf" srcId="{8BFC5D31-3ED6-4802-B7CC-FF6D927EDAAD}" destId="{EDE7DAAE-A847-4702-A6D1-AE145988423A}" srcOrd="0" destOrd="0" presId="urn:microsoft.com/office/officeart/2005/8/layout/arrow6"/>
    <dgm:cxn modelId="{1D35480A-68CD-4900-93C1-CB6C28815A6B}" type="presParOf" srcId="{8BFC5D31-3ED6-4802-B7CC-FF6D927EDAAD}" destId="{5A724672-EB3A-45E3-A141-62FBE0112E0E}" srcOrd="1" destOrd="0" presId="urn:microsoft.com/office/officeart/2005/8/layout/arrow6"/>
    <dgm:cxn modelId="{57C839A9-0367-4AC3-A418-F703C7495AF1}" type="presParOf" srcId="{8BFC5D31-3ED6-4802-B7CC-FF6D927EDAAD}" destId="{CEB81B62-7543-47D5-BB59-3F436B8E4B21}" srcOrd="2" destOrd="0" presId="urn:microsoft.com/office/officeart/2005/8/layout/arrow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28D21E4-ADA8-414A-9ED1-20B1FFFB794B}" type="doc">
      <dgm:prSet loTypeId="urn:microsoft.com/office/officeart/2005/8/layout/process1" loCatId="process" qsTypeId="urn:microsoft.com/office/officeart/2005/8/quickstyle/simple1" qsCatId="simple" csTypeId="urn:microsoft.com/office/officeart/2005/8/colors/accent1_2" csCatId="accent1" phldr="1"/>
      <dgm:spPr/>
    </dgm:pt>
    <dgm:pt modelId="{90A23D7A-7A5B-4D42-A2D5-10397A3ECB41}">
      <dgm:prSet phldrT="[Text]">
        <dgm:style>
          <a:lnRef idx="0">
            <a:schemeClr val="accent2"/>
          </a:lnRef>
          <a:fillRef idx="3">
            <a:schemeClr val="accent2"/>
          </a:fillRef>
          <a:effectRef idx="3">
            <a:schemeClr val="accent2"/>
          </a:effectRef>
          <a:fontRef idx="minor">
            <a:schemeClr val="lt1"/>
          </a:fontRef>
        </dgm:style>
      </dgm:prSet>
      <dgm:spPr>
        <a:solidFill>
          <a:schemeClr val="accent1"/>
        </a:solidFill>
        <a:ln>
          <a:solidFill>
            <a:schemeClr val="accent1"/>
          </a:solidFill>
        </a:ln>
      </dgm:spPr>
      <dgm:t>
        <a:bodyPr/>
        <a:lstStyle/>
        <a:p>
          <a:r>
            <a:rPr lang="en-US" dirty="0"/>
            <a:t>Antecedent</a:t>
          </a:r>
        </a:p>
      </dgm:t>
    </dgm:pt>
    <dgm:pt modelId="{CA64A4FC-A728-455D-B3F1-270693E70B54}" type="parTrans" cxnId="{2D9D8C1E-CBF8-4398-9C4F-F80CA55A899B}">
      <dgm:prSet/>
      <dgm:spPr/>
      <dgm:t>
        <a:bodyPr/>
        <a:lstStyle/>
        <a:p>
          <a:endParaRPr lang="en-US"/>
        </a:p>
      </dgm:t>
    </dgm:pt>
    <dgm:pt modelId="{CCB4BA4B-4810-4DD1-B1FD-3380F1CEF80E}" type="sibTrans" cxnId="{2D9D8C1E-CBF8-4398-9C4F-F80CA55A899B}">
      <dgm:prSet/>
      <dgm:spPr/>
      <dgm:t>
        <a:bodyPr/>
        <a:lstStyle/>
        <a:p>
          <a:endParaRPr lang="en-US" dirty="0"/>
        </a:p>
      </dgm:t>
    </dgm:pt>
    <dgm:pt modelId="{C67227BF-C294-404F-AB70-492BA17A00BB}">
      <dgm:prSet phldrT="[Text]">
        <dgm:style>
          <a:lnRef idx="0">
            <a:schemeClr val="accent1"/>
          </a:lnRef>
          <a:fillRef idx="3">
            <a:schemeClr val="accent1"/>
          </a:fillRef>
          <a:effectRef idx="3">
            <a:schemeClr val="accent1"/>
          </a:effectRef>
          <a:fontRef idx="minor">
            <a:schemeClr val="lt1"/>
          </a:fontRef>
        </dgm:style>
      </dgm:prSet>
      <dgm:spPr/>
      <dgm:t>
        <a:bodyPr/>
        <a:lstStyle/>
        <a:p>
          <a:r>
            <a:rPr lang="en-US" dirty="0"/>
            <a:t>Problem behavior</a:t>
          </a:r>
        </a:p>
      </dgm:t>
    </dgm:pt>
    <dgm:pt modelId="{1A91BC36-E550-4E30-92FF-7CC3BF283FEE}" type="parTrans" cxnId="{4C955997-1B50-4C5D-A729-E75939971444}">
      <dgm:prSet/>
      <dgm:spPr/>
      <dgm:t>
        <a:bodyPr/>
        <a:lstStyle/>
        <a:p>
          <a:endParaRPr lang="en-US"/>
        </a:p>
      </dgm:t>
    </dgm:pt>
    <dgm:pt modelId="{B4F58820-7F45-4311-ACAC-76193D4597C2}" type="sibTrans" cxnId="{4C955997-1B50-4C5D-A729-E75939971444}">
      <dgm:prSet/>
      <dgm:spPr/>
      <dgm:t>
        <a:bodyPr/>
        <a:lstStyle/>
        <a:p>
          <a:endParaRPr lang="en-US" dirty="0"/>
        </a:p>
      </dgm:t>
    </dgm:pt>
    <dgm:pt modelId="{C622D1E8-0F3A-4534-A0E8-FF0276A6D3F0}">
      <dgm:prSet phldrT="[Text]">
        <dgm:style>
          <a:lnRef idx="0">
            <a:schemeClr val="accent1"/>
          </a:lnRef>
          <a:fillRef idx="3">
            <a:schemeClr val="accent1"/>
          </a:fillRef>
          <a:effectRef idx="3">
            <a:schemeClr val="accent1"/>
          </a:effectRef>
          <a:fontRef idx="minor">
            <a:schemeClr val="lt1"/>
          </a:fontRef>
        </dgm:style>
      </dgm:prSet>
      <dgm:spPr>
        <a:solidFill>
          <a:schemeClr val="accent1"/>
        </a:solidFill>
      </dgm:spPr>
      <dgm:t>
        <a:bodyPr/>
        <a:lstStyle/>
        <a:p>
          <a:r>
            <a:rPr lang="en-US" dirty="0"/>
            <a:t>Maintaining consequence and function</a:t>
          </a:r>
        </a:p>
      </dgm:t>
    </dgm:pt>
    <dgm:pt modelId="{E32DCA0B-86C4-49EF-995B-5B1DD03248E4}" type="parTrans" cxnId="{1009377C-8EEA-4906-AA64-8F1B4DE56E07}">
      <dgm:prSet/>
      <dgm:spPr/>
      <dgm:t>
        <a:bodyPr/>
        <a:lstStyle/>
        <a:p>
          <a:endParaRPr lang="en-US"/>
        </a:p>
      </dgm:t>
    </dgm:pt>
    <dgm:pt modelId="{637B8873-36C4-4ACA-9468-C5A4376714EC}" type="sibTrans" cxnId="{1009377C-8EEA-4906-AA64-8F1B4DE56E07}">
      <dgm:prSet/>
      <dgm:spPr/>
      <dgm:t>
        <a:bodyPr/>
        <a:lstStyle/>
        <a:p>
          <a:endParaRPr lang="en-US"/>
        </a:p>
      </dgm:t>
    </dgm:pt>
    <dgm:pt modelId="{6F00EB23-3777-466A-ACF2-6827369DCEFF}" type="pres">
      <dgm:prSet presAssocID="{228D21E4-ADA8-414A-9ED1-20B1FFFB794B}" presName="Name0" presStyleCnt="0">
        <dgm:presLayoutVars>
          <dgm:dir/>
          <dgm:resizeHandles val="exact"/>
        </dgm:presLayoutVars>
      </dgm:prSet>
      <dgm:spPr/>
    </dgm:pt>
    <dgm:pt modelId="{CBC4B0A4-565E-4635-90CE-15000841EF01}" type="pres">
      <dgm:prSet presAssocID="{90A23D7A-7A5B-4D42-A2D5-10397A3ECB41}" presName="node" presStyleLbl="node1" presStyleIdx="0" presStyleCnt="3">
        <dgm:presLayoutVars>
          <dgm:bulletEnabled val="1"/>
        </dgm:presLayoutVars>
      </dgm:prSet>
      <dgm:spPr/>
    </dgm:pt>
    <dgm:pt modelId="{76BBDE51-F97A-4BC9-A0A4-A234F22AC559}" type="pres">
      <dgm:prSet presAssocID="{CCB4BA4B-4810-4DD1-B1FD-3380F1CEF80E}" presName="sibTrans" presStyleLbl="sibTrans2D1" presStyleIdx="0" presStyleCnt="2"/>
      <dgm:spPr/>
    </dgm:pt>
    <dgm:pt modelId="{1E50220A-AC8A-4F26-ACD2-9556391D448A}" type="pres">
      <dgm:prSet presAssocID="{CCB4BA4B-4810-4DD1-B1FD-3380F1CEF80E}" presName="connectorText" presStyleLbl="sibTrans2D1" presStyleIdx="0" presStyleCnt="2"/>
      <dgm:spPr/>
    </dgm:pt>
    <dgm:pt modelId="{212D56DC-0A7B-4317-9901-72982C5229E3}" type="pres">
      <dgm:prSet presAssocID="{C67227BF-C294-404F-AB70-492BA17A00BB}" presName="node" presStyleLbl="node1" presStyleIdx="1" presStyleCnt="3">
        <dgm:presLayoutVars>
          <dgm:bulletEnabled val="1"/>
        </dgm:presLayoutVars>
      </dgm:prSet>
      <dgm:spPr/>
    </dgm:pt>
    <dgm:pt modelId="{346EA205-76B7-4FA5-9DB4-97E17038B68C}" type="pres">
      <dgm:prSet presAssocID="{B4F58820-7F45-4311-ACAC-76193D4597C2}" presName="sibTrans" presStyleLbl="sibTrans2D1" presStyleIdx="1" presStyleCnt="2"/>
      <dgm:spPr/>
    </dgm:pt>
    <dgm:pt modelId="{384167E7-F3A7-475D-AEDB-99AAF1E62EE7}" type="pres">
      <dgm:prSet presAssocID="{B4F58820-7F45-4311-ACAC-76193D4597C2}" presName="connectorText" presStyleLbl="sibTrans2D1" presStyleIdx="1" presStyleCnt="2"/>
      <dgm:spPr/>
    </dgm:pt>
    <dgm:pt modelId="{FEFA4A94-AA8B-41B8-8A29-92A982CA4CDD}" type="pres">
      <dgm:prSet presAssocID="{C622D1E8-0F3A-4534-A0E8-FF0276A6D3F0}" presName="node" presStyleLbl="node1" presStyleIdx="2" presStyleCnt="3">
        <dgm:presLayoutVars>
          <dgm:bulletEnabled val="1"/>
        </dgm:presLayoutVars>
      </dgm:prSet>
      <dgm:spPr/>
    </dgm:pt>
  </dgm:ptLst>
  <dgm:cxnLst>
    <dgm:cxn modelId="{2D9D8C1E-CBF8-4398-9C4F-F80CA55A899B}" srcId="{228D21E4-ADA8-414A-9ED1-20B1FFFB794B}" destId="{90A23D7A-7A5B-4D42-A2D5-10397A3ECB41}" srcOrd="0" destOrd="0" parTransId="{CA64A4FC-A728-455D-B3F1-270693E70B54}" sibTransId="{CCB4BA4B-4810-4DD1-B1FD-3380F1CEF80E}"/>
    <dgm:cxn modelId="{E9C04F40-9E0F-4989-8D60-C67546EF7830}" type="presOf" srcId="{B4F58820-7F45-4311-ACAC-76193D4597C2}" destId="{384167E7-F3A7-475D-AEDB-99AAF1E62EE7}" srcOrd="1" destOrd="0" presId="urn:microsoft.com/office/officeart/2005/8/layout/process1"/>
    <dgm:cxn modelId="{9E2B8962-C1D9-4E5A-B3A6-655DC43A6BBA}" type="presOf" srcId="{CCB4BA4B-4810-4DD1-B1FD-3380F1CEF80E}" destId="{1E50220A-AC8A-4F26-ACD2-9556391D448A}" srcOrd="1" destOrd="0" presId="urn:microsoft.com/office/officeart/2005/8/layout/process1"/>
    <dgm:cxn modelId="{2B92C26A-FAEB-4392-9D38-97F03538AC73}" type="presOf" srcId="{C67227BF-C294-404F-AB70-492BA17A00BB}" destId="{212D56DC-0A7B-4317-9901-72982C5229E3}" srcOrd="0" destOrd="0" presId="urn:microsoft.com/office/officeart/2005/8/layout/process1"/>
    <dgm:cxn modelId="{1009377C-8EEA-4906-AA64-8F1B4DE56E07}" srcId="{228D21E4-ADA8-414A-9ED1-20B1FFFB794B}" destId="{C622D1E8-0F3A-4534-A0E8-FF0276A6D3F0}" srcOrd="2" destOrd="0" parTransId="{E32DCA0B-86C4-49EF-995B-5B1DD03248E4}" sibTransId="{637B8873-36C4-4ACA-9468-C5A4376714EC}"/>
    <dgm:cxn modelId="{4C955997-1B50-4C5D-A729-E75939971444}" srcId="{228D21E4-ADA8-414A-9ED1-20B1FFFB794B}" destId="{C67227BF-C294-404F-AB70-492BA17A00BB}" srcOrd="1" destOrd="0" parTransId="{1A91BC36-E550-4E30-92FF-7CC3BF283FEE}" sibTransId="{B4F58820-7F45-4311-ACAC-76193D4597C2}"/>
    <dgm:cxn modelId="{7E71E0A1-99E8-45A7-955C-CAA2A1A297F5}" type="presOf" srcId="{B4F58820-7F45-4311-ACAC-76193D4597C2}" destId="{346EA205-76B7-4FA5-9DB4-97E17038B68C}" srcOrd="0" destOrd="0" presId="urn:microsoft.com/office/officeart/2005/8/layout/process1"/>
    <dgm:cxn modelId="{195C1FBF-1973-4094-B912-C94E94ED352F}" type="presOf" srcId="{228D21E4-ADA8-414A-9ED1-20B1FFFB794B}" destId="{6F00EB23-3777-466A-ACF2-6827369DCEFF}" srcOrd="0" destOrd="0" presId="urn:microsoft.com/office/officeart/2005/8/layout/process1"/>
    <dgm:cxn modelId="{AB8FFAC4-70F3-4D38-BDCB-3848C2B4EA18}" type="presOf" srcId="{C622D1E8-0F3A-4534-A0E8-FF0276A6D3F0}" destId="{FEFA4A94-AA8B-41B8-8A29-92A982CA4CDD}" srcOrd="0" destOrd="0" presId="urn:microsoft.com/office/officeart/2005/8/layout/process1"/>
    <dgm:cxn modelId="{0CB62FEA-F5E6-4168-A0D7-E3B03CF0C0B5}" type="presOf" srcId="{CCB4BA4B-4810-4DD1-B1FD-3380F1CEF80E}" destId="{76BBDE51-F97A-4BC9-A0A4-A234F22AC559}" srcOrd="0" destOrd="0" presId="urn:microsoft.com/office/officeart/2005/8/layout/process1"/>
    <dgm:cxn modelId="{3DEB9CF3-F6E2-4284-88DF-A7DCA7EB85C3}" type="presOf" srcId="{90A23D7A-7A5B-4D42-A2D5-10397A3ECB41}" destId="{CBC4B0A4-565E-4635-90CE-15000841EF01}" srcOrd="0" destOrd="0" presId="urn:microsoft.com/office/officeart/2005/8/layout/process1"/>
    <dgm:cxn modelId="{E05A072B-E29A-475D-A11A-550286A6DA30}" type="presParOf" srcId="{6F00EB23-3777-466A-ACF2-6827369DCEFF}" destId="{CBC4B0A4-565E-4635-90CE-15000841EF01}" srcOrd="0" destOrd="0" presId="urn:microsoft.com/office/officeart/2005/8/layout/process1"/>
    <dgm:cxn modelId="{EC9A2327-4AD0-4259-B455-4E758EA76AE5}" type="presParOf" srcId="{6F00EB23-3777-466A-ACF2-6827369DCEFF}" destId="{76BBDE51-F97A-4BC9-A0A4-A234F22AC559}" srcOrd="1" destOrd="0" presId="urn:microsoft.com/office/officeart/2005/8/layout/process1"/>
    <dgm:cxn modelId="{8D6C3ED4-CE59-4936-9CE2-C75C7F537015}" type="presParOf" srcId="{76BBDE51-F97A-4BC9-A0A4-A234F22AC559}" destId="{1E50220A-AC8A-4F26-ACD2-9556391D448A}" srcOrd="0" destOrd="0" presId="urn:microsoft.com/office/officeart/2005/8/layout/process1"/>
    <dgm:cxn modelId="{E64F768E-D30E-475C-9044-D2C054F46697}" type="presParOf" srcId="{6F00EB23-3777-466A-ACF2-6827369DCEFF}" destId="{212D56DC-0A7B-4317-9901-72982C5229E3}" srcOrd="2" destOrd="0" presId="urn:microsoft.com/office/officeart/2005/8/layout/process1"/>
    <dgm:cxn modelId="{E005577D-A28D-48F4-8369-B327E9D3B410}" type="presParOf" srcId="{6F00EB23-3777-466A-ACF2-6827369DCEFF}" destId="{346EA205-76B7-4FA5-9DB4-97E17038B68C}" srcOrd="3" destOrd="0" presId="urn:microsoft.com/office/officeart/2005/8/layout/process1"/>
    <dgm:cxn modelId="{EEC865F0-3F49-4462-80E9-A4209E8785B2}" type="presParOf" srcId="{346EA205-76B7-4FA5-9DB4-97E17038B68C}" destId="{384167E7-F3A7-475D-AEDB-99AAF1E62EE7}" srcOrd="0" destOrd="0" presId="urn:microsoft.com/office/officeart/2005/8/layout/process1"/>
    <dgm:cxn modelId="{03AC3BDC-3B71-40FE-BC72-C3651982641D}" type="presParOf" srcId="{6F00EB23-3777-466A-ACF2-6827369DCEFF}" destId="{FEFA4A94-AA8B-41B8-8A29-92A982CA4CDD}"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D97AD08-176C-42DC-9348-0ABEA9C4520A}" type="doc">
      <dgm:prSet loTypeId="urn:microsoft.com/office/officeart/2018/5/layout/IconLeafLabelList" loCatId="icon" qsTypeId="urn:microsoft.com/office/officeart/2005/8/quickstyle/simple1" qsCatId="simple" csTypeId="urn:microsoft.com/office/officeart/2005/8/colors/accent3_2" csCatId="accent3" phldr="1"/>
      <dgm:spPr/>
      <dgm:t>
        <a:bodyPr/>
        <a:lstStyle/>
        <a:p>
          <a:endParaRPr lang="en-US"/>
        </a:p>
      </dgm:t>
    </dgm:pt>
    <dgm:pt modelId="{B7E5C537-26FA-4BD8-A27D-ECDB0A188A83}">
      <dgm:prSet/>
      <dgm:spPr/>
      <dgm:t>
        <a:bodyPr/>
        <a:lstStyle/>
        <a:p>
          <a:pPr>
            <a:lnSpc>
              <a:spcPct val="100000"/>
            </a:lnSpc>
            <a:defRPr cap="all"/>
          </a:pPr>
          <a:r>
            <a:rPr lang="en-US" b="0" i="0" cap="none" dirty="0"/>
            <a:t>As part of the </a:t>
          </a:r>
          <a:r>
            <a:rPr lang="en-US" b="0" i="0" dirty="0"/>
            <a:t>DBI </a:t>
          </a:r>
          <a:r>
            <a:rPr lang="en-US" b="0" i="0" cap="none" dirty="0"/>
            <a:t>process</a:t>
          </a:r>
          <a:endParaRPr lang="en-US" dirty="0"/>
        </a:p>
      </dgm:t>
    </dgm:pt>
    <dgm:pt modelId="{609FD907-C188-402A-A2CB-CA57AF7D686A}" type="parTrans" cxnId="{02BEC4EF-5777-4E74-BD1D-D2A273AF535C}">
      <dgm:prSet/>
      <dgm:spPr/>
      <dgm:t>
        <a:bodyPr/>
        <a:lstStyle/>
        <a:p>
          <a:endParaRPr lang="en-US"/>
        </a:p>
      </dgm:t>
    </dgm:pt>
    <dgm:pt modelId="{89E49566-069D-4CFD-95F0-B073474BA899}" type="sibTrans" cxnId="{02BEC4EF-5777-4E74-BD1D-D2A273AF535C}">
      <dgm:prSet/>
      <dgm:spPr/>
      <dgm:t>
        <a:bodyPr/>
        <a:lstStyle/>
        <a:p>
          <a:endParaRPr lang="en-US"/>
        </a:p>
      </dgm:t>
    </dgm:pt>
    <dgm:pt modelId="{D5042EF3-DB5D-4806-8863-0F79579DB3A0}">
      <dgm:prSet/>
      <dgm:spPr/>
      <dgm:t>
        <a:bodyPr/>
        <a:lstStyle/>
        <a:p>
          <a:pPr>
            <a:lnSpc>
              <a:spcPct val="100000"/>
            </a:lnSpc>
            <a:defRPr cap="all"/>
          </a:pPr>
          <a:r>
            <a:rPr lang="en-US" b="0" i="0" cap="none" dirty="0"/>
            <a:t>When developing an Individualized Education Program </a:t>
          </a:r>
          <a:r>
            <a:rPr lang="en-US" b="0" i="0" dirty="0"/>
            <a:t>(IEP)</a:t>
          </a:r>
          <a:endParaRPr lang="en-US" dirty="0"/>
        </a:p>
      </dgm:t>
    </dgm:pt>
    <dgm:pt modelId="{E54C053D-CE18-4A0D-8E60-DBB7ABB73A65}" type="parTrans" cxnId="{EE09946A-E066-43FE-A5A5-4318F2FB6C81}">
      <dgm:prSet/>
      <dgm:spPr/>
      <dgm:t>
        <a:bodyPr/>
        <a:lstStyle/>
        <a:p>
          <a:endParaRPr lang="en-US"/>
        </a:p>
      </dgm:t>
    </dgm:pt>
    <dgm:pt modelId="{440C40B2-9A14-4C4A-A55C-F8F31F59A3CE}" type="sibTrans" cxnId="{EE09946A-E066-43FE-A5A5-4318F2FB6C81}">
      <dgm:prSet/>
      <dgm:spPr/>
      <dgm:t>
        <a:bodyPr/>
        <a:lstStyle/>
        <a:p>
          <a:endParaRPr lang="en-US"/>
        </a:p>
      </dgm:t>
    </dgm:pt>
    <dgm:pt modelId="{03A7ABBE-8E32-4180-8562-0007418BE17A}">
      <dgm:prSet/>
      <dgm:spPr/>
      <dgm:t>
        <a:bodyPr/>
        <a:lstStyle/>
        <a:p>
          <a:pPr>
            <a:lnSpc>
              <a:spcPct val="100000"/>
            </a:lnSpc>
            <a:defRPr cap="all"/>
          </a:pPr>
          <a:r>
            <a:rPr lang="en-US" b="0" i="0" cap="none" dirty="0"/>
            <a:t>When developing a Behavior Intervention Plan </a:t>
          </a:r>
          <a:r>
            <a:rPr lang="en-US" b="0" i="0" dirty="0"/>
            <a:t>(BIP)</a:t>
          </a:r>
          <a:endParaRPr lang="en-US" dirty="0"/>
        </a:p>
      </dgm:t>
    </dgm:pt>
    <dgm:pt modelId="{B99FE8F3-2CAC-4DAD-9444-D84449DD5E3D}" type="parTrans" cxnId="{C2F7350C-F28A-49D4-82C8-4292B63DD3C7}">
      <dgm:prSet/>
      <dgm:spPr/>
      <dgm:t>
        <a:bodyPr/>
        <a:lstStyle/>
        <a:p>
          <a:endParaRPr lang="en-US"/>
        </a:p>
      </dgm:t>
    </dgm:pt>
    <dgm:pt modelId="{FEB2E454-F176-482D-86E6-303E3A2DFA7A}" type="sibTrans" cxnId="{C2F7350C-F28A-49D4-82C8-4292B63DD3C7}">
      <dgm:prSet/>
      <dgm:spPr/>
      <dgm:t>
        <a:bodyPr/>
        <a:lstStyle/>
        <a:p>
          <a:endParaRPr lang="en-US"/>
        </a:p>
      </dgm:t>
    </dgm:pt>
    <dgm:pt modelId="{FFF09502-7F69-49C6-811C-18A5C0C059DF}" type="pres">
      <dgm:prSet presAssocID="{3D97AD08-176C-42DC-9348-0ABEA9C4520A}" presName="root" presStyleCnt="0">
        <dgm:presLayoutVars>
          <dgm:dir/>
          <dgm:resizeHandles val="exact"/>
        </dgm:presLayoutVars>
      </dgm:prSet>
      <dgm:spPr/>
    </dgm:pt>
    <dgm:pt modelId="{620E8CDF-E213-4FBE-9601-2B956069700B}" type="pres">
      <dgm:prSet presAssocID="{B7E5C537-26FA-4BD8-A27D-ECDB0A188A83}" presName="compNode" presStyleCnt="0"/>
      <dgm:spPr/>
    </dgm:pt>
    <dgm:pt modelId="{D5720461-E900-4C7C-AA2B-BCEE9E9411B2}" type="pres">
      <dgm:prSet presAssocID="{B7E5C537-26FA-4BD8-A27D-ECDB0A188A83}" presName="iconBgRect" presStyleLbl="bgShp" presStyleIdx="0" presStyleCnt="3"/>
      <dgm:spPr>
        <a:prstGeom prst="round2DiagRect">
          <a:avLst>
            <a:gd name="adj1" fmla="val 29727"/>
            <a:gd name="adj2" fmla="val 0"/>
          </a:avLst>
        </a:prstGeom>
      </dgm:spPr>
    </dgm:pt>
    <dgm:pt modelId="{03328A82-2AC5-483B-895C-16023F09D69A}" type="pres">
      <dgm:prSet presAssocID="{B7E5C537-26FA-4BD8-A27D-ECDB0A188A83}"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Repeat with solid fill"/>
        </a:ext>
      </dgm:extLst>
    </dgm:pt>
    <dgm:pt modelId="{CA25B5F1-C888-4308-9B9C-3A5731FA4921}" type="pres">
      <dgm:prSet presAssocID="{B7E5C537-26FA-4BD8-A27D-ECDB0A188A83}" presName="spaceRect" presStyleCnt="0"/>
      <dgm:spPr/>
    </dgm:pt>
    <dgm:pt modelId="{C74096B2-2CA3-4F51-8846-201052369523}" type="pres">
      <dgm:prSet presAssocID="{B7E5C537-26FA-4BD8-A27D-ECDB0A188A83}" presName="textRect" presStyleLbl="revTx" presStyleIdx="0" presStyleCnt="3">
        <dgm:presLayoutVars>
          <dgm:chMax val="1"/>
          <dgm:chPref val="1"/>
        </dgm:presLayoutVars>
      </dgm:prSet>
      <dgm:spPr/>
    </dgm:pt>
    <dgm:pt modelId="{E39E2C3F-CEE2-43D9-A4B2-CE2730661AAA}" type="pres">
      <dgm:prSet presAssocID="{89E49566-069D-4CFD-95F0-B073474BA899}" presName="sibTrans" presStyleCnt="0"/>
      <dgm:spPr/>
    </dgm:pt>
    <dgm:pt modelId="{E450DE48-4D65-44F5-862A-8AE73388C048}" type="pres">
      <dgm:prSet presAssocID="{03A7ABBE-8E32-4180-8562-0007418BE17A}" presName="compNode" presStyleCnt="0"/>
      <dgm:spPr/>
    </dgm:pt>
    <dgm:pt modelId="{5F4C869B-A437-49D0-A762-45099E5FF6A3}" type="pres">
      <dgm:prSet presAssocID="{03A7ABBE-8E32-4180-8562-0007418BE17A}" presName="iconBgRect" presStyleLbl="bgShp" presStyleIdx="1" presStyleCnt="3"/>
      <dgm:spPr>
        <a:prstGeom prst="round2DiagRect">
          <a:avLst>
            <a:gd name="adj1" fmla="val 29727"/>
            <a:gd name="adj2" fmla="val 0"/>
          </a:avLst>
        </a:prstGeom>
      </dgm:spPr>
    </dgm:pt>
    <dgm:pt modelId="{DF11D99F-5D88-4807-A652-09DEC39C142E}" type="pres">
      <dgm:prSet presAssocID="{03A7ABBE-8E32-4180-8562-0007418BE17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pward trend"/>
        </a:ext>
      </dgm:extLst>
    </dgm:pt>
    <dgm:pt modelId="{D9154696-596D-4FD3-B524-AF527C137ACE}" type="pres">
      <dgm:prSet presAssocID="{03A7ABBE-8E32-4180-8562-0007418BE17A}" presName="spaceRect" presStyleCnt="0"/>
      <dgm:spPr/>
    </dgm:pt>
    <dgm:pt modelId="{91DA1C8A-76EC-4736-AA6B-D67A89D214E1}" type="pres">
      <dgm:prSet presAssocID="{03A7ABBE-8E32-4180-8562-0007418BE17A}" presName="textRect" presStyleLbl="revTx" presStyleIdx="1" presStyleCnt="3">
        <dgm:presLayoutVars>
          <dgm:chMax val="1"/>
          <dgm:chPref val="1"/>
        </dgm:presLayoutVars>
      </dgm:prSet>
      <dgm:spPr/>
    </dgm:pt>
    <dgm:pt modelId="{4F7C59B5-14B4-41CE-ADA8-ECBEE167E74C}" type="pres">
      <dgm:prSet presAssocID="{FEB2E454-F176-482D-86E6-303E3A2DFA7A}" presName="sibTrans" presStyleCnt="0"/>
      <dgm:spPr/>
    </dgm:pt>
    <dgm:pt modelId="{BD881E40-C9BC-463E-B4D5-5667B514F9E2}" type="pres">
      <dgm:prSet presAssocID="{D5042EF3-DB5D-4806-8863-0F79579DB3A0}" presName="compNode" presStyleCnt="0"/>
      <dgm:spPr/>
    </dgm:pt>
    <dgm:pt modelId="{BB4E796C-FC70-4ED7-836C-8DD79A77C9A9}" type="pres">
      <dgm:prSet presAssocID="{D5042EF3-DB5D-4806-8863-0F79579DB3A0}" presName="iconBgRect" presStyleLbl="bgShp" presStyleIdx="2" presStyleCnt="3"/>
      <dgm:spPr>
        <a:prstGeom prst="round2DiagRect">
          <a:avLst>
            <a:gd name="adj1" fmla="val 29727"/>
            <a:gd name="adj2" fmla="val 0"/>
          </a:avLst>
        </a:prstGeom>
      </dgm:spPr>
    </dgm:pt>
    <dgm:pt modelId="{F832EBDC-9B7A-4250-98AB-8330C77AB526}" type="pres">
      <dgm:prSet presAssocID="{D5042EF3-DB5D-4806-8863-0F79579DB3A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Document with solid fill"/>
        </a:ext>
      </dgm:extLst>
    </dgm:pt>
    <dgm:pt modelId="{08A85554-4905-4C94-B033-CD46C9056DE4}" type="pres">
      <dgm:prSet presAssocID="{D5042EF3-DB5D-4806-8863-0F79579DB3A0}" presName="spaceRect" presStyleCnt="0"/>
      <dgm:spPr/>
    </dgm:pt>
    <dgm:pt modelId="{BC5F0EB3-FB86-4932-9DC1-FB495FA1376B}" type="pres">
      <dgm:prSet presAssocID="{D5042EF3-DB5D-4806-8863-0F79579DB3A0}" presName="textRect" presStyleLbl="revTx" presStyleIdx="2" presStyleCnt="3">
        <dgm:presLayoutVars>
          <dgm:chMax val="1"/>
          <dgm:chPref val="1"/>
        </dgm:presLayoutVars>
      </dgm:prSet>
      <dgm:spPr/>
    </dgm:pt>
  </dgm:ptLst>
  <dgm:cxnLst>
    <dgm:cxn modelId="{C2F7350C-F28A-49D4-82C8-4292B63DD3C7}" srcId="{3D97AD08-176C-42DC-9348-0ABEA9C4520A}" destId="{03A7ABBE-8E32-4180-8562-0007418BE17A}" srcOrd="1" destOrd="0" parTransId="{B99FE8F3-2CAC-4DAD-9444-D84449DD5E3D}" sibTransId="{FEB2E454-F176-482D-86E6-303E3A2DFA7A}"/>
    <dgm:cxn modelId="{9FA50A5B-4658-4E48-BC31-D1892A1F9247}" type="presOf" srcId="{3D97AD08-176C-42DC-9348-0ABEA9C4520A}" destId="{FFF09502-7F69-49C6-811C-18A5C0C059DF}" srcOrd="0" destOrd="0" presId="urn:microsoft.com/office/officeart/2018/5/layout/IconLeafLabelList"/>
    <dgm:cxn modelId="{EE09946A-E066-43FE-A5A5-4318F2FB6C81}" srcId="{3D97AD08-176C-42DC-9348-0ABEA9C4520A}" destId="{D5042EF3-DB5D-4806-8863-0F79579DB3A0}" srcOrd="2" destOrd="0" parTransId="{E54C053D-CE18-4A0D-8E60-DBB7ABB73A65}" sibTransId="{440C40B2-9A14-4C4A-A55C-F8F31F59A3CE}"/>
    <dgm:cxn modelId="{39445679-61DC-8241-8247-CD7DCADFA860}" type="presOf" srcId="{03A7ABBE-8E32-4180-8562-0007418BE17A}" destId="{91DA1C8A-76EC-4736-AA6B-D67A89D214E1}" srcOrd="0" destOrd="0" presId="urn:microsoft.com/office/officeart/2018/5/layout/IconLeafLabelList"/>
    <dgm:cxn modelId="{C922A69E-EBD1-C042-AEF1-6C55BC293FBE}" type="presOf" srcId="{D5042EF3-DB5D-4806-8863-0F79579DB3A0}" destId="{BC5F0EB3-FB86-4932-9DC1-FB495FA1376B}" srcOrd="0" destOrd="0" presId="urn:microsoft.com/office/officeart/2018/5/layout/IconLeafLabelList"/>
    <dgm:cxn modelId="{BF92C3EC-A401-BD47-A9B1-E46E025B7E08}" type="presOf" srcId="{B7E5C537-26FA-4BD8-A27D-ECDB0A188A83}" destId="{C74096B2-2CA3-4F51-8846-201052369523}" srcOrd="0" destOrd="0" presId="urn:microsoft.com/office/officeart/2018/5/layout/IconLeafLabelList"/>
    <dgm:cxn modelId="{02BEC4EF-5777-4E74-BD1D-D2A273AF535C}" srcId="{3D97AD08-176C-42DC-9348-0ABEA9C4520A}" destId="{B7E5C537-26FA-4BD8-A27D-ECDB0A188A83}" srcOrd="0" destOrd="0" parTransId="{609FD907-C188-402A-A2CB-CA57AF7D686A}" sibTransId="{89E49566-069D-4CFD-95F0-B073474BA899}"/>
    <dgm:cxn modelId="{1F6F40BE-D935-5B48-B7A5-18B9942237C4}" type="presParOf" srcId="{FFF09502-7F69-49C6-811C-18A5C0C059DF}" destId="{620E8CDF-E213-4FBE-9601-2B956069700B}" srcOrd="0" destOrd="0" presId="urn:microsoft.com/office/officeart/2018/5/layout/IconLeafLabelList"/>
    <dgm:cxn modelId="{4C226239-839D-7545-8EFB-B7FE0E8B19FF}" type="presParOf" srcId="{620E8CDF-E213-4FBE-9601-2B956069700B}" destId="{D5720461-E900-4C7C-AA2B-BCEE9E9411B2}" srcOrd="0" destOrd="0" presId="urn:microsoft.com/office/officeart/2018/5/layout/IconLeafLabelList"/>
    <dgm:cxn modelId="{E1CDEFC1-2EF7-5347-B327-F79DB1616DD1}" type="presParOf" srcId="{620E8CDF-E213-4FBE-9601-2B956069700B}" destId="{03328A82-2AC5-483B-895C-16023F09D69A}" srcOrd="1" destOrd="0" presId="urn:microsoft.com/office/officeart/2018/5/layout/IconLeafLabelList"/>
    <dgm:cxn modelId="{090DAA9C-9431-FD4E-8908-3933E9679954}" type="presParOf" srcId="{620E8CDF-E213-4FBE-9601-2B956069700B}" destId="{CA25B5F1-C888-4308-9B9C-3A5731FA4921}" srcOrd="2" destOrd="0" presId="urn:microsoft.com/office/officeart/2018/5/layout/IconLeafLabelList"/>
    <dgm:cxn modelId="{5AA8FEE7-C9A3-184E-B4D1-E8F92F0B840F}" type="presParOf" srcId="{620E8CDF-E213-4FBE-9601-2B956069700B}" destId="{C74096B2-2CA3-4F51-8846-201052369523}" srcOrd="3" destOrd="0" presId="urn:microsoft.com/office/officeart/2018/5/layout/IconLeafLabelList"/>
    <dgm:cxn modelId="{8A3DF101-02F8-5842-83A9-CCC53780E6A5}" type="presParOf" srcId="{FFF09502-7F69-49C6-811C-18A5C0C059DF}" destId="{E39E2C3F-CEE2-43D9-A4B2-CE2730661AAA}" srcOrd="1" destOrd="0" presId="urn:microsoft.com/office/officeart/2018/5/layout/IconLeafLabelList"/>
    <dgm:cxn modelId="{7FE3CB1D-D2C4-6B48-8969-AD0FEB157448}" type="presParOf" srcId="{FFF09502-7F69-49C6-811C-18A5C0C059DF}" destId="{E450DE48-4D65-44F5-862A-8AE73388C048}" srcOrd="2" destOrd="0" presId="urn:microsoft.com/office/officeart/2018/5/layout/IconLeafLabelList"/>
    <dgm:cxn modelId="{4C008133-549A-9E43-9EE6-0DFFF5FA14CE}" type="presParOf" srcId="{E450DE48-4D65-44F5-862A-8AE73388C048}" destId="{5F4C869B-A437-49D0-A762-45099E5FF6A3}" srcOrd="0" destOrd="0" presId="urn:microsoft.com/office/officeart/2018/5/layout/IconLeafLabelList"/>
    <dgm:cxn modelId="{C434E46F-A2AE-BA4D-BBF6-0A0F2526191E}" type="presParOf" srcId="{E450DE48-4D65-44F5-862A-8AE73388C048}" destId="{DF11D99F-5D88-4807-A652-09DEC39C142E}" srcOrd="1" destOrd="0" presId="urn:microsoft.com/office/officeart/2018/5/layout/IconLeafLabelList"/>
    <dgm:cxn modelId="{5E765A2B-44F8-3445-B0CB-4097923E4EF7}" type="presParOf" srcId="{E450DE48-4D65-44F5-862A-8AE73388C048}" destId="{D9154696-596D-4FD3-B524-AF527C137ACE}" srcOrd="2" destOrd="0" presId="urn:microsoft.com/office/officeart/2018/5/layout/IconLeafLabelList"/>
    <dgm:cxn modelId="{4648DE4A-103B-BC47-A5ED-320FF5DEC944}" type="presParOf" srcId="{E450DE48-4D65-44F5-862A-8AE73388C048}" destId="{91DA1C8A-76EC-4736-AA6B-D67A89D214E1}" srcOrd="3" destOrd="0" presId="urn:microsoft.com/office/officeart/2018/5/layout/IconLeafLabelList"/>
    <dgm:cxn modelId="{D3D3D44B-2B4C-C54B-B9C0-CCF05B2704E8}" type="presParOf" srcId="{FFF09502-7F69-49C6-811C-18A5C0C059DF}" destId="{4F7C59B5-14B4-41CE-ADA8-ECBEE167E74C}" srcOrd="3" destOrd="0" presId="urn:microsoft.com/office/officeart/2018/5/layout/IconLeafLabelList"/>
    <dgm:cxn modelId="{08E2D614-40F5-914A-B391-523D6C3EF831}" type="presParOf" srcId="{FFF09502-7F69-49C6-811C-18A5C0C059DF}" destId="{BD881E40-C9BC-463E-B4D5-5667B514F9E2}" srcOrd="4" destOrd="0" presId="urn:microsoft.com/office/officeart/2018/5/layout/IconLeafLabelList"/>
    <dgm:cxn modelId="{F54473EA-6CD7-7F48-992C-E10FF4A8B64A}" type="presParOf" srcId="{BD881E40-C9BC-463E-B4D5-5667B514F9E2}" destId="{BB4E796C-FC70-4ED7-836C-8DD79A77C9A9}" srcOrd="0" destOrd="0" presId="urn:microsoft.com/office/officeart/2018/5/layout/IconLeafLabelList"/>
    <dgm:cxn modelId="{770F3E86-5949-B545-A88B-053C51CAD063}" type="presParOf" srcId="{BD881E40-C9BC-463E-B4D5-5667B514F9E2}" destId="{F832EBDC-9B7A-4250-98AB-8330C77AB526}" srcOrd="1" destOrd="0" presId="urn:microsoft.com/office/officeart/2018/5/layout/IconLeafLabelList"/>
    <dgm:cxn modelId="{35DB5765-A417-2146-A27F-D7C6766B34E7}" type="presParOf" srcId="{BD881E40-C9BC-463E-B4D5-5667B514F9E2}" destId="{08A85554-4905-4C94-B033-CD46C9056DE4}" srcOrd="2" destOrd="0" presId="urn:microsoft.com/office/officeart/2018/5/layout/IconLeafLabelList"/>
    <dgm:cxn modelId="{96A058CF-ED4D-7542-B1DA-491351C31956}" type="presParOf" srcId="{BD881E40-C9BC-463E-B4D5-5667B514F9E2}" destId="{BC5F0EB3-FB86-4932-9DC1-FB495FA1376B}"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75700A9-EB8F-4D4F-A466-56C2F8D4C5C8}"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32F3DAA-99A2-4FD8-A3FB-2D6A0BD0C280}">
      <dgm:prSet/>
      <dgm:spPr/>
      <dgm:t>
        <a:bodyPr/>
        <a:lstStyle/>
        <a:p>
          <a:pPr>
            <a:lnSpc>
              <a:spcPct val="100000"/>
            </a:lnSpc>
          </a:pPr>
          <a:r>
            <a:rPr lang="en-US" dirty="0"/>
            <a:t>Behavior is learned, serves a function, and is related to the context in which it occurs.</a:t>
          </a:r>
        </a:p>
      </dgm:t>
    </dgm:pt>
    <dgm:pt modelId="{3C3ACD1A-3F11-418C-AE16-EB171D191D54}" type="parTrans" cxnId="{B0DD2504-94FD-4EEC-A88F-DD78BDAD6E51}">
      <dgm:prSet/>
      <dgm:spPr/>
      <dgm:t>
        <a:bodyPr/>
        <a:lstStyle/>
        <a:p>
          <a:endParaRPr lang="en-US"/>
        </a:p>
      </dgm:t>
    </dgm:pt>
    <dgm:pt modelId="{A8543647-8A4E-408C-B70B-9BF7A843B403}" type="sibTrans" cxnId="{B0DD2504-94FD-4EEC-A88F-DD78BDAD6E51}">
      <dgm:prSet/>
      <dgm:spPr/>
      <dgm:t>
        <a:bodyPr/>
        <a:lstStyle/>
        <a:p>
          <a:endParaRPr lang="en-US"/>
        </a:p>
      </dgm:t>
    </dgm:pt>
    <dgm:pt modelId="{C1C42DB1-AFCA-43F8-B665-A1AC1FDCC62A}">
      <dgm:prSet/>
      <dgm:spPr/>
      <dgm:t>
        <a:bodyPr/>
        <a:lstStyle/>
        <a:p>
          <a:pPr>
            <a:lnSpc>
              <a:spcPct val="100000"/>
            </a:lnSpc>
          </a:pPr>
          <a:r>
            <a:rPr lang="en-US" dirty="0"/>
            <a:t>Understanding function of behavior is one component of DBI and diagnostic behavioral assessment.</a:t>
          </a:r>
        </a:p>
      </dgm:t>
    </dgm:pt>
    <dgm:pt modelId="{F0FB8E51-F296-4A52-9A22-0B6116D5D60A}" type="parTrans" cxnId="{8F7DB28B-CF7E-43F3-9ED7-9C8F8E39ACD9}">
      <dgm:prSet/>
      <dgm:spPr/>
      <dgm:t>
        <a:bodyPr/>
        <a:lstStyle/>
        <a:p>
          <a:endParaRPr lang="en-US"/>
        </a:p>
      </dgm:t>
    </dgm:pt>
    <dgm:pt modelId="{5C86EAD7-06DF-4C2C-8B29-CB4F1D17C590}" type="sibTrans" cxnId="{8F7DB28B-CF7E-43F3-9ED7-9C8F8E39ACD9}">
      <dgm:prSet/>
      <dgm:spPr/>
      <dgm:t>
        <a:bodyPr/>
        <a:lstStyle/>
        <a:p>
          <a:endParaRPr lang="en-US"/>
        </a:p>
      </dgm:t>
    </dgm:pt>
    <dgm:pt modelId="{C18E536E-51A5-4EC0-94A5-49DA5875B705}">
      <dgm:prSet/>
      <dgm:spPr/>
      <dgm:t>
        <a:bodyPr/>
        <a:lstStyle/>
        <a:p>
          <a:pPr>
            <a:lnSpc>
              <a:spcPct val="100000"/>
            </a:lnSpc>
          </a:pPr>
          <a:r>
            <a:rPr lang="en-US" dirty="0"/>
            <a:t>Functions of behavior include access to or avoidance of attention, tasks, activities, or sensory stimulation.</a:t>
          </a:r>
        </a:p>
      </dgm:t>
    </dgm:pt>
    <dgm:pt modelId="{4EF76C27-AADC-47FF-B5C8-70AEECA1D479}" type="parTrans" cxnId="{393DA3D0-0906-4E5E-BDAC-4AE03B802ED2}">
      <dgm:prSet/>
      <dgm:spPr/>
      <dgm:t>
        <a:bodyPr/>
        <a:lstStyle/>
        <a:p>
          <a:endParaRPr lang="en-US"/>
        </a:p>
      </dgm:t>
    </dgm:pt>
    <dgm:pt modelId="{41CBFE1B-454D-4FD0-8219-9CD64EC0B1AD}" type="sibTrans" cxnId="{393DA3D0-0906-4E5E-BDAC-4AE03B802ED2}">
      <dgm:prSet/>
      <dgm:spPr/>
      <dgm:t>
        <a:bodyPr/>
        <a:lstStyle/>
        <a:p>
          <a:endParaRPr lang="en-US"/>
        </a:p>
      </dgm:t>
    </dgm:pt>
    <dgm:pt modelId="{28363B35-E3ED-434F-9C54-EE08D71963D5}" type="pres">
      <dgm:prSet presAssocID="{775700A9-EB8F-4D4F-A466-56C2F8D4C5C8}" presName="root" presStyleCnt="0">
        <dgm:presLayoutVars>
          <dgm:dir/>
          <dgm:resizeHandles val="exact"/>
        </dgm:presLayoutVars>
      </dgm:prSet>
      <dgm:spPr/>
    </dgm:pt>
    <dgm:pt modelId="{1B47A876-F0C1-4ADF-BBCE-FC1F8F8E51C7}" type="pres">
      <dgm:prSet presAssocID="{332F3DAA-99A2-4FD8-A3FB-2D6A0BD0C280}" presName="compNode" presStyleCnt="0"/>
      <dgm:spPr/>
    </dgm:pt>
    <dgm:pt modelId="{10E1D14D-9759-4A1F-9D2C-574C7B1D6227}" type="pres">
      <dgm:prSet presAssocID="{332F3DAA-99A2-4FD8-A3FB-2D6A0BD0C280}" presName="bgRect" presStyleLbl="bgShp" presStyleIdx="0" presStyleCnt="3"/>
      <dgm:spPr/>
    </dgm:pt>
    <dgm:pt modelId="{C9790DED-4C6B-4659-9BED-D5B5A31C14C2}" type="pres">
      <dgm:prSet presAssocID="{332F3DAA-99A2-4FD8-A3FB-2D6A0BD0C28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Head with gears with solid fill"/>
        </a:ext>
      </dgm:extLst>
    </dgm:pt>
    <dgm:pt modelId="{417F8C0E-9401-46CC-816C-ED6D0B39D2C4}" type="pres">
      <dgm:prSet presAssocID="{332F3DAA-99A2-4FD8-A3FB-2D6A0BD0C280}" presName="spaceRect" presStyleCnt="0"/>
      <dgm:spPr/>
    </dgm:pt>
    <dgm:pt modelId="{959E4178-3580-4125-B07E-58CED7F0864F}" type="pres">
      <dgm:prSet presAssocID="{332F3DAA-99A2-4FD8-A3FB-2D6A0BD0C280}" presName="parTx" presStyleLbl="revTx" presStyleIdx="0" presStyleCnt="3">
        <dgm:presLayoutVars>
          <dgm:chMax val="0"/>
          <dgm:chPref val="0"/>
        </dgm:presLayoutVars>
      </dgm:prSet>
      <dgm:spPr/>
    </dgm:pt>
    <dgm:pt modelId="{52FBB284-CB7C-4FC5-82A7-DFF94E55549D}" type="pres">
      <dgm:prSet presAssocID="{A8543647-8A4E-408C-B70B-9BF7A843B403}" presName="sibTrans" presStyleCnt="0"/>
      <dgm:spPr/>
    </dgm:pt>
    <dgm:pt modelId="{7ADB1919-054D-45C7-9962-956FFFAF4098}" type="pres">
      <dgm:prSet presAssocID="{C18E536E-51A5-4EC0-94A5-49DA5875B705}" presName="compNode" presStyleCnt="0"/>
      <dgm:spPr/>
    </dgm:pt>
    <dgm:pt modelId="{A4AEC05A-B8E0-4B86-B49E-195927B44082}" type="pres">
      <dgm:prSet presAssocID="{C18E536E-51A5-4EC0-94A5-49DA5875B705}" presName="bgRect" presStyleLbl="bgShp" presStyleIdx="1" presStyleCnt="3" custLinFactNeighborX="-2176" custLinFactNeighborY="1798"/>
      <dgm:spPr/>
    </dgm:pt>
    <dgm:pt modelId="{9F8358FF-FA5F-4D2A-A8F5-9D7E76CBA69B}" type="pres">
      <dgm:prSet presAssocID="{C18E536E-51A5-4EC0-94A5-49DA5875B70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User with solid fill"/>
        </a:ext>
      </dgm:extLst>
    </dgm:pt>
    <dgm:pt modelId="{05F465A7-0BDA-40D6-B72A-A293D91309C2}" type="pres">
      <dgm:prSet presAssocID="{C18E536E-51A5-4EC0-94A5-49DA5875B705}" presName="spaceRect" presStyleCnt="0"/>
      <dgm:spPr/>
    </dgm:pt>
    <dgm:pt modelId="{F9F9C52E-2C58-4725-B6D6-153FF6AABC7B}" type="pres">
      <dgm:prSet presAssocID="{C18E536E-51A5-4EC0-94A5-49DA5875B705}" presName="parTx" presStyleLbl="revTx" presStyleIdx="1" presStyleCnt="3">
        <dgm:presLayoutVars>
          <dgm:chMax val="0"/>
          <dgm:chPref val="0"/>
        </dgm:presLayoutVars>
      </dgm:prSet>
      <dgm:spPr/>
    </dgm:pt>
    <dgm:pt modelId="{3F829ED9-BD59-C443-9D3B-B8286F257112}" type="pres">
      <dgm:prSet presAssocID="{41CBFE1B-454D-4FD0-8219-9CD64EC0B1AD}" presName="sibTrans" presStyleCnt="0"/>
      <dgm:spPr/>
    </dgm:pt>
    <dgm:pt modelId="{213E630B-5E7B-4AD4-9D22-AC729F7F5D53}" type="pres">
      <dgm:prSet presAssocID="{C1C42DB1-AFCA-43F8-B665-A1AC1FDCC62A}" presName="compNode" presStyleCnt="0"/>
      <dgm:spPr/>
    </dgm:pt>
    <dgm:pt modelId="{EFFBFAAF-07D5-430D-B663-5E5F462537D9}" type="pres">
      <dgm:prSet presAssocID="{C1C42DB1-AFCA-43F8-B665-A1AC1FDCC62A}" presName="bgRect" presStyleLbl="bgShp" presStyleIdx="2" presStyleCnt="3"/>
      <dgm:spPr/>
    </dgm:pt>
    <dgm:pt modelId="{00CDCFFD-BA38-48C8-AEA6-A1FE1F5369E6}" type="pres">
      <dgm:prSet presAssocID="{C1C42DB1-AFCA-43F8-B665-A1AC1FDCC62A}" presName="iconRect" presStyleLbl="node1" presStyleIdx="2" presStyleCnt="3" custAng="0"/>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Clipboard Mixed with solid fill"/>
        </a:ext>
      </dgm:extLst>
    </dgm:pt>
    <dgm:pt modelId="{C9C2F9C1-FE7A-41FE-A9A4-E526637DB05B}" type="pres">
      <dgm:prSet presAssocID="{C1C42DB1-AFCA-43F8-B665-A1AC1FDCC62A}" presName="spaceRect" presStyleCnt="0"/>
      <dgm:spPr/>
    </dgm:pt>
    <dgm:pt modelId="{FB927E8B-3615-4AE4-92B9-C3C24ACD427F}" type="pres">
      <dgm:prSet presAssocID="{C1C42DB1-AFCA-43F8-B665-A1AC1FDCC62A}" presName="parTx" presStyleLbl="revTx" presStyleIdx="2" presStyleCnt="3">
        <dgm:presLayoutVars>
          <dgm:chMax val="0"/>
          <dgm:chPref val="0"/>
        </dgm:presLayoutVars>
      </dgm:prSet>
      <dgm:spPr/>
    </dgm:pt>
  </dgm:ptLst>
  <dgm:cxnLst>
    <dgm:cxn modelId="{B0DD2504-94FD-4EEC-A88F-DD78BDAD6E51}" srcId="{775700A9-EB8F-4D4F-A466-56C2F8D4C5C8}" destId="{332F3DAA-99A2-4FD8-A3FB-2D6A0BD0C280}" srcOrd="0" destOrd="0" parTransId="{3C3ACD1A-3F11-418C-AE16-EB171D191D54}" sibTransId="{A8543647-8A4E-408C-B70B-9BF7A843B403}"/>
    <dgm:cxn modelId="{68B35663-C88A-374E-9A8E-2A2F0A8B6C0E}" type="presOf" srcId="{C1C42DB1-AFCA-43F8-B665-A1AC1FDCC62A}" destId="{FB927E8B-3615-4AE4-92B9-C3C24ACD427F}" srcOrd="0" destOrd="0" presId="urn:microsoft.com/office/officeart/2018/2/layout/IconVerticalSolidList"/>
    <dgm:cxn modelId="{8F7DB28B-CF7E-43F3-9ED7-9C8F8E39ACD9}" srcId="{775700A9-EB8F-4D4F-A466-56C2F8D4C5C8}" destId="{C1C42DB1-AFCA-43F8-B665-A1AC1FDCC62A}" srcOrd="2" destOrd="0" parTransId="{F0FB8E51-F296-4A52-9A22-0B6116D5D60A}" sibTransId="{5C86EAD7-06DF-4C2C-8B29-CB4F1D17C590}"/>
    <dgm:cxn modelId="{31924CA5-DB4B-41C0-B91E-3840A7EF7E93}" type="presOf" srcId="{775700A9-EB8F-4D4F-A466-56C2F8D4C5C8}" destId="{28363B35-E3ED-434F-9C54-EE08D71963D5}" srcOrd="0" destOrd="0" presId="urn:microsoft.com/office/officeart/2018/2/layout/IconVerticalSolidList"/>
    <dgm:cxn modelId="{402A1CAF-FFC6-FF43-9E38-5A7D8B147D81}" type="presOf" srcId="{332F3DAA-99A2-4FD8-A3FB-2D6A0BD0C280}" destId="{959E4178-3580-4125-B07E-58CED7F0864F}" srcOrd="0" destOrd="0" presId="urn:microsoft.com/office/officeart/2018/2/layout/IconVerticalSolidList"/>
    <dgm:cxn modelId="{393DA3D0-0906-4E5E-BDAC-4AE03B802ED2}" srcId="{775700A9-EB8F-4D4F-A466-56C2F8D4C5C8}" destId="{C18E536E-51A5-4EC0-94A5-49DA5875B705}" srcOrd="1" destOrd="0" parTransId="{4EF76C27-AADC-47FF-B5C8-70AEECA1D479}" sibTransId="{41CBFE1B-454D-4FD0-8219-9CD64EC0B1AD}"/>
    <dgm:cxn modelId="{D4A1C4D8-E0AC-A84B-B14B-66F86A4C372C}" type="presOf" srcId="{C18E536E-51A5-4EC0-94A5-49DA5875B705}" destId="{F9F9C52E-2C58-4725-B6D6-153FF6AABC7B}" srcOrd="0" destOrd="0" presId="urn:microsoft.com/office/officeart/2018/2/layout/IconVerticalSolidList"/>
    <dgm:cxn modelId="{B8DA6B3C-6222-924E-82A8-CE74A6D5CCDB}" type="presParOf" srcId="{28363B35-E3ED-434F-9C54-EE08D71963D5}" destId="{1B47A876-F0C1-4ADF-BBCE-FC1F8F8E51C7}" srcOrd="0" destOrd="0" presId="urn:microsoft.com/office/officeart/2018/2/layout/IconVerticalSolidList"/>
    <dgm:cxn modelId="{33C0D776-7F37-3845-A6D1-8DDF2E159007}" type="presParOf" srcId="{1B47A876-F0C1-4ADF-BBCE-FC1F8F8E51C7}" destId="{10E1D14D-9759-4A1F-9D2C-574C7B1D6227}" srcOrd="0" destOrd="0" presId="urn:microsoft.com/office/officeart/2018/2/layout/IconVerticalSolidList"/>
    <dgm:cxn modelId="{E6809CC6-17C6-114A-89AE-CF8290226D29}" type="presParOf" srcId="{1B47A876-F0C1-4ADF-BBCE-FC1F8F8E51C7}" destId="{C9790DED-4C6B-4659-9BED-D5B5A31C14C2}" srcOrd="1" destOrd="0" presId="urn:microsoft.com/office/officeart/2018/2/layout/IconVerticalSolidList"/>
    <dgm:cxn modelId="{A13F8926-B7E2-1145-9A5A-9F23FAD5EA7E}" type="presParOf" srcId="{1B47A876-F0C1-4ADF-BBCE-FC1F8F8E51C7}" destId="{417F8C0E-9401-46CC-816C-ED6D0B39D2C4}" srcOrd="2" destOrd="0" presId="urn:microsoft.com/office/officeart/2018/2/layout/IconVerticalSolidList"/>
    <dgm:cxn modelId="{C564601F-AEE1-6340-951D-16C569FF9146}" type="presParOf" srcId="{1B47A876-F0C1-4ADF-BBCE-FC1F8F8E51C7}" destId="{959E4178-3580-4125-B07E-58CED7F0864F}" srcOrd="3" destOrd="0" presId="urn:microsoft.com/office/officeart/2018/2/layout/IconVerticalSolidList"/>
    <dgm:cxn modelId="{15511CD4-6C50-C84A-AAD9-5934687EE81B}" type="presParOf" srcId="{28363B35-E3ED-434F-9C54-EE08D71963D5}" destId="{52FBB284-CB7C-4FC5-82A7-DFF94E55549D}" srcOrd="1" destOrd="0" presId="urn:microsoft.com/office/officeart/2018/2/layout/IconVerticalSolidList"/>
    <dgm:cxn modelId="{CF4EEB15-BAB8-864B-84AE-4F053BB5648E}" type="presParOf" srcId="{28363B35-E3ED-434F-9C54-EE08D71963D5}" destId="{7ADB1919-054D-45C7-9962-956FFFAF4098}" srcOrd="2" destOrd="0" presId="urn:microsoft.com/office/officeart/2018/2/layout/IconVerticalSolidList"/>
    <dgm:cxn modelId="{FF1C62BE-9C00-0349-8FE5-68A631C21E1C}" type="presParOf" srcId="{7ADB1919-054D-45C7-9962-956FFFAF4098}" destId="{A4AEC05A-B8E0-4B86-B49E-195927B44082}" srcOrd="0" destOrd="0" presId="urn:microsoft.com/office/officeart/2018/2/layout/IconVerticalSolidList"/>
    <dgm:cxn modelId="{6223173B-49D4-AB42-8FCA-4102CA325354}" type="presParOf" srcId="{7ADB1919-054D-45C7-9962-956FFFAF4098}" destId="{9F8358FF-FA5F-4D2A-A8F5-9D7E76CBA69B}" srcOrd="1" destOrd="0" presId="urn:microsoft.com/office/officeart/2018/2/layout/IconVerticalSolidList"/>
    <dgm:cxn modelId="{0588E961-196C-4D43-8C4A-7639D49B1D00}" type="presParOf" srcId="{7ADB1919-054D-45C7-9962-956FFFAF4098}" destId="{05F465A7-0BDA-40D6-B72A-A293D91309C2}" srcOrd="2" destOrd="0" presId="urn:microsoft.com/office/officeart/2018/2/layout/IconVerticalSolidList"/>
    <dgm:cxn modelId="{17463FB7-5F0A-FA42-B256-74792BB61C17}" type="presParOf" srcId="{7ADB1919-054D-45C7-9962-956FFFAF4098}" destId="{F9F9C52E-2C58-4725-B6D6-153FF6AABC7B}" srcOrd="3" destOrd="0" presId="urn:microsoft.com/office/officeart/2018/2/layout/IconVerticalSolidList"/>
    <dgm:cxn modelId="{5CB02816-DB92-C640-8B8B-5AF5E3AA02CC}" type="presParOf" srcId="{28363B35-E3ED-434F-9C54-EE08D71963D5}" destId="{3F829ED9-BD59-C443-9D3B-B8286F257112}" srcOrd="3" destOrd="0" presId="urn:microsoft.com/office/officeart/2018/2/layout/IconVerticalSolidList"/>
    <dgm:cxn modelId="{A7F07460-7A60-6C40-98CA-392446F23041}" type="presParOf" srcId="{28363B35-E3ED-434F-9C54-EE08D71963D5}" destId="{213E630B-5E7B-4AD4-9D22-AC729F7F5D53}" srcOrd="4" destOrd="0" presId="urn:microsoft.com/office/officeart/2018/2/layout/IconVerticalSolidList"/>
    <dgm:cxn modelId="{2E73CF15-B430-C74A-A640-4267C73AF4BA}" type="presParOf" srcId="{213E630B-5E7B-4AD4-9D22-AC729F7F5D53}" destId="{EFFBFAAF-07D5-430D-B663-5E5F462537D9}" srcOrd="0" destOrd="0" presId="urn:microsoft.com/office/officeart/2018/2/layout/IconVerticalSolidList"/>
    <dgm:cxn modelId="{0F163C0B-A19C-4A49-8D1B-04DB38A9C091}" type="presParOf" srcId="{213E630B-5E7B-4AD4-9D22-AC729F7F5D53}" destId="{00CDCFFD-BA38-48C8-AEA6-A1FE1F5369E6}" srcOrd="1" destOrd="0" presId="urn:microsoft.com/office/officeart/2018/2/layout/IconVerticalSolidList"/>
    <dgm:cxn modelId="{17546FA7-9CE7-F640-A966-7A6AECC39FF4}" type="presParOf" srcId="{213E630B-5E7B-4AD4-9D22-AC729F7F5D53}" destId="{C9C2F9C1-FE7A-41FE-A9A4-E526637DB05B}" srcOrd="2" destOrd="0" presId="urn:microsoft.com/office/officeart/2018/2/layout/IconVerticalSolidList"/>
    <dgm:cxn modelId="{4B101F80-5A77-AB42-86F5-A3E0CB9F5F40}" type="presParOf" srcId="{213E630B-5E7B-4AD4-9D22-AC729F7F5D53}" destId="{FB927E8B-3615-4AE4-92B9-C3C24ACD427F}"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62C85FC-90E3-49B7-9CB2-53C75B93F67B}" type="doc">
      <dgm:prSet loTypeId="urn:microsoft.com/office/officeart/2005/8/layout/vProcess5" loCatId="process" qsTypeId="urn:microsoft.com/office/officeart/2005/8/quickstyle/simple5" qsCatId="simple" csTypeId="urn:microsoft.com/office/officeart/2005/8/colors/accent2_2" csCatId="accent2" phldr="1"/>
      <dgm:spPr/>
      <dgm:t>
        <a:bodyPr/>
        <a:lstStyle/>
        <a:p>
          <a:endParaRPr lang="en-US"/>
        </a:p>
      </dgm:t>
    </dgm:pt>
    <dgm:pt modelId="{C68B10FA-6E30-4122-B446-13AEAADC5D2B}">
      <dgm:prSet/>
      <dgm:spPr/>
      <dgm:t>
        <a:bodyPr/>
        <a:lstStyle/>
        <a:p>
          <a:r>
            <a:rPr lang="en-US" dirty="0"/>
            <a:t>Children engage in behavior to “get” or “avoid” something.</a:t>
          </a:r>
        </a:p>
      </dgm:t>
    </dgm:pt>
    <dgm:pt modelId="{08C65B7A-F053-42B2-A1CC-2B533816BF0C}" type="parTrans" cxnId="{FCA7F530-2BD1-49B0-95D3-698716FA5B9A}">
      <dgm:prSet/>
      <dgm:spPr/>
      <dgm:t>
        <a:bodyPr/>
        <a:lstStyle/>
        <a:p>
          <a:endParaRPr lang="en-US"/>
        </a:p>
      </dgm:t>
    </dgm:pt>
    <dgm:pt modelId="{CE507392-6FFA-4C85-A0CA-58FEE934DC3D}" type="sibTrans" cxnId="{FCA7F530-2BD1-49B0-95D3-698716FA5B9A}">
      <dgm:prSet/>
      <dgm:spPr/>
      <dgm:t>
        <a:bodyPr/>
        <a:lstStyle/>
        <a:p>
          <a:endParaRPr lang="en-US" dirty="0"/>
        </a:p>
      </dgm:t>
    </dgm:pt>
    <dgm:pt modelId="{8DAC4BAC-9431-472F-B0A3-67883CD0C788}">
      <dgm:prSet/>
      <dgm:spPr/>
      <dgm:t>
        <a:bodyPr/>
        <a:lstStyle/>
        <a:p>
          <a:r>
            <a:rPr lang="en-US" dirty="0"/>
            <a:t>Determining what the student is trying to get or avoid is determined by observing what happens prior to and immediately after the behavior.</a:t>
          </a:r>
        </a:p>
      </dgm:t>
    </dgm:pt>
    <dgm:pt modelId="{455ED7E4-5E2B-4259-B07C-14234652BBEC}" type="parTrans" cxnId="{C20111F1-797A-4250-A265-F92BCA635700}">
      <dgm:prSet/>
      <dgm:spPr/>
      <dgm:t>
        <a:bodyPr/>
        <a:lstStyle/>
        <a:p>
          <a:endParaRPr lang="en-US"/>
        </a:p>
      </dgm:t>
    </dgm:pt>
    <dgm:pt modelId="{81F7F1DD-65EE-40A5-8C97-D8AF07775DB7}" type="sibTrans" cxnId="{C20111F1-797A-4250-A265-F92BCA635700}">
      <dgm:prSet/>
      <dgm:spPr/>
      <dgm:t>
        <a:bodyPr/>
        <a:lstStyle/>
        <a:p>
          <a:endParaRPr lang="en-US"/>
        </a:p>
      </dgm:t>
    </dgm:pt>
    <dgm:pt modelId="{577DB1CF-308D-C24E-8A4D-7F0A48EE41BE}" type="pres">
      <dgm:prSet presAssocID="{262C85FC-90E3-49B7-9CB2-53C75B93F67B}" presName="outerComposite" presStyleCnt="0">
        <dgm:presLayoutVars>
          <dgm:chMax val="5"/>
          <dgm:dir/>
          <dgm:resizeHandles val="exact"/>
        </dgm:presLayoutVars>
      </dgm:prSet>
      <dgm:spPr/>
    </dgm:pt>
    <dgm:pt modelId="{5C4464E8-5B28-2448-A2A7-2288D74271D4}" type="pres">
      <dgm:prSet presAssocID="{262C85FC-90E3-49B7-9CB2-53C75B93F67B}" presName="dummyMaxCanvas" presStyleCnt="0">
        <dgm:presLayoutVars/>
      </dgm:prSet>
      <dgm:spPr/>
    </dgm:pt>
    <dgm:pt modelId="{16EDD49C-1C21-994F-A588-DA1935964ED2}" type="pres">
      <dgm:prSet presAssocID="{262C85FC-90E3-49B7-9CB2-53C75B93F67B}" presName="TwoNodes_1" presStyleLbl="node1" presStyleIdx="0" presStyleCnt="2" custLinFactNeighborX="-1137" custLinFactNeighborY="-3058">
        <dgm:presLayoutVars>
          <dgm:bulletEnabled val="1"/>
        </dgm:presLayoutVars>
      </dgm:prSet>
      <dgm:spPr/>
    </dgm:pt>
    <dgm:pt modelId="{01BD471F-3B86-3F49-A2BA-01C7F73FA235}" type="pres">
      <dgm:prSet presAssocID="{262C85FC-90E3-49B7-9CB2-53C75B93F67B}" presName="TwoNodes_2" presStyleLbl="node1" presStyleIdx="1" presStyleCnt="2">
        <dgm:presLayoutVars>
          <dgm:bulletEnabled val="1"/>
        </dgm:presLayoutVars>
      </dgm:prSet>
      <dgm:spPr/>
    </dgm:pt>
    <dgm:pt modelId="{ADA0466E-35A3-D94B-823B-3178E455F995}" type="pres">
      <dgm:prSet presAssocID="{262C85FC-90E3-49B7-9CB2-53C75B93F67B}" presName="TwoConn_1-2" presStyleLbl="fgAccFollowNode1" presStyleIdx="0" presStyleCnt="1">
        <dgm:presLayoutVars>
          <dgm:bulletEnabled val="1"/>
        </dgm:presLayoutVars>
      </dgm:prSet>
      <dgm:spPr/>
    </dgm:pt>
    <dgm:pt modelId="{4CC9F2E1-6CDC-3B43-90C9-1C713963ACA5}" type="pres">
      <dgm:prSet presAssocID="{262C85FC-90E3-49B7-9CB2-53C75B93F67B}" presName="TwoNodes_1_text" presStyleLbl="node1" presStyleIdx="1" presStyleCnt="2">
        <dgm:presLayoutVars>
          <dgm:bulletEnabled val="1"/>
        </dgm:presLayoutVars>
      </dgm:prSet>
      <dgm:spPr/>
    </dgm:pt>
    <dgm:pt modelId="{A57D8FB1-7EC4-EF44-9E9B-0920DFAD75F3}" type="pres">
      <dgm:prSet presAssocID="{262C85FC-90E3-49B7-9CB2-53C75B93F67B}" presName="TwoNodes_2_text" presStyleLbl="node1" presStyleIdx="1" presStyleCnt="2">
        <dgm:presLayoutVars>
          <dgm:bulletEnabled val="1"/>
        </dgm:presLayoutVars>
      </dgm:prSet>
      <dgm:spPr/>
    </dgm:pt>
  </dgm:ptLst>
  <dgm:cxnLst>
    <dgm:cxn modelId="{FCA7F530-2BD1-49B0-95D3-698716FA5B9A}" srcId="{262C85FC-90E3-49B7-9CB2-53C75B93F67B}" destId="{C68B10FA-6E30-4122-B446-13AEAADC5D2B}" srcOrd="0" destOrd="0" parTransId="{08C65B7A-F053-42B2-A1CC-2B533816BF0C}" sibTransId="{CE507392-6FFA-4C85-A0CA-58FEE934DC3D}"/>
    <dgm:cxn modelId="{F677F547-5D96-574C-A76C-1EF757A21F08}" type="presOf" srcId="{8DAC4BAC-9431-472F-B0A3-67883CD0C788}" destId="{01BD471F-3B86-3F49-A2BA-01C7F73FA235}" srcOrd="0" destOrd="0" presId="urn:microsoft.com/office/officeart/2005/8/layout/vProcess5"/>
    <dgm:cxn modelId="{76A4DD73-893A-2145-B976-31028643117E}" type="presOf" srcId="{8DAC4BAC-9431-472F-B0A3-67883CD0C788}" destId="{A57D8FB1-7EC4-EF44-9E9B-0920DFAD75F3}" srcOrd="1" destOrd="0" presId="urn:microsoft.com/office/officeart/2005/8/layout/vProcess5"/>
    <dgm:cxn modelId="{F022615A-77E6-C441-B31F-FD553DBCAED5}" type="presOf" srcId="{262C85FC-90E3-49B7-9CB2-53C75B93F67B}" destId="{577DB1CF-308D-C24E-8A4D-7F0A48EE41BE}" srcOrd="0" destOrd="0" presId="urn:microsoft.com/office/officeart/2005/8/layout/vProcess5"/>
    <dgm:cxn modelId="{6954FE8F-DF1E-2445-9BC7-E99B0D5834AA}" type="presOf" srcId="{C68B10FA-6E30-4122-B446-13AEAADC5D2B}" destId="{16EDD49C-1C21-994F-A588-DA1935964ED2}" srcOrd="0" destOrd="0" presId="urn:microsoft.com/office/officeart/2005/8/layout/vProcess5"/>
    <dgm:cxn modelId="{021DE3EF-8D99-8648-AE1C-8A3D2C9EDFAA}" type="presOf" srcId="{C68B10FA-6E30-4122-B446-13AEAADC5D2B}" destId="{4CC9F2E1-6CDC-3B43-90C9-1C713963ACA5}" srcOrd="1" destOrd="0" presId="urn:microsoft.com/office/officeart/2005/8/layout/vProcess5"/>
    <dgm:cxn modelId="{C20111F1-797A-4250-A265-F92BCA635700}" srcId="{262C85FC-90E3-49B7-9CB2-53C75B93F67B}" destId="{8DAC4BAC-9431-472F-B0A3-67883CD0C788}" srcOrd="1" destOrd="0" parTransId="{455ED7E4-5E2B-4259-B07C-14234652BBEC}" sibTransId="{81F7F1DD-65EE-40A5-8C97-D8AF07775DB7}"/>
    <dgm:cxn modelId="{5D4B5BF6-9D27-6B4A-A9C6-EBC182CF72DB}" type="presOf" srcId="{CE507392-6FFA-4C85-A0CA-58FEE934DC3D}" destId="{ADA0466E-35A3-D94B-823B-3178E455F995}" srcOrd="0" destOrd="0" presId="urn:microsoft.com/office/officeart/2005/8/layout/vProcess5"/>
    <dgm:cxn modelId="{D3EB251D-76EE-D24B-BBF0-4F7D7D271D84}" type="presParOf" srcId="{577DB1CF-308D-C24E-8A4D-7F0A48EE41BE}" destId="{5C4464E8-5B28-2448-A2A7-2288D74271D4}" srcOrd="0" destOrd="0" presId="urn:microsoft.com/office/officeart/2005/8/layout/vProcess5"/>
    <dgm:cxn modelId="{6911D5CE-FF6D-554F-B6F2-BC5F0CC293C6}" type="presParOf" srcId="{577DB1CF-308D-C24E-8A4D-7F0A48EE41BE}" destId="{16EDD49C-1C21-994F-A588-DA1935964ED2}" srcOrd="1" destOrd="0" presId="urn:microsoft.com/office/officeart/2005/8/layout/vProcess5"/>
    <dgm:cxn modelId="{3EFE1F76-B61A-3E44-8124-7AC9DDEDE375}" type="presParOf" srcId="{577DB1CF-308D-C24E-8A4D-7F0A48EE41BE}" destId="{01BD471F-3B86-3F49-A2BA-01C7F73FA235}" srcOrd="2" destOrd="0" presId="urn:microsoft.com/office/officeart/2005/8/layout/vProcess5"/>
    <dgm:cxn modelId="{33854FA3-A722-2847-BABB-CAF936B90C2C}" type="presParOf" srcId="{577DB1CF-308D-C24E-8A4D-7F0A48EE41BE}" destId="{ADA0466E-35A3-D94B-823B-3178E455F995}" srcOrd="3" destOrd="0" presId="urn:microsoft.com/office/officeart/2005/8/layout/vProcess5"/>
    <dgm:cxn modelId="{6703E8DC-7526-E544-ACD2-FB936B12A0D2}" type="presParOf" srcId="{577DB1CF-308D-C24E-8A4D-7F0A48EE41BE}" destId="{4CC9F2E1-6CDC-3B43-90C9-1C713963ACA5}" srcOrd="4" destOrd="0" presId="urn:microsoft.com/office/officeart/2005/8/layout/vProcess5"/>
    <dgm:cxn modelId="{91422EA1-8AAD-F948-B88F-7B0ABEA41E60}" type="presParOf" srcId="{577DB1CF-308D-C24E-8A4D-7F0A48EE41BE}" destId="{A57D8FB1-7EC4-EF44-9E9B-0920DFAD75F3}" srcOrd="5"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F6B64AE-C93F-4D69-9D80-8F777DB84706}" type="doc">
      <dgm:prSet loTypeId="urn:microsoft.com/office/officeart/2005/8/layout/process1" loCatId="process" qsTypeId="urn:microsoft.com/office/officeart/2005/8/quickstyle/simple1" qsCatId="simple" csTypeId="urn:microsoft.com/office/officeart/2005/8/colors/accent1_2" csCatId="accent1" phldr="1"/>
      <dgm:spPr/>
    </dgm:pt>
    <dgm:pt modelId="{18D29CE6-334C-412B-97FB-8E4064F669C0}">
      <dgm:prSet phldrT="[Text]"/>
      <dgm:spPr/>
      <dgm:t>
        <a:bodyPr/>
        <a:lstStyle/>
        <a:p>
          <a:r>
            <a:rPr lang="en-US" dirty="0"/>
            <a:t>A</a:t>
          </a:r>
        </a:p>
      </dgm:t>
    </dgm:pt>
    <dgm:pt modelId="{A61C6285-56BD-4389-8118-8547CD50621E}" type="parTrans" cxnId="{2EBB5033-F2BF-4756-814C-6E75F35E2C14}">
      <dgm:prSet/>
      <dgm:spPr/>
      <dgm:t>
        <a:bodyPr/>
        <a:lstStyle/>
        <a:p>
          <a:endParaRPr lang="en-US"/>
        </a:p>
      </dgm:t>
    </dgm:pt>
    <dgm:pt modelId="{7ED09DDD-A1D6-40FC-8721-4DF58822789D}" type="sibTrans" cxnId="{2EBB5033-F2BF-4756-814C-6E75F35E2C14}">
      <dgm:prSet/>
      <dgm:spPr/>
      <dgm:t>
        <a:bodyPr/>
        <a:lstStyle/>
        <a:p>
          <a:endParaRPr lang="en-US" dirty="0"/>
        </a:p>
      </dgm:t>
    </dgm:pt>
    <dgm:pt modelId="{CC292004-0025-401E-BBD4-2BF3F7818BE3}">
      <dgm:prSet phldrT="[Text]"/>
      <dgm:spPr/>
      <dgm:t>
        <a:bodyPr/>
        <a:lstStyle/>
        <a:p>
          <a:r>
            <a:rPr lang="en-US" dirty="0"/>
            <a:t>B</a:t>
          </a:r>
        </a:p>
      </dgm:t>
    </dgm:pt>
    <dgm:pt modelId="{AF8B0634-B454-455E-AD52-F42B5512E272}" type="parTrans" cxnId="{20AA7DAC-56E2-42E7-AEF1-2AB8193482B0}">
      <dgm:prSet/>
      <dgm:spPr/>
      <dgm:t>
        <a:bodyPr/>
        <a:lstStyle/>
        <a:p>
          <a:endParaRPr lang="en-US"/>
        </a:p>
      </dgm:t>
    </dgm:pt>
    <dgm:pt modelId="{CCFF1E39-92B9-4312-8D47-36C430223116}" type="sibTrans" cxnId="{20AA7DAC-56E2-42E7-AEF1-2AB8193482B0}">
      <dgm:prSet/>
      <dgm:spPr/>
      <dgm:t>
        <a:bodyPr/>
        <a:lstStyle/>
        <a:p>
          <a:endParaRPr lang="en-US" dirty="0"/>
        </a:p>
      </dgm:t>
    </dgm:pt>
    <dgm:pt modelId="{3B4A6403-200C-4FB5-BE9B-976B666DB0DF}">
      <dgm:prSet phldrT="[Text]"/>
      <dgm:spPr/>
      <dgm:t>
        <a:bodyPr/>
        <a:lstStyle/>
        <a:p>
          <a:r>
            <a:rPr lang="en-US" dirty="0"/>
            <a:t>C</a:t>
          </a:r>
        </a:p>
      </dgm:t>
    </dgm:pt>
    <dgm:pt modelId="{F8A4A981-206E-4BEF-9E57-21A18A58456B}" type="parTrans" cxnId="{7CA518EB-74FE-40FA-BA8A-B6B920BB6722}">
      <dgm:prSet/>
      <dgm:spPr/>
      <dgm:t>
        <a:bodyPr/>
        <a:lstStyle/>
        <a:p>
          <a:endParaRPr lang="en-US"/>
        </a:p>
      </dgm:t>
    </dgm:pt>
    <dgm:pt modelId="{2FC7A332-15E5-4788-AB1D-7863F52AD642}" type="sibTrans" cxnId="{7CA518EB-74FE-40FA-BA8A-B6B920BB6722}">
      <dgm:prSet/>
      <dgm:spPr/>
      <dgm:t>
        <a:bodyPr/>
        <a:lstStyle/>
        <a:p>
          <a:endParaRPr lang="en-US"/>
        </a:p>
      </dgm:t>
    </dgm:pt>
    <dgm:pt modelId="{B00AE628-6FEB-4698-B3B4-F1E7B62E2122}" type="pres">
      <dgm:prSet presAssocID="{6F6B64AE-C93F-4D69-9D80-8F777DB84706}" presName="Name0" presStyleCnt="0">
        <dgm:presLayoutVars>
          <dgm:dir/>
          <dgm:resizeHandles val="exact"/>
        </dgm:presLayoutVars>
      </dgm:prSet>
      <dgm:spPr/>
    </dgm:pt>
    <dgm:pt modelId="{D1B28D99-E09E-469B-AE3B-AD877085AEC1}" type="pres">
      <dgm:prSet presAssocID="{18D29CE6-334C-412B-97FB-8E4064F669C0}" presName="node" presStyleLbl="node1" presStyleIdx="0" presStyleCnt="3">
        <dgm:presLayoutVars>
          <dgm:bulletEnabled val="1"/>
        </dgm:presLayoutVars>
      </dgm:prSet>
      <dgm:spPr/>
    </dgm:pt>
    <dgm:pt modelId="{4AFD96A3-2155-439C-92F5-D9FDA74F4398}" type="pres">
      <dgm:prSet presAssocID="{7ED09DDD-A1D6-40FC-8721-4DF58822789D}" presName="sibTrans" presStyleLbl="sibTrans2D1" presStyleIdx="0" presStyleCnt="2"/>
      <dgm:spPr/>
    </dgm:pt>
    <dgm:pt modelId="{CE62E357-48FC-4D7D-994B-F81DE97FACE0}" type="pres">
      <dgm:prSet presAssocID="{7ED09DDD-A1D6-40FC-8721-4DF58822789D}" presName="connectorText" presStyleLbl="sibTrans2D1" presStyleIdx="0" presStyleCnt="2"/>
      <dgm:spPr/>
    </dgm:pt>
    <dgm:pt modelId="{A52504C9-69FF-4C7E-B02A-26532A66EE86}" type="pres">
      <dgm:prSet presAssocID="{CC292004-0025-401E-BBD4-2BF3F7818BE3}" presName="node" presStyleLbl="node1" presStyleIdx="1" presStyleCnt="3">
        <dgm:presLayoutVars>
          <dgm:bulletEnabled val="1"/>
        </dgm:presLayoutVars>
      </dgm:prSet>
      <dgm:spPr/>
    </dgm:pt>
    <dgm:pt modelId="{69C27FDD-07A4-463E-BB68-8D301D3B4DCB}" type="pres">
      <dgm:prSet presAssocID="{CCFF1E39-92B9-4312-8D47-36C430223116}" presName="sibTrans" presStyleLbl="sibTrans2D1" presStyleIdx="1" presStyleCnt="2"/>
      <dgm:spPr/>
    </dgm:pt>
    <dgm:pt modelId="{8DB7B15E-6E0A-415F-B3C7-04A124582B17}" type="pres">
      <dgm:prSet presAssocID="{CCFF1E39-92B9-4312-8D47-36C430223116}" presName="connectorText" presStyleLbl="sibTrans2D1" presStyleIdx="1" presStyleCnt="2"/>
      <dgm:spPr/>
    </dgm:pt>
    <dgm:pt modelId="{EB458EE1-EF1A-4490-B09A-96BBE048EB2D}" type="pres">
      <dgm:prSet presAssocID="{3B4A6403-200C-4FB5-BE9B-976B666DB0DF}" presName="node" presStyleLbl="node1" presStyleIdx="2" presStyleCnt="3">
        <dgm:presLayoutVars>
          <dgm:bulletEnabled val="1"/>
        </dgm:presLayoutVars>
      </dgm:prSet>
      <dgm:spPr/>
    </dgm:pt>
  </dgm:ptLst>
  <dgm:cxnLst>
    <dgm:cxn modelId="{2EBB5033-F2BF-4756-814C-6E75F35E2C14}" srcId="{6F6B64AE-C93F-4D69-9D80-8F777DB84706}" destId="{18D29CE6-334C-412B-97FB-8E4064F669C0}" srcOrd="0" destOrd="0" parTransId="{A61C6285-56BD-4389-8118-8547CD50621E}" sibTransId="{7ED09DDD-A1D6-40FC-8721-4DF58822789D}"/>
    <dgm:cxn modelId="{76DD994C-0FB5-4FE4-B36E-BA3515165681}" type="presOf" srcId="{CCFF1E39-92B9-4312-8D47-36C430223116}" destId="{69C27FDD-07A4-463E-BB68-8D301D3B4DCB}" srcOrd="0" destOrd="0" presId="urn:microsoft.com/office/officeart/2005/8/layout/process1"/>
    <dgm:cxn modelId="{99100E91-A1D9-4AAE-8310-CAE9CB690D20}" type="presOf" srcId="{3B4A6403-200C-4FB5-BE9B-976B666DB0DF}" destId="{EB458EE1-EF1A-4490-B09A-96BBE048EB2D}" srcOrd="0" destOrd="0" presId="urn:microsoft.com/office/officeart/2005/8/layout/process1"/>
    <dgm:cxn modelId="{549EC694-07D6-4204-B0CB-0CDECDA8B3E9}" type="presOf" srcId="{18D29CE6-334C-412B-97FB-8E4064F669C0}" destId="{D1B28D99-E09E-469B-AE3B-AD877085AEC1}" srcOrd="0" destOrd="0" presId="urn:microsoft.com/office/officeart/2005/8/layout/process1"/>
    <dgm:cxn modelId="{B185BB97-1CD7-465D-97F5-0D3913106E59}" type="presOf" srcId="{6F6B64AE-C93F-4D69-9D80-8F777DB84706}" destId="{B00AE628-6FEB-4698-B3B4-F1E7B62E2122}" srcOrd="0" destOrd="0" presId="urn:microsoft.com/office/officeart/2005/8/layout/process1"/>
    <dgm:cxn modelId="{9EF6529B-CF9C-4DE0-A631-9A8EAD23CFB0}" type="presOf" srcId="{7ED09DDD-A1D6-40FC-8721-4DF58822789D}" destId="{CE62E357-48FC-4D7D-994B-F81DE97FACE0}" srcOrd="1" destOrd="0" presId="urn:microsoft.com/office/officeart/2005/8/layout/process1"/>
    <dgm:cxn modelId="{20AA7DAC-56E2-42E7-AEF1-2AB8193482B0}" srcId="{6F6B64AE-C93F-4D69-9D80-8F777DB84706}" destId="{CC292004-0025-401E-BBD4-2BF3F7818BE3}" srcOrd="1" destOrd="0" parTransId="{AF8B0634-B454-455E-AD52-F42B5512E272}" sibTransId="{CCFF1E39-92B9-4312-8D47-36C430223116}"/>
    <dgm:cxn modelId="{A0259CB7-A6FA-4648-87A7-F27135917CAA}" type="presOf" srcId="{CC292004-0025-401E-BBD4-2BF3F7818BE3}" destId="{A52504C9-69FF-4C7E-B02A-26532A66EE86}" srcOrd="0" destOrd="0" presId="urn:microsoft.com/office/officeart/2005/8/layout/process1"/>
    <dgm:cxn modelId="{EB8CE6C4-262F-4A8D-9231-CD6A44799C3F}" type="presOf" srcId="{7ED09DDD-A1D6-40FC-8721-4DF58822789D}" destId="{4AFD96A3-2155-439C-92F5-D9FDA74F4398}" srcOrd="0" destOrd="0" presId="urn:microsoft.com/office/officeart/2005/8/layout/process1"/>
    <dgm:cxn modelId="{7CA518EB-74FE-40FA-BA8A-B6B920BB6722}" srcId="{6F6B64AE-C93F-4D69-9D80-8F777DB84706}" destId="{3B4A6403-200C-4FB5-BE9B-976B666DB0DF}" srcOrd="2" destOrd="0" parTransId="{F8A4A981-206E-4BEF-9E57-21A18A58456B}" sibTransId="{2FC7A332-15E5-4788-AB1D-7863F52AD642}"/>
    <dgm:cxn modelId="{143F11FC-0A51-459A-B6F7-F3B43C509866}" type="presOf" srcId="{CCFF1E39-92B9-4312-8D47-36C430223116}" destId="{8DB7B15E-6E0A-415F-B3C7-04A124582B17}" srcOrd="1" destOrd="0" presId="urn:microsoft.com/office/officeart/2005/8/layout/process1"/>
    <dgm:cxn modelId="{3A1B0E93-C124-47F7-B8BE-16E69786101A}" type="presParOf" srcId="{B00AE628-6FEB-4698-B3B4-F1E7B62E2122}" destId="{D1B28D99-E09E-469B-AE3B-AD877085AEC1}" srcOrd="0" destOrd="0" presId="urn:microsoft.com/office/officeart/2005/8/layout/process1"/>
    <dgm:cxn modelId="{E69CC6FA-885B-4564-B71E-0657CB0407E0}" type="presParOf" srcId="{B00AE628-6FEB-4698-B3B4-F1E7B62E2122}" destId="{4AFD96A3-2155-439C-92F5-D9FDA74F4398}" srcOrd="1" destOrd="0" presId="urn:microsoft.com/office/officeart/2005/8/layout/process1"/>
    <dgm:cxn modelId="{EE0E18B9-F800-426B-8E28-38D3F0C58362}" type="presParOf" srcId="{4AFD96A3-2155-439C-92F5-D9FDA74F4398}" destId="{CE62E357-48FC-4D7D-994B-F81DE97FACE0}" srcOrd="0" destOrd="0" presId="urn:microsoft.com/office/officeart/2005/8/layout/process1"/>
    <dgm:cxn modelId="{6C507009-9F62-4685-BA56-B894860A3146}" type="presParOf" srcId="{B00AE628-6FEB-4698-B3B4-F1E7B62E2122}" destId="{A52504C9-69FF-4C7E-B02A-26532A66EE86}" srcOrd="2" destOrd="0" presId="urn:microsoft.com/office/officeart/2005/8/layout/process1"/>
    <dgm:cxn modelId="{635A3D0F-F10D-4007-92AC-D3DAE8E9251B}" type="presParOf" srcId="{B00AE628-6FEB-4698-B3B4-F1E7B62E2122}" destId="{69C27FDD-07A4-463E-BB68-8D301D3B4DCB}" srcOrd="3" destOrd="0" presId="urn:microsoft.com/office/officeart/2005/8/layout/process1"/>
    <dgm:cxn modelId="{917FE635-7B14-4664-B58C-F5C99848797F}" type="presParOf" srcId="{69C27FDD-07A4-463E-BB68-8D301D3B4DCB}" destId="{8DB7B15E-6E0A-415F-B3C7-04A124582B17}" srcOrd="0" destOrd="0" presId="urn:microsoft.com/office/officeart/2005/8/layout/process1"/>
    <dgm:cxn modelId="{90647B47-70DB-4A44-9512-B75FEECBAF42}" type="presParOf" srcId="{B00AE628-6FEB-4698-B3B4-F1E7B62E2122}" destId="{EB458EE1-EF1A-4490-B09A-96BBE048EB2D}"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4DF0E95-1A03-4F26-96F9-98747D22B2DA}" type="doc">
      <dgm:prSet loTypeId="urn:microsoft.com/office/officeart/2005/8/layout/process1" loCatId="process" qsTypeId="urn:microsoft.com/office/officeart/2005/8/quickstyle/simple1" qsCatId="simple" csTypeId="urn:microsoft.com/office/officeart/2005/8/colors/accent1_2" csCatId="accent1" phldr="1"/>
      <dgm:spPr/>
    </dgm:pt>
    <dgm:pt modelId="{E1ACFF65-17B8-4188-9010-CCE68A74811D}">
      <dgm:prSet phldrT="[Text]" custT="1">
        <dgm:style>
          <a:lnRef idx="0">
            <a:schemeClr val="accent2"/>
          </a:lnRef>
          <a:fillRef idx="3">
            <a:schemeClr val="accent2"/>
          </a:fillRef>
          <a:effectRef idx="3">
            <a:schemeClr val="accent2"/>
          </a:effectRef>
          <a:fontRef idx="minor">
            <a:schemeClr val="lt1"/>
          </a:fontRef>
        </dgm:style>
      </dgm:prSet>
      <dgm:spPr>
        <a:ln/>
      </dgm:spPr>
      <dgm:t>
        <a:bodyPr spcFirstLastPara="0" vert="horz" wrap="square" lIns="247650" tIns="247650" rIns="247650" bIns="247650" numCol="1" spcCol="1270" anchor="ctr" anchorCtr="0"/>
        <a:lstStyle/>
        <a:p>
          <a:pPr marL="0" lvl="0" indent="0" algn="ctr" defTabSz="2889250">
            <a:lnSpc>
              <a:spcPct val="90000"/>
            </a:lnSpc>
            <a:spcBef>
              <a:spcPct val="0"/>
            </a:spcBef>
            <a:spcAft>
              <a:spcPct val="35000"/>
            </a:spcAft>
            <a:buNone/>
          </a:pPr>
          <a:r>
            <a:rPr lang="en-US" sz="6500" kern="1200" dirty="0">
              <a:solidFill>
                <a:prstClr val="white"/>
              </a:solidFill>
              <a:latin typeface="Arial"/>
              <a:ea typeface="+mn-ea"/>
              <a:cs typeface="+mn-cs"/>
            </a:rPr>
            <a:t>A</a:t>
          </a:r>
        </a:p>
      </dgm:t>
    </dgm:pt>
    <dgm:pt modelId="{94821A9E-A3F9-4E8A-87F0-170722DCD59D}" type="parTrans" cxnId="{5577BE26-653D-4C6D-B1E0-896B43111AC4}">
      <dgm:prSet/>
      <dgm:spPr/>
      <dgm:t>
        <a:bodyPr/>
        <a:lstStyle/>
        <a:p>
          <a:endParaRPr lang="en-US"/>
        </a:p>
      </dgm:t>
    </dgm:pt>
    <dgm:pt modelId="{D96AAA28-7D5E-45C8-89FB-76333755CABF}" type="sibTrans" cxnId="{5577BE26-653D-4C6D-B1E0-896B43111AC4}">
      <dgm:prSet/>
      <dgm:spPr/>
      <dgm:t>
        <a:bodyPr/>
        <a:lstStyle/>
        <a:p>
          <a:endParaRPr lang="en-US" dirty="0"/>
        </a:p>
      </dgm:t>
    </dgm:pt>
    <dgm:pt modelId="{88CC5816-E3F5-4A5E-9D78-236399B2BA20}">
      <dgm:prSet phldrT="[Text]" custT="1">
        <dgm:style>
          <a:lnRef idx="0">
            <a:schemeClr val="accent1"/>
          </a:lnRef>
          <a:fillRef idx="3">
            <a:schemeClr val="accent1"/>
          </a:fillRef>
          <a:effectRef idx="3">
            <a:schemeClr val="accent1"/>
          </a:effectRef>
          <a:fontRef idx="minor">
            <a:schemeClr val="lt1"/>
          </a:fontRef>
        </dgm:style>
      </dgm:prSet>
      <dgm:spPr>
        <a:ln/>
      </dgm:spPr>
      <dgm:t>
        <a:bodyPr spcFirstLastPara="0" vert="horz" wrap="square" lIns="247650" tIns="247650" rIns="247650" bIns="247650" numCol="1" spcCol="1270" anchor="ctr" anchorCtr="0"/>
        <a:lstStyle/>
        <a:p>
          <a:pPr marL="0" lvl="0" indent="0" algn="ctr" defTabSz="2889250">
            <a:lnSpc>
              <a:spcPct val="90000"/>
            </a:lnSpc>
            <a:spcBef>
              <a:spcPct val="0"/>
            </a:spcBef>
            <a:spcAft>
              <a:spcPct val="35000"/>
            </a:spcAft>
            <a:buNone/>
          </a:pPr>
          <a:r>
            <a:rPr lang="en-US" sz="6500" kern="1200" dirty="0">
              <a:solidFill>
                <a:prstClr val="white"/>
              </a:solidFill>
              <a:latin typeface="Arial"/>
              <a:ea typeface="+mn-ea"/>
              <a:cs typeface="+mn-cs"/>
            </a:rPr>
            <a:t>B</a:t>
          </a:r>
        </a:p>
      </dgm:t>
    </dgm:pt>
    <dgm:pt modelId="{9C627C6F-C4C5-4EB0-9C1B-9608A835E893}" type="parTrans" cxnId="{6D39883E-8E18-42D4-AC60-E884BA17773B}">
      <dgm:prSet/>
      <dgm:spPr/>
      <dgm:t>
        <a:bodyPr/>
        <a:lstStyle/>
        <a:p>
          <a:endParaRPr lang="en-US"/>
        </a:p>
      </dgm:t>
    </dgm:pt>
    <dgm:pt modelId="{F481CC5F-6230-40C1-8AAF-5DF144E3D1AF}" type="sibTrans" cxnId="{6D39883E-8E18-42D4-AC60-E884BA17773B}">
      <dgm:prSet/>
      <dgm:spPr/>
      <dgm:t>
        <a:bodyPr/>
        <a:lstStyle/>
        <a:p>
          <a:endParaRPr lang="en-US" dirty="0"/>
        </a:p>
      </dgm:t>
    </dgm:pt>
    <dgm:pt modelId="{7176601E-6F10-4FD5-85FA-FE1FA0E9A7D1}">
      <dgm:prSet phldrT="[Text]" custT="1">
        <dgm:style>
          <a:lnRef idx="0">
            <a:schemeClr val="accent1"/>
          </a:lnRef>
          <a:fillRef idx="3">
            <a:schemeClr val="accent1"/>
          </a:fillRef>
          <a:effectRef idx="3">
            <a:schemeClr val="accent1"/>
          </a:effectRef>
          <a:fontRef idx="minor">
            <a:schemeClr val="lt1"/>
          </a:fontRef>
        </dgm:style>
      </dgm:prSet>
      <dgm:spPr>
        <a:ln/>
      </dgm:spPr>
      <dgm:t>
        <a:bodyPr spcFirstLastPara="0" vert="horz" wrap="square" lIns="247650" tIns="247650" rIns="247650" bIns="247650" numCol="1" spcCol="1270" anchor="ctr" anchorCtr="0"/>
        <a:lstStyle/>
        <a:p>
          <a:pPr marL="0" lvl="0" indent="0" algn="ctr" defTabSz="2889250">
            <a:lnSpc>
              <a:spcPct val="90000"/>
            </a:lnSpc>
            <a:spcBef>
              <a:spcPct val="0"/>
            </a:spcBef>
            <a:spcAft>
              <a:spcPct val="35000"/>
            </a:spcAft>
            <a:buNone/>
          </a:pPr>
          <a:r>
            <a:rPr lang="en-US" sz="6500" kern="1200" dirty="0">
              <a:solidFill>
                <a:prstClr val="white"/>
              </a:solidFill>
              <a:latin typeface="Arial"/>
              <a:ea typeface="+mn-ea"/>
              <a:cs typeface="+mn-cs"/>
            </a:rPr>
            <a:t>C</a:t>
          </a:r>
        </a:p>
      </dgm:t>
    </dgm:pt>
    <dgm:pt modelId="{B1331763-7078-4F14-BA2F-F59D8F3F8CFD}" type="parTrans" cxnId="{84B6D5D4-D396-4A44-903E-6085CAABDB0F}">
      <dgm:prSet/>
      <dgm:spPr/>
      <dgm:t>
        <a:bodyPr/>
        <a:lstStyle/>
        <a:p>
          <a:endParaRPr lang="en-US"/>
        </a:p>
      </dgm:t>
    </dgm:pt>
    <dgm:pt modelId="{566D0066-51CC-45FF-BDF2-5F4A97FD4809}" type="sibTrans" cxnId="{84B6D5D4-D396-4A44-903E-6085CAABDB0F}">
      <dgm:prSet/>
      <dgm:spPr/>
      <dgm:t>
        <a:bodyPr/>
        <a:lstStyle/>
        <a:p>
          <a:endParaRPr lang="en-US"/>
        </a:p>
      </dgm:t>
    </dgm:pt>
    <dgm:pt modelId="{09C37905-E3F0-4994-9C86-DC94AE97438A}" type="pres">
      <dgm:prSet presAssocID="{F4DF0E95-1A03-4F26-96F9-98747D22B2DA}" presName="Name0" presStyleCnt="0">
        <dgm:presLayoutVars>
          <dgm:dir/>
          <dgm:resizeHandles val="exact"/>
        </dgm:presLayoutVars>
      </dgm:prSet>
      <dgm:spPr/>
    </dgm:pt>
    <dgm:pt modelId="{41483241-9469-4F95-9395-E5C6EB5688BD}" type="pres">
      <dgm:prSet presAssocID="{E1ACFF65-17B8-4188-9010-CCE68A74811D}" presName="node" presStyleLbl="node1" presStyleIdx="0" presStyleCnt="3">
        <dgm:presLayoutVars>
          <dgm:bulletEnabled val="1"/>
        </dgm:presLayoutVars>
      </dgm:prSet>
      <dgm:spPr>
        <a:xfrm>
          <a:off x="9910" y="668403"/>
          <a:ext cx="2962155" cy="1777293"/>
        </a:xfrm>
        <a:prstGeom prst="roundRect">
          <a:avLst>
            <a:gd name="adj" fmla="val 10000"/>
          </a:avLst>
        </a:prstGeom>
      </dgm:spPr>
    </dgm:pt>
    <dgm:pt modelId="{5608E67E-9977-41E2-8A2A-B7B51AAF1D4C}" type="pres">
      <dgm:prSet presAssocID="{D96AAA28-7D5E-45C8-89FB-76333755CABF}" presName="sibTrans" presStyleLbl="sibTrans2D1" presStyleIdx="0" presStyleCnt="2"/>
      <dgm:spPr/>
    </dgm:pt>
    <dgm:pt modelId="{1F6C27FA-0314-497D-BF3E-6FFF769DF9C0}" type="pres">
      <dgm:prSet presAssocID="{D96AAA28-7D5E-45C8-89FB-76333755CABF}" presName="connectorText" presStyleLbl="sibTrans2D1" presStyleIdx="0" presStyleCnt="2"/>
      <dgm:spPr/>
    </dgm:pt>
    <dgm:pt modelId="{319DBBB6-7566-40C2-A777-B12E28E9747E}" type="pres">
      <dgm:prSet presAssocID="{88CC5816-E3F5-4A5E-9D78-236399B2BA20}" presName="node" presStyleLbl="node1" presStyleIdx="1" presStyleCnt="3">
        <dgm:presLayoutVars>
          <dgm:bulletEnabled val="1"/>
        </dgm:presLayoutVars>
      </dgm:prSet>
      <dgm:spPr>
        <a:xfrm>
          <a:off x="4156928" y="668403"/>
          <a:ext cx="2962155" cy="1777293"/>
        </a:xfrm>
        <a:prstGeom prst="roundRect">
          <a:avLst>
            <a:gd name="adj" fmla="val 10000"/>
          </a:avLst>
        </a:prstGeom>
      </dgm:spPr>
    </dgm:pt>
    <dgm:pt modelId="{0F5C249C-0C2A-45F7-82B5-7D2EAF45FD6D}" type="pres">
      <dgm:prSet presAssocID="{F481CC5F-6230-40C1-8AAF-5DF144E3D1AF}" presName="sibTrans" presStyleLbl="sibTrans2D1" presStyleIdx="1" presStyleCnt="2"/>
      <dgm:spPr/>
    </dgm:pt>
    <dgm:pt modelId="{C56EEB36-6A41-48F1-8DC1-584880E11058}" type="pres">
      <dgm:prSet presAssocID="{F481CC5F-6230-40C1-8AAF-5DF144E3D1AF}" presName="connectorText" presStyleLbl="sibTrans2D1" presStyleIdx="1" presStyleCnt="2"/>
      <dgm:spPr/>
    </dgm:pt>
    <dgm:pt modelId="{DA2888DA-2F0A-496A-8690-FC97CAFB0E72}" type="pres">
      <dgm:prSet presAssocID="{7176601E-6F10-4FD5-85FA-FE1FA0E9A7D1}" presName="node" presStyleLbl="node1" presStyleIdx="2" presStyleCnt="3">
        <dgm:presLayoutVars>
          <dgm:bulletEnabled val="1"/>
        </dgm:presLayoutVars>
      </dgm:prSet>
      <dgm:spPr>
        <a:xfrm>
          <a:off x="8303946" y="668403"/>
          <a:ext cx="2962155" cy="1777293"/>
        </a:xfrm>
        <a:prstGeom prst="roundRect">
          <a:avLst>
            <a:gd name="adj" fmla="val 10000"/>
          </a:avLst>
        </a:prstGeom>
      </dgm:spPr>
    </dgm:pt>
  </dgm:ptLst>
  <dgm:cxnLst>
    <dgm:cxn modelId="{5577BE26-653D-4C6D-B1E0-896B43111AC4}" srcId="{F4DF0E95-1A03-4F26-96F9-98747D22B2DA}" destId="{E1ACFF65-17B8-4188-9010-CCE68A74811D}" srcOrd="0" destOrd="0" parTransId="{94821A9E-A3F9-4E8A-87F0-170722DCD59D}" sibTransId="{D96AAA28-7D5E-45C8-89FB-76333755CABF}"/>
    <dgm:cxn modelId="{85622935-FE8D-4643-8977-5EC7B96A39ED}" type="presOf" srcId="{7176601E-6F10-4FD5-85FA-FE1FA0E9A7D1}" destId="{DA2888DA-2F0A-496A-8690-FC97CAFB0E72}" srcOrd="0" destOrd="0" presId="urn:microsoft.com/office/officeart/2005/8/layout/process1"/>
    <dgm:cxn modelId="{6D39883E-8E18-42D4-AC60-E884BA17773B}" srcId="{F4DF0E95-1A03-4F26-96F9-98747D22B2DA}" destId="{88CC5816-E3F5-4A5E-9D78-236399B2BA20}" srcOrd="1" destOrd="0" parTransId="{9C627C6F-C4C5-4EB0-9C1B-9608A835E893}" sibTransId="{F481CC5F-6230-40C1-8AAF-5DF144E3D1AF}"/>
    <dgm:cxn modelId="{4B7DB25B-69CE-4C87-8503-AFDB991DE230}" type="presOf" srcId="{F4DF0E95-1A03-4F26-96F9-98747D22B2DA}" destId="{09C37905-E3F0-4994-9C86-DC94AE97438A}" srcOrd="0" destOrd="0" presId="urn:microsoft.com/office/officeart/2005/8/layout/process1"/>
    <dgm:cxn modelId="{18812861-1F42-4171-86C2-E5B6F3B7ACE5}" type="presOf" srcId="{F481CC5F-6230-40C1-8AAF-5DF144E3D1AF}" destId="{0F5C249C-0C2A-45F7-82B5-7D2EAF45FD6D}" srcOrd="0" destOrd="0" presId="urn:microsoft.com/office/officeart/2005/8/layout/process1"/>
    <dgm:cxn modelId="{24FE7171-E7A4-49B9-AC4B-2258B4F83666}" type="presOf" srcId="{D96AAA28-7D5E-45C8-89FB-76333755CABF}" destId="{5608E67E-9977-41E2-8A2A-B7B51AAF1D4C}" srcOrd="0" destOrd="0" presId="urn:microsoft.com/office/officeart/2005/8/layout/process1"/>
    <dgm:cxn modelId="{71A25559-CE3C-4929-8CA1-447A99664264}" type="presOf" srcId="{E1ACFF65-17B8-4188-9010-CCE68A74811D}" destId="{41483241-9469-4F95-9395-E5C6EB5688BD}" srcOrd="0" destOrd="0" presId="urn:microsoft.com/office/officeart/2005/8/layout/process1"/>
    <dgm:cxn modelId="{C3737591-41EC-4541-AA04-037F0C57A087}" type="presOf" srcId="{D96AAA28-7D5E-45C8-89FB-76333755CABF}" destId="{1F6C27FA-0314-497D-BF3E-6FFF769DF9C0}" srcOrd="1" destOrd="0" presId="urn:microsoft.com/office/officeart/2005/8/layout/process1"/>
    <dgm:cxn modelId="{51070C9F-FD66-4987-82D4-D8EDDA89C896}" type="presOf" srcId="{88CC5816-E3F5-4A5E-9D78-236399B2BA20}" destId="{319DBBB6-7566-40C2-A777-B12E28E9747E}" srcOrd="0" destOrd="0" presId="urn:microsoft.com/office/officeart/2005/8/layout/process1"/>
    <dgm:cxn modelId="{FFA30BB4-197F-45A7-8CEF-1F57CC1E45E3}" type="presOf" srcId="{F481CC5F-6230-40C1-8AAF-5DF144E3D1AF}" destId="{C56EEB36-6A41-48F1-8DC1-584880E11058}" srcOrd="1" destOrd="0" presId="urn:microsoft.com/office/officeart/2005/8/layout/process1"/>
    <dgm:cxn modelId="{84B6D5D4-D396-4A44-903E-6085CAABDB0F}" srcId="{F4DF0E95-1A03-4F26-96F9-98747D22B2DA}" destId="{7176601E-6F10-4FD5-85FA-FE1FA0E9A7D1}" srcOrd="2" destOrd="0" parTransId="{B1331763-7078-4F14-BA2F-F59D8F3F8CFD}" sibTransId="{566D0066-51CC-45FF-BDF2-5F4A97FD4809}"/>
    <dgm:cxn modelId="{322D3702-A142-41B4-A524-2EDA1177A81C}" type="presParOf" srcId="{09C37905-E3F0-4994-9C86-DC94AE97438A}" destId="{41483241-9469-4F95-9395-E5C6EB5688BD}" srcOrd="0" destOrd="0" presId="urn:microsoft.com/office/officeart/2005/8/layout/process1"/>
    <dgm:cxn modelId="{6F1AA85B-B4C8-4EC7-8547-7B0291586A2F}" type="presParOf" srcId="{09C37905-E3F0-4994-9C86-DC94AE97438A}" destId="{5608E67E-9977-41E2-8A2A-B7B51AAF1D4C}" srcOrd="1" destOrd="0" presId="urn:microsoft.com/office/officeart/2005/8/layout/process1"/>
    <dgm:cxn modelId="{7DB7D2D1-4937-4CE4-BA7C-FEED5CB3C038}" type="presParOf" srcId="{5608E67E-9977-41E2-8A2A-B7B51AAF1D4C}" destId="{1F6C27FA-0314-497D-BF3E-6FFF769DF9C0}" srcOrd="0" destOrd="0" presId="urn:microsoft.com/office/officeart/2005/8/layout/process1"/>
    <dgm:cxn modelId="{5DA7835F-E8C6-4753-929E-46FB0E3CB734}" type="presParOf" srcId="{09C37905-E3F0-4994-9C86-DC94AE97438A}" destId="{319DBBB6-7566-40C2-A777-B12E28E9747E}" srcOrd="2" destOrd="0" presId="urn:microsoft.com/office/officeart/2005/8/layout/process1"/>
    <dgm:cxn modelId="{CFBEDEBE-46C9-451D-9260-A698C61A8515}" type="presParOf" srcId="{09C37905-E3F0-4994-9C86-DC94AE97438A}" destId="{0F5C249C-0C2A-45F7-82B5-7D2EAF45FD6D}" srcOrd="3" destOrd="0" presId="urn:microsoft.com/office/officeart/2005/8/layout/process1"/>
    <dgm:cxn modelId="{2AECA001-4B88-43DE-A30E-25D858252769}" type="presParOf" srcId="{0F5C249C-0C2A-45F7-82B5-7D2EAF45FD6D}" destId="{C56EEB36-6A41-48F1-8DC1-584880E11058}" srcOrd="0" destOrd="0" presId="urn:microsoft.com/office/officeart/2005/8/layout/process1"/>
    <dgm:cxn modelId="{73C10547-21B6-4545-85D7-C984806AA748}" type="presParOf" srcId="{09C37905-E3F0-4994-9C86-DC94AE97438A}" destId="{DA2888DA-2F0A-496A-8690-FC97CAFB0E72}"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4DF0E95-1A03-4F26-96F9-98747D22B2DA}" type="doc">
      <dgm:prSet loTypeId="urn:microsoft.com/office/officeart/2005/8/layout/process1" loCatId="process" qsTypeId="urn:microsoft.com/office/officeart/2005/8/quickstyle/simple1" qsCatId="simple" csTypeId="urn:microsoft.com/office/officeart/2005/8/colors/accent1_2" csCatId="accent1" phldr="1"/>
      <dgm:spPr/>
    </dgm:pt>
    <dgm:pt modelId="{E1ACFF65-17B8-4188-9010-CCE68A74811D}">
      <dgm:prSet phldrT="[Text]">
        <dgm:style>
          <a:lnRef idx="0">
            <a:schemeClr val="accent1"/>
          </a:lnRef>
          <a:fillRef idx="3">
            <a:schemeClr val="accent1"/>
          </a:fillRef>
          <a:effectRef idx="3">
            <a:schemeClr val="accent1"/>
          </a:effectRef>
          <a:fontRef idx="minor">
            <a:schemeClr val="lt1"/>
          </a:fontRef>
        </dgm:style>
      </dgm:prSet>
      <dgm:spPr/>
      <dgm:t>
        <a:bodyPr/>
        <a:lstStyle/>
        <a:p>
          <a:r>
            <a:rPr lang="en-US" dirty="0"/>
            <a:t>A</a:t>
          </a:r>
        </a:p>
      </dgm:t>
    </dgm:pt>
    <dgm:pt modelId="{94821A9E-A3F9-4E8A-87F0-170722DCD59D}" type="parTrans" cxnId="{5577BE26-653D-4C6D-B1E0-896B43111AC4}">
      <dgm:prSet/>
      <dgm:spPr/>
      <dgm:t>
        <a:bodyPr/>
        <a:lstStyle/>
        <a:p>
          <a:endParaRPr lang="en-US"/>
        </a:p>
      </dgm:t>
    </dgm:pt>
    <dgm:pt modelId="{D96AAA28-7D5E-45C8-89FB-76333755CABF}" type="sibTrans" cxnId="{5577BE26-653D-4C6D-B1E0-896B43111AC4}">
      <dgm:prSet/>
      <dgm:spPr/>
      <dgm:t>
        <a:bodyPr/>
        <a:lstStyle/>
        <a:p>
          <a:endParaRPr lang="en-US" dirty="0"/>
        </a:p>
      </dgm:t>
    </dgm:pt>
    <dgm:pt modelId="{88CC5816-E3F5-4A5E-9D78-236399B2BA20}">
      <dgm:prSet phldrT="[Text]">
        <dgm:style>
          <a:lnRef idx="0">
            <a:schemeClr val="accent2"/>
          </a:lnRef>
          <a:fillRef idx="3">
            <a:schemeClr val="accent2"/>
          </a:fillRef>
          <a:effectRef idx="3">
            <a:schemeClr val="accent2"/>
          </a:effectRef>
          <a:fontRef idx="minor">
            <a:schemeClr val="lt1"/>
          </a:fontRef>
        </dgm:style>
      </dgm:prSet>
      <dgm:spPr/>
      <dgm:t>
        <a:bodyPr/>
        <a:lstStyle/>
        <a:p>
          <a:r>
            <a:rPr lang="en-US" dirty="0"/>
            <a:t>B</a:t>
          </a:r>
        </a:p>
      </dgm:t>
    </dgm:pt>
    <dgm:pt modelId="{9C627C6F-C4C5-4EB0-9C1B-9608A835E893}" type="parTrans" cxnId="{6D39883E-8E18-42D4-AC60-E884BA17773B}">
      <dgm:prSet/>
      <dgm:spPr/>
      <dgm:t>
        <a:bodyPr/>
        <a:lstStyle/>
        <a:p>
          <a:endParaRPr lang="en-US"/>
        </a:p>
      </dgm:t>
    </dgm:pt>
    <dgm:pt modelId="{F481CC5F-6230-40C1-8AAF-5DF144E3D1AF}" type="sibTrans" cxnId="{6D39883E-8E18-42D4-AC60-E884BA17773B}">
      <dgm:prSet/>
      <dgm:spPr/>
      <dgm:t>
        <a:bodyPr/>
        <a:lstStyle/>
        <a:p>
          <a:endParaRPr lang="en-US" dirty="0"/>
        </a:p>
      </dgm:t>
    </dgm:pt>
    <dgm:pt modelId="{7176601E-6F10-4FD5-85FA-FE1FA0E9A7D1}">
      <dgm:prSet phldrT="[Text]" custT="1">
        <dgm:style>
          <a:lnRef idx="0">
            <a:schemeClr val="accent1"/>
          </a:lnRef>
          <a:fillRef idx="3">
            <a:schemeClr val="accent1"/>
          </a:fillRef>
          <a:effectRef idx="3">
            <a:schemeClr val="accent1"/>
          </a:effectRef>
          <a:fontRef idx="minor">
            <a:schemeClr val="lt1"/>
          </a:fontRef>
        </dgm:style>
      </dgm:prSet>
      <dgm:spPr>
        <a:ln/>
      </dgm:spPr>
      <dgm:t>
        <a:bodyPr spcFirstLastPara="0" vert="horz" wrap="square" lIns="247650" tIns="247650" rIns="247650" bIns="247650" numCol="1" spcCol="1270" anchor="ctr" anchorCtr="0"/>
        <a:lstStyle/>
        <a:p>
          <a:pPr marL="0" lvl="0" indent="0" algn="ctr" defTabSz="2889250">
            <a:lnSpc>
              <a:spcPct val="90000"/>
            </a:lnSpc>
            <a:spcBef>
              <a:spcPct val="0"/>
            </a:spcBef>
            <a:spcAft>
              <a:spcPct val="35000"/>
            </a:spcAft>
            <a:buNone/>
          </a:pPr>
          <a:r>
            <a:rPr lang="en-US" sz="6500" kern="1200" dirty="0">
              <a:solidFill>
                <a:prstClr val="white"/>
              </a:solidFill>
              <a:latin typeface="Arial"/>
              <a:ea typeface="+mn-ea"/>
              <a:cs typeface="+mn-cs"/>
            </a:rPr>
            <a:t>C</a:t>
          </a:r>
        </a:p>
      </dgm:t>
    </dgm:pt>
    <dgm:pt modelId="{B1331763-7078-4F14-BA2F-F59D8F3F8CFD}" type="parTrans" cxnId="{84B6D5D4-D396-4A44-903E-6085CAABDB0F}">
      <dgm:prSet/>
      <dgm:spPr/>
      <dgm:t>
        <a:bodyPr/>
        <a:lstStyle/>
        <a:p>
          <a:endParaRPr lang="en-US"/>
        </a:p>
      </dgm:t>
    </dgm:pt>
    <dgm:pt modelId="{566D0066-51CC-45FF-BDF2-5F4A97FD4809}" type="sibTrans" cxnId="{84B6D5D4-D396-4A44-903E-6085CAABDB0F}">
      <dgm:prSet/>
      <dgm:spPr/>
      <dgm:t>
        <a:bodyPr/>
        <a:lstStyle/>
        <a:p>
          <a:endParaRPr lang="en-US"/>
        </a:p>
      </dgm:t>
    </dgm:pt>
    <dgm:pt modelId="{09C37905-E3F0-4994-9C86-DC94AE97438A}" type="pres">
      <dgm:prSet presAssocID="{F4DF0E95-1A03-4F26-96F9-98747D22B2DA}" presName="Name0" presStyleCnt="0">
        <dgm:presLayoutVars>
          <dgm:dir/>
          <dgm:resizeHandles val="exact"/>
        </dgm:presLayoutVars>
      </dgm:prSet>
      <dgm:spPr/>
    </dgm:pt>
    <dgm:pt modelId="{41483241-9469-4F95-9395-E5C6EB5688BD}" type="pres">
      <dgm:prSet presAssocID="{E1ACFF65-17B8-4188-9010-CCE68A74811D}" presName="node" presStyleLbl="node1" presStyleIdx="0" presStyleCnt="3">
        <dgm:presLayoutVars>
          <dgm:bulletEnabled val="1"/>
        </dgm:presLayoutVars>
      </dgm:prSet>
      <dgm:spPr/>
    </dgm:pt>
    <dgm:pt modelId="{5608E67E-9977-41E2-8A2A-B7B51AAF1D4C}" type="pres">
      <dgm:prSet presAssocID="{D96AAA28-7D5E-45C8-89FB-76333755CABF}" presName="sibTrans" presStyleLbl="sibTrans2D1" presStyleIdx="0" presStyleCnt="2"/>
      <dgm:spPr/>
    </dgm:pt>
    <dgm:pt modelId="{1F6C27FA-0314-497D-BF3E-6FFF769DF9C0}" type="pres">
      <dgm:prSet presAssocID="{D96AAA28-7D5E-45C8-89FB-76333755CABF}" presName="connectorText" presStyleLbl="sibTrans2D1" presStyleIdx="0" presStyleCnt="2"/>
      <dgm:spPr/>
    </dgm:pt>
    <dgm:pt modelId="{319DBBB6-7566-40C2-A777-B12E28E9747E}" type="pres">
      <dgm:prSet presAssocID="{88CC5816-E3F5-4A5E-9D78-236399B2BA20}" presName="node" presStyleLbl="node1" presStyleIdx="1" presStyleCnt="3">
        <dgm:presLayoutVars>
          <dgm:bulletEnabled val="1"/>
        </dgm:presLayoutVars>
      </dgm:prSet>
      <dgm:spPr/>
    </dgm:pt>
    <dgm:pt modelId="{0F5C249C-0C2A-45F7-82B5-7D2EAF45FD6D}" type="pres">
      <dgm:prSet presAssocID="{F481CC5F-6230-40C1-8AAF-5DF144E3D1AF}" presName="sibTrans" presStyleLbl="sibTrans2D1" presStyleIdx="1" presStyleCnt="2"/>
      <dgm:spPr/>
    </dgm:pt>
    <dgm:pt modelId="{C56EEB36-6A41-48F1-8DC1-584880E11058}" type="pres">
      <dgm:prSet presAssocID="{F481CC5F-6230-40C1-8AAF-5DF144E3D1AF}" presName="connectorText" presStyleLbl="sibTrans2D1" presStyleIdx="1" presStyleCnt="2"/>
      <dgm:spPr/>
    </dgm:pt>
    <dgm:pt modelId="{DA2888DA-2F0A-496A-8690-FC97CAFB0E72}" type="pres">
      <dgm:prSet presAssocID="{7176601E-6F10-4FD5-85FA-FE1FA0E9A7D1}" presName="node" presStyleLbl="node1" presStyleIdx="2" presStyleCnt="3">
        <dgm:presLayoutVars>
          <dgm:bulletEnabled val="1"/>
        </dgm:presLayoutVars>
      </dgm:prSet>
      <dgm:spPr>
        <a:xfrm>
          <a:off x="8303946" y="620272"/>
          <a:ext cx="2962155" cy="1777293"/>
        </a:xfrm>
        <a:prstGeom prst="roundRect">
          <a:avLst>
            <a:gd name="adj" fmla="val 10000"/>
          </a:avLst>
        </a:prstGeom>
      </dgm:spPr>
    </dgm:pt>
  </dgm:ptLst>
  <dgm:cxnLst>
    <dgm:cxn modelId="{5577BE26-653D-4C6D-B1E0-896B43111AC4}" srcId="{F4DF0E95-1A03-4F26-96F9-98747D22B2DA}" destId="{E1ACFF65-17B8-4188-9010-CCE68A74811D}" srcOrd="0" destOrd="0" parTransId="{94821A9E-A3F9-4E8A-87F0-170722DCD59D}" sibTransId="{D96AAA28-7D5E-45C8-89FB-76333755CABF}"/>
    <dgm:cxn modelId="{85622935-FE8D-4643-8977-5EC7B96A39ED}" type="presOf" srcId="{7176601E-6F10-4FD5-85FA-FE1FA0E9A7D1}" destId="{DA2888DA-2F0A-496A-8690-FC97CAFB0E72}" srcOrd="0" destOrd="0" presId="urn:microsoft.com/office/officeart/2005/8/layout/process1"/>
    <dgm:cxn modelId="{6D39883E-8E18-42D4-AC60-E884BA17773B}" srcId="{F4DF0E95-1A03-4F26-96F9-98747D22B2DA}" destId="{88CC5816-E3F5-4A5E-9D78-236399B2BA20}" srcOrd="1" destOrd="0" parTransId="{9C627C6F-C4C5-4EB0-9C1B-9608A835E893}" sibTransId="{F481CC5F-6230-40C1-8AAF-5DF144E3D1AF}"/>
    <dgm:cxn modelId="{4B7DB25B-69CE-4C87-8503-AFDB991DE230}" type="presOf" srcId="{F4DF0E95-1A03-4F26-96F9-98747D22B2DA}" destId="{09C37905-E3F0-4994-9C86-DC94AE97438A}" srcOrd="0" destOrd="0" presId="urn:microsoft.com/office/officeart/2005/8/layout/process1"/>
    <dgm:cxn modelId="{18812861-1F42-4171-86C2-E5B6F3B7ACE5}" type="presOf" srcId="{F481CC5F-6230-40C1-8AAF-5DF144E3D1AF}" destId="{0F5C249C-0C2A-45F7-82B5-7D2EAF45FD6D}" srcOrd="0" destOrd="0" presId="urn:microsoft.com/office/officeart/2005/8/layout/process1"/>
    <dgm:cxn modelId="{24FE7171-E7A4-49B9-AC4B-2258B4F83666}" type="presOf" srcId="{D96AAA28-7D5E-45C8-89FB-76333755CABF}" destId="{5608E67E-9977-41E2-8A2A-B7B51AAF1D4C}" srcOrd="0" destOrd="0" presId="urn:microsoft.com/office/officeart/2005/8/layout/process1"/>
    <dgm:cxn modelId="{71A25559-CE3C-4929-8CA1-447A99664264}" type="presOf" srcId="{E1ACFF65-17B8-4188-9010-CCE68A74811D}" destId="{41483241-9469-4F95-9395-E5C6EB5688BD}" srcOrd="0" destOrd="0" presId="urn:microsoft.com/office/officeart/2005/8/layout/process1"/>
    <dgm:cxn modelId="{C3737591-41EC-4541-AA04-037F0C57A087}" type="presOf" srcId="{D96AAA28-7D5E-45C8-89FB-76333755CABF}" destId="{1F6C27FA-0314-497D-BF3E-6FFF769DF9C0}" srcOrd="1" destOrd="0" presId="urn:microsoft.com/office/officeart/2005/8/layout/process1"/>
    <dgm:cxn modelId="{51070C9F-FD66-4987-82D4-D8EDDA89C896}" type="presOf" srcId="{88CC5816-E3F5-4A5E-9D78-236399B2BA20}" destId="{319DBBB6-7566-40C2-A777-B12E28E9747E}" srcOrd="0" destOrd="0" presId="urn:microsoft.com/office/officeart/2005/8/layout/process1"/>
    <dgm:cxn modelId="{FFA30BB4-197F-45A7-8CEF-1F57CC1E45E3}" type="presOf" srcId="{F481CC5F-6230-40C1-8AAF-5DF144E3D1AF}" destId="{C56EEB36-6A41-48F1-8DC1-584880E11058}" srcOrd="1" destOrd="0" presId="urn:microsoft.com/office/officeart/2005/8/layout/process1"/>
    <dgm:cxn modelId="{84B6D5D4-D396-4A44-903E-6085CAABDB0F}" srcId="{F4DF0E95-1A03-4F26-96F9-98747D22B2DA}" destId="{7176601E-6F10-4FD5-85FA-FE1FA0E9A7D1}" srcOrd="2" destOrd="0" parTransId="{B1331763-7078-4F14-BA2F-F59D8F3F8CFD}" sibTransId="{566D0066-51CC-45FF-BDF2-5F4A97FD4809}"/>
    <dgm:cxn modelId="{322D3702-A142-41B4-A524-2EDA1177A81C}" type="presParOf" srcId="{09C37905-E3F0-4994-9C86-DC94AE97438A}" destId="{41483241-9469-4F95-9395-E5C6EB5688BD}" srcOrd="0" destOrd="0" presId="urn:microsoft.com/office/officeart/2005/8/layout/process1"/>
    <dgm:cxn modelId="{6F1AA85B-B4C8-4EC7-8547-7B0291586A2F}" type="presParOf" srcId="{09C37905-E3F0-4994-9C86-DC94AE97438A}" destId="{5608E67E-9977-41E2-8A2A-B7B51AAF1D4C}" srcOrd="1" destOrd="0" presId="urn:microsoft.com/office/officeart/2005/8/layout/process1"/>
    <dgm:cxn modelId="{7DB7D2D1-4937-4CE4-BA7C-FEED5CB3C038}" type="presParOf" srcId="{5608E67E-9977-41E2-8A2A-B7B51AAF1D4C}" destId="{1F6C27FA-0314-497D-BF3E-6FFF769DF9C0}" srcOrd="0" destOrd="0" presId="urn:microsoft.com/office/officeart/2005/8/layout/process1"/>
    <dgm:cxn modelId="{5DA7835F-E8C6-4753-929E-46FB0E3CB734}" type="presParOf" srcId="{09C37905-E3F0-4994-9C86-DC94AE97438A}" destId="{319DBBB6-7566-40C2-A777-B12E28E9747E}" srcOrd="2" destOrd="0" presId="urn:microsoft.com/office/officeart/2005/8/layout/process1"/>
    <dgm:cxn modelId="{CFBEDEBE-46C9-451D-9260-A698C61A8515}" type="presParOf" srcId="{09C37905-E3F0-4994-9C86-DC94AE97438A}" destId="{0F5C249C-0C2A-45F7-82B5-7D2EAF45FD6D}" srcOrd="3" destOrd="0" presId="urn:microsoft.com/office/officeart/2005/8/layout/process1"/>
    <dgm:cxn modelId="{2AECA001-4B88-43DE-A30E-25D858252769}" type="presParOf" srcId="{0F5C249C-0C2A-45F7-82B5-7D2EAF45FD6D}" destId="{C56EEB36-6A41-48F1-8DC1-584880E11058}" srcOrd="0" destOrd="0" presId="urn:microsoft.com/office/officeart/2005/8/layout/process1"/>
    <dgm:cxn modelId="{73C10547-21B6-4545-85D7-C984806AA748}" type="presParOf" srcId="{09C37905-E3F0-4994-9C86-DC94AE97438A}" destId="{DA2888DA-2F0A-496A-8690-FC97CAFB0E72}"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4DF0E95-1A03-4F26-96F9-98747D22B2DA}" type="doc">
      <dgm:prSet loTypeId="urn:microsoft.com/office/officeart/2005/8/layout/process1" loCatId="process" qsTypeId="urn:microsoft.com/office/officeart/2005/8/quickstyle/simple1" qsCatId="simple" csTypeId="urn:microsoft.com/office/officeart/2005/8/colors/accent1_2" csCatId="accent1" phldr="1"/>
      <dgm:spPr/>
    </dgm:pt>
    <dgm:pt modelId="{E1ACFF65-17B8-4188-9010-CCE68A74811D}">
      <dgm:prSet phldrT="[Text]">
        <dgm:style>
          <a:lnRef idx="0">
            <a:schemeClr val="accent1"/>
          </a:lnRef>
          <a:fillRef idx="3">
            <a:schemeClr val="accent1"/>
          </a:fillRef>
          <a:effectRef idx="3">
            <a:schemeClr val="accent1"/>
          </a:effectRef>
          <a:fontRef idx="minor">
            <a:schemeClr val="lt1"/>
          </a:fontRef>
        </dgm:style>
      </dgm:prSet>
      <dgm:spPr/>
      <dgm:t>
        <a:bodyPr/>
        <a:lstStyle/>
        <a:p>
          <a:r>
            <a:rPr lang="en-US" dirty="0"/>
            <a:t>A</a:t>
          </a:r>
        </a:p>
      </dgm:t>
    </dgm:pt>
    <dgm:pt modelId="{94821A9E-A3F9-4E8A-87F0-170722DCD59D}" type="parTrans" cxnId="{5577BE26-653D-4C6D-B1E0-896B43111AC4}">
      <dgm:prSet/>
      <dgm:spPr/>
      <dgm:t>
        <a:bodyPr/>
        <a:lstStyle/>
        <a:p>
          <a:endParaRPr lang="en-US"/>
        </a:p>
      </dgm:t>
    </dgm:pt>
    <dgm:pt modelId="{D96AAA28-7D5E-45C8-89FB-76333755CABF}" type="sibTrans" cxnId="{5577BE26-653D-4C6D-B1E0-896B43111AC4}">
      <dgm:prSet/>
      <dgm:spPr/>
      <dgm:t>
        <a:bodyPr/>
        <a:lstStyle/>
        <a:p>
          <a:endParaRPr lang="en-US" dirty="0"/>
        </a:p>
      </dgm:t>
    </dgm:pt>
    <dgm:pt modelId="{88CC5816-E3F5-4A5E-9D78-236399B2BA20}">
      <dgm:prSet phldrT="[Text]">
        <dgm:style>
          <a:lnRef idx="0">
            <a:schemeClr val="accent1"/>
          </a:lnRef>
          <a:fillRef idx="3">
            <a:schemeClr val="accent1"/>
          </a:fillRef>
          <a:effectRef idx="3">
            <a:schemeClr val="accent1"/>
          </a:effectRef>
          <a:fontRef idx="minor">
            <a:schemeClr val="lt1"/>
          </a:fontRef>
        </dgm:style>
      </dgm:prSet>
      <dgm:spPr/>
      <dgm:t>
        <a:bodyPr/>
        <a:lstStyle/>
        <a:p>
          <a:r>
            <a:rPr lang="en-US" dirty="0"/>
            <a:t>B</a:t>
          </a:r>
        </a:p>
      </dgm:t>
    </dgm:pt>
    <dgm:pt modelId="{9C627C6F-C4C5-4EB0-9C1B-9608A835E893}" type="parTrans" cxnId="{6D39883E-8E18-42D4-AC60-E884BA17773B}">
      <dgm:prSet/>
      <dgm:spPr/>
      <dgm:t>
        <a:bodyPr/>
        <a:lstStyle/>
        <a:p>
          <a:endParaRPr lang="en-US"/>
        </a:p>
      </dgm:t>
    </dgm:pt>
    <dgm:pt modelId="{F481CC5F-6230-40C1-8AAF-5DF144E3D1AF}" type="sibTrans" cxnId="{6D39883E-8E18-42D4-AC60-E884BA17773B}">
      <dgm:prSet/>
      <dgm:spPr/>
      <dgm:t>
        <a:bodyPr/>
        <a:lstStyle/>
        <a:p>
          <a:endParaRPr lang="en-US" dirty="0"/>
        </a:p>
      </dgm:t>
    </dgm:pt>
    <dgm:pt modelId="{7176601E-6F10-4FD5-85FA-FE1FA0E9A7D1}">
      <dgm:prSet phldrT="[Text]">
        <dgm:style>
          <a:lnRef idx="0">
            <a:schemeClr val="accent2"/>
          </a:lnRef>
          <a:fillRef idx="3">
            <a:schemeClr val="accent2"/>
          </a:fillRef>
          <a:effectRef idx="3">
            <a:schemeClr val="accent2"/>
          </a:effectRef>
          <a:fontRef idx="minor">
            <a:schemeClr val="lt1"/>
          </a:fontRef>
        </dgm:style>
      </dgm:prSet>
      <dgm:spPr/>
      <dgm:t>
        <a:bodyPr/>
        <a:lstStyle/>
        <a:p>
          <a:r>
            <a:rPr lang="en-US" dirty="0"/>
            <a:t>C</a:t>
          </a:r>
        </a:p>
      </dgm:t>
    </dgm:pt>
    <dgm:pt modelId="{B1331763-7078-4F14-BA2F-F59D8F3F8CFD}" type="parTrans" cxnId="{84B6D5D4-D396-4A44-903E-6085CAABDB0F}">
      <dgm:prSet/>
      <dgm:spPr/>
      <dgm:t>
        <a:bodyPr/>
        <a:lstStyle/>
        <a:p>
          <a:endParaRPr lang="en-US"/>
        </a:p>
      </dgm:t>
    </dgm:pt>
    <dgm:pt modelId="{566D0066-51CC-45FF-BDF2-5F4A97FD4809}" type="sibTrans" cxnId="{84B6D5D4-D396-4A44-903E-6085CAABDB0F}">
      <dgm:prSet/>
      <dgm:spPr/>
      <dgm:t>
        <a:bodyPr/>
        <a:lstStyle/>
        <a:p>
          <a:endParaRPr lang="en-US"/>
        </a:p>
      </dgm:t>
    </dgm:pt>
    <dgm:pt modelId="{09C37905-E3F0-4994-9C86-DC94AE97438A}" type="pres">
      <dgm:prSet presAssocID="{F4DF0E95-1A03-4F26-96F9-98747D22B2DA}" presName="Name0" presStyleCnt="0">
        <dgm:presLayoutVars>
          <dgm:dir/>
          <dgm:resizeHandles val="exact"/>
        </dgm:presLayoutVars>
      </dgm:prSet>
      <dgm:spPr/>
    </dgm:pt>
    <dgm:pt modelId="{41483241-9469-4F95-9395-E5C6EB5688BD}" type="pres">
      <dgm:prSet presAssocID="{E1ACFF65-17B8-4188-9010-CCE68A74811D}" presName="node" presStyleLbl="node1" presStyleIdx="0" presStyleCnt="3">
        <dgm:presLayoutVars>
          <dgm:bulletEnabled val="1"/>
        </dgm:presLayoutVars>
      </dgm:prSet>
      <dgm:spPr/>
    </dgm:pt>
    <dgm:pt modelId="{5608E67E-9977-41E2-8A2A-B7B51AAF1D4C}" type="pres">
      <dgm:prSet presAssocID="{D96AAA28-7D5E-45C8-89FB-76333755CABF}" presName="sibTrans" presStyleLbl="sibTrans2D1" presStyleIdx="0" presStyleCnt="2"/>
      <dgm:spPr/>
    </dgm:pt>
    <dgm:pt modelId="{1F6C27FA-0314-497D-BF3E-6FFF769DF9C0}" type="pres">
      <dgm:prSet presAssocID="{D96AAA28-7D5E-45C8-89FB-76333755CABF}" presName="connectorText" presStyleLbl="sibTrans2D1" presStyleIdx="0" presStyleCnt="2"/>
      <dgm:spPr/>
    </dgm:pt>
    <dgm:pt modelId="{319DBBB6-7566-40C2-A777-B12E28E9747E}" type="pres">
      <dgm:prSet presAssocID="{88CC5816-E3F5-4A5E-9D78-236399B2BA20}" presName="node" presStyleLbl="node1" presStyleIdx="1" presStyleCnt="3">
        <dgm:presLayoutVars>
          <dgm:bulletEnabled val="1"/>
        </dgm:presLayoutVars>
      </dgm:prSet>
      <dgm:spPr/>
    </dgm:pt>
    <dgm:pt modelId="{0F5C249C-0C2A-45F7-82B5-7D2EAF45FD6D}" type="pres">
      <dgm:prSet presAssocID="{F481CC5F-6230-40C1-8AAF-5DF144E3D1AF}" presName="sibTrans" presStyleLbl="sibTrans2D1" presStyleIdx="1" presStyleCnt="2"/>
      <dgm:spPr/>
    </dgm:pt>
    <dgm:pt modelId="{C56EEB36-6A41-48F1-8DC1-584880E11058}" type="pres">
      <dgm:prSet presAssocID="{F481CC5F-6230-40C1-8AAF-5DF144E3D1AF}" presName="connectorText" presStyleLbl="sibTrans2D1" presStyleIdx="1" presStyleCnt="2"/>
      <dgm:spPr/>
    </dgm:pt>
    <dgm:pt modelId="{DA2888DA-2F0A-496A-8690-FC97CAFB0E72}" type="pres">
      <dgm:prSet presAssocID="{7176601E-6F10-4FD5-85FA-FE1FA0E9A7D1}" presName="node" presStyleLbl="node1" presStyleIdx="2" presStyleCnt="3">
        <dgm:presLayoutVars>
          <dgm:bulletEnabled val="1"/>
        </dgm:presLayoutVars>
      </dgm:prSet>
      <dgm:spPr/>
    </dgm:pt>
  </dgm:ptLst>
  <dgm:cxnLst>
    <dgm:cxn modelId="{5577BE26-653D-4C6D-B1E0-896B43111AC4}" srcId="{F4DF0E95-1A03-4F26-96F9-98747D22B2DA}" destId="{E1ACFF65-17B8-4188-9010-CCE68A74811D}" srcOrd="0" destOrd="0" parTransId="{94821A9E-A3F9-4E8A-87F0-170722DCD59D}" sibTransId="{D96AAA28-7D5E-45C8-89FB-76333755CABF}"/>
    <dgm:cxn modelId="{85622935-FE8D-4643-8977-5EC7B96A39ED}" type="presOf" srcId="{7176601E-6F10-4FD5-85FA-FE1FA0E9A7D1}" destId="{DA2888DA-2F0A-496A-8690-FC97CAFB0E72}" srcOrd="0" destOrd="0" presId="urn:microsoft.com/office/officeart/2005/8/layout/process1"/>
    <dgm:cxn modelId="{6D39883E-8E18-42D4-AC60-E884BA17773B}" srcId="{F4DF0E95-1A03-4F26-96F9-98747D22B2DA}" destId="{88CC5816-E3F5-4A5E-9D78-236399B2BA20}" srcOrd="1" destOrd="0" parTransId="{9C627C6F-C4C5-4EB0-9C1B-9608A835E893}" sibTransId="{F481CC5F-6230-40C1-8AAF-5DF144E3D1AF}"/>
    <dgm:cxn modelId="{4B7DB25B-69CE-4C87-8503-AFDB991DE230}" type="presOf" srcId="{F4DF0E95-1A03-4F26-96F9-98747D22B2DA}" destId="{09C37905-E3F0-4994-9C86-DC94AE97438A}" srcOrd="0" destOrd="0" presId="urn:microsoft.com/office/officeart/2005/8/layout/process1"/>
    <dgm:cxn modelId="{18812861-1F42-4171-86C2-E5B6F3B7ACE5}" type="presOf" srcId="{F481CC5F-6230-40C1-8AAF-5DF144E3D1AF}" destId="{0F5C249C-0C2A-45F7-82B5-7D2EAF45FD6D}" srcOrd="0" destOrd="0" presId="urn:microsoft.com/office/officeart/2005/8/layout/process1"/>
    <dgm:cxn modelId="{24FE7171-E7A4-49B9-AC4B-2258B4F83666}" type="presOf" srcId="{D96AAA28-7D5E-45C8-89FB-76333755CABF}" destId="{5608E67E-9977-41E2-8A2A-B7B51AAF1D4C}" srcOrd="0" destOrd="0" presId="urn:microsoft.com/office/officeart/2005/8/layout/process1"/>
    <dgm:cxn modelId="{71A25559-CE3C-4929-8CA1-447A99664264}" type="presOf" srcId="{E1ACFF65-17B8-4188-9010-CCE68A74811D}" destId="{41483241-9469-4F95-9395-E5C6EB5688BD}" srcOrd="0" destOrd="0" presId="urn:microsoft.com/office/officeart/2005/8/layout/process1"/>
    <dgm:cxn modelId="{C3737591-41EC-4541-AA04-037F0C57A087}" type="presOf" srcId="{D96AAA28-7D5E-45C8-89FB-76333755CABF}" destId="{1F6C27FA-0314-497D-BF3E-6FFF769DF9C0}" srcOrd="1" destOrd="0" presId="urn:microsoft.com/office/officeart/2005/8/layout/process1"/>
    <dgm:cxn modelId="{51070C9F-FD66-4987-82D4-D8EDDA89C896}" type="presOf" srcId="{88CC5816-E3F5-4A5E-9D78-236399B2BA20}" destId="{319DBBB6-7566-40C2-A777-B12E28E9747E}" srcOrd="0" destOrd="0" presId="urn:microsoft.com/office/officeart/2005/8/layout/process1"/>
    <dgm:cxn modelId="{FFA30BB4-197F-45A7-8CEF-1F57CC1E45E3}" type="presOf" srcId="{F481CC5F-6230-40C1-8AAF-5DF144E3D1AF}" destId="{C56EEB36-6A41-48F1-8DC1-584880E11058}" srcOrd="1" destOrd="0" presId="urn:microsoft.com/office/officeart/2005/8/layout/process1"/>
    <dgm:cxn modelId="{84B6D5D4-D396-4A44-903E-6085CAABDB0F}" srcId="{F4DF0E95-1A03-4F26-96F9-98747D22B2DA}" destId="{7176601E-6F10-4FD5-85FA-FE1FA0E9A7D1}" srcOrd="2" destOrd="0" parTransId="{B1331763-7078-4F14-BA2F-F59D8F3F8CFD}" sibTransId="{566D0066-51CC-45FF-BDF2-5F4A97FD4809}"/>
    <dgm:cxn modelId="{322D3702-A142-41B4-A524-2EDA1177A81C}" type="presParOf" srcId="{09C37905-E3F0-4994-9C86-DC94AE97438A}" destId="{41483241-9469-4F95-9395-E5C6EB5688BD}" srcOrd="0" destOrd="0" presId="urn:microsoft.com/office/officeart/2005/8/layout/process1"/>
    <dgm:cxn modelId="{6F1AA85B-B4C8-4EC7-8547-7B0291586A2F}" type="presParOf" srcId="{09C37905-E3F0-4994-9C86-DC94AE97438A}" destId="{5608E67E-9977-41E2-8A2A-B7B51AAF1D4C}" srcOrd="1" destOrd="0" presId="urn:microsoft.com/office/officeart/2005/8/layout/process1"/>
    <dgm:cxn modelId="{7DB7D2D1-4937-4CE4-BA7C-FEED5CB3C038}" type="presParOf" srcId="{5608E67E-9977-41E2-8A2A-B7B51AAF1D4C}" destId="{1F6C27FA-0314-497D-BF3E-6FFF769DF9C0}" srcOrd="0" destOrd="0" presId="urn:microsoft.com/office/officeart/2005/8/layout/process1"/>
    <dgm:cxn modelId="{5DA7835F-E8C6-4753-929E-46FB0E3CB734}" type="presParOf" srcId="{09C37905-E3F0-4994-9C86-DC94AE97438A}" destId="{319DBBB6-7566-40C2-A777-B12E28E9747E}" srcOrd="2" destOrd="0" presId="urn:microsoft.com/office/officeart/2005/8/layout/process1"/>
    <dgm:cxn modelId="{CFBEDEBE-46C9-451D-9260-A698C61A8515}" type="presParOf" srcId="{09C37905-E3F0-4994-9C86-DC94AE97438A}" destId="{0F5C249C-0C2A-45F7-82B5-7D2EAF45FD6D}" srcOrd="3" destOrd="0" presId="urn:microsoft.com/office/officeart/2005/8/layout/process1"/>
    <dgm:cxn modelId="{2AECA001-4B88-43DE-A30E-25D858252769}" type="presParOf" srcId="{0F5C249C-0C2A-45F7-82B5-7D2EAF45FD6D}" destId="{C56EEB36-6A41-48F1-8DC1-584880E11058}" srcOrd="0" destOrd="0" presId="urn:microsoft.com/office/officeart/2005/8/layout/process1"/>
    <dgm:cxn modelId="{73C10547-21B6-4545-85D7-C984806AA748}" type="presParOf" srcId="{09C37905-E3F0-4994-9C86-DC94AE97438A}" destId="{DA2888DA-2F0A-496A-8690-FC97CAFB0E72}"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4DF0E95-1A03-4F26-96F9-98747D22B2DA}" type="doc">
      <dgm:prSet loTypeId="urn:microsoft.com/office/officeart/2005/8/layout/process1" loCatId="process" qsTypeId="urn:microsoft.com/office/officeart/2005/8/quickstyle/simple1" qsCatId="simple" csTypeId="urn:microsoft.com/office/officeart/2005/8/colors/accent1_2" csCatId="accent1" phldr="1"/>
      <dgm:spPr/>
    </dgm:pt>
    <dgm:pt modelId="{E1ACFF65-17B8-4188-9010-CCE68A74811D}">
      <dgm:prSet phldrT="[Text]">
        <dgm:style>
          <a:lnRef idx="0">
            <a:schemeClr val="accent1"/>
          </a:lnRef>
          <a:fillRef idx="3">
            <a:schemeClr val="accent1"/>
          </a:fillRef>
          <a:effectRef idx="3">
            <a:schemeClr val="accent1"/>
          </a:effectRef>
          <a:fontRef idx="minor">
            <a:schemeClr val="lt1"/>
          </a:fontRef>
        </dgm:style>
      </dgm:prSet>
      <dgm:spPr>
        <a:solidFill>
          <a:schemeClr val="accent2"/>
        </a:solidFill>
        <a:ln>
          <a:solidFill>
            <a:schemeClr val="accent2"/>
          </a:solidFill>
        </a:ln>
      </dgm:spPr>
      <dgm:t>
        <a:bodyPr/>
        <a:lstStyle/>
        <a:p>
          <a:r>
            <a:rPr lang="en-US" dirty="0"/>
            <a:t>A</a:t>
          </a:r>
        </a:p>
      </dgm:t>
    </dgm:pt>
    <dgm:pt modelId="{94821A9E-A3F9-4E8A-87F0-170722DCD59D}" type="parTrans" cxnId="{5577BE26-653D-4C6D-B1E0-896B43111AC4}">
      <dgm:prSet/>
      <dgm:spPr/>
      <dgm:t>
        <a:bodyPr/>
        <a:lstStyle/>
        <a:p>
          <a:endParaRPr lang="en-US"/>
        </a:p>
      </dgm:t>
    </dgm:pt>
    <dgm:pt modelId="{D96AAA28-7D5E-45C8-89FB-76333755CABF}" type="sibTrans" cxnId="{5577BE26-653D-4C6D-B1E0-896B43111AC4}">
      <dgm:prSet/>
      <dgm:spPr/>
      <dgm:t>
        <a:bodyPr/>
        <a:lstStyle/>
        <a:p>
          <a:endParaRPr lang="en-US" dirty="0"/>
        </a:p>
      </dgm:t>
    </dgm:pt>
    <dgm:pt modelId="{88CC5816-E3F5-4A5E-9D78-236399B2BA20}">
      <dgm:prSet phldrT="[Text]">
        <dgm:style>
          <a:lnRef idx="0">
            <a:schemeClr val="accent1"/>
          </a:lnRef>
          <a:fillRef idx="3">
            <a:schemeClr val="accent1"/>
          </a:fillRef>
          <a:effectRef idx="3">
            <a:schemeClr val="accent1"/>
          </a:effectRef>
          <a:fontRef idx="minor">
            <a:schemeClr val="lt1"/>
          </a:fontRef>
        </dgm:style>
      </dgm:prSet>
      <dgm:spPr/>
      <dgm:t>
        <a:bodyPr/>
        <a:lstStyle/>
        <a:p>
          <a:r>
            <a:rPr lang="en-US" dirty="0"/>
            <a:t>B</a:t>
          </a:r>
        </a:p>
      </dgm:t>
    </dgm:pt>
    <dgm:pt modelId="{9C627C6F-C4C5-4EB0-9C1B-9608A835E893}" type="parTrans" cxnId="{6D39883E-8E18-42D4-AC60-E884BA17773B}">
      <dgm:prSet/>
      <dgm:spPr/>
      <dgm:t>
        <a:bodyPr/>
        <a:lstStyle/>
        <a:p>
          <a:endParaRPr lang="en-US"/>
        </a:p>
      </dgm:t>
    </dgm:pt>
    <dgm:pt modelId="{F481CC5F-6230-40C1-8AAF-5DF144E3D1AF}" type="sibTrans" cxnId="{6D39883E-8E18-42D4-AC60-E884BA17773B}">
      <dgm:prSet/>
      <dgm:spPr/>
      <dgm:t>
        <a:bodyPr/>
        <a:lstStyle/>
        <a:p>
          <a:endParaRPr lang="en-US" dirty="0"/>
        </a:p>
      </dgm:t>
    </dgm:pt>
    <dgm:pt modelId="{7176601E-6F10-4FD5-85FA-FE1FA0E9A7D1}">
      <dgm:prSet phldrT="[Text]">
        <dgm:style>
          <a:lnRef idx="0">
            <a:schemeClr val="accent2"/>
          </a:lnRef>
          <a:fillRef idx="3">
            <a:schemeClr val="accent2"/>
          </a:fillRef>
          <a:effectRef idx="3">
            <a:schemeClr val="accent2"/>
          </a:effectRef>
          <a:fontRef idx="minor">
            <a:schemeClr val="lt1"/>
          </a:fontRef>
        </dgm:style>
      </dgm:prSet>
      <dgm:spPr/>
      <dgm:t>
        <a:bodyPr/>
        <a:lstStyle/>
        <a:p>
          <a:r>
            <a:rPr lang="en-US" dirty="0"/>
            <a:t>C</a:t>
          </a:r>
        </a:p>
      </dgm:t>
    </dgm:pt>
    <dgm:pt modelId="{B1331763-7078-4F14-BA2F-F59D8F3F8CFD}" type="parTrans" cxnId="{84B6D5D4-D396-4A44-903E-6085CAABDB0F}">
      <dgm:prSet/>
      <dgm:spPr/>
      <dgm:t>
        <a:bodyPr/>
        <a:lstStyle/>
        <a:p>
          <a:endParaRPr lang="en-US"/>
        </a:p>
      </dgm:t>
    </dgm:pt>
    <dgm:pt modelId="{566D0066-51CC-45FF-BDF2-5F4A97FD4809}" type="sibTrans" cxnId="{84B6D5D4-D396-4A44-903E-6085CAABDB0F}">
      <dgm:prSet/>
      <dgm:spPr/>
      <dgm:t>
        <a:bodyPr/>
        <a:lstStyle/>
        <a:p>
          <a:endParaRPr lang="en-US"/>
        </a:p>
      </dgm:t>
    </dgm:pt>
    <dgm:pt modelId="{09C37905-E3F0-4994-9C86-DC94AE97438A}" type="pres">
      <dgm:prSet presAssocID="{F4DF0E95-1A03-4F26-96F9-98747D22B2DA}" presName="Name0" presStyleCnt="0">
        <dgm:presLayoutVars>
          <dgm:dir/>
          <dgm:resizeHandles val="exact"/>
        </dgm:presLayoutVars>
      </dgm:prSet>
      <dgm:spPr/>
    </dgm:pt>
    <dgm:pt modelId="{41483241-9469-4F95-9395-E5C6EB5688BD}" type="pres">
      <dgm:prSet presAssocID="{E1ACFF65-17B8-4188-9010-CCE68A74811D}" presName="node" presStyleLbl="node1" presStyleIdx="0" presStyleCnt="3">
        <dgm:presLayoutVars>
          <dgm:bulletEnabled val="1"/>
        </dgm:presLayoutVars>
      </dgm:prSet>
      <dgm:spPr/>
    </dgm:pt>
    <dgm:pt modelId="{5608E67E-9977-41E2-8A2A-B7B51AAF1D4C}" type="pres">
      <dgm:prSet presAssocID="{D96AAA28-7D5E-45C8-89FB-76333755CABF}" presName="sibTrans" presStyleLbl="sibTrans2D1" presStyleIdx="0" presStyleCnt="2"/>
      <dgm:spPr/>
    </dgm:pt>
    <dgm:pt modelId="{1F6C27FA-0314-497D-BF3E-6FFF769DF9C0}" type="pres">
      <dgm:prSet presAssocID="{D96AAA28-7D5E-45C8-89FB-76333755CABF}" presName="connectorText" presStyleLbl="sibTrans2D1" presStyleIdx="0" presStyleCnt="2"/>
      <dgm:spPr/>
    </dgm:pt>
    <dgm:pt modelId="{319DBBB6-7566-40C2-A777-B12E28E9747E}" type="pres">
      <dgm:prSet presAssocID="{88CC5816-E3F5-4A5E-9D78-236399B2BA20}" presName="node" presStyleLbl="node1" presStyleIdx="1" presStyleCnt="3">
        <dgm:presLayoutVars>
          <dgm:bulletEnabled val="1"/>
        </dgm:presLayoutVars>
      </dgm:prSet>
      <dgm:spPr/>
    </dgm:pt>
    <dgm:pt modelId="{0F5C249C-0C2A-45F7-82B5-7D2EAF45FD6D}" type="pres">
      <dgm:prSet presAssocID="{F481CC5F-6230-40C1-8AAF-5DF144E3D1AF}" presName="sibTrans" presStyleLbl="sibTrans2D1" presStyleIdx="1" presStyleCnt="2"/>
      <dgm:spPr/>
    </dgm:pt>
    <dgm:pt modelId="{C56EEB36-6A41-48F1-8DC1-584880E11058}" type="pres">
      <dgm:prSet presAssocID="{F481CC5F-6230-40C1-8AAF-5DF144E3D1AF}" presName="connectorText" presStyleLbl="sibTrans2D1" presStyleIdx="1" presStyleCnt="2"/>
      <dgm:spPr/>
    </dgm:pt>
    <dgm:pt modelId="{DA2888DA-2F0A-496A-8690-FC97CAFB0E72}" type="pres">
      <dgm:prSet presAssocID="{7176601E-6F10-4FD5-85FA-FE1FA0E9A7D1}" presName="node" presStyleLbl="node1" presStyleIdx="2" presStyleCnt="3">
        <dgm:presLayoutVars>
          <dgm:bulletEnabled val="1"/>
        </dgm:presLayoutVars>
      </dgm:prSet>
      <dgm:spPr/>
    </dgm:pt>
  </dgm:ptLst>
  <dgm:cxnLst>
    <dgm:cxn modelId="{5577BE26-653D-4C6D-B1E0-896B43111AC4}" srcId="{F4DF0E95-1A03-4F26-96F9-98747D22B2DA}" destId="{E1ACFF65-17B8-4188-9010-CCE68A74811D}" srcOrd="0" destOrd="0" parTransId="{94821A9E-A3F9-4E8A-87F0-170722DCD59D}" sibTransId="{D96AAA28-7D5E-45C8-89FB-76333755CABF}"/>
    <dgm:cxn modelId="{85622935-FE8D-4643-8977-5EC7B96A39ED}" type="presOf" srcId="{7176601E-6F10-4FD5-85FA-FE1FA0E9A7D1}" destId="{DA2888DA-2F0A-496A-8690-FC97CAFB0E72}" srcOrd="0" destOrd="0" presId="urn:microsoft.com/office/officeart/2005/8/layout/process1"/>
    <dgm:cxn modelId="{6D39883E-8E18-42D4-AC60-E884BA17773B}" srcId="{F4DF0E95-1A03-4F26-96F9-98747D22B2DA}" destId="{88CC5816-E3F5-4A5E-9D78-236399B2BA20}" srcOrd="1" destOrd="0" parTransId="{9C627C6F-C4C5-4EB0-9C1B-9608A835E893}" sibTransId="{F481CC5F-6230-40C1-8AAF-5DF144E3D1AF}"/>
    <dgm:cxn modelId="{4B7DB25B-69CE-4C87-8503-AFDB991DE230}" type="presOf" srcId="{F4DF0E95-1A03-4F26-96F9-98747D22B2DA}" destId="{09C37905-E3F0-4994-9C86-DC94AE97438A}" srcOrd="0" destOrd="0" presId="urn:microsoft.com/office/officeart/2005/8/layout/process1"/>
    <dgm:cxn modelId="{18812861-1F42-4171-86C2-E5B6F3B7ACE5}" type="presOf" srcId="{F481CC5F-6230-40C1-8AAF-5DF144E3D1AF}" destId="{0F5C249C-0C2A-45F7-82B5-7D2EAF45FD6D}" srcOrd="0" destOrd="0" presId="urn:microsoft.com/office/officeart/2005/8/layout/process1"/>
    <dgm:cxn modelId="{24FE7171-E7A4-49B9-AC4B-2258B4F83666}" type="presOf" srcId="{D96AAA28-7D5E-45C8-89FB-76333755CABF}" destId="{5608E67E-9977-41E2-8A2A-B7B51AAF1D4C}" srcOrd="0" destOrd="0" presId="urn:microsoft.com/office/officeart/2005/8/layout/process1"/>
    <dgm:cxn modelId="{71A25559-CE3C-4929-8CA1-447A99664264}" type="presOf" srcId="{E1ACFF65-17B8-4188-9010-CCE68A74811D}" destId="{41483241-9469-4F95-9395-E5C6EB5688BD}" srcOrd="0" destOrd="0" presId="urn:microsoft.com/office/officeart/2005/8/layout/process1"/>
    <dgm:cxn modelId="{C3737591-41EC-4541-AA04-037F0C57A087}" type="presOf" srcId="{D96AAA28-7D5E-45C8-89FB-76333755CABF}" destId="{1F6C27FA-0314-497D-BF3E-6FFF769DF9C0}" srcOrd="1" destOrd="0" presId="urn:microsoft.com/office/officeart/2005/8/layout/process1"/>
    <dgm:cxn modelId="{51070C9F-FD66-4987-82D4-D8EDDA89C896}" type="presOf" srcId="{88CC5816-E3F5-4A5E-9D78-236399B2BA20}" destId="{319DBBB6-7566-40C2-A777-B12E28E9747E}" srcOrd="0" destOrd="0" presId="urn:microsoft.com/office/officeart/2005/8/layout/process1"/>
    <dgm:cxn modelId="{FFA30BB4-197F-45A7-8CEF-1F57CC1E45E3}" type="presOf" srcId="{F481CC5F-6230-40C1-8AAF-5DF144E3D1AF}" destId="{C56EEB36-6A41-48F1-8DC1-584880E11058}" srcOrd="1" destOrd="0" presId="urn:microsoft.com/office/officeart/2005/8/layout/process1"/>
    <dgm:cxn modelId="{84B6D5D4-D396-4A44-903E-6085CAABDB0F}" srcId="{F4DF0E95-1A03-4F26-96F9-98747D22B2DA}" destId="{7176601E-6F10-4FD5-85FA-FE1FA0E9A7D1}" srcOrd="2" destOrd="0" parTransId="{B1331763-7078-4F14-BA2F-F59D8F3F8CFD}" sibTransId="{566D0066-51CC-45FF-BDF2-5F4A97FD4809}"/>
    <dgm:cxn modelId="{322D3702-A142-41B4-A524-2EDA1177A81C}" type="presParOf" srcId="{09C37905-E3F0-4994-9C86-DC94AE97438A}" destId="{41483241-9469-4F95-9395-E5C6EB5688BD}" srcOrd="0" destOrd="0" presId="urn:microsoft.com/office/officeart/2005/8/layout/process1"/>
    <dgm:cxn modelId="{6F1AA85B-B4C8-4EC7-8547-7B0291586A2F}" type="presParOf" srcId="{09C37905-E3F0-4994-9C86-DC94AE97438A}" destId="{5608E67E-9977-41E2-8A2A-B7B51AAF1D4C}" srcOrd="1" destOrd="0" presId="urn:microsoft.com/office/officeart/2005/8/layout/process1"/>
    <dgm:cxn modelId="{7DB7D2D1-4937-4CE4-BA7C-FEED5CB3C038}" type="presParOf" srcId="{5608E67E-9977-41E2-8A2A-B7B51AAF1D4C}" destId="{1F6C27FA-0314-497D-BF3E-6FFF769DF9C0}" srcOrd="0" destOrd="0" presId="urn:microsoft.com/office/officeart/2005/8/layout/process1"/>
    <dgm:cxn modelId="{5DA7835F-E8C6-4753-929E-46FB0E3CB734}" type="presParOf" srcId="{09C37905-E3F0-4994-9C86-DC94AE97438A}" destId="{319DBBB6-7566-40C2-A777-B12E28E9747E}" srcOrd="2" destOrd="0" presId="urn:microsoft.com/office/officeart/2005/8/layout/process1"/>
    <dgm:cxn modelId="{CFBEDEBE-46C9-451D-9260-A698C61A8515}" type="presParOf" srcId="{09C37905-E3F0-4994-9C86-DC94AE97438A}" destId="{0F5C249C-0C2A-45F7-82B5-7D2EAF45FD6D}" srcOrd="3" destOrd="0" presId="urn:microsoft.com/office/officeart/2005/8/layout/process1"/>
    <dgm:cxn modelId="{2AECA001-4B88-43DE-A30E-25D858252769}" type="presParOf" srcId="{0F5C249C-0C2A-45F7-82B5-7D2EAF45FD6D}" destId="{C56EEB36-6A41-48F1-8DC1-584880E11058}" srcOrd="0" destOrd="0" presId="urn:microsoft.com/office/officeart/2005/8/layout/process1"/>
    <dgm:cxn modelId="{73C10547-21B6-4545-85D7-C984806AA748}" type="presParOf" srcId="{09C37905-E3F0-4994-9C86-DC94AE97438A}" destId="{DA2888DA-2F0A-496A-8690-FC97CAFB0E72}"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4DF0E95-1A03-4F26-96F9-98747D22B2DA}" type="doc">
      <dgm:prSet loTypeId="urn:microsoft.com/office/officeart/2005/8/layout/process1" loCatId="process" qsTypeId="urn:microsoft.com/office/officeart/2005/8/quickstyle/simple1" qsCatId="simple" csTypeId="urn:microsoft.com/office/officeart/2005/8/colors/accent1_2" csCatId="accent1" phldr="1"/>
      <dgm:spPr/>
    </dgm:pt>
    <dgm:pt modelId="{E1ACFF65-17B8-4188-9010-CCE68A74811D}">
      <dgm:prSet phldrT="[Text]">
        <dgm:style>
          <a:lnRef idx="0">
            <a:schemeClr val="accent1"/>
          </a:lnRef>
          <a:fillRef idx="3">
            <a:schemeClr val="accent1"/>
          </a:fillRef>
          <a:effectRef idx="3">
            <a:schemeClr val="accent1"/>
          </a:effectRef>
          <a:fontRef idx="minor">
            <a:schemeClr val="lt1"/>
          </a:fontRef>
        </dgm:style>
      </dgm:prSet>
      <dgm:spPr/>
      <dgm:t>
        <a:bodyPr/>
        <a:lstStyle/>
        <a:p>
          <a:r>
            <a:rPr lang="en-US" dirty="0"/>
            <a:t>A</a:t>
          </a:r>
        </a:p>
      </dgm:t>
    </dgm:pt>
    <dgm:pt modelId="{94821A9E-A3F9-4E8A-87F0-170722DCD59D}" type="parTrans" cxnId="{5577BE26-653D-4C6D-B1E0-896B43111AC4}">
      <dgm:prSet/>
      <dgm:spPr/>
      <dgm:t>
        <a:bodyPr/>
        <a:lstStyle/>
        <a:p>
          <a:endParaRPr lang="en-US"/>
        </a:p>
      </dgm:t>
    </dgm:pt>
    <dgm:pt modelId="{D96AAA28-7D5E-45C8-89FB-76333755CABF}" type="sibTrans" cxnId="{5577BE26-653D-4C6D-B1E0-896B43111AC4}">
      <dgm:prSet/>
      <dgm:spPr/>
      <dgm:t>
        <a:bodyPr/>
        <a:lstStyle/>
        <a:p>
          <a:endParaRPr lang="en-US" dirty="0"/>
        </a:p>
      </dgm:t>
    </dgm:pt>
    <dgm:pt modelId="{88CC5816-E3F5-4A5E-9D78-236399B2BA20}">
      <dgm:prSet phldrT="[Text]">
        <dgm:style>
          <a:lnRef idx="0">
            <a:schemeClr val="accent1"/>
          </a:lnRef>
          <a:fillRef idx="3">
            <a:schemeClr val="accent1"/>
          </a:fillRef>
          <a:effectRef idx="3">
            <a:schemeClr val="accent1"/>
          </a:effectRef>
          <a:fontRef idx="minor">
            <a:schemeClr val="lt1"/>
          </a:fontRef>
        </dgm:style>
      </dgm:prSet>
      <dgm:spPr/>
      <dgm:t>
        <a:bodyPr/>
        <a:lstStyle/>
        <a:p>
          <a:r>
            <a:rPr lang="en-US" dirty="0"/>
            <a:t>B</a:t>
          </a:r>
        </a:p>
      </dgm:t>
    </dgm:pt>
    <dgm:pt modelId="{9C627C6F-C4C5-4EB0-9C1B-9608A835E893}" type="parTrans" cxnId="{6D39883E-8E18-42D4-AC60-E884BA17773B}">
      <dgm:prSet/>
      <dgm:spPr/>
      <dgm:t>
        <a:bodyPr/>
        <a:lstStyle/>
        <a:p>
          <a:endParaRPr lang="en-US"/>
        </a:p>
      </dgm:t>
    </dgm:pt>
    <dgm:pt modelId="{F481CC5F-6230-40C1-8AAF-5DF144E3D1AF}" type="sibTrans" cxnId="{6D39883E-8E18-42D4-AC60-E884BA17773B}">
      <dgm:prSet/>
      <dgm:spPr/>
      <dgm:t>
        <a:bodyPr/>
        <a:lstStyle/>
        <a:p>
          <a:endParaRPr lang="en-US" dirty="0"/>
        </a:p>
      </dgm:t>
    </dgm:pt>
    <dgm:pt modelId="{7176601E-6F10-4FD5-85FA-FE1FA0E9A7D1}">
      <dgm:prSet phldrT="[Text]">
        <dgm:style>
          <a:lnRef idx="0">
            <a:schemeClr val="accent2"/>
          </a:lnRef>
          <a:fillRef idx="3">
            <a:schemeClr val="accent2"/>
          </a:fillRef>
          <a:effectRef idx="3">
            <a:schemeClr val="accent2"/>
          </a:effectRef>
          <a:fontRef idx="minor">
            <a:schemeClr val="lt1"/>
          </a:fontRef>
        </dgm:style>
      </dgm:prSet>
      <dgm:spPr>
        <a:solidFill>
          <a:schemeClr val="accent1"/>
        </a:solidFill>
        <a:ln>
          <a:solidFill>
            <a:schemeClr val="accent1"/>
          </a:solidFill>
        </a:ln>
      </dgm:spPr>
      <dgm:t>
        <a:bodyPr/>
        <a:lstStyle/>
        <a:p>
          <a:r>
            <a:rPr lang="en-US" dirty="0"/>
            <a:t>C</a:t>
          </a:r>
        </a:p>
      </dgm:t>
    </dgm:pt>
    <dgm:pt modelId="{B1331763-7078-4F14-BA2F-F59D8F3F8CFD}" type="parTrans" cxnId="{84B6D5D4-D396-4A44-903E-6085CAABDB0F}">
      <dgm:prSet/>
      <dgm:spPr/>
      <dgm:t>
        <a:bodyPr/>
        <a:lstStyle/>
        <a:p>
          <a:endParaRPr lang="en-US"/>
        </a:p>
      </dgm:t>
    </dgm:pt>
    <dgm:pt modelId="{566D0066-51CC-45FF-BDF2-5F4A97FD4809}" type="sibTrans" cxnId="{84B6D5D4-D396-4A44-903E-6085CAABDB0F}">
      <dgm:prSet/>
      <dgm:spPr/>
      <dgm:t>
        <a:bodyPr/>
        <a:lstStyle/>
        <a:p>
          <a:endParaRPr lang="en-US"/>
        </a:p>
      </dgm:t>
    </dgm:pt>
    <dgm:pt modelId="{09C37905-E3F0-4994-9C86-DC94AE97438A}" type="pres">
      <dgm:prSet presAssocID="{F4DF0E95-1A03-4F26-96F9-98747D22B2DA}" presName="Name0" presStyleCnt="0">
        <dgm:presLayoutVars>
          <dgm:dir/>
          <dgm:resizeHandles val="exact"/>
        </dgm:presLayoutVars>
      </dgm:prSet>
      <dgm:spPr/>
    </dgm:pt>
    <dgm:pt modelId="{41483241-9469-4F95-9395-E5C6EB5688BD}" type="pres">
      <dgm:prSet presAssocID="{E1ACFF65-17B8-4188-9010-CCE68A74811D}" presName="node" presStyleLbl="node1" presStyleIdx="0" presStyleCnt="3">
        <dgm:presLayoutVars>
          <dgm:bulletEnabled val="1"/>
        </dgm:presLayoutVars>
      </dgm:prSet>
      <dgm:spPr/>
    </dgm:pt>
    <dgm:pt modelId="{5608E67E-9977-41E2-8A2A-B7B51AAF1D4C}" type="pres">
      <dgm:prSet presAssocID="{D96AAA28-7D5E-45C8-89FB-76333755CABF}" presName="sibTrans" presStyleLbl="sibTrans2D1" presStyleIdx="0" presStyleCnt="2"/>
      <dgm:spPr/>
    </dgm:pt>
    <dgm:pt modelId="{1F6C27FA-0314-497D-BF3E-6FFF769DF9C0}" type="pres">
      <dgm:prSet presAssocID="{D96AAA28-7D5E-45C8-89FB-76333755CABF}" presName="connectorText" presStyleLbl="sibTrans2D1" presStyleIdx="0" presStyleCnt="2"/>
      <dgm:spPr/>
    </dgm:pt>
    <dgm:pt modelId="{319DBBB6-7566-40C2-A777-B12E28E9747E}" type="pres">
      <dgm:prSet presAssocID="{88CC5816-E3F5-4A5E-9D78-236399B2BA20}" presName="node" presStyleLbl="node1" presStyleIdx="1" presStyleCnt="3">
        <dgm:presLayoutVars>
          <dgm:bulletEnabled val="1"/>
        </dgm:presLayoutVars>
      </dgm:prSet>
      <dgm:spPr/>
    </dgm:pt>
    <dgm:pt modelId="{0F5C249C-0C2A-45F7-82B5-7D2EAF45FD6D}" type="pres">
      <dgm:prSet presAssocID="{F481CC5F-6230-40C1-8AAF-5DF144E3D1AF}" presName="sibTrans" presStyleLbl="sibTrans2D1" presStyleIdx="1" presStyleCnt="2"/>
      <dgm:spPr/>
    </dgm:pt>
    <dgm:pt modelId="{C56EEB36-6A41-48F1-8DC1-584880E11058}" type="pres">
      <dgm:prSet presAssocID="{F481CC5F-6230-40C1-8AAF-5DF144E3D1AF}" presName="connectorText" presStyleLbl="sibTrans2D1" presStyleIdx="1" presStyleCnt="2"/>
      <dgm:spPr/>
    </dgm:pt>
    <dgm:pt modelId="{DA2888DA-2F0A-496A-8690-FC97CAFB0E72}" type="pres">
      <dgm:prSet presAssocID="{7176601E-6F10-4FD5-85FA-FE1FA0E9A7D1}" presName="node" presStyleLbl="node1" presStyleIdx="2" presStyleCnt="3">
        <dgm:presLayoutVars>
          <dgm:bulletEnabled val="1"/>
        </dgm:presLayoutVars>
      </dgm:prSet>
      <dgm:spPr/>
    </dgm:pt>
  </dgm:ptLst>
  <dgm:cxnLst>
    <dgm:cxn modelId="{5577BE26-653D-4C6D-B1E0-896B43111AC4}" srcId="{F4DF0E95-1A03-4F26-96F9-98747D22B2DA}" destId="{E1ACFF65-17B8-4188-9010-CCE68A74811D}" srcOrd="0" destOrd="0" parTransId="{94821A9E-A3F9-4E8A-87F0-170722DCD59D}" sibTransId="{D96AAA28-7D5E-45C8-89FB-76333755CABF}"/>
    <dgm:cxn modelId="{85622935-FE8D-4643-8977-5EC7B96A39ED}" type="presOf" srcId="{7176601E-6F10-4FD5-85FA-FE1FA0E9A7D1}" destId="{DA2888DA-2F0A-496A-8690-FC97CAFB0E72}" srcOrd="0" destOrd="0" presId="urn:microsoft.com/office/officeart/2005/8/layout/process1"/>
    <dgm:cxn modelId="{6D39883E-8E18-42D4-AC60-E884BA17773B}" srcId="{F4DF0E95-1A03-4F26-96F9-98747D22B2DA}" destId="{88CC5816-E3F5-4A5E-9D78-236399B2BA20}" srcOrd="1" destOrd="0" parTransId="{9C627C6F-C4C5-4EB0-9C1B-9608A835E893}" sibTransId="{F481CC5F-6230-40C1-8AAF-5DF144E3D1AF}"/>
    <dgm:cxn modelId="{4B7DB25B-69CE-4C87-8503-AFDB991DE230}" type="presOf" srcId="{F4DF0E95-1A03-4F26-96F9-98747D22B2DA}" destId="{09C37905-E3F0-4994-9C86-DC94AE97438A}" srcOrd="0" destOrd="0" presId="urn:microsoft.com/office/officeart/2005/8/layout/process1"/>
    <dgm:cxn modelId="{18812861-1F42-4171-86C2-E5B6F3B7ACE5}" type="presOf" srcId="{F481CC5F-6230-40C1-8AAF-5DF144E3D1AF}" destId="{0F5C249C-0C2A-45F7-82B5-7D2EAF45FD6D}" srcOrd="0" destOrd="0" presId="urn:microsoft.com/office/officeart/2005/8/layout/process1"/>
    <dgm:cxn modelId="{24FE7171-E7A4-49B9-AC4B-2258B4F83666}" type="presOf" srcId="{D96AAA28-7D5E-45C8-89FB-76333755CABF}" destId="{5608E67E-9977-41E2-8A2A-B7B51AAF1D4C}" srcOrd="0" destOrd="0" presId="urn:microsoft.com/office/officeart/2005/8/layout/process1"/>
    <dgm:cxn modelId="{71A25559-CE3C-4929-8CA1-447A99664264}" type="presOf" srcId="{E1ACFF65-17B8-4188-9010-CCE68A74811D}" destId="{41483241-9469-4F95-9395-E5C6EB5688BD}" srcOrd="0" destOrd="0" presId="urn:microsoft.com/office/officeart/2005/8/layout/process1"/>
    <dgm:cxn modelId="{C3737591-41EC-4541-AA04-037F0C57A087}" type="presOf" srcId="{D96AAA28-7D5E-45C8-89FB-76333755CABF}" destId="{1F6C27FA-0314-497D-BF3E-6FFF769DF9C0}" srcOrd="1" destOrd="0" presId="urn:microsoft.com/office/officeart/2005/8/layout/process1"/>
    <dgm:cxn modelId="{51070C9F-FD66-4987-82D4-D8EDDA89C896}" type="presOf" srcId="{88CC5816-E3F5-4A5E-9D78-236399B2BA20}" destId="{319DBBB6-7566-40C2-A777-B12E28E9747E}" srcOrd="0" destOrd="0" presId="urn:microsoft.com/office/officeart/2005/8/layout/process1"/>
    <dgm:cxn modelId="{FFA30BB4-197F-45A7-8CEF-1F57CC1E45E3}" type="presOf" srcId="{F481CC5F-6230-40C1-8AAF-5DF144E3D1AF}" destId="{C56EEB36-6A41-48F1-8DC1-584880E11058}" srcOrd="1" destOrd="0" presId="urn:microsoft.com/office/officeart/2005/8/layout/process1"/>
    <dgm:cxn modelId="{84B6D5D4-D396-4A44-903E-6085CAABDB0F}" srcId="{F4DF0E95-1A03-4F26-96F9-98747D22B2DA}" destId="{7176601E-6F10-4FD5-85FA-FE1FA0E9A7D1}" srcOrd="2" destOrd="0" parTransId="{B1331763-7078-4F14-BA2F-F59D8F3F8CFD}" sibTransId="{566D0066-51CC-45FF-BDF2-5F4A97FD4809}"/>
    <dgm:cxn modelId="{322D3702-A142-41B4-A524-2EDA1177A81C}" type="presParOf" srcId="{09C37905-E3F0-4994-9C86-DC94AE97438A}" destId="{41483241-9469-4F95-9395-E5C6EB5688BD}" srcOrd="0" destOrd="0" presId="urn:microsoft.com/office/officeart/2005/8/layout/process1"/>
    <dgm:cxn modelId="{6F1AA85B-B4C8-4EC7-8547-7B0291586A2F}" type="presParOf" srcId="{09C37905-E3F0-4994-9C86-DC94AE97438A}" destId="{5608E67E-9977-41E2-8A2A-B7B51AAF1D4C}" srcOrd="1" destOrd="0" presId="urn:microsoft.com/office/officeart/2005/8/layout/process1"/>
    <dgm:cxn modelId="{7DB7D2D1-4937-4CE4-BA7C-FEED5CB3C038}" type="presParOf" srcId="{5608E67E-9977-41E2-8A2A-B7B51AAF1D4C}" destId="{1F6C27FA-0314-497D-BF3E-6FFF769DF9C0}" srcOrd="0" destOrd="0" presId="urn:microsoft.com/office/officeart/2005/8/layout/process1"/>
    <dgm:cxn modelId="{5DA7835F-E8C6-4753-929E-46FB0E3CB734}" type="presParOf" srcId="{09C37905-E3F0-4994-9C86-DC94AE97438A}" destId="{319DBBB6-7566-40C2-A777-B12E28E9747E}" srcOrd="2" destOrd="0" presId="urn:microsoft.com/office/officeart/2005/8/layout/process1"/>
    <dgm:cxn modelId="{CFBEDEBE-46C9-451D-9260-A698C61A8515}" type="presParOf" srcId="{09C37905-E3F0-4994-9C86-DC94AE97438A}" destId="{0F5C249C-0C2A-45F7-82B5-7D2EAF45FD6D}" srcOrd="3" destOrd="0" presId="urn:microsoft.com/office/officeart/2005/8/layout/process1"/>
    <dgm:cxn modelId="{2AECA001-4B88-43DE-A30E-25D858252769}" type="presParOf" srcId="{0F5C249C-0C2A-45F7-82B5-7D2EAF45FD6D}" destId="{C56EEB36-6A41-48F1-8DC1-584880E11058}" srcOrd="0" destOrd="0" presId="urn:microsoft.com/office/officeart/2005/8/layout/process1"/>
    <dgm:cxn modelId="{73C10547-21B6-4545-85D7-C984806AA748}" type="presParOf" srcId="{09C37905-E3F0-4994-9C86-DC94AE97438A}" destId="{DA2888DA-2F0A-496A-8690-FC97CAFB0E72}"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28D21E4-ADA8-414A-9ED1-20B1FFFB794B}" type="doc">
      <dgm:prSet loTypeId="urn:microsoft.com/office/officeart/2005/8/layout/process1" loCatId="process" qsTypeId="urn:microsoft.com/office/officeart/2005/8/quickstyle/simple1" qsCatId="simple" csTypeId="urn:microsoft.com/office/officeart/2005/8/colors/accent1_2" csCatId="accent1" phldr="1"/>
      <dgm:spPr/>
    </dgm:pt>
    <dgm:pt modelId="{90A23D7A-7A5B-4D42-A2D5-10397A3ECB41}">
      <dgm:prSet phldrT="[Text]">
        <dgm:style>
          <a:lnRef idx="0">
            <a:schemeClr val="accent2"/>
          </a:lnRef>
          <a:fillRef idx="3">
            <a:schemeClr val="accent2"/>
          </a:fillRef>
          <a:effectRef idx="3">
            <a:schemeClr val="accent2"/>
          </a:effectRef>
          <a:fontRef idx="minor">
            <a:schemeClr val="lt1"/>
          </a:fontRef>
        </dgm:style>
      </dgm:prSet>
      <dgm:spPr>
        <a:solidFill>
          <a:schemeClr val="accent1"/>
        </a:solidFill>
        <a:ln>
          <a:solidFill>
            <a:schemeClr val="accent1"/>
          </a:solidFill>
        </a:ln>
      </dgm:spPr>
      <dgm:t>
        <a:bodyPr/>
        <a:lstStyle/>
        <a:p>
          <a:r>
            <a:rPr lang="en-US" dirty="0"/>
            <a:t>Ms. Hernandez tells the students to raise their hand when they want to answer a question.</a:t>
          </a:r>
        </a:p>
      </dgm:t>
    </dgm:pt>
    <dgm:pt modelId="{CA64A4FC-A728-455D-B3F1-270693E70B54}" type="parTrans" cxnId="{2D9D8C1E-CBF8-4398-9C4F-F80CA55A899B}">
      <dgm:prSet/>
      <dgm:spPr/>
      <dgm:t>
        <a:bodyPr/>
        <a:lstStyle/>
        <a:p>
          <a:endParaRPr lang="en-US"/>
        </a:p>
      </dgm:t>
    </dgm:pt>
    <dgm:pt modelId="{CCB4BA4B-4810-4DD1-B1FD-3380F1CEF80E}" type="sibTrans" cxnId="{2D9D8C1E-CBF8-4398-9C4F-F80CA55A899B}">
      <dgm:prSet/>
      <dgm:spPr/>
      <dgm:t>
        <a:bodyPr/>
        <a:lstStyle/>
        <a:p>
          <a:endParaRPr lang="en-US" dirty="0"/>
        </a:p>
      </dgm:t>
    </dgm:pt>
    <dgm:pt modelId="{C67227BF-C294-404F-AB70-492BA17A00BB}">
      <dgm:prSet phldrT="[Text]">
        <dgm:style>
          <a:lnRef idx="0">
            <a:schemeClr val="accent1"/>
          </a:lnRef>
          <a:fillRef idx="3">
            <a:schemeClr val="accent1"/>
          </a:fillRef>
          <a:effectRef idx="3">
            <a:schemeClr val="accent1"/>
          </a:effectRef>
          <a:fontRef idx="minor">
            <a:schemeClr val="lt1"/>
          </a:fontRef>
        </dgm:style>
      </dgm:prSet>
      <dgm:spPr/>
      <dgm:t>
        <a:bodyPr/>
        <a:lstStyle/>
        <a:p>
          <a:r>
            <a:rPr lang="en-US" dirty="0"/>
            <a:t>Joanie raises her hand during math class.</a:t>
          </a:r>
        </a:p>
      </dgm:t>
    </dgm:pt>
    <dgm:pt modelId="{1A91BC36-E550-4E30-92FF-7CC3BF283FEE}" type="parTrans" cxnId="{4C955997-1B50-4C5D-A729-E75939971444}">
      <dgm:prSet/>
      <dgm:spPr/>
      <dgm:t>
        <a:bodyPr/>
        <a:lstStyle/>
        <a:p>
          <a:endParaRPr lang="en-US"/>
        </a:p>
      </dgm:t>
    </dgm:pt>
    <dgm:pt modelId="{B4F58820-7F45-4311-ACAC-76193D4597C2}" type="sibTrans" cxnId="{4C955997-1B50-4C5D-A729-E75939971444}">
      <dgm:prSet/>
      <dgm:spPr/>
      <dgm:t>
        <a:bodyPr/>
        <a:lstStyle/>
        <a:p>
          <a:endParaRPr lang="en-US" dirty="0"/>
        </a:p>
      </dgm:t>
    </dgm:pt>
    <dgm:pt modelId="{C622D1E8-0F3A-4534-A0E8-FF0276A6D3F0}">
      <dgm:prSet phldrT="[Text]">
        <dgm:style>
          <a:lnRef idx="0">
            <a:schemeClr val="accent1"/>
          </a:lnRef>
          <a:fillRef idx="3">
            <a:schemeClr val="accent1"/>
          </a:fillRef>
          <a:effectRef idx="3">
            <a:schemeClr val="accent1"/>
          </a:effectRef>
          <a:fontRef idx="minor">
            <a:schemeClr val="lt1"/>
          </a:fontRef>
        </dgm:style>
      </dgm:prSet>
      <dgm:spPr>
        <a:solidFill>
          <a:schemeClr val="accent2"/>
        </a:solidFill>
      </dgm:spPr>
      <dgm:t>
        <a:bodyPr/>
        <a:lstStyle/>
        <a:p>
          <a:r>
            <a:rPr lang="en-US" dirty="0"/>
            <a:t>Ms. Hernandez smiles, thanks Joanie for raising her hand, and asks her for her response. Joanie raises her hand every day. </a:t>
          </a:r>
        </a:p>
      </dgm:t>
    </dgm:pt>
    <dgm:pt modelId="{E32DCA0B-86C4-49EF-995B-5B1DD03248E4}" type="parTrans" cxnId="{1009377C-8EEA-4906-AA64-8F1B4DE56E07}">
      <dgm:prSet/>
      <dgm:spPr/>
      <dgm:t>
        <a:bodyPr/>
        <a:lstStyle/>
        <a:p>
          <a:endParaRPr lang="en-US"/>
        </a:p>
      </dgm:t>
    </dgm:pt>
    <dgm:pt modelId="{637B8873-36C4-4ACA-9468-C5A4376714EC}" type="sibTrans" cxnId="{1009377C-8EEA-4906-AA64-8F1B4DE56E07}">
      <dgm:prSet/>
      <dgm:spPr/>
      <dgm:t>
        <a:bodyPr/>
        <a:lstStyle/>
        <a:p>
          <a:endParaRPr lang="en-US"/>
        </a:p>
      </dgm:t>
    </dgm:pt>
    <dgm:pt modelId="{6F00EB23-3777-466A-ACF2-6827369DCEFF}" type="pres">
      <dgm:prSet presAssocID="{228D21E4-ADA8-414A-9ED1-20B1FFFB794B}" presName="Name0" presStyleCnt="0">
        <dgm:presLayoutVars>
          <dgm:dir/>
          <dgm:resizeHandles val="exact"/>
        </dgm:presLayoutVars>
      </dgm:prSet>
      <dgm:spPr/>
    </dgm:pt>
    <dgm:pt modelId="{CBC4B0A4-565E-4635-90CE-15000841EF01}" type="pres">
      <dgm:prSet presAssocID="{90A23D7A-7A5B-4D42-A2D5-10397A3ECB41}" presName="node" presStyleLbl="node1" presStyleIdx="0" presStyleCnt="3">
        <dgm:presLayoutVars>
          <dgm:bulletEnabled val="1"/>
        </dgm:presLayoutVars>
      </dgm:prSet>
      <dgm:spPr/>
    </dgm:pt>
    <dgm:pt modelId="{76BBDE51-F97A-4BC9-A0A4-A234F22AC559}" type="pres">
      <dgm:prSet presAssocID="{CCB4BA4B-4810-4DD1-B1FD-3380F1CEF80E}" presName="sibTrans" presStyleLbl="sibTrans2D1" presStyleIdx="0" presStyleCnt="2"/>
      <dgm:spPr/>
    </dgm:pt>
    <dgm:pt modelId="{1E50220A-AC8A-4F26-ACD2-9556391D448A}" type="pres">
      <dgm:prSet presAssocID="{CCB4BA4B-4810-4DD1-B1FD-3380F1CEF80E}" presName="connectorText" presStyleLbl="sibTrans2D1" presStyleIdx="0" presStyleCnt="2"/>
      <dgm:spPr/>
    </dgm:pt>
    <dgm:pt modelId="{212D56DC-0A7B-4317-9901-72982C5229E3}" type="pres">
      <dgm:prSet presAssocID="{C67227BF-C294-404F-AB70-492BA17A00BB}" presName="node" presStyleLbl="node1" presStyleIdx="1" presStyleCnt="3">
        <dgm:presLayoutVars>
          <dgm:bulletEnabled val="1"/>
        </dgm:presLayoutVars>
      </dgm:prSet>
      <dgm:spPr/>
    </dgm:pt>
    <dgm:pt modelId="{346EA205-76B7-4FA5-9DB4-97E17038B68C}" type="pres">
      <dgm:prSet presAssocID="{B4F58820-7F45-4311-ACAC-76193D4597C2}" presName="sibTrans" presStyleLbl="sibTrans2D1" presStyleIdx="1" presStyleCnt="2"/>
      <dgm:spPr/>
    </dgm:pt>
    <dgm:pt modelId="{384167E7-F3A7-475D-AEDB-99AAF1E62EE7}" type="pres">
      <dgm:prSet presAssocID="{B4F58820-7F45-4311-ACAC-76193D4597C2}" presName="connectorText" presStyleLbl="sibTrans2D1" presStyleIdx="1" presStyleCnt="2"/>
      <dgm:spPr/>
    </dgm:pt>
    <dgm:pt modelId="{FEFA4A94-AA8B-41B8-8A29-92A982CA4CDD}" type="pres">
      <dgm:prSet presAssocID="{C622D1E8-0F3A-4534-A0E8-FF0276A6D3F0}" presName="node" presStyleLbl="node1" presStyleIdx="2" presStyleCnt="3">
        <dgm:presLayoutVars>
          <dgm:bulletEnabled val="1"/>
        </dgm:presLayoutVars>
      </dgm:prSet>
      <dgm:spPr/>
    </dgm:pt>
  </dgm:ptLst>
  <dgm:cxnLst>
    <dgm:cxn modelId="{2D9D8C1E-CBF8-4398-9C4F-F80CA55A899B}" srcId="{228D21E4-ADA8-414A-9ED1-20B1FFFB794B}" destId="{90A23D7A-7A5B-4D42-A2D5-10397A3ECB41}" srcOrd="0" destOrd="0" parTransId="{CA64A4FC-A728-455D-B3F1-270693E70B54}" sibTransId="{CCB4BA4B-4810-4DD1-B1FD-3380F1CEF80E}"/>
    <dgm:cxn modelId="{E9C04F40-9E0F-4989-8D60-C67546EF7830}" type="presOf" srcId="{B4F58820-7F45-4311-ACAC-76193D4597C2}" destId="{384167E7-F3A7-475D-AEDB-99AAF1E62EE7}" srcOrd="1" destOrd="0" presId="urn:microsoft.com/office/officeart/2005/8/layout/process1"/>
    <dgm:cxn modelId="{9E2B8962-C1D9-4E5A-B3A6-655DC43A6BBA}" type="presOf" srcId="{CCB4BA4B-4810-4DD1-B1FD-3380F1CEF80E}" destId="{1E50220A-AC8A-4F26-ACD2-9556391D448A}" srcOrd="1" destOrd="0" presId="urn:microsoft.com/office/officeart/2005/8/layout/process1"/>
    <dgm:cxn modelId="{2B92C26A-FAEB-4392-9D38-97F03538AC73}" type="presOf" srcId="{C67227BF-C294-404F-AB70-492BA17A00BB}" destId="{212D56DC-0A7B-4317-9901-72982C5229E3}" srcOrd="0" destOrd="0" presId="urn:microsoft.com/office/officeart/2005/8/layout/process1"/>
    <dgm:cxn modelId="{1009377C-8EEA-4906-AA64-8F1B4DE56E07}" srcId="{228D21E4-ADA8-414A-9ED1-20B1FFFB794B}" destId="{C622D1E8-0F3A-4534-A0E8-FF0276A6D3F0}" srcOrd="2" destOrd="0" parTransId="{E32DCA0B-86C4-49EF-995B-5B1DD03248E4}" sibTransId="{637B8873-36C4-4ACA-9468-C5A4376714EC}"/>
    <dgm:cxn modelId="{4C955997-1B50-4C5D-A729-E75939971444}" srcId="{228D21E4-ADA8-414A-9ED1-20B1FFFB794B}" destId="{C67227BF-C294-404F-AB70-492BA17A00BB}" srcOrd="1" destOrd="0" parTransId="{1A91BC36-E550-4E30-92FF-7CC3BF283FEE}" sibTransId="{B4F58820-7F45-4311-ACAC-76193D4597C2}"/>
    <dgm:cxn modelId="{7E71E0A1-99E8-45A7-955C-CAA2A1A297F5}" type="presOf" srcId="{B4F58820-7F45-4311-ACAC-76193D4597C2}" destId="{346EA205-76B7-4FA5-9DB4-97E17038B68C}" srcOrd="0" destOrd="0" presId="urn:microsoft.com/office/officeart/2005/8/layout/process1"/>
    <dgm:cxn modelId="{195C1FBF-1973-4094-B912-C94E94ED352F}" type="presOf" srcId="{228D21E4-ADA8-414A-9ED1-20B1FFFB794B}" destId="{6F00EB23-3777-466A-ACF2-6827369DCEFF}" srcOrd="0" destOrd="0" presId="urn:microsoft.com/office/officeart/2005/8/layout/process1"/>
    <dgm:cxn modelId="{AB8FFAC4-70F3-4D38-BDCB-3848C2B4EA18}" type="presOf" srcId="{C622D1E8-0F3A-4534-A0E8-FF0276A6D3F0}" destId="{FEFA4A94-AA8B-41B8-8A29-92A982CA4CDD}" srcOrd="0" destOrd="0" presId="urn:microsoft.com/office/officeart/2005/8/layout/process1"/>
    <dgm:cxn modelId="{0CB62FEA-F5E6-4168-A0D7-E3B03CF0C0B5}" type="presOf" srcId="{CCB4BA4B-4810-4DD1-B1FD-3380F1CEF80E}" destId="{76BBDE51-F97A-4BC9-A0A4-A234F22AC559}" srcOrd="0" destOrd="0" presId="urn:microsoft.com/office/officeart/2005/8/layout/process1"/>
    <dgm:cxn modelId="{3DEB9CF3-F6E2-4284-88DF-A7DCA7EB85C3}" type="presOf" srcId="{90A23D7A-7A5B-4D42-A2D5-10397A3ECB41}" destId="{CBC4B0A4-565E-4635-90CE-15000841EF01}" srcOrd="0" destOrd="0" presId="urn:microsoft.com/office/officeart/2005/8/layout/process1"/>
    <dgm:cxn modelId="{E05A072B-E29A-475D-A11A-550286A6DA30}" type="presParOf" srcId="{6F00EB23-3777-466A-ACF2-6827369DCEFF}" destId="{CBC4B0A4-565E-4635-90CE-15000841EF01}" srcOrd="0" destOrd="0" presId="urn:microsoft.com/office/officeart/2005/8/layout/process1"/>
    <dgm:cxn modelId="{EC9A2327-4AD0-4259-B455-4E758EA76AE5}" type="presParOf" srcId="{6F00EB23-3777-466A-ACF2-6827369DCEFF}" destId="{76BBDE51-F97A-4BC9-A0A4-A234F22AC559}" srcOrd="1" destOrd="0" presId="urn:microsoft.com/office/officeart/2005/8/layout/process1"/>
    <dgm:cxn modelId="{8D6C3ED4-CE59-4936-9CE2-C75C7F537015}" type="presParOf" srcId="{76BBDE51-F97A-4BC9-A0A4-A234F22AC559}" destId="{1E50220A-AC8A-4F26-ACD2-9556391D448A}" srcOrd="0" destOrd="0" presId="urn:microsoft.com/office/officeart/2005/8/layout/process1"/>
    <dgm:cxn modelId="{E64F768E-D30E-475C-9044-D2C054F46697}" type="presParOf" srcId="{6F00EB23-3777-466A-ACF2-6827369DCEFF}" destId="{212D56DC-0A7B-4317-9901-72982C5229E3}" srcOrd="2" destOrd="0" presId="urn:microsoft.com/office/officeart/2005/8/layout/process1"/>
    <dgm:cxn modelId="{E005577D-A28D-48F4-8369-B327E9D3B410}" type="presParOf" srcId="{6F00EB23-3777-466A-ACF2-6827369DCEFF}" destId="{346EA205-76B7-4FA5-9DB4-97E17038B68C}" srcOrd="3" destOrd="0" presId="urn:microsoft.com/office/officeart/2005/8/layout/process1"/>
    <dgm:cxn modelId="{EEC865F0-3F49-4462-80E9-A4209E8785B2}" type="presParOf" srcId="{346EA205-76B7-4FA5-9DB4-97E17038B68C}" destId="{384167E7-F3A7-475D-AEDB-99AAF1E62EE7}" srcOrd="0" destOrd="0" presId="urn:microsoft.com/office/officeart/2005/8/layout/process1"/>
    <dgm:cxn modelId="{03AC3BDC-3B71-40FE-BC72-C3651982641D}" type="presParOf" srcId="{6F00EB23-3777-466A-ACF2-6827369DCEFF}" destId="{FEFA4A94-AA8B-41B8-8A29-92A982CA4CDD}"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856E65-477B-5D45-81BE-AE57009774E5}">
      <dsp:nvSpPr>
        <dsp:cNvPr id="0" name=""/>
        <dsp:cNvSpPr/>
      </dsp:nvSpPr>
      <dsp:spPr>
        <a:xfrm>
          <a:off x="1338" y="186186"/>
          <a:ext cx="4698680" cy="2983662"/>
        </a:xfrm>
        <a:prstGeom prst="roundRect">
          <a:avLst>
            <a:gd name="adj" fmla="val 10000"/>
          </a:avLst>
        </a:prstGeom>
        <a:solidFill>
          <a:schemeClr val="accent2"/>
        </a:solidFill>
        <a:ln w="19050" cap="flat" cmpd="sng" algn="ctr">
          <a:solidFill>
            <a:schemeClr val="accent2"/>
          </a:solidFill>
          <a:prstDash val="solid"/>
          <a:miter lim="800000"/>
        </a:ln>
        <a:effectLst/>
      </dsp:spPr>
      <dsp:style>
        <a:lnRef idx="3">
          <a:scrgbClr r="0" g="0" b="0"/>
        </a:lnRef>
        <a:fillRef idx="1">
          <a:scrgbClr r="0" g="0" b="0"/>
        </a:fillRef>
        <a:effectRef idx="1">
          <a:scrgbClr r="0" g="0" b="0"/>
        </a:effectRef>
        <a:fontRef idx="minor">
          <a:schemeClr val="lt1"/>
        </a:fontRef>
      </dsp:style>
    </dsp:sp>
    <dsp:sp modelId="{E5E699C5-F13D-BE46-B234-1110918EB117}">
      <dsp:nvSpPr>
        <dsp:cNvPr id="0" name=""/>
        <dsp:cNvSpPr/>
      </dsp:nvSpPr>
      <dsp:spPr>
        <a:xfrm>
          <a:off x="523414" y="682157"/>
          <a:ext cx="4698680" cy="2983662"/>
        </a:xfrm>
        <a:prstGeom prst="roundRect">
          <a:avLst>
            <a:gd name="adj" fmla="val 10000"/>
          </a:avLst>
        </a:prstGeom>
        <a:solidFill>
          <a:schemeClr val="lt1">
            <a:alpha val="90000"/>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t>Do not assume children know the rules, expectations, or social skills.</a:t>
          </a:r>
        </a:p>
      </dsp:txBody>
      <dsp:txXfrm>
        <a:off x="610802" y="769545"/>
        <a:ext cx="4523904" cy="2808886"/>
      </dsp:txXfrm>
    </dsp:sp>
    <dsp:sp modelId="{1F6A905B-24B9-1943-8266-C79CEC176C11}">
      <dsp:nvSpPr>
        <dsp:cNvPr id="0" name=""/>
        <dsp:cNvSpPr/>
      </dsp:nvSpPr>
      <dsp:spPr>
        <a:xfrm>
          <a:off x="5744170" y="186186"/>
          <a:ext cx="4698680" cy="2983662"/>
        </a:xfrm>
        <a:prstGeom prst="roundRect">
          <a:avLst>
            <a:gd name="adj" fmla="val 10000"/>
          </a:avLst>
        </a:prstGeom>
        <a:solidFill>
          <a:schemeClr val="accent2"/>
        </a:solidFill>
        <a:ln w="19050" cap="flat" cmpd="sng" algn="ctr">
          <a:solidFill>
            <a:schemeClr val="accent2"/>
          </a:solidFill>
          <a:prstDash val="solid"/>
          <a:miter lim="800000"/>
        </a:ln>
        <a:effectLst/>
      </dsp:spPr>
      <dsp:style>
        <a:lnRef idx="3">
          <a:scrgbClr r="0" g="0" b="0"/>
        </a:lnRef>
        <a:fillRef idx="1">
          <a:scrgbClr r="0" g="0" b="0"/>
        </a:fillRef>
        <a:effectRef idx="1">
          <a:scrgbClr r="0" g="0" b="0"/>
        </a:effectRef>
        <a:fontRef idx="minor">
          <a:schemeClr val="lt1"/>
        </a:fontRef>
      </dsp:style>
    </dsp:sp>
    <dsp:sp modelId="{9C6DD381-1BF5-8C4B-B0DE-A6B591B71880}">
      <dsp:nvSpPr>
        <dsp:cNvPr id="0" name=""/>
        <dsp:cNvSpPr/>
      </dsp:nvSpPr>
      <dsp:spPr>
        <a:xfrm>
          <a:off x="6266245" y="682157"/>
          <a:ext cx="4698680" cy="2983662"/>
        </a:xfrm>
        <a:prstGeom prst="roundRect">
          <a:avLst>
            <a:gd name="adj" fmla="val 10000"/>
          </a:avLst>
        </a:prstGeom>
        <a:solidFill>
          <a:schemeClr val="lt1">
            <a:alpha val="90000"/>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t>Every social interaction you have with a child teaches him or her something.</a:t>
          </a:r>
        </a:p>
      </dsp:txBody>
      <dsp:txXfrm>
        <a:off x="6353633" y="769545"/>
        <a:ext cx="4523904" cy="280888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C4B0A4-565E-4635-90CE-15000841EF01}">
      <dsp:nvSpPr>
        <dsp:cNvPr id="0" name=""/>
        <dsp:cNvSpPr/>
      </dsp:nvSpPr>
      <dsp:spPr>
        <a:xfrm>
          <a:off x="9910" y="165154"/>
          <a:ext cx="2962172" cy="1777303"/>
        </a:xfrm>
        <a:prstGeom prst="roundRect">
          <a:avLst>
            <a:gd name="adj" fmla="val 10000"/>
          </a:avLst>
        </a:prstGeom>
        <a:solidFill>
          <a:schemeClr val="accent1"/>
        </a:solidFill>
        <a:ln>
          <a:solidFill>
            <a:schemeClr val="accent1"/>
          </a:solidFill>
        </a:ln>
        <a:effectLst>
          <a:outerShdw blurRad="57150" dist="19050" dir="5400000" algn="ctr" rotWithShape="0">
            <a:srgbClr val="000000">
              <a:alpha val="63000"/>
            </a:srgbClr>
          </a:outerShdw>
        </a:effectLst>
      </dsp:spPr>
      <dsp:style>
        <a:lnRef idx="0">
          <a:schemeClr val="accent2"/>
        </a:lnRef>
        <a:fillRef idx="3">
          <a:schemeClr val="accent2"/>
        </a:fillRef>
        <a:effectRef idx="3">
          <a:schemeClr val="accent2"/>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Mr. Young asks each student to read independently. </a:t>
          </a:r>
        </a:p>
      </dsp:txBody>
      <dsp:txXfrm>
        <a:off x="61965" y="217209"/>
        <a:ext cx="2858062" cy="1673193"/>
      </dsp:txXfrm>
    </dsp:sp>
    <dsp:sp modelId="{76BBDE51-F97A-4BC9-A0A4-A234F22AC559}">
      <dsp:nvSpPr>
        <dsp:cNvPr id="0" name=""/>
        <dsp:cNvSpPr/>
      </dsp:nvSpPr>
      <dsp:spPr>
        <a:xfrm>
          <a:off x="3268300" y="686496"/>
          <a:ext cx="627980" cy="73461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dirty="0"/>
        </a:p>
      </dsp:txBody>
      <dsp:txXfrm>
        <a:off x="3268300" y="833420"/>
        <a:ext cx="439586" cy="440770"/>
      </dsp:txXfrm>
    </dsp:sp>
    <dsp:sp modelId="{212D56DC-0A7B-4317-9901-72982C5229E3}">
      <dsp:nvSpPr>
        <dsp:cNvPr id="0" name=""/>
        <dsp:cNvSpPr/>
      </dsp:nvSpPr>
      <dsp:spPr>
        <a:xfrm>
          <a:off x="4156951" y="165154"/>
          <a:ext cx="2962172" cy="1777303"/>
        </a:xfrm>
        <a:prstGeom prst="roundRect">
          <a:avLst>
            <a:gd name="adj" fmla="val 10000"/>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Xiamora loves reading with a buddy. She loudly complains.</a:t>
          </a:r>
        </a:p>
      </dsp:txBody>
      <dsp:txXfrm>
        <a:off x="4209006" y="217209"/>
        <a:ext cx="2858062" cy="1673193"/>
      </dsp:txXfrm>
    </dsp:sp>
    <dsp:sp modelId="{346EA205-76B7-4FA5-9DB4-97E17038B68C}">
      <dsp:nvSpPr>
        <dsp:cNvPr id="0" name=""/>
        <dsp:cNvSpPr/>
      </dsp:nvSpPr>
      <dsp:spPr>
        <a:xfrm>
          <a:off x="7415341" y="686496"/>
          <a:ext cx="627980" cy="73461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dirty="0"/>
        </a:p>
      </dsp:txBody>
      <dsp:txXfrm>
        <a:off x="7415341" y="833420"/>
        <a:ext cx="439586" cy="440770"/>
      </dsp:txXfrm>
    </dsp:sp>
    <dsp:sp modelId="{FEFA4A94-AA8B-41B8-8A29-92A982CA4CDD}">
      <dsp:nvSpPr>
        <dsp:cNvPr id="0" name=""/>
        <dsp:cNvSpPr/>
      </dsp:nvSpPr>
      <dsp:spPr>
        <a:xfrm>
          <a:off x="8303993" y="165154"/>
          <a:ext cx="2962172" cy="1777303"/>
        </a:xfrm>
        <a:prstGeom prst="roundRect">
          <a:avLst>
            <a:gd name="adj" fmla="val 10000"/>
          </a:avLst>
        </a:prstGeom>
        <a:solidFill>
          <a:schemeClr val="accent2"/>
        </a:solidFill>
        <a:ln>
          <a:no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Mr. Young lets Xiamora read with a friend.</a:t>
          </a:r>
        </a:p>
      </dsp:txBody>
      <dsp:txXfrm>
        <a:off x="8356048" y="217209"/>
        <a:ext cx="2858062" cy="167319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E7DAAE-A847-4702-A6D1-AE145988423A}">
      <dsp:nvSpPr>
        <dsp:cNvPr id="0" name=""/>
        <dsp:cNvSpPr/>
      </dsp:nvSpPr>
      <dsp:spPr>
        <a:xfrm>
          <a:off x="711559" y="0"/>
          <a:ext cx="7730362" cy="3092145"/>
        </a:xfrm>
        <a:prstGeom prst="leftRightRibb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724672-EB3A-45E3-A141-62FBE0112E0E}">
      <dsp:nvSpPr>
        <dsp:cNvPr id="0" name=""/>
        <dsp:cNvSpPr/>
      </dsp:nvSpPr>
      <dsp:spPr>
        <a:xfrm>
          <a:off x="1585476" y="541125"/>
          <a:ext cx="2551019" cy="151515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95580" rIns="0" bIns="209550" numCol="1" spcCol="1270" anchor="ctr" anchorCtr="0">
          <a:noAutofit/>
        </a:bodyPr>
        <a:lstStyle/>
        <a:p>
          <a:pPr marL="0" lvl="0" indent="0" algn="ctr" defTabSz="2444750">
            <a:lnSpc>
              <a:spcPct val="90000"/>
            </a:lnSpc>
            <a:spcBef>
              <a:spcPct val="0"/>
            </a:spcBef>
            <a:spcAft>
              <a:spcPct val="35000"/>
            </a:spcAft>
            <a:buNone/>
          </a:pPr>
          <a:r>
            <a:rPr lang="en-US" sz="5500" kern="1200" dirty="0"/>
            <a:t>Informal</a:t>
          </a:r>
        </a:p>
      </dsp:txBody>
      <dsp:txXfrm>
        <a:off x="1585476" y="541125"/>
        <a:ext cx="2551019" cy="1515151"/>
      </dsp:txXfrm>
    </dsp:sp>
    <dsp:sp modelId="{CEB81B62-7543-47D5-BB59-3F436B8E4B21}">
      <dsp:nvSpPr>
        <dsp:cNvPr id="0" name=""/>
        <dsp:cNvSpPr/>
      </dsp:nvSpPr>
      <dsp:spPr>
        <a:xfrm>
          <a:off x="4523014" y="1035868"/>
          <a:ext cx="3014841" cy="151515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95580" rIns="0" bIns="209550" numCol="1" spcCol="1270" anchor="ctr" anchorCtr="0">
          <a:noAutofit/>
        </a:bodyPr>
        <a:lstStyle/>
        <a:p>
          <a:pPr marL="0" lvl="0" indent="0" algn="ctr" defTabSz="2444750">
            <a:lnSpc>
              <a:spcPct val="90000"/>
            </a:lnSpc>
            <a:spcBef>
              <a:spcPct val="0"/>
            </a:spcBef>
            <a:spcAft>
              <a:spcPct val="35000"/>
            </a:spcAft>
            <a:buNone/>
          </a:pPr>
          <a:r>
            <a:rPr lang="en-US" sz="5500" kern="1200" dirty="0"/>
            <a:t>Formal</a:t>
          </a:r>
        </a:p>
      </dsp:txBody>
      <dsp:txXfrm>
        <a:off x="4523014" y="1035868"/>
        <a:ext cx="3014841" cy="151515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C4B0A4-565E-4635-90CE-15000841EF01}">
      <dsp:nvSpPr>
        <dsp:cNvPr id="0" name=""/>
        <dsp:cNvSpPr/>
      </dsp:nvSpPr>
      <dsp:spPr>
        <a:xfrm>
          <a:off x="7094" y="69442"/>
          <a:ext cx="2120549" cy="1272329"/>
        </a:xfrm>
        <a:prstGeom prst="roundRect">
          <a:avLst>
            <a:gd name="adj" fmla="val 10000"/>
          </a:avLst>
        </a:prstGeom>
        <a:solidFill>
          <a:schemeClr val="accent1"/>
        </a:solidFill>
        <a:ln>
          <a:solidFill>
            <a:schemeClr val="accent1"/>
          </a:solidFill>
        </a:ln>
        <a:effectLst>
          <a:outerShdw blurRad="57150" dist="19050" dir="5400000" algn="ctr" rotWithShape="0">
            <a:srgbClr val="000000">
              <a:alpha val="63000"/>
            </a:srgbClr>
          </a:outerShdw>
        </a:effectLst>
      </dsp:spPr>
      <dsp:style>
        <a:lnRef idx="0">
          <a:schemeClr val="accent2"/>
        </a:lnRef>
        <a:fillRef idx="3">
          <a:schemeClr val="accent2"/>
        </a:fillRef>
        <a:effectRef idx="3">
          <a:schemeClr val="accent2"/>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Antecedent</a:t>
          </a:r>
        </a:p>
      </dsp:txBody>
      <dsp:txXfrm>
        <a:off x="44359" y="106707"/>
        <a:ext cx="2046019" cy="1197799"/>
      </dsp:txXfrm>
    </dsp:sp>
    <dsp:sp modelId="{76BBDE51-F97A-4BC9-A0A4-A234F22AC559}">
      <dsp:nvSpPr>
        <dsp:cNvPr id="0" name=""/>
        <dsp:cNvSpPr/>
      </dsp:nvSpPr>
      <dsp:spPr>
        <a:xfrm>
          <a:off x="2339699" y="442659"/>
          <a:ext cx="449556" cy="5258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dirty="0"/>
        </a:p>
      </dsp:txBody>
      <dsp:txXfrm>
        <a:off x="2339699" y="547838"/>
        <a:ext cx="314689" cy="315538"/>
      </dsp:txXfrm>
    </dsp:sp>
    <dsp:sp modelId="{212D56DC-0A7B-4317-9901-72982C5229E3}">
      <dsp:nvSpPr>
        <dsp:cNvPr id="0" name=""/>
        <dsp:cNvSpPr/>
      </dsp:nvSpPr>
      <dsp:spPr>
        <a:xfrm>
          <a:off x="2975863" y="69442"/>
          <a:ext cx="2120549" cy="1272329"/>
        </a:xfrm>
        <a:prstGeom prst="roundRect">
          <a:avLst>
            <a:gd name="adj" fmla="val 10000"/>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Problem behavior</a:t>
          </a:r>
        </a:p>
      </dsp:txBody>
      <dsp:txXfrm>
        <a:off x="3013128" y="106707"/>
        <a:ext cx="2046019" cy="1197799"/>
      </dsp:txXfrm>
    </dsp:sp>
    <dsp:sp modelId="{346EA205-76B7-4FA5-9DB4-97E17038B68C}">
      <dsp:nvSpPr>
        <dsp:cNvPr id="0" name=""/>
        <dsp:cNvSpPr/>
      </dsp:nvSpPr>
      <dsp:spPr>
        <a:xfrm>
          <a:off x="5308468" y="442659"/>
          <a:ext cx="449556" cy="5258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dirty="0"/>
        </a:p>
      </dsp:txBody>
      <dsp:txXfrm>
        <a:off x="5308468" y="547838"/>
        <a:ext cx="314689" cy="315538"/>
      </dsp:txXfrm>
    </dsp:sp>
    <dsp:sp modelId="{FEFA4A94-AA8B-41B8-8A29-92A982CA4CDD}">
      <dsp:nvSpPr>
        <dsp:cNvPr id="0" name=""/>
        <dsp:cNvSpPr/>
      </dsp:nvSpPr>
      <dsp:spPr>
        <a:xfrm>
          <a:off x="5944632" y="69442"/>
          <a:ext cx="2120549" cy="1272329"/>
        </a:xfrm>
        <a:prstGeom prst="roundRect">
          <a:avLst>
            <a:gd name="adj" fmla="val 10000"/>
          </a:avLst>
        </a:prstGeom>
        <a:solidFill>
          <a:schemeClr val="accent1"/>
        </a:solidFill>
        <a:ln>
          <a:no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Maintaining consequence and function</a:t>
          </a:r>
        </a:p>
      </dsp:txBody>
      <dsp:txXfrm>
        <a:off x="5981897" y="106707"/>
        <a:ext cx="2046019" cy="119779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720461-E900-4C7C-AA2B-BCEE9E9411B2}">
      <dsp:nvSpPr>
        <dsp:cNvPr id="0" name=""/>
        <dsp:cNvSpPr/>
      </dsp:nvSpPr>
      <dsp:spPr>
        <a:xfrm>
          <a:off x="725526" y="484199"/>
          <a:ext cx="2024437" cy="2024437"/>
        </a:xfrm>
        <a:prstGeom prst="round2DiagRect">
          <a:avLst>
            <a:gd name="adj1" fmla="val 29727"/>
            <a:gd name="adj2" fmla="val 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328A82-2AC5-483B-895C-16023F09D69A}">
      <dsp:nvSpPr>
        <dsp:cNvPr id="0" name=""/>
        <dsp:cNvSpPr/>
      </dsp:nvSpPr>
      <dsp:spPr>
        <a:xfrm>
          <a:off x="1156963" y="915637"/>
          <a:ext cx="1161562" cy="1161562"/>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74096B2-2CA3-4F51-8846-201052369523}">
      <dsp:nvSpPr>
        <dsp:cNvPr id="0" name=""/>
        <dsp:cNvSpPr/>
      </dsp:nvSpPr>
      <dsp:spPr>
        <a:xfrm>
          <a:off x="78369" y="3139200"/>
          <a:ext cx="331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0" i="0" kern="1200" cap="none" dirty="0"/>
            <a:t>As part of the </a:t>
          </a:r>
          <a:r>
            <a:rPr lang="en-US" sz="1600" b="0" i="0" kern="1200" dirty="0"/>
            <a:t>DBI </a:t>
          </a:r>
          <a:r>
            <a:rPr lang="en-US" sz="1600" b="0" i="0" kern="1200" cap="none" dirty="0"/>
            <a:t>process</a:t>
          </a:r>
          <a:endParaRPr lang="en-US" sz="1600" kern="1200" dirty="0"/>
        </a:p>
      </dsp:txBody>
      <dsp:txXfrm>
        <a:off x="78369" y="3139200"/>
        <a:ext cx="3318750" cy="720000"/>
      </dsp:txXfrm>
    </dsp:sp>
    <dsp:sp modelId="{5F4C869B-A437-49D0-A762-45099E5FF6A3}">
      <dsp:nvSpPr>
        <dsp:cNvPr id="0" name=""/>
        <dsp:cNvSpPr/>
      </dsp:nvSpPr>
      <dsp:spPr>
        <a:xfrm>
          <a:off x="4625057" y="484199"/>
          <a:ext cx="2024437" cy="2024437"/>
        </a:xfrm>
        <a:prstGeom prst="round2DiagRect">
          <a:avLst>
            <a:gd name="adj1" fmla="val 29727"/>
            <a:gd name="adj2" fmla="val 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11D99F-5D88-4807-A652-09DEC39C142E}">
      <dsp:nvSpPr>
        <dsp:cNvPr id="0" name=""/>
        <dsp:cNvSpPr/>
      </dsp:nvSpPr>
      <dsp:spPr>
        <a:xfrm>
          <a:off x="5056494" y="915637"/>
          <a:ext cx="1161562" cy="11615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1DA1C8A-76EC-4736-AA6B-D67A89D214E1}">
      <dsp:nvSpPr>
        <dsp:cNvPr id="0" name=""/>
        <dsp:cNvSpPr/>
      </dsp:nvSpPr>
      <dsp:spPr>
        <a:xfrm>
          <a:off x="3977901" y="3139200"/>
          <a:ext cx="331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0" i="0" kern="1200" cap="none" dirty="0"/>
            <a:t>When developing a Behavior Intervention Plan </a:t>
          </a:r>
          <a:r>
            <a:rPr lang="en-US" sz="1600" b="0" i="0" kern="1200" dirty="0"/>
            <a:t>(BIP)</a:t>
          </a:r>
          <a:endParaRPr lang="en-US" sz="1600" kern="1200" dirty="0"/>
        </a:p>
      </dsp:txBody>
      <dsp:txXfrm>
        <a:off x="3977901" y="3139200"/>
        <a:ext cx="3318750" cy="720000"/>
      </dsp:txXfrm>
    </dsp:sp>
    <dsp:sp modelId="{BB4E796C-FC70-4ED7-836C-8DD79A77C9A9}">
      <dsp:nvSpPr>
        <dsp:cNvPr id="0" name=""/>
        <dsp:cNvSpPr/>
      </dsp:nvSpPr>
      <dsp:spPr>
        <a:xfrm>
          <a:off x="8524588" y="484199"/>
          <a:ext cx="2024437" cy="2024437"/>
        </a:xfrm>
        <a:prstGeom prst="round2DiagRect">
          <a:avLst>
            <a:gd name="adj1" fmla="val 29727"/>
            <a:gd name="adj2" fmla="val 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832EBDC-9B7A-4250-98AB-8330C77AB526}">
      <dsp:nvSpPr>
        <dsp:cNvPr id="0" name=""/>
        <dsp:cNvSpPr/>
      </dsp:nvSpPr>
      <dsp:spPr>
        <a:xfrm>
          <a:off x="8956026" y="915637"/>
          <a:ext cx="1161562" cy="116156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C5F0EB3-FB86-4932-9DC1-FB495FA1376B}">
      <dsp:nvSpPr>
        <dsp:cNvPr id="0" name=""/>
        <dsp:cNvSpPr/>
      </dsp:nvSpPr>
      <dsp:spPr>
        <a:xfrm>
          <a:off x="7877432" y="3139200"/>
          <a:ext cx="331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0" i="0" kern="1200" cap="none" dirty="0"/>
            <a:t>When developing an Individualized Education Program </a:t>
          </a:r>
          <a:r>
            <a:rPr lang="en-US" sz="1600" b="0" i="0" kern="1200" dirty="0"/>
            <a:t>(IEP)</a:t>
          </a:r>
          <a:endParaRPr lang="en-US" sz="1600" kern="1200" dirty="0"/>
        </a:p>
      </dsp:txBody>
      <dsp:txXfrm>
        <a:off x="7877432" y="3139200"/>
        <a:ext cx="3318750" cy="72000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E1D14D-9759-4A1F-9D2C-574C7B1D6227}">
      <dsp:nvSpPr>
        <dsp:cNvPr id="0" name=""/>
        <dsp:cNvSpPr/>
      </dsp:nvSpPr>
      <dsp:spPr>
        <a:xfrm>
          <a:off x="0" y="530"/>
          <a:ext cx="11274552" cy="124066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9790DED-4C6B-4659-9BED-D5B5A31C14C2}">
      <dsp:nvSpPr>
        <dsp:cNvPr id="0" name=""/>
        <dsp:cNvSpPr/>
      </dsp:nvSpPr>
      <dsp:spPr>
        <a:xfrm>
          <a:off x="375302" y="279680"/>
          <a:ext cx="682367" cy="682367"/>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59E4178-3580-4125-B07E-58CED7F0864F}">
      <dsp:nvSpPr>
        <dsp:cNvPr id="0" name=""/>
        <dsp:cNvSpPr/>
      </dsp:nvSpPr>
      <dsp:spPr>
        <a:xfrm>
          <a:off x="1432972" y="530"/>
          <a:ext cx="9841579" cy="1240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304" tIns="131304" rIns="131304" bIns="131304" numCol="1" spcCol="1270" anchor="ctr" anchorCtr="0">
          <a:noAutofit/>
        </a:bodyPr>
        <a:lstStyle/>
        <a:p>
          <a:pPr marL="0" lvl="0" indent="0" algn="l" defTabSz="1111250">
            <a:lnSpc>
              <a:spcPct val="100000"/>
            </a:lnSpc>
            <a:spcBef>
              <a:spcPct val="0"/>
            </a:spcBef>
            <a:spcAft>
              <a:spcPct val="35000"/>
            </a:spcAft>
            <a:buNone/>
          </a:pPr>
          <a:r>
            <a:rPr lang="en-US" sz="2500" kern="1200" dirty="0"/>
            <a:t>Behavior is learned, serves a function, and is related to the context in which it occurs.</a:t>
          </a:r>
        </a:p>
      </dsp:txBody>
      <dsp:txXfrm>
        <a:off x="1432972" y="530"/>
        <a:ext cx="9841579" cy="1240668"/>
      </dsp:txXfrm>
    </dsp:sp>
    <dsp:sp modelId="{A4AEC05A-B8E0-4B86-B49E-195927B44082}">
      <dsp:nvSpPr>
        <dsp:cNvPr id="0" name=""/>
        <dsp:cNvSpPr/>
      </dsp:nvSpPr>
      <dsp:spPr>
        <a:xfrm>
          <a:off x="0" y="1573672"/>
          <a:ext cx="11274552" cy="124066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8358FF-FA5F-4D2A-A8F5-9D7E76CBA69B}">
      <dsp:nvSpPr>
        <dsp:cNvPr id="0" name=""/>
        <dsp:cNvSpPr/>
      </dsp:nvSpPr>
      <dsp:spPr>
        <a:xfrm>
          <a:off x="375302" y="1830516"/>
          <a:ext cx="682367" cy="68236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9F9C52E-2C58-4725-B6D6-153FF6AABC7B}">
      <dsp:nvSpPr>
        <dsp:cNvPr id="0" name=""/>
        <dsp:cNvSpPr/>
      </dsp:nvSpPr>
      <dsp:spPr>
        <a:xfrm>
          <a:off x="1432972" y="1551365"/>
          <a:ext cx="9841579" cy="1240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304" tIns="131304" rIns="131304" bIns="131304" numCol="1" spcCol="1270" anchor="ctr" anchorCtr="0">
          <a:noAutofit/>
        </a:bodyPr>
        <a:lstStyle/>
        <a:p>
          <a:pPr marL="0" lvl="0" indent="0" algn="l" defTabSz="1111250">
            <a:lnSpc>
              <a:spcPct val="100000"/>
            </a:lnSpc>
            <a:spcBef>
              <a:spcPct val="0"/>
            </a:spcBef>
            <a:spcAft>
              <a:spcPct val="35000"/>
            </a:spcAft>
            <a:buNone/>
          </a:pPr>
          <a:r>
            <a:rPr lang="en-US" sz="2500" kern="1200" dirty="0"/>
            <a:t>Functions of behavior include access to or avoidance of attention, tasks, activities, or sensory stimulation.</a:t>
          </a:r>
        </a:p>
      </dsp:txBody>
      <dsp:txXfrm>
        <a:off x="1432972" y="1551365"/>
        <a:ext cx="9841579" cy="1240668"/>
      </dsp:txXfrm>
    </dsp:sp>
    <dsp:sp modelId="{EFFBFAAF-07D5-430D-B663-5E5F462537D9}">
      <dsp:nvSpPr>
        <dsp:cNvPr id="0" name=""/>
        <dsp:cNvSpPr/>
      </dsp:nvSpPr>
      <dsp:spPr>
        <a:xfrm>
          <a:off x="0" y="3102201"/>
          <a:ext cx="11274552" cy="124066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CDCFFD-BA38-48C8-AEA6-A1FE1F5369E6}">
      <dsp:nvSpPr>
        <dsp:cNvPr id="0" name=""/>
        <dsp:cNvSpPr/>
      </dsp:nvSpPr>
      <dsp:spPr>
        <a:xfrm>
          <a:off x="375302" y="3381351"/>
          <a:ext cx="682367" cy="682367"/>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B927E8B-3615-4AE4-92B9-C3C24ACD427F}">
      <dsp:nvSpPr>
        <dsp:cNvPr id="0" name=""/>
        <dsp:cNvSpPr/>
      </dsp:nvSpPr>
      <dsp:spPr>
        <a:xfrm>
          <a:off x="1432972" y="3102201"/>
          <a:ext cx="9841579" cy="1240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304" tIns="131304" rIns="131304" bIns="131304" numCol="1" spcCol="1270" anchor="ctr" anchorCtr="0">
          <a:noAutofit/>
        </a:bodyPr>
        <a:lstStyle/>
        <a:p>
          <a:pPr marL="0" lvl="0" indent="0" algn="l" defTabSz="1111250">
            <a:lnSpc>
              <a:spcPct val="100000"/>
            </a:lnSpc>
            <a:spcBef>
              <a:spcPct val="0"/>
            </a:spcBef>
            <a:spcAft>
              <a:spcPct val="35000"/>
            </a:spcAft>
            <a:buNone/>
          </a:pPr>
          <a:r>
            <a:rPr lang="en-US" sz="2500" kern="1200" dirty="0"/>
            <a:t>Understanding function of behavior is one component of DBI and diagnostic behavioral assessment.</a:t>
          </a:r>
        </a:p>
      </dsp:txBody>
      <dsp:txXfrm>
        <a:off x="1432972" y="3102201"/>
        <a:ext cx="9841579" cy="12406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DD49C-1C21-994F-A588-DA1935964ED2}">
      <dsp:nvSpPr>
        <dsp:cNvPr id="0" name=""/>
        <dsp:cNvSpPr/>
      </dsp:nvSpPr>
      <dsp:spPr>
        <a:xfrm>
          <a:off x="0" y="0"/>
          <a:ext cx="9321325" cy="1733402"/>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Children engage in behavior to “get” or “avoid” something.</a:t>
          </a:r>
        </a:p>
      </dsp:txBody>
      <dsp:txXfrm>
        <a:off x="50770" y="50770"/>
        <a:ext cx="7529717" cy="1631862"/>
      </dsp:txXfrm>
    </dsp:sp>
    <dsp:sp modelId="{01BD471F-3B86-3F49-A2BA-01C7F73FA235}">
      <dsp:nvSpPr>
        <dsp:cNvPr id="0" name=""/>
        <dsp:cNvSpPr/>
      </dsp:nvSpPr>
      <dsp:spPr>
        <a:xfrm>
          <a:off x="1644939" y="2118603"/>
          <a:ext cx="9321325" cy="1733402"/>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Determining what the student is trying to get or avoid is determined by observing what happens prior to and immediately after the behavior.</a:t>
          </a:r>
        </a:p>
      </dsp:txBody>
      <dsp:txXfrm>
        <a:off x="1695709" y="2169373"/>
        <a:ext cx="6448133" cy="1631862"/>
      </dsp:txXfrm>
    </dsp:sp>
    <dsp:sp modelId="{ADA0466E-35A3-D94B-823B-3178E455F995}">
      <dsp:nvSpPr>
        <dsp:cNvPr id="0" name=""/>
        <dsp:cNvSpPr/>
      </dsp:nvSpPr>
      <dsp:spPr>
        <a:xfrm>
          <a:off x="8194613" y="1362647"/>
          <a:ext cx="1126711" cy="1126711"/>
        </a:xfrm>
        <a:prstGeom prst="downArrow">
          <a:avLst>
            <a:gd name="adj1" fmla="val 55000"/>
            <a:gd name="adj2" fmla="val 45000"/>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dirty="0"/>
        </a:p>
      </dsp:txBody>
      <dsp:txXfrm>
        <a:off x="8448123" y="1362647"/>
        <a:ext cx="619691" cy="8478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B28D99-E09E-469B-AE3B-AD877085AEC1}">
      <dsp:nvSpPr>
        <dsp:cNvPr id="0" name=""/>
        <dsp:cNvSpPr/>
      </dsp:nvSpPr>
      <dsp:spPr>
        <a:xfrm>
          <a:off x="9792" y="992003"/>
          <a:ext cx="2926782" cy="175606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A</a:t>
          </a:r>
        </a:p>
      </dsp:txBody>
      <dsp:txXfrm>
        <a:off x="61226" y="1043437"/>
        <a:ext cx="2823914" cy="1653201"/>
      </dsp:txXfrm>
    </dsp:sp>
    <dsp:sp modelId="{4AFD96A3-2155-439C-92F5-D9FDA74F4398}">
      <dsp:nvSpPr>
        <dsp:cNvPr id="0" name=""/>
        <dsp:cNvSpPr/>
      </dsp:nvSpPr>
      <dsp:spPr>
        <a:xfrm>
          <a:off x="3229252" y="1507116"/>
          <a:ext cx="620477" cy="72584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dirty="0"/>
        </a:p>
      </dsp:txBody>
      <dsp:txXfrm>
        <a:off x="3229252" y="1652284"/>
        <a:ext cx="434334" cy="435506"/>
      </dsp:txXfrm>
    </dsp:sp>
    <dsp:sp modelId="{A52504C9-69FF-4C7E-B02A-26532A66EE86}">
      <dsp:nvSpPr>
        <dsp:cNvPr id="0" name=""/>
        <dsp:cNvSpPr/>
      </dsp:nvSpPr>
      <dsp:spPr>
        <a:xfrm>
          <a:off x="4107287" y="992003"/>
          <a:ext cx="2926782" cy="175606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B</a:t>
          </a:r>
        </a:p>
      </dsp:txBody>
      <dsp:txXfrm>
        <a:off x="4158721" y="1043437"/>
        <a:ext cx="2823914" cy="1653201"/>
      </dsp:txXfrm>
    </dsp:sp>
    <dsp:sp modelId="{69C27FDD-07A4-463E-BB68-8D301D3B4DCB}">
      <dsp:nvSpPr>
        <dsp:cNvPr id="0" name=""/>
        <dsp:cNvSpPr/>
      </dsp:nvSpPr>
      <dsp:spPr>
        <a:xfrm>
          <a:off x="7326748" y="1507116"/>
          <a:ext cx="620477" cy="72584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dirty="0"/>
        </a:p>
      </dsp:txBody>
      <dsp:txXfrm>
        <a:off x="7326748" y="1652284"/>
        <a:ext cx="434334" cy="435506"/>
      </dsp:txXfrm>
    </dsp:sp>
    <dsp:sp modelId="{EB458EE1-EF1A-4490-B09A-96BBE048EB2D}">
      <dsp:nvSpPr>
        <dsp:cNvPr id="0" name=""/>
        <dsp:cNvSpPr/>
      </dsp:nvSpPr>
      <dsp:spPr>
        <a:xfrm>
          <a:off x="8204783" y="992003"/>
          <a:ext cx="2926782" cy="175606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C</a:t>
          </a:r>
        </a:p>
      </dsp:txBody>
      <dsp:txXfrm>
        <a:off x="8256217" y="1043437"/>
        <a:ext cx="2823914" cy="165320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483241-9469-4F95-9395-E5C6EB5688BD}">
      <dsp:nvSpPr>
        <dsp:cNvPr id="0" name=""/>
        <dsp:cNvSpPr/>
      </dsp:nvSpPr>
      <dsp:spPr>
        <a:xfrm>
          <a:off x="9910" y="668403"/>
          <a:ext cx="2962155" cy="1777293"/>
        </a:xfrm>
        <a:prstGeom prst="roundRect">
          <a:avLst>
            <a:gd name="adj" fmla="val 10000"/>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2"/>
        </a:lnRef>
        <a:fillRef idx="3">
          <a:schemeClr val="accent2"/>
        </a:fillRef>
        <a:effectRef idx="3">
          <a:schemeClr val="accent2"/>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solidFill>
                <a:prstClr val="white"/>
              </a:solidFill>
              <a:latin typeface="Arial"/>
              <a:ea typeface="+mn-ea"/>
              <a:cs typeface="+mn-cs"/>
            </a:rPr>
            <a:t>A</a:t>
          </a:r>
        </a:p>
      </dsp:txBody>
      <dsp:txXfrm>
        <a:off x="61965" y="720458"/>
        <a:ext cx="2858045" cy="1673183"/>
      </dsp:txXfrm>
    </dsp:sp>
    <dsp:sp modelId="{5608E67E-9977-41E2-8A2A-B7B51AAF1D4C}">
      <dsp:nvSpPr>
        <dsp:cNvPr id="0" name=""/>
        <dsp:cNvSpPr/>
      </dsp:nvSpPr>
      <dsp:spPr>
        <a:xfrm>
          <a:off x="3268281" y="1189742"/>
          <a:ext cx="627977" cy="73461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dirty="0"/>
        </a:p>
      </dsp:txBody>
      <dsp:txXfrm>
        <a:off x="3268281" y="1336665"/>
        <a:ext cx="439584" cy="440768"/>
      </dsp:txXfrm>
    </dsp:sp>
    <dsp:sp modelId="{319DBBB6-7566-40C2-A777-B12E28E9747E}">
      <dsp:nvSpPr>
        <dsp:cNvPr id="0" name=""/>
        <dsp:cNvSpPr/>
      </dsp:nvSpPr>
      <dsp:spPr>
        <a:xfrm>
          <a:off x="4156928" y="668403"/>
          <a:ext cx="2962155" cy="1777293"/>
        </a:xfrm>
        <a:prstGeom prst="roundRect">
          <a:avLst>
            <a:gd name="adj" fmla="val 10000"/>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solidFill>
                <a:prstClr val="white"/>
              </a:solidFill>
              <a:latin typeface="Arial"/>
              <a:ea typeface="+mn-ea"/>
              <a:cs typeface="+mn-cs"/>
            </a:rPr>
            <a:t>B</a:t>
          </a:r>
        </a:p>
      </dsp:txBody>
      <dsp:txXfrm>
        <a:off x="4208983" y="720458"/>
        <a:ext cx="2858045" cy="1673183"/>
      </dsp:txXfrm>
    </dsp:sp>
    <dsp:sp modelId="{0F5C249C-0C2A-45F7-82B5-7D2EAF45FD6D}">
      <dsp:nvSpPr>
        <dsp:cNvPr id="0" name=""/>
        <dsp:cNvSpPr/>
      </dsp:nvSpPr>
      <dsp:spPr>
        <a:xfrm>
          <a:off x="7415299" y="1189742"/>
          <a:ext cx="627977" cy="73461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dirty="0"/>
        </a:p>
      </dsp:txBody>
      <dsp:txXfrm>
        <a:off x="7415299" y="1336665"/>
        <a:ext cx="439584" cy="440768"/>
      </dsp:txXfrm>
    </dsp:sp>
    <dsp:sp modelId="{DA2888DA-2F0A-496A-8690-FC97CAFB0E72}">
      <dsp:nvSpPr>
        <dsp:cNvPr id="0" name=""/>
        <dsp:cNvSpPr/>
      </dsp:nvSpPr>
      <dsp:spPr>
        <a:xfrm>
          <a:off x="8303946" y="668403"/>
          <a:ext cx="2962155" cy="1777293"/>
        </a:xfrm>
        <a:prstGeom prst="roundRect">
          <a:avLst>
            <a:gd name="adj" fmla="val 10000"/>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solidFill>
                <a:prstClr val="white"/>
              </a:solidFill>
              <a:latin typeface="Arial"/>
              <a:ea typeface="+mn-ea"/>
              <a:cs typeface="+mn-cs"/>
            </a:rPr>
            <a:t>C</a:t>
          </a:r>
        </a:p>
      </dsp:txBody>
      <dsp:txXfrm>
        <a:off x="8356001" y="720458"/>
        <a:ext cx="2858045" cy="167318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483241-9469-4F95-9395-E5C6EB5688BD}">
      <dsp:nvSpPr>
        <dsp:cNvPr id="0" name=""/>
        <dsp:cNvSpPr/>
      </dsp:nvSpPr>
      <dsp:spPr>
        <a:xfrm>
          <a:off x="9910" y="620272"/>
          <a:ext cx="2962155" cy="1777293"/>
        </a:xfrm>
        <a:prstGeom prst="roundRect">
          <a:avLst>
            <a:gd name="adj" fmla="val 10000"/>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A</a:t>
          </a:r>
        </a:p>
      </dsp:txBody>
      <dsp:txXfrm>
        <a:off x="61965" y="672327"/>
        <a:ext cx="2858045" cy="1673183"/>
      </dsp:txXfrm>
    </dsp:sp>
    <dsp:sp modelId="{5608E67E-9977-41E2-8A2A-B7B51AAF1D4C}">
      <dsp:nvSpPr>
        <dsp:cNvPr id="0" name=""/>
        <dsp:cNvSpPr/>
      </dsp:nvSpPr>
      <dsp:spPr>
        <a:xfrm>
          <a:off x="3268281" y="1141611"/>
          <a:ext cx="627977" cy="73461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dirty="0"/>
        </a:p>
      </dsp:txBody>
      <dsp:txXfrm>
        <a:off x="3268281" y="1288534"/>
        <a:ext cx="439584" cy="440768"/>
      </dsp:txXfrm>
    </dsp:sp>
    <dsp:sp modelId="{319DBBB6-7566-40C2-A777-B12E28E9747E}">
      <dsp:nvSpPr>
        <dsp:cNvPr id="0" name=""/>
        <dsp:cNvSpPr/>
      </dsp:nvSpPr>
      <dsp:spPr>
        <a:xfrm>
          <a:off x="4156928" y="620272"/>
          <a:ext cx="2962155" cy="1777293"/>
        </a:xfrm>
        <a:prstGeom prst="roundRect">
          <a:avLst>
            <a:gd name="adj" fmla="val 10000"/>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2"/>
        </a:lnRef>
        <a:fillRef idx="3">
          <a:schemeClr val="accent2"/>
        </a:fillRef>
        <a:effectRef idx="3">
          <a:schemeClr val="accent2"/>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B</a:t>
          </a:r>
        </a:p>
      </dsp:txBody>
      <dsp:txXfrm>
        <a:off x="4208983" y="672327"/>
        <a:ext cx="2858045" cy="1673183"/>
      </dsp:txXfrm>
    </dsp:sp>
    <dsp:sp modelId="{0F5C249C-0C2A-45F7-82B5-7D2EAF45FD6D}">
      <dsp:nvSpPr>
        <dsp:cNvPr id="0" name=""/>
        <dsp:cNvSpPr/>
      </dsp:nvSpPr>
      <dsp:spPr>
        <a:xfrm>
          <a:off x="7415299" y="1141611"/>
          <a:ext cx="627977" cy="73461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dirty="0"/>
        </a:p>
      </dsp:txBody>
      <dsp:txXfrm>
        <a:off x="7415299" y="1288534"/>
        <a:ext cx="439584" cy="440768"/>
      </dsp:txXfrm>
    </dsp:sp>
    <dsp:sp modelId="{DA2888DA-2F0A-496A-8690-FC97CAFB0E72}">
      <dsp:nvSpPr>
        <dsp:cNvPr id="0" name=""/>
        <dsp:cNvSpPr/>
      </dsp:nvSpPr>
      <dsp:spPr>
        <a:xfrm>
          <a:off x="8303946" y="620272"/>
          <a:ext cx="2962155" cy="1777293"/>
        </a:xfrm>
        <a:prstGeom prst="roundRect">
          <a:avLst>
            <a:gd name="adj" fmla="val 10000"/>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solidFill>
                <a:prstClr val="white"/>
              </a:solidFill>
              <a:latin typeface="Arial"/>
              <a:ea typeface="+mn-ea"/>
              <a:cs typeface="+mn-cs"/>
            </a:rPr>
            <a:t>C</a:t>
          </a:r>
        </a:p>
      </dsp:txBody>
      <dsp:txXfrm>
        <a:off x="8356001" y="672327"/>
        <a:ext cx="2858045" cy="167318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483241-9469-4F95-9395-E5C6EB5688BD}">
      <dsp:nvSpPr>
        <dsp:cNvPr id="0" name=""/>
        <dsp:cNvSpPr/>
      </dsp:nvSpPr>
      <dsp:spPr>
        <a:xfrm>
          <a:off x="10033" y="268720"/>
          <a:ext cx="2998870" cy="1799322"/>
        </a:xfrm>
        <a:prstGeom prst="roundRect">
          <a:avLst>
            <a:gd name="adj" fmla="val 10000"/>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A</a:t>
          </a:r>
        </a:p>
      </dsp:txBody>
      <dsp:txXfrm>
        <a:off x="62733" y="321420"/>
        <a:ext cx="2893470" cy="1693922"/>
      </dsp:txXfrm>
    </dsp:sp>
    <dsp:sp modelId="{5608E67E-9977-41E2-8A2A-B7B51AAF1D4C}">
      <dsp:nvSpPr>
        <dsp:cNvPr id="0" name=""/>
        <dsp:cNvSpPr/>
      </dsp:nvSpPr>
      <dsp:spPr>
        <a:xfrm>
          <a:off x="3308791" y="796522"/>
          <a:ext cx="635760" cy="74371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dirty="0"/>
        </a:p>
      </dsp:txBody>
      <dsp:txXfrm>
        <a:off x="3308791" y="945266"/>
        <a:ext cx="445032" cy="446231"/>
      </dsp:txXfrm>
    </dsp:sp>
    <dsp:sp modelId="{319DBBB6-7566-40C2-A777-B12E28E9747E}">
      <dsp:nvSpPr>
        <dsp:cNvPr id="0" name=""/>
        <dsp:cNvSpPr/>
      </dsp:nvSpPr>
      <dsp:spPr>
        <a:xfrm>
          <a:off x="4208452" y="268720"/>
          <a:ext cx="2998870" cy="1799322"/>
        </a:xfrm>
        <a:prstGeom prst="roundRect">
          <a:avLst>
            <a:gd name="adj" fmla="val 10000"/>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B</a:t>
          </a:r>
        </a:p>
      </dsp:txBody>
      <dsp:txXfrm>
        <a:off x="4261152" y="321420"/>
        <a:ext cx="2893470" cy="1693922"/>
      </dsp:txXfrm>
    </dsp:sp>
    <dsp:sp modelId="{0F5C249C-0C2A-45F7-82B5-7D2EAF45FD6D}">
      <dsp:nvSpPr>
        <dsp:cNvPr id="0" name=""/>
        <dsp:cNvSpPr/>
      </dsp:nvSpPr>
      <dsp:spPr>
        <a:xfrm>
          <a:off x="7507210" y="796522"/>
          <a:ext cx="635760" cy="74371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dirty="0"/>
        </a:p>
      </dsp:txBody>
      <dsp:txXfrm>
        <a:off x="7507210" y="945266"/>
        <a:ext cx="445032" cy="446231"/>
      </dsp:txXfrm>
    </dsp:sp>
    <dsp:sp modelId="{DA2888DA-2F0A-496A-8690-FC97CAFB0E72}">
      <dsp:nvSpPr>
        <dsp:cNvPr id="0" name=""/>
        <dsp:cNvSpPr/>
      </dsp:nvSpPr>
      <dsp:spPr>
        <a:xfrm>
          <a:off x="8406871" y="268720"/>
          <a:ext cx="2998870" cy="1799322"/>
        </a:xfrm>
        <a:prstGeom prst="roundRect">
          <a:avLst>
            <a:gd name="adj" fmla="val 10000"/>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2"/>
        </a:lnRef>
        <a:fillRef idx="3">
          <a:schemeClr val="accent2"/>
        </a:fillRef>
        <a:effectRef idx="3">
          <a:schemeClr val="accent2"/>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C</a:t>
          </a:r>
        </a:p>
      </dsp:txBody>
      <dsp:txXfrm>
        <a:off x="8459571" y="321420"/>
        <a:ext cx="2893470" cy="169392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483241-9469-4F95-9395-E5C6EB5688BD}">
      <dsp:nvSpPr>
        <dsp:cNvPr id="0" name=""/>
        <dsp:cNvSpPr/>
      </dsp:nvSpPr>
      <dsp:spPr>
        <a:xfrm>
          <a:off x="10033" y="268720"/>
          <a:ext cx="2998870" cy="1799322"/>
        </a:xfrm>
        <a:prstGeom prst="roundRect">
          <a:avLst>
            <a:gd name="adj" fmla="val 10000"/>
          </a:avLst>
        </a:prstGeom>
        <a:solidFill>
          <a:schemeClr val="accent2"/>
        </a:solidFill>
        <a:ln>
          <a:solidFill>
            <a:schemeClr val="accent2"/>
          </a:solid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A</a:t>
          </a:r>
        </a:p>
      </dsp:txBody>
      <dsp:txXfrm>
        <a:off x="62733" y="321420"/>
        <a:ext cx="2893470" cy="1693922"/>
      </dsp:txXfrm>
    </dsp:sp>
    <dsp:sp modelId="{5608E67E-9977-41E2-8A2A-B7B51AAF1D4C}">
      <dsp:nvSpPr>
        <dsp:cNvPr id="0" name=""/>
        <dsp:cNvSpPr/>
      </dsp:nvSpPr>
      <dsp:spPr>
        <a:xfrm>
          <a:off x="3308791" y="796522"/>
          <a:ext cx="635760" cy="74371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dirty="0"/>
        </a:p>
      </dsp:txBody>
      <dsp:txXfrm>
        <a:off x="3308791" y="945266"/>
        <a:ext cx="445032" cy="446231"/>
      </dsp:txXfrm>
    </dsp:sp>
    <dsp:sp modelId="{319DBBB6-7566-40C2-A777-B12E28E9747E}">
      <dsp:nvSpPr>
        <dsp:cNvPr id="0" name=""/>
        <dsp:cNvSpPr/>
      </dsp:nvSpPr>
      <dsp:spPr>
        <a:xfrm>
          <a:off x="4208452" y="268720"/>
          <a:ext cx="2998870" cy="1799322"/>
        </a:xfrm>
        <a:prstGeom prst="roundRect">
          <a:avLst>
            <a:gd name="adj" fmla="val 10000"/>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B</a:t>
          </a:r>
        </a:p>
      </dsp:txBody>
      <dsp:txXfrm>
        <a:off x="4261152" y="321420"/>
        <a:ext cx="2893470" cy="1693922"/>
      </dsp:txXfrm>
    </dsp:sp>
    <dsp:sp modelId="{0F5C249C-0C2A-45F7-82B5-7D2EAF45FD6D}">
      <dsp:nvSpPr>
        <dsp:cNvPr id="0" name=""/>
        <dsp:cNvSpPr/>
      </dsp:nvSpPr>
      <dsp:spPr>
        <a:xfrm>
          <a:off x="7507210" y="796522"/>
          <a:ext cx="635760" cy="74371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dirty="0"/>
        </a:p>
      </dsp:txBody>
      <dsp:txXfrm>
        <a:off x="7507210" y="945266"/>
        <a:ext cx="445032" cy="446231"/>
      </dsp:txXfrm>
    </dsp:sp>
    <dsp:sp modelId="{DA2888DA-2F0A-496A-8690-FC97CAFB0E72}">
      <dsp:nvSpPr>
        <dsp:cNvPr id="0" name=""/>
        <dsp:cNvSpPr/>
      </dsp:nvSpPr>
      <dsp:spPr>
        <a:xfrm>
          <a:off x="8406871" y="268720"/>
          <a:ext cx="2998870" cy="1799322"/>
        </a:xfrm>
        <a:prstGeom prst="roundRect">
          <a:avLst>
            <a:gd name="adj" fmla="val 10000"/>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2"/>
        </a:lnRef>
        <a:fillRef idx="3">
          <a:schemeClr val="accent2"/>
        </a:fillRef>
        <a:effectRef idx="3">
          <a:schemeClr val="accent2"/>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C</a:t>
          </a:r>
        </a:p>
      </dsp:txBody>
      <dsp:txXfrm>
        <a:off x="8459571" y="321420"/>
        <a:ext cx="2893470" cy="169392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483241-9469-4F95-9395-E5C6EB5688BD}">
      <dsp:nvSpPr>
        <dsp:cNvPr id="0" name=""/>
        <dsp:cNvSpPr/>
      </dsp:nvSpPr>
      <dsp:spPr>
        <a:xfrm>
          <a:off x="10033" y="268720"/>
          <a:ext cx="2998870" cy="1799322"/>
        </a:xfrm>
        <a:prstGeom prst="roundRect">
          <a:avLst>
            <a:gd name="adj" fmla="val 10000"/>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A</a:t>
          </a:r>
        </a:p>
      </dsp:txBody>
      <dsp:txXfrm>
        <a:off x="62733" y="321420"/>
        <a:ext cx="2893470" cy="1693922"/>
      </dsp:txXfrm>
    </dsp:sp>
    <dsp:sp modelId="{5608E67E-9977-41E2-8A2A-B7B51AAF1D4C}">
      <dsp:nvSpPr>
        <dsp:cNvPr id="0" name=""/>
        <dsp:cNvSpPr/>
      </dsp:nvSpPr>
      <dsp:spPr>
        <a:xfrm>
          <a:off x="3308791" y="796522"/>
          <a:ext cx="635760" cy="74371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dirty="0"/>
        </a:p>
      </dsp:txBody>
      <dsp:txXfrm>
        <a:off x="3308791" y="945266"/>
        <a:ext cx="445032" cy="446231"/>
      </dsp:txXfrm>
    </dsp:sp>
    <dsp:sp modelId="{319DBBB6-7566-40C2-A777-B12E28E9747E}">
      <dsp:nvSpPr>
        <dsp:cNvPr id="0" name=""/>
        <dsp:cNvSpPr/>
      </dsp:nvSpPr>
      <dsp:spPr>
        <a:xfrm>
          <a:off x="4208452" y="268720"/>
          <a:ext cx="2998870" cy="1799322"/>
        </a:xfrm>
        <a:prstGeom prst="roundRect">
          <a:avLst>
            <a:gd name="adj" fmla="val 10000"/>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B</a:t>
          </a:r>
        </a:p>
      </dsp:txBody>
      <dsp:txXfrm>
        <a:off x="4261152" y="321420"/>
        <a:ext cx="2893470" cy="1693922"/>
      </dsp:txXfrm>
    </dsp:sp>
    <dsp:sp modelId="{0F5C249C-0C2A-45F7-82B5-7D2EAF45FD6D}">
      <dsp:nvSpPr>
        <dsp:cNvPr id="0" name=""/>
        <dsp:cNvSpPr/>
      </dsp:nvSpPr>
      <dsp:spPr>
        <a:xfrm>
          <a:off x="7507210" y="796522"/>
          <a:ext cx="635760" cy="74371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dirty="0"/>
        </a:p>
      </dsp:txBody>
      <dsp:txXfrm>
        <a:off x="7507210" y="945266"/>
        <a:ext cx="445032" cy="446231"/>
      </dsp:txXfrm>
    </dsp:sp>
    <dsp:sp modelId="{DA2888DA-2F0A-496A-8690-FC97CAFB0E72}">
      <dsp:nvSpPr>
        <dsp:cNvPr id="0" name=""/>
        <dsp:cNvSpPr/>
      </dsp:nvSpPr>
      <dsp:spPr>
        <a:xfrm>
          <a:off x="8406871" y="268720"/>
          <a:ext cx="2998870" cy="1799322"/>
        </a:xfrm>
        <a:prstGeom prst="roundRect">
          <a:avLst>
            <a:gd name="adj" fmla="val 10000"/>
          </a:avLst>
        </a:prstGeom>
        <a:solidFill>
          <a:schemeClr val="accent1"/>
        </a:solidFill>
        <a:ln>
          <a:solidFill>
            <a:schemeClr val="accent1"/>
          </a:solidFill>
        </a:ln>
        <a:effectLst>
          <a:outerShdw blurRad="57150" dist="19050" dir="5400000" algn="ctr" rotWithShape="0">
            <a:srgbClr val="000000">
              <a:alpha val="63000"/>
            </a:srgbClr>
          </a:outerShdw>
        </a:effectLst>
      </dsp:spPr>
      <dsp:style>
        <a:lnRef idx="0">
          <a:schemeClr val="accent2"/>
        </a:lnRef>
        <a:fillRef idx="3">
          <a:schemeClr val="accent2"/>
        </a:fillRef>
        <a:effectRef idx="3">
          <a:schemeClr val="accent2"/>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C</a:t>
          </a:r>
        </a:p>
      </dsp:txBody>
      <dsp:txXfrm>
        <a:off x="8459571" y="321420"/>
        <a:ext cx="2893470" cy="169392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C4B0A4-565E-4635-90CE-15000841EF01}">
      <dsp:nvSpPr>
        <dsp:cNvPr id="0" name=""/>
        <dsp:cNvSpPr/>
      </dsp:nvSpPr>
      <dsp:spPr>
        <a:xfrm>
          <a:off x="9910" y="165154"/>
          <a:ext cx="2962172" cy="1777303"/>
        </a:xfrm>
        <a:prstGeom prst="roundRect">
          <a:avLst>
            <a:gd name="adj" fmla="val 10000"/>
          </a:avLst>
        </a:prstGeom>
        <a:solidFill>
          <a:schemeClr val="accent1"/>
        </a:solidFill>
        <a:ln>
          <a:solidFill>
            <a:schemeClr val="accent1"/>
          </a:solidFill>
        </a:ln>
        <a:effectLst>
          <a:outerShdw blurRad="57150" dist="19050" dir="5400000" algn="ctr" rotWithShape="0">
            <a:srgbClr val="000000">
              <a:alpha val="63000"/>
            </a:srgbClr>
          </a:outerShdw>
        </a:effectLst>
      </dsp:spPr>
      <dsp:style>
        <a:lnRef idx="0">
          <a:schemeClr val="accent2"/>
        </a:lnRef>
        <a:fillRef idx="3">
          <a:schemeClr val="accent2"/>
        </a:fillRef>
        <a:effectRef idx="3">
          <a:schemeClr val="accent2"/>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Ms. Hernandez tells the students to raise their hand when they want to answer a question.</a:t>
          </a:r>
        </a:p>
      </dsp:txBody>
      <dsp:txXfrm>
        <a:off x="61965" y="217209"/>
        <a:ext cx="2858062" cy="1673193"/>
      </dsp:txXfrm>
    </dsp:sp>
    <dsp:sp modelId="{76BBDE51-F97A-4BC9-A0A4-A234F22AC559}">
      <dsp:nvSpPr>
        <dsp:cNvPr id="0" name=""/>
        <dsp:cNvSpPr/>
      </dsp:nvSpPr>
      <dsp:spPr>
        <a:xfrm>
          <a:off x="3268300" y="686496"/>
          <a:ext cx="627980" cy="73461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3268300" y="833420"/>
        <a:ext cx="439586" cy="440770"/>
      </dsp:txXfrm>
    </dsp:sp>
    <dsp:sp modelId="{212D56DC-0A7B-4317-9901-72982C5229E3}">
      <dsp:nvSpPr>
        <dsp:cNvPr id="0" name=""/>
        <dsp:cNvSpPr/>
      </dsp:nvSpPr>
      <dsp:spPr>
        <a:xfrm>
          <a:off x="4156951" y="165154"/>
          <a:ext cx="2962172" cy="1777303"/>
        </a:xfrm>
        <a:prstGeom prst="roundRect">
          <a:avLst>
            <a:gd name="adj" fmla="val 10000"/>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Joanie raises her hand during math class.</a:t>
          </a:r>
        </a:p>
      </dsp:txBody>
      <dsp:txXfrm>
        <a:off x="4209006" y="217209"/>
        <a:ext cx="2858062" cy="1673193"/>
      </dsp:txXfrm>
    </dsp:sp>
    <dsp:sp modelId="{346EA205-76B7-4FA5-9DB4-97E17038B68C}">
      <dsp:nvSpPr>
        <dsp:cNvPr id="0" name=""/>
        <dsp:cNvSpPr/>
      </dsp:nvSpPr>
      <dsp:spPr>
        <a:xfrm>
          <a:off x="7415341" y="686496"/>
          <a:ext cx="627980" cy="73461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7415341" y="833420"/>
        <a:ext cx="439586" cy="440770"/>
      </dsp:txXfrm>
    </dsp:sp>
    <dsp:sp modelId="{FEFA4A94-AA8B-41B8-8A29-92A982CA4CDD}">
      <dsp:nvSpPr>
        <dsp:cNvPr id="0" name=""/>
        <dsp:cNvSpPr/>
      </dsp:nvSpPr>
      <dsp:spPr>
        <a:xfrm>
          <a:off x="8303993" y="165154"/>
          <a:ext cx="2962172" cy="1777303"/>
        </a:xfrm>
        <a:prstGeom prst="roundRect">
          <a:avLst>
            <a:gd name="adj" fmla="val 10000"/>
          </a:avLst>
        </a:prstGeom>
        <a:solidFill>
          <a:schemeClr val="accent2"/>
        </a:solidFill>
        <a:ln>
          <a:no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Ms. Hernandez smiles, thanks Joanie for raising her hand, and asks her for her response. Joanie raises her hand every day. </a:t>
          </a:r>
        </a:p>
      </dsp:txBody>
      <dsp:txXfrm>
        <a:off x="8356048" y="217209"/>
        <a:ext cx="2858062" cy="167319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1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3978136" y="8719527"/>
            <a:ext cx="3043343" cy="465455"/>
          </a:xfrm>
          <a:prstGeom prst="rect">
            <a:avLst/>
          </a:prstGeom>
        </p:spPr>
        <p:txBody>
          <a:bodyPr vert="horz" lIns="93324" tIns="46662" rIns="93324" bIns="46662" rtlCol="0" anchor="b" anchorCtr="0"/>
          <a:lstStyle>
            <a:lvl1pPr algn="r">
              <a:defRPr sz="1200"/>
            </a:lvl1pPr>
          </a:lstStyle>
          <a:p>
            <a:r>
              <a:rPr lang="en-US" sz="1000" dirty="0">
                <a:latin typeface="Arial" panose="020B0604020202020204" pitchFamily="34" charset="0"/>
              </a:rPr>
              <a:t>(added from Insert tab, Header &amp; Footer icon, Fixed Date and time)  1/23/2018</a:t>
            </a:r>
            <a:endParaRPr lang="en-US" sz="1000" dirty="0"/>
          </a:p>
        </p:txBody>
      </p:sp>
      <p:sp>
        <p:nvSpPr>
          <p:cNvPr id="4" name="Footer Placeholder 3"/>
          <p:cNvSpPr>
            <a:spLocks noGrp="1"/>
          </p:cNvSpPr>
          <p:nvPr>
            <p:ph type="ftr" sz="quarter" idx="2"/>
          </p:nvPr>
        </p:nvSpPr>
        <p:spPr>
          <a:xfrm>
            <a:off x="4" y="8717912"/>
            <a:ext cx="3043343" cy="465455"/>
          </a:xfrm>
          <a:prstGeom prst="rect">
            <a:avLst/>
          </a:prstGeom>
        </p:spPr>
        <p:txBody>
          <a:bodyPr vert="horz" lIns="93324" tIns="46662" rIns="93324" bIns="46662" rtlCol="0" anchor="b"/>
          <a:lstStyle>
            <a:lvl1pPr algn="l">
              <a:defRPr sz="1200"/>
            </a:lvl1pPr>
          </a:lstStyle>
          <a:p>
            <a:r>
              <a:rPr lang="en-US" sz="1000" dirty="0">
                <a:latin typeface="Arial" panose="020B0604020202020204" pitchFamily="34" charset="0"/>
              </a:rPr>
              <a:t>Presentation Title (added from Insert tab, Header &amp; Footer icon)</a:t>
            </a:r>
            <a:endParaRPr lang="en-US" sz="1000" dirty="0"/>
          </a:p>
        </p:txBody>
      </p:sp>
      <p:sp>
        <p:nvSpPr>
          <p:cNvPr id="5" name="Slide Number Placeholder 4"/>
          <p:cNvSpPr>
            <a:spLocks noGrp="1"/>
          </p:cNvSpPr>
          <p:nvPr>
            <p:ph type="sldNum" sz="quarter" idx="3"/>
          </p:nvPr>
        </p:nvSpPr>
        <p:spPr>
          <a:xfrm>
            <a:off x="3301180" y="8935238"/>
            <a:ext cx="339154" cy="248124"/>
          </a:xfrm>
          <a:prstGeom prst="rect">
            <a:avLst/>
          </a:prstGeom>
        </p:spPr>
        <p:txBody>
          <a:bodyPr vert="horz" wrap="none" lIns="93324" tIns="46662" rIns="93324" bIns="46662" rtlCol="0" anchor="b">
            <a:spAutoFit/>
          </a:bodyPr>
          <a:lstStyle>
            <a:lvl1pPr algn="r">
              <a:defRPr sz="1200"/>
            </a:lvl1pPr>
          </a:lstStyle>
          <a:p>
            <a:fld id="{8ECF3336-8297-0546-B238-9969018B7F84}" type="slidenum">
              <a:rPr lang="en-US" sz="1000"/>
              <a:t>‹#›</a:t>
            </a:fld>
            <a:endParaRPr lang="en-US" sz="1000" dirty="0"/>
          </a:p>
        </p:txBody>
      </p:sp>
      <p:pic>
        <p:nvPicPr>
          <p:cNvPr id="2" name="Picture 1">
            <a:extLst>
              <a:ext uri="{FF2B5EF4-FFF2-40B4-BE49-F238E27FC236}">
                <a16:creationId xmlns:a16="http://schemas.microsoft.com/office/drawing/2014/main" id="{CF9F5E43-2B6C-4F6B-BF37-9E2FBEAD3B35}"/>
              </a:ext>
            </a:extLst>
          </p:cNvPr>
          <p:cNvPicPr>
            <a:picLocks noChangeAspect="1"/>
          </p:cNvPicPr>
          <p:nvPr/>
        </p:nvPicPr>
        <p:blipFill>
          <a:blip r:embed="rId2"/>
          <a:stretch>
            <a:fillRect/>
          </a:stretch>
        </p:blipFill>
        <p:spPr>
          <a:xfrm>
            <a:off x="5804862" y="124118"/>
            <a:ext cx="849442" cy="819440"/>
          </a:xfrm>
          <a:prstGeom prst="rect">
            <a:avLst/>
          </a:prstGeom>
        </p:spPr>
      </p:pic>
      <p:pic>
        <p:nvPicPr>
          <p:cNvPr id="6" name="Picture 5">
            <a:extLst>
              <a:ext uri="{FF2B5EF4-FFF2-40B4-BE49-F238E27FC236}">
                <a16:creationId xmlns:a16="http://schemas.microsoft.com/office/drawing/2014/main" id="{AA233F13-736D-4108-B87E-D8A5425F1679}"/>
              </a:ext>
            </a:extLst>
          </p:cNvPr>
          <p:cNvPicPr>
            <a:picLocks noChangeAspect="1"/>
          </p:cNvPicPr>
          <p:nvPr/>
        </p:nvPicPr>
        <p:blipFill>
          <a:blip r:embed="rId3"/>
          <a:stretch>
            <a:fillRect/>
          </a:stretch>
        </p:blipFill>
        <p:spPr>
          <a:xfrm>
            <a:off x="219629" y="204087"/>
            <a:ext cx="3664474" cy="659502"/>
          </a:xfrm>
          <a:prstGeom prst="rect">
            <a:avLst/>
          </a:prstGeom>
        </p:spPr>
      </p:pic>
    </p:spTree>
    <p:extLst>
      <p:ext uri="{BB962C8B-B14F-4D97-AF65-F5344CB8AC3E}">
        <p14:creationId xmlns:p14="http://schemas.microsoft.com/office/powerpoint/2010/main" val="3000343814"/>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8136" y="8688499"/>
            <a:ext cx="3043343" cy="620607"/>
          </a:xfrm>
          <a:prstGeom prst="rect">
            <a:avLst/>
          </a:prstGeom>
        </p:spPr>
        <p:txBody>
          <a:bodyPr vert="horz" lIns="93324" tIns="46662" rIns="93324" bIns="46662" rtlCol="0" anchor="b" anchorCtr="0"/>
          <a:lstStyle>
            <a:lvl1pPr algn="r">
              <a:defRPr sz="1000" baseline="0">
                <a:latin typeface="Calibri"/>
              </a:defRPr>
            </a:lvl1pPr>
          </a:lstStyle>
          <a:p>
            <a:r>
              <a:rPr lang="en-US" dirty="0"/>
              <a:t>(added from Insert tab, Header &amp; Footer icon, Fixed Date and time)  1/23/2018</a:t>
            </a:r>
          </a:p>
        </p:txBody>
      </p:sp>
      <p:sp>
        <p:nvSpPr>
          <p:cNvPr id="4" name="Slide Image Placeholder 3"/>
          <p:cNvSpPr>
            <a:spLocks noGrp="1" noRot="1" noChangeAspect="1"/>
          </p:cNvSpPr>
          <p:nvPr>
            <p:ph type="sldImg" idx="2"/>
          </p:nvPr>
        </p:nvSpPr>
        <p:spPr>
          <a:xfrm>
            <a:off x="1073150" y="690563"/>
            <a:ext cx="4876800" cy="2743200"/>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1" y="3542763"/>
            <a:ext cx="7021475" cy="5036615"/>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4" y="8688502"/>
            <a:ext cx="3043343" cy="620607"/>
          </a:xfrm>
          <a:prstGeom prst="rect">
            <a:avLst/>
          </a:prstGeom>
        </p:spPr>
        <p:txBody>
          <a:bodyPr vert="horz" lIns="93324" tIns="46662" rIns="93324" bIns="46662" rtlCol="0" anchor="b" anchorCtr="0"/>
          <a:lstStyle>
            <a:lvl1pPr algn="l">
              <a:defRPr sz="1100">
                <a:latin typeface="Calibri"/>
              </a:defRPr>
            </a:lvl1pPr>
          </a:lstStyle>
          <a:p>
            <a:r>
              <a:rPr lang="en-US" dirty="0"/>
              <a:t>Presentation Title (added from Insert tab, Header &amp; Footer icon)</a:t>
            </a:r>
          </a:p>
        </p:txBody>
      </p:sp>
      <p:sp>
        <p:nvSpPr>
          <p:cNvPr id="7" name="Slide Number Placeholder 6"/>
          <p:cNvSpPr>
            <a:spLocks noGrp="1"/>
          </p:cNvSpPr>
          <p:nvPr>
            <p:ph type="sldNum" sz="quarter" idx="5"/>
          </p:nvPr>
        </p:nvSpPr>
        <p:spPr>
          <a:xfrm>
            <a:off x="3420180" y="9036542"/>
            <a:ext cx="182742" cy="231784"/>
          </a:xfrm>
          <a:prstGeom prst="rect">
            <a:avLst/>
          </a:prstGeom>
        </p:spPr>
        <p:txBody>
          <a:bodyPr vert="horz" wrap="none" lIns="0" tIns="0" rIns="0" bIns="46662" rtlCol="0" anchor="ctr" anchorCtr="1">
            <a:spAutoFit/>
          </a:bodyPr>
          <a:lstStyle>
            <a:lvl1pPr algn="ctr">
              <a:defRPr sz="1200">
                <a:latin typeface="Calibri"/>
              </a:defRPr>
            </a:lvl1pPr>
          </a:lstStyle>
          <a:p>
            <a:fld id="{B54DC83E-89B8-4806-9A94-7D2BAA520DC6}" type="slidenum">
              <a:rPr lang="en-US" smtClean="0"/>
              <a:pPr/>
              <a:t>‹#›</a:t>
            </a:fld>
            <a:endParaRPr lang="en-US" dirty="0"/>
          </a:p>
        </p:txBody>
      </p:sp>
    </p:spTree>
    <p:extLst>
      <p:ext uri="{BB962C8B-B14F-4D97-AF65-F5344CB8AC3E}">
        <p14:creationId xmlns:p14="http://schemas.microsoft.com/office/powerpoint/2010/main" val="2609732638"/>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Calibri"/>
        <a:ea typeface="+mn-ea"/>
        <a:cs typeface="+mn-cs"/>
      </a:defRPr>
    </a:lvl1pPr>
    <a:lvl2pPr marL="457200" algn="l" defTabSz="914400" rtl="0" eaLnBrk="1" latinLnBrk="0" hangingPunct="1">
      <a:defRPr sz="1200" kern="1200">
        <a:solidFill>
          <a:schemeClr val="tx1"/>
        </a:solidFill>
        <a:latin typeface="Calibri"/>
        <a:ea typeface="+mn-ea"/>
        <a:cs typeface="+mn-cs"/>
      </a:defRPr>
    </a:lvl2pPr>
    <a:lvl3pPr marL="914400" algn="l" defTabSz="914400" rtl="0" eaLnBrk="1" latinLnBrk="0" hangingPunct="1">
      <a:defRPr sz="1200" kern="1200">
        <a:solidFill>
          <a:schemeClr val="tx1"/>
        </a:solidFill>
        <a:latin typeface="Calibri"/>
        <a:ea typeface="+mn-ea"/>
        <a:cs typeface="+mn-cs"/>
      </a:defRPr>
    </a:lvl3pPr>
    <a:lvl4pPr marL="1371600" algn="l" defTabSz="914400" rtl="0" eaLnBrk="1" latinLnBrk="0" hangingPunct="1">
      <a:defRPr sz="1200" kern="1200">
        <a:solidFill>
          <a:schemeClr val="tx1"/>
        </a:solidFill>
        <a:latin typeface="Calibri"/>
        <a:ea typeface="+mn-ea"/>
        <a:cs typeface="+mn-cs"/>
      </a:defRPr>
    </a:lvl4pPr>
    <a:lvl5pPr marL="1828800" algn="l" defTabSz="914400" rtl="0" eaLnBrk="1" latinLnBrk="0" hangingPunct="1">
      <a:defRPr sz="1200" kern="1200">
        <a:solidFill>
          <a:schemeClr val="tx1"/>
        </a:solidFill>
        <a:latin typeface="Calibri"/>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3413" y="82550"/>
            <a:ext cx="5959475" cy="3352800"/>
          </a:xfrm>
        </p:spPr>
      </p:sp>
      <p:sp>
        <p:nvSpPr>
          <p:cNvPr id="3" name="Notes Placeholder 2"/>
          <p:cNvSpPr>
            <a:spLocks noGrp="1"/>
          </p:cNvSpPr>
          <p:nvPr>
            <p:ph type="body" idx="1"/>
          </p:nvPr>
        </p:nvSpPr>
        <p:spPr>
          <a:xfrm>
            <a:off x="234950" y="3511550"/>
            <a:ext cx="6629400" cy="5638800"/>
          </a:xfrm>
        </p:spPr>
        <p:txBody>
          <a:bodyPr>
            <a:normAutofit fontScale="92500" lnSpcReduction="10000"/>
          </a:bodyPr>
          <a:lstStyle/>
          <a:p>
            <a:pPr defTabSz="927405">
              <a:lnSpc>
                <a:spcPct val="110000"/>
              </a:lnSpc>
              <a:spcBef>
                <a:spcPts val="200"/>
              </a:spcBef>
            </a:pPr>
            <a:r>
              <a:rPr lang="en-US" sz="1200" u="sng" dirty="0"/>
              <a:t>Introduction to the module</a:t>
            </a:r>
          </a:p>
          <a:p>
            <a:pPr>
              <a:lnSpc>
                <a:spcPct val="110000"/>
              </a:lnSpc>
              <a:spcBef>
                <a:spcPts val="200"/>
              </a:spcBef>
            </a:pPr>
            <a:r>
              <a:rPr lang="en-US" sz="1200" dirty="0"/>
              <a:t>As a follow up to the Behavior Basics: Understanding Principles of Behavior module (https://intensiveintervention.org/resource/behavior-basics), this </a:t>
            </a:r>
            <a:r>
              <a:rPr lang="en-US" sz="1200"/>
              <a:t>module introduces function </a:t>
            </a:r>
            <a:r>
              <a:rPr lang="en-US" sz="1200" dirty="0"/>
              <a:t>of behavior and then provides suggestions for how you can use this understanding within the context of a data-based individualization (DBI) process. </a:t>
            </a:r>
          </a:p>
          <a:p>
            <a:pPr>
              <a:lnSpc>
                <a:spcPct val="110000"/>
              </a:lnSpc>
              <a:spcBef>
                <a:spcPts val="200"/>
              </a:spcBef>
            </a:pPr>
            <a:endParaRPr lang="en-US" sz="1200" dirty="0"/>
          </a:p>
          <a:p>
            <a:pPr>
              <a:lnSpc>
                <a:spcPct val="110000"/>
              </a:lnSpc>
              <a:spcBef>
                <a:spcPts val="200"/>
              </a:spcBef>
            </a:pPr>
            <a:r>
              <a:rPr lang="en-US" sz="1200" dirty="0"/>
              <a:t>The audience for this module may include the behavior support team, interventionists, special educators, school psychologists, counselors, and administrators. </a:t>
            </a:r>
          </a:p>
          <a:p>
            <a:pPr marL="0" indent="0">
              <a:lnSpc>
                <a:spcPct val="110000"/>
              </a:lnSpc>
              <a:spcBef>
                <a:spcPts val="200"/>
              </a:spcBef>
              <a:buFont typeface="Arial" pitchFamily="34" charset="0"/>
              <a:buNone/>
            </a:pPr>
            <a:endParaRPr lang="en-US" sz="1200" dirty="0"/>
          </a:p>
          <a:p>
            <a:pPr marL="0" indent="0">
              <a:lnSpc>
                <a:spcPct val="110000"/>
              </a:lnSpc>
              <a:spcBef>
                <a:spcPts val="200"/>
              </a:spcBef>
              <a:buFont typeface="Arial" pitchFamily="34" charset="0"/>
              <a:buNone/>
            </a:pPr>
            <a:r>
              <a:rPr lang="en-US" dirty="0"/>
              <a:t>While we do provide a brief review of behavior basics in this module, we recommend ensuring participants have a complete understating of the basic principles of behavior prior to engaging with this presentation. NCII’s Behavior Basics: Understanding Principles of Behavior module provides </a:t>
            </a:r>
            <a:r>
              <a:rPr lang="en-US" sz="1200" b="0" i="0" kern="1200" dirty="0">
                <a:solidFill>
                  <a:schemeClr val="tx1"/>
                </a:solidFill>
                <a:effectLst/>
                <a:latin typeface="Calibri"/>
                <a:ea typeface="+mn-ea"/>
                <a:cs typeface="+mn-cs"/>
              </a:rPr>
              <a:t>foundational knowledge of what behavior is, how behavior is defined, and what environmental factors influence behavior. This foundational knowledge is core to understanding behavior, supporting students with challenging behavior, and later, diagnosing the function of behavior to develop and adapt effective behavioral interventions. We recommend participants be familiar with data-based individualization as well. </a:t>
            </a:r>
            <a:r>
              <a:rPr lang="en-US" sz="1200" dirty="0"/>
              <a:t>More information about NCII’s approach to intensive intervention can be found in the NCII concept paper </a:t>
            </a:r>
            <a:r>
              <a:rPr lang="en-US" sz="1200" i="1" dirty="0"/>
              <a:t>Data-Based Individualization: A Framework for Intensive Intervention</a:t>
            </a:r>
            <a:r>
              <a:rPr lang="en-US" sz="1200" dirty="0"/>
              <a:t>. The concept paper is available at</a:t>
            </a:r>
            <a:r>
              <a:rPr lang="en-US" sz="1200" i="1" dirty="0"/>
              <a:t> </a:t>
            </a:r>
            <a:r>
              <a:rPr lang="en-US" sz="1200" dirty="0"/>
              <a:t>http://www.intensiveintervention.org/sites/default/files/Data-based_Individualization_A_Framework.pdf.</a:t>
            </a:r>
          </a:p>
          <a:p>
            <a:pPr>
              <a:lnSpc>
                <a:spcPct val="110000"/>
              </a:lnSpc>
              <a:spcBef>
                <a:spcPts val="200"/>
              </a:spcBef>
            </a:pPr>
            <a:endParaRPr lang="en-US" sz="1200" u="sng" dirty="0"/>
          </a:p>
          <a:p>
            <a:pPr>
              <a:lnSpc>
                <a:spcPct val="110000"/>
              </a:lnSpc>
              <a:spcBef>
                <a:spcPts val="200"/>
              </a:spcBef>
            </a:pPr>
            <a:r>
              <a:rPr lang="en-US" sz="1200" u="sng" dirty="0"/>
              <a:t>Instructions for using the speaker notes</a:t>
            </a:r>
          </a:p>
          <a:p>
            <a:pPr marL="179525" indent="-179525">
              <a:lnSpc>
                <a:spcPct val="110000"/>
              </a:lnSpc>
              <a:spcBef>
                <a:spcPts val="200"/>
              </a:spcBef>
              <a:buFont typeface="Arial" pitchFamily="34" charset="0"/>
              <a:buChar char="•"/>
            </a:pPr>
            <a:r>
              <a:rPr lang="en-US" sz="1200" dirty="0"/>
              <a:t>Text formatted in standard font is intended to be read aloud or paraphrased by the facilitator. </a:t>
            </a:r>
          </a:p>
          <a:p>
            <a:pPr marL="179525" indent="-179525">
              <a:lnSpc>
                <a:spcPct val="110000"/>
              </a:lnSpc>
              <a:spcBef>
                <a:spcPts val="200"/>
              </a:spcBef>
              <a:buFont typeface="Arial" pitchFamily="34" charset="0"/>
              <a:buChar char="•"/>
            </a:pPr>
            <a:r>
              <a:rPr lang="en-US" sz="1200" dirty="0"/>
              <a:t>Text formatted in </a:t>
            </a:r>
            <a:r>
              <a:rPr lang="en-US" sz="1200" i="1" dirty="0"/>
              <a:t>italics </a:t>
            </a:r>
            <a:r>
              <a:rPr lang="en-US" sz="1200" dirty="0"/>
              <a:t>is intended as directions or notes for the facilitator; italicized text is not meant to be read aloud. </a:t>
            </a:r>
          </a:p>
          <a:p>
            <a:pPr marL="179525" indent="-179525">
              <a:lnSpc>
                <a:spcPct val="110000"/>
              </a:lnSpc>
              <a:spcBef>
                <a:spcPts val="200"/>
              </a:spcBef>
              <a:buFont typeface="Arial" pitchFamily="34" charset="0"/>
              <a:buChar char="•"/>
            </a:pPr>
            <a:endParaRPr lang="en-US" sz="1200" dirty="0"/>
          </a:p>
          <a:p>
            <a:pPr defTabSz="891885">
              <a:lnSpc>
                <a:spcPct val="110000"/>
              </a:lnSpc>
              <a:spcBef>
                <a:spcPts val="192"/>
              </a:spcBef>
            </a:pPr>
            <a:r>
              <a:rPr lang="en-US" sz="1200" u="sng" spc="-30" dirty="0"/>
              <a:t>Preferred citation: </a:t>
            </a:r>
          </a:p>
          <a:p>
            <a:pPr marL="171450" indent="-171450" defTabSz="891885">
              <a:lnSpc>
                <a:spcPct val="110000"/>
              </a:lnSpc>
              <a:spcBef>
                <a:spcPts val="192"/>
              </a:spcBef>
              <a:buFont typeface="Arial" panose="020B0604020202020204" pitchFamily="34" charset="0"/>
              <a:buChar char="•"/>
            </a:pPr>
            <a:r>
              <a:rPr lang="en-US" sz="1200" spc="-30" dirty="0"/>
              <a:t>While permission to reprint this publication is not necessary, the citation should be: National Center on Intensive Intervention. (2022).</a:t>
            </a:r>
            <a:r>
              <a:rPr lang="en-US" sz="1200" i="1" spc="-30" dirty="0"/>
              <a:t>Thinking functionally about behavior</a:t>
            </a:r>
            <a:r>
              <a:rPr lang="en-US" sz="1200" spc="-30" dirty="0"/>
              <a:t>. U.S. Department of Education, Office of Special Education Programs, National Center on Intensive Intervention.</a:t>
            </a:r>
          </a:p>
          <a:p>
            <a:pPr>
              <a:lnSpc>
                <a:spcPct val="110000"/>
              </a:lnSpc>
              <a:spcBef>
                <a:spcPts val="200"/>
              </a:spcBef>
            </a:pPr>
            <a:endParaRPr lang="en-US" sz="1200" dirty="0"/>
          </a:p>
          <a:p>
            <a:pPr>
              <a:lnSpc>
                <a:spcPct val="110000"/>
              </a:lnSpc>
              <a:spcBef>
                <a:spcPts val="200"/>
              </a:spcBef>
            </a:pPr>
            <a:endParaRPr lang="en-US" sz="1200" i="1" dirty="0"/>
          </a:p>
          <a:p>
            <a:endParaRPr lang="en-US" sz="1200"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a:t>
            </a:fld>
            <a:endParaRPr lang="en-US" dirty="0"/>
          </a:p>
        </p:txBody>
      </p:sp>
    </p:spTree>
    <p:extLst>
      <p:ext uri="{BB962C8B-B14F-4D97-AF65-F5344CB8AC3E}">
        <p14:creationId xmlns:p14="http://schemas.microsoft.com/office/powerpoint/2010/main" val="1928991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 have some foundational knowledge of behavioral principles and how they relate to the function of behavior. </a:t>
            </a:r>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10</a:t>
            </a:fld>
            <a:endParaRPr lang="en-US" dirty="0"/>
          </a:p>
        </p:txBody>
      </p:sp>
    </p:spTree>
    <p:extLst>
      <p:ext uri="{BB962C8B-B14F-4D97-AF65-F5344CB8AC3E}">
        <p14:creationId xmlns:p14="http://schemas.microsoft.com/office/powerpoint/2010/main" val="14494760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Read the prompt.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Allow partners 2 minutes to discuss, bring the group back together, and have participants share their ideas. </a:t>
            </a:r>
          </a:p>
          <a:p>
            <a:endParaRPr lang="en-US" dirty="0"/>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11</a:t>
            </a:fld>
            <a:endParaRPr lang="en-US" dirty="0"/>
          </a:p>
        </p:txBody>
      </p:sp>
    </p:spTree>
    <p:extLst>
      <p:ext uri="{BB962C8B-B14F-4D97-AF65-F5344CB8AC3E}">
        <p14:creationId xmlns:p14="http://schemas.microsoft.com/office/powerpoint/2010/main" val="22786067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most basic concept in behavior is that it</a:t>
            </a:r>
            <a:r>
              <a:rPr lang="en-US" baseline="0" dirty="0"/>
              <a:t> is learned. </a:t>
            </a:r>
          </a:p>
          <a:p>
            <a:endParaRPr lang="en-US" b="1" i="1" baseline="0" dirty="0"/>
          </a:p>
          <a:p>
            <a:r>
              <a:rPr lang="en-US" b="0" i="1" baseline="0" dirty="0"/>
              <a:t>Read the slide.</a:t>
            </a:r>
            <a:endParaRPr lang="en-US" b="0" i="1" dirty="0"/>
          </a:p>
        </p:txBody>
      </p:sp>
      <p:sp>
        <p:nvSpPr>
          <p:cNvPr id="4" name="Slide Number Placeholder 3"/>
          <p:cNvSpPr>
            <a:spLocks noGrp="1"/>
          </p:cNvSpPr>
          <p:nvPr>
            <p:ph type="sldNum" sz="quarter" idx="10"/>
          </p:nvPr>
        </p:nvSpPr>
        <p:spPr/>
        <p:txBody>
          <a:bodyPr/>
          <a:lstStyle/>
          <a:p>
            <a:fld id="{7D5EF457-BD0C-4749-AE2F-11E614E16619}" type="slidenum">
              <a:rPr lang="en-US" smtClean="0"/>
              <a:pPr/>
              <a:t>12</a:t>
            </a:fld>
            <a:endParaRPr lang="en-US" dirty="0"/>
          </a:p>
        </p:txBody>
      </p:sp>
    </p:spTree>
    <p:extLst>
      <p:ext uri="{BB962C8B-B14F-4D97-AF65-F5344CB8AC3E}">
        <p14:creationId xmlns:p14="http://schemas.microsoft.com/office/powerpoint/2010/main" val="4032289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Behavior </a:t>
            </a:r>
            <a:r>
              <a:rPr lang="en-US" baseline="0" dirty="0"/>
              <a:t>also communicates some kind of need. The most basic function or reason for problem behavior is </a:t>
            </a:r>
            <a:r>
              <a:rPr lang="en-US" b="0" i="0" baseline="0" dirty="0"/>
              <a:t>to get or avoid (something).</a:t>
            </a:r>
            <a:endParaRPr lang="en-US" b="1" i="1" dirty="0"/>
          </a:p>
        </p:txBody>
      </p:sp>
      <p:sp>
        <p:nvSpPr>
          <p:cNvPr id="4" name="Slide Number Placeholder 3"/>
          <p:cNvSpPr>
            <a:spLocks noGrp="1"/>
          </p:cNvSpPr>
          <p:nvPr>
            <p:ph type="sldNum" sz="quarter" idx="10"/>
          </p:nvPr>
        </p:nvSpPr>
        <p:spPr/>
        <p:txBody>
          <a:bodyPr/>
          <a:lstStyle/>
          <a:p>
            <a:fld id="{7D5EF457-BD0C-4749-AE2F-11E614E16619}" type="slidenum">
              <a:rPr lang="en-US" smtClean="0"/>
              <a:pPr/>
              <a:t>13</a:t>
            </a:fld>
            <a:endParaRPr lang="en-US" dirty="0"/>
          </a:p>
        </p:txBody>
      </p:sp>
    </p:spTree>
    <p:extLst>
      <p:ext uri="{BB962C8B-B14F-4D97-AF65-F5344CB8AC3E}">
        <p14:creationId xmlns:p14="http://schemas.microsoft.com/office/powerpoint/2010/main" val="3328586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review the three-term contingency. The three-term contingency helps to put behavior in context by describing the relationship among a behavior, the events immediately preceding it, and the consequences following it, and the environmental context. The three-term contingency is sometimes referred to as the ABCs of behavior or the ABC model. Antecedent, Behavior, Consequence. We will look at each element of the contingency.</a:t>
            </a:r>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a:xfrm>
            <a:off x="3448085" y="9036542"/>
            <a:ext cx="157094" cy="231784"/>
          </a:xfrm>
        </p:spPr>
        <p:txBody>
          <a:bodyPr/>
          <a:lstStyle/>
          <a:p>
            <a:fld id="{B54DC83E-89B8-4806-9A94-7D2BAA520DC6}" type="slidenum">
              <a:rPr lang="en-US" smtClean="0"/>
              <a:pPr/>
              <a:t>14</a:t>
            </a:fld>
            <a:endParaRPr lang="en-US" dirty="0"/>
          </a:p>
        </p:txBody>
      </p:sp>
    </p:spTree>
    <p:extLst>
      <p:ext uri="{BB962C8B-B14F-4D97-AF65-F5344CB8AC3E}">
        <p14:creationId xmlns:p14="http://schemas.microsoft.com/office/powerpoint/2010/main" val="40605812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 in the three-term contingency model refers to antecedents. Antecedents refer to </a:t>
            </a:r>
            <a:r>
              <a:rPr lang="en-US" sz="1200" b="0" i="0" kern="1200" dirty="0">
                <a:solidFill>
                  <a:schemeClr val="tx1"/>
                </a:solidFill>
                <a:effectLst/>
                <a:latin typeface="Calibri"/>
                <a:ea typeface="+mn-ea"/>
                <a:cs typeface="+mn-cs"/>
              </a:rPr>
              <a:t>anything that happens immediately before the behavior occurs. </a:t>
            </a:r>
            <a:r>
              <a:rPr lang="en-US" sz="1200" dirty="0"/>
              <a:t>Antecedents affect behavior. Therefore, s</a:t>
            </a:r>
            <a:r>
              <a:rPr lang="en-US" dirty="0"/>
              <a:t>ometimes you will hear an antecedent referred to as the trigger.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scenario we discussed earlier, Mr. Robinson not paying attention to Jasmine was an antecedent, or trigger, for Jasmine’s behavior.</a:t>
            </a:r>
          </a:p>
          <a:p>
            <a:endParaRPr lang="en-US" dirty="0"/>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a:xfrm>
            <a:off x="3448085" y="9036542"/>
            <a:ext cx="157094" cy="231784"/>
          </a:xfrm>
        </p:spPr>
        <p:txBody>
          <a:bodyPr/>
          <a:lstStyle/>
          <a:p>
            <a:fld id="{B54DC83E-89B8-4806-9A94-7D2BAA520DC6}" type="slidenum">
              <a:rPr lang="en-US" smtClean="0"/>
              <a:pPr/>
              <a:t>15</a:t>
            </a:fld>
            <a:endParaRPr lang="en-US" dirty="0"/>
          </a:p>
        </p:txBody>
      </p:sp>
    </p:spTree>
    <p:extLst>
      <p:ext uri="{BB962C8B-B14F-4D97-AF65-F5344CB8AC3E}">
        <p14:creationId xmlns:p14="http://schemas.microsoft.com/office/powerpoint/2010/main" val="35222637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Behavior is the core component around which the rest of the three-term contingency is built. </a:t>
            </a:r>
          </a:p>
          <a:p>
            <a:endParaRPr lang="en-US" dirty="0"/>
          </a:p>
          <a:p>
            <a:r>
              <a:rPr lang="en-US" dirty="0"/>
              <a:t>From our scenario earlier, Jasmine’s behaviors include </a:t>
            </a:r>
            <a:r>
              <a:rPr lang="en-US" sz="1200" kern="1200" dirty="0">
                <a:solidFill>
                  <a:schemeClr val="tx1"/>
                </a:solidFill>
                <a:effectLst/>
                <a:latin typeface="Calibri"/>
                <a:ea typeface="+mn-ea"/>
                <a:cs typeface="+mn-cs"/>
              </a:rPr>
              <a:t>talking to her peers during instruction, forgetting directions, and shouting out. </a:t>
            </a:r>
            <a:endParaRPr lang="en-US" dirty="0"/>
          </a:p>
          <a:p>
            <a:r>
              <a:rPr lang="en-US" dirty="0"/>
              <a:t> </a:t>
            </a:r>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a:xfrm>
            <a:off x="3448085" y="9036542"/>
            <a:ext cx="157094" cy="231784"/>
          </a:xfrm>
        </p:spPr>
        <p:txBody>
          <a:bodyPr/>
          <a:lstStyle/>
          <a:p>
            <a:fld id="{B54DC83E-89B8-4806-9A94-7D2BAA520DC6}" type="slidenum">
              <a:rPr lang="en-US" smtClean="0"/>
              <a:pPr/>
              <a:t>16</a:t>
            </a:fld>
            <a:endParaRPr lang="en-US" dirty="0"/>
          </a:p>
        </p:txBody>
      </p:sp>
    </p:spTree>
    <p:extLst>
      <p:ext uri="{BB962C8B-B14F-4D97-AF65-F5344CB8AC3E}">
        <p14:creationId xmlns:p14="http://schemas.microsoft.com/office/powerpoint/2010/main" val="10039248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6200" marR="98425" lvl="0" indent="0" algn="l" defTabSz="914400" rtl="0" eaLnBrk="1" fontAlgn="auto" latinLnBrk="0" hangingPunct="1">
              <a:lnSpc>
                <a:spcPct val="103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When defining behavior, keep the focus on observable and measurable elements that are relevant to behavioral goals and that can be progress monitored. </a:t>
            </a:r>
            <a:endParaRPr lang="en-US" sz="1800" spc="-50" dirty="0">
              <a:effectLst/>
              <a:latin typeface="Times New Roman"/>
              <a:ea typeface="Times New Roman" panose="02020603050405020304" pitchFamily="18" charset="0"/>
            </a:endParaRPr>
          </a:p>
          <a:p>
            <a:pPr marL="76200" marR="98425">
              <a:lnSpc>
                <a:spcPct val="103000"/>
              </a:lnSpc>
              <a:spcBef>
                <a:spcPts val="0"/>
              </a:spcBef>
              <a:spcAft>
                <a:spcPts val="0"/>
              </a:spcAft>
            </a:pPr>
            <a:endParaRPr lang="en-US" sz="1200" dirty="0">
              <a:solidFill>
                <a:srgbClr val="231F20"/>
              </a:solidFill>
              <a:effectLst/>
              <a:latin typeface="Calibri" panose="020F0502020204030204" pitchFamily="34" charset="0"/>
              <a:ea typeface="Times New Roman" panose="02020603050405020304" pitchFamily="18" charset="0"/>
              <a:cs typeface="Calibri" panose="020F0502020204030204" pitchFamily="34" charset="0"/>
            </a:endParaRPr>
          </a:p>
          <a:p>
            <a:endParaRPr lang="en-US" dirty="0"/>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a:xfrm>
            <a:off x="3448085" y="9036542"/>
            <a:ext cx="157094" cy="231784"/>
          </a:xfrm>
        </p:spPr>
        <p:txBody>
          <a:bodyPr/>
          <a:lstStyle/>
          <a:p>
            <a:fld id="{B54DC83E-89B8-4806-9A94-7D2BAA520DC6}" type="slidenum">
              <a:rPr lang="en-US" smtClean="0"/>
              <a:pPr/>
              <a:t>17</a:t>
            </a:fld>
            <a:endParaRPr lang="en-US" dirty="0"/>
          </a:p>
        </p:txBody>
      </p:sp>
    </p:spTree>
    <p:extLst>
      <p:ext uri="{BB962C8B-B14F-4D97-AF65-F5344CB8AC3E}">
        <p14:creationId xmlns:p14="http://schemas.microsoft.com/office/powerpoint/2010/main" val="28571714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consequence is what happens immediately after a behavior occurs. Consequences impact how a behavior is maintained. It is important that we don’t confuse consequences with disciplinary action. There is a tendency to refer to a disciplinary action that is administered following a behavior when asked what consequence followed the behavior. A consequence, when conceptualizing behavior, simply refers to what happens immediately after the behavior occurs. A consequence may reinforce or punish a behavior, or it may not have any behavior-altering properties.</a:t>
            </a:r>
          </a:p>
          <a:p>
            <a:endParaRPr lang="en-US" dirty="0"/>
          </a:p>
          <a:p>
            <a:r>
              <a:rPr lang="en-US" dirty="0"/>
              <a:t>From our scenario earlier, the consequences that occurred directly after Jasmine engaged in challenging behavior were that Mr. Robinson asked her to stop, provided a correction, or spoke with her in the hallway. Collectively, Mr. Robinson's actions provided some form of attention after Jasmine engaged in challenging behavior. </a:t>
            </a:r>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a:xfrm>
            <a:off x="3448085" y="9036542"/>
            <a:ext cx="157094" cy="231784"/>
          </a:xfrm>
        </p:spPr>
        <p:txBody>
          <a:bodyPr/>
          <a:lstStyle/>
          <a:p>
            <a:fld id="{B54DC83E-89B8-4806-9A94-7D2BAA520DC6}" type="slidenum">
              <a:rPr lang="en-US" smtClean="0"/>
              <a:pPr/>
              <a:t>18</a:t>
            </a:fld>
            <a:endParaRPr lang="en-US" dirty="0"/>
          </a:p>
        </p:txBody>
      </p:sp>
    </p:spTree>
    <p:extLst>
      <p:ext uri="{BB962C8B-B14F-4D97-AF65-F5344CB8AC3E}">
        <p14:creationId xmlns:p14="http://schemas.microsoft.com/office/powerpoint/2010/main" val="38824725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Consequences can increase or decrease behavior. If the consequence is desired or meets the needs of the student, the behavior is likely to increase. If the consequence is undesirable or does not meet the needs of the student, the behavior is likely to decrease.   </a:t>
            </a:r>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a:xfrm>
            <a:off x="3448085" y="9036542"/>
            <a:ext cx="157094" cy="231784"/>
          </a:xfrm>
        </p:spPr>
        <p:txBody>
          <a:bodyPr/>
          <a:lstStyle/>
          <a:p>
            <a:fld id="{B54DC83E-89B8-4806-9A94-7D2BAA520DC6}" type="slidenum">
              <a:rPr lang="en-US" smtClean="0"/>
              <a:pPr/>
              <a:t>19</a:t>
            </a:fld>
            <a:endParaRPr lang="en-US" dirty="0"/>
          </a:p>
        </p:txBody>
      </p:sp>
    </p:spTree>
    <p:extLst>
      <p:ext uri="{BB962C8B-B14F-4D97-AF65-F5344CB8AC3E}">
        <p14:creationId xmlns:p14="http://schemas.microsoft.com/office/powerpoint/2010/main" val="2198457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dirty="0"/>
              <a:t>This training is an introduction to the core concepts of function rather than an in-depth training on conducting FBAs. We do not consider this module a quick fix or “how-to guide” for behavioral diagnostic assessments. More specifically, we do not expect individuals to be able to conduct behavioral assessments following this training. Rather, it is our hope that after completing this module, you feel more comfortable with the steps involved and with being a member of a team that will conduct behavioral assessments.</a:t>
            </a:r>
          </a:p>
          <a:p>
            <a:endParaRPr lang="en-US" dirty="0"/>
          </a:p>
          <a:p>
            <a:r>
              <a:rPr lang="en-US" i="1" dirty="0"/>
              <a:t>Read the slide.</a:t>
            </a:r>
          </a:p>
          <a:p>
            <a:endParaRPr lang="en-US" i="1" dirty="0"/>
          </a:p>
          <a:p>
            <a:r>
              <a:rPr lang="en-US" i="1" dirty="0"/>
              <a:t>The agenda may be changed to fit the time frame and the focus of the training. </a:t>
            </a:r>
          </a:p>
          <a:p>
            <a:endParaRPr lang="en-US" i="1" dirty="0"/>
          </a:p>
          <a:p>
            <a:r>
              <a:rPr lang="en-US" i="1" dirty="0"/>
              <a:t>This module takes 1.5 hours to complete (including the slide presentation and the integrated activities).</a:t>
            </a:r>
          </a:p>
          <a:p>
            <a:endParaRPr lang="en-US" i="1" dirty="0"/>
          </a:p>
          <a:p>
            <a:r>
              <a:rPr lang="en-US" i="1" dirty="0"/>
              <a:t>The Thinking Functionally About Behavior Workbook should be provided to participants during this presentation.</a:t>
            </a:r>
          </a:p>
          <a:p>
            <a:endParaRPr lang="en-US" dirty="0"/>
          </a:p>
        </p:txBody>
      </p:sp>
      <p:sp>
        <p:nvSpPr>
          <p:cNvPr id="4" name="Slide Number Placeholder 3"/>
          <p:cNvSpPr>
            <a:spLocks noGrp="1"/>
          </p:cNvSpPr>
          <p:nvPr>
            <p:ph type="sldNum" sz="quarter" idx="10"/>
          </p:nvPr>
        </p:nvSpPr>
        <p:spPr/>
        <p:txBody>
          <a:bodyPr/>
          <a:lstStyle/>
          <a:p>
            <a:fld id="{DBA2C2E2-0E08-480B-A22D-C2F2EBF6A27D}" type="slidenum">
              <a:rPr lang="en-US" smtClean="0"/>
              <a:pPr/>
              <a:t>2</a:t>
            </a:fld>
            <a:endParaRPr lang="en-US" dirty="0"/>
          </a:p>
        </p:txBody>
      </p:sp>
      <p:sp>
        <p:nvSpPr>
          <p:cNvPr id="7" name="Slide Image Placeholder 6">
            <a:extLst>
              <a:ext uri="{FF2B5EF4-FFF2-40B4-BE49-F238E27FC236}">
                <a16:creationId xmlns:a16="http://schemas.microsoft.com/office/drawing/2014/main" id="{C7B91567-8ED2-4571-837B-821ED909FD6A}"/>
              </a:ext>
            </a:extLst>
          </p:cNvPr>
          <p:cNvSpPr>
            <a:spLocks noGrp="1" noRot="1" noChangeAspect="1"/>
          </p:cNvSpPr>
          <p:nvPr>
            <p:ph type="sldImg"/>
          </p:nvPr>
        </p:nvSpPr>
        <p:spPr/>
      </p:sp>
    </p:spTree>
    <p:extLst>
      <p:ext uri="{BB962C8B-B14F-4D97-AF65-F5344CB8AC3E}">
        <p14:creationId xmlns:p14="http://schemas.microsoft.com/office/powerpoint/2010/main" val="15608786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two types of reinforcement: positive and negative. Both lead to an increase in behavior. Positive reinforcement has occurred when after a behavior, something desirable is gained. Negative reinforcement has occurred when after a behavior, something that is disliked or aversive is removed or avoided. In both cases, the behavior increases because the outcome was preferred by or met a need of the student. </a:t>
            </a:r>
          </a:p>
          <a:p>
            <a:endParaRPr lang="en-US" dirty="0"/>
          </a:p>
          <a:p>
            <a:r>
              <a:rPr lang="en-US" dirty="0"/>
              <a:t>Remember: Reinforcement </a:t>
            </a:r>
            <a:r>
              <a:rPr lang="en-US" b="1" u="sng" dirty="0"/>
              <a:t>always</a:t>
            </a:r>
            <a:r>
              <a:rPr lang="en-US" dirty="0"/>
              <a:t> maintains or increases a behavior. The terms positive and negative are not value judgments. The terms indicate how the reinforcement works. A good way to think about positive and negative reinforcement is to think in terms of add and subtract. Positive reinforcement occurs when something positive or functional FROM THE STUDENT’S PERSPECTIVE is added or gained following the behavior that leads to the maintenance or increase in the behavior. Negative reinforcement occurs when something unpleasant FROM THE STUDENT’S PERSPECTIVE is removed or taken away from the environment that leads to the maintenance or increases the behavior. In both cases, there is an increase in the behavior.  </a:t>
            </a:r>
          </a:p>
          <a:p>
            <a:endParaRPr lang="en-US" dirty="0"/>
          </a:p>
          <a:p>
            <a:r>
              <a:rPr lang="en-US" dirty="0"/>
              <a:t>Thinking about the big picture, reducing problem behaviors requires a clear understanding of what is reinforcing a behavior. Most behavior results in either getting something or avoiding something. If we can observe what a student gains or avoids, we can begin to hypothesize the function or purpose of the behavior. </a:t>
            </a:r>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20</a:t>
            </a:fld>
            <a:endParaRPr lang="en-US" dirty="0"/>
          </a:p>
        </p:txBody>
      </p:sp>
    </p:spTree>
    <p:extLst>
      <p:ext uri="{BB962C8B-B14F-4D97-AF65-F5344CB8AC3E}">
        <p14:creationId xmlns:p14="http://schemas.microsoft.com/office/powerpoint/2010/main" val="4374941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Read the prompt.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Allow partners 2 minutes to discuss, bring the group back together, and have participants share their ideas.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a:t>The answer is 1 because it increased Nathan’s hitting. </a:t>
            </a:r>
            <a:endParaRPr lang="en-US" i="0" dirty="0"/>
          </a:p>
          <a:p>
            <a:endParaRPr lang="en-US" i="1" dirty="0"/>
          </a:p>
        </p:txBody>
      </p:sp>
      <p:sp>
        <p:nvSpPr>
          <p:cNvPr id="4" name="Slide Number Placeholder 3"/>
          <p:cNvSpPr>
            <a:spLocks noGrp="1"/>
          </p:cNvSpPr>
          <p:nvPr>
            <p:ph type="sldNum" sz="quarter" idx="10"/>
          </p:nvPr>
        </p:nvSpPr>
        <p:spPr/>
        <p:txBody>
          <a:bodyPr/>
          <a:lstStyle/>
          <a:p>
            <a:fld id="{7D5EF457-BD0C-4749-AE2F-11E614E16619}" type="slidenum">
              <a:rPr lang="en-US" smtClean="0"/>
              <a:pPr/>
              <a:t>21</a:t>
            </a:fld>
            <a:endParaRPr lang="en-US" dirty="0"/>
          </a:p>
        </p:txBody>
      </p:sp>
    </p:spTree>
    <p:extLst>
      <p:ext uri="{BB962C8B-B14F-4D97-AF65-F5344CB8AC3E}">
        <p14:creationId xmlns:p14="http://schemas.microsoft.com/office/powerpoint/2010/main" val="37886092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Punishment has occurred if it leads to a decrease in behavior. Just like with reinforcement, we categorize punishment as positive or negative. </a:t>
            </a:r>
          </a:p>
          <a:p>
            <a:endParaRPr lang="en-US" dirty="0"/>
          </a:p>
          <a:p>
            <a:r>
              <a:rPr lang="en-US" i="1" dirty="0"/>
              <a:t>Read the slide. </a:t>
            </a:r>
          </a:p>
          <a:p>
            <a:endParaRPr lang="en-US" dirty="0"/>
          </a:p>
          <a:p>
            <a:r>
              <a:rPr lang="en-US" dirty="0"/>
              <a:t>Many disciplinary actions used in schools have little to no impact on reducing the behavior. Consider the student who is frequently sent to in-school suspension. If frequent visits to in-school suspension haven’t reduced the occurrence of the problem behavior, the in-school suspension is not punishment. It is just an ineffective disciplinary procedure. It is possible that going to in-school suspension may actually be reinforcing the problem behavior by allowing the student to escape the classroom. </a:t>
            </a:r>
          </a:p>
          <a:p>
            <a:endParaRPr lang="en-US" dirty="0"/>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22</a:t>
            </a:fld>
            <a:endParaRPr lang="en-US" dirty="0"/>
          </a:p>
        </p:txBody>
      </p:sp>
    </p:spTree>
    <p:extLst>
      <p:ext uri="{BB962C8B-B14F-4D97-AF65-F5344CB8AC3E}">
        <p14:creationId xmlns:p14="http://schemas.microsoft.com/office/powerpoint/2010/main" val="29686382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Read the prompt.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Allow partners 2 minutes to discuss, bring the group back together, and have participants share their ideas.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a:t>The answer is 3 because it decreased Lola’s hand raising. </a:t>
            </a:r>
            <a:endParaRPr lang="en-US" i="0" dirty="0"/>
          </a:p>
        </p:txBody>
      </p:sp>
      <p:sp>
        <p:nvSpPr>
          <p:cNvPr id="4" name="Slide Number Placeholder 3"/>
          <p:cNvSpPr>
            <a:spLocks noGrp="1"/>
          </p:cNvSpPr>
          <p:nvPr>
            <p:ph type="sldNum" sz="quarter" idx="10"/>
          </p:nvPr>
        </p:nvSpPr>
        <p:spPr/>
        <p:txBody>
          <a:bodyPr/>
          <a:lstStyle/>
          <a:p>
            <a:fld id="{7D5EF457-BD0C-4749-AE2F-11E614E16619}" type="slidenum">
              <a:rPr lang="en-US" smtClean="0"/>
              <a:pPr/>
              <a:t>23</a:t>
            </a:fld>
            <a:endParaRPr lang="en-US" dirty="0"/>
          </a:p>
        </p:txBody>
      </p:sp>
    </p:spTree>
    <p:extLst>
      <p:ext uri="{BB962C8B-B14F-4D97-AF65-F5344CB8AC3E}">
        <p14:creationId xmlns:p14="http://schemas.microsoft.com/office/powerpoint/2010/main" val="24200550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This slide is a final note or reminder about reinforcement. Review the slide.</a:t>
            </a:r>
          </a:p>
        </p:txBody>
      </p:sp>
      <p:sp>
        <p:nvSpPr>
          <p:cNvPr id="4" name="Slide Number Placeholder 3"/>
          <p:cNvSpPr>
            <a:spLocks noGrp="1"/>
          </p:cNvSpPr>
          <p:nvPr>
            <p:ph type="sldNum" sz="quarter" idx="10"/>
          </p:nvPr>
        </p:nvSpPr>
        <p:spPr/>
        <p:txBody>
          <a:bodyPr/>
          <a:lstStyle/>
          <a:p>
            <a:fld id="{7D5EF457-BD0C-4749-AE2F-11E614E16619}" type="slidenum">
              <a:rPr lang="en-US" smtClean="0"/>
              <a:pPr/>
              <a:t>24</a:t>
            </a:fld>
            <a:endParaRPr lang="en-US" dirty="0"/>
          </a:p>
        </p:txBody>
      </p:sp>
    </p:spTree>
    <p:extLst>
      <p:ext uri="{BB962C8B-B14F-4D97-AF65-F5344CB8AC3E}">
        <p14:creationId xmlns:p14="http://schemas.microsoft.com/office/powerpoint/2010/main" val="11403415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Read the slide. </a:t>
            </a:r>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a:xfrm>
            <a:off x="3448085" y="9036542"/>
            <a:ext cx="157094" cy="231784"/>
          </a:xfrm>
        </p:spPr>
        <p:txBody>
          <a:bodyPr/>
          <a:lstStyle/>
          <a:p>
            <a:fld id="{B54DC83E-89B8-4806-9A94-7D2BAA520DC6}" type="slidenum">
              <a:rPr lang="en-US" smtClean="0"/>
              <a:pPr/>
              <a:t>25</a:t>
            </a:fld>
            <a:endParaRPr lang="en-US" dirty="0"/>
          </a:p>
        </p:txBody>
      </p:sp>
    </p:spTree>
    <p:extLst>
      <p:ext uri="{BB962C8B-B14F-4D97-AF65-F5344CB8AC3E}">
        <p14:creationId xmlns:p14="http://schemas.microsoft.com/office/powerpoint/2010/main" val="4976795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reviewed some of the basic principles of behavior, let’s discuss how we can apply that knowledge to understanding the function of behavior. </a:t>
            </a:r>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26</a:t>
            </a:fld>
            <a:endParaRPr lang="en-US" dirty="0"/>
          </a:p>
        </p:txBody>
      </p:sp>
    </p:spTree>
    <p:extLst>
      <p:ext uri="{BB962C8B-B14F-4D97-AF65-F5344CB8AC3E}">
        <p14:creationId xmlns:p14="http://schemas.microsoft.com/office/powerpoint/2010/main" val="5170481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b</a:t>
            </a:r>
            <a:r>
              <a:rPr lang="en-US" dirty="0"/>
              <a:t>asic</a:t>
            </a:r>
            <a:r>
              <a:rPr lang="en-US" baseline="0" dirty="0"/>
              <a:t> assumption is that behavior always serves a purpose or function (i.e., typically a behavior is present because you are either trying to get access to something or avoid something). </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7D5EF457-BD0C-4749-AE2F-11E614E16619}" type="slidenum">
              <a:rPr lang="en-US" smtClean="0"/>
              <a:pPr/>
              <a:t>27</a:t>
            </a:fld>
            <a:endParaRPr lang="en-US" dirty="0"/>
          </a:p>
        </p:txBody>
      </p:sp>
    </p:spTree>
    <p:extLst>
      <p:ext uri="{BB962C8B-B14F-4D97-AF65-F5344CB8AC3E}">
        <p14:creationId xmlns:p14="http://schemas.microsoft.com/office/powerpoint/2010/main" val="17807695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baseline="0" dirty="0"/>
              <a:t>Read the slide.</a:t>
            </a:r>
          </a:p>
          <a:p>
            <a:endParaRPr lang="en-US" baseline="0" dirty="0"/>
          </a:p>
        </p:txBody>
      </p:sp>
      <p:sp>
        <p:nvSpPr>
          <p:cNvPr id="4" name="Slide Number Placeholder 3"/>
          <p:cNvSpPr>
            <a:spLocks noGrp="1"/>
          </p:cNvSpPr>
          <p:nvPr>
            <p:ph type="sldNum" sz="quarter" idx="10"/>
          </p:nvPr>
        </p:nvSpPr>
        <p:spPr/>
        <p:txBody>
          <a:bodyPr/>
          <a:lstStyle/>
          <a:p>
            <a:fld id="{7D5EF457-BD0C-4749-AE2F-11E614E16619}" type="slidenum">
              <a:rPr lang="en-US" smtClean="0"/>
              <a:pPr/>
              <a:t>28</a:t>
            </a:fld>
            <a:endParaRPr lang="en-US" dirty="0"/>
          </a:p>
        </p:txBody>
      </p:sp>
    </p:spTree>
    <p:extLst>
      <p:ext uri="{BB962C8B-B14F-4D97-AF65-F5344CB8AC3E}">
        <p14:creationId xmlns:p14="http://schemas.microsoft.com/office/powerpoint/2010/main" val="8210899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a:t>
            </a:r>
            <a:r>
              <a:rPr lang="en-US" baseline="0" dirty="0"/>
              <a:t> slide lists a common function of behavior. It is n</a:t>
            </a:r>
            <a:r>
              <a:rPr lang="en-US" dirty="0"/>
              <a:t>ot</a:t>
            </a:r>
            <a:r>
              <a:rPr lang="en-US" baseline="0" dirty="0"/>
              <a:t> an exhaustive list but one that shows some common reasons why we see challenging behaviors emerge and how they differ if the functions differ.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baseline="0" dirty="0"/>
              <a:t>Review the examples.</a:t>
            </a:r>
            <a:endParaRPr lang="en-US" i="1" dirty="0"/>
          </a:p>
          <a:p>
            <a:endParaRPr lang="en-US" dirty="0"/>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29</a:t>
            </a:fld>
            <a:endParaRPr lang="en-US" dirty="0"/>
          </a:p>
        </p:txBody>
      </p:sp>
    </p:spTree>
    <p:extLst>
      <p:ext uri="{BB962C8B-B14F-4D97-AF65-F5344CB8AC3E}">
        <p14:creationId xmlns:p14="http://schemas.microsoft.com/office/powerpoint/2010/main" val="1330399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92200" y="693738"/>
            <a:ext cx="4879975" cy="2744787"/>
          </a:xfrm>
        </p:spPr>
      </p:sp>
      <p:sp>
        <p:nvSpPr>
          <p:cNvPr id="3" name="Notes Placeholder 2"/>
          <p:cNvSpPr>
            <a:spLocks noGrp="1"/>
          </p:cNvSpPr>
          <p:nvPr>
            <p:ph type="body" idx="1"/>
          </p:nvPr>
        </p:nvSpPr>
        <p:spPr/>
        <p:txBody>
          <a:bodyPr/>
          <a:lstStyle/>
          <a:p>
            <a:r>
              <a:rPr lang="en-US" dirty="0"/>
              <a:t>The purpose of this training is to gain foundational knowledge of how all behavior serves a purpose or function. This foundational knowledge is core to understanding behavior, supporting students with challenging behavior, and diagnosing the function of behavior and developing effective behavioral interventions. </a:t>
            </a:r>
          </a:p>
          <a:p>
            <a:endParaRPr lang="en-US" dirty="0"/>
          </a:p>
          <a:p>
            <a:r>
              <a:rPr lang="en-US" i="1" dirty="0"/>
              <a:t>Read the slide.</a:t>
            </a:r>
          </a:p>
          <a:p>
            <a:endParaRPr lang="en-US" dirty="0"/>
          </a:p>
        </p:txBody>
      </p:sp>
      <p:sp>
        <p:nvSpPr>
          <p:cNvPr id="4" name="Slide Number Placeholder 3"/>
          <p:cNvSpPr>
            <a:spLocks noGrp="1"/>
          </p:cNvSpPr>
          <p:nvPr>
            <p:ph type="sldNum" sz="quarter" idx="10"/>
          </p:nvPr>
        </p:nvSpPr>
        <p:spPr>
          <a:xfrm>
            <a:off x="3487190" y="9036539"/>
            <a:ext cx="78885" cy="231784"/>
          </a:xfrm>
        </p:spPr>
        <p:txBody>
          <a:bodyPr/>
          <a:lstStyle/>
          <a:p>
            <a:fld id="{B54DC83E-89B8-4806-9A94-7D2BAA520DC6}" type="slidenum">
              <a:rPr lang="en-US" smtClean="0"/>
              <a:pPr/>
              <a:t>3</a:t>
            </a:fld>
            <a:endParaRPr lang="en-US" dirty="0"/>
          </a:p>
        </p:txBody>
      </p:sp>
      <p:sp>
        <p:nvSpPr>
          <p:cNvPr id="5" name="Date Placeholder 4">
            <a:extLst>
              <a:ext uri="{FF2B5EF4-FFF2-40B4-BE49-F238E27FC236}">
                <a16:creationId xmlns:a16="http://schemas.microsoft.com/office/drawing/2014/main" id="{55DC69CA-1A4B-4838-ADB4-042C0D4738CB}"/>
              </a:ext>
            </a:extLst>
          </p:cNvPr>
          <p:cNvSpPr>
            <a:spLocks noGrp="1"/>
          </p:cNvSpPr>
          <p:nvPr>
            <p:ph type="dt" idx="11"/>
          </p:nvPr>
        </p:nvSpPr>
        <p:spPr/>
        <p:txBody>
          <a:bodyPr/>
          <a:lstStyle/>
          <a:p>
            <a:r>
              <a:rPr lang="en-US" dirty="0"/>
              <a:t>(added from Insert tab, Header &amp; Footer icon, Fixed Date and time)  1/23/2018</a:t>
            </a:r>
          </a:p>
        </p:txBody>
      </p:sp>
      <p:sp>
        <p:nvSpPr>
          <p:cNvPr id="6" name="Footer Placeholder 5">
            <a:extLst>
              <a:ext uri="{FF2B5EF4-FFF2-40B4-BE49-F238E27FC236}">
                <a16:creationId xmlns:a16="http://schemas.microsoft.com/office/drawing/2014/main" id="{BF93ED42-B050-41F0-801A-606961435977}"/>
              </a:ext>
            </a:extLst>
          </p:cNvPr>
          <p:cNvSpPr>
            <a:spLocks noGrp="1"/>
          </p:cNvSpPr>
          <p:nvPr>
            <p:ph type="ftr" sz="quarter" idx="12"/>
          </p:nvPr>
        </p:nvSpPr>
        <p:spPr/>
        <p:txBody>
          <a:bodyPr/>
          <a:lstStyle/>
          <a:p>
            <a:r>
              <a:rPr lang="en-US" dirty="0"/>
              <a:t>Presentation Title (added from Insert tab, Header &amp; Footer icon)</a:t>
            </a:r>
          </a:p>
        </p:txBody>
      </p:sp>
    </p:spTree>
    <p:extLst>
      <p:ext uri="{BB962C8B-B14F-4D97-AF65-F5344CB8AC3E}">
        <p14:creationId xmlns:p14="http://schemas.microsoft.com/office/powerpoint/2010/main" val="29021979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We can use the three-term contingency, specifically identifying consequences, to help us think about the function of behavior. We can think about the function of behavior for both prosocial behavior and challenging behavior. Let’s look at a couple of examples on the next few slides.</a:t>
            </a:r>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a:xfrm>
            <a:off x="3448085" y="9036542"/>
            <a:ext cx="157094" cy="231784"/>
          </a:xfrm>
        </p:spPr>
        <p:txBody>
          <a:bodyPr/>
          <a:lstStyle/>
          <a:p>
            <a:fld id="{B54DC83E-89B8-4806-9A94-7D2BAA520DC6}" type="slidenum">
              <a:rPr lang="en-US" smtClean="0"/>
              <a:pPr/>
              <a:t>30</a:t>
            </a:fld>
            <a:endParaRPr lang="en-US" dirty="0"/>
          </a:p>
        </p:txBody>
      </p:sp>
    </p:spTree>
    <p:extLst>
      <p:ext uri="{BB962C8B-B14F-4D97-AF65-F5344CB8AC3E}">
        <p14:creationId xmlns:p14="http://schemas.microsoft.com/office/powerpoint/2010/main" val="5098303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use an example from Ms. Hernandez’s math class. Read the slide. This is an example of a function of behavior in which a prosocial behavior is reinforced.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the slide. </a:t>
            </a:r>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a:xfrm>
            <a:off x="3448085" y="9036542"/>
            <a:ext cx="157094" cy="231784"/>
          </a:xfrm>
        </p:spPr>
        <p:txBody>
          <a:bodyPr/>
          <a:lstStyle/>
          <a:p>
            <a:fld id="{B54DC83E-89B8-4806-9A94-7D2BAA520DC6}" type="slidenum">
              <a:rPr lang="en-US" smtClean="0"/>
              <a:pPr/>
              <a:t>31</a:t>
            </a:fld>
            <a:endParaRPr lang="en-US" dirty="0"/>
          </a:p>
        </p:txBody>
      </p:sp>
    </p:spTree>
    <p:extLst>
      <p:ext uri="{BB962C8B-B14F-4D97-AF65-F5344CB8AC3E}">
        <p14:creationId xmlns:p14="http://schemas.microsoft.com/office/powerpoint/2010/main" val="40011466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i="0" dirty="0"/>
              <a:t>In the example on the previous slide, the consequence that occurs immediately after Joanie raises her hand is that </a:t>
            </a:r>
            <a:r>
              <a:rPr lang="en-US" dirty="0"/>
              <a:t>Ms. Hernandez smiles, thanks Joanie for raising her hand, and asks her for her response. Looking at the chart above, does this consequence allow Joanie to access anything?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Allow participants a moment to respond. Click to reveal circle.</a:t>
            </a:r>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32</a:t>
            </a:fld>
            <a:endParaRPr lang="en-US" dirty="0"/>
          </a:p>
        </p:txBody>
      </p:sp>
    </p:spTree>
    <p:extLst>
      <p:ext uri="{BB962C8B-B14F-4D97-AF65-F5344CB8AC3E}">
        <p14:creationId xmlns:p14="http://schemas.microsoft.com/office/powerpoint/2010/main" val="35274786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Joanie is able to access adult attention from Ms. Hernandez after she raises her hand. </a:t>
            </a:r>
            <a:endParaRPr lang="en-US" dirty="0"/>
          </a:p>
          <a:p>
            <a:endParaRPr lang="en-US" dirty="0"/>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33</a:t>
            </a:fld>
            <a:endParaRPr lang="en-US" dirty="0"/>
          </a:p>
        </p:txBody>
      </p:sp>
    </p:spTree>
    <p:extLst>
      <p:ext uri="{BB962C8B-B14F-4D97-AF65-F5344CB8AC3E}">
        <p14:creationId xmlns:p14="http://schemas.microsoft.com/office/powerpoint/2010/main" val="24429061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commonly, we consider the function of behavior when considering the reason why problem behaviors occur. Let’s look at an example from Mr. Young’s class.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the slide. </a:t>
            </a:r>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a:xfrm>
            <a:off x="3448085" y="9036542"/>
            <a:ext cx="157094" cy="231784"/>
          </a:xfrm>
        </p:spPr>
        <p:txBody>
          <a:bodyPr/>
          <a:lstStyle/>
          <a:p>
            <a:fld id="{B54DC83E-89B8-4806-9A94-7D2BAA520DC6}" type="slidenum">
              <a:rPr lang="en-US" smtClean="0"/>
              <a:pPr/>
              <a:t>34</a:t>
            </a:fld>
            <a:endParaRPr lang="en-US" dirty="0"/>
          </a:p>
        </p:txBody>
      </p:sp>
    </p:spTree>
    <p:extLst>
      <p:ext uri="{BB962C8B-B14F-4D97-AF65-F5344CB8AC3E}">
        <p14:creationId xmlns:p14="http://schemas.microsoft.com/office/powerpoint/2010/main" val="10030912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What is a possible function of Xiamora loudly complaining? Here, we may have a couple of options.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Allow participants a moment to respond. Click next slide to reveal circles.</a:t>
            </a: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35</a:t>
            </a:fld>
            <a:endParaRPr lang="en-US" dirty="0"/>
          </a:p>
        </p:txBody>
      </p:sp>
    </p:spTree>
    <p:extLst>
      <p:ext uri="{BB962C8B-B14F-4D97-AF65-F5344CB8AC3E}">
        <p14:creationId xmlns:p14="http://schemas.microsoft.com/office/powerpoint/2010/main" val="22869218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After Xiamora complains, her teacher allows her to read with a friend. This gives her access to peer attention and a desired activity. In addition, she is able to avoid a boring task (i.e., reading independently). Xiamora’ s behavior may be maintained by multiple functions, but we need to collect more data to confirm our hypothesized function.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36</a:t>
            </a:fld>
            <a:endParaRPr lang="en-US" dirty="0"/>
          </a:p>
        </p:txBody>
      </p:sp>
    </p:spTree>
    <p:extLst>
      <p:ext uri="{BB962C8B-B14F-4D97-AF65-F5344CB8AC3E}">
        <p14:creationId xmlns:p14="http://schemas.microsoft.com/office/powerpoint/2010/main" val="21547471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resource that shows an example of common antecedents, behaviors, and consequences. Let’s take a closer look at an example in Grades 3–5. (</a:t>
            </a:r>
            <a:r>
              <a:rPr lang="en-US" i="1" dirty="0"/>
              <a:t>Note: This example can be adjusted depending on the audience.</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Take a moment to reflect on the ABCs listed. What stands out to you? Is there anything missing?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endParaRPr lang="en-US" dirty="0"/>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37</a:t>
            </a:fld>
            <a:endParaRPr lang="en-US" dirty="0"/>
          </a:p>
        </p:txBody>
      </p:sp>
    </p:spTree>
    <p:extLst>
      <p:ext uri="{BB962C8B-B14F-4D97-AF65-F5344CB8AC3E}">
        <p14:creationId xmlns:p14="http://schemas.microsoft.com/office/powerpoint/2010/main" val="38020970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go to the workbook. Turn to the Function of Behavior activity.</a:t>
            </a:r>
          </a:p>
          <a:p>
            <a:endParaRPr lang="en-US" dirty="0"/>
          </a:p>
          <a:p>
            <a:r>
              <a:rPr lang="en-US" dirty="0"/>
              <a:t>For this activity, you will do the following:</a:t>
            </a:r>
          </a:p>
          <a:p>
            <a:pPr marL="685800" lvl="1" indent="-228600">
              <a:buFont typeface="+mj-lt"/>
              <a:buAutoNum type="arabicPeriod"/>
            </a:pPr>
            <a:r>
              <a:rPr lang="en-US" dirty="0"/>
              <a:t>Read the scenario.</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latin typeface="Calibri" panose="020F0502020204030204" pitchFamily="34" charset="0"/>
                <a:cs typeface="Calibri" panose="020F0502020204030204" pitchFamily="34" charset="0"/>
              </a:rPr>
              <a:t>Determine </a:t>
            </a:r>
            <a:r>
              <a:rPr lang="en-US" sz="1200" dirty="0">
                <a:effectLst/>
                <a:latin typeface="Calibri" panose="020F0502020204030204" pitchFamily="34" charset="0"/>
                <a:cs typeface="Calibri" panose="020F0502020204030204" pitchFamily="34" charset="0"/>
              </a:rPr>
              <a:t>w</a:t>
            </a:r>
            <a:r>
              <a:rPr lang="en-US" sz="1200" dirty="0">
                <a:effectLst/>
                <a:latin typeface="Calibri" panose="020F0502020204030204" pitchFamily="34" charset="0"/>
                <a:ea typeface="Times New Roman" panose="02020603050405020304" pitchFamily="18" charset="0"/>
                <a:cs typeface="Calibri" panose="020F0502020204030204" pitchFamily="34" charset="0"/>
              </a:rPr>
              <a:t>hat behavior is being maintained, what the student is either getting or avoiding, and what a potential function the behavior may be. </a:t>
            </a:r>
            <a:endParaRPr lang="en-US" dirty="0"/>
          </a:p>
          <a:p>
            <a:pPr marL="685800" lvl="1" indent="-228600">
              <a:buFont typeface="+mj-lt"/>
              <a:buAutoNum type="arabicPeriod"/>
            </a:pPr>
            <a:r>
              <a:rPr lang="en-US" dirty="0"/>
              <a:t>Write your answer to each question.</a:t>
            </a:r>
          </a:p>
          <a:p>
            <a:pPr marL="0" lvl="0" indent="0">
              <a:buFont typeface="+mj-lt"/>
              <a:buNone/>
            </a:pPr>
            <a:endParaRPr lang="en-US" b="0" i="1"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0" i="1" dirty="0"/>
              <a:t>The activity includes two main scenarios (Scenario 1 and Scenario 2), and we estimate 5–7 minutes per scenario. Assign as many scenarios as time permits. The activity can be completed independently, in partners, or in small groups. If time is limited, you may choose to assign individuals/groups/partners to complete one of the scenarios, so each group works on something different. </a:t>
            </a:r>
          </a:p>
          <a:p>
            <a:pPr marL="0" lvl="0" indent="0">
              <a:buFont typeface="+mj-lt"/>
              <a:buNone/>
            </a:pPr>
            <a:endParaRPr lang="en-US" b="0" i="1" dirty="0"/>
          </a:p>
          <a:p>
            <a:pPr marL="0" lvl="0" indent="0">
              <a:buFont typeface="+mj-lt"/>
              <a:buNone/>
            </a:pPr>
            <a:r>
              <a:rPr lang="en-US" b="0" i="1" dirty="0"/>
              <a:t>The activity also includes two additional scenarios (Scenario 3 and Scenario 4) that can be used if time permits. These scenarios ask participants to identify the antecedents, behavior, and consequences before identifying the function of behavior. These can be completed independently, as a jigsaw activity, or as a group. </a:t>
            </a:r>
          </a:p>
          <a:p>
            <a:pPr marL="685800" lvl="1" indent="-228600">
              <a:buFont typeface="+mj-lt"/>
              <a:buAutoNum type="arabicPeriod"/>
            </a:pPr>
            <a:endParaRPr lang="en-US" dirty="0"/>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a:xfrm>
            <a:off x="3448085" y="9036542"/>
            <a:ext cx="157094" cy="231784"/>
          </a:xfrm>
        </p:spPr>
        <p:txBody>
          <a:bodyPr/>
          <a:lstStyle/>
          <a:p>
            <a:fld id="{B54DC83E-89B8-4806-9A94-7D2BAA520DC6}" type="slidenum">
              <a:rPr lang="en-US" smtClean="0"/>
              <a:pPr/>
              <a:t>38</a:t>
            </a:fld>
            <a:endParaRPr lang="en-US" dirty="0"/>
          </a:p>
        </p:txBody>
      </p:sp>
    </p:spTree>
    <p:extLst>
      <p:ext uri="{BB962C8B-B14F-4D97-AF65-F5344CB8AC3E}">
        <p14:creationId xmlns:p14="http://schemas.microsoft.com/office/powerpoint/2010/main" val="11575884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Allow participants time to share their work on the Function of Behavior activity. Depending on how much time there is, this can be done as a whole group, think-pair-share, or jigsaw.</a:t>
            </a:r>
          </a:p>
          <a:p>
            <a:endParaRPr lang="en-US" i="1" dirty="0"/>
          </a:p>
          <a:p>
            <a:r>
              <a:rPr lang="en-US" i="1" dirty="0"/>
              <a:t>Guidance on correct options:</a:t>
            </a:r>
          </a:p>
          <a:p>
            <a:pPr marL="171450" indent="-171450">
              <a:buFont typeface="Arial" panose="020B0604020202020204" pitchFamily="34" charset="0"/>
              <a:buChar char="•"/>
            </a:pPr>
            <a:r>
              <a:rPr lang="en-US" i="1" dirty="0"/>
              <a:t>Scenario 1: Access to peer attention</a:t>
            </a:r>
          </a:p>
          <a:p>
            <a:pPr marL="171450" indent="-171450">
              <a:buFont typeface="Arial" panose="020B0604020202020204" pitchFamily="34" charset="0"/>
              <a:buChar char="•"/>
            </a:pPr>
            <a:r>
              <a:rPr lang="en-US" i="1" dirty="0"/>
              <a:t>Scenario 2: Access to peer attention</a:t>
            </a:r>
            <a:r>
              <a:rPr lang="en-US" b="0" i="1" dirty="0"/>
              <a:t>; Escape from difficult task</a:t>
            </a:r>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39</a:t>
            </a:fld>
            <a:endParaRPr lang="en-US" dirty="0"/>
          </a:p>
        </p:txBody>
      </p:sp>
    </p:spTree>
    <p:extLst>
      <p:ext uri="{BB962C8B-B14F-4D97-AF65-F5344CB8AC3E}">
        <p14:creationId xmlns:p14="http://schemas.microsoft.com/office/powerpoint/2010/main" val="1335581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begin by reviewing a couple of classroom scenarios. </a:t>
            </a:r>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a:t>
            </a:fld>
            <a:endParaRPr lang="en-US" dirty="0"/>
          </a:p>
        </p:txBody>
      </p:sp>
    </p:spTree>
    <p:extLst>
      <p:ext uri="{BB962C8B-B14F-4D97-AF65-F5344CB8AC3E}">
        <p14:creationId xmlns:p14="http://schemas.microsoft.com/office/powerpoint/2010/main" val="23968014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is the function of behavior important?  </a:t>
            </a:r>
          </a:p>
          <a:p>
            <a:endParaRPr lang="en-US" dirty="0"/>
          </a:p>
          <a:p>
            <a:r>
              <a:rPr lang="en-US" dirty="0"/>
              <a:t>There</a:t>
            </a:r>
            <a:r>
              <a:rPr lang="en-US" baseline="0" dirty="0"/>
              <a:t> are two reasons: Behavior does not occur in isolation, and there is always a reason and a purpose for behavior. Behavior is also contextual. It will vary from individual to individual and can be affected by context (e.g., activity, demand, location, time of day, mastery of skill).</a:t>
            </a:r>
            <a:endParaRPr lang="en-US" dirty="0"/>
          </a:p>
        </p:txBody>
      </p:sp>
      <p:sp>
        <p:nvSpPr>
          <p:cNvPr id="4" name="Slide Number Placeholder 3"/>
          <p:cNvSpPr>
            <a:spLocks noGrp="1"/>
          </p:cNvSpPr>
          <p:nvPr>
            <p:ph type="sldNum" sz="quarter" idx="10"/>
          </p:nvPr>
        </p:nvSpPr>
        <p:spPr/>
        <p:txBody>
          <a:bodyPr/>
          <a:lstStyle/>
          <a:p>
            <a:fld id="{7D5EF457-BD0C-4749-AE2F-11E614E16619}" type="slidenum">
              <a:rPr lang="en-US" smtClean="0"/>
              <a:pPr/>
              <a:t>40</a:t>
            </a:fld>
            <a:endParaRPr lang="en-US" dirty="0"/>
          </a:p>
        </p:txBody>
      </p:sp>
    </p:spTree>
    <p:extLst>
      <p:ext uri="{BB962C8B-B14F-4D97-AF65-F5344CB8AC3E}">
        <p14:creationId xmlns:p14="http://schemas.microsoft.com/office/powerpoint/2010/main" val="35014229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have a basic understanding of function, let’s consider when we would apply this knowledge within the DBI process. </a:t>
            </a:r>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41</a:t>
            </a:fld>
            <a:endParaRPr lang="en-US" dirty="0"/>
          </a:p>
        </p:txBody>
      </p:sp>
    </p:spTree>
    <p:extLst>
      <p:ext uri="{BB962C8B-B14F-4D97-AF65-F5344CB8AC3E}">
        <p14:creationId xmlns:p14="http://schemas.microsoft.com/office/powerpoint/2010/main" val="1459801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Read the slide.</a:t>
            </a:r>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42</a:t>
            </a:fld>
            <a:endParaRPr lang="en-US" dirty="0"/>
          </a:p>
        </p:txBody>
      </p:sp>
    </p:spTree>
    <p:extLst>
      <p:ext uri="{BB962C8B-B14F-4D97-AF65-F5344CB8AC3E}">
        <p14:creationId xmlns:p14="http://schemas.microsoft.com/office/powerpoint/2010/main" val="42815751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Within the DBI process, identifying the function of behavior is an important part of the diagnostic data and intervention adaptation steps. Within the diagnostic data step, the function helps to develop the hypothesis for why the student is not responding. This information is used to plan</a:t>
            </a:r>
            <a:r>
              <a:rPr lang="en-US" dirty="0"/>
              <a:t> how the intervention needs to be adapted to help reduce problem behavior and increase prosocial behavior.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43</a:t>
            </a:fld>
            <a:endParaRPr lang="en-US" dirty="0"/>
          </a:p>
        </p:txBody>
      </p:sp>
    </p:spTree>
    <p:extLst>
      <p:ext uri="{BB962C8B-B14F-4D97-AF65-F5344CB8AC3E}">
        <p14:creationId xmlns:p14="http://schemas.microsoft.com/office/powerpoint/2010/main" val="27310616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 Functional Behavioral Assessment (FBA) is a common form of diagnostic behavioral assessment that focuses specifically on identifying the function of behavior.</a:t>
            </a:r>
          </a:p>
          <a:p>
            <a:endParaRPr lang="en-US" baseline="0" dirty="0"/>
          </a:p>
        </p:txBody>
      </p:sp>
      <p:sp>
        <p:nvSpPr>
          <p:cNvPr id="4" name="Slide Number Placeholder 3"/>
          <p:cNvSpPr>
            <a:spLocks noGrp="1"/>
          </p:cNvSpPr>
          <p:nvPr>
            <p:ph type="sldNum" sz="quarter" idx="10"/>
          </p:nvPr>
        </p:nvSpPr>
        <p:spPr/>
        <p:txBody>
          <a:bodyPr/>
          <a:lstStyle/>
          <a:p>
            <a:fld id="{7D5EF457-BD0C-4749-AE2F-11E614E16619}" type="slidenum">
              <a:rPr lang="en-US" smtClean="0"/>
              <a:pPr/>
              <a:t>44</a:t>
            </a:fld>
            <a:endParaRPr lang="en-US" dirty="0"/>
          </a:p>
        </p:txBody>
      </p:sp>
    </p:spTree>
    <p:extLst>
      <p:ext uri="{BB962C8B-B14F-4D97-AF65-F5344CB8AC3E}">
        <p14:creationId xmlns:p14="http://schemas.microsoft.com/office/powerpoint/2010/main" val="42897455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Potential types of diagnostic behavioral assessment can fall along a continuum from less formal to more formal. </a:t>
            </a:r>
          </a:p>
          <a:p>
            <a:endParaRPr lang="en-US" baseline="0" dirty="0"/>
          </a:p>
          <a:p>
            <a:r>
              <a:rPr lang="en-US" baseline="0" dirty="0"/>
              <a:t>While we will not be covering the procedures to conduct an FBA in the scope of this module, here are some other resources where you can learn more. </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7D5EF457-BD0C-4749-AE2F-11E614E16619}" type="slidenum">
              <a:rPr lang="en-US" smtClean="0"/>
              <a:pPr/>
              <a:t>45</a:t>
            </a:fld>
            <a:endParaRPr lang="en-US" dirty="0"/>
          </a:p>
        </p:txBody>
      </p:sp>
    </p:spTree>
    <p:extLst>
      <p:ext uri="{BB962C8B-B14F-4D97-AF65-F5344CB8AC3E}">
        <p14:creationId xmlns:p14="http://schemas.microsoft.com/office/powerpoint/2010/main" val="7780268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Whether using an FBA or something else, a behavioral diagnostic assessment can be used to adapt an intervention. It is really important to remember</a:t>
            </a:r>
            <a:r>
              <a:rPr lang="en-US" baseline="0" dirty="0"/>
              <a:t> that in order for an intervention to be successful in changing behavior, it needs to specifically address the function of the behavior. This can be achieved by </a:t>
            </a:r>
            <a:r>
              <a:rPr lang="en-US" dirty="0"/>
              <a:t>selecting function-based components when planning adaptations. </a:t>
            </a:r>
            <a:endParaRPr lang="en-US" baseline="0" dirty="0"/>
          </a:p>
          <a:p>
            <a:endParaRPr lang="en-US" baseline="0" dirty="0"/>
          </a:p>
          <a:p>
            <a:r>
              <a:rPr lang="en-US" baseline="0" dirty="0"/>
              <a:t>For example, if you identified the function of behavior as an escape from a difficult task, adapting an intervention by adding components to increase teacher attention is not likely to yield successful outcomes. Instead, it may be more effective to adapt the intervention by building in breaks or adding in extra time for skill practice. </a:t>
            </a:r>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a:xfrm>
            <a:off x="3448085" y="9036542"/>
            <a:ext cx="157094" cy="231784"/>
          </a:xfrm>
        </p:spPr>
        <p:txBody>
          <a:bodyPr/>
          <a:lstStyle/>
          <a:p>
            <a:fld id="{B54DC83E-89B8-4806-9A94-7D2BAA520DC6}" type="slidenum">
              <a:rPr lang="en-US" smtClean="0"/>
              <a:pPr/>
              <a:t>46</a:t>
            </a:fld>
            <a:endParaRPr lang="en-US" dirty="0"/>
          </a:p>
        </p:txBody>
      </p:sp>
    </p:spTree>
    <p:extLst>
      <p:ext uri="{BB962C8B-B14F-4D97-AF65-F5344CB8AC3E}">
        <p14:creationId xmlns:p14="http://schemas.microsoft.com/office/powerpoint/2010/main" val="39410272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Read the prompt.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Allow partners 2 minutes to discuss, bring the group back together, and have participants share their ideas. </a:t>
            </a:r>
          </a:p>
          <a:p>
            <a:endParaRPr lang="en-US" dirty="0"/>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47</a:t>
            </a:fld>
            <a:endParaRPr lang="en-US" dirty="0"/>
          </a:p>
        </p:txBody>
      </p:sp>
    </p:spTree>
    <p:extLst>
      <p:ext uri="{BB962C8B-B14F-4D97-AF65-F5344CB8AC3E}">
        <p14:creationId xmlns:p14="http://schemas.microsoft.com/office/powerpoint/2010/main" val="42938212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In addition to DBI, considering function within diagnostic assessment can also be helpful for developing Behavior Intervention Plans (BIPs) within the context of Individualized Education Programs (IEPs). </a:t>
            </a:r>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48</a:t>
            </a:fld>
            <a:endParaRPr lang="en-US" dirty="0"/>
          </a:p>
        </p:txBody>
      </p:sp>
    </p:spTree>
    <p:extLst>
      <p:ext uri="{BB962C8B-B14F-4D97-AF65-F5344CB8AC3E}">
        <p14:creationId xmlns:p14="http://schemas.microsoft.com/office/powerpoint/2010/main" val="19565707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information covered today provides a basic understanding of function of behavior.  Recognition of how these concepts operate can influence how we structure environments to be proactive and preventative, as well as inform how we respond to behavior and design interventions. The concepts are the foundation of procedures employed to gather and analyze diagnostic and functional data and to design and refine function-based interventions. </a:t>
            </a:r>
          </a:p>
          <a:p>
            <a:endParaRPr lang="en-US" dirty="0"/>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49</a:t>
            </a:fld>
            <a:endParaRPr lang="en-US" dirty="0"/>
          </a:p>
        </p:txBody>
      </p:sp>
    </p:spTree>
    <p:extLst>
      <p:ext uri="{BB962C8B-B14F-4D97-AF65-F5344CB8AC3E}">
        <p14:creationId xmlns:p14="http://schemas.microsoft.com/office/powerpoint/2010/main" val="12325965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Read the slide. Remind participants that the scenario is also in their workbook. </a:t>
            </a:r>
          </a:p>
          <a:p>
            <a:endParaRPr lang="en-US" dirty="0"/>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5</a:t>
            </a:fld>
            <a:endParaRPr lang="en-US" dirty="0"/>
          </a:p>
        </p:txBody>
      </p:sp>
    </p:spTree>
    <p:extLst>
      <p:ext uri="{BB962C8B-B14F-4D97-AF65-F5344CB8AC3E}">
        <p14:creationId xmlns:p14="http://schemas.microsoft.com/office/powerpoint/2010/main" val="37392612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Review the slide. </a:t>
            </a:r>
          </a:p>
          <a:p>
            <a:endParaRPr lang="en-US" dirty="0"/>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a:xfrm>
            <a:off x="3448085" y="9036542"/>
            <a:ext cx="157094" cy="231784"/>
          </a:xfrm>
        </p:spPr>
        <p:txBody>
          <a:bodyPr/>
          <a:lstStyle/>
          <a:p>
            <a:fld id="{B54DC83E-89B8-4806-9A94-7D2BAA520DC6}" type="slidenum">
              <a:rPr lang="en-US" smtClean="0"/>
              <a:pPr/>
              <a:t>50</a:t>
            </a:fld>
            <a:endParaRPr lang="en-US" dirty="0"/>
          </a:p>
        </p:txBody>
      </p:sp>
    </p:spTree>
    <p:extLst>
      <p:ext uri="{BB962C8B-B14F-4D97-AF65-F5344CB8AC3E}">
        <p14:creationId xmlns:p14="http://schemas.microsoft.com/office/powerpoint/2010/main" val="15984428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Read the prompt. </a:t>
            </a:r>
          </a:p>
          <a:p>
            <a:endParaRPr lang="en-US" i="1" dirty="0"/>
          </a:p>
          <a:p>
            <a:r>
              <a:rPr lang="en-US" i="1" dirty="0"/>
              <a:t>Allow participants 2 minutes to reflect on the prompt. Bring the group back together and briefly allow participants time to share.  </a:t>
            </a:r>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51</a:t>
            </a:fld>
            <a:endParaRPr lang="en-US" dirty="0"/>
          </a:p>
        </p:txBody>
      </p:sp>
    </p:spTree>
    <p:extLst>
      <p:ext uri="{BB962C8B-B14F-4D97-AF65-F5344CB8AC3E}">
        <p14:creationId xmlns:p14="http://schemas.microsoft.com/office/powerpoint/2010/main" val="356997740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52</a:t>
            </a:fld>
            <a:endParaRPr lang="en-US" dirty="0"/>
          </a:p>
        </p:txBody>
      </p:sp>
    </p:spTree>
    <p:extLst>
      <p:ext uri="{BB962C8B-B14F-4D97-AF65-F5344CB8AC3E}">
        <p14:creationId xmlns:p14="http://schemas.microsoft.com/office/powerpoint/2010/main" val="138301782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want to learn more about basic principles of behavior or how to conduct an FBA, please check out these resources from NCII, Center on PBIS, and IRIS Center. </a:t>
            </a:r>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a:xfrm>
            <a:off x="3448085" y="9036542"/>
            <a:ext cx="157094" cy="231784"/>
          </a:xfrm>
        </p:spPr>
        <p:txBody>
          <a:bodyPr/>
          <a:lstStyle/>
          <a:p>
            <a:fld id="{B54DC83E-89B8-4806-9A94-7D2BAA520DC6}" type="slidenum">
              <a:rPr lang="en-US" smtClean="0"/>
              <a:pPr/>
              <a:t>53</a:t>
            </a:fld>
            <a:endParaRPr lang="en-US" dirty="0"/>
          </a:p>
        </p:txBody>
      </p:sp>
    </p:spTree>
    <p:extLst>
      <p:ext uri="{BB962C8B-B14F-4D97-AF65-F5344CB8AC3E}">
        <p14:creationId xmlns:p14="http://schemas.microsoft.com/office/powerpoint/2010/main" val="289747722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11"/>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12"/>
          </p:nvPr>
        </p:nvSpPr>
        <p:spPr>
          <a:xfrm>
            <a:off x="3448085" y="9036542"/>
            <a:ext cx="157094" cy="231784"/>
          </a:xfrm>
        </p:spPr>
        <p:txBody>
          <a:bodyPr/>
          <a:lstStyle/>
          <a:p>
            <a:fld id="{B54DC83E-89B8-4806-9A94-7D2BAA520DC6}" type="slidenum">
              <a:rPr lang="en-US" smtClean="0"/>
              <a:pPr/>
              <a:t>54</a:t>
            </a:fld>
            <a:endParaRPr lang="en-US" dirty="0"/>
          </a:p>
        </p:txBody>
      </p:sp>
    </p:spTree>
    <p:extLst>
      <p:ext uri="{BB962C8B-B14F-4D97-AF65-F5344CB8AC3E}">
        <p14:creationId xmlns:p14="http://schemas.microsoft.com/office/powerpoint/2010/main" val="251797761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92200" y="693738"/>
            <a:ext cx="4879975" cy="27447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447748" y="9036539"/>
            <a:ext cx="157769" cy="231784"/>
          </a:xfrm>
        </p:spPr>
        <p:txBody>
          <a:bodyPr/>
          <a:lstStyle/>
          <a:p>
            <a:fld id="{B54DC83E-89B8-4806-9A94-7D2BAA520DC6}" type="slidenum">
              <a:rPr lang="en-US" smtClean="0">
                <a:solidFill>
                  <a:srgbClr val="595959"/>
                </a:solidFill>
              </a:rPr>
              <a:pPr/>
              <a:t>55</a:t>
            </a:fld>
            <a:endParaRPr lang="en-US" dirty="0">
              <a:solidFill>
                <a:srgbClr val="595959"/>
              </a:solidFill>
            </a:endParaRPr>
          </a:p>
        </p:txBody>
      </p:sp>
      <p:sp>
        <p:nvSpPr>
          <p:cNvPr id="5" name="Date Placeholder 4">
            <a:extLst>
              <a:ext uri="{FF2B5EF4-FFF2-40B4-BE49-F238E27FC236}">
                <a16:creationId xmlns:a16="http://schemas.microsoft.com/office/drawing/2014/main" id="{B2F31C0F-5825-4C82-9AF1-90FE85153E58}"/>
              </a:ext>
            </a:extLst>
          </p:cNvPr>
          <p:cNvSpPr>
            <a:spLocks noGrp="1"/>
          </p:cNvSpPr>
          <p:nvPr>
            <p:ph type="dt" idx="11"/>
          </p:nvPr>
        </p:nvSpPr>
        <p:spPr/>
        <p:txBody>
          <a:bodyPr/>
          <a:lstStyle/>
          <a:p>
            <a:r>
              <a:rPr lang="en-US" dirty="0"/>
              <a:t>(added from Insert tab, Header &amp; Footer icon, Fixed Date and time)  1/23/2018</a:t>
            </a:r>
          </a:p>
        </p:txBody>
      </p:sp>
      <p:sp>
        <p:nvSpPr>
          <p:cNvPr id="6" name="Footer Placeholder 5">
            <a:extLst>
              <a:ext uri="{FF2B5EF4-FFF2-40B4-BE49-F238E27FC236}">
                <a16:creationId xmlns:a16="http://schemas.microsoft.com/office/drawing/2014/main" id="{1AA7068B-7A5E-49EE-B084-B5B64857B918}"/>
              </a:ext>
            </a:extLst>
          </p:cNvPr>
          <p:cNvSpPr>
            <a:spLocks noGrp="1"/>
          </p:cNvSpPr>
          <p:nvPr>
            <p:ph type="ftr" sz="quarter" idx="12"/>
          </p:nvPr>
        </p:nvSpPr>
        <p:spPr/>
        <p:txBody>
          <a:bodyPr/>
          <a:lstStyle/>
          <a:p>
            <a:r>
              <a:rPr lang="en-US" dirty="0"/>
              <a:t>Presentation Title (added from Insert tab, Header &amp; Footer icon)</a:t>
            </a:r>
          </a:p>
        </p:txBody>
      </p:sp>
    </p:spTree>
    <p:extLst>
      <p:ext uri="{BB962C8B-B14F-4D97-AF65-F5344CB8AC3E}">
        <p14:creationId xmlns:p14="http://schemas.microsoft.com/office/powerpoint/2010/main" val="6544309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Read the prompt. </a:t>
            </a:r>
          </a:p>
          <a:p>
            <a:endParaRPr lang="en-US" i="1" dirty="0"/>
          </a:p>
          <a:p>
            <a:r>
              <a:rPr lang="en-US" i="1" dirty="0"/>
              <a:t>Allow participants 2 minutes to independently reflect on the prompt. Bring the group back together and briefly allow participants time to share. The scenario is included in the workbook if participants want to look back over it as they reflect.</a:t>
            </a:r>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6</a:t>
            </a:fld>
            <a:endParaRPr lang="en-US" dirty="0"/>
          </a:p>
        </p:txBody>
      </p:sp>
    </p:spTree>
    <p:extLst>
      <p:ext uri="{BB962C8B-B14F-4D97-AF65-F5344CB8AC3E}">
        <p14:creationId xmlns:p14="http://schemas.microsoft.com/office/powerpoint/2010/main" val="19018239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Read the slide. Remind participants that the scenario is also in their workbook. </a:t>
            </a:r>
          </a:p>
          <a:p>
            <a:endParaRPr lang="en-US" dirty="0"/>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7</a:t>
            </a:fld>
            <a:endParaRPr lang="en-US" dirty="0"/>
          </a:p>
        </p:txBody>
      </p:sp>
    </p:spTree>
    <p:extLst>
      <p:ext uri="{BB962C8B-B14F-4D97-AF65-F5344CB8AC3E}">
        <p14:creationId xmlns:p14="http://schemas.microsoft.com/office/powerpoint/2010/main" val="33682956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Read the prompt. </a:t>
            </a:r>
          </a:p>
          <a:p>
            <a:endParaRPr lang="en-US" i="1" dirty="0"/>
          </a:p>
          <a:p>
            <a:r>
              <a:rPr lang="en-US" i="1" dirty="0"/>
              <a:t>Allow participants 2 minutes to independently reflect on the prompt. Bring the group back together and briefly allow participants time to share. The scenario is included in the workbook if participants want to look back over it as they reflect.</a:t>
            </a:r>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8</a:t>
            </a:fld>
            <a:endParaRPr lang="en-US" dirty="0"/>
          </a:p>
        </p:txBody>
      </p:sp>
    </p:spTree>
    <p:extLst>
      <p:ext uri="{BB962C8B-B14F-4D97-AF65-F5344CB8AC3E}">
        <p14:creationId xmlns:p14="http://schemas.microsoft.com/office/powerpoint/2010/main" val="13157429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Read the slide.</a:t>
            </a:r>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9</a:t>
            </a:fld>
            <a:endParaRPr lang="en-US" dirty="0"/>
          </a:p>
        </p:txBody>
      </p:sp>
    </p:spTree>
    <p:extLst>
      <p:ext uri="{BB962C8B-B14F-4D97-AF65-F5344CB8AC3E}">
        <p14:creationId xmlns:p14="http://schemas.microsoft.com/office/powerpoint/2010/main" val="13967472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12E97C0-5F73-44DB-BA78-72A9FE98EAC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88952" cy="6858000"/>
          </a:xfrm>
          <a:prstGeom prst="rect">
            <a:avLst/>
          </a:prstGeom>
        </p:spPr>
      </p:pic>
      <p:sp>
        <p:nvSpPr>
          <p:cNvPr id="15" name="Title"/>
          <p:cNvSpPr>
            <a:spLocks noGrp="1"/>
          </p:cNvSpPr>
          <p:nvPr userDrawn="1">
            <p:ph type="title" hasCustomPrompt="1"/>
          </p:nvPr>
        </p:nvSpPr>
        <p:spPr>
          <a:xfrm>
            <a:off x="732790" y="4180244"/>
            <a:ext cx="10515600" cy="769441"/>
          </a:xfrm>
          <a:prstGeom prst="rect">
            <a:avLst/>
          </a:prstGeom>
          <a:ln>
            <a:noFill/>
          </a:ln>
        </p:spPr>
        <p:txBody>
          <a:bodyPr vert="horz" wrap="square" lIns="0" tIns="0" rIns="0" bIns="0" rtlCol="0" anchor="t" anchorCtr="0">
            <a:spAutoFit/>
          </a:bodyPr>
          <a:lstStyle>
            <a:lvl1pPr algn="l">
              <a:lnSpc>
                <a:spcPct val="100000"/>
              </a:lnSpc>
              <a:defRPr sz="5000" b="1" i="0" cap="none" spc="0" baseline="0">
                <a:solidFill>
                  <a:schemeClr val="tx1"/>
                </a:solidFill>
                <a:latin typeface="+mj-lt"/>
                <a:ea typeface="Arial Narrow" panose="020B0606020202030204" pitchFamily="34" charset="0"/>
                <a:cs typeface="Calibri"/>
              </a:defRPr>
            </a:lvl1pPr>
          </a:lstStyle>
          <a:p>
            <a:r>
              <a:rPr lang="en-US"/>
              <a:t>Presentation Title</a:t>
            </a:r>
          </a:p>
        </p:txBody>
      </p:sp>
      <p:sp>
        <p:nvSpPr>
          <p:cNvPr id="16" name="Subtitle"/>
          <p:cNvSpPr>
            <a:spLocks noGrp="1"/>
          </p:cNvSpPr>
          <p:nvPr userDrawn="1">
            <p:ph type="subTitle" idx="1" hasCustomPrompt="1"/>
          </p:nvPr>
        </p:nvSpPr>
        <p:spPr>
          <a:xfrm>
            <a:off x="732790" y="5011457"/>
            <a:ext cx="10515600" cy="569387"/>
          </a:xfrm>
          <a:prstGeom prst="rect">
            <a:avLst/>
          </a:prstGeom>
          <a:ln>
            <a:noFill/>
          </a:ln>
        </p:spPr>
        <p:txBody>
          <a:bodyPr wrap="square" lIns="0" rIns="0" anchor="t" anchorCtr="0">
            <a:spAutoFit/>
          </a:bodyPr>
          <a:lstStyle>
            <a:lvl1pPr marL="0" indent="0" algn="l">
              <a:lnSpc>
                <a:spcPct val="100000"/>
              </a:lnSpc>
              <a:spcBef>
                <a:spcPts val="0"/>
              </a:spcBef>
              <a:buNone/>
              <a:defRPr sz="3700" b="0" i="0" cap="none" spc="0" baseline="0">
                <a:solidFill>
                  <a:schemeClr val="accent2"/>
                </a:solidFill>
                <a:latin typeface="+mj-lt"/>
                <a:ea typeface="Arial Narrow" panose="020B0606020202030204" pitchFamily="34" charset="0"/>
                <a:cs typeface="Calibri"/>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sp>
        <p:nvSpPr>
          <p:cNvPr id="7" name="Date"/>
          <p:cNvSpPr>
            <a:spLocks noGrp="1"/>
          </p:cNvSpPr>
          <p:nvPr>
            <p:ph type="body" sz="quarter" idx="14" hasCustomPrompt="1"/>
          </p:nvPr>
        </p:nvSpPr>
        <p:spPr>
          <a:xfrm>
            <a:off x="10111861" y="3716536"/>
            <a:ext cx="1136529" cy="184666"/>
          </a:xfrm>
        </p:spPr>
        <p:txBody>
          <a:bodyPr wrap="none">
            <a:spAutoFit/>
          </a:bodyPr>
          <a:lstStyle>
            <a:lvl1pPr marL="0" indent="0" algn="r">
              <a:lnSpc>
                <a:spcPct val="100000"/>
              </a:lnSpc>
              <a:spcBef>
                <a:spcPts val="0"/>
              </a:spcBef>
              <a:buNone/>
              <a:defRPr sz="1200" cap="none" baseline="0">
                <a:solidFill>
                  <a:schemeClr val="tx1"/>
                </a:solidFill>
              </a:defRPr>
            </a:lvl1pPr>
            <a:lvl2pPr marL="320040" indent="0" algn="ctr">
              <a:lnSpc>
                <a:spcPct val="100000"/>
              </a:lnSpc>
              <a:spcBef>
                <a:spcPts val="0"/>
              </a:spcBef>
              <a:buNone/>
              <a:defRPr>
                <a:solidFill>
                  <a:schemeClr val="bg1"/>
                </a:solidFill>
              </a:defRPr>
            </a:lvl2pPr>
            <a:lvl3pPr marL="685800" indent="0" algn="ctr">
              <a:lnSpc>
                <a:spcPct val="100000"/>
              </a:lnSpc>
              <a:spcBef>
                <a:spcPts val="0"/>
              </a:spcBef>
              <a:buNone/>
              <a:defRPr>
                <a:solidFill>
                  <a:schemeClr val="bg1"/>
                </a:solidFill>
              </a:defRPr>
            </a:lvl3pPr>
            <a:lvl4pPr marL="1005840" indent="0" algn="ctr">
              <a:lnSpc>
                <a:spcPct val="100000"/>
              </a:lnSpc>
              <a:spcBef>
                <a:spcPts val="0"/>
              </a:spcBef>
              <a:buNone/>
              <a:defRPr>
                <a:solidFill>
                  <a:schemeClr val="bg1"/>
                </a:solidFill>
              </a:defRPr>
            </a:lvl4pPr>
            <a:lvl5pPr marL="1325880" indent="0" algn="ctr">
              <a:lnSpc>
                <a:spcPct val="100000"/>
              </a:lnSpc>
              <a:spcBef>
                <a:spcPts val="0"/>
              </a:spcBef>
              <a:buNone/>
              <a:defRPr>
                <a:solidFill>
                  <a:schemeClr val="bg1"/>
                </a:solidFill>
              </a:defRPr>
            </a:lvl5pPr>
          </a:lstStyle>
          <a:p>
            <a:pPr lvl="0"/>
            <a:r>
              <a:rPr lang="en-US"/>
              <a:t>Month XX, 20XX</a:t>
            </a:r>
          </a:p>
        </p:txBody>
      </p:sp>
      <p:sp>
        <p:nvSpPr>
          <p:cNvPr id="4" name="Presenter"/>
          <p:cNvSpPr>
            <a:spLocks noGrp="1"/>
          </p:cNvSpPr>
          <p:nvPr>
            <p:ph type="body" sz="quarter" idx="13" hasCustomPrompt="1"/>
          </p:nvPr>
        </p:nvSpPr>
        <p:spPr>
          <a:xfrm>
            <a:off x="732790" y="6287653"/>
            <a:ext cx="10515600" cy="400110"/>
          </a:xfrm>
        </p:spPr>
        <p:txBody>
          <a:bodyPr wrap="square" anchor="t" anchorCtr="0">
            <a:spAutoFit/>
          </a:bodyPr>
          <a:lstStyle>
            <a:lvl1pPr marL="0" indent="0" algn="l">
              <a:lnSpc>
                <a:spcPct val="100000"/>
              </a:lnSpc>
              <a:spcBef>
                <a:spcPts val="0"/>
              </a:spcBef>
              <a:buNone/>
              <a:defRPr sz="2600" baseline="0">
                <a:solidFill>
                  <a:schemeClr val="tx1"/>
                </a:solidFill>
              </a:defRPr>
            </a:lvl1pPr>
            <a:lvl2pPr marL="320040" indent="0">
              <a:buNone/>
              <a:defRPr>
                <a:solidFill>
                  <a:schemeClr val="bg1"/>
                </a:solidFill>
              </a:defRPr>
            </a:lvl2pPr>
            <a:lvl3pPr marL="685800" indent="0">
              <a:buNone/>
              <a:defRPr>
                <a:solidFill>
                  <a:schemeClr val="bg1"/>
                </a:solidFill>
              </a:defRPr>
            </a:lvl3pPr>
            <a:lvl4pPr marL="1005840" indent="0">
              <a:buNone/>
              <a:defRPr>
                <a:solidFill>
                  <a:schemeClr val="bg1"/>
                </a:solidFill>
              </a:defRPr>
            </a:lvl4pPr>
            <a:lvl5pPr marL="1325880" indent="0">
              <a:buNone/>
              <a:defRPr>
                <a:solidFill>
                  <a:schemeClr val="bg1"/>
                </a:solidFill>
              </a:defRPr>
            </a:lvl5pPr>
          </a:lstStyle>
          <a:p>
            <a:pPr lvl="0"/>
            <a:r>
              <a:rPr lang="en-US"/>
              <a:t>Presenter’s Name, Title | Presenter’s Name, Title</a:t>
            </a:r>
          </a:p>
        </p:txBody>
      </p:sp>
      <p:sp>
        <p:nvSpPr>
          <p:cNvPr id="2" name="Footer Placeholder 1"/>
          <p:cNvSpPr>
            <a:spLocks noGrp="1"/>
          </p:cNvSpPr>
          <p:nvPr>
            <p:ph type="ftr" sz="quarter" idx="12"/>
          </p:nvPr>
        </p:nvSpPr>
        <p:spPr>
          <a:xfrm>
            <a:off x="732790" y="6734889"/>
            <a:ext cx="2954335" cy="123111"/>
          </a:xfrm>
        </p:spPr>
        <p:txBody>
          <a:bodyPr/>
          <a:lstStyle/>
          <a:p>
            <a:endParaRPr lang="en-US" dirty="0"/>
          </a:p>
        </p:txBody>
      </p:sp>
    </p:spTree>
    <p:extLst>
      <p:ext uri="{BB962C8B-B14F-4D97-AF65-F5344CB8AC3E}">
        <p14:creationId xmlns:p14="http://schemas.microsoft.com/office/powerpoint/2010/main" val="1061993924"/>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a:lvl1pPr>
          </a:lstStyle>
          <a:p>
            <a:r>
              <a:rPr lang="en-US"/>
              <a:t>Ordered List Layout</a:t>
            </a:r>
          </a:p>
        </p:txBody>
      </p:sp>
      <p:sp>
        <p:nvSpPr>
          <p:cNvPr id="5" name="Content"/>
          <p:cNvSpPr>
            <a:spLocks noGrp="1"/>
          </p:cNvSpPr>
          <p:nvPr>
            <p:ph sz="quarter" idx="17" hasCustomPrompt="1"/>
          </p:nvPr>
        </p:nvSpPr>
        <p:spPr>
          <a:xfrm>
            <a:off x="457200" y="1371600"/>
            <a:ext cx="11276076" cy="4343400"/>
          </a:xfrm>
        </p:spPr>
        <p:txBody>
          <a:bodyPr>
            <a:normAutofit/>
          </a:bodyPr>
          <a:lstStyle>
            <a:lvl1pPr marL="457200" indent="-457200">
              <a:lnSpc>
                <a:spcPct val="125000"/>
              </a:lnSpc>
              <a:spcBef>
                <a:spcPts val="600"/>
              </a:spcBef>
              <a:buClr>
                <a:schemeClr val="tx2"/>
              </a:buClr>
              <a:buFont typeface="+mj-lt"/>
              <a:buAutoNum type="arabicPeriod"/>
              <a:defRPr sz="2600" baseline="0"/>
            </a:lvl1pPr>
            <a:lvl2pPr marL="914400" indent="-457200">
              <a:lnSpc>
                <a:spcPct val="125000"/>
              </a:lnSpc>
              <a:spcBef>
                <a:spcPts val="600"/>
              </a:spcBef>
              <a:buClr>
                <a:schemeClr val="tx2"/>
              </a:buClr>
              <a:buFont typeface="+mj-lt"/>
              <a:buAutoNum type="alphaLcPeriod"/>
              <a:defRPr sz="2600"/>
            </a:lvl2pPr>
            <a:lvl3pPr marL="1371600" indent="-457200">
              <a:lnSpc>
                <a:spcPct val="125000"/>
              </a:lnSpc>
              <a:spcBef>
                <a:spcPts val="600"/>
              </a:spcBef>
              <a:buClr>
                <a:schemeClr val="tx2"/>
              </a:buClr>
              <a:buFont typeface="+mj-lt"/>
              <a:buAutoNum type="romanLcPeriod"/>
              <a:defRPr sz="2600"/>
            </a:lvl3pPr>
            <a:lvl4pPr marL="1828800" indent="-457200">
              <a:lnSpc>
                <a:spcPct val="125000"/>
              </a:lnSpc>
              <a:spcBef>
                <a:spcPts val="600"/>
              </a:spcBef>
              <a:buClr>
                <a:schemeClr val="tx2"/>
              </a:buClr>
              <a:buSzPct val="100000"/>
              <a:buFont typeface="+mj-lt"/>
              <a:buAutoNum type="arabicParenR"/>
              <a:defRPr sz="2600"/>
            </a:lvl4pPr>
            <a:lvl5pPr marL="2286000" indent="-457200">
              <a:lnSpc>
                <a:spcPct val="125000"/>
              </a:lnSpc>
              <a:spcBef>
                <a:spcPts val="600"/>
              </a:spcBef>
              <a:buClr>
                <a:schemeClr val="tx2"/>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6"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3" name="Slide Number Placeholder 2"/>
          <p:cNvSpPr>
            <a:spLocks noGrp="1"/>
          </p:cNvSpPr>
          <p:nvPr>
            <p:ph type="sldNum" sz="quarter" idx="18"/>
          </p:nvPr>
        </p:nvSpPr>
        <p:spPr/>
        <p:txBody>
          <a:body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21135152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11274552" cy="1280160"/>
          </a:xfrm>
        </p:spPr>
        <p:txBody>
          <a:bodyPr/>
          <a:lstStyle>
            <a:lvl1pPr>
              <a:defRPr/>
            </a:lvl1pPr>
          </a:lstStyle>
          <a:p>
            <a:r>
              <a:rPr lang="en-US"/>
              <a:t>Two Content Ordered List Layout</a:t>
            </a:r>
          </a:p>
        </p:txBody>
      </p:sp>
      <p:sp>
        <p:nvSpPr>
          <p:cNvPr id="14" name="Left Content"/>
          <p:cNvSpPr>
            <a:spLocks noGrp="1"/>
          </p:cNvSpPr>
          <p:nvPr>
            <p:ph sz="quarter" idx="18" hasCustomPrompt="1"/>
          </p:nvPr>
        </p:nvSpPr>
        <p:spPr>
          <a:xfrm>
            <a:off x="457200" y="1371600"/>
            <a:ext cx="5568696" cy="4343400"/>
          </a:xfrm>
        </p:spPr>
        <p:txBody>
          <a:bodyPr>
            <a:normAutofit/>
          </a:bodyPr>
          <a:lstStyle>
            <a:lvl1pPr marL="457200" indent="-457200">
              <a:lnSpc>
                <a:spcPct val="125000"/>
              </a:lnSpc>
              <a:spcBef>
                <a:spcPts val="600"/>
              </a:spcBef>
              <a:buClr>
                <a:schemeClr val="tx1"/>
              </a:buClr>
              <a:buFont typeface="+mj-lt"/>
              <a:buAutoNum type="arabicPeriod"/>
              <a:defRPr sz="2600"/>
            </a:lvl1pPr>
            <a:lvl2pPr marL="914400" indent="-457200">
              <a:lnSpc>
                <a:spcPct val="125000"/>
              </a:lnSpc>
              <a:spcBef>
                <a:spcPts val="600"/>
              </a:spcBef>
              <a:buClr>
                <a:schemeClr val="tx1"/>
              </a:buClr>
              <a:buFont typeface="+mj-lt"/>
              <a:buAutoNum type="alphaLcPeriod"/>
              <a:defRPr sz="2600"/>
            </a:lvl2pPr>
            <a:lvl3pPr marL="1371600" indent="-457200">
              <a:lnSpc>
                <a:spcPct val="125000"/>
              </a:lnSpc>
              <a:spcBef>
                <a:spcPts val="600"/>
              </a:spcBef>
              <a:buClr>
                <a:schemeClr val="tx1"/>
              </a:buClr>
              <a:buFont typeface="+mj-lt"/>
              <a:buAutoNum type="romanLcPeriod"/>
              <a:defRPr sz="2600"/>
            </a:lvl3pPr>
            <a:lvl4pPr marL="1828800" indent="-457200">
              <a:lnSpc>
                <a:spcPct val="125000"/>
              </a:lnSpc>
              <a:spcBef>
                <a:spcPts val="600"/>
              </a:spcBef>
              <a:buClr>
                <a:schemeClr val="tx1"/>
              </a:buClr>
              <a:buSzPct val="100000"/>
              <a:buFont typeface="+mj-lt"/>
              <a:buAutoNum type="arabicParenR"/>
              <a:defRPr sz="2600"/>
            </a:lvl4pPr>
            <a:lvl5pPr marL="2286000" indent="-457200">
              <a:lnSpc>
                <a:spcPct val="125000"/>
              </a:lnSpc>
              <a:spcBef>
                <a:spcPts val="600"/>
              </a:spcBef>
              <a:buClr>
                <a:schemeClr val="tx1"/>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6163056" y="1371600"/>
            <a:ext cx="5568696" cy="4343400"/>
          </a:xfrm>
        </p:spPr>
        <p:txBody>
          <a:bodyPr>
            <a:normAutofit/>
          </a:bodyPr>
          <a:lstStyle>
            <a:lvl1pPr marL="457200" indent="-457200">
              <a:lnSpc>
                <a:spcPct val="125000"/>
              </a:lnSpc>
              <a:spcBef>
                <a:spcPts val="600"/>
              </a:spcBef>
              <a:buClr>
                <a:schemeClr val="tx1"/>
              </a:buClr>
              <a:buFont typeface="+mj-lt"/>
              <a:buAutoNum type="arabicPeriod"/>
              <a:defRPr sz="2600"/>
            </a:lvl1pPr>
            <a:lvl2pPr marL="914400" indent="-457200">
              <a:lnSpc>
                <a:spcPct val="125000"/>
              </a:lnSpc>
              <a:spcBef>
                <a:spcPts val="600"/>
              </a:spcBef>
              <a:buClr>
                <a:schemeClr val="tx1"/>
              </a:buClr>
              <a:buFont typeface="+mj-lt"/>
              <a:buAutoNum type="alphaLcPeriod"/>
              <a:defRPr sz="2600"/>
            </a:lvl2pPr>
            <a:lvl3pPr marL="1371600" indent="-457200">
              <a:lnSpc>
                <a:spcPct val="125000"/>
              </a:lnSpc>
              <a:spcBef>
                <a:spcPts val="600"/>
              </a:spcBef>
              <a:buClr>
                <a:schemeClr val="tx1"/>
              </a:buClr>
              <a:buFont typeface="+mj-lt"/>
              <a:buAutoNum type="romanLcPeriod"/>
              <a:defRPr sz="2600"/>
            </a:lvl3pPr>
            <a:lvl4pPr marL="1828800" indent="-457200">
              <a:lnSpc>
                <a:spcPct val="125000"/>
              </a:lnSpc>
              <a:spcBef>
                <a:spcPts val="600"/>
              </a:spcBef>
              <a:buClr>
                <a:schemeClr val="tx1"/>
              </a:buClr>
              <a:buSzPct val="100000"/>
              <a:buFont typeface="+mj-lt"/>
              <a:buAutoNum type="arabicParenR"/>
              <a:defRPr sz="2600"/>
            </a:lvl4pPr>
            <a:lvl5pPr marL="2286000" indent="-457200">
              <a:lnSpc>
                <a:spcPct val="125000"/>
              </a:lnSpc>
              <a:spcBef>
                <a:spcPts val="600"/>
              </a:spcBef>
              <a:buClr>
                <a:schemeClr val="tx1"/>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7"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3" name="Slide Number Placeholder 2"/>
          <p:cNvSpPr>
            <a:spLocks noGrp="1"/>
          </p:cNvSpPr>
          <p:nvPr>
            <p:ph type="sldNum" sz="quarter" idx="20"/>
          </p:nvPr>
        </p:nvSpPr>
        <p:spPr/>
        <p:txBody>
          <a:body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33935258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Left, Diamond Righ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57200" y="0"/>
            <a:ext cx="5632704" cy="1280160"/>
          </a:xfrm>
        </p:spPr>
        <p:txBody>
          <a:bodyPr>
            <a:normAutofit/>
          </a:bodyPr>
          <a:lstStyle>
            <a:lvl1pPr>
              <a:defRPr baseline="0"/>
            </a:lvl1pPr>
          </a:lstStyle>
          <a:p>
            <a:r>
              <a:rPr lang="en-US"/>
              <a:t>Text Left, Diamond Right Layout</a:t>
            </a:r>
          </a:p>
        </p:txBody>
      </p:sp>
      <p:sp>
        <p:nvSpPr>
          <p:cNvPr id="4" name="Content Placeholder 3"/>
          <p:cNvSpPr>
            <a:spLocks noGrp="1"/>
          </p:cNvSpPr>
          <p:nvPr>
            <p:ph sz="quarter" idx="14" hasCustomPrompt="1"/>
          </p:nvPr>
        </p:nvSpPr>
        <p:spPr>
          <a:xfrm>
            <a:off x="457200" y="1371600"/>
            <a:ext cx="5632704"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14" name="Picture Placeholder 4">
            <a:extLst>
              <a:ext uri="{FF2B5EF4-FFF2-40B4-BE49-F238E27FC236}">
                <a16:creationId xmlns:a16="http://schemas.microsoft.com/office/drawing/2014/main" id="{8C54762B-335E-46EE-8B93-BAE78CBC8F69}"/>
              </a:ext>
            </a:extLst>
          </p:cNvPr>
          <p:cNvSpPr>
            <a:spLocks noGrp="1"/>
          </p:cNvSpPr>
          <p:nvPr>
            <p:ph type="pic" sz="quarter" idx="16" hasCustomPrompt="1"/>
          </p:nvPr>
        </p:nvSpPr>
        <p:spPr>
          <a:xfrm>
            <a:off x="8146538" y="-320285"/>
            <a:ext cx="3362208" cy="3362208"/>
          </a:xfrm>
          <a:prstGeom prst="diamond">
            <a:avLst/>
          </a:prstGeom>
          <a:solidFill>
            <a:schemeClr val="accent1">
              <a:lumMod val="20000"/>
              <a:lumOff val="80000"/>
            </a:schemeClr>
          </a:solidFill>
          <a:ln>
            <a:noFill/>
          </a:ln>
        </p:spPr>
        <p:txBody>
          <a:bodyPr>
            <a:normAutofit/>
          </a:bodyPr>
          <a:lstStyle>
            <a:lvl1pPr marL="0" indent="0" algn="ctr">
              <a:buNone/>
              <a:defRPr sz="1400"/>
            </a:lvl1pPr>
          </a:lstStyle>
          <a:p>
            <a:r>
              <a:rPr lang="en-US" dirty="0"/>
              <a:t>Click on picture icon to insert image. Before inserting, crop picture to 3.68” square or larger.</a:t>
            </a:r>
          </a:p>
        </p:txBody>
      </p:sp>
      <p:sp>
        <p:nvSpPr>
          <p:cNvPr id="16" name="Picture Placeholder 4">
            <a:extLst>
              <a:ext uri="{FF2B5EF4-FFF2-40B4-BE49-F238E27FC236}">
                <a16:creationId xmlns:a16="http://schemas.microsoft.com/office/drawing/2014/main" id="{D578D9BC-1CEC-4CEF-83C5-A41040525779}"/>
              </a:ext>
            </a:extLst>
          </p:cNvPr>
          <p:cNvSpPr>
            <a:spLocks noGrp="1"/>
          </p:cNvSpPr>
          <p:nvPr>
            <p:ph type="pic" sz="quarter" idx="18" hasCustomPrompt="1"/>
          </p:nvPr>
        </p:nvSpPr>
        <p:spPr>
          <a:xfrm>
            <a:off x="10111965" y="1645143"/>
            <a:ext cx="3362208" cy="3362208"/>
          </a:xfrm>
          <a:prstGeom prst="diamond">
            <a:avLst/>
          </a:prstGeom>
          <a:solidFill>
            <a:schemeClr val="accent1">
              <a:lumMod val="20000"/>
              <a:lumOff val="80000"/>
            </a:schemeClr>
          </a:solidFill>
          <a:ln>
            <a:noFill/>
          </a:ln>
        </p:spPr>
        <p:txBody>
          <a:bodyPr>
            <a:normAutofit/>
          </a:bodyPr>
          <a:lstStyle>
            <a:lvl1pPr marL="0" marR="0" indent="0" algn="ctr"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None/>
              <a:tabLst/>
              <a:defRPr sz="1400"/>
            </a:lvl1pPr>
          </a:lstStyle>
          <a:p>
            <a:r>
              <a:rPr lang="en-US" dirty="0"/>
              <a:t>Click on picture icon to insert image. Before inserting, crop picture to 3.68” square or larger.</a:t>
            </a:r>
          </a:p>
        </p:txBody>
      </p:sp>
      <p:sp>
        <p:nvSpPr>
          <p:cNvPr id="15" name="Picture Placeholder 4">
            <a:extLst>
              <a:ext uri="{FF2B5EF4-FFF2-40B4-BE49-F238E27FC236}">
                <a16:creationId xmlns:a16="http://schemas.microsoft.com/office/drawing/2014/main" id="{D351508E-E6FF-47A9-9FFC-C6BE16BCD77F}"/>
              </a:ext>
            </a:extLst>
          </p:cNvPr>
          <p:cNvSpPr>
            <a:spLocks noGrp="1"/>
          </p:cNvSpPr>
          <p:nvPr>
            <p:ph type="pic" sz="quarter" idx="17" hasCustomPrompt="1"/>
          </p:nvPr>
        </p:nvSpPr>
        <p:spPr>
          <a:xfrm>
            <a:off x="8146538" y="3610570"/>
            <a:ext cx="3362208" cy="3362208"/>
          </a:xfrm>
          <a:prstGeom prst="diamond">
            <a:avLst/>
          </a:prstGeom>
          <a:solidFill>
            <a:schemeClr val="accent1">
              <a:lumMod val="20000"/>
              <a:lumOff val="80000"/>
            </a:schemeClr>
          </a:solidFill>
          <a:ln>
            <a:noFill/>
          </a:ln>
        </p:spPr>
        <p:txBody>
          <a:bodyPr>
            <a:normAutofit/>
          </a:bodyPr>
          <a:lstStyle>
            <a:lvl1pPr marL="0" marR="0" indent="0" algn="ctr"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None/>
              <a:tabLst/>
              <a:defRPr sz="1400"/>
            </a:lvl1pPr>
          </a:lstStyle>
          <a:p>
            <a:r>
              <a:rPr lang="en-US" dirty="0"/>
              <a:t>Click on picture icon to insert image. Before inserting, crop picture to 3.68” square or larger.</a:t>
            </a:r>
          </a:p>
        </p:txBody>
      </p:sp>
      <p:sp>
        <p:nvSpPr>
          <p:cNvPr id="5" name="Picture Placeholder 4">
            <a:extLst>
              <a:ext uri="{FF2B5EF4-FFF2-40B4-BE49-F238E27FC236}">
                <a16:creationId xmlns:a16="http://schemas.microsoft.com/office/drawing/2014/main" id="{0FA6A825-E242-494A-AC34-553D66043000}"/>
              </a:ext>
            </a:extLst>
          </p:cNvPr>
          <p:cNvSpPr>
            <a:spLocks noGrp="1"/>
          </p:cNvSpPr>
          <p:nvPr>
            <p:ph type="pic" sz="quarter" idx="15" hasCustomPrompt="1"/>
          </p:nvPr>
        </p:nvSpPr>
        <p:spPr>
          <a:xfrm>
            <a:off x="6181110" y="1645143"/>
            <a:ext cx="3362208" cy="3362208"/>
          </a:xfrm>
          <a:prstGeom prst="diamond">
            <a:avLst/>
          </a:prstGeom>
          <a:solidFill>
            <a:schemeClr val="accent1">
              <a:lumMod val="20000"/>
              <a:lumOff val="80000"/>
            </a:schemeClr>
          </a:solidFill>
          <a:ln>
            <a:noFill/>
          </a:ln>
        </p:spPr>
        <p:txBody>
          <a:bodyPr/>
          <a:lstStyle>
            <a:lvl1pPr marL="0" indent="0" algn="ctr">
              <a:buNone/>
              <a:defRPr sz="1400"/>
            </a:lvl1pPr>
          </a:lstStyle>
          <a:p>
            <a:r>
              <a:rPr lang="en-US" dirty="0"/>
              <a:t>Click on picture icon to insert image. Before inserting, crop picture to 3.68” square or larger.</a:t>
            </a:r>
          </a:p>
        </p:txBody>
      </p:sp>
      <p:sp>
        <p:nvSpPr>
          <p:cNvPr id="8" name="Source Placeholder"/>
          <p:cNvSpPr>
            <a:spLocks noGrp="1"/>
          </p:cNvSpPr>
          <p:nvPr>
            <p:ph type="body" sz="quarter" idx="13" hasCustomPrompt="1"/>
          </p:nvPr>
        </p:nvSpPr>
        <p:spPr>
          <a:xfrm>
            <a:off x="457200" y="5751576"/>
            <a:ext cx="5632704"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dirty="0"/>
          </a:p>
        </p:txBody>
      </p:sp>
    </p:spTree>
    <p:extLst>
      <p:ext uri="{BB962C8B-B14F-4D97-AF65-F5344CB8AC3E}">
        <p14:creationId xmlns:p14="http://schemas.microsoft.com/office/powerpoint/2010/main" val="24907480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a:t>References</a:t>
            </a:r>
          </a:p>
        </p:txBody>
      </p:sp>
      <p:sp>
        <p:nvSpPr>
          <p:cNvPr id="10" name="Content"/>
          <p:cNvSpPr>
            <a:spLocks noGrp="1"/>
          </p:cNvSpPr>
          <p:nvPr>
            <p:ph type="body" sz="quarter" idx="13" hasCustomPrompt="1"/>
          </p:nvPr>
        </p:nvSpPr>
        <p:spPr>
          <a:xfrm>
            <a:off x="457200" y="1371600"/>
            <a:ext cx="11274552" cy="4572000"/>
          </a:xfrm>
        </p:spPr>
        <p:txBody>
          <a:bodyPr>
            <a:noAutofit/>
          </a:bodyPr>
          <a:lstStyle>
            <a:lvl1pPr marL="0" indent="-457200">
              <a:lnSpc>
                <a:spcPct val="100000"/>
              </a:lnSpc>
              <a:spcBef>
                <a:spcPts val="1800"/>
              </a:spcBef>
              <a:buNone/>
              <a:defRPr sz="1800" i="0" baseline="0">
                <a:solidFill>
                  <a:schemeClr val="tx1"/>
                </a:solidFill>
              </a:defRPr>
            </a:lvl1pPr>
            <a:lvl2pPr>
              <a:defRPr sz="1800"/>
            </a:lvl2pPr>
            <a:lvl3pPr>
              <a:defRPr sz="1800"/>
            </a:lvl3pPr>
            <a:lvl4pPr>
              <a:defRPr sz="1800"/>
            </a:lvl4pPr>
            <a:lvl5pPr>
              <a:defRPr sz="1800"/>
            </a:lvl5pPr>
          </a:lstStyle>
          <a:p>
            <a:pPr marL="457200"/>
            <a:r>
              <a:rPr lang="en-US"/>
              <a:t>References are 18 point with a 0.5” hanging indent and follow APA 6th Edition guidelines.</a:t>
            </a:r>
          </a:p>
          <a:p>
            <a:pPr marL="457200"/>
            <a:r>
              <a:rPr lang="en-US" err="1"/>
              <a:t>Hanushek</a:t>
            </a:r>
            <a:r>
              <a:rPr lang="en-US"/>
              <a:t>, E. A., &amp; Haycock, K. (2010). An effective teacher in every classroom: A lofty goal, but how to do it? </a:t>
            </a:r>
            <a:r>
              <a:rPr lang="en-US" i="1"/>
              <a:t>Education Next, 10</a:t>
            </a:r>
            <a:r>
              <a:rPr lang="en-US"/>
              <a:t>(3), 47–52.</a:t>
            </a:r>
          </a:p>
          <a:p>
            <a:pPr marL="457200"/>
            <a:r>
              <a:rPr lang="en-US" err="1"/>
              <a:t>Hanushek</a:t>
            </a:r>
            <a:r>
              <a:rPr lang="en-US"/>
              <a:t>, E. A., &amp; </a:t>
            </a:r>
            <a:r>
              <a:rPr lang="en-US" err="1"/>
              <a:t>Rivkin</a:t>
            </a:r>
            <a:r>
              <a:rPr lang="en-US"/>
              <a:t>, S. G. (2010). Generalizations about using value-added measures of teacher quality. </a:t>
            </a:r>
            <a:r>
              <a:rPr lang="en-US" i="1"/>
              <a:t>American Economic Review, 100</a:t>
            </a:r>
            <a:r>
              <a:rPr lang="en-US"/>
              <a:t>(2), 267–271.</a:t>
            </a:r>
          </a:p>
          <a:p>
            <a:pPr marL="457200"/>
            <a:r>
              <a:rPr lang="en-US"/>
              <a:t>Kane, T. J., &amp; </a:t>
            </a:r>
            <a:r>
              <a:rPr lang="en-US" err="1"/>
              <a:t>Staiger</a:t>
            </a:r>
            <a:r>
              <a:rPr lang="en-US"/>
              <a:t>, D. O. (2008). </a:t>
            </a:r>
            <a:r>
              <a:rPr lang="en-US" i="1"/>
              <a:t>Estimating teacher impacts on student achievement: An experimental evaluation </a:t>
            </a:r>
            <a:r>
              <a:rPr lang="en-US"/>
              <a:t>(NBER Working Paper No. 14607). Cambridge, MA: National Bureau of Economic Research.</a:t>
            </a:r>
          </a:p>
          <a:p>
            <a:pPr marL="457200"/>
            <a:r>
              <a:rPr lang="en-US"/>
              <a:t>Rothstein, J. (2010). Teacher quality in educational production: Tracking, decay, and student achievement. </a:t>
            </a:r>
            <a:r>
              <a:rPr lang="en-US" i="1"/>
              <a:t>Quarterly Journal of Economics, 125</a:t>
            </a:r>
            <a:r>
              <a:rPr lang="en-US"/>
              <a:t>(1), 175–214.</a:t>
            </a:r>
          </a:p>
        </p:txBody>
      </p:sp>
      <p:sp>
        <p:nvSpPr>
          <p:cNvPr id="5" name="Slide Number"/>
          <p:cNvSpPr>
            <a:spLocks noGrp="1"/>
          </p:cNvSpPr>
          <p:nvPr>
            <p:ph type="sldNum" sz="quarter" idx="15"/>
          </p:nvPr>
        </p:nvSpPr>
        <p:spPr/>
        <p:txBody>
          <a:body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34160237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A44E50-A8B5-46E6-935F-89C17C6A8C6C}"/>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11" name="TextBox 10">
            <a:extLst>
              <a:ext uri="{FF2B5EF4-FFF2-40B4-BE49-F238E27FC236}">
                <a16:creationId xmlns:a16="http://schemas.microsoft.com/office/drawing/2014/main" id="{810334FC-84F6-4046-90B7-24ADEB3883A5}"/>
              </a:ext>
            </a:extLst>
          </p:cNvPr>
          <p:cNvSpPr txBox="1"/>
          <p:nvPr userDrawn="1"/>
        </p:nvSpPr>
        <p:spPr>
          <a:xfrm>
            <a:off x="530923" y="5972574"/>
            <a:ext cx="10874324" cy="1233095"/>
          </a:xfrm>
          <a:prstGeom prst="rect">
            <a:avLst/>
          </a:prstGeom>
          <a:noFill/>
        </p:spPr>
        <p:txBody>
          <a:bodyPr wrap="square" rtlCol="0">
            <a:noAutofit/>
          </a:bodyPr>
          <a:lstStyle/>
          <a:p>
            <a:pPr>
              <a:lnSpc>
                <a:spcPct val="175000"/>
              </a:lnSpc>
            </a:pPr>
            <a:r>
              <a:rPr lang="en-US" sz="2200" dirty="0"/>
              <a:t>1400 Crystal Drive | 10</a:t>
            </a:r>
            <a:r>
              <a:rPr lang="en-US" sz="2200" baseline="30000" dirty="0"/>
              <a:t>th</a:t>
            </a:r>
            <a:r>
              <a:rPr lang="en-US" sz="2200" dirty="0"/>
              <a:t> Floor | Arlington, VA 22202 |   202.403.5000</a:t>
            </a:r>
          </a:p>
        </p:txBody>
      </p:sp>
      <p:sp>
        <p:nvSpPr>
          <p:cNvPr id="3" name="Slide Number Placeholder 2">
            <a:extLst>
              <a:ext uri="{FF2B5EF4-FFF2-40B4-BE49-F238E27FC236}">
                <a16:creationId xmlns:a16="http://schemas.microsoft.com/office/drawing/2014/main" id="{C44B1A71-6E75-4D6A-80EB-C317D68B1925}"/>
              </a:ext>
            </a:extLst>
          </p:cNvPr>
          <p:cNvSpPr>
            <a:spLocks noGrp="1"/>
          </p:cNvSpPr>
          <p:nvPr>
            <p:ph type="sldNum" sz="quarter" idx="17"/>
          </p:nvPr>
        </p:nvSpPr>
        <p:spPr/>
        <p:txBody>
          <a:bodyPr/>
          <a:lstStyle/>
          <a:p>
            <a:fld id="{99A20822-4A49-4D36-86E3-300BA48D3F00}" type="slidenum">
              <a:rPr lang="en-US" smtClean="0"/>
              <a:pPr/>
              <a:t>‹#›</a:t>
            </a:fld>
            <a:endParaRPr lang="en-US" dirty="0"/>
          </a:p>
        </p:txBody>
      </p:sp>
      <p:sp>
        <p:nvSpPr>
          <p:cNvPr id="2" name="Title 1">
            <a:extLst>
              <a:ext uri="{FF2B5EF4-FFF2-40B4-BE49-F238E27FC236}">
                <a16:creationId xmlns:a16="http://schemas.microsoft.com/office/drawing/2014/main" id="{03A44994-3AA1-4E55-BEB7-812C28CC76E7}"/>
              </a:ext>
            </a:extLst>
          </p:cNvPr>
          <p:cNvSpPr>
            <a:spLocks noGrp="1"/>
          </p:cNvSpPr>
          <p:nvPr>
            <p:ph type="title" hasCustomPrompt="1"/>
          </p:nvPr>
        </p:nvSpPr>
        <p:spPr>
          <a:xfrm>
            <a:off x="48414" y="-400050"/>
            <a:ext cx="1041830" cy="175260"/>
          </a:xfrm>
        </p:spPr>
        <p:txBody>
          <a:bodyPr>
            <a:normAutofit/>
          </a:bodyPr>
          <a:lstStyle>
            <a:lvl1pPr>
              <a:defRPr sz="1000">
                <a:solidFill>
                  <a:srgbClr val="E6E6E6"/>
                </a:solidFill>
              </a:defRPr>
            </a:lvl1pPr>
          </a:lstStyle>
          <a:p>
            <a:r>
              <a:rPr lang="en-US"/>
              <a:t>Closing Slide</a:t>
            </a:r>
          </a:p>
        </p:txBody>
      </p:sp>
      <p:sp>
        <p:nvSpPr>
          <p:cNvPr id="7" name="TextBox 6">
            <a:extLst>
              <a:ext uri="{FF2B5EF4-FFF2-40B4-BE49-F238E27FC236}">
                <a16:creationId xmlns:a16="http://schemas.microsoft.com/office/drawing/2014/main" id="{26B4CD26-5B1F-47B5-B13C-A2ED653161B6}"/>
              </a:ext>
            </a:extLst>
          </p:cNvPr>
          <p:cNvSpPr txBox="1"/>
          <p:nvPr userDrawn="1"/>
        </p:nvSpPr>
        <p:spPr>
          <a:xfrm>
            <a:off x="1090244" y="3594294"/>
            <a:ext cx="10234246" cy="2378280"/>
          </a:xfrm>
          <a:prstGeom prst="rect">
            <a:avLst/>
          </a:prstGeom>
          <a:noFill/>
        </p:spPr>
        <p:txBody>
          <a:bodyPr wrap="square" rtlCol="0">
            <a:noAutofit/>
          </a:bodyPr>
          <a:lstStyle/>
          <a:p>
            <a:pPr>
              <a:lnSpc>
                <a:spcPct val="175000"/>
              </a:lnSpc>
            </a:pPr>
            <a:r>
              <a:rPr lang="en-US" sz="2200" dirty="0"/>
              <a:t>www.intensiveintervention.org</a:t>
            </a:r>
          </a:p>
          <a:p>
            <a:pPr>
              <a:lnSpc>
                <a:spcPct val="175000"/>
              </a:lnSpc>
            </a:pPr>
            <a:r>
              <a:rPr lang="en-US" sz="2200" dirty="0"/>
              <a:t>ncii@air.org</a:t>
            </a:r>
          </a:p>
          <a:p>
            <a:pPr>
              <a:lnSpc>
                <a:spcPct val="175000"/>
              </a:lnSpc>
            </a:pPr>
            <a:r>
              <a:rPr lang="en-US" sz="2200" dirty="0"/>
              <a:t>https://twitter.com/TheNCII https://www.youtube.com/channel/UC6W2pma8TiSZvY_GWROkTLA</a:t>
            </a:r>
          </a:p>
        </p:txBody>
      </p:sp>
    </p:spTree>
    <p:extLst>
      <p:ext uri="{BB962C8B-B14F-4D97-AF65-F5344CB8AC3E}">
        <p14:creationId xmlns:p14="http://schemas.microsoft.com/office/powerpoint/2010/main" val="40083637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ntact">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2" name="Title 1"/>
          <p:cNvSpPr>
            <a:spLocks noGrp="1"/>
          </p:cNvSpPr>
          <p:nvPr>
            <p:ph type="title" hasCustomPrompt="1"/>
          </p:nvPr>
        </p:nvSpPr>
        <p:spPr>
          <a:xfrm>
            <a:off x="2569627" y="1730759"/>
            <a:ext cx="8558784" cy="353687"/>
          </a:xfrm>
        </p:spPr>
        <p:txBody>
          <a:bodyPr anchor="b" anchorCtr="0">
            <a:noAutofit/>
          </a:bodyPr>
          <a:lstStyle>
            <a:lvl1pPr algn="l">
              <a:lnSpc>
                <a:spcPct val="114000"/>
              </a:lnSpc>
              <a:defRPr lang="en-US" sz="2200" b="1" i="0" kern="1200" cap="none" spc="0" baseline="0" dirty="0">
                <a:solidFill>
                  <a:schemeClr val="bg1"/>
                </a:solidFill>
                <a:latin typeface="+mn-lt"/>
                <a:ea typeface="Calibri"/>
                <a:cs typeface="Calibri"/>
              </a:defRPr>
            </a:lvl1pPr>
          </a:lstStyle>
          <a:p>
            <a:r>
              <a:rPr lang="en-US"/>
              <a:t>Presenter’s Name</a:t>
            </a:r>
          </a:p>
        </p:txBody>
      </p:sp>
      <p:sp>
        <p:nvSpPr>
          <p:cNvPr id="40" name="Contact Information"/>
          <p:cNvSpPr>
            <a:spLocks noGrp="1"/>
          </p:cNvSpPr>
          <p:nvPr userDrawn="1">
            <p:ph type="body" sz="quarter" idx="11" hasCustomPrompt="1"/>
          </p:nvPr>
        </p:nvSpPr>
        <p:spPr>
          <a:xfrm>
            <a:off x="2569627" y="2126874"/>
            <a:ext cx="8556522" cy="1231786"/>
          </a:xfrm>
        </p:spPr>
        <p:txBody>
          <a:bodyPr>
            <a:noAutofit/>
          </a:bodyPr>
          <a:lstStyle>
            <a:lvl1pPr marL="0" indent="0" algn="l">
              <a:lnSpc>
                <a:spcPct val="125000"/>
              </a:lnSpc>
              <a:spcBef>
                <a:spcPts val="0"/>
              </a:spcBef>
              <a:buNone/>
              <a:defRPr sz="2200" cap="none" spc="0" baseline="0">
                <a:solidFill>
                  <a:schemeClr val="bg1"/>
                </a:solidFill>
              </a:defRPr>
            </a:lvl1pPr>
          </a:lstStyle>
          <a:p>
            <a:r>
              <a:rPr lang="en-US"/>
              <a:t>Presenter’s Job Title</a:t>
            </a:r>
          </a:p>
          <a:p>
            <a:r>
              <a:rPr lang="en-US"/>
              <a:t>###.###.####</a:t>
            </a:r>
          </a:p>
          <a:p>
            <a:r>
              <a:rPr lang="en-US"/>
              <a:t>email.address@air.org</a:t>
            </a:r>
          </a:p>
        </p:txBody>
      </p:sp>
      <p:sp>
        <p:nvSpPr>
          <p:cNvPr id="4" name="Picture Placeholder 3">
            <a:extLst>
              <a:ext uri="{FF2B5EF4-FFF2-40B4-BE49-F238E27FC236}">
                <a16:creationId xmlns:a16="http://schemas.microsoft.com/office/drawing/2014/main" id="{3F9F50D9-2722-4E60-953E-F54EF5398C4D}"/>
              </a:ext>
            </a:extLst>
          </p:cNvPr>
          <p:cNvSpPr>
            <a:spLocks noGrp="1"/>
          </p:cNvSpPr>
          <p:nvPr>
            <p:ph type="pic" sz="quarter" idx="12" hasCustomPrompt="1"/>
          </p:nvPr>
        </p:nvSpPr>
        <p:spPr>
          <a:xfrm>
            <a:off x="1202788" y="1787031"/>
            <a:ext cx="1143000" cy="1143000"/>
          </a:xfrm>
          <a:solidFill>
            <a:schemeClr val="bg1"/>
          </a:solidFill>
        </p:spPr>
        <p:txBody>
          <a:bodyPr anchor="t" anchorCtr="1">
            <a:normAutofit/>
          </a:bodyPr>
          <a:lstStyle>
            <a:lvl1pPr marL="0" indent="0" algn="ctr">
              <a:buNone/>
              <a:defRPr sz="1000"/>
            </a:lvl1pPr>
          </a:lstStyle>
          <a:p>
            <a:r>
              <a:rPr lang="en-US" dirty="0"/>
              <a:t>Click icon below to insert photo</a:t>
            </a:r>
          </a:p>
        </p:txBody>
      </p:sp>
      <p:sp>
        <p:nvSpPr>
          <p:cNvPr id="6" name="TextBox 5">
            <a:extLst>
              <a:ext uri="{FF2B5EF4-FFF2-40B4-BE49-F238E27FC236}">
                <a16:creationId xmlns:a16="http://schemas.microsoft.com/office/drawing/2014/main" id="{EDEECBFC-F2AC-4A7D-A4BD-311B33EDDE65}"/>
              </a:ext>
            </a:extLst>
          </p:cNvPr>
          <p:cNvSpPr txBox="1"/>
          <p:nvPr userDrawn="1"/>
        </p:nvSpPr>
        <p:spPr>
          <a:xfrm>
            <a:off x="1090244" y="3594294"/>
            <a:ext cx="10234246" cy="2378280"/>
          </a:xfrm>
          <a:prstGeom prst="rect">
            <a:avLst/>
          </a:prstGeom>
          <a:noFill/>
        </p:spPr>
        <p:txBody>
          <a:bodyPr wrap="square" rtlCol="0">
            <a:noAutofit/>
          </a:bodyPr>
          <a:lstStyle/>
          <a:p>
            <a:pPr>
              <a:lnSpc>
                <a:spcPct val="175000"/>
              </a:lnSpc>
            </a:pPr>
            <a:r>
              <a:rPr lang="en-US" sz="2200" dirty="0"/>
              <a:t>www.intensiveintervention.org</a:t>
            </a:r>
          </a:p>
          <a:p>
            <a:pPr>
              <a:lnSpc>
                <a:spcPct val="175000"/>
              </a:lnSpc>
            </a:pPr>
            <a:r>
              <a:rPr lang="en-US" sz="2200" dirty="0"/>
              <a:t>ncii@air.org</a:t>
            </a:r>
          </a:p>
          <a:p>
            <a:pPr>
              <a:lnSpc>
                <a:spcPct val="175000"/>
              </a:lnSpc>
            </a:pPr>
            <a:r>
              <a:rPr lang="en-US" sz="2200" dirty="0"/>
              <a:t>https://twitter.com/TheNCII https://www.youtube.com/channel/UC6W2pma8TiSZvY_GWROkTLA</a:t>
            </a:r>
          </a:p>
        </p:txBody>
      </p:sp>
      <p:sp>
        <p:nvSpPr>
          <p:cNvPr id="11" name="TextBox 10">
            <a:extLst>
              <a:ext uri="{FF2B5EF4-FFF2-40B4-BE49-F238E27FC236}">
                <a16:creationId xmlns:a16="http://schemas.microsoft.com/office/drawing/2014/main" id="{810334FC-84F6-4046-90B7-24ADEB3883A5}"/>
              </a:ext>
            </a:extLst>
          </p:cNvPr>
          <p:cNvSpPr txBox="1"/>
          <p:nvPr userDrawn="1"/>
        </p:nvSpPr>
        <p:spPr>
          <a:xfrm>
            <a:off x="626015" y="6035967"/>
            <a:ext cx="8923599" cy="600870"/>
          </a:xfrm>
          <a:prstGeom prst="rect">
            <a:avLst/>
          </a:prstGeom>
          <a:noFill/>
        </p:spPr>
        <p:txBody>
          <a:bodyPr wrap="square" rtlCol="0">
            <a:noAutofit/>
          </a:bodyPr>
          <a:lstStyle/>
          <a:p>
            <a:pPr>
              <a:lnSpc>
                <a:spcPct val="175000"/>
              </a:lnSpc>
            </a:pPr>
            <a:r>
              <a:rPr lang="en-US" sz="2200" dirty="0"/>
              <a:t>1400 Crystal Drive | 10</a:t>
            </a:r>
            <a:r>
              <a:rPr lang="en-US" sz="2200" baseline="30000" dirty="0"/>
              <a:t>th</a:t>
            </a:r>
            <a:r>
              <a:rPr lang="en-US" sz="2200" dirty="0"/>
              <a:t> Floor | Arlington, VA 22202 |   202.403.5000</a:t>
            </a:r>
          </a:p>
        </p:txBody>
      </p:sp>
      <p:sp>
        <p:nvSpPr>
          <p:cNvPr id="5" name="Slide Number Placeholder 4">
            <a:extLst>
              <a:ext uri="{FF2B5EF4-FFF2-40B4-BE49-F238E27FC236}">
                <a16:creationId xmlns:a16="http://schemas.microsoft.com/office/drawing/2014/main" id="{843BDDF8-CAD2-4BC2-8AE7-FB0485C3210B}"/>
              </a:ext>
            </a:extLst>
          </p:cNvPr>
          <p:cNvSpPr>
            <a:spLocks noGrp="1"/>
          </p:cNvSpPr>
          <p:nvPr>
            <p:ph type="sldNum" sz="quarter" idx="14"/>
          </p:nvPr>
        </p:nvSpPr>
        <p:spPr/>
        <p:txBody>
          <a:body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40852878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Black Divider">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8489284"/>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Heavy">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371600"/>
            <a:ext cx="11338560" cy="434340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1600" baseline="0"/>
            </a:lvl1pPr>
            <a:lvl2pPr marL="228600" indent="-228600">
              <a:lnSpc>
                <a:spcPct val="105000"/>
              </a:lnSpc>
              <a:spcBef>
                <a:spcPts val="600"/>
              </a:spcBef>
              <a:buFont typeface="Wingdings" panose="05000000000000000000" pitchFamily="2" charset="2"/>
              <a:buChar char="§"/>
              <a:defRPr sz="1600"/>
            </a:lvl2pPr>
            <a:lvl3pPr marL="457200" indent="-228600">
              <a:lnSpc>
                <a:spcPct val="105000"/>
              </a:lnSpc>
              <a:spcBef>
                <a:spcPts val="600"/>
              </a:spcBef>
              <a:buFont typeface="Arial" panose="020B0604020202020204" pitchFamily="34" charset="0"/>
              <a:buChar char="•"/>
              <a:defRPr sz="1600"/>
            </a:lvl3pPr>
            <a:lvl4pPr marL="685800" indent="-228600">
              <a:lnSpc>
                <a:spcPct val="105000"/>
              </a:lnSpc>
              <a:spcBef>
                <a:spcPts val="600"/>
              </a:spcBef>
              <a:buFont typeface="Arial" panose="020B0604020202020204" pitchFamily="34" charset="0"/>
              <a:buChar char="–"/>
              <a:defRPr sz="1600"/>
            </a:lvl4pPr>
            <a:lvl5pPr marL="914400" indent="-228600">
              <a:lnSpc>
                <a:spcPct val="105000"/>
              </a:lnSpc>
              <a:spcBef>
                <a:spcPts val="600"/>
              </a:spcBef>
              <a:buSzPct val="110000"/>
              <a:buFont typeface="Arial" panose="020B0604020202020204" pitchFamily="34" charset="0"/>
              <a:buChar char="»"/>
              <a:defRPr sz="1600"/>
            </a:lvl5pPr>
            <a:lvl6pPr marL="1143000" indent="-228600">
              <a:lnSpc>
                <a:spcPct val="105000"/>
              </a:lnSpc>
              <a:spcBef>
                <a:spcPts val="600"/>
              </a:spcBef>
              <a:buClr>
                <a:schemeClr val="accent1"/>
              </a:buClr>
              <a:buFont typeface="Calibri" panose="020F0502020204030204" pitchFamily="34" charset="0"/>
              <a:buChar char="›"/>
              <a:defRPr sz="1600"/>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Text size for all levels is 16 points. The first text level has no bullet. Use Increase List Level and Decrease List Level icons in the Paragraph group on the Home tab to move between first level (no bullet) and second level (square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8" name="Source Placeholder"/>
          <p:cNvSpPr>
            <a:spLocks noGrp="1"/>
          </p:cNvSpPr>
          <p:nvPr>
            <p:ph type="body" sz="quarter" idx="13" hasCustomPrompt="1"/>
          </p:nvPr>
        </p:nvSpPr>
        <p:spPr>
          <a:xfrm>
            <a:off x="457200" y="5751576"/>
            <a:ext cx="11338560"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dirty="0"/>
          </a:p>
        </p:txBody>
      </p:sp>
    </p:spTree>
    <p:extLst>
      <p:ext uri="{BB962C8B-B14F-4D97-AF65-F5344CB8AC3E}">
        <p14:creationId xmlns:p14="http://schemas.microsoft.com/office/powerpoint/2010/main" val="9724046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p:spTree>
      <p:nvGrpSpPr>
        <p:cNvPr id="1" name=""/>
        <p:cNvGrpSpPr/>
        <p:nvPr/>
      </p:nvGrpSpPr>
      <p:grpSpPr>
        <a:xfrm>
          <a:off x="0" y="0"/>
          <a:ext cx="0" cy="0"/>
          <a:chOff x="0" y="0"/>
          <a:chExt cx="0" cy="0"/>
        </a:xfrm>
      </p:grpSpPr>
      <p:sp>
        <p:nvSpPr>
          <p:cNvPr id="2" name="Title 1"/>
          <p:cNvSpPr>
            <a:spLocks noGrp="1"/>
          </p:cNvSpPr>
          <p:nvPr>
            <p:ph type="title"/>
          </p:nvPr>
        </p:nvSpPr>
        <p:spPr>
          <a:xfrm>
            <a:off x="911749" y="905710"/>
            <a:ext cx="10971217" cy="178510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a:xfrm>
            <a:off x="8559799" y="6766376"/>
            <a:ext cx="3323167" cy="123111"/>
          </a:xfrm>
        </p:spPr>
        <p:txBody>
          <a:bodyPr/>
          <a:lstStyle>
            <a:lvl1pPr>
              <a:defRPr>
                <a:solidFill>
                  <a:schemeClr val="tx2">
                    <a:lumMod val="75000"/>
                  </a:schemeClr>
                </a:solidFill>
              </a:defRPr>
            </a:lvl1pPr>
          </a:lstStyle>
          <a:p>
            <a:endParaRPr lang="en-US" dirty="0">
              <a:solidFill>
                <a:srgbClr val="2F68A4">
                  <a:lumMod val="75000"/>
                </a:srgbClr>
              </a:solidFill>
            </a:endParaRPr>
          </a:p>
        </p:txBody>
      </p:sp>
      <p:sp>
        <p:nvSpPr>
          <p:cNvPr id="4" name="Footer Placeholder 3"/>
          <p:cNvSpPr>
            <a:spLocks noGrp="1"/>
          </p:cNvSpPr>
          <p:nvPr>
            <p:ph type="ftr" sz="quarter" idx="11"/>
          </p:nvPr>
        </p:nvSpPr>
        <p:spPr>
          <a:xfrm>
            <a:off x="7104454" y="6656743"/>
            <a:ext cx="4778513" cy="107722"/>
          </a:xfrm>
        </p:spPr>
        <p:txBody>
          <a:bodyPr/>
          <a:lstStyle>
            <a:lvl1pPr>
              <a:defRPr sz="700"/>
            </a:lvl1pPr>
          </a:lstStyle>
          <a:p>
            <a:endParaRPr lang="en-US" dirty="0">
              <a:solidFill>
                <a:prstClr val="black">
                  <a:tint val="75000"/>
                </a:prstClr>
              </a:solidFill>
            </a:endParaRPr>
          </a:p>
        </p:txBody>
      </p:sp>
      <p:sp>
        <p:nvSpPr>
          <p:cNvPr id="6" name="Text Placeholder 5"/>
          <p:cNvSpPr>
            <a:spLocks noGrp="1"/>
          </p:cNvSpPr>
          <p:nvPr>
            <p:ph type="body" sz="quarter" idx="12"/>
          </p:nvPr>
        </p:nvSpPr>
        <p:spPr>
          <a:xfrm>
            <a:off x="916518" y="2938999"/>
            <a:ext cx="10966449" cy="2486835"/>
          </a:xfrm>
        </p:spPr>
        <p:txBody>
          <a:bodyPr/>
          <a:lstStyle>
            <a:lvl1pPr>
              <a:defRPr>
                <a:solidFill>
                  <a:schemeClr val="bg1">
                    <a:lumMod val="75000"/>
                  </a:schemeClr>
                </a:solidFill>
              </a:defRPr>
            </a:lvl1pPr>
            <a:lvl2pPr>
              <a:defRPr sz="2400">
                <a:solidFill>
                  <a:schemeClr val="bg1"/>
                </a:solidFill>
              </a:defRPr>
            </a:lvl2pPr>
            <a:lvl3pPr>
              <a:defRPr sz="2000">
                <a:solidFill>
                  <a:schemeClr val="bg1"/>
                </a:solidFill>
              </a:defRPr>
            </a:lvl3pPr>
            <a:lvl4pPr marL="0" indent="0">
              <a:defRPr sz="1600">
                <a:solidFill>
                  <a:schemeClr val="bg1"/>
                </a:solidFill>
              </a:defRPr>
            </a:lvl4pPr>
          </a:lstStyle>
          <a:p>
            <a:pPr lvl="0"/>
            <a:r>
              <a:rPr lang="en-US" dirty="0"/>
              <a:t>Click to edit Master text styles</a:t>
            </a:r>
          </a:p>
          <a:p>
            <a:pPr lvl="1"/>
            <a:endParaRPr lang="en-US" dirty="0"/>
          </a:p>
          <a:p>
            <a:pPr lvl="1"/>
            <a:endParaRPr lang="en-US" dirty="0"/>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4741888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916702" y="2055813"/>
            <a:ext cx="10966265"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2" name="Title 1"/>
          <p:cNvSpPr>
            <a:spLocks noGrp="1"/>
          </p:cNvSpPr>
          <p:nvPr>
            <p:ph type="title"/>
          </p:nvPr>
        </p:nvSpPr>
        <p:spPr/>
        <p:txBody>
          <a:bodyPr/>
          <a:lstStyle/>
          <a:p>
            <a:r>
              <a:rPr lang="en-US" dirty="0"/>
              <a:t>Click to edit Master title style</a:t>
            </a:r>
          </a:p>
        </p:txBody>
      </p:sp>
      <p:sp>
        <p:nvSpPr>
          <p:cNvPr id="5" name="Slide Number Placeholder 3"/>
          <p:cNvSpPr>
            <a:spLocks noGrp="1"/>
          </p:cNvSpPr>
          <p:nvPr>
            <p:ph type="sldNum" sz="quarter" idx="10"/>
          </p:nvPr>
        </p:nvSpPr>
        <p:spPr bwMode="gray">
          <a:xfrm>
            <a:off x="11725873" y="6507316"/>
            <a:ext cx="157094" cy="153888"/>
          </a:xfrm>
        </p:spPr>
        <p:txBody>
          <a:bodyPr wrap="none" anchor="b" anchorCtr="0"/>
          <a:lstStyle/>
          <a:p>
            <a:pPr algn="r"/>
            <a:fld id="{F3477EC8-074D-41C4-94AE-E9EA7CEEA348}" type="slidenum">
              <a:rPr>
                <a:solidFill>
                  <a:srgbClr val="FFFFFF">
                    <a:lumMod val="75000"/>
                  </a:srgbClr>
                </a:solidFill>
              </a:rPr>
              <a:pPr algn="r"/>
              <a:t>‹#›</a:t>
            </a:fld>
            <a:endParaRPr dirty="0">
              <a:solidFill>
                <a:srgbClr val="FFFFFF">
                  <a:lumMod val="75000"/>
                </a:srgbClr>
              </a:solidFill>
            </a:endParaRPr>
          </a:p>
        </p:txBody>
      </p:sp>
    </p:spTree>
    <p:extLst>
      <p:ext uri="{BB962C8B-B14F-4D97-AF65-F5344CB8AC3E}">
        <p14:creationId xmlns:p14="http://schemas.microsoft.com/office/powerpoint/2010/main" val="32420193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FEF6F-9DFA-484C-A2D4-FD016655C4A1}"/>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52FB41E6-273B-1745-AE2B-93E009099880}"/>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0CB7E1D0-C6E2-0947-8787-02C0D9BA980A}"/>
              </a:ext>
            </a:extLst>
          </p:cNvPr>
          <p:cNvSpPr>
            <a:spLocks noGrp="1"/>
          </p:cNvSpPr>
          <p:nvPr>
            <p:ph type="sldNum" sz="quarter" idx="11"/>
          </p:nvPr>
        </p:nvSpPr>
        <p:spPr/>
        <p:txBody>
          <a:body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36211567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Org Chart">
    <p:spTree>
      <p:nvGrpSpPr>
        <p:cNvPr id="1" name=""/>
        <p:cNvGrpSpPr/>
        <p:nvPr/>
      </p:nvGrpSpPr>
      <p:grpSpPr>
        <a:xfrm>
          <a:off x="0" y="0"/>
          <a:ext cx="0" cy="0"/>
          <a:chOff x="0" y="0"/>
          <a:chExt cx="0" cy="0"/>
        </a:xfrm>
      </p:grpSpPr>
      <p:sp>
        <p:nvSpPr>
          <p:cNvPr id="4" name="SmartArt Placeholder 3"/>
          <p:cNvSpPr>
            <a:spLocks noGrp="1"/>
          </p:cNvSpPr>
          <p:nvPr>
            <p:ph type="dgm" sz="quarter" idx="10"/>
          </p:nvPr>
        </p:nvSpPr>
        <p:spPr>
          <a:xfrm>
            <a:off x="163713" y="747423"/>
            <a:ext cx="11873947" cy="5096787"/>
          </a:xfrm>
        </p:spPr>
        <p:txBody>
          <a:bodyPr/>
          <a:lstStyle/>
          <a:p>
            <a:r>
              <a:rPr lang="en-US" dirty="0"/>
              <a:t>Click icon to add SmartArt graphic</a:t>
            </a:r>
          </a:p>
        </p:txBody>
      </p:sp>
      <p:sp>
        <p:nvSpPr>
          <p:cNvPr id="2" name="Slide Number Placeholder 1"/>
          <p:cNvSpPr>
            <a:spLocks noGrp="1"/>
          </p:cNvSpPr>
          <p:nvPr>
            <p:ph type="sldNum" sz="quarter" idx="11"/>
          </p:nvPr>
        </p:nvSpPr>
        <p:spPr/>
        <p:txBody>
          <a:bodyPr/>
          <a:lstStyle/>
          <a:p>
            <a:pPr algn="r"/>
            <a:fld id="{F3477EC8-074D-41C4-94AE-E9EA7CEEA348}" type="slidenum">
              <a:rPr lang="en-US" smtClean="0"/>
              <a:pPr algn="r"/>
              <a:t>‹#›</a:t>
            </a:fld>
            <a:endParaRPr lang="en-US" dirty="0"/>
          </a:p>
        </p:txBody>
      </p:sp>
      <p:sp>
        <p:nvSpPr>
          <p:cNvPr id="3" name="Title 2"/>
          <p:cNvSpPr>
            <a:spLocks noGrp="1"/>
          </p:cNvSpPr>
          <p:nvPr>
            <p:ph type="title"/>
          </p:nvPr>
        </p:nvSpPr>
        <p:spPr>
          <a:xfrm>
            <a:off x="163183" y="314394"/>
            <a:ext cx="11875008" cy="361468"/>
          </a:xfrm>
        </p:spPr>
        <p:txBody>
          <a:bodyPr>
            <a:normAutofit/>
          </a:bodyPr>
          <a:lstStyle>
            <a:lvl1pPr algn="ctr">
              <a:defRPr sz="2200" b="1"/>
            </a:lvl1pPr>
          </a:lstStyle>
          <a:p>
            <a:r>
              <a:rPr lang="en-US"/>
              <a:t>Click to edit Master title style</a:t>
            </a:r>
            <a:endParaRPr lang="en-US" dirty="0"/>
          </a:p>
        </p:txBody>
      </p:sp>
    </p:spTree>
    <p:extLst>
      <p:ext uri="{BB962C8B-B14F-4D97-AF65-F5344CB8AC3E}">
        <p14:creationId xmlns:p14="http://schemas.microsoft.com/office/powerpoint/2010/main" val="22652387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ext no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916518" y="2055814"/>
            <a:ext cx="10966449" cy="3732737"/>
          </a:xfrm>
        </p:spPr>
        <p:txBody>
          <a:bodyPr/>
          <a:lstStyle>
            <a:lvl1pPr marL="0" indent="0">
              <a:buNone/>
              <a:defRPr>
                <a:solidFill>
                  <a:schemeClr val="tx2">
                    <a:lumMod val="75000"/>
                  </a:schemeClr>
                </a:solidFill>
                <a:latin typeface="+mn-lt"/>
                <a:cs typeface="Franklin Gothic Book" pitchFamily="34" charset="0"/>
              </a:defRPr>
            </a:lvl1pPr>
            <a:lvl2pPr marL="230188" indent="-230188">
              <a:buFont typeface="Arial" pitchFamily="34" charset="0"/>
              <a:buChar char="•"/>
              <a:defRPr>
                <a:solidFill>
                  <a:schemeClr val="tx2">
                    <a:lumMod val="75000"/>
                  </a:schemeClr>
                </a:solidFill>
                <a:latin typeface="+mn-lt"/>
              </a:defRPr>
            </a:lvl2pPr>
            <a:lvl3pPr marL="465138" indent="-228600">
              <a:defRPr>
                <a:solidFill>
                  <a:schemeClr val="tx2">
                    <a:lumMod val="75000"/>
                  </a:schemeClr>
                </a:solidFill>
                <a:latin typeface="+mn-lt"/>
              </a:defRPr>
            </a:lvl3pPr>
            <a:lvl4pPr marL="685800" indent="-228600">
              <a:defRPr>
                <a:solidFill>
                  <a:schemeClr val="tx2">
                    <a:lumMod val="75000"/>
                  </a:schemeClr>
                </a:solidFill>
                <a:latin typeface="+mn-lt"/>
              </a:defRPr>
            </a:lvl4pPr>
            <a:lvl5pPr marL="912813" indent="-228600">
              <a:defRPr>
                <a:solidFill>
                  <a:schemeClr val="tx2">
                    <a:lumMod val="75000"/>
                  </a:schemeClr>
                </a:solidFill>
                <a:latin typeface="+mn-lt"/>
              </a:defRPr>
            </a:lvl5pPr>
            <a:lvl6pPr marL="1146175" indent="-228600">
              <a:defRPr>
                <a:solidFill>
                  <a:schemeClr val="tx2">
                    <a:lumMod val="75000"/>
                  </a:schemeClr>
                </a:solidFill>
                <a:latin typeface="+mn-lt"/>
              </a:defRPr>
            </a:lvl6pPr>
            <a:lvl7pPr marL="1374775" indent="-228600">
              <a:defRPr>
                <a:solidFill>
                  <a:schemeClr val="tx2">
                    <a:lumMod val="75000"/>
                  </a:schemeClr>
                </a:solidFill>
                <a:latin typeface="+mn-lt"/>
              </a:defRPr>
            </a:lvl7pPr>
            <a:lvl8pPr marL="1600200" indent="-228600">
              <a:defRPr>
                <a:solidFill>
                  <a:schemeClr val="tx2">
                    <a:lumMod val="75000"/>
                  </a:schemeClr>
                </a:solidFill>
                <a:latin typeface="+mn-lt"/>
              </a:defRPr>
            </a:lvl8pPr>
            <a:lvl9pPr marL="1827213" indent="-228600">
              <a:defRPr>
                <a:solidFill>
                  <a:schemeClr val="tx2">
                    <a:lumMod val="75000"/>
                  </a:schemeClr>
                </a:solidFill>
                <a:latin typeface="+mn-lt"/>
              </a:defRPr>
            </a:lvl9pPr>
          </a:lstStyle>
          <a:p>
            <a:pPr lvl="0"/>
            <a:r>
              <a:rPr lang="en-US" dirty="0"/>
              <a:t>Click to edit Master text</a:t>
            </a:r>
          </a:p>
          <a:p>
            <a:pPr lvl="1"/>
            <a:r>
              <a:rPr lang="en-US" dirty="0"/>
              <a:t> </a:t>
            </a:r>
          </a:p>
          <a:p>
            <a:pPr lvl="2"/>
            <a:r>
              <a:rPr lang="en-US" dirty="0"/>
              <a:t> </a:t>
            </a:r>
          </a:p>
          <a:p>
            <a:pPr lvl="3"/>
            <a:r>
              <a:rPr lang="en-US" dirty="0"/>
              <a:t> </a:t>
            </a:r>
          </a:p>
          <a:p>
            <a:pPr lvl="4"/>
            <a:r>
              <a:rPr lang="en-US" dirty="0"/>
              <a:t> </a:t>
            </a:r>
          </a:p>
          <a:p>
            <a:pPr lvl="5"/>
            <a:r>
              <a:rPr lang="en-US" dirty="0"/>
              <a:t> </a:t>
            </a:r>
          </a:p>
          <a:p>
            <a:pPr lvl="6"/>
            <a:r>
              <a:rPr lang="en-US" dirty="0"/>
              <a:t> </a:t>
            </a:r>
          </a:p>
          <a:p>
            <a:pPr lvl="7"/>
            <a:r>
              <a:rPr lang="en-US" dirty="0"/>
              <a:t> </a:t>
            </a:r>
          </a:p>
          <a:p>
            <a:pPr lvl="8"/>
            <a:r>
              <a:rPr lang="en-US" dirty="0"/>
              <a:t> </a:t>
            </a:r>
          </a:p>
        </p:txBody>
      </p:sp>
      <p:sp>
        <p:nvSpPr>
          <p:cNvPr id="2" name="Title 1"/>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0"/>
          </p:nvPr>
        </p:nvSpPr>
        <p:spPr bwMode="gray">
          <a:xfrm>
            <a:off x="11725873" y="6507316"/>
            <a:ext cx="157094" cy="153888"/>
          </a:xfrm>
        </p:spPr>
        <p:txBody>
          <a:bodyPr wrap="none" anchor="b" anchorCtr="0"/>
          <a:lstStyle/>
          <a:p>
            <a:pPr algn="r"/>
            <a:fld id="{F3477EC8-074D-41C4-94AE-E9EA7CEEA348}" type="slidenum">
              <a:rPr>
                <a:solidFill>
                  <a:srgbClr val="FFFFFF">
                    <a:lumMod val="75000"/>
                  </a:srgbClr>
                </a:solidFill>
              </a:rPr>
              <a:pPr algn="r"/>
              <a:t>‹#›</a:t>
            </a:fld>
            <a:endParaRPr dirty="0">
              <a:solidFill>
                <a:srgbClr val="FFFFFF">
                  <a:lumMod val="75000"/>
                </a:srgbClr>
              </a:solidFill>
            </a:endParaRPr>
          </a:p>
        </p:txBody>
      </p:sp>
    </p:spTree>
    <p:extLst>
      <p:ext uri="{BB962C8B-B14F-4D97-AF65-F5344CB8AC3E}">
        <p14:creationId xmlns:p14="http://schemas.microsoft.com/office/powerpoint/2010/main" val="17908406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Divider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atin typeface="+mn-lt"/>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p:txBody>
      </p:sp>
      <p:sp>
        <p:nvSpPr>
          <p:cNvPr id="6" name="Slide Number Placeholder 5"/>
          <p:cNvSpPr>
            <a:spLocks noGrp="1"/>
          </p:cNvSpPr>
          <p:nvPr>
            <p:ph type="sldNum" sz="quarter" idx="12"/>
          </p:nvPr>
        </p:nvSpPr>
        <p:spPr>
          <a:xfrm>
            <a:off x="11725872" y="6507316"/>
            <a:ext cx="157094" cy="153888"/>
          </a:xfrm>
        </p:spPr>
        <p:txBody>
          <a:bodyPr wrap="none"/>
          <a:lstStyle>
            <a:lvl1pPr>
              <a:defRPr sz="1000"/>
            </a:lvl1pPr>
          </a:lstStyle>
          <a:p>
            <a:fld id="{A1A8B8B9-B651-4439-A868-E8F04EF81465}" type="slidenum">
              <a:rPr lang="en-US" smtClean="0">
                <a:solidFill>
                  <a:srgbClr val="1F497D">
                    <a:lumMod val="75000"/>
                  </a:srgbClr>
                </a:solidFill>
              </a:rPr>
              <a:pPr/>
              <a:t>‹#›</a:t>
            </a:fld>
            <a:endParaRPr lang="en-US" dirty="0">
              <a:solidFill>
                <a:srgbClr val="1F497D">
                  <a:lumMod val="75000"/>
                </a:srgbClr>
              </a:solidFill>
            </a:endParaRPr>
          </a:p>
        </p:txBody>
      </p:sp>
    </p:spTree>
    <p:extLst>
      <p:ext uri="{BB962C8B-B14F-4D97-AF65-F5344CB8AC3E}">
        <p14:creationId xmlns:p14="http://schemas.microsoft.com/office/powerpoint/2010/main" val="12069845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2641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D38716E8-D17E-40F8-B6C8-CC84AC377013}" type="datetimeFigureOut">
              <a:rPr lang="en-US"/>
              <a:pPr/>
              <a:t>4/28/2022</a:t>
            </a:fld>
            <a:endParaRPr lang="en-US" dirty="0"/>
          </a:p>
        </p:txBody>
      </p:sp>
      <p:sp>
        <p:nvSpPr>
          <p:cNvPr id="5" name="Footer Placeholder 4"/>
          <p:cNvSpPr>
            <a:spLocks noGrp="1"/>
          </p:cNvSpPr>
          <p:nvPr>
            <p:ph type="ftr" sz="quarter" idx="11"/>
          </p:nvPr>
        </p:nvSpPr>
        <p:spPr>
          <a:xfrm>
            <a:off x="5651500" y="6356351"/>
            <a:ext cx="3251200" cy="215444"/>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dirty="0"/>
          </a:p>
        </p:txBody>
      </p:sp>
      <p:sp>
        <p:nvSpPr>
          <p:cNvPr id="6" name="Slide Number Placeholder 5"/>
          <p:cNvSpPr>
            <a:spLocks noGrp="1"/>
          </p:cNvSpPr>
          <p:nvPr>
            <p:ph type="sldNum" sz="quarter" idx="12"/>
          </p:nvPr>
        </p:nvSpPr>
        <p:spPr>
          <a:xfrm>
            <a:off x="9042400" y="6356351"/>
            <a:ext cx="2844800" cy="246221"/>
          </a:xfrm>
          <a:prstGeom prst="rect">
            <a:avLst/>
          </a:prstGeom>
        </p:spPr>
        <p:txBody>
          <a:bodyPr vert="horz" wrap="square" lIns="91440" tIns="45720" rIns="91440" bIns="45720" numCol="1" anchor="t" anchorCtr="0" compatLnSpc="1">
            <a:prstTxWarp prst="textNoShape">
              <a:avLst/>
            </a:prstTxWarp>
          </a:bodyPr>
          <a:lstStyle>
            <a:lvl1pPr>
              <a:defRPr/>
            </a:lvl1pPr>
          </a:lstStyle>
          <a:p>
            <a:fld id="{591BFF39-C402-45E8-A19A-25F43C7914B5}" type="slidenum">
              <a:rPr lang="en-US"/>
              <a:pPr/>
              <a:t>‹#›</a:t>
            </a:fld>
            <a:endParaRPr lang="en-US" dirty="0"/>
          </a:p>
        </p:txBody>
      </p:sp>
    </p:spTree>
    <p:extLst>
      <p:ext uri="{BB962C8B-B14F-4D97-AF65-F5344CB8AC3E}">
        <p14:creationId xmlns:p14="http://schemas.microsoft.com/office/powerpoint/2010/main" val="13732727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174240" y="1574800"/>
            <a:ext cx="438912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786880" y="1574800"/>
            <a:ext cx="438912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09600" y="6172201"/>
            <a:ext cx="4572000" cy="304800"/>
          </a:xfrm>
          <a:prstGeom prst="rect">
            <a:avLst/>
          </a:prstGeom>
        </p:spPr>
        <p:txBody>
          <a:bodyPr/>
          <a:lstStyle/>
          <a:p>
            <a:fld id="{628FD0BB-6C89-4438-B6A9-828392485FBA}" type="datetimeFigureOut">
              <a:rPr lang="en-US" smtClean="0"/>
              <a:pPr/>
              <a:t>4/28/2022</a:t>
            </a:fld>
            <a:endParaRPr lang="en-US" dirty="0"/>
          </a:p>
        </p:txBody>
      </p:sp>
      <p:sp>
        <p:nvSpPr>
          <p:cNvPr id="6" name="Footer Placeholder 5"/>
          <p:cNvSpPr>
            <a:spLocks noGrp="1"/>
          </p:cNvSpPr>
          <p:nvPr>
            <p:ph type="ftr" sz="quarter" idx="11"/>
          </p:nvPr>
        </p:nvSpPr>
        <p:spPr>
          <a:xfrm>
            <a:off x="609600" y="6653610"/>
            <a:ext cx="4572000" cy="123111"/>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A90E90A2-E538-4F9A-9FED-BF1E5650B9E2}" type="slidenum">
              <a:rPr lang="en-US" smtClean="0"/>
              <a:pPr/>
              <a:t>‹#›</a:t>
            </a:fld>
            <a:endParaRPr lang="en-US" dirty="0"/>
          </a:p>
        </p:txBody>
      </p:sp>
    </p:spTree>
    <p:extLst>
      <p:ext uri="{BB962C8B-B14F-4D97-AF65-F5344CB8AC3E}">
        <p14:creationId xmlns:p14="http://schemas.microsoft.com/office/powerpoint/2010/main" val="30125649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4" name="Slide Number Placeholder 3"/>
          <p:cNvSpPr>
            <a:spLocks noGrp="1"/>
          </p:cNvSpPr>
          <p:nvPr>
            <p:ph type="sldNum" sz="quarter" idx="10"/>
          </p:nvPr>
        </p:nvSpPr>
        <p:spPr bwMode="gray">
          <a:xfrm>
            <a:off x="11725873" y="6507316"/>
            <a:ext cx="157094" cy="153888"/>
          </a:xfrm>
        </p:spPr>
        <p:txBody>
          <a:bodyPr wrap="none" anchor="b" anchorCtr="0"/>
          <a:lstStyle/>
          <a:p>
            <a:pPr algn="r"/>
            <a:fld id="{F3477EC8-074D-41C4-94AE-E9EA7CEEA348}" type="slidenum">
              <a:rPr>
                <a:solidFill>
                  <a:srgbClr val="FFFFFF">
                    <a:lumMod val="75000"/>
                  </a:srgbClr>
                </a:solidFill>
              </a:rPr>
              <a:pPr algn="r"/>
              <a:t>‹#›</a:t>
            </a:fld>
            <a:endParaRPr dirty="0">
              <a:solidFill>
                <a:srgbClr val="FFFFFF">
                  <a:lumMod val="75000"/>
                </a:srgbClr>
              </a:solidFill>
            </a:endParaRPr>
          </a:p>
        </p:txBody>
      </p:sp>
    </p:spTree>
    <p:extLst>
      <p:ext uri="{BB962C8B-B14F-4D97-AF65-F5344CB8AC3E}">
        <p14:creationId xmlns:p14="http://schemas.microsoft.com/office/powerpoint/2010/main" val="3759404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92100"/>
            <a:ext cx="10972800" cy="1384300"/>
          </a:xfrm>
        </p:spPr>
        <p:txBody>
          <a:bodyPr/>
          <a:lstStyle/>
          <a:p>
            <a:r>
              <a:rPr lang="en-US"/>
              <a:t>Click to edit Master title style</a:t>
            </a:r>
          </a:p>
        </p:txBody>
      </p:sp>
      <p:sp>
        <p:nvSpPr>
          <p:cNvPr id="3" name="Text Placeholder 2"/>
          <p:cNvSpPr>
            <a:spLocks noGrp="1"/>
          </p:cNvSpPr>
          <p:nvPr>
            <p:ph type="body" sz="half" idx="1"/>
          </p:nvPr>
        </p:nvSpPr>
        <p:spPr>
          <a:xfrm>
            <a:off x="609600" y="19050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050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0386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09600" y="6245225"/>
            <a:ext cx="2844800" cy="476250"/>
          </a:xfrm>
          <a:prstGeom prst="rect">
            <a:avLst/>
          </a:prstGeom>
        </p:spPr>
        <p:txBody>
          <a:bodyPr/>
          <a:lstStyle>
            <a:lvl1pPr>
              <a:defRPr/>
            </a:lvl1pPr>
          </a:lstStyle>
          <a:p>
            <a:endParaRPr lang="en-US" dirty="0"/>
          </a:p>
        </p:txBody>
      </p:sp>
      <p:sp>
        <p:nvSpPr>
          <p:cNvPr id="7" name="Footer Placeholder 6"/>
          <p:cNvSpPr>
            <a:spLocks noGrp="1"/>
          </p:cNvSpPr>
          <p:nvPr>
            <p:ph type="ftr" sz="quarter" idx="11"/>
          </p:nvPr>
        </p:nvSpPr>
        <p:spPr>
          <a:xfrm>
            <a:off x="4165600" y="6598364"/>
            <a:ext cx="3860800" cy="123111"/>
          </a:xfrm>
          <a:prstGeom prst="rect">
            <a:avLst/>
          </a:prstGeom>
        </p:spPr>
        <p:txBody>
          <a:bodyPr/>
          <a:lstStyle>
            <a:lvl1pPr>
              <a:defRPr/>
            </a:lvl1pPr>
          </a:lstStyle>
          <a:p>
            <a:endParaRPr lang="en-US" dirty="0"/>
          </a:p>
        </p:txBody>
      </p:sp>
      <p:sp>
        <p:nvSpPr>
          <p:cNvPr id="8" name="Slide Number Placeholder 7"/>
          <p:cNvSpPr>
            <a:spLocks noGrp="1"/>
          </p:cNvSpPr>
          <p:nvPr>
            <p:ph type="sldNum" sz="quarter" idx="12"/>
          </p:nvPr>
        </p:nvSpPr>
        <p:spPr>
          <a:xfrm>
            <a:off x="11425306" y="6567587"/>
            <a:ext cx="157094" cy="153888"/>
          </a:xfrm>
        </p:spPr>
        <p:txBody>
          <a:bodyPr/>
          <a:lstStyle>
            <a:lvl1pPr>
              <a:defRPr/>
            </a:lvl1pPr>
          </a:lstStyle>
          <a:p>
            <a:fld id="{C6C04C63-6569-4A5F-9F08-33E08245CFEF}" type="slidenum">
              <a:rPr lang="en-US"/>
              <a:pPr/>
              <a:t>‹#›</a:t>
            </a:fld>
            <a:endParaRPr lang="en-US" dirty="0"/>
          </a:p>
        </p:txBody>
      </p:sp>
    </p:spTree>
    <p:extLst>
      <p:ext uri="{BB962C8B-B14F-4D97-AF65-F5344CB8AC3E}">
        <p14:creationId xmlns:p14="http://schemas.microsoft.com/office/powerpoint/2010/main" val="16752384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dirty="0"/>
          </a:p>
        </p:txBody>
      </p:sp>
      <p:sp>
        <p:nvSpPr>
          <p:cNvPr id="4"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endParaRPr lang="en-US" dirty="0"/>
          </a:p>
        </p:txBody>
      </p:sp>
      <p:sp>
        <p:nvSpPr>
          <p:cNvPr id="5" name="Rectangle 5"/>
          <p:cNvSpPr>
            <a:spLocks noGrp="1" noChangeArrowheads="1"/>
          </p:cNvSpPr>
          <p:nvPr>
            <p:ph type="ftr" sz="quarter" idx="11"/>
          </p:nvPr>
        </p:nvSpPr>
        <p:spPr>
          <a:xfrm>
            <a:off x="4165600" y="6598364"/>
            <a:ext cx="3860800" cy="123111"/>
          </a:xfrm>
          <a:prstGeom prst="rect">
            <a:avLst/>
          </a:prstGeom>
          <a:ln/>
        </p:spPr>
        <p:txBody>
          <a:bodyPr/>
          <a:lstStyle>
            <a:lvl1pPr>
              <a:defRPr/>
            </a:lvl1pPr>
          </a:lstStyle>
          <a:p>
            <a:endParaRPr lang="en-US" dirty="0"/>
          </a:p>
        </p:txBody>
      </p:sp>
      <p:sp>
        <p:nvSpPr>
          <p:cNvPr id="6" name="Rectangle 6"/>
          <p:cNvSpPr>
            <a:spLocks noGrp="1" noChangeArrowheads="1"/>
          </p:cNvSpPr>
          <p:nvPr>
            <p:ph type="sldNum" sz="quarter" idx="12"/>
          </p:nvPr>
        </p:nvSpPr>
        <p:spPr>
          <a:ln/>
        </p:spPr>
        <p:txBody>
          <a:bodyPr/>
          <a:lstStyle>
            <a:lvl1pPr>
              <a:defRPr/>
            </a:lvl1pPr>
          </a:lstStyle>
          <a:p>
            <a:fld id="{2233EE9F-8460-324B-B444-47F6BF622394}" type="slidenum">
              <a:rPr lang="en-US"/>
              <a:pPr/>
              <a:t>‹#›</a:t>
            </a:fld>
            <a:endParaRPr lang="en-US" dirty="0"/>
          </a:p>
        </p:txBody>
      </p:sp>
    </p:spTree>
    <p:extLst>
      <p:ext uri="{BB962C8B-B14F-4D97-AF65-F5344CB8AC3E}">
        <p14:creationId xmlns:p14="http://schemas.microsoft.com/office/powerpoint/2010/main" val="3212919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4" name="Title 3"/>
          <p:cNvSpPr>
            <a:spLocks noGrp="1"/>
          </p:cNvSpPr>
          <p:nvPr>
            <p:ph type="title" hasCustomPrompt="1"/>
          </p:nvPr>
        </p:nvSpPr>
        <p:spPr>
          <a:xfrm>
            <a:off x="4002258" y="1089661"/>
            <a:ext cx="7275342" cy="2650936"/>
          </a:xfrm>
        </p:spPr>
        <p:txBody>
          <a:bodyPr anchor="b" anchorCtr="0">
            <a:normAutofit/>
          </a:bodyPr>
          <a:lstStyle>
            <a:lvl1pPr algn="l">
              <a:defRPr sz="5000">
                <a:solidFill>
                  <a:schemeClr val="tx1"/>
                </a:solidFill>
              </a:defRPr>
            </a:lvl1pPr>
          </a:lstStyle>
          <a:p>
            <a:r>
              <a:rPr lang="en-US"/>
              <a:t>Section Title</a:t>
            </a:r>
          </a:p>
        </p:txBody>
      </p:sp>
      <p:sp>
        <p:nvSpPr>
          <p:cNvPr id="9" name="Text Placeholder 8"/>
          <p:cNvSpPr>
            <a:spLocks noGrp="1"/>
          </p:cNvSpPr>
          <p:nvPr>
            <p:ph type="body" sz="quarter" idx="13" hasCustomPrompt="1"/>
          </p:nvPr>
        </p:nvSpPr>
        <p:spPr>
          <a:xfrm>
            <a:off x="4002258" y="4016326"/>
            <a:ext cx="7275342" cy="1899139"/>
          </a:xfrm>
        </p:spPr>
        <p:txBody>
          <a:bodyPr>
            <a:normAutofit/>
          </a:bodyPr>
          <a:lstStyle>
            <a:lvl1pPr marL="0" indent="0" algn="l">
              <a:spcBef>
                <a:spcPts val="0"/>
              </a:spcBef>
              <a:buNone/>
              <a:defRPr sz="3700">
                <a:solidFill>
                  <a:schemeClr val="accent2"/>
                </a:solidFill>
              </a:defRPr>
            </a:lvl1pPr>
            <a:lvl2pPr marL="320040" indent="0">
              <a:spcBef>
                <a:spcPts val="0"/>
              </a:spcBef>
              <a:buNone/>
              <a:defRPr>
                <a:solidFill>
                  <a:schemeClr val="bg1"/>
                </a:solidFill>
              </a:defRPr>
            </a:lvl2pPr>
            <a:lvl3pPr marL="685800" indent="0">
              <a:spcBef>
                <a:spcPts val="0"/>
              </a:spcBef>
              <a:buNone/>
              <a:defRPr>
                <a:solidFill>
                  <a:schemeClr val="bg1"/>
                </a:solidFill>
              </a:defRPr>
            </a:lvl3pPr>
            <a:lvl4pPr marL="1005840" indent="0">
              <a:spcBef>
                <a:spcPts val="0"/>
              </a:spcBef>
              <a:buNone/>
              <a:defRPr>
                <a:solidFill>
                  <a:schemeClr val="bg1"/>
                </a:solidFill>
              </a:defRPr>
            </a:lvl4pPr>
            <a:lvl5pPr marL="1325880" indent="0">
              <a:spcBef>
                <a:spcPts val="0"/>
              </a:spcBef>
              <a:buNone/>
              <a:defRPr>
                <a:solidFill>
                  <a:schemeClr val="bg1"/>
                </a:solidFill>
              </a:defRPr>
            </a:lvl5pPr>
          </a:lstStyle>
          <a:p>
            <a:r>
              <a:rPr lang="en-US"/>
              <a:t>Subtitle or additional information about this section (optional)</a:t>
            </a:r>
          </a:p>
        </p:txBody>
      </p:sp>
      <p:sp>
        <p:nvSpPr>
          <p:cNvPr id="3" name="Slide Number Placeholder 2">
            <a:extLst>
              <a:ext uri="{FF2B5EF4-FFF2-40B4-BE49-F238E27FC236}">
                <a16:creationId xmlns:a16="http://schemas.microsoft.com/office/drawing/2014/main" id="{FB26390F-A2CF-4AA5-B21C-0C45515C7708}"/>
              </a:ext>
            </a:extLst>
          </p:cNvPr>
          <p:cNvSpPr>
            <a:spLocks noGrp="1"/>
          </p:cNvSpPr>
          <p:nvPr>
            <p:ph type="sldNum" sz="quarter" idx="15"/>
          </p:nvPr>
        </p:nvSpPr>
        <p:spPr/>
        <p:txBody>
          <a:body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6895938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First Level No Bullet Layout</a:t>
            </a:r>
          </a:p>
        </p:txBody>
      </p:sp>
      <p:sp>
        <p:nvSpPr>
          <p:cNvPr id="4" name="Content Placeholder 3"/>
          <p:cNvSpPr>
            <a:spLocks noGrp="1"/>
          </p:cNvSpPr>
          <p:nvPr>
            <p:ph sz="quarter" idx="14" hasCustomPrompt="1"/>
          </p:nvPr>
        </p:nvSpPr>
        <p:spPr>
          <a:xfrm>
            <a:off x="457200" y="1371600"/>
            <a:ext cx="11274552"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dirty="0"/>
          </a:p>
        </p:txBody>
      </p:sp>
    </p:spTree>
    <p:extLst>
      <p:ext uri="{BB962C8B-B14F-4D97-AF65-F5344CB8AC3E}">
        <p14:creationId xmlns:p14="http://schemas.microsoft.com/office/powerpoint/2010/main" val="1519318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57200" y="0"/>
            <a:ext cx="11276076" cy="1280160"/>
          </a:xfrm>
        </p:spPr>
        <p:txBody>
          <a:bodyPr/>
          <a:lstStyle>
            <a:lvl1pPr>
              <a:defRPr baseline="0"/>
            </a:lvl1pPr>
          </a:lstStyle>
          <a:p>
            <a:r>
              <a:rPr lang="en-US"/>
              <a:t>Two Content, First Level No Bullet Layout</a:t>
            </a:r>
          </a:p>
        </p:txBody>
      </p:sp>
      <p:sp>
        <p:nvSpPr>
          <p:cNvPr id="4" name="Content Placeholder 3"/>
          <p:cNvSpPr>
            <a:spLocks noGrp="1"/>
          </p:cNvSpPr>
          <p:nvPr>
            <p:ph sz="quarter" idx="14" hasCustomPrompt="1"/>
          </p:nvPr>
        </p:nvSpPr>
        <p:spPr>
          <a:xfrm>
            <a:off x="457200" y="1371600"/>
            <a:ext cx="5568696"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9" name="Content Placeholder 3">
            <a:extLst>
              <a:ext uri="{FF2B5EF4-FFF2-40B4-BE49-F238E27FC236}">
                <a16:creationId xmlns:a16="http://schemas.microsoft.com/office/drawing/2014/main" id="{89AD597A-1AF4-4182-8BF6-FA1C11933314}"/>
              </a:ext>
            </a:extLst>
          </p:cNvPr>
          <p:cNvSpPr>
            <a:spLocks noGrp="1"/>
          </p:cNvSpPr>
          <p:nvPr>
            <p:ph sz="quarter" idx="15" hasCustomPrompt="1"/>
          </p:nvPr>
        </p:nvSpPr>
        <p:spPr>
          <a:xfrm>
            <a:off x="6164580" y="1371600"/>
            <a:ext cx="5568696"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dirty="0"/>
          </a:p>
        </p:txBody>
      </p:sp>
    </p:spTree>
    <p:extLst>
      <p:ext uri="{BB962C8B-B14F-4D97-AF65-F5344CB8AC3E}">
        <p14:creationId xmlns:p14="http://schemas.microsoft.com/office/powerpoint/2010/main" val="15587372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Title and Content Layout</a:t>
            </a:r>
          </a:p>
        </p:txBody>
      </p:sp>
      <p:sp>
        <p:nvSpPr>
          <p:cNvPr id="40" name="Content Placeholder 39"/>
          <p:cNvSpPr>
            <a:spLocks noGrp="1"/>
          </p:cNvSpPr>
          <p:nvPr>
            <p:ph sz="quarter" idx="15" hasCustomPrompt="1"/>
          </p:nvPr>
        </p:nvSpPr>
        <p:spPr>
          <a:xfrm>
            <a:off x="457200" y="1371600"/>
            <a:ext cx="11274552"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22"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2530786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0"/>
            <a:ext cx="11274552" cy="1280160"/>
          </a:xfrm>
        </p:spPr>
        <p:txBody>
          <a:bodyPr/>
          <a:lstStyle>
            <a:lvl1pPr>
              <a:defRPr baseline="0"/>
            </a:lvl1pPr>
          </a:lstStyle>
          <a:p>
            <a:r>
              <a:rPr lang="en-US"/>
              <a:t>Two Content Layout</a:t>
            </a:r>
          </a:p>
        </p:txBody>
      </p:sp>
      <p:sp>
        <p:nvSpPr>
          <p:cNvPr id="3" name="Left Content"/>
          <p:cNvSpPr>
            <a:spLocks noGrp="1"/>
          </p:cNvSpPr>
          <p:nvPr>
            <p:ph sz="half" idx="1" hasCustomPrompt="1"/>
          </p:nvPr>
        </p:nvSpPr>
        <p:spPr>
          <a:xfrm>
            <a:off x="457200" y="1371600"/>
            <a:ext cx="5568696"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vl6pPr>
              <a:defRPr/>
            </a:lvl6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4" name="Right Content"/>
          <p:cNvSpPr>
            <a:spLocks noGrp="1"/>
          </p:cNvSpPr>
          <p:nvPr>
            <p:ph sz="half" idx="2" hasCustomPrompt="1"/>
          </p:nvPr>
        </p:nvSpPr>
        <p:spPr>
          <a:xfrm>
            <a:off x="6163056" y="1371600"/>
            <a:ext cx="5568696"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dirty="0"/>
          </a:p>
        </p:txBody>
      </p:sp>
    </p:spTree>
    <p:extLst>
      <p:ext uri="{BB962C8B-B14F-4D97-AF65-F5344CB8AC3E}">
        <p14:creationId xmlns:p14="http://schemas.microsoft.com/office/powerpoint/2010/main" val="3333972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Object With Lead-In Text Layout</a:t>
            </a:r>
          </a:p>
        </p:txBody>
      </p:sp>
      <p:sp>
        <p:nvSpPr>
          <p:cNvPr id="8" name="Text Placeholder 7"/>
          <p:cNvSpPr>
            <a:spLocks noGrp="1"/>
          </p:cNvSpPr>
          <p:nvPr>
            <p:ph type="body" sz="quarter" idx="15" hasCustomPrompt="1"/>
          </p:nvPr>
        </p:nvSpPr>
        <p:spPr>
          <a:xfrm>
            <a:off x="457200" y="1373005"/>
            <a:ext cx="11276076" cy="1188720"/>
          </a:xfrm>
        </p:spPr>
        <p:txBody>
          <a:bodyPr>
            <a:normAutofit/>
          </a:bodyPr>
          <a:lstStyle>
            <a:lvl1pPr marL="0" indent="0">
              <a:lnSpc>
                <a:spcPct val="125000"/>
              </a:lnSpc>
              <a:spcBef>
                <a:spcPts val="1800"/>
              </a:spcBef>
              <a:buNone/>
              <a:defRPr sz="2600" baseline="0"/>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654571"/>
            <a:ext cx="11276076"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9"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dirty="0"/>
          </a:p>
        </p:txBody>
      </p:sp>
    </p:spTree>
    <p:extLst>
      <p:ext uri="{BB962C8B-B14F-4D97-AF65-F5344CB8AC3E}">
        <p14:creationId xmlns:p14="http://schemas.microsoft.com/office/powerpoint/2010/main" val="19567733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Objects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normAutofit/>
          </a:bodyPr>
          <a:lstStyle>
            <a:lvl1pPr>
              <a:defRPr baseline="0"/>
            </a:lvl1pPr>
          </a:lstStyle>
          <a:p>
            <a:r>
              <a:rPr lang="en-US"/>
              <a:t>Two Objects With Lead-In Text Layout</a:t>
            </a:r>
          </a:p>
        </p:txBody>
      </p:sp>
      <p:sp>
        <p:nvSpPr>
          <p:cNvPr id="8" name="Text Placeholder 7"/>
          <p:cNvSpPr>
            <a:spLocks noGrp="1"/>
          </p:cNvSpPr>
          <p:nvPr>
            <p:ph type="body" sz="quarter" idx="15" hasCustomPrompt="1"/>
          </p:nvPr>
        </p:nvSpPr>
        <p:spPr>
          <a:xfrm>
            <a:off x="457200" y="1371600"/>
            <a:ext cx="11276076" cy="1188720"/>
          </a:xfrm>
        </p:spPr>
        <p:txBody>
          <a:bodyPr>
            <a:normAutofit/>
          </a:bodyPr>
          <a:lstStyle>
            <a:lvl1pPr marL="0" indent="0">
              <a:lnSpc>
                <a:spcPct val="125000"/>
              </a:lnSpc>
              <a:spcBef>
                <a:spcPts val="1800"/>
              </a:spcBef>
              <a:buNone/>
              <a:defRPr sz="2600" baseline="0"/>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651760"/>
            <a:ext cx="5568696"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4" name="Content Placeholder 3">
            <a:extLst>
              <a:ext uri="{FF2B5EF4-FFF2-40B4-BE49-F238E27FC236}">
                <a16:creationId xmlns:a16="http://schemas.microsoft.com/office/drawing/2014/main" id="{7886012C-B2CD-48EC-AE06-C15F8CA606AB}"/>
              </a:ext>
            </a:extLst>
          </p:cNvPr>
          <p:cNvSpPr>
            <a:spLocks noGrp="1"/>
          </p:cNvSpPr>
          <p:nvPr>
            <p:ph sz="quarter" idx="18" hasCustomPrompt="1"/>
          </p:nvPr>
        </p:nvSpPr>
        <p:spPr>
          <a:xfrm>
            <a:off x="6162738" y="2651760"/>
            <a:ext cx="5570538"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9"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dirty="0"/>
          </a:p>
        </p:txBody>
      </p:sp>
    </p:spTree>
    <p:extLst>
      <p:ext uri="{BB962C8B-B14F-4D97-AF65-F5344CB8AC3E}">
        <p14:creationId xmlns:p14="http://schemas.microsoft.com/office/powerpoint/2010/main" val="28370303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Placeholder"/>
          <p:cNvSpPr>
            <a:spLocks noGrp="1"/>
          </p:cNvSpPr>
          <p:nvPr>
            <p:ph type="title"/>
          </p:nvPr>
        </p:nvSpPr>
        <p:spPr>
          <a:xfrm>
            <a:off x="457200" y="0"/>
            <a:ext cx="11276076" cy="1280160"/>
          </a:xfrm>
          <a:prstGeom prst="rect">
            <a:avLst/>
          </a:prstGeom>
        </p:spPr>
        <p:txBody>
          <a:bodyPr vert="horz" lIns="0" tIns="0" rIns="0" bIns="0" rtlCol="0" anchor="ctr" anchorCtr="0">
            <a:normAutofit/>
          </a:bodyPr>
          <a:lstStyle/>
          <a:p>
            <a:r>
              <a:rPr lang="en-US"/>
              <a:t>Slide Title, Size 42, 85% Black, Center Aligned in Placeholder</a:t>
            </a:r>
          </a:p>
        </p:txBody>
      </p:sp>
      <p:sp>
        <p:nvSpPr>
          <p:cNvPr id="12" name="Text Placeholder"/>
          <p:cNvSpPr>
            <a:spLocks noGrp="1"/>
          </p:cNvSpPr>
          <p:nvPr>
            <p:ph type="body" idx="1"/>
          </p:nvPr>
        </p:nvSpPr>
        <p:spPr>
          <a:xfrm>
            <a:off x="457200" y="1371599"/>
            <a:ext cx="11276076" cy="4343400"/>
          </a:xfrm>
          <a:prstGeom prst="rect">
            <a:avLst/>
          </a:prstGeom>
          <a:ln>
            <a:noFill/>
          </a:ln>
        </p:spPr>
        <p:txBody>
          <a:bodyPr vert="horz" lIns="0" tIns="0" rIns="0" bIns="0" rtlCol="0">
            <a:normAutofit/>
          </a:bodyPr>
          <a:lstStyle/>
          <a:p>
            <a:pPr lvl="0"/>
            <a:r>
              <a:rPr lang="en-US"/>
              <a:t>Bullet 1, bullet character Wingding 167, text size 26, 85% black </a:t>
            </a:r>
          </a:p>
          <a:p>
            <a:pPr lvl="1"/>
            <a:r>
              <a:rPr lang="en-US"/>
              <a:t>Bullet 2, bullet character 149</a:t>
            </a:r>
          </a:p>
          <a:p>
            <a:pPr lvl="2"/>
            <a:r>
              <a:rPr lang="en-US"/>
              <a:t>Bullet 3, bullet character 150</a:t>
            </a:r>
          </a:p>
          <a:p>
            <a:pPr lvl="3"/>
            <a:r>
              <a:rPr lang="en-US"/>
              <a:t>Bullet 4, bullet character 187</a:t>
            </a:r>
          </a:p>
          <a:p>
            <a:pPr lvl="4"/>
            <a:r>
              <a:rPr lang="en-US"/>
              <a:t>Bullet 5, bullet character 155</a:t>
            </a:r>
          </a:p>
        </p:txBody>
      </p:sp>
      <p:pic>
        <p:nvPicPr>
          <p:cNvPr id="4" name="Picture 3">
            <a:extLst>
              <a:ext uri="{FF2B5EF4-FFF2-40B4-BE49-F238E27FC236}">
                <a16:creationId xmlns:a16="http://schemas.microsoft.com/office/drawing/2014/main" id="{94327D8D-869B-4B93-B6F6-D1B462738017}"/>
              </a:ext>
              <a:ext uri="{C183D7F6-B498-43B3-948B-1728B52AA6E4}">
                <adec:decorative xmlns:adec="http://schemas.microsoft.com/office/drawing/2017/decorative" val="1"/>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2" name="Footer Placeholder 1"/>
          <p:cNvSpPr>
            <a:spLocks noGrp="1"/>
          </p:cNvSpPr>
          <p:nvPr>
            <p:ph type="ftr" sz="quarter" idx="3"/>
          </p:nvPr>
        </p:nvSpPr>
        <p:spPr>
          <a:xfrm>
            <a:off x="457200" y="6734889"/>
            <a:ext cx="2954335" cy="123111"/>
          </a:xfrm>
          <a:prstGeom prst="rect">
            <a:avLst/>
          </a:prstGeom>
          <a:ln>
            <a:noFill/>
          </a:ln>
        </p:spPr>
        <p:txBody>
          <a:bodyPr wrap="square" lIns="0" tIns="0" rIns="0" bIns="0" anchor="b" anchorCtr="0">
            <a:spAutoFit/>
          </a:bodyPr>
          <a:lstStyle>
            <a:lvl1pPr>
              <a:spcBef>
                <a:spcPts val="0"/>
              </a:spcBef>
              <a:defRPr lang="en-US" sz="800" b="0" i="0">
                <a:solidFill>
                  <a:schemeClr val="tx1"/>
                </a:solidFill>
                <a:latin typeface="Calibri"/>
                <a:ea typeface="Calibri"/>
                <a:cs typeface="Calibri"/>
              </a:defRPr>
            </a:lvl1pPr>
          </a:lstStyle>
          <a:p>
            <a:endParaRPr lang="en-US" dirty="0"/>
          </a:p>
        </p:txBody>
      </p:sp>
      <p:sp>
        <p:nvSpPr>
          <p:cNvPr id="6" name="Slide Number"/>
          <p:cNvSpPr>
            <a:spLocks noGrp="1"/>
          </p:cNvSpPr>
          <p:nvPr>
            <p:ph type="sldNum" sz="quarter" idx="4"/>
          </p:nvPr>
        </p:nvSpPr>
        <p:spPr>
          <a:xfrm>
            <a:off x="11734800" y="6704112"/>
            <a:ext cx="157094" cy="153888"/>
          </a:xfrm>
          <a:prstGeom prst="rect">
            <a:avLst/>
          </a:prstGeom>
        </p:spPr>
        <p:txBody>
          <a:bodyPr vert="horz" wrap="none" lIns="0" tIns="0" rIns="0" bIns="0" rtlCol="0" anchor="b" anchorCtr="0">
            <a:spAutoFit/>
          </a:bodyPr>
          <a:lstStyle>
            <a:lvl1pPr algn="r">
              <a:defRPr sz="1000" b="0" i="0">
                <a:solidFill>
                  <a:schemeClr val="tx1"/>
                </a:solidFill>
                <a:latin typeface="+mn-lt"/>
                <a:ea typeface="Calibri"/>
                <a:cs typeface="Calibri"/>
              </a:defRPr>
            </a:lvl1p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397854331"/>
      </p:ext>
    </p:extLst>
  </p:cSld>
  <p:clrMap bg1="lt1" tx1="dk1" bg2="lt2" tx2="dk2" accent1="accent1" accent2="accent2" accent3="accent3" accent4="accent4" accent5="accent5" accent6="accent6" hlink="hlink" folHlink="folHlink"/>
  <p:sldLayoutIdLst>
    <p:sldLayoutId id="2147483665" r:id="rId1"/>
    <p:sldLayoutId id="2147483816" r:id="rId2"/>
    <p:sldLayoutId id="2147483701" r:id="rId3"/>
    <p:sldLayoutId id="2147483748" r:id="rId4"/>
    <p:sldLayoutId id="2147483815" r:id="rId5"/>
    <p:sldLayoutId id="2147483662" r:id="rId6"/>
    <p:sldLayoutId id="2147483702" r:id="rId7"/>
    <p:sldLayoutId id="2147483774" r:id="rId8"/>
    <p:sldLayoutId id="2147483812" r:id="rId9"/>
    <p:sldLayoutId id="2147483785" r:id="rId10"/>
    <p:sldLayoutId id="2147483786" r:id="rId11"/>
    <p:sldLayoutId id="2147483814" r:id="rId12"/>
    <p:sldLayoutId id="2147483725" r:id="rId13"/>
    <p:sldLayoutId id="2147483806" r:id="rId14"/>
    <p:sldLayoutId id="2147483811" r:id="rId15"/>
    <p:sldLayoutId id="2147483810" r:id="rId16"/>
    <p:sldLayoutId id="2147483775" r:id="rId17"/>
    <p:sldLayoutId id="2147483817" r:id="rId18"/>
    <p:sldLayoutId id="2147483818" r:id="rId19"/>
    <p:sldLayoutId id="2147483819" r:id="rId20"/>
    <p:sldLayoutId id="2147483820" r:id="rId21"/>
    <p:sldLayoutId id="2147483822" r:id="rId22"/>
    <p:sldLayoutId id="2147483823" r:id="rId23"/>
    <p:sldLayoutId id="2147483824" r:id="rId24"/>
    <p:sldLayoutId id="2147483825" r:id="rId25"/>
    <p:sldLayoutId id="2147483826" r:id="rId26"/>
    <p:sldLayoutId id="2147483827" r:id="rId27"/>
  </p:sldLayoutIdLst>
  <p:hf hdr="0" ftr="0" dt="0"/>
  <p:txStyles>
    <p:titleStyle>
      <a:lvl1pPr algn="ctr" defTabSz="685800" rtl="0" eaLnBrk="1" latinLnBrk="0" hangingPunct="1">
        <a:lnSpc>
          <a:spcPct val="100000"/>
        </a:lnSpc>
        <a:spcBef>
          <a:spcPct val="0"/>
        </a:spcBef>
        <a:buNone/>
        <a:defRPr sz="4200" b="1" i="0" kern="1200" baseline="0">
          <a:solidFill>
            <a:schemeClr val="tx1"/>
          </a:solidFill>
          <a:latin typeface="+mj-lt"/>
          <a:ea typeface="+mj-ea"/>
          <a:cs typeface="Calibri"/>
        </a:defRPr>
      </a:lvl1pPr>
    </p:titleStyle>
    <p:bodyStyle>
      <a:lvl1pPr marL="320040" marR="0" indent="-320040" algn="l"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1.sv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1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1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11.sv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1.svg"/></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25.svg"/></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9.xml"/><Relationship Id="rId1" Type="http://schemas.openxmlformats.org/officeDocument/2006/relationships/slideLayout" Target="../slideLayouts/slideLayout17.xml"/><Relationship Id="rId4" Type="http://schemas.openxmlformats.org/officeDocument/2006/relationships/image" Target="../media/image11.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hyperlink" Target="https://intensiveintervention.org/" TargetMode="External"/><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4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hyperlink" Target="https://www.pbis.org/resource/tier-3-brief-functional-behavior-assessment-fba-guide" TargetMode="External"/><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 Id="rId9" Type="http://schemas.openxmlformats.org/officeDocument/2006/relationships/hyperlink" Target="https://iris.peabody.vanderbilt.edu/module/fba/" TargetMode="Externa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7.xml"/><Relationship Id="rId1" Type="http://schemas.openxmlformats.org/officeDocument/2006/relationships/slideLayout" Target="../slideLayouts/slideLayout5.xml"/><Relationship Id="rId4" Type="http://schemas.openxmlformats.org/officeDocument/2006/relationships/image" Target="../media/image11.svg"/></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50.xml"/><Relationship Id="rId1" Type="http://schemas.openxmlformats.org/officeDocument/2006/relationships/slideLayout" Target="../slideLayouts/slideLayout4.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1.xml"/><Relationship Id="rId1" Type="http://schemas.openxmlformats.org/officeDocument/2006/relationships/slideLayout" Target="../slideLayouts/slideLayout5.xml"/><Relationship Id="rId4" Type="http://schemas.openxmlformats.org/officeDocument/2006/relationships/image" Target="../media/image9.sv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8" Type="http://schemas.openxmlformats.org/officeDocument/2006/relationships/hyperlink" Target="https://intensiveintervention.org/defining-measuring-and-monitoring-behaviors-behavior-course" TargetMode="External"/><Relationship Id="rId3" Type="http://schemas.openxmlformats.org/officeDocument/2006/relationships/hyperlink" Target="https://www.pbis.org/resource/tier-3-brief-functional-behavior-assessment-fba-guide" TargetMode="External"/><Relationship Id="rId7" Type="http://schemas.openxmlformats.org/officeDocument/2006/relationships/hyperlink" Target="https://intensiveintervention.org/resource/behavior-basics" TargetMode="External"/><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hyperlink" Target="https://intensiveintervention.org/sites/default/files/Handout_3_ABC_Checklist%20.pdf" TargetMode="External"/><Relationship Id="rId5" Type="http://schemas.openxmlformats.org/officeDocument/2006/relationships/hyperlink" Target="https://intensiveintervention.org/sites/default/files/HO-3c-ABC-Report-Form_508.pdf" TargetMode="External"/><Relationship Id="rId4" Type="http://schemas.openxmlformats.org/officeDocument/2006/relationships/hyperlink" Target="https://iris.peabody.vanderbilt.edu/module/fba/" TargetMode="Externa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9.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9.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732790" y="4180244"/>
            <a:ext cx="11103610" cy="2308324"/>
          </a:xfrm>
        </p:spPr>
        <p:txBody>
          <a:bodyPr/>
          <a:lstStyle/>
          <a:p>
            <a:r>
              <a:rPr lang="en-US" dirty="0"/>
              <a:t>Focusing on the Function of Behavior Within the Context of DBI</a:t>
            </a:r>
          </a:p>
        </p:txBody>
      </p:sp>
    </p:spTree>
    <p:extLst>
      <p:ext uri="{BB962C8B-B14F-4D97-AF65-F5344CB8AC3E}">
        <p14:creationId xmlns:p14="http://schemas.microsoft.com/office/powerpoint/2010/main" val="38042173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16AD7E6-56D4-4047-B444-657BE2CA5D27}"/>
              </a:ext>
            </a:extLst>
          </p:cNvPr>
          <p:cNvSpPr>
            <a:spLocks noGrp="1"/>
          </p:cNvSpPr>
          <p:nvPr>
            <p:ph type="title"/>
          </p:nvPr>
        </p:nvSpPr>
        <p:spPr/>
        <p:txBody>
          <a:bodyPr/>
          <a:lstStyle/>
          <a:p>
            <a:r>
              <a:rPr lang="en-US" dirty="0"/>
              <a:t>Review of Behavioral Principles</a:t>
            </a:r>
          </a:p>
        </p:txBody>
      </p:sp>
      <p:sp>
        <p:nvSpPr>
          <p:cNvPr id="5" name="Slide Number Placeholder 4">
            <a:extLst>
              <a:ext uri="{FF2B5EF4-FFF2-40B4-BE49-F238E27FC236}">
                <a16:creationId xmlns:a16="http://schemas.microsoft.com/office/drawing/2014/main" id="{B3FEA09E-958E-1545-8F56-57B7B4EA7F02}"/>
              </a:ext>
            </a:extLst>
          </p:cNvPr>
          <p:cNvSpPr>
            <a:spLocks noGrp="1"/>
          </p:cNvSpPr>
          <p:nvPr>
            <p:ph type="sldNum" sz="quarter" idx="15"/>
          </p:nvPr>
        </p:nvSpPr>
        <p:spPr/>
        <p:txBody>
          <a:bodyPr/>
          <a:lstStyle/>
          <a:p>
            <a:fld id="{99A20822-4A49-4D36-86E3-300BA48D3F00}" type="slidenum">
              <a:rPr lang="en-US" smtClean="0"/>
              <a:pPr/>
              <a:t>10</a:t>
            </a:fld>
            <a:endParaRPr lang="en-US" dirty="0"/>
          </a:p>
        </p:txBody>
      </p:sp>
    </p:spTree>
    <p:extLst>
      <p:ext uri="{BB962C8B-B14F-4D97-AF65-F5344CB8AC3E}">
        <p14:creationId xmlns:p14="http://schemas.microsoft.com/office/powerpoint/2010/main" val="568396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E517E-38F8-7548-BC06-5C31B9C0AF83}"/>
              </a:ext>
            </a:extLst>
          </p:cNvPr>
          <p:cNvSpPr>
            <a:spLocks noGrp="1"/>
          </p:cNvSpPr>
          <p:nvPr>
            <p:ph type="title"/>
          </p:nvPr>
        </p:nvSpPr>
        <p:spPr/>
        <p:txBody>
          <a:bodyPr/>
          <a:lstStyle/>
          <a:p>
            <a:r>
              <a:rPr lang="en-US" dirty="0"/>
              <a:t>Turn and Talk: Behavior</a:t>
            </a:r>
          </a:p>
        </p:txBody>
      </p:sp>
      <p:sp>
        <p:nvSpPr>
          <p:cNvPr id="7" name="Content Placeholder 6">
            <a:extLst>
              <a:ext uri="{FF2B5EF4-FFF2-40B4-BE49-F238E27FC236}">
                <a16:creationId xmlns:a16="http://schemas.microsoft.com/office/drawing/2014/main" id="{048A1058-E05E-8A42-A2C4-383A543DC9EC}"/>
              </a:ext>
            </a:extLst>
          </p:cNvPr>
          <p:cNvSpPr>
            <a:spLocks noGrp="1"/>
          </p:cNvSpPr>
          <p:nvPr>
            <p:ph sz="quarter" idx="14"/>
          </p:nvPr>
        </p:nvSpPr>
        <p:spPr>
          <a:xfrm>
            <a:off x="812800" y="1371600"/>
            <a:ext cx="5070764" cy="4343400"/>
          </a:xfrm>
        </p:spPr>
        <p:txBody>
          <a:bodyPr anchor="ctr"/>
          <a:lstStyle/>
          <a:p>
            <a:pPr algn="ctr"/>
            <a:r>
              <a:rPr lang="en-US" dirty="0"/>
              <a:t>With a partner, discuss any assumptions you’ve made about a student’s behavior in the past. </a:t>
            </a:r>
          </a:p>
        </p:txBody>
      </p:sp>
      <p:pic>
        <p:nvPicPr>
          <p:cNvPr id="10" name="Content Placeholder 9" descr="Chat with solid fill">
            <a:extLst>
              <a:ext uri="{FF2B5EF4-FFF2-40B4-BE49-F238E27FC236}">
                <a16:creationId xmlns:a16="http://schemas.microsoft.com/office/drawing/2014/main" id="{F25446DE-5783-6B4E-AFDC-8B8DE2715DC3}"/>
              </a:ext>
            </a:extLst>
          </p:cNvPr>
          <p:cNvPicPr>
            <a:picLocks noGrp="1" noChangeAspect="1"/>
          </p:cNvPicPr>
          <p:nvPr>
            <p:ph sz="quarter" idx="15"/>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510338" y="1150938"/>
            <a:ext cx="4792662" cy="4792662"/>
          </a:xfrm>
        </p:spPr>
      </p:pic>
      <p:sp>
        <p:nvSpPr>
          <p:cNvPr id="5" name="Slide Number Placeholder 4">
            <a:extLst>
              <a:ext uri="{FF2B5EF4-FFF2-40B4-BE49-F238E27FC236}">
                <a16:creationId xmlns:a16="http://schemas.microsoft.com/office/drawing/2014/main" id="{7551F5A4-BDF1-D144-BE35-626FA964F2E2}"/>
              </a:ext>
            </a:extLst>
          </p:cNvPr>
          <p:cNvSpPr>
            <a:spLocks noGrp="1"/>
          </p:cNvSpPr>
          <p:nvPr>
            <p:ph type="sldNum" sz="quarter" idx="12"/>
          </p:nvPr>
        </p:nvSpPr>
        <p:spPr/>
        <p:txBody>
          <a:bodyPr/>
          <a:lstStyle/>
          <a:p>
            <a:fld id="{99A20822-4A49-4D36-86E3-300BA48D3F00}" type="slidenum">
              <a:rPr lang="en-US" smtClean="0"/>
              <a:pPr/>
              <a:t>11</a:t>
            </a:fld>
            <a:endParaRPr lang="en-US" dirty="0"/>
          </a:p>
        </p:txBody>
      </p:sp>
    </p:spTree>
    <p:extLst>
      <p:ext uri="{BB962C8B-B14F-4D97-AF65-F5344CB8AC3E}">
        <p14:creationId xmlns:p14="http://schemas.microsoft.com/office/powerpoint/2010/main" val="22045767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57200" y="0"/>
            <a:ext cx="11276076" cy="1280160"/>
          </a:xfrm>
        </p:spPr>
        <p:txBody>
          <a:bodyPr anchor="ctr">
            <a:normAutofit/>
          </a:bodyPr>
          <a:lstStyle/>
          <a:p>
            <a:r>
              <a:rPr lang="en-US" dirty="0"/>
              <a:t>Behavior Is Learned</a:t>
            </a:r>
          </a:p>
        </p:txBody>
      </p:sp>
      <p:graphicFrame>
        <p:nvGraphicFramePr>
          <p:cNvPr id="195589" name="Rectangle 3" descr="Do not assume children know the rules, expectations or social skills. Every social interaction you have with a child teaches him or her something.">
            <a:extLst>
              <a:ext uri="{FF2B5EF4-FFF2-40B4-BE49-F238E27FC236}">
                <a16:creationId xmlns:a16="http://schemas.microsoft.com/office/drawing/2014/main" id="{3721E018-FCB6-4846-9B40-E261575D397C}"/>
              </a:ext>
              <a:ext uri="{C183D7F6-B498-43B3-948B-1728B52AA6E4}">
                <adec:decorative xmlns:adec="http://schemas.microsoft.com/office/drawing/2017/decorative" val="0"/>
              </a:ext>
            </a:extLst>
          </p:cNvPr>
          <p:cNvGraphicFramePr>
            <a:graphicFrameLocks noGrp="1"/>
          </p:cNvGraphicFramePr>
          <p:nvPr>
            <p:ph idx="1"/>
            <p:extLst>
              <p:ext uri="{D42A27DB-BD31-4B8C-83A1-F6EECF244321}">
                <p14:modId xmlns:p14="http://schemas.microsoft.com/office/powerpoint/2010/main" val="2379601922"/>
              </p:ext>
            </p:extLst>
          </p:nvPr>
        </p:nvGraphicFramePr>
        <p:xfrm>
          <a:off x="838155" y="1502997"/>
          <a:ext cx="10966265" cy="38520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p:cNvSpPr>
            <a:spLocks noGrp="1"/>
          </p:cNvSpPr>
          <p:nvPr>
            <p:ph type="sldNum" sz="quarter" idx="10"/>
          </p:nvPr>
        </p:nvSpPr>
        <p:spPr>
          <a:xfrm>
            <a:off x="11725873" y="6507316"/>
            <a:ext cx="157094" cy="153888"/>
          </a:xfrm>
        </p:spPr>
        <p:txBody>
          <a:bodyPr wrap="none" anchor="b">
            <a:normAutofit/>
          </a:bodyPr>
          <a:lstStyle/>
          <a:p>
            <a:pPr>
              <a:spcAft>
                <a:spcPts val="600"/>
              </a:spcAft>
            </a:pPr>
            <a:fld id="{F3477EC8-074D-41C4-94AE-E9EA7CEEA348}" type="slidenum">
              <a:rPr lang="en-US" smtClean="0">
                <a:solidFill>
                  <a:srgbClr val="FFFFFF">
                    <a:lumMod val="75000"/>
                  </a:srgbClr>
                </a:solidFill>
              </a:rPr>
              <a:pPr>
                <a:spcAft>
                  <a:spcPts val="600"/>
                </a:spcAft>
              </a:pPr>
              <a:t>12</a:t>
            </a:fld>
            <a:endParaRPr lang="en-US" dirty="0">
              <a:solidFill>
                <a:srgbClr val="FFFFFF">
                  <a:lumMod val="75000"/>
                </a:srgbClr>
              </a:solidFill>
            </a:endParaRPr>
          </a:p>
        </p:txBody>
      </p:sp>
    </p:spTree>
    <p:extLst>
      <p:ext uri="{BB962C8B-B14F-4D97-AF65-F5344CB8AC3E}">
        <p14:creationId xmlns:p14="http://schemas.microsoft.com/office/powerpoint/2010/main" val="17909224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57200" y="0"/>
            <a:ext cx="11276076" cy="1280160"/>
          </a:xfrm>
        </p:spPr>
        <p:txBody>
          <a:bodyPr anchor="ctr">
            <a:normAutofit/>
          </a:bodyPr>
          <a:lstStyle/>
          <a:p>
            <a:r>
              <a:rPr lang="en-US" dirty="0"/>
              <a:t>Behavior Communicates a Need</a:t>
            </a:r>
          </a:p>
        </p:txBody>
      </p:sp>
      <p:graphicFrame>
        <p:nvGraphicFramePr>
          <p:cNvPr id="195589" name="Rectangle 3" descr="Arrow pointing from why children engage in behavior to determining what the student is trying to get">
            <a:extLst>
              <a:ext uri="{FF2B5EF4-FFF2-40B4-BE49-F238E27FC236}">
                <a16:creationId xmlns:a16="http://schemas.microsoft.com/office/drawing/2014/main" id="{3721E018-FCB6-4846-9B40-E261575D397C}"/>
              </a:ext>
              <a:ext uri="{C183D7F6-B498-43B3-948B-1728B52AA6E4}">
                <adec:decorative xmlns:adec="http://schemas.microsoft.com/office/drawing/2017/decorative" val="0"/>
              </a:ext>
            </a:extLst>
          </p:cNvPr>
          <p:cNvGraphicFramePr>
            <a:graphicFrameLocks noGrp="1"/>
          </p:cNvGraphicFramePr>
          <p:nvPr>
            <p:ph idx="1"/>
            <p:extLst>
              <p:ext uri="{D42A27DB-BD31-4B8C-83A1-F6EECF244321}">
                <p14:modId xmlns:p14="http://schemas.microsoft.com/office/powerpoint/2010/main" val="22483121"/>
              </p:ext>
            </p:extLst>
          </p:nvPr>
        </p:nvGraphicFramePr>
        <p:xfrm>
          <a:off x="916702" y="1644996"/>
          <a:ext cx="10966265" cy="38520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p:cNvSpPr>
            <a:spLocks noGrp="1"/>
          </p:cNvSpPr>
          <p:nvPr>
            <p:ph type="sldNum" sz="quarter" idx="10"/>
          </p:nvPr>
        </p:nvSpPr>
        <p:spPr>
          <a:xfrm>
            <a:off x="11725873" y="6507316"/>
            <a:ext cx="157094" cy="153888"/>
          </a:xfrm>
        </p:spPr>
        <p:txBody>
          <a:bodyPr wrap="none" anchor="b">
            <a:normAutofit/>
          </a:bodyPr>
          <a:lstStyle/>
          <a:p>
            <a:pPr>
              <a:spcAft>
                <a:spcPts val="600"/>
              </a:spcAft>
            </a:pPr>
            <a:fld id="{F3477EC8-074D-41C4-94AE-E9EA7CEEA348}" type="slidenum">
              <a:rPr lang="en-US" smtClean="0">
                <a:solidFill>
                  <a:srgbClr val="FFFFFF">
                    <a:lumMod val="75000"/>
                  </a:srgbClr>
                </a:solidFill>
              </a:rPr>
              <a:pPr>
                <a:spcAft>
                  <a:spcPts val="600"/>
                </a:spcAft>
              </a:pPr>
              <a:t>13</a:t>
            </a:fld>
            <a:endParaRPr lang="en-US" dirty="0">
              <a:solidFill>
                <a:srgbClr val="FFFFFF">
                  <a:lumMod val="75000"/>
                </a:srgbClr>
              </a:solidFill>
            </a:endParaRPr>
          </a:p>
        </p:txBody>
      </p:sp>
    </p:spTree>
    <p:extLst>
      <p:ext uri="{BB962C8B-B14F-4D97-AF65-F5344CB8AC3E}">
        <p14:creationId xmlns:p14="http://schemas.microsoft.com/office/powerpoint/2010/main" val="9391825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8B139-98F6-4B2A-B297-CA82ECF794C9}"/>
              </a:ext>
            </a:extLst>
          </p:cNvPr>
          <p:cNvSpPr>
            <a:spLocks noGrp="1"/>
          </p:cNvSpPr>
          <p:nvPr>
            <p:ph type="title"/>
          </p:nvPr>
        </p:nvSpPr>
        <p:spPr/>
        <p:txBody>
          <a:bodyPr/>
          <a:lstStyle/>
          <a:p>
            <a:r>
              <a:rPr lang="en-US" dirty="0"/>
              <a:t>Review: Three-Term Contingency</a:t>
            </a:r>
          </a:p>
        </p:txBody>
      </p:sp>
      <p:graphicFrame>
        <p:nvGraphicFramePr>
          <p:cNvPr id="6" name="Diagram 5" descr="This diagram shows that antecedent leads to behavior, which then leads to consequence">
            <a:extLst>
              <a:ext uri="{FF2B5EF4-FFF2-40B4-BE49-F238E27FC236}">
                <a16:creationId xmlns:a16="http://schemas.microsoft.com/office/drawing/2014/main" id="{DBE111DA-5A48-4337-9000-E386BD13D246}"/>
              </a:ext>
            </a:extLst>
          </p:cNvPr>
          <p:cNvGraphicFramePr/>
          <p:nvPr>
            <p:extLst>
              <p:ext uri="{D42A27DB-BD31-4B8C-83A1-F6EECF244321}">
                <p14:modId xmlns:p14="http://schemas.microsoft.com/office/powerpoint/2010/main" val="208888023"/>
              </p:ext>
            </p:extLst>
          </p:nvPr>
        </p:nvGraphicFramePr>
        <p:xfrm>
          <a:off x="524559" y="1287332"/>
          <a:ext cx="11141358" cy="37400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AC956236-1D60-45B8-A202-9A76B13CFABB}"/>
              </a:ext>
            </a:extLst>
          </p:cNvPr>
          <p:cNvSpPr txBox="1"/>
          <p:nvPr/>
        </p:nvSpPr>
        <p:spPr>
          <a:xfrm>
            <a:off x="1062157" y="4249720"/>
            <a:ext cx="2000869" cy="492443"/>
          </a:xfrm>
          <a:prstGeom prst="rect">
            <a:avLst/>
          </a:prstGeom>
          <a:noFill/>
        </p:spPr>
        <p:txBody>
          <a:bodyPr wrap="none" rtlCol="0">
            <a:spAutoFit/>
          </a:bodyPr>
          <a:lstStyle/>
          <a:p>
            <a:r>
              <a:rPr lang="en-US" sz="2600" b="1" dirty="0"/>
              <a:t>Antecedent</a:t>
            </a:r>
          </a:p>
        </p:txBody>
      </p:sp>
      <p:sp>
        <p:nvSpPr>
          <p:cNvPr id="8" name="TextBox 7">
            <a:extLst>
              <a:ext uri="{FF2B5EF4-FFF2-40B4-BE49-F238E27FC236}">
                <a16:creationId xmlns:a16="http://schemas.microsoft.com/office/drawing/2014/main" id="{ED8B6F93-161C-44C4-87D5-71E2D8891BEB}"/>
              </a:ext>
            </a:extLst>
          </p:cNvPr>
          <p:cNvSpPr txBox="1"/>
          <p:nvPr/>
        </p:nvSpPr>
        <p:spPr>
          <a:xfrm>
            <a:off x="5291171" y="4249719"/>
            <a:ext cx="1608133" cy="492443"/>
          </a:xfrm>
          <a:prstGeom prst="rect">
            <a:avLst/>
          </a:prstGeom>
          <a:noFill/>
        </p:spPr>
        <p:txBody>
          <a:bodyPr wrap="square" rtlCol="0">
            <a:spAutoFit/>
          </a:bodyPr>
          <a:lstStyle/>
          <a:p>
            <a:pPr algn="ctr"/>
            <a:r>
              <a:rPr lang="en-US" sz="2600" b="1" dirty="0"/>
              <a:t>Behavior</a:t>
            </a:r>
          </a:p>
        </p:txBody>
      </p:sp>
      <p:sp>
        <p:nvSpPr>
          <p:cNvPr id="9" name="TextBox 8">
            <a:extLst>
              <a:ext uri="{FF2B5EF4-FFF2-40B4-BE49-F238E27FC236}">
                <a16:creationId xmlns:a16="http://schemas.microsoft.com/office/drawing/2014/main" id="{A6A40AA8-921A-4B04-A9CD-6B6C3560FB26}"/>
              </a:ext>
            </a:extLst>
          </p:cNvPr>
          <p:cNvSpPr txBox="1"/>
          <p:nvPr/>
        </p:nvSpPr>
        <p:spPr>
          <a:xfrm>
            <a:off x="9003322" y="4249718"/>
            <a:ext cx="2504101" cy="492443"/>
          </a:xfrm>
          <a:prstGeom prst="rect">
            <a:avLst/>
          </a:prstGeom>
          <a:noFill/>
        </p:spPr>
        <p:txBody>
          <a:bodyPr wrap="square" rtlCol="0">
            <a:spAutoFit/>
          </a:bodyPr>
          <a:lstStyle/>
          <a:p>
            <a:pPr algn="ctr"/>
            <a:r>
              <a:rPr lang="en-US" sz="2600" b="1" dirty="0"/>
              <a:t>Consequence</a:t>
            </a:r>
          </a:p>
        </p:txBody>
      </p:sp>
      <p:sp>
        <p:nvSpPr>
          <p:cNvPr id="5" name="Slide Number Placeholder 4">
            <a:extLst>
              <a:ext uri="{FF2B5EF4-FFF2-40B4-BE49-F238E27FC236}">
                <a16:creationId xmlns:a16="http://schemas.microsoft.com/office/drawing/2014/main" id="{0FAE42E5-6FEC-4C27-AB5E-9C46392134B1}"/>
              </a:ext>
            </a:extLst>
          </p:cNvPr>
          <p:cNvSpPr>
            <a:spLocks noGrp="1"/>
          </p:cNvSpPr>
          <p:nvPr>
            <p:ph type="sldNum" sz="quarter" idx="14"/>
          </p:nvPr>
        </p:nvSpPr>
        <p:spPr/>
        <p:txBody>
          <a:bodyPr/>
          <a:lstStyle/>
          <a:p>
            <a:fld id="{99A20822-4A49-4D36-86E3-300BA48D3F00}" type="slidenum">
              <a:rPr lang="en-US" smtClean="0"/>
              <a:pPr/>
              <a:t>14</a:t>
            </a:fld>
            <a:endParaRPr lang="en-US" dirty="0"/>
          </a:p>
        </p:txBody>
      </p:sp>
    </p:spTree>
    <p:extLst>
      <p:ext uri="{BB962C8B-B14F-4D97-AF65-F5344CB8AC3E}">
        <p14:creationId xmlns:p14="http://schemas.microsoft.com/office/powerpoint/2010/main" val="31568238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AA579-D845-465A-B71C-6A4B61ACD116}"/>
              </a:ext>
            </a:extLst>
          </p:cNvPr>
          <p:cNvSpPr>
            <a:spLocks noGrp="1"/>
          </p:cNvSpPr>
          <p:nvPr>
            <p:ph type="title"/>
          </p:nvPr>
        </p:nvSpPr>
        <p:spPr/>
        <p:txBody>
          <a:bodyPr/>
          <a:lstStyle/>
          <a:p>
            <a:r>
              <a:rPr lang="en-US" dirty="0"/>
              <a:t>Antecedents in the Three-Term Contingency</a:t>
            </a:r>
          </a:p>
        </p:txBody>
      </p:sp>
      <p:sp>
        <p:nvSpPr>
          <p:cNvPr id="9" name="Text Placeholder 8">
            <a:extLst>
              <a:ext uri="{FF2B5EF4-FFF2-40B4-BE49-F238E27FC236}">
                <a16:creationId xmlns:a16="http://schemas.microsoft.com/office/drawing/2014/main" id="{18DA12BB-31EF-4AB6-BFAF-CD3FFE21B6CD}"/>
              </a:ext>
            </a:extLst>
          </p:cNvPr>
          <p:cNvSpPr>
            <a:spLocks noGrp="1"/>
          </p:cNvSpPr>
          <p:nvPr>
            <p:ph type="body" sz="quarter" idx="15"/>
          </p:nvPr>
        </p:nvSpPr>
        <p:spPr>
          <a:xfrm>
            <a:off x="457200" y="1635699"/>
            <a:ext cx="11277600" cy="1188720"/>
          </a:xfrm>
        </p:spPr>
        <p:txBody>
          <a:bodyPr/>
          <a:lstStyle/>
          <a:p>
            <a:pPr algn="ctr"/>
            <a:r>
              <a:rPr lang="en-US" spc="-30" dirty="0"/>
              <a:t>An antecedent is any event that happens immediately </a:t>
            </a:r>
            <a:r>
              <a:rPr lang="en-US" i="1" u="sng" spc="-30" dirty="0"/>
              <a:t>before</a:t>
            </a:r>
            <a:r>
              <a:rPr lang="en-US" spc="-30" dirty="0"/>
              <a:t> a </a:t>
            </a:r>
            <a:br>
              <a:rPr lang="en-US" spc="-30" dirty="0"/>
            </a:br>
            <a:r>
              <a:rPr lang="en-US" spc="-30" dirty="0"/>
              <a:t>behavior occurs.</a:t>
            </a:r>
          </a:p>
        </p:txBody>
      </p:sp>
      <p:graphicFrame>
        <p:nvGraphicFramePr>
          <p:cNvPr id="6" name="Content Placeholder 5" descr="This diagram shows the relationship between A-B-C">
            <a:extLst>
              <a:ext uri="{FF2B5EF4-FFF2-40B4-BE49-F238E27FC236}">
                <a16:creationId xmlns:a16="http://schemas.microsoft.com/office/drawing/2014/main" id="{E59668A8-CCDD-48DD-8BA7-2FC95762F93C}"/>
              </a:ext>
            </a:extLst>
          </p:cNvPr>
          <p:cNvGraphicFramePr>
            <a:graphicFrameLocks noGrp="1"/>
          </p:cNvGraphicFramePr>
          <p:nvPr>
            <p:ph sz="quarter" idx="17"/>
          </p:nvPr>
        </p:nvGraphicFramePr>
        <p:xfrm>
          <a:off x="457200" y="2108201"/>
          <a:ext cx="11276013" cy="3114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1084AC76-F33A-4926-BD24-CDB265ED56BC}"/>
              </a:ext>
            </a:extLst>
          </p:cNvPr>
          <p:cNvSpPr>
            <a:spLocks noGrp="1"/>
          </p:cNvSpPr>
          <p:nvPr>
            <p:ph type="sldNum" sz="quarter" idx="12"/>
          </p:nvPr>
        </p:nvSpPr>
        <p:spPr/>
        <p:txBody>
          <a:bodyPr/>
          <a:lstStyle/>
          <a:p>
            <a:fld id="{99A20822-4A49-4D36-86E3-300BA48D3F00}" type="slidenum">
              <a:rPr lang="en-US" smtClean="0"/>
              <a:pPr/>
              <a:t>15</a:t>
            </a:fld>
            <a:endParaRPr lang="en-US" dirty="0"/>
          </a:p>
        </p:txBody>
      </p:sp>
    </p:spTree>
    <p:extLst>
      <p:ext uri="{BB962C8B-B14F-4D97-AF65-F5344CB8AC3E}">
        <p14:creationId xmlns:p14="http://schemas.microsoft.com/office/powerpoint/2010/main" val="39943685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AA579-D845-465A-B71C-6A4B61ACD116}"/>
              </a:ext>
            </a:extLst>
          </p:cNvPr>
          <p:cNvSpPr>
            <a:spLocks noGrp="1"/>
          </p:cNvSpPr>
          <p:nvPr>
            <p:ph type="title"/>
          </p:nvPr>
        </p:nvSpPr>
        <p:spPr/>
        <p:txBody>
          <a:bodyPr/>
          <a:lstStyle/>
          <a:p>
            <a:r>
              <a:rPr lang="en-US" dirty="0"/>
              <a:t>Behavior in the Three-Term Contingency</a:t>
            </a:r>
          </a:p>
        </p:txBody>
      </p:sp>
      <p:sp>
        <p:nvSpPr>
          <p:cNvPr id="9" name="Text Placeholder 8">
            <a:extLst>
              <a:ext uri="{FF2B5EF4-FFF2-40B4-BE49-F238E27FC236}">
                <a16:creationId xmlns:a16="http://schemas.microsoft.com/office/drawing/2014/main" id="{18DA12BB-31EF-4AB6-BFAF-CD3FFE21B6CD}"/>
              </a:ext>
            </a:extLst>
          </p:cNvPr>
          <p:cNvSpPr>
            <a:spLocks noGrp="1"/>
          </p:cNvSpPr>
          <p:nvPr>
            <p:ph type="body" sz="quarter" idx="15"/>
          </p:nvPr>
        </p:nvSpPr>
        <p:spPr>
          <a:xfrm>
            <a:off x="457200" y="1615379"/>
            <a:ext cx="11276076" cy="1188720"/>
          </a:xfrm>
        </p:spPr>
        <p:txBody>
          <a:bodyPr>
            <a:normAutofit/>
          </a:bodyPr>
          <a:lstStyle/>
          <a:p>
            <a:pPr algn="ctr"/>
            <a:r>
              <a:rPr lang="en-US" sz="3200" dirty="0"/>
              <a:t>Behavior is the observable, measurable actions of </a:t>
            </a:r>
            <a:br>
              <a:rPr lang="en-US" sz="3200" dirty="0"/>
            </a:br>
            <a:r>
              <a:rPr lang="en-US" sz="3200" dirty="0"/>
              <a:t>an individual.  </a:t>
            </a:r>
          </a:p>
        </p:txBody>
      </p:sp>
      <p:graphicFrame>
        <p:nvGraphicFramePr>
          <p:cNvPr id="6" name="Content Placeholder 5" descr="This graphic shows the relationship between A-B-C">
            <a:extLst>
              <a:ext uri="{FF2B5EF4-FFF2-40B4-BE49-F238E27FC236}">
                <a16:creationId xmlns:a16="http://schemas.microsoft.com/office/drawing/2014/main" id="{E59668A8-CCDD-48DD-8BA7-2FC95762F93C}"/>
              </a:ext>
            </a:extLst>
          </p:cNvPr>
          <p:cNvGraphicFramePr>
            <a:graphicFrameLocks noGrp="1"/>
          </p:cNvGraphicFramePr>
          <p:nvPr>
            <p:ph sz="quarter" idx="17"/>
          </p:nvPr>
        </p:nvGraphicFramePr>
        <p:xfrm>
          <a:off x="457200" y="2175035"/>
          <a:ext cx="11276013" cy="30178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1084AC76-F33A-4926-BD24-CDB265ED56BC}"/>
              </a:ext>
            </a:extLst>
          </p:cNvPr>
          <p:cNvSpPr>
            <a:spLocks noGrp="1"/>
          </p:cNvSpPr>
          <p:nvPr>
            <p:ph type="sldNum" sz="quarter" idx="12"/>
          </p:nvPr>
        </p:nvSpPr>
        <p:spPr/>
        <p:txBody>
          <a:bodyPr/>
          <a:lstStyle/>
          <a:p>
            <a:fld id="{99A20822-4A49-4D36-86E3-300BA48D3F00}" type="slidenum">
              <a:rPr lang="en-US" smtClean="0"/>
              <a:pPr/>
              <a:t>16</a:t>
            </a:fld>
            <a:endParaRPr lang="en-US" dirty="0"/>
          </a:p>
        </p:txBody>
      </p:sp>
    </p:spTree>
    <p:extLst>
      <p:ext uri="{BB962C8B-B14F-4D97-AF65-F5344CB8AC3E}">
        <p14:creationId xmlns:p14="http://schemas.microsoft.com/office/powerpoint/2010/main" val="22436557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09DC37-BA5D-4F2B-BBAD-132C1BBF67CB}"/>
              </a:ext>
            </a:extLst>
          </p:cNvPr>
          <p:cNvSpPr>
            <a:spLocks noGrp="1"/>
          </p:cNvSpPr>
          <p:nvPr>
            <p:ph type="title"/>
          </p:nvPr>
        </p:nvSpPr>
        <p:spPr/>
        <p:txBody>
          <a:bodyPr/>
          <a:lstStyle/>
          <a:p>
            <a:r>
              <a:rPr lang="en-US" dirty="0"/>
              <a:t>How can we define behavior?</a:t>
            </a:r>
          </a:p>
        </p:txBody>
      </p:sp>
      <p:sp>
        <p:nvSpPr>
          <p:cNvPr id="12" name="Content Placeholder 11">
            <a:extLst>
              <a:ext uri="{FF2B5EF4-FFF2-40B4-BE49-F238E27FC236}">
                <a16:creationId xmlns:a16="http://schemas.microsoft.com/office/drawing/2014/main" id="{EEA7823C-3572-4A8C-98CB-7506DDD7E835}"/>
              </a:ext>
            </a:extLst>
          </p:cNvPr>
          <p:cNvSpPr>
            <a:spLocks noGrp="1"/>
          </p:cNvSpPr>
          <p:nvPr>
            <p:ph sz="quarter" idx="15"/>
          </p:nvPr>
        </p:nvSpPr>
        <p:spPr/>
        <p:txBody>
          <a:bodyPr vert="horz" lIns="0" tIns="0" rIns="0" bIns="0" rtlCol="0" anchor="t">
            <a:normAutofit/>
          </a:bodyPr>
          <a:lstStyle/>
          <a:p>
            <a:r>
              <a:rPr lang="en-US" b="1" dirty="0"/>
              <a:t>Operational definition: </a:t>
            </a:r>
            <a:r>
              <a:rPr lang="en-US" dirty="0"/>
              <a:t>Breaking down a broad concept of behavior into its </a:t>
            </a:r>
            <a:r>
              <a:rPr lang="en-US" i="1" dirty="0"/>
              <a:t>observable</a:t>
            </a:r>
            <a:r>
              <a:rPr lang="en-US" dirty="0"/>
              <a:t> and </a:t>
            </a:r>
            <a:r>
              <a:rPr lang="en-US" i="1" dirty="0"/>
              <a:t>measurable</a:t>
            </a:r>
            <a:r>
              <a:rPr lang="en-US" dirty="0"/>
              <a:t> components.</a:t>
            </a:r>
          </a:p>
          <a:p>
            <a:pPr lvl="1"/>
            <a:r>
              <a:rPr lang="en-US" dirty="0"/>
              <a:t>An </a:t>
            </a:r>
            <a:r>
              <a:rPr lang="en-US" u="sng" dirty="0"/>
              <a:t>observable</a:t>
            </a:r>
            <a:r>
              <a:rPr lang="en-US" dirty="0"/>
              <a:t> definition describes what the </a:t>
            </a:r>
            <a:r>
              <a:rPr lang="en-US" i="1" dirty="0"/>
              <a:t>student</a:t>
            </a:r>
            <a:r>
              <a:rPr lang="en-US" dirty="0"/>
              <a:t> </a:t>
            </a:r>
            <a:r>
              <a:rPr lang="en-US" i="1" dirty="0"/>
              <a:t>does</a:t>
            </a:r>
            <a:r>
              <a:rPr lang="en-US" b="1" dirty="0"/>
              <a:t>, </a:t>
            </a:r>
            <a:r>
              <a:rPr lang="en-US" dirty="0"/>
              <a:t>not what student does not do.</a:t>
            </a:r>
          </a:p>
          <a:p>
            <a:pPr lvl="1"/>
            <a:r>
              <a:rPr lang="en-US" dirty="0"/>
              <a:t>A </a:t>
            </a:r>
            <a:r>
              <a:rPr lang="en-US" u="sng" dirty="0"/>
              <a:t>measurable</a:t>
            </a:r>
            <a:r>
              <a:rPr lang="en-US" dirty="0"/>
              <a:t> definition describes something an </a:t>
            </a:r>
            <a:r>
              <a:rPr lang="en-US" i="1" dirty="0"/>
              <a:t>observer can count</a:t>
            </a:r>
            <a:r>
              <a:rPr lang="en-US" dirty="0"/>
              <a:t>. </a:t>
            </a:r>
          </a:p>
          <a:p>
            <a:endParaRPr lang="en-US" dirty="0"/>
          </a:p>
          <a:p>
            <a:pPr marL="0" indent="0">
              <a:buNone/>
            </a:pPr>
            <a:endParaRPr lang="en-US" dirty="0"/>
          </a:p>
          <a:p>
            <a:pPr lvl="2"/>
            <a:endParaRPr lang="en-US" dirty="0"/>
          </a:p>
          <a:p>
            <a:endParaRPr lang="en-US" dirty="0"/>
          </a:p>
          <a:p>
            <a:endParaRPr lang="en-US" dirty="0"/>
          </a:p>
        </p:txBody>
      </p:sp>
      <p:sp>
        <p:nvSpPr>
          <p:cNvPr id="6" name="Slide Number Placeholder 5">
            <a:extLst>
              <a:ext uri="{FF2B5EF4-FFF2-40B4-BE49-F238E27FC236}">
                <a16:creationId xmlns:a16="http://schemas.microsoft.com/office/drawing/2014/main" id="{3B50CD8D-874E-421D-BB98-E08FD9B99E97}"/>
              </a:ext>
            </a:extLst>
          </p:cNvPr>
          <p:cNvSpPr>
            <a:spLocks noGrp="1"/>
          </p:cNvSpPr>
          <p:nvPr>
            <p:ph type="sldNum" sz="quarter" idx="14"/>
          </p:nvPr>
        </p:nvSpPr>
        <p:spPr/>
        <p:txBody>
          <a:bodyPr/>
          <a:lstStyle/>
          <a:p>
            <a:fld id="{BABF4E83-61DB-418F-A99F-17BC9BB58EF6}" type="slidenum">
              <a:rPr lang="en-US" smtClean="0"/>
              <a:t>17</a:t>
            </a:fld>
            <a:endParaRPr lang="en-US" dirty="0"/>
          </a:p>
        </p:txBody>
      </p:sp>
    </p:spTree>
    <p:extLst>
      <p:ext uri="{BB962C8B-B14F-4D97-AF65-F5344CB8AC3E}">
        <p14:creationId xmlns:p14="http://schemas.microsoft.com/office/powerpoint/2010/main" val="34364862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AA579-D845-465A-B71C-6A4B61ACD116}"/>
              </a:ext>
            </a:extLst>
          </p:cNvPr>
          <p:cNvSpPr>
            <a:spLocks noGrp="1"/>
          </p:cNvSpPr>
          <p:nvPr>
            <p:ph type="title"/>
          </p:nvPr>
        </p:nvSpPr>
        <p:spPr>
          <a:xfrm>
            <a:off x="0" y="0"/>
            <a:ext cx="12192000" cy="1280160"/>
          </a:xfrm>
        </p:spPr>
        <p:txBody>
          <a:bodyPr/>
          <a:lstStyle/>
          <a:p>
            <a:r>
              <a:rPr lang="en-US" dirty="0"/>
              <a:t>Consequences in the Three-Term Contingency</a:t>
            </a:r>
          </a:p>
        </p:txBody>
      </p:sp>
      <p:sp>
        <p:nvSpPr>
          <p:cNvPr id="9" name="Text Placeholder 8">
            <a:extLst>
              <a:ext uri="{FF2B5EF4-FFF2-40B4-BE49-F238E27FC236}">
                <a16:creationId xmlns:a16="http://schemas.microsoft.com/office/drawing/2014/main" id="{18DA12BB-31EF-4AB6-BFAF-CD3FFE21B6CD}"/>
              </a:ext>
            </a:extLst>
          </p:cNvPr>
          <p:cNvSpPr>
            <a:spLocks noGrp="1"/>
          </p:cNvSpPr>
          <p:nvPr>
            <p:ph type="body" sz="quarter" idx="15"/>
          </p:nvPr>
        </p:nvSpPr>
        <p:spPr>
          <a:xfrm>
            <a:off x="317500" y="1615379"/>
            <a:ext cx="11466576" cy="1188720"/>
          </a:xfrm>
        </p:spPr>
        <p:txBody>
          <a:bodyPr>
            <a:normAutofit/>
          </a:bodyPr>
          <a:lstStyle/>
          <a:p>
            <a:pPr algn="ctr"/>
            <a:r>
              <a:rPr lang="en-US" dirty="0"/>
              <a:t>A </a:t>
            </a:r>
            <a:r>
              <a:rPr lang="en-US" spc="-30" dirty="0"/>
              <a:t>consequence is any event that happens immediately </a:t>
            </a:r>
            <a:r>
              <a:rPr lang="en-US" i="1" u="sng" spc="-30" dirty="0"/>
              <a:t>after</a:t>
            </a:r>
            <a:r>
              <a:rPr lang="en-US" spc="-30" dirty="0"/>
              <a:t> a behavior occurs.</a:t>
            </a:r>
          </a:p>
        </p:txBody>
      </p:sp>
      <p:graphicFrame>
        <p:nvGraphicFramePr>
          <p:cNvPr id="6" name="Content Placeholder 5" descr="Graphic of the A-B-C model">
            <a:extLst>
              <a:ext uri="{FF2B5EF4-FFF2-40B4-BE49-F238E27FC236}">
                <a16:creationId xmlns:a16="http://schemas.microsoft.com/office/drawing/2014/main" id="{E59668A8-CCDD-48DD-8BA7-2FC95762F93C}"/>
              </a:ext>
            </a:extLst>
          </p:cNvPr>
          <p:cNvGraphicFramePr>
            <a:graphicFrameLocks noGrp="1"/>
          </p:cNvGraphicFramePr>
          <p:nvPr>
            <p:ph sz="quarter" idx="17"/>
          </p:nvPr>
        </p:nvGraphicFramePr>
        <p:xfrm>
          <a:off x="317500" y="2527301"/>
          <a:ext cx="11415776" cy="23367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1084AC76-F33A-4926-BD24-CDB265ED56BC}"/>
              </a:ext>
            </a:extLst>
          </p:cNvPr>
          <p:cNvSpPr>
            <a:spLocks noGrp="1"/>
          </p:cNvSpPr>
          <p:nvPr>
            <p:ph type="sldNum" sz="quarter" idx="12"/>
          </p:nvPr>
        </p:nvSpPr>
        <p:spPr/>
        <p:txBody>
          <a:bodyPr/>
          <a:lstStyle/>
          <a:p>
            <a:fld id="{99A20822-4A49-4D36-86E3-300BA48D3F00}" type="slidenum">
              <a:rPr lang="en-US" smtClean="0"/>
              <a:pPr/>
              <a:t>18</a:t>
            </a:fld>
            <a:endParaRPr lang="en-US" dirty="0"/>
          </a:p>
        </p:txBody>
      </p:sp>
    </p:spTree>
    <p:extLst>
      <p:ext uri="{BB962C8B-B14F-4D97-AF65-F5344CB8AC3E}">
        <p14:creationId xmlns:p14="http://schemas.microsoft.com/office/powerpoint/2010/main" val="32948700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A4135-9F3D-4944-A678-3B46EDA6A659}"/>
              </a:ext>
            </a:extLst>
          </p:cNvPr>
          <p:cNvSpPr>
            <a:spLocks noGrp="1"/>
          </p:cNvSpPr>
          <p:nvPr>
            <p:ph type="title"/>
          </p:nvPr>
        </p:nvSpPr>
        <p:spPr>
          <a:xfrm>
            <a:off x="457200" y="0"/>
            <a:ext cx="11276076" cy="1280160"/>
          </a:xfrm>
        </p:spPr>
        <p:txBody>
          <a:bodyPr/>
          <a:lstStyle/>
          <a:p>
            <a:r>
              <a:rPr lang="en-US" dirty="0"/>
              <a:t>Types of Consequences</a:t>
            </a:r>
          </a:p>
        </p:txBody>
      </p:sp>
      <p:sp>
        <p:nvSpPr>
          <p:cNvPr id="8" name="Right Arrow 7" descr="This arrow points up and says &quot;increase behavior&quot;">
            <a:extLst>
              <a:ext uri="{FF2B5EF4-FFF2-40B4-BE49-F238E27FC236}">
                <a16:creationId xmlns:a16="http://schemas.microsoft.com/office/drawing/2014/main" id="{324C862C-3415-614B-9C2F-DFF36BDA6AFE}"/>
              </a:ext>
            </a:extLst>
          </p:cNvPr>
          <p:cNvSpPr/>
          <p:nvPr/>
        </p:nvSpPr>
        <p:spPr>
          <a:xfrm rot="16200000">
            <a:off x="4977639" y="305954"/>
            <a:ext cx="2233676" cy="4012415"/>
          </a:xfrm>
          <a:prstGeom prst="rightArrow">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accent2"/>
              </a:solidFill>
            </a:endParaRPr>
          </a:p>
        </p:txBody>
      </p:sp>
      <p:sp>
        <p:nvSpPr>
          <p:cNvPr id="9" name="TextBox 8">
            <a:extLst>
              <a:ext uri="{FF2B5EF4-FFF2-40B4-BE49-F238E27FC236}">
                <a16:creationId xmlns:a16="http://schemas.microsoft.com/office/drawing/2014/main" id="{A663D50D-B2FE-BC47-BCD1-BDAC5DBC501B}"/>
              </a:ext>
            </a:extLst>
          </p:cNvPr>
          <p:cNvSpPr txBox="1"/>
          <p:nvPr/>
        </p:nvSpPr>
        <p:spPr>
          <a:xfrm>
            <a:off x="4840465" y="1875685"/>
            <a:ext cx="2508021" cy="1107996"/>
          </a:xfrm>
          <a:prstGeom prst="rect">
            <a:avLst/>
          </a:prstGeom>
          <a:noFill/>
        </p:spPr>
        <p:txBody>
          <a:bodyPr wrap="square" rtlCol="0">
            <a:spAutoFit/>
          </a:bodyPr>
          <a:lstStyle/>
          <a:p>
            <a:pPr algn="ctr"/>
            <a:r>
              <a:rPr lang="en-US" sz="2200" b="1" dirty="0">
                <a:solidFill>
                  <a:schemeClr val="bg1"/>
                </a:solidFill>
              </a:rPr>
              <a:t>Reinforcement </a:t>
            </a:r>
            <a:r>
              <a:rPr lang="en-US" sz="2200" dirty="0">
                <a:solidFill>
                  <a:schemeClr val="bg1"/>
                </a:solidFill>
              </a:rPr>
              <a:t>increases behavior</a:t>
            </a:r>
          </a:p>
        </p:txBody>
      </p:sp>
      <p:sp>
        <p:nvSpPr>
          <p:cNvPr id="13" name="Right Arrow 12" descr="This arrow points down and says &quot;decrease behavior&quot;">
            <a:extLst>
              <a:ext uri="{FF2B5EF4-FFF2-40B4-BE49-F238E27FC236}">
                <a16:creationId xmlns:a16="http://schemas.microsoft.com/office/drawing/2014/main" id="{8BF308EA-93EB-1F4A-8A41-ABA1233D5AB1}"/>
              </a:ext>
            </a:extLst>
          </p:cNvPr>
          <p:cNvSpPr/>
          <p:nvPr/>
        </p:nvSpPr>
        <p:spPr>
          <a:xfrm rot="5400000">
            <a:off x="4977639" y="2984857"/>
            <a:ext cx="2233676" cy="4012415"/>
          </a:xfrm>
          <a:prstGeom prst="rightArrow">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accent2"/>
              </a:solidFill>
            </a:endParaRPr>
          </a:p>
        </p:txBody>
      </p:sp>
      <p:sp>
        <p:nvSpPr>
          <p:cNvPr id="14" name="TextBox 13">
            <a:extLst>
              <a:ext uri="{FF2B5EF4-FFF2-40B4-BE49-F238E27FC236}">
                <a16:creationId xmlns:a16="http://schemas.microsoft.com/office/drawing/2014/main" id="{3401E606-F7F9-9740-9E14-E5D1AB1B42B5}"/>
              </a:ext>
            </a:extLst>
          </p:cNvPr>
          <p:cNvSpPr txBox="1"/>
          <p:nvPr/>
        </p:nvSpPr>
        <p:spPr>
          <a:xfrm>
            <a:off x="4918158" y="4554681"/>
            <a:ext cx="2352636" cy="1107996"/>
          </a:xfrm>
          <a:prstGeom prst="rect">
            <a:avLst/>
          </a:prstGeom>
          <a:noFill/>
        </p:spPr>
        <p:txBody>
          <a:bodyPr wrap="square" rtlCol="0">
            <a:spAutoFit/>
          </a:bodyPr>
          <a:lstStyle/>
          <a:p>
            <a:pPr algn="ctr"/>
            <a:r>
              <a:rPr lang="en-US" sz="2200" b="1" dirty="0">
                <a:solidFill>
                  <a:schemeClr val="bg1"/>
                </a:solidFill>
              </a:rPr>
              <a:t>Consequence</a:t>
            </a:r>
            <a:endParaRPr lang="en-US" sz="2200" dirty="0">
              <a:solidFill>
                <a:schemeClr val="bg1"/>
              </a:solidFill>
            </a:endParaRPr>
          </a:p>
          <a:p>
            <a:pPr algn="ctr"/>
            <a:r>
              <a:rPr lang="en-US" sz="2200" dirty="0">
                <a:solidFill>
                  <a:schemeClr val="bg1"/>
                </a:solidFill>
              </a:rPr>
              <a:t>decreases behavior</a:t>
            </a:r>
          </a:p>
        </p:txBody>
      </p:sp>
      <p:sp>
        <p:nvSpPr>
          <p:cNvPr id="5" name="Slide Number Placeholder 4">
            <a:extLst>
              <a:ext uri="{FF2B5EF4-FFF2-40B4-BE49-F238E27FC236}">
                <a16:creationId xmlns:a16="http://schemas.microsoft.com/office/drawing/2014/main" id="{D77EB968-62BF-4430-B66F-FA91A2D34CFB}"/>
              </a:ext>
            </a:extLst>
          </p:cNvPr>
          <p:cNvSpPr>
            <a:spLocks noGrp="1"/>
          </p:cNvSpPr>
          <p:nvPr>
            <p:ph type="sldNum" sz="quarter" idx="14"/>
          </p:nvPr>
        </p:nvSpPr>
        <p:spPr>
          <a:xfrm>
            <a:off x="11734800" y="6704112"/>
            <a:ext cx="157094" cy="153888"/>
          </a:xfrm>
        </p:spPr>
        <p:txBody>
          <a:bodyPr/>
          <a:lstStyle/>
          <a:p>
            <a:fld id="{99A20822-4A49-4D36-86E3-300BA48D3F00}" type="slidenum">
              <a:rPr lang="en-US" smtClean="0"/>
              <a:pPr/>
              <a:t>19</a:t>
            </a:fld>
            <a:endParaRPr lang="en-US" dirty="0"/>
          </a:p>
        </p:txBody>
      </p:sp>
    </p:spTree>
    <p:extLst>
      <p:ext uri="{BB962C8B-B14F-4D97-AF65-F5344CB8AC3E}">
        <p14:creationId xmlns:p14="http://schemas.microsoft.com/office/powerpoint/2010/main" val="32571646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en-US" dirty="0"/>
              <a:t>Today’s Agenda </a:t>
            </a:r>
          </a:p>
        </p:txBody>
      </p:sp>
      <p:sp>
        <p:nvSpPr>
          <p:cNvPr id="9" name="Content Placeholder 2"/>
          <p:cNvSpPr>
            <a:spLocks noGrp="1"/>
          </p:cNvSpPr>
          <p:nvPr>
            <p:ph sz="quarter" idx="15"/>
          </p:nvPr>
        </p:nvSpPr>
        <p:spPr/>
        <p:txBody>
          <a:bodyPr anchor="t">
            <a:normAutofit/>
          </a:bodyPr>
          <a:lstStyle/>
          <a:p>
            <a:r>
              <a:rPr lang="en-US" dirty="0"/>
              <a:t>Learner Outcomes</a:t>
            </a:r>
          </a:p>
          <a:p>
            <a:r>
              <a:rPr lang="en-US" dirty="0"/>
              <a:t>Setting the Scene</a:t>
            </a:r>
          </a:p>
          <a:p>
            <a:r>
              <a:rPr lang="en-US" dirty="0"/>
              <a:t>Review of Behavioral Principles</a:t>
            </a:r>
          </a:p>
          <a:p>
            <a:r>
              <a:rPr lang="en-US" dirty="0"/>
              <a:t>Function of Behavior </a:t>
            </a:r>
          </a:p>
          <a:p>
            <a:r>
              <a:rPr lang="en-US" dirty="0"/>
              <a:t>Diagnostic Behavioral Assessment</a:t>
            </a:r>
          </a:p>
          <a:p>
            <a:r>
              <a:rPr lang="en-US" dirty="0"/>
              <a:t>Review</a:t>
            </a:r>
          </a:p>
        </p:txBody>
      </p:sp>
      <p:sp>
        <p:nvSpPr>
          <p:cNvPr id="3" name="Slide Number Placeholder 2"/>
          <p:cNvSpPr>
            <a:spLocks noGrp="1"/>
          </p:cNvSpPr>
          <p:nvPr>
            <p:ph type="sldNum" sz="quarter" idx="14"/>
          </p:nvPr>
        </p:nvSpPr>
        <p:spPr/>
        <p:txBody>
          <a:bodyPr/>
          <a:lstStyle/>
          <a:p>
            <a:fld id="{F3477EC8-074D-41C4-94AE-E9EA7CEEA348}" type="slidenum">
              <a:rPr lang="en-US" smtClean="0"/>
              <a:pPr/>
              <a:t>2</a:t>
            </a:fld>
            <a:endParaRPr lang="en-US" dirty="0"/>
          </a:p>
        </p:txBody>
      </p:sp>
    </p:spTree>
    <p:extLst>
      <p:ext uri="{BB962C8B-B14F-4D97-AF65-F5344CB8AC3E}">
        <p14:creationId xmlns:p14="http://schemas.microsoft.com/office/powerpoint/2010/main" val="27079519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F364A-5FCE-4749-B237-15D0F1A29FC8}"/>
              </a:ext>
            </a:extLst>
          </p:cNvPr>
          <p:cNvSpPr>
            <a:spLocks noGrp="1"/>
          </p:cNvSpPr>
          <p:nvPr>
            <p:ph type="title"/>
          </p:nvPr>
        </p:nvSpPr>
        <p:spPr/>
        <p:txBody>
          <a:bodyPr/>
          <a:lstStyle/>
          <a:p>
            <a:r>
              <a:rPr lang="en-US" dirty="0"/>
              <a:t>Positive and Negative Reinforcement</a:t>
            </a:r>
          </a:p>
        </p:txBody>
      </p:sp>
      <p:sp>
        <p:nvSpPr>
          <p:cNvPr id="3" name="Content Placeholder 2">
            <a:extLst>
              <a:ext uri="{FF2B5EF4-FFF2-40B4-BE49-F238E27FC236}">
                <a16:creationId xmlns:a16="http://schemas.microsoft.com/office/drawing/2014/main" id="{9E4ACCFC-64DE-AB47-AEEF-885E7D2827FD}"/>
              </a:ext>
            </a:extLst>
          </p:cNvPr>
          <p:cNvSpPr>
            <a:spLocks noGrp="1"/>
          </p:cNvSpPr>
          <p:nvPr>
            <p:ph sz="quarter" idx="14"/>
          </p:nvPr>
        </p:nvSpPr>
        <p:spPr>
          <a:xfrm>
            <a:off x="1796716" y="1768301"/>
            <a:ext cx="9935036" cy="1134979"/>
          </a:xfrm>
        </p:spPr>
        <p:txBody>
          <a:bodyPr/>
          <a:lstStyle/>
          <a:p>
            <a:r>
              <a:rPr lang="en-US" b="1" dirty="0"/>
              <a:t>Positive reinforcement:</a:t>
            </a:r>
            <a:r>
              <a:rPr lang="en-US" dirty="0"/>
              <a:t> Adding something pleasant or desirable to make a target behavior more likely to occur.</a:t>
            </a:r>
          </a:p>
          <a:p>
            <a:endParaRPr lang="en-US" dirty="0"/>
          </a:p>
        </p:txBody>
      </p:sp>
      <p:pic>
        <p:nvPicPr>
          <p:cNvPr id="7" name="Graphic 6" descr="Badge Follow with solid fill">
            <a:extLst>
              <a:ext uri="{FF2B5EF4-FFF2-40B4-BE49-F238E27FC236}">
                <a16:creationId xmlns:a16="http://schemas.microsoft.com/office/drawing/2014/main" id="{F5B9EE51-CCB5-D146-97B3-50683FAEEC89}"/>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57199" y="1768300"/>
            <a:ext cx="1134979" cy="1134979"/>
          </a:xfrm>
          <a:prstGeom prst="rect">
            <a:avLst/>
          </a:prstGeom>
        </p:spPr>
      </p:pic>
      <p:sp>
        <p:nvSpPr>
          <p:cNvPr id="6" name="TextBox 5">
            <a:extLst>
              <a:ext uri="{FF2B5EF4-FFF2-40B4-BE49-F238E27FC236}">
                <a16:creationId xmlns:a16="http://schemas.microsoft.com/office/drawing/2014/main" id="{77061CCD-0AE0-3548-BDB4-25B0529A255C}"/>
              </a:ext>
            </a:extLst>
          </p:cNvPr>
          <p:cNvSpPr txBox="1"/>
          <p:nvPr/>
        </p:nvSpPr>
        <p:spPr>
          <a:xfrm>
            <a:off x="1796717" y="3716924"/>
            <a:ext cx="9935036" cy="892552"/>
          </a:xfrm>
          <a:prstGeom prst="rect">
            <a:avLst/>
          </a:prstGeom>
          <a:noFill/>
        </p:spPr>
        <p:txBody>
          <a:bodyPr wrap="square" rtlCol="0">
            <a:spAutoFit/>
          </a:bodyPr>
          <a:lstStyle/>
          <a:p>
            <a:r>
              <a:rPr lang="en-US" sz="2600" b="1" dirty="0"/>
              <a:t>Negative reinforcement:</a:t>
            </a:r>
            <a:r>
              <a:rPr lang="en-US" sz="2600" dirty="0"/>
              <a:t> Taking away something unpleasant or undesirable to make a target behavior more likely to occur.</a:t>
            </a:r>
          </a:p>
        </p:txBody>
      </p:sp>
      <p:pic>
        <p:nvPicPr>
          <p:cNvPr id="9" name="Graphic 8" descr="Badge Unfollow with solid fill">
            <a:extLst>
              <a:ext uri="{FF2B5EF4-FFF2-40B4-BE49-F238E27FC236}">
                <a16:creationId xmlns:a16="http://schemas.microsoft.com/office/drawing/2014/main" id="{AC1DE998-4EED-B14B-A4D4-3F52179C0EEE}"/>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57199" y="3595710"/>
            <a:ext cx="1134979" cy="1134979"/>
          </a:xfrm>
          <a:prstGeom prst="rect">
            <a:avLst/>
          </a:prstGeom>
        </p:spPr>
      </p:pic>
      <p:sp>
        <p:nvSpPr>
          <p:cNvPr id="5" name="Slide Number Placeholder 4">
            <a:extLst>
              <a:ext uri="{FF2B5EF4-FFF2-40B4-BE49-F238E27FC236}">
                <a16:creationId xmlns:a16="http://schemas.microsoft.com/office/drawing/2014/main" id="{377354DD-E5B7-F94A-B0FE-C35BAE632DBC}"/>
              </a:ext>
            </a:extLst>
          </p:cNvPr>
          <p:cNvSpPr>
            <a:spLocks noGrp="1"/>
          </p:cNvSpPr>
          <p:nvPr>
            <p:ph type="sldNum" sz="quarter" idx="12"/>
          </p:nvPr>
        </p:nvSpPr>
        <p:spPr/>
        <p:txBody>
          <a:bodyPr/>
          <a:lstStyle/>
          <a:p>
            <a:fld id="{99A20822-4A49-4D36-86E3-300BA48D3F00}" type="slidenum">
              <a:rPr lang="en-US" smtClean="0"/>
              <a:t>20</a:t>
            </a:fld>
            <a:endParaRPr lang="en-US" dirty="0"/>
          </a:p>
        </p:txBody>
      </p:sp>
    </p:spTree>
    <p:extLst>
      <p:ext uri="{BB962C8B-B14F-4D97-AF65-F5344CB8AC3E}">
        <p14:creationId xmlns:p14="http://schemas.microsoft.com/office/powerpoint/2010/main" val="42575066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0"/>
            <a:ext cx="11274552" cy="1280160"/>
          </a:xfrm>
        </p:spPr>
        <p:txBody>
          <a:bodyPr anchor="ctr">
            <a:normAutofit/>
          </a:bodyPr>
          <a:lstStyle/>
          <a:p>
            <a:r>
              <a:rPr lang="en-US" dirty="0"/>
              <a:t>Turn and Talk: Which is the best example of reinforcement?</a:t>
            </a:r>
          </a:p>
        </p:txBody>
      </p:sp>
      <p:sp>
        <p:nvSpPr>
          <p:cNvPr id="3" name="Content Placeholder 2"/>
          <p:cNvSpPr>
            <a:spLocks noGrp="1"/>
          </p:cNvSpPr>
          <p:nvPr>
            <p:ph sz="half" idx="1"/>
          </p:nvPr>
        </p:nvSpPr>
        <p:spPr>
          <a:xfrm>
            <a:off x="457199" y="1371600"/>
            <a:ext cx="7752946" cy="4343400"/>
          </a:xfrm>
        </p:spPr>
        <p:txBody>
          <a:bodyPr>
            <a:noAutofit/>
          </a:bodyPr>
          <a:lstStyle/>
          <a:p>
            <a:pPr marL="514350" indent="-514350">
              <a:lnSpc>
                <a:spcPct val="115000"/>
              </a:lnSpc>
              <a:buFont typeface="+mj-lt"/>
              <a:buAutoNum type="arabicPeriod"/>
            </a:pPr>
            <a:r>
              <a:rPr lang="en-US" sz="2800" dirty="0"/>
              <a:t>As Nathan and Shara argue over a toy, Nathan hits Shara. Shara lets go of the toy and Nathan takes it. Nathan hits peers more frequently during play time the next day.</a:t>
            </a:r>
          </a:p>
          <a:p>
            <a:pPr marL="514350" indent="-514350">
              <a:lnSpc>
                <a:spcPct val="115000"/>
              </a:lnSpc>
              <a:buFont typeface="+mj-lt"/>
              <a:buAutoNum type="arabicPeriod"/>
            </a:pPr>
            <a:r>
              <a:rPr lang="en-US" sz="2800" dirty="0"/>
              <a:t>As Nathan and Shara argue over a toy, Nathan hits Shara. Shara lets go of the toy and Nathan takes it.</a:t>
            </a:r>
          </a:p>
          <a:p>
            <a:pPr marL="514350" indent="-514350">
              <a:lnSpc>
                <a:spcPct val="115000"/>
              </a:lnSpc>
              <a:buFont typeface="+mj-lt"/>
              <a:buAutoNum type="arabicPeriod"/>
            </a:pPr>
            <a:r>
              <a:rPr lang="en-US" sz="2800" dirty="0"/>
              <a:t>As Nathan and Shara argue over a toy, Nathan hits Shara.  </a:t>
            </a:r>
          </a:p>
        </p:txBody>
      </p:sp>
      <p:pic>
        <p:nvPicPr>
          <p:cNvPr id="8" name="Content Placeholder 9" descr="Chat with solid fill">
            <a:extLst>
              <a:ext uri="{FF2B5EF4-FFF2-40B4-BE49-F238E27FC236}">
                <a16:creationId xmlns:a16="http://schemas.microsoft.com/office/drawing/2014/main" id="{83071878-2F5D-E64A-9263-13D14EC32353}"/>
              </a:ext>
            </a:extLst>
          </p:cNvPr>
          <p:cNvPicPr>
            <a:picLocks noGrp="1" noChangeAspect="1"/>
          </p:cNvPicPr>
          <p:nvPr>
            <p:ph sz="half" idx="2"/>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848600" y="1257300"/>
            <a:ext cx="4343400" cy="4343400"/>
          </a:xfrm>
        </p:spPr>
      </p:pic>
      <p:sp>
        <p:nvSpPr>
          <p:cNvPr id="6" name="Slide Number Placeholder 5"/>
          <p:cNvSpPr>
            <a:spLocks noGrp="1"/>
          </p:cNvSpPr>
          <p:nvPr>
            <p:ph type="sldNum" sz="quarter" idx="12"/>
          </p:nvPr>
        </p:nvSpPr>
        <p:spPr>
          <a:xfrm>
            <a:off x="11734800" y="6704112"/>
            <a:ext cx="157094" cy="153888"/>
          </a:xfrm>
        </p:spPr>
        <p:txBody>
          <a:bodyPr wrap="none" anchor="b">
            <a:normAutofit/>
          </a:bodyPr>
          <a:lstStyle/>
          <a:p>
            <a:pPr>
              <a:spcAft>
                <a:spcPts val="600"/>
              </a:spcAft>
            </a:pPr>
            <a:fld id="{F3477EC8-074D-41C4-94AE-E9EA7CEEA348}" type="slidenum">
              <a:rPr lang="en-US" smtClean="0"/>
              <a:pPr>
                <a:spcAft>
                  <a:spcPts val="600"/>
                </a:spcAft>
              </a:pPr>
              <a:t>21</a:t>
            </a:fld>
            <a:endParaRPr lang="en-US" dirty="0"/>
          </a:p>
        </p:txBody>
      </p:sp>
    </p:spTree>
    <p:extLst>
      <p:ext uri="{BB962C8B-B14F-4D97-AF65-F5344CB8AC3E}">
        <p14:creationId xmlns:p14="http://schemas.microsoft.com/office/powerpoint/2010/main" val="40569208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F364A-5FCE-4749-B237-15D0F1A29FC8}"/>
              </a:ext>
            </a:extLst>
          </p:cNvPr>
          <p:cNvSpPr>
            <a:spLocks noGrp="1"/>
          </p:cNvSpPr>
          <p:nvPr>
            <p:ph type="title"/>
          </p:nvPr>
        </p:nvSpPr>
        <p:spPr>
          <a:xfrm>
            <a:off x="537271" y="141925"/>
            <a:ext cx="11276076" cy="1280160"/>
          </a:xfrm>
        </p:spPr>
        <p:txBody>
          <a:bodyPr/>
          <a:lstStyle/>
          <a:p>
            <a:r>
              <a:rPr lang="en-US" dirty="0"/>
              <a:t>Positive and Negative Punishment</a:t>
            </a:r>
          </a:p>
        </p:txBody>
      </p:sp>
      <p:sp>
        <p:nvSpPr>
          <p:cNvPr id="3" name="Content Placeholder 2">
            <a:extLst>
              <a:ext uri="{FF2B5EF4-FFF2-40B4-BE49-F238E27FC236}">
                <a16:creationId xmlns:a16="http://schemas.microsoft.com/office/drawing/2014/main" id="{9E4ACCFC-64DE-AB47-AEEF-885E7D2827FD}"/>
              </a:ext>
            </a:extLst>
          </p:cNvPr>
          <p:cNvSpPr>
            <a:spLocks noGrp="1"/>
          </p:cNvSpPr>
          <p:nvPr>
            <p:ph sz="quarter" idx="14"/>
          </p:nvPr>
        </p:nvSpPr>
        <p:spPr>
          <a:xfrm>
            <a:off x="1796716" y="1768300"/>
            <a:ext cx="9935036" cy="1134979"/>
          </a:xfrm>
        </p:spPr>
        <p:txBody>
          <a:bodyPr>
            <a:noAutofit/>
          </a:bodyPr>
          <a:lstStyle/>
          <a:p>
            <a:pPr lvl="0"/>
            <a:r>
              <a:rPr lang="en-US" b="1" dirty="0"/>
              <a:t>Positive punishment:</a:t>
            </a:r>
            <a:r>
              <a:rPr lang="en-US" dirty="0"/>
              <a:t> Adding something unpleasant or undesirable that makes a behavior less likely to occur. </a:t>
            </a:r>
          </a:p>
        </p:txBody>
      </p:sp>
      <p:pic>
        <p:nvPicPr>
          <p:cNvPr id="7" name="Graphic 6" descr="Badge Follow with solid fill">
            <a:extLst>
              <a:ext uri="{FF2B5EF4-FFF2-40B4-BE49-F238E27FC236}">
                <a16:creationId xmlns:a16="http://schemas.microsoft.com/office/drawing/2014/main" id="{F5B9EE51-CCB5-D146-97B3-50683FAEEC89}"/>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57199" y="1768300"/>
            <a:ext cx="1134979" cy="1134979"/>
          </a:xfrm>
          <a:prstGeom prst="rect">
            <a:avLst/>
          </a:prstGeom>
        </p:spPr>
      </p:pic>
      <p:pic>
        <p:nvPicPr>
          <p:cNvPr id="9" name="Graphic 8" descr="Badge Unfollow with solid fill">
            <a:extLst>
              <a:ext uri="{FF2B5EF4-FFF2-40B4-BE49-F238E27FC236}">
                <a16:creationId xmlns:a16="http://schemas.microsoft.com/office/drawing/2014/main" id="{AC1DE998-4EED-B14B-A4D4-3F52179C0EEE}"/>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57199" y="3595710"/>
            <a:ext cx="1134979" cy="1134979"/>
          </a:xfrm>
          <a:prstGeom prst="rect">
            <a:avLst/>
          </a:prstGeom>
        </p:spPr>
      </p:pic>
      <p:sp>
        <p:nvSpPr>
          <p:cNvPr id="6" name="TextBox 5">
            <a:extLst>
              <a:ext uri="{FF2B5EF4-FFF2-40B4-BE49-F238E27FC236}">
                <a16:creationId xmlns:a16="http://schemas.microsoft.com/office/drawing/2014/main" id="{77061CCD-0AE0-3548-BDB4-25B0529A255C}"/>
              </a:ext>
            </a:extLst>
          </p:cNvPr>
          <p:cNvSpPr txBox="1"/>
          <p:nvPr/>
        </p:nvSpPr>
        <p:spPr>
          <a:xfrm>
            <a:off x="1796716" y="3701534"/>
            <a:ext cx="9935036" cy="923330"/>
          </a:xfrm>
          <a:prstGeom prst="rect">
            <a:avLst/>
          </a:prstGeom>
          <a:noFill/>
        </p:spPr>
        <p:txBody>
          <a:bodyPr wrap="square" rtlCol="0">
            <a:spAutoFit/>
          </a:bodyPr>
          <a:lstStyle/>
          <a:p>
            <a:pPr lvl="0"/>
            <a:r>
              <a:rPr lang="en-US" sz="2600" b="1" dirty="0"/>
              <a:t>Negative punishment: </a:t>
            </a:r>
            <a:r>
              <a:rPr lang="en-US" sz="2600" dirty="0"/>
              <a:t>Removing something pleasant or desirable that makes a behavior less likely to occur. </a:t>
            </a:r>
          </a:p>
        </p:txBody>
      </p:sp>
      <p:sp>
        <p:nvSpPr>
          <p:cNvPr id="5" name="Slide Number Placeholder 4">
            <a:extLst>
              <a:ext uri="{FF2B5EF4-FFF2-40B4-BE49-F238E27FC236}">
                <a16:creationId xmlns:a16="http://schemas.microsoft.com/office/drawing/2014/main" id="{377354DD-E5B7-F94A-B0FE-C35BAE632DBC}"/>
              </a:ext>
            </a:extLst>
          </p:cNvPr>
          <p:cNvSpPr>
            <a:spLocks noGrp="1"/>
          </p:cNvSpPr>
          <p:nvPr>
            <p:ph type="sldNum" sz="quarter" idx="12"/>
          </p:nvPr>
        </p:nvSpPr>
        <p:spPr/>
        <p:txBody>
          <a:bodyPr/>
          <a:lstStyle/>
          <a:p>
            <a:fld id="{99A20822-4A49-4D36-86E3-300BA48D3F00}" type="slidenum">
              <a:rPr lang="en-US" smtClean="0"/>
              <a:t>22</a:t>
            </a:fld>
            <a:endParaRPr lang="en-US" dirty="0"/>
          </a:p>
        </p:txBody>
      </p:sp>
    </p:spTree>
    <p:extLst>
      <p:ext uri="{BB962C8B-B14F-4D97-AF65-F5344CB8AC3E}">
        <p14:creationId xmlns:p14="http://schemas.microsoft.com/office/powerpoint/2010/main" val="22080382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0"/>
            <a:ext cx="11276076" cy="1280160"/>
          </a:xfrm>
        </p:spPr>
        <p:txBody>
          <a:bodyPr anchor="ctr">
            <a:normAutofit/>
          </a:bodyPr>
          <a:lstStyle/>
          <a:p>
            <a:r>
              <a:rPr lang="en-US" dirty="0"/>
              <a:t>Turn and Talk: Which is the best example of punishment?</a:t>
            </a:r>
          </a:p>
        </p:txBody>
      </p:sp>
      <p:sp>
        <p:nvSpPr>
          <p:cNvPr id="3" name="Content Placeholder 2"/>
          <p:cNvSpPr>
            <a:spLocks noGrp="1"/>
          </p:cNvSpPr>
          <p:nvPr>
            <p:ph sz="quarter" idx="14"/>
          </p:nvPr>
        </p:nvSpPr>
        <p:spPr>
          <a:xfrm>
            <a:off x="457200" y="1371600"/>
            <a:ext cx="7091294" cy="4343400"/>
          </a:xfrm>
        </p:spPr>
        <p:txBody>
          <a:bodyPr>
            <a:normAutofit fontScale="92500" lnSpcReduction="10000"/>
          </a:bodyPr>
          <a:lstStyle/>
          <a:p>
            <a:pPr marL="514350" indent="-514350">
              <a:lnSpc>
                <a:spcPct val="115000"/>
              </a:lnSpc>
              <a:spcBef>
                <a:spcPts val="600"/>
              </a:spcBef>
              <a:buClr>
                <a:schemeClr val="accent1"/>
              </a:buClr>
              <a:buFont typeface="+mj-lt"/>
              <a:buAutoNum type="arabicPeriod"/>
            </a:pPr>
            <a:r>
              <a:rPr lang="en-US" sz="2800" dirty="0"/>
              <a:t>Lola’s teacher praises her for raising her hand. Lola raises her hand more often in science class. </a:t>
            </a:r>
          </a:p>
          <a:p>
            <a:pPr marL="514350" indent="-514350">
              <a:lnSpc>
                <a:spcPct val="115000"/>
              </a:lnSpc>
              <a:spcBef>
                <a:spcPts val="600"/>
              </a:spcBef>
              <a:buClr>
                <a:schemeClr val="accent1"/>
              </a:buClr>
              <a:buFont typeface="+mj-lt"/>
              <a:buAutoNum type="arabicPeriod"/>
            </a:pPr>
            <a:r>
              <a:rPr lang="en-US" sz="2800" dirty="0"/>
              <a:t>Lola raises her hand to answer a question in science class.</a:t>
            </a:r>
          </a:p>
          <a:p>
            <a:pPr marL="514350" indent="-514350">
              <a:lnSpc>
                <a:spcPct val="115000"/>
              </a:lnSpc>
              <a:spcBef>
                <a:spcPts val="600"/>
              </a:spcBef>
              <a:buClr>
                <a:schemeClr val="accent1"/>
              </a:buClr>
              <a:buFont typeface="+mj-lt"/>
              <a:buAutoNum type="arabicPeriod"/>
            </a:pPr>
            <a:r>
              <a:rPr lang="en-US" sz="2800" dirty="0"/>
              <a:t>Lola raises her hand to answer a question in her science class. Her teacher loudly praises her for raising her hand. Lola is embarrassed by the praise. She doesn’t raise her hand for the rest of the week.</a:t>
            </a:r>
          </a:p>
        </p:txBody>
      </p:sp>
      <p:pic>
        <p:nvPicPr>
          <p:cNvPr id="11" name="Content Placeholder 9" descr="Chat with solid fill">
            <a:extLst>
              <a:ext uri="{FF2B5EF4-FFF2-40B4-BE49-F238E27FC236}">
                <a16:creationId xmlns:a16="http://schemas.microsoft.com/office/drawing/2014/main" id="{2ADC5ADD-2012-CF4D-857E-7A0553BF690D}"/>
              </a:ext>
            </a:extLst>
          </p:cNvPr>
          <p:cNvPicPr>
            <a:picLocks noGrp="1" noChangeAspect="1"/>
          </p:cNvPicPr>
          <p:nvPr>
            <p:ph sz="quarter" idx="15"/>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548494" y="1168292"/>
            <a:ext cx="4343400" cy="4343400"/>
          </a:xfrm>
        </p:spPr>
      </p:pic>
      <p:sp>
        <p:nvSpPr>
          <p:cNvPr id="6" name="Slide Number Placeholder 5"/>
          <p:cNvSpPr>
            <a:spLocks noGrp="1"/>
          </p:cNvSpPr>
          <p:nvPr>
            <p:ph type="sldNum" sz="quarter" idx="12"/>
          </p:nvPr>
        </p:nvSpPr>
        <p:spPr>
          <a:xfrm>
            <a:off x="11734800" y="6704112"/>
            <a:ext cx="157094" cy="153888"/>
          </a:xfrm>
        </p:spPr>
        <p:txBody>
          <a:bodyPr wrap="none" anchor="b">
            <a:normAutofit/>
          </a:bodyPr>
          <a:lstStyle/>
          <a:p>
            <a:pPr>
              <a:spcAft>
                <a:spcPts val="600"/>
              </a:spcAft>
            </a:pPr>
            <a:fld id="{F3477EC8-074D-41C4-94AE-E9EA7CEEA348}" type="slidenum">
              <a:rPr lang="en-US" smtClean="0"/>
              <a:pPr>
                <a:spcAft>
                  <a:spcPts val="600"/>
                </a:spcAft>
              </a:pPr>
              <a:t>23</a:t>
            </a:fld>
            <a:endParaRPr lang="en-US" dirty="0"/>
          </a:p>
        </p:txBody>
      </p:sp>
    </p:spTree>
    <p:extLst>
      <p:ext uri="{BB962C8B-B14F-4D97-AF65-F5344CB8AC3E}">
        <p14:creationId xmlns:p14="http://schemas.microsoft.com/office/powerpoint/2010/main" val="23365744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dirty="0"/>
              <a:t>Reminder: Reinforcement and Punishment</a:t>
            </a:r>
          </a:p>
        </p:txBody>
      </p:sp>
      <p:sp>
        <p:nvSpPr>
          <p:cNvPr id="3" name="Content Placeholder 2"/>
          <p:cNvSpPr>
            <a:spLocks noGrp="1"/>
          </p:cNvSpPr>
          <p:nvPr>
            <p:ph sz="half" idx="1"/>
          </p:nvPr>
        </p:nvSpPr>
        <p:spPr/>
        <p:txBody>
          <a:bodyPr>
            <a:normAutofit/>
          </a:bodyPr>
          <a:lstStyle/>
          <a:p>
            <a:pPr marL="0" indent="0">
              <a:buNone/>
            </a:pPr>
            <a:r>
              <a:rPr lang="en-US" sz="2400" dirty="0"/>
              <a:t>Whether a behavior is reinforced or punished depends on the learner and the future occurrences of behavior.</a:t>
            </a:r>
          </a:p>
          <a:p>
            <a:pPr lvl="1"/>
            <a:r>
              <a:rPr lang="en-US" sz="2400" b="1" dirty="0"/>
              <a:t>Reinforcement</a:t>
            </a:r>
            <a:r>
              <a:rPr lang="en-US" sz="2400" dirty="0"/>
              <a:t> has occurred only if the behavior maintains or increases.</a:t>
            </a:r>
          </a:p>
          <a:p>
            <a:pPr lvl="1"/>
            <a:r>
              <a:rPr lang="en-US" sz="2400" b="1" dirty="0"/>
              <a:t>Punishment</a:t>
            </a:r>
            <a:r>
              <a:rPr lang="en-US" sz="2400" dirty="0"/>
              <a:t> has occurred only if the behavior decreases or stops. </a:t>
            </a:r>
          </a:p>
          <a:p>
            <a:endParaRPr lang="en-US" sz="2400" dirty="0"/>
          </a:p>
        </p:txBody>
      </p:sp>
      <p:pic>
        <p:nvPicPr>
          <p:cNvPr id="17" name="Content Placeholder 16" descr="Postit Notes with solid fill">
            <a:extLst>
              <a:ext uri="{FF2B5EF4-FFF2-40B4-BE49-F238E27FC236}">
                <a16:creationId xmlns:a16="http://schemas.microsoft.com/office/drawing/2014/main" id="{595BDE93-233E-184A-8D70-FE3294302325}"/>
              </a:ext>
            </a:extLst>
          </p:cNvPr>
          <p:cNvPicPr>
            <a:picLocks noGrp="1" noChangeAspect="1"/>
          </p:cNvPicPr>
          <p:nvPr>
            <p:ph sz="half" idx="2"/>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51091" y="1280160"/>
            <a:ext cx="4281670" cy="4281670"/>
          </a:xfrm>
        </p:spPr>
      </p:pic>
      <p:sp>
        <p:nvSpPr>
          <p:cNvPr id="5" name="Slide Number Placeholder 4"/>
          <p:cNvSpPr>
            <a:spLocks noGrp="1"/>
          </p:cNvSpPr>
          <p:nvPr>
            <p:ph type="sldNum" sz="quarter" idx="12"/>
          </p:nvPr>
        </p:nvSpPr>
        <p:spPr/>
        <p:txBody>
          <a:bodyPr wrap="none" anchor="b">
            <a:normAutofit/>
          </a:bodyPr>
          <a:lstStyle/>
          <a:p>
            <a:pPr>
              <a:spcAft>
                <a:spcPts val="600"/>
              </a:spcAft>
            </a:pPr>
            <a:fld id="{F3477EC8-074D-41C4-94AE-E9EA7CEEA348}" type="slidenum">
              <a:rPr lang="en-US" smtClean="0">
                <a:solidFill>
                  <a:srgbClr val="FFFFFF">
                    <a:lumMod val="75000"/>
                  </a:srgbClr>
                </a:solidFill>
              </a:rPr>
              <a:pPr>
                <a:spcAft>
                  <a:spcPts val="600"/>
                </a:spcAft>
              </a:pPr>
              <a:t>24</a:t>
            </a:fld>
            <a:endParaRPr lang="en-US" dirty="0">
              <a:solidFill>
                <a:srgbClr val="FFFFFF">
                  <a:lumMod val="75000"/>
                </a:srgbClr>
              </a:solidFill>
            </a:endParaRPr>
          </a:p>
        </p:txBody>
      </p:sp>
    </p:spTree>
    <p:extLst>
      <p:ext uri="{BB962C8B-B14F-4D97-AF65-F5344CB8AC3E}">
        <p14:creationId xmlns:p14="http://schemas.microsoft.com/office/powerpoint/2010/main" val="27007314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AA579-D845-465A-B71C-6A4B61ACD116}"/>
              </a:ext>
            </a:extLst>
          </p:cNvPr>
          <p:cNvSpPr>
            <a:spLocks noGrp="1"/>
          </p:cNvSpPr>
          <p:nvPr>
            <p:ph type="title"/>
          </p:nvPr>
        </p:nvSpPr>
        <p:spPr>
          <a:xfrm>
            <a:off x="0" y="0"/>
            <a:ext cx="12192000" cy="1280160"/>
          </a:xfrm>
        </p:spPr>
        <p:txBody>
          <a:bodyPr/>
          <a:lstStyle/>
          <a:p>
            <a:r>
              <a:rPr lang="en-US" dirty="0"/>
              <a:t>Why Does This Matter?</a:t>
            </a:r>
          </a:p>
        </p:txBody>
      </p:sp>
      <p:sp>
        <p:nvSpPr>
          <p:cNvPr id="9" name="Text Placeholder 8">
            <a:extLst>
              <a:ext uri="{FF2B5EF4-FFF2-40B4-BE49-F238E27FC236}">
                <a16:creationId xmlns:a16="http://schemas.microsoft.com/office/drawing/2014/main" id="{18DA12BB-31EF-4AB6-BFAF-CD3FFE21B6CD}"/>
              </a:ext>
            </a:extLst>
          </p:cNvPr>
          <p:cNvSpPr>
            <a:spLocks noGrp="1"/>
          </p:cNvSpPr>
          <p:nvPr>
            <p:ph type="body" sz="quarter" idx="15"/>
          </p:nvPr>
        </p:nvSpPr>
        <p:spPr>
          <a:xfrm>
            <a:off x="317500" y="1615379"/>
            <a:ext cx="11466576" cy="1188720"/>
          </a:xfrm>
        </p:spPr>
        <p:txBody>
          <a:bodyPr>
            <a:normAutofit/>
          </a:bodyPr>
          <a:lstStyle/>
          <a:p>
            <a:pPr algn="ctr"/>
            <a:r>
              <a:rPr lang="en-US" spc="-30" dirty="0"/>
              <a:t>Antecedents and consequences can be changed to help reduce problem behavior and increase prosocial behavior.  </a:t>
            </a:r>
          </a:p>
        </p:txBody>
      </p:sp>
      <p:graphicFrame>
        <p:nvGraphicFramePr>
          <p:cNvPr id="6" name="Content Placeholder 5" descr="Graphic of the A-B-C model">
            <a:extLst>
              <a:ext uri="{FF2B5EF4-FFF2-40B4-BE49-F238E27FC236}">
                <a16:creationId xmlns:a16="http://schemas.microsoft.com/office/drawing/2014/main" id="{E59668A8-CCDD-48DD-8BA7-2FC95762F93C}"/>
              </a:ext>
            </a:extLst>
          </p:cNvPr>
          <p:cNvGraphicFramePr>
            <a:graphicFrameLocks noGrp="1"/>
          </p:cNvGraphicFramePr>
          <p:nvPr>
            <p:ph sz="quarter" idx="17"/>
            <p:extLst>
              <p:ext uri="{D42A27DB-BD31-4B8C-83A1-F6EECF244321}">
                <p14:modId xmlns:p14="http://schemas.microsoft.com/office/powerpoint/2010/main" val="1579272568"/>
              </p:ext>
            </p:extLst>
          </p:nvPr>
        </p:nvGraphicFramePr>
        <p:xfrm>
          <a:off x="317500" y="2527301"/>
          <a:ext cx="11415776" cy="23367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1084AC76-F33A-4926-BD24-CDB265ED56BC}"/>
              </a:ext>
            </a:extLst>
          </p:cNvPr>
          <p:cNvSpPr>
            <a:spLocks noGrp="1"/>
          </p:cNvSpPr>
          <p:nvPr>
            <p:ph type="sldNum" sz="quarter" idx="12"/>
          </p:nvPr>
        </p:nvSpPr>
        <p:spPr/>
        <p:txBody>
          <a:bodyPr/>
          <a:lstStyle/>
          <a:p>
            <a:fld id="{99A20822-4A49-4D36-86E3-300BA48D3F00}" type="slidenum">
              <a:rPr lang="en-US" smtClean="0"/>
              <a:pPr/>
              <a:t>25</a:t>
            </a:fld>
            <a:endParaRPr lang="en-US" dirty="0"/>
          </a:p>
        </p:txBody>
      </p:sp>
      <p:sp>
        <p:nvSpPr>
          <p:cNvPr id="7" name="Text Placeholder 8">
            <a:extLst>
              <a:ext uri="{FF2B5EF4-FFF2-40B4-BE49-F238E27FC236}">
                <a16:creationId xmlns:a16="http://schemas.microsoft.com/office/drawing/2014/main" id="{E122A880-AD7B-2643-99B1-A9A619DBA54C}"/>
              </a:ext>
            </a:extLst>
          </p:cNvPr>
          <p:cNvSpPr txBox="1">
            <a:spLocks/>
          </p:cNvSpPr>
          <p:nvPr/>
        </p:nvSpPr>
        <p:spPr>
          <a:xfrm>
            <a:off x="346771" y="4864065"/>
            <a:ext cx="11466576" cy="1188720"/>
          </a:xfrm>
          <a:prstGeom prst="rect">
            <a:avLst/>
          </a:prstGeom>
          <a:ln>
            <a:noFill/>
          </a:ln>
        </p:spPr>
        <p:txBody>
          <a:bodyPr vert="horz" lIns="0" tIns="0" rIns="0" bIns="0" rtlCol="0">
            <a:normAutofit/>
          </a:bodyPr>
          <a:lstStyle>
            <a:lvl1pPr marL="0" marR="0" indent="0" algn="l"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None/>
              <a:tabLst/>
              <a:defRPr sz="2600" b="0" i="0" kern="1200" baseline="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135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135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135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135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pc="-30" dirty="0"/>
              <a:t>Understanding function helps us identify </a:t>
            </a:r>
            <a:r>
              <a:rPr lang="en-US" b="1" i="1" spc="-30" dirty="0"/>
              <a:t>how</a:t>
            </a:r>
            <a:r>
              <a:rPr lang="en-US" spc="-30" dirty="0"/>
              <a:t> to change antecedents and consequences.</a:t>
            </a:r>
          </a:p>
        </p:txBody>
      </p:sp>
    </p:spTree>
    <p:extLst>
      <p:ext uri="{BB962C8B-B14F-4D97-AF65-F5344CB8AC3E}">
        <p14:creationId xmlns:p14="http://schemas.microsoft.com/office/powerpoint/2010/main" val="3450942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16AD7E6-56D4-4047-B444-657BE2CA5D27}"/>
              </a:ext>
            </a:extLst>
          </p:cNvPr>
          <p:cNvSpPr>
            <a:spLocks noGrp="1"/>
          </p:cNvSpPr>
          <p:nvPr>
            <p:ph type="title"/>
          </p:nvPr>
        </p:nvSpPr>
        <p:spPr/>
        <p:txBody>
          <a:bodyPr/>
          <a:lstStyle/>
          <a:p>
            <a:r>
              <a:rPr lang="en-US" dirty="0"/>
              <a:t>Function of Behavior</a:t>
            </a:r>
          </a:p>
        </p:txBody>
      </p:sp>
      <p:sp>
        <p:nvSpPr>
          <p:cNvPr id="5" name="Slide Number Placeholder 4">
            <a:extLst>
              <a:ext uri="{FF2B5EF4-FFF2-40B4-BE49-F238E27FC236}">
                <a16:creationId xmlns:a16="http://schemas.microsoft.com/office/drawing/2014/main" id="{B3FEA09E-958E-1545-8F56-57B7B4EA7F02}"/>
              </a:ext>
            </a:extLst>
          </p:cNvPr>
          <p:cNvSpPr>
            <a:spLocks noGrp="1"/>
          </p:cNvSpPr>
          <p:nvPr>
            <p:ph type="sldNum" sz="quarter" idx="15"/>
          </p:nvPr>
        </p:nvSpPr>
        <p:spPr/>
        <p:txBody>
          <a:bodyPr/>
          <a:lstStyle/>
          <a:p>
            <a:fld id="{99A20822-4A49-4D36-86E3-300BA48D3F00}" type="slidenum">
              <a:rPr lang="en-US" smtClean="0"/>
              <a:pPr/>
              <a:t>26</a:t>
            </a:fld>
            <a:endParaRPr lang="en-US" dirty="0"/>
          </a:p>
        </p:txBody>
      </p:sp>
    </p:spTree>
    <p:extLst>
      <p:ext uri="{BB962C8B-B14F-4D97-AF65-F5344CB8AC3E}">
        <p14:creationId xmlns:p14="http://schemas.microsoft.com/office/powerpoint/2010/main" val="40434098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p:txBody>
          <a:bodyPr/>
          <a:lstStyle/>
          <a:p>
            <a:r>
              <a:rPr lang="en-US" dirty="0"/>
              <a:t>What is the function of behavior?</a:t>
            </a:r>
          </a:p>
        </p:txBody>
      </p:sp>
      <p:sp>
        <p:nvSpPr>
          <p:cNvPr id="5" name="Content Placeholder 7"/>
          <p:cNvSpPr>
            <a:spLocks noGrp="1"/>
          </p:cNvSpPr>
          <p:nvPr>
            <p:ph sz="half" idx="1"/>
          </p:nvPr>
        </p:nvSpPr>
        <p:spPr>
          <a:xfrm>
            <a:off x="457200" y="1371600"/>
            <a:ext cx="4765431" cy="4343400"/>
          </a:xfrm>
        </p:spPr>
        <p:txBody>
          <a:bodyPr>
            <a:normAutofit/>
          </a:bodyPr>
          <a:lstStyle/>
          <a:p>
            <a:pPr marL="0" indent="0">
              <a:buNone/>
            </a:pPr>
            <a:r>
              <a:rPr lang="en-US" dirty="0"/>
              <a:t>Behavior always serves a purpose or function (i.e., to obtain a desired outcome or goal).</a:t>
            </a:r>
          </a:p>
          <a:p>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F3477EC8-074D-41C4-94AE-E9EA7CEEA348}" type="slidenum">
              <a:rPr lang="en-US" smtClean="0"/>
              <a:pPr/>
              <a:t>27</a:t>
            </a:fld>
            <a:endParaRPr lang="en-US" dirty="0"/>
          </a:p>
        </p:txBody>
      </p:sp>
      <p:pic>
        <p:nvPicPr>
          <p:cNvPr id="8" name="Picture 7" descr="A child raising her hand">
            <a:extLst>
              <a:ext uri="{FF2B5EF4-FFF2-40B4-BE49-F238E27FC236}">
                <a16:creationId xmlns:a16="http://schemas.microsoft.com/office/drawing/2014/main" id="{8C12BC85-622A-47D3-A775-6776F590DE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8477" y="1316736"/>
            <a:ext cx="6485946" cy="4323964"/>
          </a:xfrm>
          <a:prstGeom prst="rect">
            <a:avLst/>
          </a:prstGeom>
        </p:spPr>
      </p:pic>
    </p:spTree>
    <p:extLst>
      <p:ext uri="{BB962C8B-B14F-4D97-AF65-F5344CB8AC3E}">
        <p14:creationId xmlns:p14="http://schemas.microsoft.com/office/powerpoint/2010/main" val="13049889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p:txBody>
          <a:bodyPr/>
          <a:lstStyle/>
          <a:p>
            <a:r>
              <a:rPr lang="en-US" dirty="0"/>
              <a:t>Example of Functions</a:t>
            </a:r>
          </a:p>
        </p:txBody>
      </p:sp>
      <p:sp>
        <p:nvSpPr>
          <p:cNvPr id="5" name="Content Placeholder 7"/>
          <p:cNvSpPr>
            <a:spLocks noGrp="1"/>
          </p:cNvSpPr>
          <p:nvPr>
            <p:ph sz="quarter" idx="15"/>
          </p:nvPr>
        </p:nvSpPr>
        <p:spPr/>
        <p:txBody>
          <a:bodyPr>
            <a:normAutofit/>
          </a:bodyPr>
          <a:lstStyle/>
          <a:p>
            <a:r>
              <a:rPr lang="en-US" b="1" i="1" dirty="0"/>
              <a:t>Access to </a:t>
            </a:r>
            <a:r>
              <a:rPr lang="en-US" dirty="0"/>
              <a:t>attention, tangibles, a preferred activity, or sensory stimulation</a:t>
            </a:r>
          </a:p>
          <a:p>
            <a:r>
              <a:rPr lang="en-US" b="1" i="1" dirty="0"/>
              <a:t>Avoidance of </a:t>
            </a:r>
            <a:r>
              <a:rPr lang="en-US" dirty="0"/>
              <a:t>tasks, specific environment or situations, social interaction, or unpleasant sensory stimulation</a:t>
            </a:r>
          </a:p>
          <a:p>
            <a:endParaRPr lang="en-US" dirty="0"/>
          </a:p>
        </p:txBody>
      </p:sp>
      <p:sp>
        <p:nvSpPr>
          <p:cNvPr id="4" name="Slide Number Placeholder 3"/>
          <p:cNvSpPr>
            <a:spLocks noGrp="1"/>
          </p:cNvSpPr>
          <p:nvPr>
            <p:ph type="sldNum" sz="quarter" idx="14"/>
          </p:nvPr>
        </p:nvSpPr>
        <p:spPr/>
        <p:txBody>
          <a:bodyPr/>
          <a:lstStyle/>
          <a:p>
            <a:fld id="{F3477EC8-074D-41C4-94AE-E9EA7CEEA348}" type="slidenum">
              <a:rPr lang="en-US" smtClean="0"/>
              <a:pPr/>
              <a:t>28</a:t>
            </a:fld>
            <a:endParaRPr lang="en-US" dirty="0"/>
          </a:p>
        </p:txBody>
      </p:sp>
    </p:spTree>
    <p:extLst>
      <p:ext uri="{BB962C8B-B14F-4D97-AF65-F5344CB8AC3E}">
        <p14:creationId xmlns:p14="http://schemas.microsoft.com/office/powerpoint/2010/main" val="24997791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9E8CC-9D14-2141-BE49-15B36A163E8D}"/>
              </a:ext>
            </a:extLst>
          </p:cNvPr>
          <p:cNvSpPr>
            <a:spLocks noGrp="1"/>
          </p:cNvSpPr>
          <p:nvPr>
            <p:ph type="title"/>
          </p:nvPr>
        </p:nvSpPr>
        <p:spPr/>
        <p:txBody>
          <a:bodyPr/>
          <a:lstStyle/>
          <a:p>
            <a:r>
              <a:rPr lang="en-US" dirty="0"/>
              <a:t>Common Functions of Behavior</a:t>
            </a:r>
          </a:p>
        </p:txBody>
      </p:sp>
      <p:graphicFrame>
        <p:nvGraphicFramePr>
          <p:cNvPr id="9" name="Table 9">
            <a:extLst>
              <a:ext uri="{FF2B5EF4-FFF2-40B4-BE49-F238E27FC236}">
                <a16:creationId xmlns:a16="http://schemas.microsoft.com/office/drawing/2014/main" id="{F0E66593-B9F2-0047-BB31-167265B3A847}"/>
              </a:ext>
            </a:extLst>
          </p:cNvPr>
          <p:cNvGraphicFramePr>
            <a:graphicFrameLocks noGrp="1"/>
          </p:cNvGraphicFramePr>
          <p:nvPr>
            <p:ph sz="quarter" idx="14"/>
            <p:extLst>
              <p:ext uri="{D42A27DB-BD31-4B8C-83A1-F6EECF244321}">
                <p14:modId xmlns:p14="http://schemas.microsoft.com/office/powerpoint/2010/main" val="3958553616"/>
              </p:ext>
            </p:extLst>
          </p:nvPr>
        </p:nvGraphicFramePr>
        <p:xfrm>
          <a:off x="635954" y="1508760"/>
          <a:ext cx="10917044" cy="3962400"/>
        </p:xfrm>
        <a:graphic>
          <a:graphicData uri="http://schemas.openxmlformats.org/drawingml/2006/table">
            <a:tbl>
              <a:tblPr firstRow="1" bandRow="1">
                <a:tableStyleId>{5C22544A-7EE6-4342-B048-85BDC9FD1C3A}</a:tableStyleId>
              </a:tblPr>
              <a:tblGrid>
                <a:gridCol w="5458522">
                  <a:extLst>
                    <a:ext uri="{9D8B030D-6E8A-4147-A177-3AD203B41FA5}">
                      <a16:colId xmlns:a16="http://schemas.microsoft.com/office/drawing/2014/main" val="4059841253"/>
                    </a:ext>
                  </a:extLst>
                </a:gridCol>
                <a:gridCol w="5458522">
                  <a:extLst>
                    <a:ext uri="{9D8B030D-6E8A-4147-A177-3AD203B41FA5}">
                      <a16:colId xmlns:a16="http://schemas.microsoft.com/office/drawing/2014/main" val="2397660345"/>
                    </a:ext>
                  </a:extLst>
                </a:gridCol>
              </a:tblGrid>
              <a:tr h="402163">
                <a:tc>
                  <a:txBody>
                    <a:bodyPr/>
                    <a:lstStyle/>
                    <a:p>
                      <a:r>
                        <a:rPr lang="en-US" sz="3000" dirty="0"/>
                        <a:t>To Access, Obtain, or Get:</a:t>
                      </a:r>
                    </a:p>
                  </a:txBody>
                  <a:tcPr/>
                </a:tc>
                <a:tc>
                  <a:txBody>
                    <a:bodyPr/>
                    <a:lstStyle/>
                    <a:p>
                      <a:r>
                        <a:rPr lang="en-US" sz="3000" dirty="0"/>
                        <a:t>To Avoid or Escape From:</a:t>
                      </a:r>
                    </a:p>
                  </a:txBody>
                  <a:tcPr/>
                </a:tc>
                <a:extLst>
                  <a:ext uri="{0D108BD9-81ED-4DB2-BD59-A6C34878D82A}">
                    <a16:rowId xmlns:a16="http://schemas.microsoft.com/office/drawing/2014/main" val="2278479244"/>
                  </a:ext>
                </a:extLst>
              </a:tr>
              <a:tr h="402163">
                <a:tc>
                  <a:txBody>
                    <a:bodyPr/>
                    <a:lstStyle/>
                    <a:p>
                      <a:r>
                        <a:rPr lang="en-US" sz="2200" dirty="0"/>
                        <a:t>Peer attention</a:t>
                      </a:r>
                    </a:p>
                  </a:txBody>
                  <a:tcPr/>
                </a:tc>
                <a:tc>
                  <a:txBody>
                    <a:bodyPr/>
                    <a:lstStyle/>
                    <a:p>
                      <a:r>
                        <a:rPr lang="en-US" sz="2200" dirty="0"/>
                        <a:t>Difficult task</a:t>
                      </a:r>
                    </a:p>
                  </a:txBody>
                  <a:tcPr/>
                </a:tc>
                <a:extLst>
                  <a:ext uri="{0D108BD9-81ED-4DB2-BD59-A6C34878D82A}">
                    <a16:rowId xmlns:a16="http://schemas.microsoft.com/office/drawing/2014/main" val="1419540247"/>
                  </a:ext>
                </a:extLst>
              </a:tr>
              <a:tr h="402163">
                <a:tc>
                  <a:txBody>
                    <a:bodyPr/>
                    <a:lstStyle/>
                    <a:p>
                      <a:r>
                        <a:rPr lang="en-US" sz="2200" dirty="0"/>
                        <a:t>Adult attention</a:t>
                      </a:r>
                    </a:p>
                  </a:txBody>
                  <a:tcPr/>
                </a:tc>
                <a:tc>
                  <a:txBody>
                    <a:bodyPr/>
                    <a:lstStyle/>
                    <a:p>
                      <a:r>
                        <a:rPr lang="en-US" sz="2200" dirty="0"/>
                        <a:t>Boring task</a:t>
                      </a:r>
                    </a:p>
                  </a:txBody>
                  <a:tcPr/>
                </a:tc>
                <a:extLst>
                  <a:ext uri="{0D108BD9-81ED-4DB2-BD59-A6C34878D82A}">
                    <a16:rowId xmlns:a16="http://schemas.microsoft.com/office/drawing/2014/main" val="3691550954"/>
                  </a:ext>
                </a:extLst>
              </a:tr>
              <a:tr h="402163">
                <a:tc>
                  <a:txBody>
                    <a:bodyPr/>
                    <a:lstStyle/>
                    <a:p>
                      <a:r>
                        <a:rPr lang="en-US" sz="2200" dirty="0"/>
                        <a:t>Desired activity</a:t>
                      </a:r>
                    </a:p>
                  </a:txBody>
                  <a:tcPr/>
                </a:tc>
                <a:tc>
                  <a:txBody>
                    <a:bodyPr/>
                    <a:lstStyle/>
                    <a:p>
                      <a:r>
                        <a:rPr lang="en-US" sz="2200" dirty="0"/>
                        <a:t>Easy task</a:t>
                      </a:r>
                    </a:p>
                  </a:txBody>
                  <a:tcPr/>
                </a:tc>
                <a:extLst>
                  <a:ext uri="{0D108BD9-81ED-4DB2-BD59-A6C34878D82A}">
                    <a16:rowId xmlns:a16="http://schemas.microsoft.com/office/drawing/2014/main" val="1064023245"/>
                  </a:ext>
                </a:extLst>
              </a:tr>
              <a:tr h="40216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200" dirty="0"/>
                        <a:t>Desired object or items</a:t>
                      </a:r>
                    </a:p>
                  </a:txBody>
                  <a:tcPr/>
                </a:tc>
                <a:tc>
                  <a:txBody>
                    <a:bodyPr/>
                    <a:lstStyle/>
                    <a:p>
                      <a:r>
                        <a:rPr lang="en-US" sz="2200" dirty="0"/>
                        <a:t>Physical demand</a:t>
                      </a:r>
                    </a:p>
                  </a:txBody>
                  <a:tcPr/>
                </a:tc>
                <a:extLst>
                  <a:ext uri="{0D108BD9-81ED-4DB2-BD59-A6C34878D82A}">
                    <a16:rowId xmlns:a16="http://schemas.microsoft.com/office/drawing/2014/main" val="2225071234"/>
                  </a:ext>
                </a:extLst>
              </a:tr>
              <a:tr h="40216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200" dirty="0"/>
                        <a:t>Sensory stimulation (e.g., auditory, tactile)</a:t>
                      </a:r>
                    </a:p>
                  </a:txBody>
                  <a:tcPr/>
                </a:tc>
                <a:tc>
                  <a:txBody>
                    <a:bodyPr/>
                    <a:lstStyle/>
                    <a:p>
                      <a:r>
                        <a:rPr lang="en-US" sz="2200" dirty="0"/>
                        <a:t>Nonpreferred activity</a:t>
                      </a:r>
                    </a:p>
                  </a:txBody>
                  <a:tcPr/>
                </a:tc>
                <a:extLst>
                  <a:ext uri="{0D108BD9-81ED-4DB2-BD59-A6C34878D82A}">
                    <a16:rowId xmlns:a16="http://schemas.microsoft.com/office/drawing/2014/main" val="419774099"/>
                  </a:ext>
                </a:extLst>
              </a:tr>
              <a:tr h="402163">
                <a:tc>
                  <a:txBody>
                    <a:bodyPr/>
                    <a:lstStyle/>
                    <a:p>
                      <a:endParaRPr lang="en-US" sz="2200" dirty="0"/>
                    </a:p>
                  </a:txBody>
                  <a:tcPr/>
                </a:tc>
                <a:tc>
                  <a:txBody>
                    <a:bodyPr/>
                    <a:lstStyle/>
                    <a:p>
                      <a:r>
                        <a:rPr lang="en-US" sz="2200" dirty="0"/>
                        <a:t>Peer attention</a:t>
                      </a:r>
                    </a:p>
                  </a:txBody>
                  <a:tcPr/>
                </a:tc>
                <a:extLst>
                  <a:ext uri="{0D108BD9-81ED-4DB2-BD59-A6C34878D82A}">
                    <a16:rowId xmlns:a16="http://schemas.microsoft.com/office/drawing/2014/main" val="2242806209"/>
                  </a:ext>
                </a:extLst>
              </a:tr>
              <a:tr h="402163">
                <a:tc>
                  <a:txBody>
                    <a:bodyPr/>
                    <a:lstStyle/>
                    <a:p>
                      <a:endParaRPr lang="en-US" sz="2200" dirty="0"/>
                    </a:p>
                  </a:txBody>
                  <a:tcPr/>
                </a:tc>
                <a:tc>
                  <a:txBody>
                    <a:bodyPr/>
                    <a:lstStyle/>
                    <a:p>
                      <a:r>
                        <a:rPr lang="en-US" sz="2200" dirty="0"/>
                        <a:t>Staff attention</a:t>
                      </a:r>
                    </a:p>
                  </a:txBody>
                  <a:tcPr/>
                </a:tc>
                <a:extLst>
                  <a:ext uri="{0D108BD9-81ED-4DB2-BD59-A6C34878D82A}">
                    <a16:rowId xmlns:a16="http://schemas.microsoft.com/office/drawing/2014/main" val="2743164230"/>
                  </a:ext>
                </a:extLst>
              </a:tr>
              <a:tr h="402163">
                <a:tc>
                  <a:txBody>
                    <a:bodyPr/>
                    <a:lstStyle/>
                    <a:p>
                      <a:endParaRPr lang="en-US" sz="2200"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200" dirty="0"/>
                        <a:t>Reprimands</a:t>
                      </a:r>
                    </a:p>
                  </a:txBody>
                  <a:tcPr/>
                </a:tc>
                <a:extLst>
                  <a:ext uri="{0D108BD9-81ED-4DB2-BD59-A6C34878D82A}">
                    <a16:rowId xmlns:a16="http://schemas.microsoft.com/office/drawing/2014/main" val="3535402311"/>
                  </a:ext>
                </a:extLst>
              </a:tr>
            </a:tbl>
          </a:graphicData>
        </a:graphic>
      </p:graphicFrame>
      <p:sp>
        <p:nvSpPr>
          <p:cNvPr id="6" name="Slide Number Placeholder 5">
            <a:extLst>
              <a:ext uri="{FF2B5EF4-FFF2-40B4-BE49-F238E27FC236}">
                <a16:creationId xmlns:a16="http://schemas.microsoft.com/office/drawing/2014/main" id="{BB442876-A8AE-EC47-9481-067B352DB6F8}"/>
              </a:ext>
            </a:extLst>
          </p:cNvPr>
          <p:cNvSpPr>
            <a:spLocks noGrp="1"/>
          </p:cNvSpPr>
          <p:nvPr>
            <p:ph type="sldNum" sz="quarter" idx="12"/>
          </p:nvPr>
        </p:nvSpPr>
        <p:spPr/>
        <p:txBody>
          <a:bodyPr/>
          <a:lstStyle/>
          <a:p>
            <a:fld id="{BABF4E83-61DB-418F-A99F-17BC9BB58EF6}" type="slidenum">
              <a:rPr lang="en-US" smtClean="0"/>
              <a:t>29</a:t>
            </a:fld>
            <a:endParaRPr lang="en-US" dirty="0"/>
          </a:p>
        </p:txBody>
      </p:sp>
    </p:spTree>
    <p:extLst>
      <p:ext uri="{BB962C8B-B14F-4D97-AF65-F5344CB8AC3E}">
        <p14:creationId xmlns:p14="http://schemas.microsoft.com/office/powerpoint/2010/main" val="17897271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11276076" cy="1280160"/>
          </a:xfrm>
        </p:spPr>
        <p:txBody>
          <a:bodyPr/>
          <a:lstStyle/>
          <a:p>
            <a:r>
              <a:rPr lang="en-US" dirty="0"/>
              <a:t>Learner Outcomes</a:t>
            </a:r>
          </a:p>
        </p:txBody>
      </p:sp>
      <p:sp>
        <p:nvSpPr>
          <p:cNvPr id="3" name="Content Placeholder 2"/>
          <p:cNvSpPr>
            <a:spLocks noGrp="1"/>
          </p:cNvSpPr>
          <p:nvPr>
            <p:ph sz="quarter" idx="15"/>
          </p:nvPr>
        </p:nvSpPr>
        <p:spPr>
          <a:xfrm>
            <a:off x="457200" y="1371600"/>
            <a:ext cx="11274552" cy="4343400"/>
          </a:xfrm>
        </p:spPr>
        <p:txBody>
          <a:bodyPr vert="horz" lIns="0" tIns="0" rIns="0" bIns="0" rtlCol="0" anchor="t">
            <a:normAutofit/>
          </a:bodyPr>
          <a:lstStyle/>
          <a:p>
            <a:r>
              <a:rPr lang="en-US" dirty="0"/>
              <a:t>By the end of this session, you will be able to do the following:</a:t>
            </a:r>
          </a:p>
          <a:p>
            <a:pPr lvl="1"/>
            <a:r>
              <a:rPr lang="en-US" dirty="0"/>
              <a:t>List three ways the function of behavior is important.</a:t>
            </a:r>
          </a:p>
          <a:p>
            <a:pPr lvl="1"/>
            <a:r>
              <a:rPr lang="en-US" dirty="0"/>
              <a:t>Name at least four common functions of behavior.</a:t>
            </a:r>
          </a:p>
          <a:p>
            <a:pPr lvl="1"/>
            <a:r>
              <a:rPr lang="en-US" dirty="0"/>
              <a:t>Describe how a function can be used within the diagnostic behavioral assessment process.</a:t>
            </a:r>
          </a:p>
          <a:p>
            <a:pPr lvl="1"/>
            <a:endParaRPr lang="en-US" dirty="0"/>
          </a:p>
        </p:txBody>
      </p:sp>
      <p:sp>
        <p:nvSpPr>
          <p:cNvPr id="5" name="Slide Number Placeholder 4"/>
          <p:cNvSpPr>
            <a:spLocks noGrp="1"/>
          </p:cNvSpPr>
          <p:nvPr>
            <p:ph type="sldNum" sz="quarter" idx="14"/>
          </p:nvPr>
        </p:nvSpPr>
        <p:spPr>
          <a:xfrm>
            <a:off x="11734800" y="6704112"/>
            <a:ext cx="157094" cy="153888"/>
          </a:xfrm>
        </p:spPr>
        <p:txBody>
          <a:bodyPr/>
          <a:lstStyle/>
          <a:p>
            <a:fld id="{99A20822-4A49-4D36-86E3-300BA48D3F00}" type="slidenum">
              <a:rPr lang="en-US" smtClean="0"/>
              <a:pPr/>
              <a:t>3</a:t>
            </a:fld>
            <a:endParaRPr lang="en-US" dirty="0"/>
          </a:p>
        </p:txBody>
      </p:sp>
    </p:spTree>
    <p:extLst>
      <p:ext uri="{BB962C8B-B14F-4D97-AF65-F5344CB8AC3E}">
        <p14:creationId xmlns:p14="http://schemas.microsoft.com/office/powerpoint/2010/main" val="29250437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AA579-D845-465A-B71C-6A4B61ACD116}"/>
              </a:ext>
            </a:extLst>
          </p:cNvPr>
          <p:cNvSpPr>
            <a:spLocks noGrp="1"/>
          </p:cNvSpPr>
          <p:nvPr>
            <p:ph type="title"/>
          </p:nvPr>
        </p:nvSpPr>
        <p:spPr>
          <a:xfrm>
            <a:off x="0" y="0"/>
            <a:ext cx="12192000" cy="1280160"/>
          </a:xfrm>
        </p:spPr>
        <p:txBody>
          <a:bodyPr/>
          <a:lstStyle/>
          <a:p>
            <a:r>
              <a:rPr lang="en-US" dirty="0"/>
              <a:t>Function and the Three-Term Contingency </a:t>
            </a:r>
          </a:p>
        </p:txBody>
      </p:sp>
      <p:graphicFrame>
        <p:nvGraphicFramePr>
          <p:cNvPr id="6" name="Content Placeholder 5" descr="Graphic of the A-B-C model">
            <a:extLst>
              <a:ext uri="{FF2B5EF4-FFF2-40B4-BE49-F238E27FC236}">
                <a16:creationId xmlns:a16="http://schemas.microsoft.com/office/drawing/2014/main" id="{E59668A8-CCDD-48DD-8BA7-2FC95762F93C}"/>
              </a:ext>
            </a:extLst>
          </p:cNvPr>
          <p:cNvGraphicFramePr>
            <a:graphicFrameLocks noGrp="1"/>
          </p:cNvGraphicFramePr>
          <p:nvPr>
            <p:ph sz="quarter" idx="17"/>
            <p:extLst>
              <p:ext uri="{D42A27DB-BD31-4B8C-83A1-F6EECF244321}">
                <p14:modId xmlns:p14="http://schemas.microsoft.com/office/powerpoint/2010/main" val="1965747740"/>
              </p:ext>
            </p:extLst>
          </p:nvPr>
        </p:nvGraphicFramePr>
        <p:xfrm>
          <a:off x="319024" y="1655372"/>
          <a:ext cx="11415776" cy="23367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1084AC76-F33A-4926-BD24-CDB265ED56BC}"/>
              </a:ext>
            </a:extLst>
          </p:cNvPr>
          <p:cNvSpPr>
            <a:spLocks noGrp="1"/>
          </p:cNvSpPr>
          <p:nvPr>
            <p:ph type="sldNum" sz="quarter" idx="12"/>
          </p:nvPr>
        </p:nvSpPr>
        <p:spPr/>
        <p:txBody>
          <a:bodyPr/>
          <a:lstStyle/>
          <a:p>
            <a:fld id="{99A20822-4A49-4D36-86E3-300BA48D3F00}" type="slidenum">
              <a:rPr lang="en-US" smtClean="0"/>
              <a:pPr/>
              <a:t>30</a:t>
            </a:fld>
            <a:endParaRPr lang="en-US" dirty="0"/>
          </a:p>
        </p:txBody>
      </p:sp>
      <p:sp>
        <p:nvSpPr>
          <p:cNvPr id="7" name="TextBox 6">
            <a:extLst>
              <a:ext uri="{FF2B5EF4-FFF2-40B4-BE49-F238E27FC236}">
                <a16:creationId xmlns:a16="http://schemas.microsoft.com/office/drawing/2014/main" id="{CCFF83A0-C1E6-8F42-A340-EB3ADB172480}"/>
              </a:ext>
            </a:extLst>
          </p:cNvPr>
          <p:cNvSpPr txBox="1"/>
          <p:nvPr/>
        </p:nvSpPr>
        <p:spPr>
          <a:xfrm>
            <a:off x="1105880" y="3992136"/>
            <a:ext cx="9980240" cy="1815882"/>
          </a:xfrm>
          <a:prstGeom prst="rect">
            <a:avLst/>
          </a:prstGeom>
          <a:noFill/>
        </p:spPr>
        <p:txBody>
          <a:bodyPr wrap="square" rtlCol="0">
            <a:spAutoFit/>
          </a:bodyPr>
          <a:lstStyle/>
          <a:p>
            <a:pPr algn="ctr"/>
            <a:r>
              <a:rPr lang="en-US" sz="2800" dirty="0"/>
              <a:t>A student engages in a behavior and the consequence may provide access to something preferred or escape from something nonpreferred. If so, the problem behavior is reinforced and maintained. </a:t>
            </a:r>
          </a:p>
        </p:txBody>
      </p:sp>
    </p:spTree>
    <p:extLst>
      <p:ext uri="{BB962C8B-B14F-4D97-AF65-F5344CB8AC3E}">
        <p14:creationId xmlns:p14="http://schemas.microsoft.com/office/powerpoint/2010/main" val="22677329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AA579-D845-465A-B71C-6A4B61ACD116}"/>
              </a:ext>
            </a:extLst>
          </p:cNvPr>
          <p:cNvSpPr>
            <a:spLocks noGrp="1"/>
          </p:cNvSpPr>
          <p:nvPr>
            <p:ph type="title"/>
          </p:nvPr>
        </p:nvSpPr>
        <p:spPr>
          <a:xfrm>
            <a:off x="457200" y="0"/>
            <a:ext cx="11276076" cy="1280160"/>
          </a:xfrm>
        </p:spPr>
        <p:txBody>
          <a:bodyPr/>
          <a:lstStyle/>
          <a:p>
            <a:r>
              <a:rPr lang="en-US" dirty="0"/>
              <a:t>Example of Function</a:t>
            </a:r>
          </a:p>
        </p:txBody>
      </p:sp>
      <p:graphicFrame>
        <p:nvGraphicFramePr>
          <p:cNvPr id="13" name="Diagram 12" descr="This diagram explains an example of the A-B_C model. A is: Ms. Hernandez asks Tony to solve a problem. This leads to B: Tony makes an off-topic comment about video games. This then leads to C: Ms. Hernandez calls on another student to solve the problem">
            <a:extLst>
              <a:ext uri="{FF2B5EF4-FFF2-40B4-BE49-F238E27FC236}">
                <a16:creationId xmlns:a16="http://schemas.microsoft.com/office/drawing/2014/main" id="{7E3F93A9-B5D8-A241-9A18-7B444A1959B9}"/>
              </a:ext>
            </a:extLst>
          </p:cNvPr>
          <p:cNvGraphicFramePr/>
          <p:nvPr>
            <p:extLst>
              <p:ext uri="{D42A27DB-BD31-4B8C-83A1-F6EECF244321}">
                <p14:modId xmlns:p14="http://schemas.microsoft.com/office/powerpoint/2010/main" val="1368125358"/>
              </p:ext>
            </p:extLst>
          </p:nvPr>
        </p:nvGraphicFramePr>
        <p:xfrm>
          <a:off x="457200" y="2629194"/>
          <a:ext cx="11276076" cy="2107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1084AC76-F33A-4926-BD24-CDB265ED56BC}"/>
              </a:ext>
            </a:extLst>
          </p:cNvPr>
          <p:cNvSpPr>
            <a:spLocks noGrp="1"/>
          </p:cNvSpPr>
          <p:nvPr>
            <p:ph type="sldNum" sz="quarter" idx="14"/>
          </p:nvPr>
        </p:nvSpPr>
        <p:spPr>
          <a:xfrm>
            <a:off x="11734800" y="6704112"/>
            <a:ext cx="157094" cy="153888"/>
          </a:xfrm>
        </p:spPr>
        <p:txBody>
          <a:bodyPr/>
          <a:lstStyle/>
          <a:p>
            <a:fld id="{99A20822-4A49-4D36-86E3-300BA48D3F00}" type="slidenum">
              <a:rPr lang="en-US" smtClean="0"/>
              <a:pPr/>
              <a:t>31</a:t>
            </a:fld>
            <a:endParaRPr lang="en-US" dirty="0"/>
          </a:p>
        </p:txBody>
      </p:sp>
      <p:sp>
        <p:nvSpPr>
          <p:cNvPr id="3" name="TextBox 2">
            <a:extLst>
              <a:ext uri="{FF2B5EF4-FFF2-40B4-BE49-F238E27FC236}">
                <a16:creationId xmlns:a16="http://schemas.microsoft.com/office/drawing/2014/main" id="{91BC3B5E-C725-9C42-9AFC-179AF12F1B2B}"/>
              </a:ext>
            </a:extLst>
          </p:cNvPr>
          <p:cNvSpPr txBox="1"/>
          <p:nvPr/>
        </p:nvSpPr>
        <p:spPr>
          <a:xfrm>
            <a:off x="9210910" y="4627296"/>
            <a:ext cx="2981090" cy="923330"/>
          </a:xfrm>
          <a:prstGeom prst="rect">
            <a:avLst/>
          </a:prstGeom>
          <a:noFill/>
        </p:spPr>
        <p:txBody>
          <a:bodyPr wrap="square" rtlCol="0">
            <a:spAutoFit/>
          </a:bodyPr>
          <a:lstStyle/>
          <a:p>
            <a:r>
              <a:rPr lang="en-US" b="1" dirty="0"/>
              <a:t>Maintaining Consequence and Function</a:t>
            </a:r>
          </a:p>
        </p:txBody>
      </p:sp>
      <p:sp>
        <p:nvSpPr>
          <p:cNvPr id="4" name="5-Point Star 3">
            <a:extLst>
              <a:ext uri="{FF2B5EF4-FFF2-40B4-BE49-F238E27FC236}">
                <a16:creationId xmlns:a16="http://schemas.microsoft.com/office/drawing/2014/main" id="{D17992E0-2270-934D-82DB-70D1540CF762}"/>
              </a:ext>
              <a:ext uri="{C183D7F6-B498-43B3-948B-1728B52AA6E4}">
                <adec:decorative xmlns:adec="http://schemas.microsoft.com/office/drawing/2017/decorative" val="1"/>
              </a:ext>
            </a:extLst>
          </p:cNvPr>
          <p:cNvSpPr/>
          <p:nvPr/>
        </p:nvSpPr>
        <p:spPr>
          <a:xfrm>
            <a:off x="8162692" y="4071098"/>
            <a:ext cx="1293542" cy="1112396"/>
          </a:xfrm>
          <a:prstGeom prst="star5">
            <a:avLst/>
          </a:prstGeom>
          <a:solidFill>
            <a:srgbClr val="FFC000"/>
          </a:solidFill>
          <a:ln w="95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Tree>
    <p:extLst>
      <p:ext uri="{BB962C8B-B14F-4D97-AF65-F5344CB8AC3E}">
        <p14:creationId xmlns:p14="http://schemas.microsoft.com/office/powerpoint/2010/main" val="33429979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9E8CC-9D14-2141-BE49-15B36A163E8D}"/>
              </a:ext>
            </a:extLst>
          </p:cNvPr>
          <p:cNvSpPr>
            <a:spLocks noGrp="1"/>
          </p:cNvSpPr>
          <p:nvPr>
            <p:ph type="title"/>
          </p:nvPr>
        </p:nvSpPr>
        <p:spPr/>
        <p:txBody>
          <a:bodyPr>
            <a:normAutofit/>
          </a:bodyPr>
          <a:lstStyle/>
          <a:p>
            <a:r>
              <a:rPr lang="en-US" dirty="0"/>
              <a:t>What is a possible function of Joanie’s behavior?</a:t>
            </a:r>
          </a:p>
        </p:txBody>
      </p:sp>
      <p:sp>
        <p:nvSpPr>
          <p:cNvPr id="6" name="Slide Number Placeholder 5">
            <a:extLst>
              <a:ext uri="{FF2B5EF4-FFF2-40B4-BE49-F238E27FC236}">
                <a16:creationId xmlns:a16="http://schemas.microsoft.com/office/drawing/2014/main" id="{BB442876-A8AE-EC47-9481-067B352DB6F8}"/>
              </a:ext>
            </a:extLst>
          </p:cNvPr>
          <p:cNvSpPr>
            <a:spLocks noGrp="1"/>
          </p:cNvSpPr>
          <p:nvPr>
            <p:ph type="sldNum" sz="quarter" idx="11"/>
          </p:nvPr>
        </p:nvSpPr>
        <p:spPr/>
        <p:txBody>
          <a:bodyPr/>
          <a:lstStyle/>
          <a:p>
            <a:fld id="{BABF4E83-61DB-418F-A99F-17BC9BB58EF6}" type="slidenum">
              <a:rPr lang="en-US" smtClean="0"/>
              <a:t>32</a:t>
            </a:fld>
            <a:endParaRPr lang="en-US" dirty="0"/>
          </a:p>
        </p:txBody>
      </p:sp>
      <p:graphicFrame>
        <p:nvGraphicFramePr>
          <p:cNvPr id="9" name="Table 9">
            <a:extLst>
              <a:ext uri="{FF2B5EF4-FFF2-40B4-BE49-F238E27FC236}">
                <a16:creationId xmlns:a16="http://schemas.microsoft.com/office/drawing/2014/main" id="{F0E66593-B9F2-0047-BB31-167265B3A847}"/>
              </a:ext>
            </a:extLst>
          </p:cNvPr>
          <p:cNvGraphicFramePr>
            <a:graphicFrameLocks noGrp="1"/>
          </p:cNvGraphicFramePr>
          <p:nvPr>
            <p:ph sz="quarter" idx="4294967295"/>
            <p:extLst>
              <p:ext uri="{D42A27DB-BD31-4B8C-83A1-F6EECF244321}">
                <p14:modId xmlns:p14="http://schemas.microsoft.com/office/powerpoint/2010/main" val="4046560472"/>
              </p:ext>
            </p:extLst>
          </p:nvPr>
        </p:nvGraphicFramePr>
        <p:xfrm>
          <a:off x="816232" y="1696810"/>
          <a:ext cx="10917044" cy="3962400"/>
        </p:xfrm>
        <a:graphic>
          <a:graphicData uri="http://schemas.openxmlformats.org/drawingml/2006/table">
            <a:tbl>
              <a:tblPr firstRow="1" bandRow="1">
                <a:tableStyleId>{5C22544A-7EE6-4342-B048-85BDC9FD1C3A}</a:tableStyleId>
              </a:tblPr>
              <a:tblGrid>
                <a:gridCol w="5458522">
                  <a:extLst>
                    <a:ext uri="{9D8B030D-6E8A-4147-A177-3AD203B41FA5}">
                      <a16:colId xmlns:a16="http://schemas.microsoft.com/office/drawing/2014/main" val="4059841253"/>
                    </a:ext>
                  </a:extLst>
                </a:gridCol>
                <a:gridCol w="5458522">
                  <a:extLst>
                    <a:ext uri="{9D8B030D-6E8A-4147-A177-3AD203B41FA5}">
                      <a16:colId xmlns:a16="http://schemas.microsoft.com/office/drawing/2014/main" val="2397660345"/>
                    </a:ext>
                  </a:extLst>
                </a:gridCol>
              </a:tblGrid>
              <a:tr h="402163">
                <a:tc>
                  <a:txBody>
                    <a:bodyPr/>
                    <a:lstStyle/>
                    <a:p>
                      <a:r>
                        <a:rPr lang="en-US" sz="3000" dirty="0"/>
                        <a:t>To Access, Obtain, or Get:</a:t>
                      </a:r>
                    </a:p>
                  </a:txBody>
                  <a:tcPr/>
                </a:tc>
                <a:tc>
                  <a:txBody>
                    <a:bodyPr/>
                    <a:lstStyle/>
                    <a:p>
                      <a:r>
                        <a:rPr lang="en-US" sz="3000" dirty="0"/>
                        <a:t>To Avoid or Escape From:</a:t>
                      </a:r>
                    </a:p>
                  </a:txBody>
                  <a:tcPr/>
                </a:tc>
                <a:extLst>
                  <a:ext uri="{0D108BD9-81ED-4DB2-BD59-A6C34878D82A}">
                    <a16:rowId xmlns:a16="http://schemas.microsoft.com/office/drawing/2014/main" val="2278479244"/>
                  </a:ext>
                </a:extLst>
              </a:tr>
              <a:tr h="402163">
                <a:tc>
                  <a:txBody>
                    <a:bodyPr/>
                    <a:lstStyle/>
                    <a:p>
                      <a:r>
                        <a:rPr lang="en-US" sz="2200" dirty="0"/>
                        <a:t>Peer attention</a:t>
                      </a:r>
                    </a:p>
                  </a:txBody>
                  <a:tcPr/>
                </a:tc>
                <a:tc>
                  <a:txBody>
                    <a:bodyPr/>
                    <a:lstStyle/>
                    <a:p>
                      <a:r>
                        <a:rPr lang="en-US" sz="2200" dirty="0"/>
                        <a:t>Difficult task</a:t>
                      </a:r>
                    </a:p>
                  </a:txBody>
                  <a:tcPr/>
                </a:tc>
                <a:extLst>
                  <a:ext uri="{0D108BD9-81ED-4DB2-BD59-A6C34878D82A}">
                    <a16:rowId xmlns:a16="http://schemas.microsoft.com/office/drawing/2014/main" val="1419540247"/>
                  </a:ext>
                </a:extLst>
              </a:tr>
              <a:tr h="402163">
                <a:tc>
                  <a:txBody>
                    <a:bodyPr/>
                    <a:lstStyle/>
                    <a:p>
                      <a:r>
                        <a:rPr lang="en-US" sz="2200" dirty="0"/>
                        <a:t>Adult attention</a:t>
                      </a:r>
                    </a:p>
                  </a:txBody>
                  <a:tcPr/>
                </a:tc>
                <a:tc>
                  <a:txBody>
                    <a:bodyPr/>
                    <a:lstStyle/>
                    <a:p>
                      <a:r>
                        <a:rPr lang="en-US" sz="2200" dirty="0"/>
                        <a:t>Boring task</a:t>
                      </a:r>
                    </a:p>
                  </a:txBody>
                  <a:tcPr/>
                </a:tc>
                <a:extLst>
                  <a:ext uri="{0D108BD9-81ED-4DB2-BD59-A6C34878D82A}">
                    <a16:rowId xmlns:a16="http://schemas.microsoft.com/office/drawing/2014/main" val="3691550954"/>
                  </a:ext>
                </a:extLst>
              </a:tr>
              <a:tr h="402163">
                <a:tc>
                  <a:txBody>
                    <a:bodyPr/>
                    <a:lstStyle/>
                    <a:p>
                      <a:r>
                        <a:rPr lang="en-US" sz="2200" dirty="0"/>
                        <a:t>Desired activity</a:t>
                      </a:r>
                    </a:p>
                  </a:txBody>
                  <a:tcPr/>
                </a:tc>
                <a:tc>
                  <a:txBody>
                    <a:bodyPr/>
                    <a:lstStyle/>
                    <a:p>
                      <a:r>
                        <a:rPr lang="en-US" sz="2200" dirty="0"/>
                        <a:t>Easy task</a:t>
                      </a:r>
                    </a:p>
                  </a:txBody>
                  <a:tcPr/>
                </a:tc>
                <a:extLst>
                  <a:ext uri="{0D108BD9-81ED-4DB2-BD59-A6C34878D82A}">
                    <a16:rowId xmlns:a16="http://schemas.microsoft.com/office/drawing/2014/main" val="1064023245"/>
                  </a:ext>
                </a:extLst>
              </a:tr>
              <a:tr h="40216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200" dirty="0"/>
                        <a:t>Desired object or items</a:t>
                      </a:r>
                    </a:p>
                  </a:txBody>
                  <a:tcPr/>
                </a:tc>
                <a:tc>
                  <a:txBody>
                    <a:bodyPr/>
                    <a:lstStyle/>
                    <a:p>
                      <a:r>
                        <a:rPr lang="en-US" sz="2200" dirty="0"/>
                        <a:t>Physical demand</a:t>
                      </a:r>
                    </a:p>
                  </a:txBody>
                  <a:tcPr/>
                </a:tc>
                <a:extLst>
                  <a:ext uri="{0D108BD9-81ED-4DB2-BD59-A6C34878D82A}">
                    <a16:rowId xmlns:a16="http://schemas.microsoft.com/office/drawing/2014/main" val="2225071234"/>
                  </a:ext>
                </a:extLst>
              </a:tr>
              <a:tr h="40216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200" dirty="0"/>
                        <a:t>Sensory stimulation (e.g., auditory, tactile)</a:t>
                      </a:r>
                    </a:p>
                  </a:txBody>
                  <a:tcPr/>
                </a:tc>
                <a:tc>
                  <a:txBody>
                    <a:bodyPr/>
                    <a:lstStyle/>
                    <a:p>
                      <a:r>
                        <a:rPr lang="en-US" sz="2200" dirty="0"/>
                        <a:t>Nonpreferred activity</a:t>
                      </a:r>
                    </a:p>
                  </a:txBody>
                  <a:tcPr/>
                </a:tc>
                <a:extLst>
                  <a:ext uri="{0D108BD9-81ED-4DB2-BD59-A6C34878D82A}">
                    <a16:rowId xmlns:a16="http://schemas.microsoft.com/office/drawing/2014/main" val="419774099"/>
                  </a:ext>
                </a:extLst>
              </a:tr>
              <a:tr h="402163">
                <a:tc>
                  <a:txBody>
                    <a:bodyPr/>
                    <a:lstStyle/>
                    <a:p>
                      <a:endParaRPr lang="en-US" sz="2200" dirty="0"/>
                    </a:p>
                  </a:txBody>
                  <a:tcPr/>
                </a:tc>
                <a:tc>
                  <a:txBody>
                    <a:bodyPr/>
                    <a:lstStyle/>
                    <a:p>
                      <a:r>
                        <a:rPr lang="en-US" sz="2200" dirty="0"/>
                        <a:t>Peer attention</a:t>
                      </a:r>
                    </a:p>
                  </a:txBody>
                  <a:tcPr/>
                </a:tc>
                <a:extLst>
                  <a:ext uri="{0D108BD9-81ED-4DB2-BD59-A6C34878D82A}">
                    <a16:rowId xmlns:a16="http://schemas.microsoft.com/office/drawing/2014/main" val="2242806209"/>
                  </a:ext>
                </a:extLst>
              </a:tr>
              <a:tr h="402163">
                <a:tc>
                  <a:txBody>
                    <a:bodyPr/>
                    <a:lstStyle/>
                    <a:p>
                      <a:endParaRPr lang="en-US" sz="2200" dirty="0"/>
                    </a:p>
                  </a:txBody>
                  <a:tcPr/>
                </a:tc>
                <a:tc>
                  <a:txBody>
                    <a:bodyPr/>
                    <a:lstStyle/>
                    <a:p>
                      <a:r>
                        <a:rPr lang="en-US" sz="2200" dirty="0"/>
                        <a:t>Adult attention</a:t>
                      </a:r>
                    </a:p>
                  </a:txBody>
                  <a:tcPr/>
                </a:tc>
                <a:extLst>
                  <a:ext uri="{0D108BD9-81ED-4DB2-BD59-A6C34878D82A}">
                    <a16:rowId xmlns:a16="http://schemas.microsoft.com/office/drawing/2014/main" val="2743164230"/>
                  </a:ext>
                </a:extLst>
              </a:tr>
              <a:tr h="402163">
                <a:tc>
                  <a:txBody>
                    <a:bodyPr/>
                    <a:lstStyle/>
                    <a:p>
                      <a:endParaRPr lang="en-US" sz="2200"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200" dirty="0"/>
                        <a:t>Reprimands</a:t>
                      </a:r>
                    </a:p>
                  </a:txBody>
                  <a:tcPr/>
                </a:tc>
                <a:extLst>
                  <a:ext uri="{0D108BD9-81ED-4DB2-BD59-A6C34878D82A}">
                    <a16:rowId xmlns:a16="http://schemas.microsoft.com/office/drawing/2014/main" val="3535402311"/>
                  </a:ext>
                </a:extLst>
              </a:tr>
            </a:tbl>
          </a:graphicData>
        </a:graphic>
      </p:graphicFrame>
    </p:spTree>
    <p:extLst>
      <p:ext uri="{BB962C8B-B14F-4D97-AF65-F5344CB8AC3E}">
        <p14:creationId xmlns:p14="http://schemas.microsoft.com/office/powerpoint/2010/main" val="19045756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9E8CC-9D14-2141-BE49-15B36A163E8D}"/>
              </a:ext>
            </a:extLst>
          </p:cNvPr>
          <p:cNvSpPr>
            <a:spLocks noGrp="1"/>
          </p:cNvSpPr>
          <p:nvPr>
            <p:ph type="title"/>
          </p:nvPr>
        </p:nvSpPr>
        <p:spPr/>
        <p:txBody>
          <a:bodyPr>
            <a:normAutofit/>
          </a:bodyPr>
          <a:lstStyle/>
          <a:p>
            <a:r>
              <a:rPr lang="en-US" dirty="0"/>
              <a:t>What is a possible function of Joanie’s behavior?</a:t>
            </a:r>
          </a:p>
        </p:txBody>
      </p:sp>
      <p:sp>
        <p:nvSpPr>
          <p:cNvPr id="6" name="Slide Number Placeholder 5">
            <a:extLst>
              <a:ext uri="{FF2B5EF4-FFF2-40B4-BE49-F238E27FC236}">
                <a16:creationId xmlns:a16="http://schemas.microsoft.com/office/drawing/2014/main" id="{BB442876-A8AE-EC47-9481-067B352DB6F8}"/>
              </a:ext>
            </a:extLst>
          </p:cNvPr>
          <p:cNvSpPr>
            <a:spLocks noGrp="1"/>
          </p:cNvSpPr>
          <p:nvPr>
            <p:ph type="sldNum" sz="quarter" idx="11"/>
          </p:nvPr>
        </p:nvSpPr>
        <p:spPr/>
        <p:txBody>
          <a:bodyPr/>
          <a:lstStyle/>
          <a:p>
            <a:fld id="{BABF4E83-61DB-418F-A99F-17BC9BB58EF6}" type="slidenum">
              <a:rPr lang="en-US" smtClean="0"/>
              <a:t>33</a:t>
            </a:fld>
            <a:endParaRPr lang="en-US" dirty="0"/>
          </a:p>
        </p:txBody>
      </p:sp>
      <p:graphicFrame>
        <p:nvGraphicFramePr>
          <p:cNvPr id="9" name="Table 9">
            <a:extLst>
              <a:ext uri="{FF2B5EF4-FFF2-40B4-BE49-F238E27FC236}">
                <a16:creationId xmlns:a16="http://schemas.microsoft.com/office/drawing/2014/main" id="{F0E66593-B9F2-0047-BB31-167265B3A847}"/>
              </a:ext>
            </a:extLst>
          </p:cNvPr>
          <p:cNvGraphicFramePr>
            <a:graphicFrameLocks noGrp="1"/>
          </p:cNvGraphicFramePr>
          <p:nvPr>
            <p:ph sz="quarter" idx="4294967295"/>
          </p:nvPr>
        </p:nvGraphicFramePr>
        <p:xfrm>
          <a:off x="816232" y="1696810"/>
          <a:ext cx="10917044" cy="3962400"/>
        </p:xfrm>
        <a:graphic>
          <a:graphicData uri="http://schemas.openxmlformats.org/drawingml/2006/table">
            <a:tbl>
              <a:tblPr firstRow="1" bandRow="1">
                <a:tableStyleId>{5C22544A-7EE6-4342-B048-85BDC9FD1C3A}</a:tableStyleId>
              </a:tblPr>
              <a:tblGrid>
                <a:gridCol w="5458522">
                  <a:extLst>
                    <a:ext uri="{9D8B030D-6E8A-4147-A177-3AD203B41FA5}">
                      <a16:colId xmlns:a16="http://schemas.microsoft.com/office/drawing/2014/main" val="4059841253"/>
                    </a:ext>
                  </a:extLst>
                </a:gridCol>
                <a:gridCol w="5458522">
                  <a:extLst>
                    <a:ext uri="{9D8B030D-6E8A-4147-A177-3AD203B41FA5}">
                      <a16:colId xmlns:a16="http://schemas.microsoft.com/office/drawing/2014/main" val="2397660345"/>
                    </a:ext>
                  </a:extLst>
                </a:gridCol>
              </a:tblGrid>
              <a:tr h="402163">
                <a:tc>
                  <a:txBody>
                    <a:bodyPr/>
                    <a:lstStyle/>
                    <a:p>
                      <a:r>
                        <a:rPr lang="en-US" sz="3000" dirty="0"/>
                        <a:t>To Access, Obtain, or Get:</a:t>
                      </a:r>
                    </a:p>
                  </a:txBody>
                  <a:tcPr/>
                </a:tc>
                <a:tc>
                  <a:txBody>
                    <a:bodyPr/>
                    <a:lstStyle/>
                    <a:p>
                      <a:r>
                        <a:rPr lang="en-US" sz="3000" dirty="0"/>
                        <a:t>To Avoid or Escape From:</a:t>
                      </a:r>
                    </a:p>
                  </a:txBody>
                  <a:tcPr/>
                </a:tc>
                <a:extLst>
                  <a:ext uri="{0D108BD9-81ED-4DB2-BD59-A6C34878D82A}">
                    <a16:rowId xmlns:a16="http://schemas.microsoft.com/office/drawing/2014/main" val="2278479244"/>
                  </a:ext>
                </a:extLst>
              </a:tr>
              <a:tr h="402163">
                <a:tc>
                  <a:txBody>
                    <a:bodyPr/>
                    <a:lstStyle/>
                    <a:p>
                      <a:r>
                        <a:rPr lang="en-US" sz="2200" dirty="0"/>
                        <a:t>Peer attention</a:t>
                      </a:r>
                    </a:p>
                  </a:txBody>
                  <a:tcPr/>
                </a:tc>
                <a:tc>
                  <a:txBody>
                    <a:bodyPr/>
                    <a:lstStyle/>
                    <a:p>
                      <a:r>
                        <a:rPr lang="en-US" sz="2200" dirty="0"/>
                        <a:t>Difficult task</a:t>
                      </a:r>
                    </a:p>
                  </a:txBody>
                  <a:tcPr/>
                </a:tc>
                <a:extLst>
                  <a:ext uri="{0D108BD9-81ED-4DB2-BD59-A6C34878D82A}">
                    <a16:rowId xmlns:a16="http://schemas.microsoft.com/office/drawing/2014/main" val="1419540247"/>
                  </a:ext>
                </a:extLst>
              </a:tr>
              <a:tr h="402163">
                <a:tc>
                  <a:txBody>
                    <a:bodyPr/>
                    <a:lstStyle/>
                    <a:p>
                      <a:r>
                        <a:rPr lang="en-US" sz="2200" dirty="0"/>
                        <a:t>Adult attention</a:t>
                      </a:r>
                    </a:p>
                  </a:txBody>
                  <a:tcPr/>
                </a:tc>
                <a:tc>
                  <a:txBody>
                    <a:bodyPr/>
                    <a:lstStyle/>
                    <a:p>
                      <a:r>
                        <a:rPr lang="en-US" sz="2200" dirty="0"/>
                        <a:t>Boring task</a:t>
                      </a:r>
                    </a:p>
                  </a:txBody>
                  <a:tcPr/>
                </a:tc>
                <a:extLst>
                  <a:ext uri="{0D108BD9-81ED-4DB2-BD59-A6C34878D82A}">
                    <a16:rowId xmlns:a16="http://schemas.microsoft.com/office/drawing/2014/main" val="3691550954"/>
                  </a:ext>
                </a:extLst>
              </a:tr>
              <a:tr h="402163">
                <a:tc>
                  <a:txBody>
                    <a:bodyPr/>
                    <a:lstStyle/>
                    <a:p>
                      <a:r>
                        <a:rPr lang="en-US" sz="2200" dirty="0"/>
                        <a:t>Desired activity</a:t>
                      </a:r>
                    </a:p>
                  </a:txBody>
                  <a:tcPr/>
                </a:tc>
                <a:tc>
                  <a:txBody>
                    <a:bodyPr/>
                    <a:lstStyle/>
                    <a:p>
                      <a:r>
                        <a:rPr lang="en-US" sz="2200" dirty="0"/>
                        <a:t>Easy task</a:t>
                      </a:r>
                    </a:p>
                  </a:txBody>
                  <a:tcPr/>
                </a:tc>
                <a:extLst>
                  <a:ext uri="{0D108BD9-81ED-4DB2-BD59-A6C34878D82A}">
                    <a16:rowId xmlns:a16="http://schemas.microsoft.com/office/drawing/2014/main" val="1064023245"/>
                  </a:ext>
                </a:extLst>
              </a:tr>
              <a:tr h="40216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200" dirty="0"/>
                        <a:t>Desired object or items</a:t>
                      </a:r>
                    </a:p>
                  </a:txBody>
                  <a:tcPr/>
                </a:tc>
                <a:tc>
                  <a:txBody>
                    <a:bodyPr/>
                    <a:lstStyle/>
                    <a:p>
                      <a:r>
                        <a:rPr lang="en-US" sz="2200" dirty="0"/>
                        <a:t>Physical demand</a:t>
                      </a:r>
                    </a:p>
                  </a:txBody>
                  <a:tcPr/>
                </a:tc>
                <a:extLst>
                  <a:ext uri="{0D108BD9-81ED-4DB2-BD59-A6C34878D82A}">
                    <a16:rowId xmlns:a16="http://schemas.microsoft.com/office/drawing/2014/main" val="2225071234"/>
                  </a:ext>
                </a:extLst>
              </a:tr>
              <a:tr h="40216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200" dirty="0"/>
                        <a:t>Sensory stimulation (e.g., auditory, tactile)</a:t>
                      </a:r>
                    </a:p>
                  </a:txBody>
                  <a:tcPr/>
                </a:tc>
                <a:tc>
                  <a:txBody>
                    <a:bodyPr/>
                    <a:lstStyle/>
                    <a:p>
                      <a:r>
                        <a:rPr lang="en-US" sz="2200" dirty="0"/>
                        <a:t>Nonpreferred activity</a:t>
                      </a:r>
                    </a:p>
                  </a:txBody>
                  <a:tcPr/>
                </a:tc>
                <a:extLst>
                  <a:ext uri="{0D108BD9-81ED-4DB2-BD59-A6C34878D82A}">
                    <a16:rowId xmlns:a16="http://schemas.microsoft.com/office/drawing/2014/main" val="419774099"/>
                  </a:ext>
                </a:extLst>
              </a:tr>
              <a:tr h="402163">
                <a:tc>
                  <a:txBody>
                    <a:bodyPr/>
                    <a:lstStyle/>
                    <a:p>
                      <a:endParaRPr lang="en-US" sz="2200" dirty="0"/>
                    </a:p>
                  </a:txBody>
                  <a:tcPr/>
                </a:tc>
                <a:tc>
                  <a:txBody>
                    <a:bodyPr/>
                    <a:lstStyle/>
                    <a:p>
                      <a:r>
                        <a:rPr lang="en-US" sz="2200" dirty="0"/>
                        <a:t>Peer attention</a:t>
                      </a:r>
                    </a:p>
                  </a:txBody>
                  <a:tcPr/>
                </a:tc>
                <a:extLst>
                  <a:ext uri="{0D108BD9-81ED-4DB2-BD59-A6C34878D82A}">
                    <a16:rowId xmlns:a16="http://schemas.microsoft.com/office/drawing/2014/main" val="2242806209"/>
                  </a:ext>
                </a:extLst>
              </a:tr>
              <a:tr h="402163">
                <a:tc>
                  <a:txBody>
                    <a:bodyPr/>
                    <a:lstStyle/>
                    <a:p>
                      <a:endParaRPr lang="en-US" sz="2200" dirty="0"/>
                    </a:p>
                  </a:txBody>
                  <a:tcPr/>
                </a:tc>
                <a:tc>
                  <a:txBody>
                    <a:bodyPr/>
                    <a:lstStyle/>
                    <a:p>
                      <a:r>
                        <a:rPr lang="en-US" sz="2200" dirty="0"/>
                        <a:t>Adult attention</a:t>
                      </a:r>
                    </a:p>
                  </a:txBody>
                  <a:tcPr/>
                </a:tc>
                <a:extLst>
                  <a:ext uri="{0D108BD9-81ED-4DB2-BD59-A6C34878D82A}">
                    <a16:rowId xmlns:a16="http://schemas.microsoft.com/office/drawing/2014/main" val="2743164230"/>
                  </a:ext>
                </a:extLst>
              </a:tr>
              <a:tr h="402163">
                <a:tc>
                  <a:txBody>
                    <a:bodyPr/>
                    <a:lstStyle/>
                    <a:p>
                      <a:endParaRPr lang="en-US" sz="2200"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200" dirty="0"/>
                        <a:t>Reprimands</a:t>
                      </a:r>
                    </a:p>
                  </a:txBody>
                  <a:tcPr/>
                </a:tc>
                <a:extLst>
                  <a:ext uri="{0D108BD9-81ED-4DB2-BD59-A6C34878D82A}">
                    <a16:rowId xmlns:a16="http://schemas.microsoft.com/office/drawing/2014/main" val="3535402311"/>
                  </a:ext>
                </a:extLst>
              </a:tr>
            </a:tbl>
          </a:graphicData>
        </a:graphic>
      </p:graphicFrame>
      <p:sp>
        <p:nvSpPr>
          <p:cNvPr id="3" name="Oval 2" descr="Circle around the word &quot;adult attention&quot;">
            <a:extLst>
              <a:ext uri="{FF2B5EF4-FFF2-40B4-BE49-F238E27FC236}">
                <a16:creationId xmlns:a16="http://schemas.microsoft.com/office/drawing/2014/main" id="{AAB75A37-79C2-1D4E-8182-D22A6E129E6A}"/>
              </a:ext>
            </a:extLst>
          </p:cNvPr>
          <p:cNvSpPr/>
          <p:nvPr/>
        </p:nvSpPr>
        <p:spPr>
          <a:xfrm>
            <a:off x="631372" y="2540525"/>
            <a:ext cx="2332382" cy="569844"/>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Tree>
    <p:extLst>
      <p:ext uri="{BB962C8B-B14F-4D97-AF65-F5344CB8AC3E}">
        <p14:creationId xmlns:p14="http://schemas.microsoft.com/office/powerpoint/2010/main" val="11493199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AA579-D845-465A-B71C-6A4B61ACD116}"/>
              </a:ext>
            </a:extLst>
          </p:cNvPr>
          <p:cNvSpPr>
            <a:spLocks noGrp="1"/>
          </p:cNvSpPr>
          <p:nvPr>
            <p:ph type="title"/>
          </p:nvPr>
        </p:nvSpPr>
        <p:spPr>
          <a:xfrm>
            <a:off x="457200" y="0"/>
            <a:ext cx="11276076" cy="1280160"/>
          </a:xfrm>
        </p:spPr>
        <p:txBody>
          <a:bodyPr/>
          <a:lstStyle/>
          <a:p>
            <a:r>
              <a:rPr lang="en-US" dirty="0"/>
              <a:t>Another Example of Function</a:t>
            </a:r>
          </a:p>
        </p:txBody>
      </p:sp>
      <p:graphicFrame>
        <p:nvGraphicFramePr>
          <p:cNvPr id="13" name="Diagram 12" descr="This diagram explains an example of the A-B_C model. A is: Ms. Hernandez asks Tony to solve a problem. This leads to B: Tony makes an off-topic comment about video games. This then leads to C: Ms. Hernandez calls on another student to solve the problem">
            <a:extLst>
              <a:ext uri="{FF2B5EF4-FFF2-40B4-BE49-F238E27FC236}">
                <a16:creationId xmlns:a16="http://schemas.microsoft.com/office/drawing/2014/main" id="{7E3F93A9-B5D8-A241-9A18-7B444A1959B9}"/>
              </a:ext>
            </a:extLst>
          </p:cNvPr>
          <p:cNvGraphicFramePr/>
          <p:nvPr>
            <p:extLst>
              <p:ext uri="{D42A27DB-BD31-4B8C-83A1-F6EECF244321}">
                <p14:modId xmlns:p14="http://schemas.microsoft.com/office/powerpoint/2010/main" val="4221345425"/>
              </p:ext>
            </p:extLst>
          </p:nvPr>
        </p:nvGraphicFramePr>
        <p:xfrm>
          <a:off x="457200" y="2629194"/>
          <a:ext cx="11276076" cy="2107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1084AC76-F33A-4926-BD24-CDB265ED56BC}"/>
              </a:ext>
            </a:extLst>
          </p:cNvPr>
          <p:cNvSpPr>
            <a:spLocks noGrp="1"/>
          </p:cNvSpPr>
          <p:nvPr>
            <p:ph type="sldNum" sz="quarter" idx="14"/>
          </p:nvPr>
        </p:nvSpPr>
        <p:spPr>
          <a:xfrm>
            <a:off x="11734800" y="6704112"/>
            <a:ext cx="157094" cy="153888"/>
          </a:xfrm>
        </p:spPr>
        <p:txBody>
          <a:bodyPr/>
          <a:lstStyle/>
          <a:p>
            <a:fld id="{99A20822-4A49-4D36-86E3-300BA48D3F00}" type="slidenum">
              <a:rPr lang="en-US" smtClean="0"/>
              <a:pPr/>
              <a:t>34</a:t>
            </a:fld>
            <a:endParaRPr lang="en-US" dirty="0"/>
          </a:p>
        </p:txBody>
      </p:sp>
      <p:sp>
        <p:nvSpPr>
          <p:cNvPr id="3" name="TextBox 2">
            <a:extLst>
              <a:ext uri="{FF2B5EF4-FFF2-40B4-BE49-F238E27FC236}">
                <a16:creationId xmlns:a16="http://schemas.microsoft.com/office/drawing/2014/main" id="{91BC3B5E-C725-9C42-9AFC-179AF12F1B2B}"/>
              </a:ext>
            </a:extLst>
          </p:cNvPr>
          <p:cNvSpPr txBox="1"/>
          <p:nvPr/>
        </p:nvSpPr>
        <p:spPr>
          <a:xfrm>
            <a:off x="9210910" y="4627296"/>
            <a:ext cx="2981090" cy="923330"/>
          </a:xfrm>
          <a:prstGeom prst="rect">
            <a:avLst/>
          </a:prstGeom>
          <a:noFill/>
        </p:spPr>
        <p:txBody>
          <a:bodyPr wrap="square" rtlCol="0">
            <a:spAutoFit/>
          </a:bodyPr>
          <a:lstStyle/>
          <a:p>
            <a:r>
              <a:rPr lang="en-US" b="1" dirty="0"/>
              <a:t>Maintaining Consequence and Function</a:t>
            </a:r>
          </a:p>
        </p:txBody>
      </p:sp>
      <p:sp>
        <p:nvSpPr>
          <p:cNvPr id="4" name="5-Point Star 3">
            <a:extLst>
              <a:ext uri="{FF2B5EF4-FFF2-40B4-BE49-F238E27FC236}">
                <a16:creationId xmlns:a16="http://schemas.microsoft.com/office/drawing/2014/main" id="{D17992E0-2270-934D-82DB-70D1540CF762}"/>
              </a:ext>
              <a:ext uri="{C183D7F6-B498-43B3-948B-1728B52AA6E4}">
                <adec:decorative xmlns:adec="http://schemas.microsoft.com/office/drawing/2017/decorative" val="1"/>
              </a:ext>
            </a:extLst>
          </p:cNvPr>
          <p:cNvSpPr/>
          <p:nvPr/>
        </p:nvSpPr>
        <p:spPr>
          <a:xfrm>
            <a:off x="8162692" y="4071098"/>
            <a:ext cx="1293542" cy="1112396"/>
          </a:xfrm>
          <a:prstGeom prst="star5">
            <a:avLst/>
          </a:prstGeom>
          <a:solidFill>
            <a:srgbClr val="FFC000"/>
          </a:solidFill>
          <a:ln w="95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Tree>
    <p:extLst>
      <p:ext uri="{BB962C8B-B14F-4D97-AF65-F5344CB8AC3E}">
        <p14:creationId xmlns:p14="http://schemas.microsoft.com/office/powerpoint/2010/main" val="15628858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9">
            <a:extLst>
              <a:ext uri="{FF2B5EF4-FFF2-40B4-BE49-F238E27FC236}">
                <a16:creationId xmlns:a16="http://schemas.microsoft.com/office/drawing/2014/main" id="{510A16BF-E5E1-2C42-8D58-72FC68B63F6D}"/>
              </a:ext>
            </a:extLst>
          </p:cNvPr>
          <p:cNvGraphicFramePr>
            <a:graphicFrameLocks/>
          </p:cNvGraphicFramePr>
          <p:nvPr>
            <p:extLst>
              <p:ext uri="{D42A27DB-BD31-4B8C-83A1-F6EECF244321}">
                <p14:modId xmlns:p14="http://schemas.microsoft.com/office/powerpoint/2010/main" val="3829357585"/>
              </p:ext>
            </p:extLst>
          </p:nvPr>
        </p:nvGraphicFramePr>
        <p:xfrm>
          <a:off x="635954" y="1508760"/>
          <a:ext cx="10917044" cy="3962400"/>
        </p:xfrm>
        <a:graphic>
          <a:graphicData uri="http://schemas.openxmlformats.org/drawingml/2006/table">
            <a:tbl>
              <a:tblPr firstRow="1" bandRow="1">
                <a:tableStyleId>{5C22544A-7EE6-4342-B048-85BDC9FD1C3A}</a:tableStyleId>
              </a:tblPr>
              <a:tblGrid>
                <a:gridCol w="5458522">
                  <a:extLst>
                    <a:ext uri="{9D8B030D-6E8A-4147-A177-3AD203B41FA5}">
                      <a16:colId xmlns:a16="http://schemas.microsoft.com/office/drawing/2014/main" val="4059841253"/>
                    </a:ext>
                  </a:extLst>
                </a:gridCol>
                <a:gridCol w="5458522">
                  <a:extLst>
                    <a:ext uri="{9D8B030D-6E8A-4147-A177-3AD203B41FA5}">
                      <a16:colId xmlns:a16="http://schemas.microsoft.com/office/drawing/2014/main" val="2397660345"/>
                    </a:ext>
                  </a:extLst>
                </a:gridCol>
              </a:tblGrid>
              <a:tr h="402163">
                <a:tc>
                  <a:txBody>
                    <a:bodyPr/>
                    <a:lstStyle/>
                    <a:p>
                      <a:r>
                        <a:rPr lang="en-US" sz="3000" dirty="0"/>
                        <a:t>To Access, Obtain, or Get:</a:t>
                      </a:r>
                    </a:p>
                  </a:txBody>
                  <a:tcPr/>
                </a:tc>
                <a:tc>
                  <a:txBody>
                    <a:bodyPr/>
                    <a:lstStyle/>
                    <a:p>
                      <a:r>
                        <a:rPr lang="en-US" sz="3000" dirty="0"/>
                        <a:t>To Avoid or Escape From:</a:t>
                      </a:r>
                    </a:p>
                  </a:txBody>
                  <a:tcPr/>
                </a:tc>
                <a:extLst>
                  <a:ext uri="{0D108BD9-81ED-4DB2-BD59-A6C34878D82A}">
                    <a16:rowId xmlns:a16="http://schemas.microsoft.com/office/drawing/2014/main" val="2278479244"/>
                  </a:ext>
                </a:extLst>
              </a:tr>
              <a:tr h="402163">
                <a:tc>
                  <a:txBody>
                    <a:bodyPr/>
                    <a:lstStyle/>
                    <a:p>
                      <a:r>
                        <a:rPr lang="en-US" sz="2200" dirty="0"/>
                        <a:t>Peer attention</a:t>
                      </a:r>
                    </a:p>
                  </a:txBody>
                  <a:tcPr/>
                </a:tc>
                <a:tc>
                  <a:txBody>
                    <a:bodyPr/>
                    <a:lstStyle/>
                    <a:p>
                      <a:r>
                        <a:rPr lang="en-US" sz="2200" dirty="0"/>
                        <a:t>Difficult task</a:t>
                      </a:r>
                    </a:p>
                  </a:txBody>
                  <a:tcPr/>
                </a:tc>
                <a:extLst>
                  <a:ext uri="{0D108BD9-81ED-4DB2-BD59-A6C34878D82A}">
                    <a16:rowId xmlns:a16="http://schemas.microsoft.com/office/drawing/2014/main" val="1419540247"/>
                  </a:ext>
                </a:extLst>
              </a:tr>
              <a:tr h="402163">
                <a:tc>
                  <a:txBody>
                    <a:bodyPr/>
                    <a:lstStyle/>
                    <a:p>
                      <a:r>
                        <a:rPr lang="en-US" sz="2200" dirty="0"/>
                        <a:t>Adult attention</a:t>
                      </a:r>
                    </a:p>
                  </a:txBody>
                  <a:tcPr/>
                </a:tc>
                <a:tc>
                  <a:txBody>
                    <a:bodyPr/>
                    <a:lstStyle/>
                    <a:p>
                      <a:r>
                        <a:rPr lang="en-US" sz="2200" dirty="0"/>
                        <a:t>Boring task</a:t>
                      </a:r>
                    </a:p>
                  </a:txBody>
                  <a:tcPr/>
                </a:tc>
                <a:extLst>
                  <a:ext uri="{0D108BD9-81ED-4DB2-BD59-A6C34878D82A}">
                    <a16:rowId xmlns:a16="http://schemas.microsoft.com/office/drawing/2014/main" val="3691550954"/>
                  </a:ext>
                </a:extLst>
              </a:tr>
              <a:tr h="402163">
                <a:tc>
                  <a:txBody>
                    <a:bodyPr/>
                    <a:lstStyle/>
                    <a:p>
                      <a:r>
                        <a:rPr lang="en-US" sz="2200" dirty="0"/>
                        <a:t>Desired activity</a:t>
                      </a:r>
                    </a:p>
                  </a:txBody>
                  <a:tcPr/>
                </a:tc>
                <a:tc>
                  <a:txBody>
                    <a:bodyPr/>
                    <a:lstStyle/>
                    <a:p>
                      <a:r>
                        <a:rPr lang="en-US" sz="2200" dirty="0"/>
                        <a:t>Easy task</a:t>
                      </a:r>
                    </a:p>
                  </a:txBody>
                  <a:tcPr/>
                </a:tc>
                <a:extLst>
                  <a:ext uri="{0D108BD9-81ED-4DB2-BD59-A6C34878D82A}">
                    <a16:rowId xmlns:a16="http://schemas.microsoft.com/office/drawing/2014/main" val="1064023245"/>
                  </a:ext>
                </a:extLst>
              </a:tr>
              <a:tr h="40216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200" dirty="0"/>
                        <a:t>Desired object or items</a:t>
                      </a:r>
                    </a:p>
                  </a:txBody>
                  <a:tcPr/>
                </a:tc>
                <a:tc>
                  <a:txBody>
                    <a:bodyPr/>
                    <a:lstStyle/>
                    <a:p>
                      <a:r>
                        <a:rPr lang="en-US" sz="2200" dirty="0"/>
                        <a:t>Physical demand</a:t>
                      </a:r>
                    </a:p>
                  </a:txBody>
                  <a:tcPr/>
                </a:tc>
                <a:extLst>
                  <a:ext uri="{0D108BD9-81ED-4DB2-BD59-A6C34878D82A}">
                    <a16:rowId xmlns:a16="http://schemas.microsoft.com/office/drawing/2014/main" val="2225071234"/>
                  </a:ext>
                </a:extLst>
              </a:tr>
              <a:tr h="40216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200" dirty="0"/>
                        <a:t>Sensory stimulation (e.g., auditory, tactile)</a:t>
                      </a:r>
                    </a:p>
                  </a:txBody>
                  <a:tcPr/>
                </a:tc>
                <a:tc>
                  <a:txBody>
                    <a:bodyPr/>
                    <a:lstStyle/>
                    <a:p>
                      <a:r>
                        <a:rPr lang="en-US" sz="2200" dirty="0"/>
                        <a:t>Nonpreferred activity</a:t>
                      </a:r>
                    </a:p>
                  </a:txBody>
                  <a:tcPr/>
                </a:tc>
                <a:extLst>
                  <a:ext uri="{0D108BD9-81ED-4DB2-BD59-A6C34878D82A}">
                    <a16:rowId xmlns:a16="http://schemas.microsoft.com/office/drawing/2014/main" val="419774099"/>
                  </a:ext>
                </a:extLst>
              </a:tr>
              <a:tr h="402163">
                <a:tc>
                  <a:txBody>
                    <a:bodyPr/>
                    <a:lstStyle/>
                    <a:p>
                      <a:endParaRPr lang="en-US" sz="2200" dirty="0"/>
                    </a:p>
                  </a:txBody>
                  <a:tcPr/>
                </a:tc>
                <a:tc>
                  <a:txBody>
                    <a:bodyPr/>
                    <a:lstStyle/>
                    <a:p>
                      <a:r>
                        <a:rPr lang="en-US" sz="2200" dirty="0"/>
                        <a:t>Peer attention</a:t>
                      </a:r>
                    </a:p>
                  </a:txBody>
                  <a:tcPr/>
                </a:tc>
                <a:extLst>
                  <a:ext uri="{0D108BD9-81ED-4DB2-BD59-A6C34878D82A}">
                    <a16:rowId xmlns:a16="http://schemas.microsoft.com/office/drawing/2014/main" val="2242806209"/>
                  </a:ext>
                </a:extLst>
              </a:tr>
              <a:tr h="402163">
                <a:tc>
                  <a:txBody>
                    <a:bodyPr/>
                    <a:lstStyle/>
                    <a:p>
                      <a:endParaRPr lang="en-US" sz="2200" dirty="0"/>
                    </a:p>
                  </a:txBody>
                  <a:tcPr/>
                </a:tc>
                <a:tc>
                  <a:txBody>
                    <a:bodyPr/>
                    <a:lstStyle/>
                    <a:p>
                      <a:r>
                        <a:rPr lang="en-US" sz="2200" dirty="0"/>
                        <a:t>Adult attention</a:t>
                      </a:r>
                    </a:p>
                  </a:txBody>
                  <a:tcPr/>
                </a:tc>
                <a:extLst>
                  <a:ext uri="{0D108BD9-81ED-4DB2-BD59-A6C34878D82A}">
                    <a16:rowId xmlns:a16="http://schemas.microsoft.com/office/drawing/2014/main" val="2743164230"/>
                  </a:ext>
                </a:extLst>
              </a:tr>
              <a:tr h="402163">
                <a:tc>
                  <a:txBody>
                    <a:bodyPr/>
                    <a:lstStyle/>
                    <a:p>
                      <a:endParaRPr lang="en-US" sz="2200"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200" dirty="0"/>
                        <a:t>Reprimands</a:t>
                      </a:r>
                    </a:p>
                  </a:txBody>
                  <a:tcPr/>
                </a:tc>
                <a:extLst>
                  <a:ext uri="{0D108BD9-81ED-4DB2-BD59-A6C34878D82A}">
                    <a16:rowId xmlns:a16="http://schemas.microsoft.com/office/drawing/2014/main" val="3535402311"/>
                  </a:ext>
                </a:extLst>
              </a:tr>
            </a:tbl>
          </a:graphicData>
        </a:graphic>
      </p:graphicFrame>
      <p:sp>
        <p:nvSpPr>
          <p:cNvPr id="2" name="Title 1">
            <a:extLst>
              <a:ext uri="{FF2B5EF4-FFF2-40B4-BE49-F238E27FC236}">
                <a16:creationId xmlns:a16="http://schemas.microsoft.com/office/drawing/2014/main" id="{79A9E8CC-9D14-2141-BE49-15B36A163E8D}"/>
              </a:ext>
            </a:extLst>
          </p:cNvPr>
          <p:cNvSpPr>
            <a:spLocks noGrp="1"/>
          </p:cNvSpPr>
          <p:nvPr>
            <p:ph type="title"/>
          </p:nvPr>
        </p:nvSpPr>
        <p:spPr>
          <a:xfrm>
            <a:off x="0" y="0"/>
            <a:ext cx="12192000" cy="1280160"/>
          </a:xfrm>
        </p:spPr>
        <p:txBody>
          <a:bodyPr>
            <a:normAutofit/>
          </a:bodyPr>
          <a:lstStyle/>
          <a:p>
            <a:r>
              <a:rPr lang="en-US" dirty="0"/>
              <a:t>What is a possible function of Xiamora’s behavior?</a:t>
            </a:r>
          </a:p>
        </p:txBody>
      </p:sp>
      <p:sp>
        <p:nvSpPr>
          <p:cNvPr id="7" name="Text Placeholder 6">
            <a:extLst>
              <a:ext uri="{FF2B5EF4-FFF2-40B4-BE49-F238E27FC236}">
                <a16:creationId xmlns:a16="http://schemas.microsoft.com/office/drawing/2014/main" id="{A802747D-C1EF-AC4A-AF06-448B7E7B46D8}"/>
              </a:ext>
            </a:extLst>
          </p:cNvPr>
          <p:cNvSpPr>
            <a:spLocks noGrp="1"/>
          </p:cNvSpPr>
          <p:nvPr>
            <p:ph type="body" sz="quarter" idx="13"/>
          </p:nvPr>
        </p:nvSpPr>
        <p:spPr/>
        <p:txBody>
          <a:bodyPr/>
          <a:lstStyle/>
          <a:p>
            <a:endParaRPr lang="en-US" dirty="0"/>
          </a:p>
        </p:txBody>
      </p:sp>
      <p:sp>
        <p:nvSpPr>
          <p:cNvPr id="6" name="Slide Number Placeholder 5">
            <a:extLst>
              <a:ext uri="{FF2B5EF4-FFF2-40B4-BE49-F238E27FC236}">
                <a16:creationId xmlns:a16="http://schemas.microsoft.com/office/drawing/2014/main" id="{BB442876-A8AE-EC47-9481-067B352DB6F8}"/>
              </a:ext>
            </a:extLst>
          </p:cNvPr>
          <p:cNvSpPr>
            <a:spLocks noGrp="1"/>
          </p:cNvSpPr>
          <p:nvPr>
            <p:ph type="sldNum" sz="quarter" idx="12"/>
          </p:nvPr>
        </p:nvSpPr>
        <p:spPr/>
        <p:txBody>
          <a:bodyPr/>
          <a:lstStyle/>
          <a:p>
            <a:fld id="{BABF4E83-61DB-418F-A99F-17BC9BB58EF6}" type="slidenum">
              <a:rPr lang="en-US" smtClean="0"/>
              <a:t>35</a:t>
            </a:fld>
            <a:endParaRPr lang="en-US" dirty="0"/>
          </a:p>
        </p:txBody>
      </p:sp>
    </p:spTree>
    <p:extLst>
      <p:ext uri="{BB962C8B-B14F-4D97-AF65-F5344CB8AC3E}">
        <p14:creationId xmlns:p14="http://schemas.microsoft.com/office/powerpoint/2010/main" val="40401651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9">
            <a:extLst>
              <a:ext uri="{FF2B5EF4-FFF2-40B4-BE49-F238E27FC236}">
                <a16:creationId xmlns:a16="http://schemas.microsoft.com/office/drawing/2014/main" id="{510A16BF-E5E1-2C42-8D58-72FC68B63F6D}"/>
              </a:ext>
            </a:extLst>
          </p:cNvPr>
          <p:cNvGraphicFramePr>
            <a:graphicFrameLocks/>
          </p:cNvGraphicFramePr>
          <p:nvPr/>
        </p:nvGraphicFramePr>
        <p:xfrm>
          <a:off x="635954" y="1508760"/>
          <a:ext cx="10917044" cy="3962400"/>
        </p:xfrm>
        <a:graphic>
          <a:graphicData uri="http://schemas.openxmlformats.org/drawingml/2006/table">
            <a:tbl>
              <a:tblPr firstRow="1" bandRow="1">
                <a:tableStyleId>{5C22544A-7EE6-4342-B048-85BDC9FD1C3A}</a:tableStyleId>
              </a:tblPr>
              <a:tblGrid>
                <a:gridCol w="5458522">
                  <a:extLst>
                    <a:ext uri="{9D8B030D-6E8A-4147-A177-3AD203B41FA5}">
                      <a16:colId xmlns:a16="http://schemas.microsoft.com/office/drawing/2014/main" val="4059841253"/>
                    </a:ext>
                  </a:extLst>
                </a:gridCol>
                <a:gridCol w="5458522">
                  <a:extLst>
                    <a:ext uri="{9D8B030D-6E8A-4147-A177-3AD203B41FA5}">
                      <a16:colId xmlns:a16="http://schemas.microsoft.com/office/drawing/2014/main" val="2397660345"/>
                    </a:ext>
                  </a:extLst>
                </a:gridCol>
              </a:tblGrid>
              <a:tr h="402163">
                <a:tc>
                  <a:txBody>
                    <a:bodyPr/>
                    <a:lstStyle/>
                    <a:p>
                      <a:r>
                        <a:rPr lang="en-US" sz="3000" dirty="0"/>
                        <a:t>To Access, Obtain, or Get:</a:t>
                      </a:r>
                    </a:p>
                  </a:txBody>
                  <a:tcPr/>
                </a:tc>
                <a:tc>
                  <a:txBody>
                    <a:bodyPr/>
                    <a:lstStyle/>
                    <a:p>
                      <a:r>
                        <a:rPr lang="en-US" sz="3000" dirty="0"/>
                        <a:t>To Avoid or Escape From:</a:t>
                      </a:r>
                    </a:p>
                  </a:txBody>
                  <a:tcPr/>
                </a:tc>
                <a:extLst>
                  <a:ext uri="{0D108BD9-81ED-4DB2-BD59-A6C34878D82A}">
                    <a16:rowId xmlns:a16="http://schemas.microsoft.com/office/drawing/2014/main" val="2278479244"/>
                  </a:ext>
                </a:extLst>
              </a:tr>
              <a:tr h="402163">
                <a:tc>
                  <a:txBody>
                    <a:bodyPr/>
                    <a:lstStyle/>
                    <a:p>
                      <a:r>
                        <a:rPr lang="en-US" sz="2200" dirty="0"/>
                        <a:t>Peer attention</a:t>
                      </a:r>
                    </a:p>
                  </a:txBody>
                  <a:tcPr/>
                </a:tc>
                <a:tc>
                  <a:txBody>
                    <a:bodyPr/>
                    <a:lstStyle/>
                    <a:p>
                      <a:r>
                        <a:rPr lang="en-US" sz="2200" dirty="0"/>
                        <a:t>Difficult task</a:t>
                      </a:r>
                    </a:p>
                  </a:txBody>
                  <a:tcPr/>
                </a:tc>
                <a:extLst>
                  <a:ext uri="{0D108BD9-81ED-4DB2-BD59-A6C34878D82A}">
                    <a16:rowId xmlns:a16="http://schemas.microsoft.com/office/drawing/2014/main" val="1419540247"/>
                  </a:ext>
                </a:extLst>
              </a:tr>
              <a:tr h="402163">
                <a:tc>
                  <a:txBody>
                    <a:bodyPr/>
                    <a:lstStyle/>
                    <a:p>
                      <a:r>
                        <a:rPr lang="en-US" sz="2200" dirty="0"/>
                        <a:t>Adult attention</a:t>
                      </a:r>
                    </a:p>
                  </a:txBody>
                  <a:tcPr/>
                </a:tc>
                <a:tc>
                  <a:txBody>
                    <a:bodyPr/>
                    <a:lstStyle/>
                    <a:p>
                      <a:r>
                        <a:rPr lang="en-US" sz="2200" dirty="0"/>
                        <a:t>Boring task</a:t>
                      </a:r>
                    </a:p>
                  </a:txBody>
                  <a:tcPr/>
                </a:tc>
                <a:extLst>
                  <a:ext uri="{0D108BD9-81ED-4DB2-BD59-A6C34878D82A}">
                    <a16:rowId xmlns:a16="http://schemas.microsoft.com/office/drawing/2014/main" val="3691550954"/>
                  </a:ext>
                </a:extLst>
              </a:tr>
              <a:tr h="402163">
                <a:tc>
                  <a:txBody>
                    <a:bodyPr/>
                    <a:lstStyle/>
                    <a:p>
                      <a:r>
                        <a:rPr lang="en-US" sz="2200" dirty="0"/>
                        <a:t>Desired activity</a:t>
                      </a:r>
                    </a:p>
                  </a:txBody>
                  <a:tcPr/>
                </a:tc>
                <a:tc>
                  <a:txBody>
                    <a:bodyPr/>
                    <a:lstStyle/>
                    <a:p>
                      <a:r>
                        <a:rPr lang="en-US" sz="2200" dirty="0"/>
                        <a:t>Easy task</a:t>
                      </a:r>
                    </a:p>
                  </a:txBody>
                  <a:tcPr/>
                </a:tc>
                <a:extLst>
                  <a:ext uri="{0D108BD9-81ED-4DB2-BD59-A6C34878D82A}">
                    <a16:rowId xmlns:a16="http://schemas.microsoft.com/office/drawing/2014/main" val="1064023245"/>
                  </a:ext>
                </a:extLst>
              </a:tr>
              <a:tr h="40216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200" dirty="0"/>
                        <a:t>Desired object or items</a:t>
                      </a:r>
                    </a:p>
                  </a:txBody>
                  <a:tcPr/>
                </a:tc>
                <a:tc>
                  <a:txBody>
                    <a:bodyPr/>
                    <a:lstStyle/>
                    <a:p>
                      <a:r>
                        <a:rPr lang="en-US" sz="2200" dirty="0"/>
                        <a:t>Physical demand</a:t>
                      </a:r>
                    </a:p>
                  </a:txBody>
                  <a:tcPr/>
                </a:tc>
                <a:extLst>
                  <a:ext uri="{0D108BD9-81ED-4DB2-BD59-A6C34878D82A}">
                    <a16:rowId xmlns:a16="http://schemas.microsoft.com/office/drawing/2014/main" val="2225071234"/>
                  </a:ext>
                </a:extLst>
              </a:tr>
              <a:tr h="40216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200" dirty="0"/>
                        <a:t>Sensory stimulation (e.g., auditory, tactile)</a:t>
                      </a:r>
                    </a:p>
                  </a:txBody>
                  <a:tcPr/>
                </a:tc>
                <a:tc>
                  <a:txBody>
                    <a:bodyPr/>
                    <a:lstStyle/>
                    <a:p>
                      <a:r>
                        <a:rPr lang="en-US" sz="2200" dirty="0"/>
                        <a:t>Nonpreferred activity</a:t>
                      </a:r>
                    </a:p>
                  </a:txBody>
                  <a:tcPr/>
                </a:tc>
                <a:extLst>
                  <a:ext uri="{0D108BD9-81ED-4DB2-BD59-A6C34878D82A}">
                    <a16:rowId xmlns:a16="http://schemas.microsoft.com/office/drawing/2014/main" val="419774099"/>
                  </a:ext>
                </a:extLst>
              </a:tr>
              <a:tr h="402163">
                <a:tc>
                  <a:txBody>
                    <a:bodyPr/>
                    <a:lstStyle/>
                    <a:p>
                      <a:endParaRPr lang="en-US" sz="2200" dirty="0"/>
                    </a:p>
                  </a:txBody>
                  <a:tcPr/>
                </a:tc>
                <a:tc>
                  <a:txBody>
                    <a:bodyPr/>
                    <a:lstStyle/>
                    <a:p>
                      <a:r>
                        <a:rPr lang="en-US" sz="2200" dirty="0"/>
                        <a:t>Peer attention</a:t>
                      </a:r>
                    </a:p>
                  </a:txBody>
                  <a:tcPr/>
                </a:tc>
                <a:extLst>
                  <a:ext uri="{0D108BD9-81ED-4DB2-BD59-A6C34878D82A}">
                    <a16:rowId xmlns:a16="http://schemas.microsoft.com/office/drawing/2014/main" val="2242806209"/>
                  </a:ext>
                </a:extLst>
              </a:tr>
              <a:tr h="402163">
                <a:tc>
                  <a:txBody>
                    <a:bodyPr/>
                    <a:lstStyle/>
                    <a:p>
                      <a:endParaRPr lang="en-US" sz="2200" dirty="0"/>
                    </a:p>
                  </a:txBody>
                  <a:tcPr/>
                </a:tc>
                <a:tc>
                  <a:txBody>
                    <a:bodyPr/>
                    <a:lstStyle/>
                    <a:p>
                      <a:r>
                        <a:rPr lang="en-US" sz="2200" dirty="0"/>
                        <a:t>Adult attention</a:t>
                      </a:r>
                    </a:p>
                  </a:txBody>
                  <a:tcPr/>
                </a:tc>
                <a:extLst>
                  <a:ext uri="{0D108BD9-81ED-4DB2-BD59-A6C34878D82A}">
                    <a16:rowId xmlns:a16="http://schemas.microsoft.com/office/drawing/2014/main" val="2743164230"/>
                  </a:ext>
                </a:extLst>
              </a:tr>
              <a:tr h="402163">
                <a:tc>
                  <a:txBody>
                    <a:bodyPr/>
                    <a:lstStyle/>
                    <a:p>
                      <a:endParaRPr lang="en-US" sz="2200"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200" dirty="0"/>
                        <a:t>Reprimands</a:t>
                      </a:r>
                    </a:p>
                  </a:txBody>
                  <a:tcPr/>
                </a:tc>
                <a:extLst>
                  <a:ext uri="{0D108BD9-81ED-4DB2-BD59-A6C34878D82A}">
                    <a16:rowId xmlns:a16="http://schemas.microsoft.com/office/drawing/2014/main" val="3535402311"/>
                  </a:ext>
                </a:extLst>
              </a:tr>
            </a:tbl>
          </a:graphicData>
        </a:graphic>
      </p:graphicFrame>
      <p:sp>
        <p:nvSpPr>
          <p:cNvPr id="2" name="Title 1">
            <a:extLst>
              <a:ext uri="{FF2B5EF4-FFF2-40B4-BE49-F238E27FC236}">
                <a16:creationId xmlns:a16="http://schemas.microsoft.com/office/drawing/2014/main" id="{79A9E8CC-9D14-2141-BE49-15B36A163E8D}"/>
              </a:ext>
            </a:extLst>
          </p:cNvPr>
          <p:cNvSpPr>
            <a:spLocks noGrp="1"/>
          </p:cNvSpPr>
          <p:nvPr>
            <p:ph type="title"/>
          </p:nvPr>
        </p:nvSpPr>
        <p:spPr>
          <a:xfrm>
            <a:off x="0" y="0"/>
            <a:ext cx="12192000" cy="1280160"/>
          </a:xfrm>
        </p:spPr>
        <p:txBody>
          <a:bodyPr>
            <a:normAutofit/>
          </a:bodyPr>
          <a:lstStyle/>
          <a:p>
            <a:r>
              <a:rPr lang="en-US" dirty="0"/>
              <a:t>What is a possible function of Xiamora’s behavior?</a:t>
            </a:r>
          </a:p>
        </p:txBody>
      </p:sp>
      <p:sp>
        <p:nvSpPr>
          <p:cNvPr id="7" name="Text Placeholder 6">
            <a:extLst>
              <a:ext uri="{FF2B5EF4-FFF2-40B4-BE49-F238E27FC236}">
                <a16:creationId xmlns:a16="http://schemas.microsoft.com/office/drawing/2014/main" id="{A802747D-C1EF-AC4A-AF06-448B7E7B46D8}"/>
              </a:ext>
            </a:extLst>
          </p:cNvPr>
          <p:cNvSpPr>
            <a:spLocks noGrp="1"/>
          </p:cNvSpPr>
          <p:nvPr>
            <p:ph type="body" sz="quarter" idx="13"/>
          </p:nvPr>
        </p:nvSpPr>
        <p:spPr/>
        <p:txBody>
          <a:bodyPr/>
          <a:lstStyle/>
          <a:p>
            <a:endParaRPr lang="en-US" dirty="0"/>
          </a:p>
        </p:txBody>
      </p:sp>
      <p:sp>
        <p:nvSpPr>
          <p:cNvPr id="6" name="Slide Number Placeholder 5">
            <a:extLst>
              <a:ext uri="{FF2B5EF4-FFF2-40B4-BE49-F238E27FC236}">
                <a16:creationId xmlns:a16="http://schemas.microsoft.com/office/drawing/2014/main" id="{BB442876-A8AE-EC47-9481-067B352DB6F8}"/>
              </a:ext>
            </a:extLst>
          </p:cNvPr>
          <p:cNvSpPr>
            <a:spLocks noGrp="1"/>
          </p:cNvSpPr>
          <p:nvPr>
            <p:ph type="sldNum" sz="quarter" idx="12"/>
          </p:nvPr>
        </p:nvSpPr>
        <p:spPr/>
        <p:txBody>
          <a:bodyPr/>
          <a:lstStyle/>
          <a:p>
            <a:fld id="{BABF4E83-61DB-418F-A99F-17BC9BB58EF6}" type="slidenum">
              <a:rPr lang="en-US" smtClean="0"/>
              <a:t>36</a:t>
            </a:fld>
            <a:endParaRPr lang="en-US" dirty="0"/>
          </a:p>
        </p:txBody>
      </p:sp>
      <p:sp>
        <p:nvSpPr>
          <p:cNvPr id="8" name="Oval 7" descr="Circle around the word &quot;Boring task&quot;">
            <a:extLst>
              <a:ext uri="{FF2B5EF4-FFF2-40B4-BE49-F238E27FC236}">
                <a16:creationId xmlns:a16="http://schemas.microsoft.com/office/drawing/2014/main" id="{4532ACC1-DCF6-494E-81FC-125CFAD52340}"/>
              </a:ext>
            </a:extLst>
          </p:cNvPr>
          <p:cNvSpPr/>
          <p:nvPr/>
        </p:nvSpPr>
        <p:spPr>
          <a:xfrm>
            <a:off x="5440017" y="2421776"/>
            <a:ext cx="3008243" cy="573238"/>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11" name="Oval 10" descr="Circle around the word &quot;desired activity&quot;">
            <a:extLst>
              <a:ext uri="{FF2B5EF4-FFF2-40B4-BE49-F238E27FC236}">
                <a16:creationId xmlns:a16="http://schemas.microsoft.com/office/drawing/2014/main" id="{CF0AB522-F9DB-A040-BC43-59E25DBD01CF}"/>
              </a:ext>
            </a:extLst>
          </p:cNvPr>
          <p:cNvSpPr/>
          <p:nvPr/>
        </p:nvSpPr>
        <p:spPr>
          <a:xfrm>
            <a:off x="192157" y="2855762"/>
            <a:ext cx="3008243" cy="573238"/>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12" name="Oval 11" descr="circle around the word &quot;peer attention&quot;">
            <a:extLst>
              <a:ext uri="{FF2B5EF4-FFF2-40B4-BE49-F238E27FC236}">
                <a16:creationId xmlns:a16="http://schemas.microsoft.com/office/drawing/2014/main" id="{653FF38F-CBF1-CC4B-A5FB-DD2F6DD0098C}"/>
              </a:ext>
            </a:extLst>
          </p:cNvPr>
          <p:cNvSpPr/>
          <p:nvPr/>
        </p:nvSpPr>
        <p:spPr>
          <a:xfrm>
            <a:off x="0" y="2014621"/>
            <a:ext cx="3008243" cy="573238"/>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Tree>
    <p:extLst>
      <p:ext uri="{BB962C8B-B14F-4D97-AF65-F5344CB8AC3E}">
        <p14:creationId xmlns:p14="http://schemas.microsoft.com/office/powerpoint/2010/main" val="16178095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BD441-FED1-D747-BCAE-E58F02CC11CB}"/>
              </a:ext>
            </a:extLst>
          </p:cNvPr>
          <p:cNvSpPr>
            <a:spLocks noGrp="1"/>
          </p:cNvSpPr>
          <p:nvPr>
            <p:ph type="title"/>
          </p:nvPr>
        </p:nvSpPr>
        <p:spPr>
          <a:xfrm>
            <a:off x="0" y="0"/>
            <a:ext cx="12192000" cy="1279525"/>
          </a:xfrm>
        </p:spPr>
        <p:txBody>
          <a:bodyPr>
            <a:normAutofit fontScale="90000"/>
          </a:bodyPr>
          <a:lstStyle/>
          <a:p>
            <a:r>
              <a:rPr lang="en-US" dirty="0"/>
              <a:t>Problem Behaviors and Some Usual Suspects for</a:t>
            </a:r>
            <a:br>
              <a:rPr lang="en-US" dirty="0"/>
            </a:br>
            <a:r>
              <a:rPr lang="en-US" dirty="0"/>
              <a:t>Functional Antecedents and Consequences</a:t>
            </a:r>
          </a:p>
        </p:txBody>
      </p:sp>
      <p:sp>
        <p:nvSpPr>
          <p:cNvPr id="8" name="Text Placeholder 7">
            <a:extLst>
              <a:ext uri="{FF2B5EF4-FFF2-40B4-BE49-F238E27FC236}">
                <a16:creationId xmlns:a16="http://schemas.microsoft.com/office/drawing/2014/main" id="{BE24FF0A-CB4E-174B-9583-CFC53B901ADE}"/>
              </a:ext>
            </a:extLst>
          </p:cNvPr>
          <p:cNvSpPr>
            <a:spLocks noGrp="1"/>
          </p:cNvSpPr>
          <p:nvPr>
            <p:ph type="body" sz="quarter" idx="13"/>
          </p:nvPr>
        </p:nvSpPr>
        <p:spPr>
          <a:xfrm>
            <a:off x="457200" y="5751575"/>
            <a:ext cx="9213273" cy="205879"/>
          </a:xfrm>
        </p:spPr>
        <p:txBody>
          <a:bodyPr/>
          <a:lstStyle/>
          <a:p>
            <a:r>
              <a:rPr lang="en-US" dirty="0"/>
              <a:t>Witt,. C, Daly, E. M., &amp; </a:t>
            </a:r>
            <a:r>
              <a:rPr lang="en-US" dirty="0" err="1"/>
              <a:t>Noell</a:t>
            </a:r>
            <a:r>
              <a:rPr lang="en-US" dirty="0"/>
              <a:t>, G. H. (2000). Functional assessments: A step-by-step guide to solving academic and behavior problems. Longmont, CO: </a:t>
            </a:r>
            <a:r>
              <a:rPr lang="en-US" dirty="0" err="1"/>
              <a:t>Sopris</a:t>
            </a:r>
            <a:r>
              <a:rPr lang="en-US" dirty="0"/>
              <a:t> W</a:t>
            </a:r>
          </a:p>
        </p:txBody>
      </p:sp>
      <p:sp>
        <p:nvSpPr>
          <p:cNvPr id="5" name="Slide Number Placeholder 4">
            <a:extLst>
              <a:ext uri="{FF2B5EF4-FFF2-40B4-BE49-F238E27FC236}">
                <a16:creationId xmlns:a16="http://schemas.microsoft.com/office/drawing/2014/main" id="{F793FDBA-B833-0E44-B357-5074AD8C479E}"/>
              </a:ext>
            </a:extLst>
          </p:cNvPr>
          <p:cNvSpPr>
            <a:spLocks noGrp="1"/>
          </p:cNvSpPr>
          <p:nvPr>
            <p:ph type="sldNum" sz="quarter" idx="14"/>
          </p:nvPr>
        </p:nvSpPr>
        <p:spPr>
          <a:xfrm>
            <a:off x="11734800" y="6704112"/>
            <a:ext cx="157094" cy="153888"/>
          </a:xfrm>
        </p:spPr>
        <p:txBody>
          <a:bodyPr/>
          <a:lstStyle/>
          <a:p>
            <a:fld id="{99A20822-4A49-4D36-86E3-300BA48D3F00}" type="slidenum">
              <a:rPr lang="en-US" smtClean="0"/>
              <a:pPr/>
              <a:t>37</a:t>
            </a:fld>
            <a:endParaRPr lang="en-US" dirty="0"/>
          </a:p>
        </p:txBody>
      </p:sp>
      <p:pic>
        <p:nvPicPr>
          <p:cNvPr id="4" name="Picture 3" descr="Table showing antecedents, behaviors and consequences for grades K-2 and Grades 3-5">
            <a:extLst>
              <a:ext uri="{FF2B5EF4-FFF2-40B4-BE49-F238E27FC236}">
                <a16:creationId xmlns:a16="http://schemas.microsoft.com/office/drawing/2014/main" id="{63E8AB05-2F20-364A-B9EE-732B2437A8AA}"/>
              </a:ext>
            </a:extLst>
          </p:cNvPr>
          <p:cNvPicPr>
            <a:picLocks noChangeAspect="1"/>
          </p:cNvPicPr>
          <p:nvPr/>
        </p:nvPicPr>
        <p:blipFill rotWithShape="1">
          <a:blip r:embed="rId3">
            <a:extLst>
              <a:ext uri="{28A0092B-C50C-407E-A947-70E740481C1C}">
                <a14:useLocalDpi xmlns:a14="http://schemas.microsoft.com/office/drawing/2010/main" val="0"/>
              </a:ext>
            </a:extLst>
          </a:blip>
          <a:srcRect b="7331"/>
          <a:stretch/>
        </p:blipFill>
        <p:spPr>
          <a:xfrm>
            <a:off x="1866900" y="1255183"/>
            <a:ext cx="8458200" cy="4342729"/>
          </a:xfrm>
          <a:prstGeom prst="rect">
            <a:avLst/>
          </a:prstGeom>
        </p:spPr>
      </p:pic>
      <p:sp>
        <p:nvSpPr>
          <p:cNvPr id="9" name="Right Arrow 8" descr="Arrow pointing to the row &quot;Grades 3-5&quot;">
            <a:extLst>
              <a:ext uri="{FF2B5EF4-FFF2-40B4-BE49-F238E27FC236}">
                <a16:creationId xmlns:a16="http://schemas.microsoft.com/office/drawing/2014/main" id="{DE02D904-662F-BC4B-B0FA-9B5BED5424CD}"/>
              </a:ext>
            </a:extLst>
          </p:cNvPr>
          <p:cNvSpPr/>
          <p:nvPr/>
        </p:nvSpPr>
        <p:spPr>
          <a:xfrm>
            <a:off x="457200" y="3872754"/>
            <a:ext cx="1210235" cy="502023"/>
          </a:xfrm>
          <a:prstGeom prst="rightArrow">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Tree>
    <p:extLst>
      <p:ext uri="{BB962C8B-B14F-4D97-AF65-F5344CB8AC3E}">
        <p14:creationId xmlns:p14="http://schemas.microsoft.com/office/powerpoint/2010/main" val="39749053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BADA4-5ABE-4D86-ACBF-9C8E24C0A5CC}"/>
              </a:ext>
            </a:extLst>
          </p:cNvPr>
          <p:cNvSpPr>
            <a:spLocks noGrp="1"/>
          </p:cNvSpPr>
          <p:nvPr>
            <p:ph type="title"/>
          </p:nvPr>
        </p:nvSpPr>
        <p:spPr>
          <a:xfrm>
            <a:off x="0" y="0"/>
            <a:ext cx="12192000" cy="1280160"/>
          </a:xfrm>
        </p:spPr>
        <p:txBody>
          <a:bodyPr vert="horz" lIns="0" tIns="0" rIns="0" bIns="0" rtlCol="0" anchor="ctr" anchorCtr="0">
            <a:normAutofit/>
          </a:bodyPr>
          <a:lstStyle/>
          <a:p>
            <a:r>
              <a:rPr lang="en-US" b="1" i="0" kern="1200" dirty="0">
                <a:latin typeface="+mj-lt"/>
                <a:ea typeface="+mj-ea"/>
                <a:cs typeface="Calibri"/>
              </a:rPr>
              <a:t>Activity </a:t>
            </a:r>
            <a:r>
              <a:rPr lang="en-US" dirty="0"/>
              <a:t>1</a:t>
            </a:r>
            <a:r>
              <a:rPr lang="en-US" b="1" i="0" kern="1200" dirty="0">
                <a:latin typeface="+mj-lt"/>
                <a:ea typeface="+mj-ea"/>
                <a:cs typeface="Calibri"/>
              </a:rPr>
              <a:t>: Function of Behavior</a:t>
            </a:r>
          </a:p>
        </p:txBody>
      </p:sp>
      <p:pic>
        <p:nvPicPr>
          <p:cNvPr id="7" name="Content Placeholder 6" descr="Clipboard with solid fill">
            <a:extLst>
              <a:ext uri="{FF2B5EF4-FFF2-40B4-BE49-F238E27FC236}">
                <a16:creationId xmlns:a16="http://schemas.microsoft.com/office/drawing/2014/main" id="{42512032-702E-4C73-ADD0-AC24332D7C22}"/>
              </a:ext>
            </a:extLst>
          </p:cNvPr>
          <p:cNvPicPr>
            <a:picLocks noGrp="1" noChangeAspect="1"/>
          </p:cNvPicPr>
          <p:nvPr>
            <p:ph sz="quarter" idx="14"/>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p:blipFill>
        <p:spPr>
          <a:xfrm>
            <a:off x="4043062" y="1010412"/>
            <a:ext cx="4105876" cy="4105876"/>
          </a:xfrm>
        </p:spPr>
      </p:pic>
      <p:sp>
        <p:nvSpPr>
          <p:cNvPr id="10" name="Rectangle 9">
            <a:extLst>
              <a:ext uri="{FF2B5EF4-FFF2-40B4-BE49-F238E27FC236}">
                <a16:creationId xmlns:a16="http://schemas.microsoft.com/office/drawing/2014/main" id="{EEFC20D8-1E91-E14C-A502-CA66E124925A}"/>
              </a:ext>
            </a:extLst>
          </p:cNvPr>
          <p:cNvSpPr/>
          <p:nvPr/>
        </p:nvSpPr>
        <p:spPr>
          <a:xfrm>
            <a:off x="896824" y="5116288"/>
            <a:ext cx="10396828" cy="716735"/>
          </a:xfrm>
          <a:prstGeom prst="rect">
            <a:avLst/>
          </a:prstGeom>
        </p:spPr>
        <p:txBody>
          <a:bodyPr wrap="square">
            <a:spAutoFit/>
          </a:bodyPr>
          <a:lstStyle/>
          <a:p>
            <a:pPr indent="-457200" algn="ctr" defTabSz="685800">
              <a:lnSpc>
                <a:spcPct val="125000"/>
              </a:lnSpc>
              <a:spcBef>
                <a:spcPts val="600"/>
              </a:spcBef>
              <a:buClr>
                <a:schemeClr val="tx1"/>
              </a:buClr>
              <a:buFont typeface="+mj-lt"/>
            </a:pPr>
            <a:r>
              <a:rPr lang="en-US" sz="3600" dirty="0">
                <a:cs typeface="Calibri"/>
              </a:rPr>
              <a:t>Workbook</a:t>
            </a:r>
          </a:p>
        </p:txBody>
      </p:sp>
      <p:sp>
        <p:nvSpPr>
          <p:cNvPr id="5" name="Slide Number Placeholder 4">
            <a:extLst>
              <a:ext uri="{FF2B5EF4-FFF2-40B4-BE49-F238E27FC236}">
                <a16:creationId xmlns:a16="http://schemas.microsoft.com/office/drawing/2014/main" id="{BE2BD9D8-998A-4DAE-BB4F-9D28E954137A}"/>
              </a:ext>
            </a:extLst>
          </p:cNvPr>
          <p:cNvSpPr>
            <a:spLocks noGrp="1"/>
          </p:cNvSpPr>
          <p:nvPr>
            <p:ph type="sldNum" sz="quarter" idx="12"/>
          </p:nvPr>
        </p:nvSpPr>
        <p:spPr/>
        <p:txBody>
          <a:bodyPr vert="horz" wrap="none" lIns="0" tIns="0" rIns="0" bIns="0" rtlCol="0" anchor="b" anchorCtr="0">
            <a:normAutofit/>
          </a:bodyPr>
          <a:lstStyle/>
          <a:p>
            <a:pPr>
              <a:spcAft>
                <a:spcPts val="600"/>
              </a:spcAft>
            </a:pPr>
            <a:fld id="{99A20822-4A49-4D36-86E3-300BA48D3F00}" type="slidenum">
              <a:rPr lang="en-US" smtClean="0"/>
              <a:pPr>
                <a:spcAft>
                  <a:spcPts val="600"/>
                </a:spcAft>
              </a:pPr>
              <a:t>38</a:t>
            </a:fld>
            <a:endParaRPr lang="en-US" dirty="0"/>
          </a:p>
        </p:txBody>
      </p:sp>
    </p:spTree>
    <p:extLst>
      <p:ext uri="{BB962C8B-B14F-4D97-AF65-F5344CB8AC3E}">
        <p14:creationId xmlns:p14="http://schemas.microsoft.com/office/powerpoint/2010/main" val="26412616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F7C5-63CC-3446-BB19-3ABFC934D603}"/>
              </a:ext>
            </a:extLst>
          </p:cNvPr>
          <p:cNvSpPr>
            <a:spLocks noGrp="1"/>
          </p:cNvSpPr>
          <p:nvPr>
            <p:ph type="title"/>
          </p:nvPr>
        </p:nvSpPr>
        <p:spPr>
          <a:xfrm>
            <a:off x="457200" y="0"/>
            <a:ext cx="11276076" cy="1280160"/>
          </a:xfrm>
        </p:spPr>
        <p:txBody>
          <a:bodyPr anchor="ctr">
            <a:normAutofit/>
          </a:bodyPr>
          <a:lstStyle/>
          <a:p>
            <a:r>
              <a:rPr lang="en-US" dirty="0"/>
              <a:t>Activity 1: Time to Share</a:t>
            </a:r>
          </a:p>
        </p:txBody>
      </p:sp>
      <p:pic>
        <p:nvPicPr>
          <p:cNvPr id="6" name="Content Placeholder 9" descr="Chat with solid fill">
            <a:extLst>
              <a:ext uri="{FF2B5EF4-FFF2-40B4-BE49-F238E27FC236}">
                <a16:creationId xmlns:a16="http://schemas.microsoft.com/office/drawing/2014/main" id="{07CEE541-2EF8-2948-AD41-52B0AA51168D}"/>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954780" y="1371600"/>
            <a:ext cx="4343400" cy="4343400"/>
          </a:xfrm>
          <a:prstGeom prst="rect">
            <a:avLst/>
          </a:prstGeom>
          <a:ln>
            <a:noFill/>
          </a:ln>
        </p:spPr>
      </p:pic>
      <p:sp>
        <p:nvSpPr>
          <p:cNvPr id="5" name="Slide Number Placeholder 4">
            <a:extLst>
              <a:ext uri="{FF2B5EF4-FFF2-40B4-BE49-F238E27FC236}">
                <a16:creationId xmlns:a16="http://schemas.microsoft.com/office/drawing/2014/main" id="{2D484609-6AA3-2648-A7E8-052236496FD2}"/>
              </a:ext>
            </a:extLst>
          </p:cNvPr>
          <p:cNvSpPr>
            <a:spLocks noGrp="1"/>
          </p:cNvSpPr>
          <p:nvPr>
            <p:ph type="sldNum" sz="quarter" idx="12"/>
          </p:nvPr>
        </p:nvSpPr>
        <p:spPr>
          <a:xfrm>
            <a:off x="11734800" y="6704112"/>
            <a:ext cx="157094" cy="153888"/>
          </a:xfrm>
        </p:spPr>
        <p:txBody>
          <a:bodyPr wrap="none" anchor="b">
            <a:normAutofit/>
          </a:bodyPr>
          <a:lstStyle/>
          <a:p>
            <a:pPr>
              <a:spcAft>
                <a:spcPts val="600"/>
              </a:spcAft>
            </a:pPr>
            <a:fld id="{99A20822-4A49-4D36-86E3-300BA48D3F00}" type="slidenum">
              <a:rPr lang="en-US" smtClean="0"/>
              <a:pPr>
                <a:spcAft>
                  <a:spcPts val="600"/>
                </a:spcAft>
              </a:pPr>
              <a:t>39</a:t>
            </a:fld>
            <a:endParaRPr lang="en-US" dirty="0"/>
          </a:p>
        </p:txBody>
      </p:sp>
    </p:spTree>
    <p:extLst>
      <p:ext uri="{BB962C8B-B14F-4D97-AF65-F5344CB8AC3E}">
        <p14:creationId xmlns:p14="http://schemas.microsoft.com/office/powerpoint/2010/main" val="6067315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5CC8857-B3D3-EC4B-BD82-005260AB3198}"/>
              </a:ext>
            </a:extLst>
          </p:cNvPr>
          <p:cNvSpPr>
            <a:spLocks noGrp="1"/>
          </p:cNvSpPr>
          <p:nvPr>
            <p:ph type="title"/>
          </p:nvPr>
        </p:nvSpPr>
        <p:spPr/>
        <p:txBody>
          <a:bodyPr/>
          <a:lstStyle/>
          <a:p>
            <a:r>
              <a:rPr lang="en-US" dirty="0"/>
              <a:t>Setting the Scene</a:t>
            </a:r>
          </a:p>
        </p:txBody>
      </p:sp>
      <p:sp>
        <p:nvSpPr>
          <p:cNvPr id="5" name="Slide Number Placeholder 4">
            <a:extLst>
              <a:ext uri="{FF2B5EF4-FFF2-40B4-BE49-F238E27FC236}">
                <a16:creationId xmlns:a16="http://schemas.microsoft.com/office/drawing/2014/main" id="{A7780E4B-64A5-1B4D-91AC-FB133C944A64}"/>
              </a:ext>
            </a:extLst>
          </p:cNvPr>
          <p:cNvSpPr>
            <a:spLocks noGrp="1"/>
          </p:cNvSpPr>
          <p:nvPr>
            <p:ph type="sldNum" sz="quarter" idx="15"/>
          </p:nvPr>
        </p:nvSpPr>
        <p:spPr/>
        <p:txBody>
          <a:bodyPr/>
          <a:lstStyle/>
          <a:p>
            <a:fld id="{99A20822-4A49-4D36-86E3-300BA48D3F00}" type="slidenum">
              <a:rPr lang="en-US" smtClean="0"/>
              <a:pPr/>
              <a:t>4</a:t>
            </a:fld>
            <a:endParaRPr lang="en-US" dirty="0"/>
          </a:p>
        </p:txBody>
      </p:sp>
    </p:spTree>
    <p:extLst>
      <p:ext uri="{BB962C8B-B14F-4D97-AF65-F5344CB8AC3E}">
        <p14:creationId xmlns:p14="http://schemas.microsoft.com/office/powerpoint/2010/main" val="30216379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Why determine a behavior’s function?</a:t>
            </a:r>
          </a:p>
        </p:txBody>
      </p:sp>
      <p:sp>
        <p:nvSpPr>
          <p:cNvPr id="3" name="Content Placeholder 2"/>
          <p:cNvSpPr>
            <a:spLocks noGrp="1"/>
          </p:cNvSpPr>
          <p:nvPr>
            <p:ph sz="quarter" idx="15"/>
          </p:nvPr>
        </p:nvSpPr>
        <p:spPr/>
        <p:txBody>
          <a:bodyPr>
            <a:normAutofit/>
          </a:bodyPr>
          <a:lstStyle/>
          <a:p>
            <a:pPr marL="0" indent="0">
              <a:buNone/>
            </a:pPr>
            <a:r>
              <a:rPr lang="en-US" dirty="0"/>
              <a:t>Because we know: </a:t>
            </a:r>
          </a:p>
          <a:p>
            <a:pPr lvl="1"/>
            <a:r>
              <a:rPr lang="en-US" dirty="0"/>
              <a:t>behaviors always serve a function, </a:t>
            </a:r>
          </a:p>
          <a:p>
            <a:pPr lvl="1"/>
            <a:r>
              <a:rPr lang="en-US" dirty="0"/>
              <a:t>behaviors are contextual and vary by individual, and</a:t>
            </a:r>
          </a:p>
          <a:p>
            <a:pPr lvl="1"/>
            <a:r>
              <a:rPr lang="en-US" dirty="0"/>
              <a:t>identifying a behavior’s function can help us pinpoint a plan to reduce problem behavior and increase prosocial behavior. </a:t>
            </a:r>
          </a:p>
        </p:txBody>
      </p:sp>
      <p:sp>
        <p:nvSpPr>
          <p:cNvPr id="4" name="Slide Number Placeholder 3"/>
          <p:cNvSpPr>
            <a:spLocks noGrp="1"/>
          </p:cNvSpPr>
          <p:nvPr>
            <p:ph type="sldNum" sz="quarter" idx="14"/>
          </p:nvPr>
        </p:nvSpPr>
        <p:spPr/>
        <p:txBody>
          <a:bodyPr/>
          <a:lstStyle/>
          <a:p>
            <a:fld id="{F3477EC8-074D-41C4-94AE-E9EA7CEEA348}" type="slidenum">
              <a:rPr lang="en-US" smtClean="0"/>
              <a:pPr/>
              <a:t>40</a:t>
            </a:fld>
            <a:endParaRPr lang="en-US" dirty="0"/>
          </a:p>
        </p:txBody>
      </p:sp>
    </p:spTree>
    <p:extLst>
      <p:ext uri="{BB962C8B-B14F-4D97-AF65-F5344CB8AC3E}">
        <p14:creationId xmlns:p14="http://schemas.microsoft.com/office/powerpoint/2010/main" val="21961360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E218047-9FA5-A440-A6BF-7268503D5C2C}"/>
              </a:ext>
            </a:extLst>
          </p:cNvPr>
          <p:cNvSpPr>
            <a:spLocks noGrp="1"/>
          </p:cNvSpPr>
          <p:nvPr>
            <p:ph type="title"/>
          </p:nvPr>
        </p:nvSpPr>
        <p:spPr/>
        <p:txBody>
          <a:bodyPr>
            <a:normAutofit/>
          </a:bodyPr>
          <a:lstStyle/>
          <a:p>
            <a:r>
              <a:rPr lang="en-US" dirty="0"/>
              <a:t>Diagnostic Behavioral Data and Data-Based Individualization (DBI) </a:t>
            </a:r>
          </a:p>
        </p:txBody>
      </p:sp>
      <p:sp>
        <p:nvSpPr>
          <p:cNvPr id="7" name="Text Placeholder 6">
            <a:extLst>
              <a:ext uri="{FF2B5EF4-FFF2-40B4-BE49-F238E27FC236}">
                <a16:creationId xmlns:a16="http://schemas.microsoft.com/office/drawing/2014/main" id="{E7170A86-22E2-6640-8982-60FAA4BA545F}"/>
              </a:ext>
            </a:extLst>
          </p:cNvPr>
          <p:cNvSpPr>
            <a:spLocks noGrp="1"/>
          </p:cNvSpPr>
          <p:nvPr>
            <p:ph type="body" sz="quarter" idx="13"/>
          </p:nvPr>
        </p:nvSpPr>
        <p:spPr/>
        <p:txBody>
          <a:bodyPr/>
          <a:lstStyle/>
          <a:p>
            <a:r>
              <a:rPr lang="en-US" dirty="0"/>
              <a:t>When do we consider the function of behavior? </a:t>
            </a:r>
          </a:p>
        </p:txBody>
      </p:sp>
      <p:sp>
        <p:nvSpPr>
          <p:cNvPr id="5" name="Slide Number Placeholder 4">
            <a:extLst>
              <a:ext uri="{FF2B5EF4-FFF2-40B4-BE49-F238E27FC236}">
                <a16:creationId xmlns:a16="http://schemas.microsoft.com/office/drawing/2014/main" id="{607EA8A9-EABE-4A45-A29F-27D729F60F3C}"/>
              </a:ext>
            </a:extLst>
          </p:cNvPr>
          <p:cNvSpPr>
            <a:spLocks noGrp="1"/>
          </p:cNvSpPr>
          <p:nvPr>
            <p:ph type="sldNum" sz="quarter" idx="15"/>
          </p:nvPr>
        </p:nvSpPr>
        <p:spPr/>
        <p:txBody>
          <a:bodyPr/>
          <a:lstStyle/>
          <a:p>
            <a:fld id="{99A20822-4A49-4D36-86E3-300BA48D3F00}" type="slidenum">
              <a:rPr lang="en-US" smtClean="0"/>
              <a:pPr/>
              <a:t>41</a:t>
            </a:fld>
            <a:endParaRPr lang="en-US" dirty="0"/>
          </a:p>
        </p:txBody>
      </p:sp>
    </p:spTree>
    <p:extLst>
      <p:ext uri="{BB962C8B-B14F-4D97-AF65-F5344CB8AC3E}">
        <p14:creationId xmlns:p14="http://schemas.microsoft.com/office/powerpoint/2010/main" val="28481161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D084077-DC59-B84F-BF1F-8108247B74EB}"/>
              </a:ext>
            </a:extLst>
          </p:cNvPr>
          <p:cNvSpPr>
            <a:spLocks noGrp="1"/>
          </p:cNvSpPr>
          <p:nvPr>
            <p:ph type="title"/>
          </p:nvPr>
        </p:nvSpPr>
        <p:spPr/>
        <p:txBody>
          <a:bodyPr/>
          <a:lstStyle/>
          <a:p>
            <a:r>
              <a:rPr lang="en-US" dirty="0"/>
              <a:t>Function and Diagnostic Behavioral Data</a:t>
            </a:r>
          </a:p>
        </p:txBody>
      </p:sp>
      <p:sp>
        <p:nvSpPr>
          <p:cNvPr id="3" name="Content Placeholder 2">
            <a:extLst>
              <a:ext uri="{FF2B5EF4-FFF2-40B4-BE49-F238E27FC236}">
                <a16:creationId xmlns:a16="http://schemas.microsoft.com/office/drawing/2014/main" id="{0B8593B2-7461-4F02-9192-BFA5D8304FD9}"/>
              </a:ext>
            </a:extLst>
          </p:cNvPr>
          <p:cNvSpPr>
            <a:spLocks noGrp="1"/>
          </p:cNvSpPr>
          <p:nvPr>
            <p:ph sz="quarter" idx="15"/>
          </p:nvPr>
        </p:nvSpPr>
        <p:spPr/>
        <p:txBody>
          <a:bodyPr>
            <a:normAutofit/>
          </a:bodyPr>
          <a:lstStyle/>
          <a:p>
            <a:r>
              <a:rPr lang="en-US" dirty="0"/>
              <a:t>Function is a key part of </a:t>
            </a:r>
            <a:r>
              <a:rPr lang="en-US" b="1" dirty="0"/>
              <a:t>diagnostic behavior data </a:t>
            </a:r>
            <a:r>
              <a:rPr lang="en-US" dirty="0"/>
              <a:t>and can be used to: </a:t>
            </a:r>
          </a:p>
          <a:p>
            <a:pPr marL="777240" lvl="1" indent="-457200">
              <a:buFont typeface="Arial" panose="020B0604020202020204" pitchFamily="34" charset="0"/>
              <a:buChar char="•"/>
            </a:pPr>
            <a:r>
              <a:rPr lang="en-US" dirty="0"/>
              <a:t>develop a hypothesis for </a:t>
            </a:r>
            <a:r>
              <a:rPr lang="en-US" i="1" dirty="0"/>
              <a:t>why</a:t>
            </a:r>
            <a:r>
              <a:rPr lang="en-US" dirty="0"/>
              <a:t> the student is not responding,</a:t>
            </a:r>
          </a:p>
          <a:p>
            <a:pPr marL="777240" lvl="1" indent="-457200">
              <a:buFont typeface="Arial" panose="020B0604020202020204" pitchFamily="34" charset="0"/>
              <a:buChar char="•"/>
            </a:pPr>
            <a:r>
              <a:rPr lang="en-US" dirty="0"/>
              <a:t>develop function-based interventions, and</a:t>
            </a:r>
          </a:p>
          <a:p>
            <a:pPr marL="777240" lvl="1" indent="-457200">
              <a:buFont typeface="Arial" panose="020B0604020202020204" pitchFamily="34" charset="0"/>
              <a:buChar char="•"/>
            </a:pPr>
            <a:r>
              <a:rPr lang="en-US" dirty="0"/>
              <a:t>determine how to </a:t>
            </a:r>
            <a:r>
              <a:rPr lang="en-US" i="1" dirty="0"/>
              <a:t>adapt</a:t>
            </a:r>
            <a:r>
              <a:rPr lang="en-US" dirty="0"/>
              <a:t> an intervention.</a:t>
            </a:r>
          </a:p>
        </p:txBody>
      </p:sp>
      <p:sp>
        <p:nvSpPr>
          <p:cNvPr id="10" name="Text Placeholder 9">
            <a:extLst>
              <a:ext uri="{FF2B5EF4-FFF2-40B4-BE49-F238E27FC236}">
                <a16:creationId xmlns:a16="http://schemas.microsoft.com/office/drawing/2014/main" id="{4AF655FA-0D1D-4210-BF7F-96C415AC6AFC}"/>
              </a:ext>
            </a:extLst>
          </p:cNvPr>
          <p:cNvSpPr>
            <a:spLocks noGrp="1"/>
          </p:cNvSpPr>
          <p:nvPr>
            <p:ph type="body" sz="quarter" idx="13"/>
          </p:nvPr>
        </p:nvSpPr>
        <p:spPr/>
        <p:txBody>
          <a:bodyPr/>
          <a:lstStyle/>
          <a:p>
            <a:endParaRPr lang="en-US" dirty="0"/>
          </a:p>
        </p:txBody>
      </p:sp>
      <p:sp>
        <p:nvSpPr>
          <p:cNvPr id="5" name="Slide Number Placeholder 4">
            <a:extLst>
              <a:ext uri="{FF2B5EF4-FFF2-40B4-BE49-F238E27FC236}">
                <a16:creationId xmlns:a16="http://schemas.microsoft.com/office/drawing/2014/main" id="{8BE20586-F0AC-7349-8C39-E436EABDACCE}"/>
              </a:ext>
            </a:extLst>
          </p:cNvPr>
          <p:cNvSpPr>
            <a:spLocks noGrp="1"/>
          </p:cNvSpPr>
          <p:nvPr>
            <p:ph type="sldNum" sz="quarter" idx="14"/>
          </p:nvPr>
        </p:nvSpPr>
        <p:spPr/>
        <p:txBody>
          <a:bodyPr/>
          <a:lstStyle/>
          <a:p>
            <a:fld id="{99A20822-4A49-4D36-86E3-300BA48D3F00}" type="slidenum">
              <a:rPr lang="en-US" smtClean="0"/>
              <a:pPr/>
              <a:t>42</a:t>
            </a:fld>
            <a:endParaRPr lang="en-US" dirty="0"/>
          </a:p>
        </p:txBody>
      </p:sp>
    </p:spTree>
    <p:extLst>
      <p:ext uri="{BB962C8B-B14F-4D97-AF65-F5344CB8AC3E}">
        <p14:creationId xmlns:p14="http://schemas.microsoft.com/office/powerpoint/2010/main" val="6898621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DF04F-B8CD-4E57-BA50-5FA9B3C69A1B}"/>
              </a:ext>
            </a:extLst>
          </p:cNvPr>
          <p:cNvSpPr>
            <a:spLocks noGrp="1"/>
          </p:cNvSpPr>
          <p:nvPr>
            <p:ph type="title"/>
          </p:nvPr>
        </p:nvSpPr>
        <p:spPr/>
        <p:txBody>
          <a:bodyPr/>
          <a:lstStyle/>
          <a:p>
            <a:r>
              <a:rPr lang="en-US" dirty="0"/>
              <a:t>Function and DBI</a:t>
            </a:r>
          </a:p>
        </p:txBody>
      </p:sp>
      <p:sp>
        <p:nvSpPr>
          <p:cNvPr id="4" name="Text Placeholder 3">
            <a:extLst>
              <a:ext uri="{FF2B5EF4-FFF2-40B4-BE49-F238E27FC236}">
                <a16:creationId xmlns:a16="http://schemas.microsoft.com/office/drawing/2014/main" id="{667C3AF1-F34A-42FC-9137-88F0B99E6A91}"/>
              </a:ext>
            </a:extLst>
          </p:cNvPr>
          <p:cNvSpPr>
            <a:spLocks noGrp="1"/>
          </p:cNvSpPr>
          <p:nvPr>
            <p:ph type="body" sz="quarter" idx="13"/>
          </p:nvPr>
        </p:nvSpPr>
        <p:spPr>
          <a:xfrm>
            <a:off x="4826784" y="6398652"/>
            <a:ext cx="2535382" cy="164315"/>
          </a:xfrm>
        </p:spPr>
        <p:txBody>
          <a:bodyPr/>
          <a:lstStyle/>
          <a:p>
            <a:pPr algn="ctr"/>
            <a:r>
              <a:rPr lang="en-US" dirty="0"/>
              <a:t> </a:t>
            </a:r>
            <a:r>
              <a:rPr lang="en-US" dirty="0">
                <a:hlinkClick r:id="rId3"/>
              </a:rPr>
              <a:t>https://intensiveintervention.org/</a:t>
            </a:r>
            <a:r>
              <a:rPr lang="en-US" dirty="0"/>
              <a:t> </a:t>
            </a:r>
          </a:p>
        </p:txBody>
      </p:sp>
      <p:sp>
        <p:nvSpPr>
          <p:cNvPr id="5" name="Slide Number Placeholder 4">
            <a:extLst>
              <a:ext uri="{FF2B5EF4-FFF2-40B4-BE49-F238E27FC236}">
                <a16:creationId xmlns:a16="http://schemas.microsoft.com/office/drawing/2014/main" id="{5D244B11-B9B1-4319-A80C-B6C0ED1A4856}"/>
              </a:ext>
            </a:extLst>
          </p:cNvPr>
          <p:cNvSpPr>
            <a:spLocks noGrp="1"/>
          </p:cNvSpPr>
          <p:nvPr>
            <p:ph type="sldNum" sz="quarter" idx="14"/>
          </p:nvPr>
        </p:nvSpPr>
        <p:spPr/>
        <p:txBody>
          <a:bodyPr/>
          <a:lstStyle/>
          <a:p>
            <a:fld id="{99A20822-4A49-4D36-86E3-300BA48D3F00}" type="slidenum">
              <a:rPr lang="en-US" smtClean="0"/>
              <a:pPr/>
              <a:t>43</a:t>
            </a:fld>
            <a:endParaRPr lang="en-US" dirty="0"/>
          </a:p>
        </p:txBody>
      </p:sp>
      <p:pic>
        <p:nvPicPr>
          <p:cNvPr id="6" name="Picture 5" descr="A flow chart that shows a quick overview of the data-based individualization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sive pointing to diagnostic data to illustrate the cyclical process. ">
            <a:extLst>
              <a:ext uri="{FF2B5EF4-FFF2-40B4-BE49-F238E27FC236}">
                <a16:creationId xmlns:a16="http://schemas.microsoft.com/office/drawing/2014/main" id="{FCB848DE-E2ED-49A1-BD2B-C14C1CBE43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9772" y="1280160"/>
            <a:ext cx="3609407" cy="5200650"/>
          </a:xfrm>
          <a:prstGeom prst="rect">
            <a:avLst/>
          </a:prstGeom>
        </p:spPr>
      </p:pic>
      <p:sp>
        <p:nvSpPr>
          <p:cNvPr id="3" name="Right Arrow 2" descr="Arrow pointing to diagnostic data">
            <a:extLst>
              <a:ext uri="{FF2B5EF4-FFF2-40B4-BE49-F238E27FC236}">
                <a16:creationId xmlns:a16="http://schemas.microsoft.com/office/drawing/2014/main" id="{4A819C43-9FC5-7A4A-85F5-3D639E6D8ECA}"/>
              </a:ext>
            </a:extLst>
          </p:cNvPr>
          <p:cNvSpPr/>
          <p:nvPr/>
        </p:nvSpPr>
        <p:spPr>
          <a:xfrm rot="10800000">
            <a:off x="7366000" y="3811477"/>
            <a:ext cx="1498600" cy="455722"/>
          </a:xfrm>
          <a:prstGeom prst="rightArrow">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Tree>
    <p:extLst>
      <p:ext uri="{BB962C8B-B14F-4D97-AF65-F5344CB8AC3E}">
        <p14:creationId xmlns:p14="http://schemas.microsoft.com/office/powerpoint/2010/main" val="30071562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Diagnostic Behavioral Data </a:t>
            </a:r>
          </a:p>
        </p:txBody>
      </p:sp>
      <p:pic>
        <p:nvPicPr>
          <p:cNvPr id="2" name="Picture 7" descr="Picture of student receiving a functional behavioral assessment">
            <a:extLst>
              <a:ext uri="{FF2B5EF4-FFF2-40B4-BE49-F238E27FC236}">
                <a16:creationId xmlns:a16="http://schemas.microsoft.com/office/drawing/2014/main" id="{DE49441C-6D0C-43B1-BA39-B86197171DFA}"/>
              </a:ext>
            </a:extLst>
          </p:cNvPr>
          <p:cNvPicPr>
            <a:picLocks noGrp="1" noChangeAspect="1"/>
          </p:cNvPicPr>
          <p:nvPr>
            <p:ph sz="half" idx="1"/>
          </p:nvPr>
        </p:nvPicPr>
        <p:blipFill>
          <a:blip r:embed="rId3"/>
          <a:stretch>
            <a:fillRect/>
          </a:stretch>
        </p:blipFill>
        <p:spPr>
          <a:xfrm>
            <a:off x="457200" y="1574313"/>
            <a:ext cx="5568696" cy="3712837"/>
          </a:xfrm>
        </p:spPr>
      </p:pic>
      <p:sp>
        <p:nvSpPr>
          <p:cNvPr id="3" name="Content Placeholder 2">
            <a:extLst>
              <a:ext uri="{FF2B5EF4-FFF2-40B4-BE49-F238E27FC236}">
                <a16:creationId xmlns:a16="http://schemas.microsoft.com/office/drawing/2014/main" id="{B406B4CD-05EF-B045-8123-434233C6383F}"/>
              </a:ext>
            </a:extLst>
          </p:cNvPr>
          <p:cNvSpPr>
            <a:spLocks noGrp="1"/>
          </p:cNvSpPr>
          <p:nvPr>
            <p:ph sz="half" idx="2"/>
          </p:nvPr>
        </p:nvSpPr>
        <p:spPr/>
        <p:txBody>
          <a:bodyPr vert="horz" lIns="0" tIns="0" rIns="0" bIns="0" rtlCol="0" anchor="t">
            <a:normAutofit/>
          </a:bodyPr>
          <a:lstStyle/>
          <a:p>
            <a:pPr marL="0" indent="0">
              <a:buNone/>
            </a:pPr>
            <a:r>
              <a:rPr lang="en-US" dirty="0"/>
              <a:t>A common way to collect diagnostic behavioral data is through a functional behavioral assessment (FBA) to identify the function of behavior. </a:t>
            </a:r>
          </a:p>
          <a:p>
            <a:endParaRPr lang="en-US" dirty="0"/>
          </a:p>
        </p:txBody>
      </p:sp>
      <p:sp>
        <p:nvSpPr>
          <p:cNvPr id="6" name="Slide Number Placeholder 5"/>
          <p:cNvSpPr>
            <a:spLocks noGrp="1"/>
          </p:cNvSpPr>
          <p:nvPr>
            <p:ph type="sldNum" sz="quarter" idx="12"/>
          </p:nvPr>
        </p:nvSpPr>
        <p:spPr/>
        <p:txBody>
          <a:bodyPr/>
          <a:lstStyle/>
          <a:p>
            <a:fld id="{F3477EC8-074D-41C4-94AE-E9EA7CEEA348}" type="slidenum">
              <a:rPr lang="en-US" smtClean="0"/>
              <a:pPr/>
              <a:t>44</a:t>
            </a:fld>
            <a:endParaRPr lang="en-US" dirty="0"/>
          </a:p>
        </p:txBody>
      </p:sp>
    </p:spTree>
    <p:extLst>
      <p:ext uri="{BB962C8B-B14F-4D97-AF65-F5344CB8AC3E}">
        <p14:creationId xmlns:p14="http://schemas.microsoft.com/office/powerpoint/2010/main" val="31464408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FBAs</a:t>
            </a:r>
          </a:p>
        </p:txBody>
      </p:sp>
      <p:sp>
        <p:nvSpPr>
          <p:cNvPr id="6" name="Slide Number Placeholder 5"/>
          <p:cNvSpPr>
            <a:spLocks noGrp="1"/>
          </p:cNvSpPr>
          <p:nvPr>
            <p:ph type="sldNum" sz="quarter" idx="14"/>
          </p:nvPr>
        </p:nvSpPr>
        <p:spPr/>
        <p:txBody>
          <a:bodyPr/>
          <a:lstStyle/>
          <a:p>
            <a:fld id="{F3477EC8-074D-41C4-94AE-E9EA7CEEA348}" type="slidenum">
              <a:rPr lang="en-US" smtClean="0"/>
              <a:pPr/>
              <a:t>45</a:t>
            </a:fld>
            <a:endParaRPr lang="en-US" dirty="0"/>
          </a:p>
        </p:txBody>
      </p:sp>
      <p:graphicFrame>
        <p:nvGraphicFramePr>
          <p:cNvPr id="2" name="Diagram 1" descr="Diagram with two arrows pointing outward that read &quot;informal Formal&quot;">
            <a:extLst>
              <a:ext uri="{FF2B5EF4-FFF2-40B4-BE49-F238E27FC236}">
                <a16:creationId xmlns:a16="http://schemas.microsoft.com/office/drawing/2014/main" id="{9AE17694-CE69-4EEC-8FDB-BDC384F20D48}"/>
              </a:ext>
            </a:extLst>
          </p:cNvPr>
          <p:cNvGraphicFramePr/>
          <p:nvPr>
            <p:extLst>
              <p:ext uri="{D42A27DB-BD31-4B8C-83A1-F6EECF244321}">
                <p14:modId xmlns:p14="http://schemas.microsoft.com/office/powerpoint/2010/main" val="1433718084"/>
              </p:ext>
            </p:extLst>
          </p:nvPr>
        </p:nvGraphicFramePr>
        <p:xfrm>
          <a:off x="1572223" y="899990"/>
          <a:ext cx="9046029" cy="30921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Speech Bubble: Rectangle with Corners Rounded 8">
            <a:extLst>
              <a:ext uri="{FF2B5EF4-FFF2-40B4-BE49-F238E27FC236}">
                <a16:creationId xmlns:a16="http://schemas.microsoft.com/office/drawing/2014/main" id="{28CB5782-0186-411A-A540-FCF72B7D7370}"/>
              </a:ext>
            </a:extLst>
          </p:cNvPr>
          <p:cNvSpPr/>
          <p:nvPr/>
        </p:nvSpPr>
        <p:spPr>
          <a:xfrm>
            <a:off x="1370627" y="4149837"/>
            <a:ext cx="9449220" cy="1808173"/>
          </a:xfrm>
          <a:prstGeom prst="wedgeRoundRectCallout">
            <a:avLst>
              <a:gd name="adj1" fmla="val -14599"/>
              <a:gd name="adj2" fmla="val -76050"/>
              <a:gd name="adj3" fmla="val 16667"/>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r>
              <a:rPr lang="en-US" sz="3200" b="1" i="0" u="none" strike="noStrike" dirty="0">
                <a:solidFill>
                  <a:srgbClr val="262626"/>
                </a:solidFill>
                <a:effectLst/>
                <a:latin typeface="Arial" panose="020B0604020202020204" pitchFamily="34" charset="0"/>
              </a:rPr>
              <a:t>Want to learn more about conducting FBAs?</a:t>
            </a:r>
            <a:r>
              <a:rPr lang="en-US" sz="3200" b="0" i="0" dirty="0">
                <a:solidFill>
                  <a:srgbClr val="262626"/>
                </a:solidFill>
                <a:effectLst/>
                <a:latin typeface="Arial" panose="020B0604020202020204" pitchFamily="34" charset="0"/>
              </a:rPr>
              <a:t>​</a:t>
            </a:r>
            <a:endParaRPr lang="en-US" sz="3200" b="0" i="0" dirty="0">
              <a:solidFill>
                <a:srgbClr val="262626"/>
              </a:solidFill>
              <a:effectLst/>
              <a:latin typeface="Segoe UI" panose="020B0502040204020203" pitchFamily="34" charset="0"/>
            </a:endParaRPr>
          </a:p>
          <a:p>
            <a:pPr lvl="1" fontAlgn="base">
              <a:buFont typeface="Arial" panose="020B0604020202020204" pitchFamily="34" charset="0"/>
              <a:buChar char="•"/>
            </a:pPr>
            <a:r>
              <a:rPr lang="en-US" sz="3200" b="0" i="0" u="sng" strike="noStrike" dirty="0">
                <a:solidFill>
                  <a:srgbClr val="0000FF"/>
                </a:solidFill>
                <a:effectLst/>
                <a:latin typeface="Arial" panose="020B0604020202020204" pitchFamily="34" charset="0"/>
                <a:hlinkClick r:id="rId8"/>
              </a:rPr>
              <a:t>Center on PBIS FBA Guide</a:t>
            </a:r>
            <a:r>
              <a:rPr lang="en-US" sz="3200" b="0" i="0" dirty="0">
                <a:solidFill>
                  <a:srgbClr val="262626"/>
                </a:solidFill>
                <a:effectLst/>
                <a:latin typeface="Arial" panose="020B0604020202020204" pitchFamily="34" charset="0"/>
              </a:rPr>
              <a:t>​</a:t>
            </a:r>
          </a:p>
          <a:p>
            <a:pPr lvl="1" fontAlgn="base">
              <a:buFont typeface="Arial" panose="020B0604020202020204" pitchFamily="34" charset="0"/>
              <a:buChar char="•"/>
            </a:pPr>
            <a:r>
              <a:rPr lang="en-US" sz="3200" b="0" i="0" u="sng" strike="noStrike" dirty="0">
                <a:solidFill>
                  <a:srgbClr val="0000FF"/>
                </a:solidFill>
                <a:effectLst/>
                <a:latin typeface="Arial" panose="020B0604020202020204" pitchFamily="34" charset="0"/>
                <a:hlinkClick r:id="rId9"/>
              </a:rPr>
              <a:t>IRIS Center Module on FBA</a:t>
            </a:r>
            <a:endParaRPr lang="en-US" sz="3200" b="0" i="0" dirty="0">
              <a:solidFill>
                <a:srgbClr val="262626"/>
              </a:solidFill>
              <a:effectLst/>
              <a:latin typeface="Arial" panose="020B0604020202020204" pitchFamily="34" charset="0"/>
            </a:endParaRPr>
          </a:p>
        </p:txBody>
      </p:sp>
    </p:spTree>
    <p:extLst>
      <p:ext uri="{BB962C8B-B14F-4D97-AF65-F5344CB8AC3E}">
        <p14:creationId xmlns:p14="http://schemas.microsoft.com/office/powerpoint/2010/main" val="20494935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AA579-D845-465A-B71C-6A4B61ACD116}"/>
              </a:ext>
            </a:extLst>
          </p:cNvPr>
          <p:cNvSpPr>
            <a:spLocks noGrp="1"/>
          </p:cNvSpPr>
          <p:nvPr>
            <p:ph type="title"/>
          </p:nvPr>
        </p:nvSpPr>
        <p:spPr>
          <a:xfrm>
            <a:off x="457200" y="0"/>
            <a:ext cx="11276076" cy="1280160"/>
          </a:xfrm>
        </p:spPr>
        <p:txBody>
          <a:bodyPr/>
          <a:lstStyle/>
          <a:p>
            <a:r>
              <a:rPr lang="en-US" dirty="0"/>
              <a:t>Function-Based Interventions</a:t>
            </a:r>
          </a:p>
        </p:txBody>
      </p:sp>
      <p:graphicFrame>
        <p:nvGraphicFramePr>
          <p:cNvPr id="13" name="Diagram 12" descr="This diagram explains an example of the A-B_C model. A is: Ms. Hernandez asks Tony to solve a problem. This leads to B: Tony makes an off-topic comment about video games. This then leads to C: Ms. Hernandez calls on another student to solve the problem">
            <a:extLst>
              <a:ext uri="{FF2B5EF4-FFF2-40B4-BE49-F238E27FC236}">
                <a16:creationId xmlns:a16="http://schemas.microsoft.com/office/drawing/2014/main" id="{7E3F93A9-B5D8-A241-9A18-7B444A1959B9}"/>
              </a:ext>
            </a:extLst>
          </p:cNvPr>
          <p:cNvGraphicFramePr/>
          <p:nvPr>
            <p:extLst>
              <p:ext uri="{D42A27DB-BD31-4B8C-83A1-F6EECF244321}">
                <p14:modId xmlns:p14="http://schemas.microsoft.com/office/powerpoint/2010/main" val="53766270"/>
              </p:ext>
            </p:extLst>
          </p:nvPr>
        </p:nvGraphicFramePr>
        <p:xfrm>
          <a:off x="2768174" y="2329856"/>
          <a:ext cx="8072277" cy="14112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1084AC76-F33A-4926-BD24-CDB265ED56BC}"/>
              </a:ext>
            </a:extLst>
          </p:cNvPr>
          <p:cNvSpPr>
            <a:spLocks noGrp="1"/>
          </p:cNvSpPr>
          <p:nvPr>
            <p:ph type="sldNum" sz="quarter" idx="14"/>
          </p:nvPr>
        </p:nvSpPr>
        <p:spPr>
          <a:xfrm>
            <a:off x="11734800" y="6704112"/>
            <a:ext cx="157094" cy="153888"/>
          </a:xfrm>
        </p:spPr>
        <p:txBody>
          <a:bodyPr/>
          <a:lstStyle/>
          <a:p>
            <a:fld id="{99A20822-4A49-4D36-86E3-300BA48D3F00}" type="slidenum">
              <a:rPr lang="en-US" smtClean="0"/>
              <a:pPr/>
              <a:t>46</a:t>
            </a:fld>
            <a:endParaRPr lang="en-US" dirty="0"/>
          </a:p>
        </p:txBody>
      </p:sp>
      <p:sp>
        <p:nvSpPr>
          <p:cNvPr id="6" name="Text Box 18">
            <a:extLst>
              <a:ext uri="{FF2B5EF4-FFF2-40B4-BE49-F238E27FC236}">
                <a16:creationId xmlns:a16="http://schemas.microsoft.com/office/drawing/2014/main" id="{33E0C8A6-167E-584C-9678-83959696128C}"/>
              </a:ext>
            </a:extLst>
          </p:cNvPr>
          <p:cNvSpPr txBox="1">
            <a:spLocks noChangeArrowheads="1"/>
          </p:cNvSpPr>
          <p:nvPr/>
        </p:nvSpPr>
        <p:spPr bwMode="auto">
          <a:xfrm>
            <a:off x="6025306" y="4343401"/>
            <a:ext cx="16557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a:spcBef>
                <a:spcPct val="50000"/>
              </a:spcBef>
            </a:pPr>
            <a:r>
              <a:rPr lang="en-US" sz="2000" b="1" dirty="0"/>
              <a:t>FUNCTION</a:t>
            </a:r>
          </a:p>
        </p:txBody>
      </p:sp>
      <p:sp>
        <p:nvSpPr>
          <p:cNvPr id="7" name="AutoShape 10" descr="blue connector arrow">
            <a:extLst>
              <a:ext uri="{FF2B5EF4-FFF2-40B4-BE49-F238E27FC236}">
                <a16:creationId xmlns:a16="http://schemas.microsoft.com/office/drawing/2014/main" id="{3F419BF5-AB0B-E842-970D-D3ED9733DF2B}"/>
              </a:ext>
            </a:extLst>
          </p:cNvPr>
          <p:cNvSpPr>
            <a:spLocks noChangeArrowheads="1"/>
          </p:cNvSpPr>
          <p:nvPr/>
        </p:nvSpPr>
        <p:spPr bwMode="auto">
          <a:xfrm rot="10800000">
            <a:off x="6548386" y="3962400"/>
            <a:ext cx="304800" cy="365760"/>
          </a:xfrm>
          <a:prstGeom prst="downArrow">
            <a:avLst>
              <a:gd name="adj1" fmla="val 50000"/>
              <a:gd name="adj2" fmla="val 43750"/>
            </a:avLst>
          </a:prstGeom>
          <a:solidFill>
            <a:schemeClr val="accent2"/>
          </a:solidFill>
          <a:ln w="9525">
            <a:solidFill>
              <a:schemeClr val="accent2"/>
            </a:solidFill>
            <a:miter lim="800000"/>
            <a:headEnd/>
            <a:tailEnd/>
          </a:ln>
        </p:spPr>
        <p:txBody>
          <a:bodyPr vert="eaVert" wrap="none" anchor="ctr"/>
          <a:lstStyle/>
          <a:p>
            <a:endParaRPr lang="en-US" dirty="0"/>
          </a:p>
        </p:txBody>
      </p:sp>
      <p:sp>
        <p:nvSpPr>
          <p:cNvPr id="8" name="AutoShape 12" descr="blue connector arrow">
            <a:extLst>
              <a:ext uri="{FF2B5EF4-FFF2-40B4-BE49-F238E27FC236}">
                <a16:creationId xmlns:a16="http://schemas.microsoft.com/office/drawing/2014/main" id="{4AA42345-28E1-F248-A749-A5A8131FFAF3}"/>
              </a:ext>
            </a:extLst>
          </p:cNvPr>
          <p:cNvSpPr>
            <a:spLocks noChangeArrowheads="1"/>
          </p:cNvSpPr>
          <p:nvPr/>
        </p:nvSpPr>
        <p:spPr bwMode="auto">
          <a:xfrm rot="6900000">
            <a:off x="5197802" y="3536845"/>
            <a:ext cx="262580" cy="1401779"/>
          </a:xfrm>
          <a:prstGeom prst="downArrow">
            <a:avLst>
              <a:gd name="adj1" fmla="val 50000"/>
              <a:gd name="adj2" fmla="val 163715"/>
            </a:avLst>
          </a:prstGeom>
          <a:solidFill>
            <a:schemeClr val="accent2"/>
          </a:solidFill>
          <a:ln w="9525">
            <a:solidFill>
              <a:schemeClr val="accent2"/>
            </a:solidFill>
            <a:miter lim="800000"/>
            <a:headEnd/>
            <a:tailEnd/>
          </a:ln>
        </p:spPr>
        <p:txBody>
          <a:bodyPr vert="eaVert" wrap="none" anchor="ctr"/>
          <a:lstStyle/>
          <a:p>
            <a:endParaRPr lang="en-US" dirty="0"/>
          </a:p>
        </p:txBody>
      </p:sp>
      <p:sp>
        <p:nvSpPr>
          <p:cNvPr id="9" name="Text Box 8">
            <a:extLst>
              <a:ext uri="{FF2B5EF4-FFF2-40B4-BE49-F238E27FC236}">
                <a16:creationId xmlns:a16="http://schemas.microsoft.com/office/drawing/2014/main" id="{CE98FD09-B37A-D847-858D-6F591A8CC81F}"/>
              </a:ext>
            </a:extLst>
          </p:cNvPr>
          <p:cNvSpPr txBox="1">
            <a:spLocks noChangeArrowheads="1"/>
          </p:cNvSpPr>
          <p:nvPr/>
        </p:nvSpPr>
        <p:spPr bwMode="auto">
          <a:xfrm>
            <a:off x="5051775" y="5181600"/>
            <a:ext cx="3558825" cy="762000"/>
          </a:xfrm>
          <a:prstGeom prst="rect">
            <a:avLst/>
          </a:prstGeom>
          <a:noFill/>
          <a:ln w="317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18288" tIns="9144" rIns="18288" bIns="9144"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a:spcBef>
                <a:spcPct val="50000"/>
              </a:spcBef>
            </a:pPr>
            <a:r>
              <a:rPr lang="en-US" b="1" dirty="0"/>
              <a:t>Function</a:t>
            </a:r>
            <a:r>
              <a:rPr lang="en-US" dirty="0"/>
              <a:t> should guide the selection of </a:t>
            </a:r>
            <a:r>
              <a:rPr lang="en-US" i="1" dirty="0"/>
              <a:t>prevention</a:t>
            </a:r>
            <a:r>
              <a:rPr lang="en-US" dirty="0"/>
              <a:t> strategies.</a:t>
            </a:r>
          </a:p>
        </p:txBody>
      </p:sp>
      <p:sp>
        <p:nvSpPr>
          <p:cNvPr id="10" name="AutoShape 16" descr="blue connector arrow">
            <a:extLst>
              <a:ext uri="{FF2B5EF4-FFF2-40B4-BE49-F238E27FC236}">
                <a16:creationId xmlns:a16="http://schemas.microsoft.com/office/drawing/2014/main" id="{72695DCA-94D6-7E4A-8EF5-08BE4CBF7D37}"/>
              </a:ext>
            </a:extLst>
          </p:cNvPr>
          <p:cNvSpPr>
            <a:spLocks noChangeArrowheads="1"/>
          </p:cNvSpPr>
          <p:nvPr/>
        </p:nvSpPr>
        <p:spPr bwMode="auto">
          <a:xfrm>
            <a:off x="6546170" y="4724400"/>
            <a:ext cx="304800" cy="365760"/>
          </a:xfrm>
          <a:prstGeom prst="downArrow">
            <a:avLst>
              <a:gd name="adj1" fmla="val 50000"/>
              <a:gd name="adj2" fmla="val 50000"/>
            </a:avLst>
          </a:prstGeom>
          <a:solidFill>
            <a:schemeClr val="accent2"/>
          </a:solidFill>
          <a:ln w="9525">
            <a:solidFill>
              <a:schemeClr val="accent2"/>
            </a:solidFill>
            <a:miter lim="800000"/>
            <a:headEnd/>
            <a:tailEnd/>
          </a:ln>
        </p:spPr>
        <p:txBody>
          <a:bodyPr vert="eaVert" wrap="none" anchor="ctr"/>
          <a:lstStyle/>
          <a:p>
            <a:endParaRPr lang="en-US" dirty="0"/>
          </a:p>
        </p:txBody>
      </p:sp>
      <p:sp>
        <p:nvSpPr>
          <p:cNvPr id="11" name="AutoShape 12" descr="blue connector arrow">
            <a:extLst>
              <a:ext uri="{FF2B5EF4-FFF2-40B4-BE49-F238E27FC236}">
                <a16:creationId xmlns:a16="http://schemas.microsoft.com/office/drawing/2014/main" id="{53487D90-74DA-D746-99C1-8EAEF8A09EA2}"/>
              </a:ext>
            </a:extLst>
          </p:cNvPr>
          <p:cNvSpPr>
            <a:spLocks noChangeArrowheads="1"/>
          </p:cNvSpPr>
          <p:nvPr/>
        </p:nvSpPr>
        <p:spPr bwMode="auto">
          <a:xfrm rot="5783784" flipH="1" flipV="1">
            <a:off x="8034486" y="3615856"/>
            <a:ext cx="223768" cy="1246271"/>
          </a:xfrm>
          <a:custGeom>
            <a:avLst/>
            <a:gdLst>
              <a:gd name="connsiteX0" fmla="*/ 0 w 322423"/>
              <a:gd name="connsiteY0" fmla="*/ 1124662 h 1652517"/>
              <a:gd name="connsiteX1" fmla="*/ 80606 w 322423"/>
              <a:gd name="connsiteY1" fmla="*/ 1124662 h 1652517"/>
              <a:gd name="connsiteX2" fmla="*/ 80606 w 322423"/>
              <a:gd name="connsiteY2" fmla="*/ 0 h 1652517"/>
              <a:gd name="connsiteX3" fmla="*/ 241817 w 322423"/>
              <a:gd name="connsiteY3" fmla="*/ 0 h 1652517"/>
              <a:gd name="connsiteX4" fmla="*/ 241817 w 322423"/>
              <a:gd name="connsiteY4" fmla="*/ 1124662 h 1652517"/>
              <a:gd name="connsiteX5" fmla="*/ 322423 w 322423"/>
              <a:gd name="connsiteY5" fmla="*/ 1124662 h 1652517"/>
              <a:gd name="connsiteX6" fmla="*/ 161212 w 322423"/>
              <a:gd name="connsiteY6" fmla="*/ 1652517 h 1652517"/>
              <a:gd name="connsiteX7" fmla="*/ 0 w 322423"/>
              <a:gd name="connsiteY7" fmla="*/ 1124662 h 1652517"/>
              <a:gd name="connsiteX0" fmla="*/ 0 w 322423"/>
              <a:gd name="connsiteY0" fmla="*/ 1124662 h 1776154"/>
              <a:gd name="connsiteX1" fmla="*/ 80606 w 322423"/>
              <a:gd name="connsiteY1" fmla="*/ 1124662 h 1776154"/>
              <a:gd name="connsiteX2" fmla="*/ 80606 w 322423"/>
              <a:gd name="connsiteY2" fmla="*/ 0 h 1776154"/>
              <a:gd name="connsiteX3" fmla="*/ 241817 w 322423"/>
              <a:gd name="connsiteY3" fmla="*/ 0 h 1776154"/>
              <a:gd name="connsiteX4" fmla="*/ 241817 w 322423"/>
              <a:gd name="connsiteY4" fmla="*/ 1124662 h 1776154"/>
              <a:gd name="connsiteX5" fmla="*/ 322423 w 322423"/>
              <a:gd name="connsiteY5" fmla="*/ 1124662 h 1776154"/>
              <a:gd name="connsiteX6" fmla="*/ 170820 w 322423"/>
              <a:gd name="connsiteY6" fmla="*/ 1776154 h 1776154"/>
              <a:gd name="connsiteX7" fmla="*/ 0 w 322423"/>
              <a:gd name="connsiteY7" fmla="*/ 1124662 h 1776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2423" h="1776154">
                <a:moveTo>
                  <a:pt x="0" y="1124662"/>
                </a:moveTo>
                <a:lnTo>
                  <a:pt x="80606" y="1124662"/>
                </a:lnTo>
                <a:lnTo>
                  <a:pt x="80606" y="0"/>
                </a:lnTo>
                <a:lnTo>
                  <a:pt x="241817" y="0"/>
                </a:lnTo>
                <a:lnTo>
                  <a:pt x="241817" y="1124662"/>
                </a:lnTo>
                <a:lnTo>
                  <a:pt x="322423" y="1124662"/>
                </a:lnTo>
                <a:lnTo>
                  <a:pt x="170820" y="1776154"/>
                </a:lnTo>
                <a:lnTo>
                  <a:pt x="0" y="1124662"/>
                </a:lnTo>
                <a:close/>
              </a:path>
            </a:pathLst>
          </a:custGeom>
          <a:solidFill>
            <a:schemeClr val="accent2"/>
          </a:solidFill>
          <a:ln w="9525">
            <a:solidFill>
              <a:schemeClr val="accent2"/>
            </a:solidFill>
            <a:miter lim="800000"/>
            <a:headEnd/>
            <a:tailEnd/>
          </a:ln>
          <a:scene3d>
            <a:camera prst="orthographicFront">
              <a:rot lat="21299999" lon="0" rev="2100000"/>
            </a:camera>
            <a:lightRig rig="threePt" dir="t"/>
          </a:scene3d>
        </p:spPr>
        <p:txBody>
          <a:bodyPr vert="eaVert" wrap="none" anchor="ctr"/>
          <a:lstStyle/>
          <a:p>
            <a:endParaRPr lang="en-US" dirty="0"/>
          </a:p>
        </p:txBody>
      </p:sp>
      <p:sp>
        <p:nvSpPr>
          <p:cNvPr id="12" name="Oval 11" descr="red circle to highlight function of behavior text box">
            <a:extLst>
              <a:ext uri="{FF2B5EF4-FFF2-40B4-BE49-F238E27FC236}">
                <a16:creationId xmlns:a16="http://schemas.microsoft.com/office/drawing/2014/main" id="{0C0D0F66-ABD7-6144-81FD-98D2B04E3F8A}"/>
              </a:ext>
            </a:extLst>
          </p:cNvPr>
          <p:cNvSpPr/>
          <p:nvPr/>
        </p:nvSpPr>
        <p:spPr>
          <a:xfrm>
            <a:off x="4676610" y="4740366"/>
            <a:ext cx="4255407" cy="1676400"/>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15A91691-6828-9A40-AFAD-6CDFED64B04E}"/>
              </a:ext>
            </a:extLst>
          </p:cNvPr>
          <p:cNvSpPr txBox="1"/>
          <p:nvPr/>
        </p:nvSpPr>
        <p:spPr>
          <a:xfrm>
            <a:off x="0" y="2496854"/>
            <a:ext cx="2433637" cy="1077218"/>
          </a:xfrm>
          <a:prstGeom prst="rect">
            <a:avLst/>
          </a:prstGeom>
          <a:noFill/>
        </p:spPr>
        <p:txBody>
          <a:bodyPr wrap="square" rtlCol="0">
            <a:spAutoFit/>
          </a:bodyPr>
          <a:lstStyle/>
          <a:p>
            <a:pPr algn="ctr"/>
            <a:r>
              <a:rPr lang="en-US" sz="3200" b="1" dirty="0"/>
              <a:t>Targeted Routine</a:t>
            </a:r>
          </a:p>
        </p:txBody>
      </p:sp>
      <p:sp>
        <p:nvSpPr>
          <p:cNvPr id="4" name="TextBox 3">
            <a:extLst>
              <a:ext uri="{FF2B5EF4-FFF2-40B4-BE49-F238E27FC236}">
                <a16:creationId xmlns:a16="http://schemas.microsoft.com/office/drawing/2014/main" id="{FB433D4B-96B4-BC4F-B6AC-568C0D5E72A9}"/>
              </a:ext>
            </a:extLst>
          </p:cNvPr>
          <p:cNvSpPr txBox="1"/>
          <p:nvPr/>
        </p:nvSpPr>
        <p:spPr>
          <a:xfrm>
            <a:off x="886504" y="1474779"/>
            <a:ext cx="10269991" cy="769441"/>
          </a:xfrm>
          <a:prstGeom prst="rect">
            <a:avLst/>
          </a:prstGeom>
          <a:noFill/>
        </p:spPr>
        <p:txBody>
          <a:bodyPr wrap="none" rtlCol="0">
            <a:spAutoFit/>
          </a:bodyPr>
          <a:lstStyle/>
          <a:p>
            <a:r>
              <a:rPr lang="en-US" sz="2600" dirty="0"/>
              <a:t>When adapting interventions, we use function to change A, B, and C.</a:t>
            </a:r>
          </a:p>
          <a:p>
            <a:endParaRPr lang="en-US" dirty="0"/>
          </a:p>
        </p:txBody>
      </p:sp>
    </p:spTree>
    <p:extLst>
      <p:ext uri="{BB962C8B-B14F-4D97-AF65-F5344CB8AC3E}">
        <p14:creationId xmlns:p14="http://schemas.microsoft.com/office/powerpoint/2010/main" val="34593598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E517E-38F8-7548-BC06-5C31B9C0AF83}"/>
              </a:ext>
            </a:extLst>
          </p:cNvPr>
          <p:cNvSpPr>
            <a:spLocks noGrp="1"/>
          </p:cNvSpPr>
          <p:nvPr>
            <p:ph type="title"/>
          </p:nvPr>
        </p:nvSpPr>
        <p:spPr/>
        <p:txBody>
          <a:bodyPr/>
          <a:lstStyle/>
          <a:p>
            <a:r>
              <a:rPr lang="en-US" dirty="0"/>
              <a:t>Turn and Talk: Considering Function</a:t>
            </a:r>
          </a:p>
        </p:txBody>
      </p:sp>
      <p:sp>
        <p:nvSpPr>
          <p:cNvPr id="7" name="Content Placeholder 6">
            <a:extLst>
              <a:ext uri="{FF2B5EF4-FFF2-40B4-BE49-F238E27FC236}">
                <a16:creationId xmlns:a16="http://schemas.microsoft.com/office/drawing/2014/main" id="{048A1058-E05E-8A42-A2C4-383A543DC9EC}"/>
              </a:ext>
            </a:extLst>
          </p:cNvPr>
          <p:cNvSpPr>
            <a:spLocks noGrp="1"/>
          </p:cNvSpPr>
          <p:nvPr>
            <p:ph sz="quarter" idx="14"/>
          </p:nvPr>
        </p:nvSpPr>
        <p:spPr>
          <a:xfrm>
            <a:off x="812800" y="1371600"/>
            <a:ext cx="5070764" cy="4343400"/>
          </a:xfrm>
        </p:spPr>
        <p:txBody>
          <a:bodyPr anchor="ctr"/>
          <a:lstStyle/>
          <a:p>
            <a:pPr algn="ctr"/>
            <a:r>
              <a:rPr lang="en-US" dirty="0"/>
              <a:t>With a partner, discuss any experience you’ve had with considering the function of behavior when adapting interventions. </a:t>
            </a:r>
          </a:p>
        </p:txBody>
      </p:sp>
      <p:pic>
        <p:nvPicPr>
          <p:cNvPr id="10" name="Content Placeholder 9" descr="Chat with solid fill">
            <a:extLst>
              <a:ext uri="{FF2B5EF4-FFF2-40B4-BE49-F238E27FC236}">
                <a16:creationId xmlns:a16="http://schemas.microsoft.com/office/drawing/2014/main" id="{F25446DE-5783-6B4E-AFDC-8B8DE2715DC3}"/>
              </a:ext>
            </a:extLst>
          </p:cNvPr>
          <p:cNvPicPr>
            <a:picLocks noGrp="1" noChangeAspect="1"/>
          </p:cNvPicPr>
          <p:nvPr>
            <p:ph sz="quarter" idx="15"/>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510338" y="1150938"/>
            <a:ext cx="4792662" cy="4792662"/>
          </a:xfrm>
        </p:spPr>
      </p:pic>
      <p:sp>
        <p:nvSpPr>
          <p:cNvPr id="5" name="Slide Number Placeholder 4">
            <a:extLst>
              <a:ext uri="{FF2B5EF4-FFF2-40B4-BE49-F238E27FC236}">
                <a16:creationId xmlns:a16="http://schemas.microsoft.com/office/drawing/2014/main" id="{7551F5A4-BDF1-D144-BE35-626FA964F2E2}"/>
              </a:ext>
            </a:extLst>
          </p:cNvPr>
          <p:cNvSpPr>
            <a:spLocks noGrp="1"/>
          </p:cNvSpPr>
          <p:nvPr>
            <p:ph type="sldNum" sz="quarter" idx="12"/>
          </p:nvPr>
        </p:nvSpPr>
        <p:spPr/>
        <p:txBody>
          <a:bodyPr/>
          <a:lstStyle/>
          <a:p>
            <a:fld id="{99A20822-4A49-4D36-86E3-300BA48D3F00}" type="slidenum">
              <a:rPr lang="en-US" smtClean="0"/>
              <a:pPr/>
              <a:t>47</a:t>
            </a:fld>
            <a:endParaRPr lang="en-US" dirty="0"/>
          </a:p>
        </p:txBody>
      </p:sp>
    </p:spTree>
    <p:extLst>
      <p:ext uri="{BB962C8B-B14F-4D97-AF65-F5344CB8AC3E}">
        <p14:creationId xmlns:p14="http://schemas.microsoft.com/office/powerpoint/2010/main" val="10598635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5D6ACC9-969B-5B40-88AD-120052E07151}"/>
              </a:ext>
            </a:extLst>
          </p:cNvPr>
          <p:cNvSpPr>
            <a:spLocks noGrp="1"/>
          </p:cNvSpPr>
          <p:nvPr>
            <p:ph type="title"/>
          </p:nvPr>
        </p:nvSpPr>
        <p:spPr>
          <a:xfrm>
            <a:off x="457200" y="0"/>
            <a:ext cx="11276076" cy="1280160"/>
          </a:xfrm>
        </p:spPr>
        <p:txBody>
          <a:bodyPr anchor="ctr">
            <a:normAutofit/>
          </a:bodyPr>
          <a:lstStyle/>
          <a:p>
            <a:r>
              <a:rPr lang="en-US" dirty="0"/>
              <a:t>When can we consider function as part of diagnostic behavior assessment?</a:t>
            </a:r>
          </a:p>
        </p:txBody>
      </p:sp>
      <p:sp>
        <p:nvSpPr>
          <p:cNvPr id="18" name="Text Placeholder 3">
            <a:extLst>
              <a:ext uri="{FF2B5EF4-FFF2-40B4-BE49-F238E27FC236}">
                <a16:creationId xmlns:a16="http://schemas.microsoft.com/office/drawing/2014/main" id="{022AD081-63BD-4600-A090-01D565FA0D18}"/>
              </a:ext>
            </a:extLst>
          </p:cNvPr>
          <p:cNvSpPr>
            <a:spLocks noGrp="1"/>
          </p:cNvSpPr>
          <p:nvPr>
            <p:ph type="body" sz="quarter" idx="13"/>
          </p:nvPr>
        </p:nvSpPr>
        <p:spPr>
          <a:xfrm>
            <a:off x="457200" y="5751576"/>
            <a:ext cx="11274552" cy="192024"/>
          </a:xfrm>
        </p:spPr>
        <p:txBody>
          <a:bodyPr/>
          <a:lstStyle/>
          <a:p>
            <a:endParaRPr lang="en-US" dirty="0"/>
          </a:p>
        </p:txBody>
      </p:sp>
      <p:graphicFrame>
        <p:nvGraphicFramePr>
          <p:cNvPr id="10" name="Content Placeholder 6" descr="Graphic showing 3 times when we can consider function as part of diagnostic behavior assessment.">
            <a:extLst>
              <a:ext uri="{FF2B5EF4-FFF2-40B4-BE49-F238E27FC236}">
                <a16:creationId xmlns:a16="http://schemas.microsoft.com/office/drawing/2014/main" id="{A7B1A017-76FC-4BCB-8698-DEC8F07B7C5F}"/>
              </a:ext>
              <a:ext uri="{C183D7F6-B498-43B3-948B-1728B52AA6E4}">
                <adec:decorative xmlns:adec="http://schemas.microsoft.com/office/drawing/2017/decorative" val="0"/>
              </a:ext>
            </a:extLst>
          </p:cNvPr>
          <p:cNvGraphicFramePr>
            <a:graphicFrameLocks noGrp="1"/>
          </p:cNvGraphicFramePr>
          <p:nvPr>
            <p:ph sz="quarter" idx="15"/>
            <p:extLst>
              <p:ext uri="{D42A27DB-BD31-4B8C-83A1-F6EECF244321}">
                <p14:modId xmlns:p14="http://schemas.microsoft.com/office/powerpoint/2010/main" val="4122069767"/>
              </p:ext>
            </p:extLst>
          </p:nvPr>
        </p:nvGraphicFramePr>
        <p:xfrm>
          <a:off x="457200" y="1371600"/>
          <a:ext cx="11274552" cy="434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5D48B4F0-E169-6F4E-8D8E-D3DBC43F0C50}"/>
              </a:ext>
            </a:extLst>
          </p:cNvPr>
          <p:cNvSpPr>
            <a:spLocks noGrp="1"/>
          </p:cNvSpPr>
          <p:nvPr>
            <p:ph type="sldNum" sz="quarter" idx="14"/>
          </p:nvPr>
        </p:nvSpPr>
        <p:spPr>
          <a:xfrm>
            <a:off x="11734800" y="6704112"/>
            <a:ext cx="157094" cy="153888"/>
          </a:xfrm>
        </p:spPr>
        <p:txBody>
          <a:bodyPr wrap="none" anchor="b">
            <a:normAutofit/>
          </a:bodyPr>
          <a:lstStyle/>
          <a:p>
            <a:pPr>
              <a:spcAft>
                <a:spcPts val="600"/>
              </a:spcAft>
            </a:pPr>
            <a:fld id="{99A20822-4A49-4D36-86E3-300BA48D3F00}" type="slidenum">
              <a:rPr lang="en-US" smtClean="0"/>
              <a:pPr>
                <a:spcAft>
                  <a:spcPts val="600"/>
                </a:spcAft>
              </a:pPr>
              <a:t>48</a:t>
            </a:fld>
            <a:endParaRPr lang="en-US" dirty="0"/>
          </a:p>
        </p:txBody>
      </p:sp>
    </p:spTree>
    <p:extLst>
      <p:ext uri="{BB962C8B-B14F-4D97-AF65-F5344CB8AC3E}">
        <p14:creationId xmlns:p14="http://schemas.microsoft.com/office/powerpoint/2010/main" val="35999329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2FD95FA-EC1F-6646-99BB-83BB672EAAA3}"/>
              </a:ext>
            </a:extLst>
          </p:cNvPr>
          <p:cNvSpPr>
            <a:spLocks noGrp="1"/>
          </p:cNvSpPr>
          <p:nvPr>
            <p:ph type="title"/>
          </p:nvPr>
        </p:nvSpPr>
        <p:spPr/>
        <p:txBody>
          <a:bodyPr/>
          <a:lstStyle/>
          <a:p>
            <a:r>
              <a:rPr lang="en-US" dirty="0"/>
              <a:t>Review</a:t>
            </a:r>
          </a:p>
        </p:txBody>
      </p:sp>
      <p:sp>
        <p:nvSpPr>
          <p:cNvPr id="5" name="Slide Number Placeholder 4">
            <a:extLst>
              <a:ext uri="{FF2B5EF4-FFF2-40B4-BE49-F238E27FC236}">
                <a16:creationId xmlns:a16="http://schemas.microsoft.com/office/drawing/2014/main" id="{3DEA8B07-66DE-7E4E-A4FA-AEF4E4D900A0}"/>
              </a:ext>
            </a:extLst>
          </p:cNvPr>
          <p:cNvSpPr>
            <a:spLocks noGrp="1"/>
          </p:cNvSpPr>
          <p:nvPr>
            <p:ph type="sldNum" sz="quarter" idx="15"/>
          </p:nvPr>
        </p:nvSpPr>
        <p:spPr/>
        <p:txBody>
          <a:bodyPr/>
          <a:lstStyle/>
          <a:p>
            <a:fld id="{99A20822-4A49-4D36-86E3-300BA48D3F00}" type="slidenum">
              <a:rPr lang="en-US" smtClean="0"/>
              <a:t>49</a:t>
            </a:fld>
            <a:endParaRPr lang="en-US" dirty="0"/>
          </a:p>
        </p:txBody>
      </p:sp>
    </p:spTree>
    <p:extLst>
      <p:ext uri="{BB962C8B-B14F-4D97-AF65-F5344CB8AC3E}">
        <p14:creationId xmlns:p14="http://schemas.microsoft.com/office/powerpoint/2010/main" val="33153943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3990C-CE71-F64C-B28F-9494B8778471}"/>
              </a:ext>
            </a:extLst>
          </p:cNvPr>
          <p:cNvSpPr>
            <a:spLocks noGrp="1"/>
          </p:cNvSpPr>
          <p:nvPr>
            <p:ph type="title"/>
          </p:nvPr>
        </p:nvSpPr>
        <p:spPr>
          <a:xfrm>
            <a:off x="0" y="0"/>
            <a:ext cx="12192000" cy="1280160"/>
          </a:xfrm>
        </p:spPr>
        <p:txBody>
          <a:bodyPr/>
          <a:lstStyle/>
          <a:p>
            <a:r>
              <a:rPr lang="en-US" dirty="0"/>
              <a:t>Mr. Robinson’s Perspective</a:t>
            </a:r>
          </a:p>
        </p:txBody>
      </p:sp>
      <p:sp>
        <p:nvSpPr>
          <p:cNvPr id="5" name="Content Placeholder 4">
            <a:extLst>
              <a:ext uri="{FF2B5EF4-FFF2-40B4-BE49-F238E27FC236}">
                <a16:creationId xmlns:a16="http://schemas.microsoft.com/office/drawing/2014/main" id="{B34BFAF0-51B9-6A4A-879D-AB8151D10399}"/>
              </a:ext>
            </a:extLst>
          </p:cNvPr>
          <p:cNvSpPr>
            <a:spLocks noGrp="1"/>
          </p:cNvSpPr>
          <p:nvPr>
            <p:ph sz="quarter" idx="14"/>
          </p:nvPr>
        </p:nvSpPr>
        <p:spPr>
          <a:xfrm>
            <a:off x="457200" y="1371600"/>
            <a:ext cx="11274552" cy="4572000"/>
          </a:xfrm>
        </p:spPr>
        <p:txBody>
          <a:bodyPr>
            <a:normAutofit/>
          </a:bodyPr>
          <a:lstStyle/>
          <a:p>
            <a:r>
              <a:rPr lang="en-US" dirty="0"/>
              <a:t>Mr. Robinson is a seventh-grade reading interventionist. He has growing concerns about his sixth-period group, specifically his student Jasmine. Jasmine is always talking to her peers during instruction and shouting out. Mr. Robinson believes he has tried everything—politely asking her to stop, providing a correction when Jasmine calls out, and speaking with Jasmine in the hallway. He admits he has even yelled a few times. His team recommended a token economy for Jasmine, but that has not worked either. </a:t>
            </a:r>
            <a:r>
              <a:rPr lang="en-US"/>
              <a:t>He is frustrated and thinks this is impacting his ability to teach and other students’ ability to learn. </a:t>
            </a:r>
          </a:p>
        </p:txBody>
      </p:sp>
      <p:sp>
        <p:nvSpPr>
          <p:cNvPr id="3" name="Slide Number Placeholder 2">
            <a:extLst>
              <a:ext uri="{FF2B5EF4-FFF2-40B4-BE49-F238E27FC236}">
                <a16:creationId xmlns:a16="http://schemas.microsoft.com/office/drawing/2014/main" id="{868E2EF3-4AEB-D14F-B03A-7BC01AB7373E}"/>
              </a:ext>
            </a:extLst>
          </p:cNvPr>
          <p:cNvSpPr>
            <a:spLocks noGrp="1"/>
          </p:cNvSpPr>
          <p:nvPr>
            <p:ph type="sldNum" sz="quarter" idx="12"/>
          </p:nvPr>
        </p:nvSpPr>
        <p:spPr/>
        <p:txBody>
          <a:bodyPr/>
          <a:lstStyle/>
          <a:p>
            <a:fld id="{99A20822-4A49-4D36-86E3-300BA48D3F00}" type="slidenum">
              <a:rPr lang="en-US" smtClean="0"/>
              <a:pPr/>
              <a:t>5</a:t>
            </a:fld>
            <a:endParaRPr lang="en-US" dirty="0"/>
          </a:p>
        </p:txBody>
      </p:sp>
    </p:spTree>
    <p:extLst>
      <p:ext uri="{BB962C8B-B14F-4D97-AF65-F5344CB8AC3E}">
        <p14:creationId xmlns:p14="http://schemas.microsoft.com/office/powerpoint/2010/main" val="18961122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CD3BB-F2A2-4D8D-A470-B9D566BCE3CF}"/>
              </a:ext>
            </a:extLst>
          </p:cNvPr>
          <p:cNvSpPr>
            <a:spLocks noGrp="1"/>
          </p:cNvSpPr>
          <p:nvPr>
            <p:ph type="title"/>
          </p:nvPr>
        </p:nvSpPr>
        <p:spPr>
          <a:xfrm>
            <a:off x="457200" y="0"/>
            <a:ext cx="11276076" cy="1280160"/>
          </a:xfrm>
        </p:spPr>
        <p:txBody>
          <a:bodyPr anchor="ctr">
            <a:normAutofit/>
          </a:bodyPr>
          <a:lstStyle/>
          <a:p>
            <a:r>
              <a:rPr lang="en-US" dirty="0"/>
              <a:t>Review: Big Ideas</a:t>
            </a:r>
          </a:p>
        </p:txBody>
      </p:sp>
      <p:graphicFrame>
        <p:nvGraphicFramePr>
          <p:cNvPr id="12" name="Content Placeholder 9" descr="Graphic showing the big ideas from the presentation">
            <a:extLst>
              <a:ext uri="{FF2B5EF4-FFF2-40B4-BE49-F238E27FC236}">
                <a16:creationId xmlns:a16="http://schemas.microsoft.com/office/drawing/2014/main" id="{2CC35835-FBF5-47AD-8CB2-E258C653F033}"/>
              </a:ext>
            </a:extLst>
          </p:cNvPr>
          <p:cNvGraphicFramePr>
            <a:graphicFrameLocks noGrp="1"/>
          </p:cNvGraphicFramePr>
          <p:nvPr>
            <p:ph sz="quarter" idx="14"/>
            <p:extLst>
              <p:ext uri="{D42A27DB-BD31-4B8C-83A1-F6EECF244321}">
                <p14:modId xmlns:p14="http://schemas.microsoft.com/office/powerpoint/2010/main" val="3473808025"/>
              </p:ext>
            </p:extLst>
          </p:nvPr>
        </p:nvGraphicFramePr>
        <p:xfrm>
          <a:off x="457200" y="1371600"/>
          <a:ext cx="11274552" cy="434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782383C7-51D2-40E1-8294-7286A42FFCDF}"/>
              </a:ext>
            </a:extLst>
          </p:cNvPr>
          <p:cNvSpPr>
            <a:spLocks noGrp="1"/>
          </p:cNvSpPr>
          <p:nvPr>
            <p:ph type="sldNum" sz="quarter" idx="12"/>
          </p:nvPr>
        </p:nvSpPr>
        <p:spPr>
          <a:xfrm>
            <a:off x="11734800" y="6704112"/>
            <a:ext cx="157094" cy="153888"/>
          </a:xfrm>
        </p:spPr>
        <p:txBody>
          <a:bodyPr wrap="none" anchor="b">
            <a:normAutofit/>
          </a:bodyPr>
          <a:lstStyle/>
          <a:p>
            <a:pPr>
              <a:spcAft>
                <a:spcPts val="600"/>
              </a:spcAft>
            </a:pPr>
            <a:fld id="{99A20822-4A49-4D36-86E3-300BA48D3F00}" type="slidenum">
              <a:rPr lang="en-US" smtClean="0"/>
              <a:pPr>
                <a:spcAft>
                  <a:spcPts val="600"/>
                </a:spcAft>
              </a:pPr>
              <a:t>50</a:t>
            </a:fld>
            <a:endParaRPr lang="en-US" dirty="0"/>
          </a:p>
        </p:txBody>
      </p:sp>
    </p:spTree>
    <p:extLst>
      <p:ext uri="{BB962C8B-B14F-4D97-AF65-F5344CB8AC3E}">
        <p14:creationId xmlns:p14="http://schemas.microsoft.com/office/powerpoint/2010/main" val="23439182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45FF0-4C1C-1145-B5D3-7AAEB5C5285D}"/>
              </a:ext>
            </a:extLst>
          </p:cNvPr>
          <p:cNvSpPr>
            <a:spLocks noGrp="1"/>
          </p:cNvSpPr>
          <p:nvPr>
            <p:ph type="title"/>
          </p:nvPr>
        </p:nvSpPr>
        <p:spPr/>
        <p:txBody>
          <a:bodyPr/>
          <a:lstStyle/>
          <a:p>
            <a:r>
              <a:rPr lang="en-US" dirty="0"/>
              <a:t>Pause and Reflect</a:t>
            </a:r>
          </a:p>
        </p:txBody>
      </p:sp>
      <p:sp>
        <p:nvSpPr>
          <p:cNvPr id="7" name="Content Placeholder 6">
            <a:extLst>
              <a:ext uri="{FF2B5EF4-FFF2-40B4-BE49-F238E27FC236}">
                <a16:creationId xmlns:a16="http://schemas.microsoft.com/office/drawing/2014/main" id="{F131C1DA-229A-9444-B31E-874D5498777B}"/>
              </a:ext>
            </a:extLst>
          </p:cNvPr>
          <p:cNvSpPr>
            <a:spLocks noGrp="1"/>
          </p:cNvSpPr>
          <p:nvPr>
            <p:ph sz="quarter" idx="14"/>
          </p:nvPr>
        </p:nvSpPr>
        <p:spPr/>
        <p:txBody>
          <a:bodyPr anchor="ctr"/>
          <a:lstStyle/>
          <a:p>
            <a:pPr algn="ctr"/>
            <a:r>
              <a:rPr lang="en-US" dirty="0"/>
              <a:t>How will you apply the concepts related to the function of behavior you learned today?</a:t>
            </a:r>
          </a:p>
        </p:txBody>
      </p:sp>
      <p:pic>
        <p:nvPicPr>
          <p:cNvPr id="10" name="Content Placeholder 9" descr="Thought with solid fill">
            <a:extLst>
              <a:ext uri="{FF2B5EF4-FFF2-40B4-BE49-F238E27FC236}">
                <a16:creationId xmlns:a16="http://schemas.microsoft.com/office/drawing/2014/main" id="{817A5228-64A8-C040-B292-11947400B3BE}"/>
              </a:ext>
            </a:extLst>
          </p:cNvPr>
          <p:cNvPicPr>
            <a:picLocks noGrp="1" noChangeAspect="1"/>
          </p:cNvPicPr>
          <p:nvPr>
            <p:ph sz="quarter" idx="15"/>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492471" y="1539408"/>
            <a:ext cx="3852863" cy="3852863"/>
          </a:xfrm>
        </p:spPr>
      </p:pic>
      <p:sp>
        <p:nvSpPr>
          <p:cNvPr id="5" name="Slide Number Placeholder 4">
            <a:extLst>
              <a:ext uri="{FF2B5EF4-FFF2-40B4-BE49-F238E27FC236}">
                <a16:creationId xmlns:a16="http://schemas.microsoft.com/office/drawing/2014/main" id="{A50C7BE6-1852-8B45-95E6-B9F7F3778E48}"/>
              </a:ext>
            </a:extLst>
          </p:cNvPr>
          <p:cNvSpPr>
            <a:spLocks noGrp="1"/>
          </p:cNvSpPr>
          <p:nvPr>
            <p:ph type="sldNum" sz="quarter" idx="12"/>
          </p:nvPr>
        </p:nvSpPr>
        <p:spPr/>
        <p:txBody>
          <a:bodyPr/>
          <a:lstStyle/>
          <a:p>
            <a:fld id="{99A20822-4A49-4D36-86E3-300BA48D3F00}" type="slidenum">
              <a:rPr lang="en-US" smtClean="0"/>
              <a:t>51</a:t>
            </a:fld>
            <a:endParaRPr lang="en-US" dirty="0"/>
          </a:p>
        </p:txBody>
      </p:sp>
    </p:spTree>
    <p:extLst>
      <p:ext uri="{BB962C8B-B14F-4D97-AF65-F5344CB8AC3E}">
        <p14:creationId xmlns:p14="http://schemas.microsoft.com/office/powerpoint/2010/main" val="21510592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F62D702-6BA6-4FDA-9C8B-FEF10455A5FB}"/>
              </a:ext>
            </a:extLst>
          </p:cNvPr>
          <p:cNvSpPr>
            <a:spLocks noGrp="1"/>
          </p:cNvSpPr>
          <p:nvPr>
            <p:ph type="title"/>
          </p:nvPr>
        </p:nvSpPr>
        <p:spPr>
          <a:xfrm>
            <a:off x="4002258" y="1089661"/>
            <a:ext cx="7275342" cy="2650936"/>
          </a:xfrm>
        </p:spPr>
        <p:txBody>
          <a:bodyPr>
            <a:normAutofit/>
          </a:bodyPr>
          <a:lstStyle/>
          <a:p>
            <a:pPr algn="ctr"/>
            <a:r>
              <a:rPr lang="en-US" dirty="0"/>
              <a:t>Questions?</a:t>
            </a:r>
          </a:p>
        </p:txBody>
      </p:sp>
      <p:sp>
        <p:nvSpPr>
          <p:cNvPr id="5" name="Slide Number Placeholder 4">
            <a:extLst>
              <a:ext uri="{FF2B5EF4-FFF2-40B4-BE49-F238E27FC236}">
                <a16:creationId xmlns:a16="http://schemas.microsoft.com/office/drawing/2014/main" id="{9424DDE2-8650-4E28-A1D4-D50C4E087EDD}"/>
              </a:ext>
            </a:extLst>
          </p:cNvPr>
          <p:cNvSpPr>
            <a:spLocks noGrp="1"/>
          </p:cNvSpPr>
          <p:nvPr>
            <p:ph type="sldNum" sz="quarter" idx="15"/>
          </p:nvPr>
        </p:nvSpPr>
        <p:spPr>
          <a:xfrm>
            <a:off x="11734800" y="6704112"/>
            <a:ext cx="157094" cy="153888"/>
          </a:xfrm>
        </p:spPr>
        <p:txBody>
          <a:bodyPr/>
          <a:lstStyle/>
          <a:p>
            <a:fld id="{99A20822-4A49-4D36-86E3-300BA48D3F00}" type="slidenum">
              <a:rPr lang="en-US" smtClean="0"/>
              <a:pPr/>
              <a:t>52</a:t>
            </a:fld>
            <a:endParaRPr lang="en-US" dirty="0"/>
          </a:p>
        </p:txBody>
      </p:sp>
    </p:spTree>
    <p:extLst>
      <p:ext uri="{BB962C8B-B14F-4D97-AF65-F5344CB8AC3E}">
        <p14:creationId xmlns:p14="http://schemas.microsoft.com/office/powerpoint/2010/main" val="38767642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E910F-5186-6847-9EFF-D072B0D190E2}"/>
              </a:ext>
            </a:extLst>
          </p:cNvPr>
          <p:cNvSpPr>
            <a:spLocks noGrp="1"/>
          </p:cNvSpPr>
          <p:nvPr>
            <p:ph type="title"/>
          </p:nvPr>
        </p:nvSpPr>
        <p:spPr/>
        <p:txBody>
          <a:bodyPr/>
          <a:lstStyle/>
          <a:p>
            <a:r>
              <a:rPr lang="en-US" dirty="0"/>
              <a:t>Related Resources</a:t>
            </a:r>
          </a:p>
        </p:txBody>
      </p:sp>
      <p:sp>
        <p:nvSpPr>
          <p:cNvPr id="3" name="Content Placeholder 2">
            <a:extLst>
              <a:ext uri="{FF2B5EF4-FFF2-40B4-BE49-F238E27FC236}">
                <a16:creationId xmlns:a16="http://schemas.microsoft.com/office/drawing/2014/main" id="{3A9E24A6-5A30-4D0F-A797-335FDFD16545}"/>
              </a:ext>
            </a:extLst>
          </p:cNvPr>
          <p:cNvSpPr>
            <a:spLocks noGrp="1"/>
          </p:cNvSpPr>
          <p:nvPr>
            <p:ph sz="half" idx="1"/>
          </p:nvPr>
        </p:nvSpPr>
        <p:spPr>
          <a:xfrm>
            <a:off x="6163056" y="1227230"/>
            <a:ext cx="5568696" cy="4343400"/>
          </a:xfrm>
        </p:spPr>
        <p:txBody>
          <a:bodyPr>
            <a:normAutofit/>
          </a:bodyPr>
          <a:lstStyle/>
          <a:p>
            <a:pPr marL="0" indent="0">
              <a:buNone/>
            </a:pPr>
            <a:r>
              <a:rPr lang="en-US" b="1" dirty="0"/>
              <a:t>Conducting an FBA</a:t>
            </a:r>
          </a:p>
          <a:p>
            <a:pPr lvl="1"/>
            <a:r>
              <a:rPr lang="en-US" dirty="0">
                <a:hlinkClick r:id="rId3"/>
              </a:rPr>
              <a:t>Center on PBIS FBA Guide</a:t>
            </a:r>
            <a:endParaRPr lang="en-US" dirty="0"/>
          </a:p>
          <a:p>
            <a:pPr lvl="1"/>
            <a:r>
              <a:rPr lang="en-US" dirty="0">
                <a:hlinkClick r:id="rId4"/>
              </a:rPr>
              <a:t>IRIS Center Module on FBA</a:t>
            </a:r>
            <a:endParaRPr lang="en-US" dirty="0"/>
          </a:p>
          <a:p>
            <a:pPr lvl="1"/>
            <a:r>
              <a:rPr lang="en-US" dirty="0">
                <a:hlinkClick r:id="rId5"/>
              </a:rPr>
              <a:t>NCII Using an ABC Report Form with an FBA </a:t>
            </a:r>
            <a:endParaRPr lang="en-US" dirty="0"/>
          </a:p>
          <a:p>
            <a:pPr lvl="1"/>
            <a:r>
              <a:rPr lang="en-US" dirty="0">
                <a:hlinkClick r:id="rId6"/>
              </a:rPr>
              <a:t>NCII ABC Checklist</a:t>
            </a:r>
            <a:endParaRPr lang="en-US" dirty="0"/>
          </a:p>
          <a:p>
            <a:pPr marL="457200" indent="-457200"/>
            <a:endParaRPr lang="en-US" dirty="0"/>
          </a:p>
          <a:p>
            <a:pPr marL="777240" lvl="1" indent="-457200">
              <a:buFont typeface="Arial" panose="020B0604020202020204" pitchFamily="34" charset="0"/>
              <a:buChar char="•"/>
            </a:pPr>
            <a:endParaRPr lang="en-US" dirty="0"/>
          </a:p>
          <a:p>
            <a:endParaRPr lang="en-US" dirty="0"/>
          </a:p>
        </p:txBody>
      </p:sp>
      <p:sp>
        <p:nvSpPr>
          <p:cNvPr id="5" name="Slide Number Placeholder 4">
            <a:extLst>
              <a:ext uri="{FF2B5EF4-FFF2-40B4-BE49-F238E27FC236}">
                <a16:creationId xmlns:a16="http://schemas.microsoft.com/office/drawing/2014/main" id="{3806216F-40DA-4D66-B882-8709FA751C51}"/>
              </a:ext>
            </a:extLst>
          </p:cNvPr>
          <p:cNvSpPr>
            <a:spLocks noGrp="1"/>
          </p:cNvSpPr>
          <p:nvPr>
            <p:ph type="sldNum" sz="quarter" idx="12"/>
          </p:nvPr>
        </p:nvSpPr>
        <p:spPr/>
        <p:txBody>
          <a:bodyPr/>
          <a:lstStyle/>
          <a:p>
            <a:fld id="{99A20822-4A49-4D36-86E3-300BA48D3F00}" type="slidenum">
              <a:rPr lang="en-US" smtClean="0"/>
              <a:pPr/>
              <a:t>53</a:t>
            </a:fld>
            <a:endParaRPr lang="en-US" dirty="0"/>
          </a:p>
        </p:txBody>
      </p:sp>
      <p:sp>
        <p:nvSpPr>
          <p:cNvPr id="8" name="Content Placeholder 7">
            <a:extLst>
              <a:ext uri="{FF2B5EF4-FFF2-40B4-BE49-F238E27FC236}">
                <a16:creationId xmlns:a16="http://schemas.microsoft.com/office/drawing/2014/main" id="{E0917D86-CB02-D245-B98A-9D3CF70C1E33}"/>
              </a:ext>
            </a:extLst>
          </p:cNvPr>
          <p:cNvSpPr>
            <a:spLocks noGrp="1"/>
          </p:cNvSpPr>
          <p:nvPr>
            <p:ph sz="half" idx="2"/>
          </p:nvPr>
        </p:nvSpPr>
        <p:spPr>
          <a:xfrm>
            <a:off x="926006" y="1257300"/>
            <a:ext cx="5568696" cy="4343400"/>
          </a:xfrm>
        </p:spPr>
        <p:txBody>
          <a:bodyPr/>
          <a:lstStyle/>
          <a:p>
            <a:pPr marL="0" indent="0">
              <a:buNone/>
            </a:pPr>
            <a:r>
              <a:rPr lang="en-US" b="1" dirty="0"/>
              <a:t>Behavior Basics</a:t>
            </a:r>
          </a:p>
          <a:p>
            <a:r>
              <a:rPr lang="en-US" dirty="0">
                <a:hlinkClick r:id="rId7"/>
              </a:rPr>
              <a:t>NCII Behavior Basics: Understanding Principles of Behavior</a:t>
            </a:r>
            <a:endParaRPr lang="en-US" dirty="0">
              <a:hlinkClick r:id="rId8"/>
            </a:endParaRPr>
          </a:p>
          <a:p>
            <a:r>
              <a:rPr lang="en-US" dirty="0">
                <a:hlinkClick r:id="rId8"/>
              </a:rPr>
              <a:t>NCII Defining, Measuring, and Monitoring Behavior</a:t>
            </a:r>
            <a:endParaRPr lang="en-US" dirty="0"/>
          </a:p>
          <a:p>
            <a:endParaRPr lang="en-US" dirty="0"/>
          </a:p>
        </p:txBody>
      </p:sp>
    </p:spTree>
    <p:extLst>
      <p:ext uri="{BB962C8B-B14F-4D97-AF65-F5344CB8AC3E}">
        <p14:creationId xmlns:p14="http://schemas.microsoft.com/office/powerpoint/2010/main" val="7369945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DB660-67E6-4745-BFB7-DEF022085A58}"/>
              </a:ext>
            </a:extLst>
          </p:cNvPr>
          <p:cNvSpPr>
            <a:spLocks noGrp="1"/>
          </p:cNvSpPr>
          <p:nvPr>
            <p:ph type="title"/>
          </p:nvPr>
        </p:nvSpPr>
        <p:spPr/>
        <p:txBody>
          <a:bodyPr/>
          <a:lstStyle/>
          <a:p>
            <a:r>
              <a:rPr lang="en-US" dirty="0"/>
              <a:t>NCII Disclaimer</a:t>
            </a:r>
          </a:p>
        </p:txBody>
      </p:sp>
      <p:sp>
        <p:nvSpPr>
          <p:cNvPr id="4" name="Content Placeholder 3">
            <a:extLst>
              <a:ext uri="{FF2B5EF4-FFF2-40B4-BE49-F238E27FC236}">
                <a16:creationId xmlns:a16="http://schemas.microsoft.com/office/drawing/2014/main" id="{93DF720A-42CD-4D6C-9829-3C8E0BDF3060}"/>
              </a:ext>
            </a:extLst>
          </p:cNvPr>
          <p:cNvSpPr>
            <a:spLocks noGrp="1"/>
          </p:cNvSpPr>
          <p:nvPr>
            <p:ph sz="quarter" idx="14"/>
          </p:nvPr>
        </p:nvSpPr>
        <p:spPr/>
        <p:txBody>
          <a:bodyPr/>
          <a:lstStyle/>
          <a:p>
            <a:r>
              <a:rPr lang="en-US" dirty="0"/>
              <a:t>This presentation was produced under the U.S. Department of Education, Office of Special Education Programs, Award No. H326Q160001. Celia Rosenquist serves as the project officer. The views expressed herein do not necessarily represent the positions or policies of the U.S. Department of Education. No official endorsement by the U.S. Department of Education of any product, commodity, service, or enterprise mentioned in this module is intended or should be inferred.</a:t>
            </a:r>
          </a:p>
        </p:txBody>
      </p:sp>
      <p:sp>
        <p:nvSpPr>
          <p:cNvPr id="3" name="Slide Number Placeholder 2">
            <a:extLst>
              <a:ext uri="{FF2B5EF4-FFF2-40B4-BE49-F238E27FC236}">
                <a16:creationId xmlns:a16="http://schemas.microsoft.com/office/drawing/2014/main" id="{7B3DB965-7A83-4BCB-A5A0-49043992CA2A}"/>
              </a:ext>
            </a:extLst>
          </p:cNvPr>
          <p:cNvSpPr>
            <a:spLocks noGrp="1"/>
          </p:cNvSpPr>
          <p:nvPr>
            <p:ph type="sldNum" sz="quarter" idx="12"/>
          </p:nvPr>
        </p:nvSpPr>
        <p:spPr/>
        <p:txBody>
          <a:bodyPr/>
          <a:lstStyle/>
          <a:p>
            <a:fld id="{99A20822-4A49-4D36-86E3-300BA48D3F00}" type="slidenum">
              <a:rPr lang="en-US" smtClean="0"/>
              <a:t>54</a:t>
            </a:fld>
            <a:endParaRPr lang="en-US" dirty="0"/>
          </a:p>
        </p:txBody>
      </p:sp>
    </p:spTree>
    <p:extLst>
      <p:ext uri="{BB962C8B-B14F-4D97-AF65-F5344CB8AC3E}">
        <p14:creationId xmlns:p14="http://schemas.microsoft.com/office/powerpoint/2010/main" val="20284472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PRESENTER’S NAME</a:t>
            </a:r>
          </a:p>
        </p:txBody>
      </p:sp>
      <p:sp>
        <p:nvSpPr>
          <p:cNvPr id="3" name="Slide Number Placeholder 2">
            <a:extLst>
              <a:ext uri="{FF2B5EF4-FFF2-40B4-BE49-F238E27FC236}">
                <a16:creationId xmlns:a16="http://schemas.microsoft.com/office/drawing/2014/main" id="{E1185627-691A-43AA-ACBE-0EAB5F0CA725}"/>
              </a:ext>
            </a:extLst>
          </p:cNvPr>
          <p:cNvSpPr>
            <a:spLocks noGrp="1"/>
          </p:cNvSpPr>
          <p:nvPr>
            <p:ph type="sldNum" sz="quarter" idx="17"/>
          </p:nvPr>
        </p:nvSpPr>
        <p:spPr/>
        <p:txBody>
          <a:bodyPr/>
          <a:lstStyle/>
          <a:p>
            <a:fld id="{99A20822-4A49-4D36-86E3-300BA48D3F00}" type="slidenum">
              <a:rPr lang="en-US" smtClean="0"/>
              <a:pPr/>
              <a:t>55</a:t>
            </a:fld>
            <a:endParaRPr lang="en-US" dirty="0"/>
          </a:p>
        </p:txBody>
      </p:sp>
    </p:spTree>
    <p:extLst>
      <p:ext uri="{BB962C8B-B14F-4D97-AF65-F5344CB8AC3E}">
        <p14:creationId xmlns:p14="http://schemas.microsoft.com/office/powerpoint/2010/main" val="3853746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45FF0-4C1C-1145-B5D3-7AAEB5C5285D}"/>
              </a:ext>
            </a:extLst>
          </p:cNvPr>
          <p:cNvSpPr>
            <a:spLocks noGrp="1"/>
          </p:cNvSpPr>
          <p:nvPr>
            <p:ph type="title"/>
          </p:nvPr>
        </p:nvSpPr>
        <p:spPr/>
        <p:txBody>
          <a:bodyPr/>
          <a:lstStyle/>
          <a:p>
            <a:r>
              <a:rPr lang="en-US" dirty="0"/>
              <a:t>Pause and Reflect</a:t>
            </a:r>
          </a:p>
        </p:txBody>
      </p:sp>
      <p:sp>
        <p:nvSpPr>
          <p:cNvPr id="7" name="Content Placeholder 6">
            <a:extLst>
              <a:ext uri="{FF2B5EF4-FFF2-40B4-BE49-F238E27FC236}">
                <a16:creationId xmlns:a16="http://schemas.microsoft.com/office/drawing/2014/main" id="{F131C1DA-229A-9444-B31E-874D5498777B}"/>
              </a:ext>
            </a:extLst>
          </p:cNvPr>
          <p:cNvSpPr>
            <a:spLocks noGrp="1"/>
          </p:cNvSpPr>
          <p:nvPr>
            <p:ph sz="quarter" idx="14"/>
          </p:nvPr>
        </p:nvSpPr>
        <p:spPr/>
        <p:txBody>
          <a:bodyPr anchor="ctr"/>
          <a:lstStyle/>
          <a:p>
            <a:pPr algn="ctr"/>
            <a:r>
              <a:rPr lang="en-US" dirty="0"/>
              <a:t>Take a moment to reflect on the scenario presented in the previous slide. In what ways can you relate to Mr. Robinson? What would you do in his situation?</a:t>
            </a:r>
          </a:p>
        </p:txBody>
      </p:sp>
      <p:pic>
        <p:nvPicPr>
          <p:cNvPr id="10" name="Content Placeholder 9" descr="Thought with solid fill">
            <a:extLst>
              <a:ext uri="{FF2B5EF4-FFF2-40B4-BE49-F238E27FC236}">
                <a16:creationId xmlns:a16="http://schemas.microsoft.com/office/drawing/2014/main" id="{817A5228-64A8-C040-B292-11947400B3BE}"/>
              </a:ext>
            </a:extLst>
          </p:cNvPr>
          <p:cNvPicPr>
            <a:picLocks noGrp="1" noChangeAspect="1"/>
          </p:cNvPicPr>
          <p:nvPr>
            <p:ph sz="quarter" idx="15"/>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492471" y="1539408"/>
            <a:ext cx="3852863" cy="3852863"/>
          </a:xfrm>
        </p:spPr>
      </p:pic>
      <p:sp>
        <p:nvSpPr>
          <p:cNvPr id="5" name="Slide Number Placeholder 4">
            <a:extLst>
              <a:ext uri="{FF2B5EF4-FFF2-40B4-BE49-F238E27FC236}">
                <a16:creationId xmlns:a16="http://schemas.microsoft.com/office/drawing/2014/main" id="{A50C7BE6-1852-8B45-95E6-B9F7F3778E48}"/>
              </a:ext>
            </a:extLst>
          </p:cNvPr>
          <p:cNvSpPr>
            <a:spLocks noGrp="1"/>
          </p:cNvSpPr>
          <p:nvPr>
            <p:ph type="sldNum" sz="quarter" idx="12"/>
          </p:nvPr>
        </p:nvSpPr>
        <p:spPr/>
        <p:txBody>
          <a:bodyPr/>
          <a:lstStyle/>
          <a:p>
            <a:fld id="{99A20822-4A49-4D36-86E3-300BA48D3F00}" type="slidenum">
              <a:rPr lang="en-US" smtClean="0"/>
              <a:t>6</a:t>
            </a:fld>
            <a:endParaRPr lang="en-US" dirty="0"/>
          </a:p>
        </p:txBody>
      </p:sp>
    </p:spTree>
    <p:extLst>
      <p:ext uri="{BB962C8B-B14F-4D97-AF65-F5344CB8AC3E}">
        <p14:creationId xmlns:p14="http://schemas.microsoft.com/office/powerpoint/2010/main" val="12652395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3990C-CE71-F64C-B28F-9494B8778471}"/>
              </a:ext>
            </a:extLst>
          </p:cNvPr>
          <p:cNvSpPr>
            <a:spLocks noGrp="1"/>
          </p:cNvSpPr>
          <p:nvPr>
            <p:ph type="title"/>
          </p:nvPr>
        </p:nvSpPr>
        <p:spPr/>
        <p:txBody>
          <a:bodyPr/>
          <a:lstStyle/>
          <a:p>
            <a:r>
              <a:rPr lang="en-US" dirty="0"/>
              <a:t>Jasmine’s Perspective</a:t>
            </a:r>
          </a:p>
        </p:txBody>
      </p:sp>
      <p:sp>
        <p:nvSpPr>
          <p:cNvPr id="5" name="Content Placeholder 4">
            <a:extLst>
              <a:ext uri="{FF2B5EF4-FFF2-40B4-BE49-F238E27FC236}">
                <a16:creationId xmlns:a16="http://schemas.microsoft.com/office/drawing/2014/main" id="{B34BFAF0-51B9-6A4A-879D-AB8151D10399}"/>
              </a:ext>
            </a:extLst>
          </p:cNvPr>
          <p:cNvSpPr>
            <a:spLocks noGrp="1"/>
          </p:cNvSpPr>
          <p:nvPr>
            <p:ph sz="quarter" idx="14"/>
          </p:nvPr>
        </p:nvSpPr>
        <p:spPr/>
        <p:txBody>
          <a:bodyPr>
            <a:normAutofit/>
          </a:bodyPr>
          <a:lstStyle/>
          <a:p>
            <a:r>
              <a:rPr lang="en-US" dirty="0"/>
              <a:t>Jasmine is in Mr. Robinson’s sixth-period reading intervention group. Jasmine often feels like Mr. Robinson only pays attention to the students who get the answers right. Jasmine is struggling with reading and has not been getting many answers correct lately. However, Mr. Robinson </a:t>
            </a:r>
            <a:r>
              <a:rPr lang="en-US" i="1" dirty="0"/>
              <a:t>does</a:t>
            </a:r>
            <a:r>
              <a:rPr lang="en-US" dirty="0"/>
              <a:t> pay attention to her when she talks to her friends or when she calls out. Sometimes he even speaks with her in the hallway! Jasmine wants to be a good student and she knows she shouldn’t be calling out, but how else can she get Mr. </a:t>
            </a:r>
            <a:r>
              <a:rPr lang="en-US"/>
              <a:t>Robinson to pay attention to her?</a:t>
            </a:r>
          </a:p>
        </p:txBody>
      </p:sp>
      <p:sp>
        <p:nvSpPr>
          <p:cNvPr id="3" name="Slide Number Placeholder 2">
            <a:extLst>
              <a:ext uri="{FF2B5EF4-FFF2-40B4-BE49-F238E27FC236}">
                <a16:creationId xmlns:a16="http://schemas.microsoft.com/office/drawing/2014/main" id="{868E2EF3-4AEB-D14F-B03A-7BC01AB7373E}"/>
              </a:ext>
            </a:extLst>
          </p:cNvPr>
          <p:cNvSpPr>
            <a:spLocks noGrp="1"/>
          </p:cNvSpPr>
          <p:nvPr>
            <p:ph type="sldNum" sz="quarter" idx="12"/>
          </p:nvPr>
        </p:nvSpPr>
        <p:spPr/>
        <p:txBody>
          <a:bodyPr/>
          <a:lstStyle/>
          <a:p>
            <a:fld id="{99A20822-4A49-4D36-86E3-300BA48D3F00}" type="slidenum">
              <a:rPr lang="en-US" smtClean="0"/>
              <a:pPr/>
              <a:t>7</a:t>
            </a:fld>
            <a:endParaRPr lang="en-US" dirty="0"/>
          </a:p>
        </p:txBody>
      </p:sp>
    </p:spTree>
    <p:extLst>
      <p:ext uri="{BB962C8B-B14F-4D97-AF65-F5344CB8AC3E}">
        <p14:creationId xmlns:p14="http://schemas.microsoft.com/office/powerpoint/2010/main" val="2383995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45FF0-4C1C-1145-B5D3-7AAEB5C5285D}"/>
              </a:ext>
            </a:extLst>
          </p:cNvPr>
          <p:cNvSpPr>
            <a:spLocks noGrp="1"/>
          </p:cNvSpPr>
          <p:nvPr>
            <p:ph type="title"/>
          </p:nvPr>
        </p:nvSpPr>
        <p:spPr/>
        <p:txBody>
          <a:bodyPr/>
          <a:lstStyle/>
          <a:p>
            <a:r>
              <a:rPr lang="en-US" dirty="0"/>
              <a:t>Pause and Reflect</a:t>
            </a:r>
          </a:p>
        </p:txBody>
      </p:sp>
      <p:sp>
        <p:nvSpPr>
          <p:cNvPr id="7" name="Content Placeholder 6">
            <a:extLst>
              <a:ext uri="{FF2B5EF4-FFF2-40B4-BE49-F238E27FC236}">
                <a16:creationId xmlns:a16="http://schemas.microsoft.com/office/drawing/2014/main" id="{F131C1DA-229A-9444-B31E-874D5498777B}"/>
              </a:ext>
            </a:extLst>
          </p:cNvPr>
          <p:cNvSpPr>
            <a:spLocks noGrp="1"/>
          </p:cNvSpPr>
          <p:nvPr>
            <p:ph sz="quarter" idx="14"/>
          </p:nvPr>
        </p:nvSpPr>
        <p:spPr/>
        <p:txBody>
          <a:bodyPr anchor="ctr">
            <a:normAutofit/>
          </a:bodyPr>
          <a:lstStyle/>
          <a:p>
            <a:pPr algn="ctr"/>
            <a:r>
              <a:rPr lang="en-US" dirty="0"/>
              <a:t>Take a moment to reflect on the scenario presented in the previous slide. In what ways are Mr. Robinson’s and Jasmine’s perspectives of the same situation </a:t>
            </a:r>
            <a:r>
              <a:rPr lang="en-US" i="1" dirty="0"/>
              <a:t>different</a:t>
            </a:r>
            <a:r>
              <a:rPr lang="en-US" dirty="0"/>
              <a:t>? How could these differences impact Mr. Robinson’s approach?</a:t>
            </a:r>
          </a:p>
        </p:txBody>
      </p:sp>
      <p:pic>
        <p:nvPicPr>
          <p:cNvPr id="10" name="Content Placeholder 9" descr="Thought with solid fill">
            <a:extLst>
              <a:ext uri="{FF2B5EF4-FFF2-40B4-BE49-F238E27FC236}">
                <a16:creationId xmlns:a16="http://schemas.microsoft.com/office/drawing/2014/main" id="{817A5228-64A8-C040-B292-11947400B3BE}"/>
              </a:ext>
            </a:extLst>
          </p:cNvPr>
          <p:cNvPicPr>
            <a:picLocks noGrp="1" noChangeAspect="1"/>
          </p:cNvPicPr>
          <p:nvPr>
            <p:ph sz="quarter" idx="15"/>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492471" y="1539408"/>
            <a:ext cx="3852863" cy="3852863"/>
          </a:xfrm>
        </p:spPr>
      </p:pic>
      <p:sp>
        <p:nvSpPr>
          <p:cNvPr id="5" name="Slide Number Placeholder 4">
            <a:extLst>
              <a:ext uri="{FF2B5EF4-FFF2-40B4-BE49-F238E27FC236}">
                <a16:creationId xmlns:a16="http://schemas.microsoft.com/office/drawing/2014/main" id="{A50C7BE6-1852-8B45-95E6-B9F7F3778E48}"/>
              </a:ext>
            </a:extLst>
          </p:cNvPr>
          <p:cNvSpPr>
            <a:spLocks noGrp="1"/>
          </p:cNvSpPr>
          <p:nvPr>
            <p:ph type="sldNum" sz="quarter" idx="12"/>
          </p:nvPr>
        </p:nvSpPr>
        <p:spPr/>
        <p:txBody>
          <a:bodyPr/>
          <a:lstStyle/>
          <a:p>
            <a:fld id="{99A20822-4A49-4D36-86E3-300BA48D3F00}" type="slidenum">
              <a:rPr lang="en-US" smtClean="0"/>
              <a:t>8</a:t>
            </a:fld>
            <a:endParaRPr lang="en-US" dirty="0"/>
          </a:p>
        </p:txBody>
      </p:sp>
    </p:spTree>
    <p:extLst>
      <p:ext uri="{BB962C8B-B14F-4D97-AF65-F5344CB8AC3E}">
        <p14:creationId xmlns:p14="http://schemas.microsoft.com/office/powerpoint/2010/main" val="19496214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BFD4A-6074-DD49-9CC3-97B63684DA6E}"/>
              </a:ext>
            </a:extLst>
          </p:cNvPr>
          <p:cNvSpPr>
            <a:spLocks noGrp="1"/>
          </p:cNvSpPr>
          <p:nvPr>
            <p:ph type="title"/>
          </p:nvPr>
        </p:nvSpPr>
        <p:spPr/>
        <p:txBody>
          <a:bodyPr/>
          <a:lstStyle/>
          <a:p>
            <a:r>
              <a:rPr lang="en-US" dirty="0"/>
              <a:t>Understanding the Function of Behavior</a:t>
            </a:r>
          </a:p>
        </p:txBody>
      </p:sp>
      <p:sp>
        <p:nvSpPr>
          <p:cNvPr id="5" name="Content Placeholder 4">
            <a:extLst>
              <a:ext uri="{FF2B5EF4-FFF2-40B4-BE49-F238E27FC236}">
                <a16:creationId xmlns:a16="http://schemas.microsoft.com/office/drawing/2014/main" id="{D44F4FA3-08FB-8D4E-9774-6716332F6533}"/>
              </a:ext>
            </a:extLst>
          </p:cNvPr>
          <p:cNvSpPr>
            <a:spLocks noGrp="1"/>
          </p:cNvSpPr>
          <p:nvPr>
            <p:ph sz="quarter" idx="15"/>
          </p:nvPr>
        </p:nvSpPr>
        <p:spPr/>
        <p:txBody>
          <a:bodyPr/>
          <a:lstStyle/>
          <a:p>
            <a:pPr marL="0" indent="0">
              <a:buNone/>
            </a:pPr>
            <a:r>
              <a:rPr lang="en-US" dirty="0"/>
              <a:t>Understanding the function of behavior is important to:</a:t>
            </a:r>
          </a:p>
          <a:p>
            <a:r>
              <a:rPr lang="en-US" dirty="0"/>
              <a:t>ensure teachers do not inadvertently reinforce problem behavior; </a:t>
            </a:r>
          </a:p>
          <a:p>
            <a:r>
              <a:rPr lang="en-US" dirty="0"/>
              <a:t>help identify, teach, and reinforce socially and contextually appropriate replacement behaviors; and</a:t>
            </a:r>
          </a:p>
          <a:p>
            <a:r>
              <a:rPr lang="en-US" dirty="0"/>
              <a:t>guide individualization of behavior support. </a:t>
            </a:r>
          </a:p>
        </p:txBody>
      </p:sp>
      <p:sp>
        <p:nvSpPr>
          <p:cNvPr id="3" name="Slide Number Placeholder 2">
            <a:extLst>
              <a:ext uri="{FF2B5EF4-FFF2-40B4-BE49-F238E27FC236}">
                <a16:creationId xmlns:a16="http://schemas.microsoft.com/office/drawing/2014/main" id="{7C605235-F268-AE49-AD10-178B1A4B1F08}"/>
              </a:ext>
            </a:extLst>
          </p:cNvPr>
          <p:cNvSpPr>
            <a:spLocks noGrp="1"/>
          </p:cNvSpPr>
          <p:nvPr>
            <p:ph type="sldNum" sz="quarter" idx="14"/>
          </p:nvPr>
        </p:nvSpPr>
        <p:spPr/>
        <p:txBody>
          <a:bodyPr/>
          <a:lstStyle/>
          <a:p>
            <a:fld id="{99A20822-4A49-4D36-86E3-300BA48D3F00}" type="slidenum">
              <a:rPr lang="en-US" smtClean="0"/>
              <a:pPr/>
              <a:t>9</a:t>
            </a:fld>
            <a:endParaRPr lang="en-US" dirty="0"/>
          </a:p>
        </p:txBody>
      </p:sp>
    </p:spTree>
    <p:extLst>
      <p:ext uri="{BB962C8B-B14F-4D97-AF65-F5344CB8AC3E}">
        <p14:creationId xmlns:p14="http://schemas.microsoft.com/office/powerpoint/2010/main" val="3051282875"/>
      </p:ext>
    </p:extLst>
  </p:cSld>
  <p:clrMapOvr>
    <a:masterClrMapping/>
  </p:clrMapOvr>
</p:sld>
</file>

<file path=ppt/theme/theme1.xml><?xml version="1.0" encoding="utf-8"?>
<a:theme xmlns:a="http://schemas.openxmlformats.org/drawingml/2006/main" name="2018 NCII PPT">
  <a:themeElements>
    <a:clrScheme name="NCII-2018">
      <a:dk1>
        <a:srgbClr val="262626"/>
      </a:dk1>
      <a:lt1>
        <a:sysClr val="window" lastClr="FFFFFF"/>
      </a:lt1>
      <a:dk2>
        <a:srgbClr val="000000"/>
      </a:dk2>
      <a:lt2>
        <a:srgbClr val="F9EDEA"/>
      </a:lt2>
      <a:accent1>
        <a:srgbClr val="C25131"/>
      </a:accent1>
      <a:accent2>
        <a:srgbClr val="447939"/>
      </a:accent2>
      <a:accent3>
        <a:srgbClr val="2C517C"/>
      </a:accent3>
      <a:accent4>
        <a:srgbClr val="10719C"/>
      </a:accent4>
      <a:accent5>
        <a:srgbClr val="912B2A"/>
      </a:accent5>
      <a:accent6>
        <a:srgbClr val="672E6B"/>
      </a:accent6>
      <a:hlink>
        <a:srgbClr val="0000FF"/>
      </a:hlink>
      <a:folHlink>
        <a:srgbClr val="800080"/>
      </a:folHlink>
    </a:clrScheme>
    <a:fontScheme name="AIR 2015 PPT">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w="9525">
          <a:solidFill>
            <a:schemeClr val="tx2"/>
          </a:solidFill>
        </a:ln>
      </a:spPr>
      <a:bodyPr rtlCol="0" anchor="ctr"/>
      <a:lstStyle>
        <a:defPPr algn="ctr">
          <a:defRPr sz="14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Webinar Series" id="{744B747A-1019-1B42-8E8F-4EB24097EE8E}" vid="{04C18A59-AAFC-B34A-9CF8-FFAE5C33CFF3}"/>
    </a:ext>
  </a:extLst>
</a:theme>
</file>

<file path=ppt/theme/theme2.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112139E1EF274498315B607AAE092CB" ma:contentTypeVersion="13" ma:contentTypeDescription="Create a new document." ma:contentTypeScope="" ma:versionID="fe948a2eae702629f60f1bae52730eb7">
  <xsd:schema xmlns:xsd="http://www.w3.org/2001/XMLSchema" xmlns:xs="http://www.w3.org/2001/XMLSchema" xmlns:p="http://schemas.microsoft.com/office/2006/metadata/properties" xmlns:ns2="e9838e78-2003-45dd-a139-8bdd6e1bd9ee" xmlns:ns3="8ae977ce-df49-466f-b938-60852d55f231" targetNamespace="http://schemas.microsoft.com/office/2006/metadata/properties" ma:root="true" ma:fieldsID="bf673546f4354dc592cedf8b8ca47940" ns2:_="" ns3:_="">
    <xsd:import namespace="e9838e78-2003-45dd-a139-8bdd6e1bd9ee"/>
    <xsd:import namespace="8ae977ce-df49-466f-b938-60852d55f23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AutoKeyPoints" minOccurs="0"/>
                <xsd:element ref="ns2:MediaServiceKeyPoints" minOccurs="0"/>
                <xsd:element ref="ns3:SharedWithUsers" minOccurs="0"/>
                <xsd:element ref="ns3:SharedWithDetail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838e78-2003-45dd-a139-8bdd6e1bd9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ae977ce-df49-466f-b938-60852d55f231"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1EAC94F-0CB7-47E2-B1CC-A0F105248E94}">
  <ds:schemaRefs>
    <ds:schemaRef ds:uri="http://schemas.microsoft.com/office/2006/documentManagement/types"/>
    <ds:schemaRef ds:uri="http://purl.org/dc/terms/"/>
    <ds:schemaRef ds:uri="http://schemas.microsoft.com/office/2006/metadata/properties"/>
    <ds:schemaRef ds:uri="8ae977ce-df49-466f-b938-60852d55f231"/>
    <ds:schemaRef ds:uri="e9838e78-2003-45dd-a139-8bdd6e1bd9ee"/>
    <ds:schemaRef ds:uri="http://purl.org/dc/elements/1.1/"/>
    <ds:schemaRef ds:uri="http://www.w3.org/XML/1998/namespace"/>
    <ds:schemaRef ds:uri="http://schemas.openxmlformats.org/package/2006/metadata/core-properties"/>
    <ds:schemaRef ds:uri="http://purl.org/dc/dcmitype/"/>
    <ds:schemaRef ds:uri="http://schemas.microsoft.com/office/infopath/2007/PartnerControls"/>
  </ds:schemaRefs>
</ds:datastoreItem>
</file>

<file path=customXml/itemProps2.xml><?xml version="1.0" encoding="utf-8"?>
<ds:datastoreItem xmlns:ds="http://schemas.openxmlformats.org/officeDocument/2006/customXml" ds:itemID="{D7E54A8B-4ACF-4815-9B5C-01010A0FC488}">
  <ds:schemaRefs>
    <ds:schemaRef ds:uri="8ae977ce-df49-466f-b938-60852d55f231"/>
    <ds:schemaRef ds:uri="e9838e78-2003-45dd-a139-8bdd6e1bd9e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63C77B6-D79C-4692-AE58-9EB660BFA00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2018 NCII PPT</Template>
  <TotalTime>2646</TotalTime>
  <Words>6307</Words>
  <Application>Microsoft Office PowerPoint</Application>
  <PresentationFormat>Widescreen</PresentationFormat>
  <Paragraphs>597</Paragraphs>
  <Slides>55</Slides>
  <Notes>55</Notes>
  <HiddenSlides>0</HiddenSlides>
  <MMClips>0</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2018 NCII PPT</vt:lpstr>
      <vt:lpstr>Focusing on the Function of Behavior Within the Context of DBI</vt:lpstr>
      <vt:lpstr>Today’s Agenda </vt:lpstr>
      <vt:lpstr>Learner Outcomes</vt:lpstr>
      <vt:lpstr>Setting the Scene</vt:lpstr>
      <vt:lpstr>Mr. Robinson’s Perspective</vt:lpstr>
      <vt:lpstr>Pause and Reflect</vt:lpstr>
      <vt:lpstr>Jasmine’s Perspective</vt:lpstr>
      <vt:lpstr>Pause and Reflect</vt:lpstr>
      <vt:lpstr>Understanding the Function of Behavior</vt:lpstr>
      <vt:lpstr>Review of Behavioral Principles</vt:lpstr>
      <vt:lpstr>Turn and Talk: Behavior</vt:lpstr>
      <vt:lpstr>Behavior Is Learned</vt:lpstr>
      <vt:lpstr>Behavior Communicates a Need</vt:lpstr>
      <vt:lpstr>Review: Three-Term Contingency</vt:lpstr>
      <vt:lpstr>Antecedents in the Three-Term Contingency</vt:lpstr>
      <vt:lpstr>Behavior in the Three-Term Contingency</vt:lpstr>
      <vt:lpstr>How can we define behavior?</vt:lpstr>
      <vt:lpstr>Consequences in the Three-Term Contingency</vt:lpstr>
      <vt:lpstr>Types of Consequences</vt:lpstr>
      <vt:lpstr>Positive and Negative Reinforcement</vt:lpstr>
      <vt:lpstr>Turn and Talk: Which is the best example of reinforcement?</vt:lpstr>
      <vt:lpstr>Positive and Negative Punishment</vt:lpstr>
      <vt:lpstr>Turn and Talk: Which is the best example of punishment?</vt:lpstr>
      <vt:lpstr>Reminder: Reinforcement and Punishment</vt:lpstr>
      <vt:lpstr>Why Does This Matter?</vt:lpstr>
      <vt:lpstr>Function of Behavior</vt:lpstr>
      <vt:lpstr>What is the function of behavior?</vt:lpstr>
      <vt:lpstr>Example of Functions</vt:lpstr>
      <vt:lpstr>Common Functions of Behavior</vt:lpstr>
      <vt:lpstr>Function and the Three-Term Contingency </vt:lpstr>
      <vt:lpstr>Example of Function</vt:lpstr>
      <vt:lpstr>What is a possible function of Joanie’s behavior?</vt:lpstr>
      <vt:lpstr>What is a possible function of Joanie’s behavior?</vt:lpstr>
      <vt:lpstr>Another Example of Function</vt:lpstr>
      <vt:lpstr>What is a possible function of Xiamora’s behavior?</vt:lpstr>
      <vt:lpstr>What is a possible function of Xiamora’s behavior?</vt:lpstr>
      <vt:lpstr>Problem Behaviors and Some Usual Suspects for Functional Antecedents and Consequences</vt:lpstr>
      <vt:lpstr>Activity 1: Function of Behavior</vt:lpstr>
      <vt:lpstr>Activity 1: Time to Share</vt:lpstr>
      <vt:lpstr>Why determine a behavior’s function?</vt:lpstr>
      <vt:lpstr>Diagnostic Behavioral Data and Data-Based Individualization (DBI) </vt:lpstr>
      <vt:lpstr>Function and Diagnostic Behavioral Data</vt:lpstr>
      <vt:lpstr>Function and DBI</vt:lpstr>
      <vt:lpstr>Diagnostic Behavioral Data </vt:lpstr>
      <vt:lpstr>FBAs</vt:lpstr>
      <vt:lpstr>Function-Based Interventions</vt:lpstr>
      <vt:lpstr>Turn and Talk: Considering Function</vt:lpstr>
      <vt:lpstr>When can we consider function as part of diagnostic behavior assessment?</vt:lpstr>
      <vt:lpstr>Review</vt:lpstr>
      <vt:lpstr>Review: Big Ideas</vt:lpstr>
      <vt:lpstr>Pause and Reflect</vt:lpstr>
      <vt:lpstr>Questions?</vt:lpstr>
      <vt:lpstr>Related Resources</vt:lpstr>
      <vt:lpstr>NCII Disclaimer</vt:lpstr>
      <vt:lpstr>PRESENTER’S NAME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Functional Behavior Assessment</dc:title>
  <dc:subject>Specify the subject of the presentation</dc:subject>
  <dc:creator>Majeika, Caitlyn</dc:creator>
  <cp:keywords/>
  <cp:lastModifiedBy>Majeika, Caitlyn</cp:lastModifiedBy>
  <cp:revision>43</cp:revision>
  <cp:lastPrinted>2017-10-19T00:36:21Z</cp:lastPrinted>
  <dcterms:created xsi:type="dcterms:W3CDTF">2021-08-03T15:18:24Z</dcterms:created>
  <dcterms:modified xsi:type="dcterms:W3CDTF">2022-04-28T13:56:31Z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8b327038-9672-44f6-b820-c0a9711a584d</vt:lpwstr>
  </property>
  <property fmtid="{D5CDD505-2E9C-101B-9397-08002B2CF9AE}" pid="3" name="ContentTypeId">
    <vt:lpwstr>0x0101003112139E1EF274498315B607AAE092CB</vt:lpwstr>
  </property>
  <property fmtid="{D5CDD505-2E9C-101B-9397-08002B2CF9AE}" pid="4" name="TaxKeyword">
    <vt:lpwstr/>
  </property>
</Properties>
</file>