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1" r:id="rId4"/>
    <p:sldMasterId id="2147483674" r:id="rId5"/>
    <p:sldMasterId id="2147484042" r:id="rId6"/>
    <p:sldMasterId id="2147484319" r:id="rId7"/>
    <p:sldMasterId id="2147484332" r:id="rId8"/>
    <p:sldMasterId id="2147484349" r:id="rId9"/>
  </p:sldMasterIdLst>
  <p:notesMasterIdLst>
    <p:notesMasterId r:id="rId57"/>
  </p:notesMasterIdLst>
  <p:handoutMasterIdLst>
    <p:handoutMasterId r:id="rId58"/>
  </p:handoutMasterIdLst>
  <p:sldIdLst>
    <p:sldId id="1810" r:id="rId10"/>
    <p:sldId id="1811" r:id="rId11"/>
    <p:sldId id="1812" r:id="rId12"/>
    <p:sldId id="1813" r:id="rId13"/>
    <p:sldId id="1938" r:id="rId14"/>
    <p:sldId id="1937" r:id="rId15"/>
    <p:sldId id="1939" r:id="rId16"/>
    <p:sldId id="1941" r:id="rId17"/>
    <p:sldId id="1920" r:id="rId18"/>
    <p:sldId id="1906" r:id="rId19"/>
    <p:sldId id="520" r:id="rId20"/>
    <p:sldId id="1942" r:id="rId21"/>
    <p:sldId id="1921" r:id="rId22"/>
    <p:sldId id="287" r:id="rId23"/>
    <p:sldId id="301" r:id="rId24"/>
    <p:sldId id="1913" r:id="rId25"/>
    <p:sldId id="299" r:id="rId26"/>
    <p:sldId id="1914" r:id="rId27"/>
    <p:sldId id="1915" r:id="rId28"/>
    <p:sldId id="1916" r:id="rId29"/>
    <p:sldId id="1917" r:id="rId30"/>
    <p:sldId id="1918" r:id="rId31"/>
    <p:sldId id="1919" r:id="rId32"/>
    <p:sldId id="1945" r:id="rId33"/>
    <p:sldId id="1922" r:id="rId34"/>
    <p:sldId id="1924" r:id="rId35"/>
    <p:sldId id="1925" r:id="rId36"/>
    <p:sldId id="1926" r:id="rId37"/>
    <p:sldId id="1927" r:id="rId38"/>
    <p:sldId id="1928" r:id="rId39"/>
    <p:sldId id="1912" r:id="rId40"/>
    <p:sldId id="1929" r:id="rId41"/>
    <p:sldId id="1908" r:id="rId42"/>
    <p:sldId id="1930" r:id="rId43"/>
    <p:sldId id="1931" r:id="rId44"/>
    <p:sldId id="1943" r:id="rId45"/>
    <p:sldId id="1932" r:id="rId46"/>
    <p:sldId id="1944" r:id="rId47"/>
    <p:sldId id="1933" r:id="rId48"/>
    <p:sldId id="1934" r:id="rId49"/>
    <p:sldId id="1935" r:id="rId50"/>
    <p:sldId id="1936" r:id="rId51"/>
    <p:sldId id="1845" r:id="rId52"/>
    <p:sldId id="1910" r:id="rId53"/>
    <p:sldId id="1946" r:id="rId54"/>
    <p:sldId id="1923" r:id="rId55"/>
    <p:sldId id="505" r:id="rId56"/>
  </p:sldIdLst>
  <p:sldSz cx="12192000" cy="6858000"/>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Tessie" initials="BT" lastIdx="2" clrIdx="0"/>
  <p:cmAuthor id="2" name="Rebecca Zumeta Edmonds" initials="RZE" lastIdx="28" clrIdx="1"/>
  <p:cmAuthor id="3" name="Jackson, Stephanie" initials="JS" lastIdx="5" clrIdx="2"/>
  <p:cmAuthor id="4" name="Pentimonti, Jill" initials="PJ" lastIdx="3" clrIdx="3"/>
  <p:cmAuthor id="5" name="Casasanto-Ferro, Julia" initials="JCF" lastIdx="12" clrIdx="4"/>
  <p:cmAuthor id="6" name="Sarah Arden" initials="SVA [3]" lastIdx="1" clrIdx="5"/>
  <p:cmAuthor id="7" name="Sarah Arden" initials="SVA [9]" lastIdx="1" clrIdx="6"/>
  <p:cmAuthor id="8" name="Chan, Gail" initials="CG" lastIdx="7" clrIdx="7"/>
  <p:cmAuthor id="9" name="Sarah Arden" initials="SVA [7]" lastIdx="1" clrIdx="8"/>
  <p:cmAuthor id="10" name="Sarah Arden" initials="SVA [10]" lastIdx="1" clrIdx="9"/>
  <p:cmAuthor id="11" name="Sarah Arden" initials="SVA" lastIdx="2" clrIdx="10"/>
  <p:cmAuthor id="12" name="Laura Berry Kuchle" initials="LBK" lastIdx="4" clrIdx="11"/>
  <p:cmAuthor id="13" name="Peterson, Amy" initials="PA" lastIdx="1" clrIdx="12">
    <p:extLst>
      <p:ext uri="{19B8F6BF-5375-455C-9EA6-DF929625EA0E}">
        <p15:presenceInfo xmlns:p15="http://schemas.microsoft.com/office/powerpoint/2012/main" userId="S-1-5-21-1472932569-214068005-926709054-42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B813"/>
    <a:srgbClr val="FF8B25"/>
    <a:srgbClr val="2E4488"/>
    <a:srgbClr val="FFC425"/>
    <a:srgbClr val="008080"/>
    <a:srgbClr val="E1E1E1"/>
    <a:srgbClr val="4E612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0" autoAdjust="0"/>
    <p:restoredTop sz="94660"/>
  </p:normalViewPr>
  <p:slideViewPr>
    <p:cSldViewPr snapToGrid="0">
      <p:cViewPr varScale="1">
        <p:scale>
          <a:sx n="58" d="100"/>
          <a:sy n="58" d="100"/>
        </p:scale>
        <p:origin x="636" y="32"/>
      </p:cViewPr>
      <p:guideLst>
        <p:guide orient="horz"/>
        <p:guide/>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2" Type="http://schemas.openxmlformats.org/officeDocument/2006/relationships/hyperlink" Target="https://ceedar.education.ufl.edu/innovation-configurations/" TargetMode="External"/><Relationship Id="rId1" Type="http://schemas.openxmlformats.org/officeDocument/2006/relationships/hyperlink" Target="https://intensiveintervention.org/implementation-support/course-content"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2" Type="http://schemas.openxmlformats.org/officeDocument/2006/relationships/hyperlink" Target="https://ceedar.education.ufl.edu/innovation-configurations/" TargetMode="External"/><Relationship Id="rId1" Type="http://schemas.openxmlformats.org/officeDocument/2006/relationships/hyperlink" Target="https://intensiveintervention.org/implementation-support/course-content"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03F67-B78F-438A-9DE2-ACF4E6D3D32C}" type="doc">
      <dgm:prSet loTypeId="urn:microsoft.com/office/officeart/2005/8/layout/equation1" loCatId="process" qsTypeId="urn:microsoft.com/office/officeart/2005/8/quickstyle/simple1" qsCatId="simple" csTypeId="urn:microsoft.com/office/officeart/2005/8/colors/colorful4" csCatId="colorful" phldr="1"/>
      <dgm:spPr/>
    </dgm:pt>
    <dgm:pt modelId="{A753DB6B-9964-44C6-A4A8-014B5A987497}">
      <dgm:prSet phldrT="[Text]"/>
      <dgm:spPr/>
      <dgm:t>
        <a:bodyPr/>
        <a:lstStyle/>
        <a:p>
          <a:r>
            <a:rPr lang="en-US" dirty="0"/>
            <a:t>Course content grounded in evidence-based practices</a:t>
          </a:r>
        </a:p>
      </dgm:t>
    </dgm:pt>
    <dgm:pt modelId="{C0CEE8B8-3AE1-4C02-8C2A-7D30A23562B7}" type="parTrans" cxnId="{4DFB7879-7CFD-4604-B64B-FD69FCA2A757}">
      <dgm:prSet/>
      <dgm:spPr/>
      <dgm:t>
        <a:bodyPr/>
        <a:lstStyle/>
        <a:p>
          <a:endParaRPr lang="en-US"/>
        </a:p>
      </dgm:t>
    </dgm:pt>
    <dgm:pt modelId="{4C8AFD55-BAD4-46BD-A9C7-B123A9A9E9EE}" type="sibTrans" cxnId="{4DFB7879-7CFD-4604-B64B-FD69FCA2A757}">
      <dgm:prSet/>
      <dgm:spPr/>
      <dgm:t>
        <a:bodyPr/>
        <a:lstStyle/>
        <a:p>
          <a:endParaRPr lang="en-US"/>
        </a:p>
      </dgm:t>
    </dgm:pt>
    <dgm:pt modelId="{9CC11B99-3879-44A0-ABE4-C199CB6D696E}">
      <dgm:prSet phldrT="[Text]"/>
      <dgm:spPr/>
      <dgm:t>
        <a:bodyPr/>
        <a:lstStyle/>
        <a:p>
          <a:r>
            <a:rPr lang="en-US"/>
            <a:t>Opportunities to practice teaching and receive feedback</a:t>
          </a:r>
        </a:p>
      </dgm:t>
    </dgm:pt>
    <dgm:pt modelId="{BB97D57D-540D-4BA2-92AD-AD88EABE9195}" type="parTrans" cxnId="{952D2663-BB6F-4703-86E7-D41D1596F2B6}">
      <dgm:prSet/>
      <dgm:spPr/>
      <dgm:t>
        <a:bodyPr/>
        <a:lstStyle/>
        <a:p>
          <a:endParaRPr lang="en-US"/>
        </a:p>
      </dgm:t>
    </dgm:pt>
    <dgm:pt modelId="{B8C85574-39E4-4AB2-AFC7-980B5072BBBD}" type="sibTrans" cxnId="{952D2663-BB6F-4703-86E7-D41D1596F2B6}">
      <dgm:prSet/>
      <dgm:spPr/>
      <dgm:t>
        <a:bodyPr/>
        <a:lstStyle/>
        <a:p>
          <a:endParaRPr lang="en-US"/>
        </a:p>
      </dgm:t>
    </dgm:pt>
    <dgm:pt modelId="{3DC204C5-213D-4AA7-9C6F-0AA530BF6859}">
      <dgm:prSet phldrT="[Text]"/>
      <dgm:spPr/>
      <dgm:t>
        <a:bodyPr/>
        <a:lstStyle/>
        <a:p>
          <a:r>
            <a:rPr lang="en-US"/>
            <a:t>Effective preparation</a:t>
          </a:r>
        </a:p>
      </dgm:t>
    </dgm:pt>
    <dgm:pt modelId="{5622E80D-54FA-4238-A679-44C03A9D014E}" type="parTrans" cxnId="{02883524-023F-4B1E-AE18-2CD193BE06DE}">
      <dgm:prSet/>
      <dgm:spPr/>
      <dgm:t>
        <a:bodyPr/>
        <a:lstStyle/>
        <a:p>
          <a:endParaRPr lang="en-US"/>
        </a:p>
      </dgm:t>
    </dgm:pt>
    <dgm:pt modelId="{D7AD68C1-AF3F-470C-B696-901AE4B4E141}" type="sibTrans" cxnId="{02883524-023F-4B1E-AE18-2CD193BE06DE}">
      <dgm:prSet/>
      <dgm:spPr/>
      <dgm:t>
        <a:bodyPr/>
        <a:lstStyle/>
        <a:p>
          <a:endParaRPr lang="en-US"/>
        </a:p>
      </dgm:t>
    </dgm:pt>
    <dgm:pt modelId="{6847D18D-3756-4DB4-BCBF-58A74C3F003A}" type="pres">
      <dgm:prSet presAssocID="{E1B03F67-B78F-438A-9DE2-ACF4E6D3D32C}" presName="linearFlow" presStyleCnt="0">
        <dgm:presLayoutVars>
          <dgm:dir/>
          <dgm:resizeHandles val="exact"/>
        </dgm:presLayoutVars>
      </dgm:prSet>
      <dgm:spPr/>
    </dgm:pt>
    <dgm:pt modelId="{7DC7403E-7C3B-48BC-8A31-0C16D1343771}" type="pres">
      <dgm:prSet presAssocID="{A753DB6B-9964-44C6-A4A8-014B5A987497}" presName="node" presStyleLbl="node1" presStyleIdx="0" presStyleCnt="3">
        <dgm:presLayoutVars>
          <dgm:bulletEnabled val="1"/>
        </dgm:presLayoutVars>
      </dgm:prSet>
      <dgm:spPr/>
    </dgm:pt>
    <dgm:pt modelId="{17899BEA-2354-46A1-9995-A17DFE09A4DA}" type="pres">
      <dgm:prSet presAssocID="{4C8AFD55-BAD4-46BD-A9C7-B123A9A9E9EE}" presName="spacerL" presStyleCnt="0"/>
      <dgm:spPr/>
    </dgm:pt>
    <dgm:pt modelId="{3AA4C7ED-B3C2-4D4E-BB4D-C5FCB6162449}" type="pres">
      <dgm:prSet presAssocID="{4C8AFD55-BAD4-46BD-A9C7-B123A9A9E9EE}" presName="sibTrans" presStyleLbl="sibTrans2D1" presStyleIdx="0" presStyleCnt="2"/>
      <dgm:spPr/>
    </dgm:pt>
    <dgm:pt modelId="{FBA6E74F-55D0-41E3-921D-3AD688209D07}" type="pres">
      <dgm:prSet presAssocID="{4C8AFD55-BAD4-46BD-A9C7-B123A9A9E9EE}" presName="spacerR" presStyleCnt="0"/>
      <dgm:spPr/>
    </dgm:pt>
    <dgm:pt modelId="{FA26AD05-EFF1-4230-8233-BC11D682A157}" type="pres">
      <dgm:prSet presAssocID="{9CC11B99-3879-44A0-ABE4-C199CB6D696E}" presName="node" presStyleLbl="node1" presStyleIdx="1" presStyleCnt="3">
        <dgm:presLayoutVars>
          <dgm:bulletEnabled val="1"/>
        </dgm:presLayoutVars>
      </dgm:prSet>
      <dgm:spPr/>
    </dgm:pt>
    <dgm:pt modelId="{5C7DC3E9-F1EC-4C0D-8664-9C735670E1A5}" type="pres">
      <dgm:prSet presAssocID="{B8C85574-39E4-4AB2-AFC7-980B5072BBBD}" presName="spacerL" presStyleCnt="0"/>
      <dgm:spPr/>
    </dgm:pt>
    <dgm:pt modelId="{1A711D01-2F68-42B5-865B-C927A08E610A}" type="pres">
      <dgm:prSet presAssocID="{B8C85574-39E4-4AB2-AFC7-980B5072BBBD}" presName="sibTrans" presStyleLbl="sibTrans2D1" presStyleIdx="1" presStyleCnt="2"/>
      <dgm:spPr/>
    </dgm:pt>
    <dgm:pt modelId="{9FAD8837-8E7F-4864-A5E7-93C7716C7BC5}" type="pres">
      <dgm:prSet presAssocID="{B8C85574-39E4-4AB2-AFC7-980B5072BBBD}" presName="spacerR" presStyleCnt="0"/>
      <dgm:spPr/>
    </dgm:pt>
    <dgm:pt modelId="{AA1A0E8C-80DB-4FE4-9CFD-6359CC0457D4}" type="pres">
      <dgm:prSet presAssocID="{3DC204C5-213D-4AA7-9C6F-0AA530BF6859}" presName="node" presStyleLbl="node1" presStyleIdx="2" presStyleCnt="3">
        <dgm:presLayoutVars>
          <dgm:bulletEnabled val="1"/>
        </dgm:presLayoutVars>
      </dgm:prSet>
      <dgm:spPr/>
    </dgm:pt>
  </dgm:ptLst>
  <dgm:cxnLst>
    <dgm:cxn modelId="{02883524-023F-4B1E-AE18-2CD193BE06DE}" srcId="{E1B03F67-B78F-438A-9DE2-ACF4E6D3D32C}" destId="{3DC204C5-213D-4AA7-9C6F-0AA530BF6859}" srcOrd="2" destOrd="0" parTransId="{5622E80D-54FA-4238-A679-44C03A9D014E}" sibTransId="{D7AD68C1-AF3F-470C-B696-901AE4B4E141}"/>
    <dgm:cxn modelId="{952D2663-BB6F-4703-86E7-D41D1596F2B6}" srcId="{E1B03F67-B78F-438A-9DE2-ACF4E6D3D32C}" destId="{9CC11B99-3879-44A0-ABE4-C199CB6D696E}" srcOrd="1" destOrd="0" parTransId="{BB97D57D-540D-4BA2-92AD-AD88EABE9195}" sibTransId="{B8C85574-39E4-4AB2-AFC7-980B5072BBBD}"/>
    <dgm:cxn modelId="{4DFB7879-7CFD-4604-B64B-FD69FCA2A757}" srcId="{E1B03F67-B78F-438A-9DE2-ACF4E6D3D32C}" destId="{A753DB6B-9964-44C6-A4A8-014B5A987497}" srcOrd="0" destOrd="0" parTransId="{C0CEE8B8-3AE1-4C02-8C2A-7D30A23562B7}" sibTransId="{4C8AFD55-BAD4-46BD-A9C7-B123A9A9E9EE}"/>
    <dgm:cxn modelId="{25F9E292-F8B7-44A1-B199-12029445BEC1}" type="presOf" srcId="{A753DB6B-9964-44C6-A4A8-014B5A987497}" destId="{7DC7403E-7C3B-48BC-8A31-0C16D1343771}" srcOrd="0" destOrd="0" presId="urn:microsoft.com/office/officeart/2005/8/layout/equation1"/>
    <dgm:cxn modelId="{4950899C-4A35-4B51-95A3-FA10E3CCBD47}" type="presOf" srcId="{9CC11B99-3879-44A0-ABE4-C199CB6D696E}" destId="{FA26AD05-EFF1-4230-8233-BC11D682A157}" srcOrd="0" destOrd="0" presId="urn:microsoft.com/office/officeart/2005/8/layout/equation1"/>
    <dgm:cxn modelId="{2A065BCA-4E5C-4A75-B8A7-31F75E88F9A6}" type="presOf" srcId="{E1B03F67-B78F-438A-9DE2-ACF4E6D3D32C}" destId="{6847D18D-3756-4DB4-BCBF-58A74C3F003A}" srcOrd="0" destOrd="0" presId="urn:microsoft.com/office/officeart/2005/8/layout/equation1"/>
    <dgm:cxn modelId="{E7316CD6-7CC0-4E45-851C-E1D46E5BD5F2}" type="presOf" srcId="{B8C85574-39E4-4AB2-AFC7-980B5072BBBD}" destId="{1A711D01-2F68-42B5-865B-C927A08E610A}" srcOrd="0" destOrd="0" presId="urn:microsoft.com/office/officeart/2005/8/layout/equation1"/>
    <dgm:cxn modelId="{08E93DFD-C905-4096-8156-2BFF91A89CF0}" type="presOf" srcId="{3DC204C5-213D-4AA7-9C6F-0AA530BF6859}" destId="{AA1A0E8C-80DB-4FE4-9CFD-6359CC0457D4}" srcOrd="0" destOrd="0" presId="urn:microsoft.com/office/officeart/2005/8/layout/equation1"/>
    <dgm:cxn modelId="{85835AFD-C29B-4B04-8C17-37FFC9CC8140}" type="presOf" srcId="{4C8AFD55-BAD4-46BD-A9C7-B123A9A9E9EE}" destId="{3AA4C7ED-B3C2-4D4E-BB4D-C5FCB6162449}" srcOrd="0" destOrd="0" presId="urn:microsoft.com/office/officeart/2005/8/layout/equation1"/>
    <dgm:cxn modelId="{53858E93-E71F-4B38-9258-9DAA187D6CC1}" type="presParOf" srcId="{6847D18D-3756-4DB4-BCBF-58A74C3F003A}" destId="{7DC7403E-7C3B-48BC-8A31-0C16D1343771}" srcOrd="0" destOrd="0" presId="urn:microsoft.com/office/officeart/2005/8/layout/equation1"/>
    <dgm:cxn modelId="{F606D2ED-7EFD-4934-9859-39E891747C78}" type="presParOf" srcId="{6847D18D-3756-4DB4-BCBF-58A74C3F003A}" destId="{17899BEA-2354-46A1-9995-A17DFE09A4DA}" srcOrd="1" destOrd="0" presId="urn:microsoft.com/office/officeart/2005/8/layout/equation1"/>
    <dgm:cxn modelId="{BC3A507B-DD2C-4D5C-B759-BA91339FB911}" type="presParOf" srcId="{6847D18D-3756-4DB4-BCBF-58A74C3F003A}" destId="{3AA4C7ED-B3C2-4D4E-BB4D-C5FCB6162449}" srcOrd="2" destOrd="0" presId="urn:microsoft.com/office/officeart/2005/8/layout/equation1"/>
    <dgm:cxn modelId="{9114C179-8269-483F-B77C-38C60C1591B4}" type="presParOf" srcId="{6847D18D-3756-4DB4-BCBF-58A74C3F003A}" destId="{FBA6E74F-55D0-41E3-921D-3AD688209D07}" srcOrd="3" destOrd="0" presId="urn:microsoft.com/office/officeart/2005/8/layout/equation1"/>
    <dgm:cxn modelId="{772040F7-C5DE-4B87-A8B4-323636F99799}" type="presParOf" srcId="{6847D18D-3756-4DB4-BCBF-58A74C3F003A}" destId="{FA26AD05-EFF1-4230-8233-BC11D682A157}" srcOrd="4" destOrd="0" presId="urn:microsoft.com/office/officeart/2005/8/layout/equation1"/>
    <dgm:cxn modelId="{33CA7CA9-A9BE-4BB8-A314-739C6A8C941B}" type="presParOf" srcId="{6847D18D-3756-4DB4-BCBF-58A74C3F003A}" destId="{5C7DC3E9-F1EC-4C0D-8664-9C735670E1A5}" srcOrd="5" destOrd="0" presId="urn:microsoft.com/office/officeart/2005/8/layout/equation1"/>
    <dgm:cxn modelId="{8953D050-7325-4272-94CF-38E316D299E2}" type="presParOf" srcId="{6847D18D-3756-4DB4-BCBF-58A74C3F003A}" destId="{1A711D01-2F68-42B5-865B-C927A08E610A}" srcOrd="6" destOrd="0" presId="urn:microsoft.com/office/officeart/2005/8/layout/equation1"/>
    <dgm:cxn modelId="{85379EFA-85E1-4E8C-84E2-CED421006B91}" type="presParOf" srcId="{6847D18D-3756-4DB4-BCBF-58A74C3F003A}" destId="{9FAD8837-8E7F-4864-A5E7-93C7716C7BC5}" srcOrd="7" destOrd="0" presId="urn:microsoft.com/office/officeart/2005/8/layout/equation1"/>
    <dgm:cxn modelId="{E582ED5E-5056-409B-8165-4B9C100E6D2E}" type="presParOf" srcId="{6847D18D-3756-4DB4-BCBF-58A74C3F003A}" destId="{AA1A0E8C-80DB-4FE4-9CFD-6359CC0457D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4F159D-70C7-49A4-BA28-CE265C7451C6}" type="doc">
      <dgm:prSet loTypeId="urn:microsoft.com/office/officeart/2005/8/layout/pyramid2" loCatId="list" qsTypeId="urn:microsoft.com/office/officeart/2005/8/quickstyle/simple1" qsCatId="simple" csTypeId="urn:microsoft.com/office/officeart/2005/8/colors/accent1_2" csCatId="accent1" phldr="1"/>
      <dgm:spPr/>
    </dgm:pt>
    <dgm:pt modelId="{1AEA90C3-7C50-4DE5-A272-A0EDD8103774}">
      <dgm:prSet phldrT="[Text]"/>
      <dgm:spPr/>
      <dgm:t>
        <a:bodyPr/>
        <a:lstStyle/>
        <a:p>
          <a:r>
            <a:rPr lang="en-US" dirty="0"/>
            <a:t>X, X</a:t>
          </a:r>
        </a:p>
      </dgm:t>
    </dgm:pt>
    <dgm:pt modelId="{763F92CC-1B86-4FD3-A5A0-C47F84CFE720}" type="parTrans" cxnId="{6A925D40-AEB6-4D97-8BE6-96CE8F1AABDF}">
      <dgm:prSet/>
      <dgm:spPr/>
      <dgm:t>
        <a:bodyPr/>
        <a:lstStyle/>
        <a:p>
          <a:endParaRPr lang="en-US"/>
        </a:p>
      </dgm:t>
    </dgm:pt>
    <dgm:pt modelId="{77816FBB-B4FC-4D99-8E83-CAD24933E764}" type="sibTrans" cxnId="{6A925D40-AEB6-4D97-8BE6-96CE8F1AABDF}">
      <dgm:prSet/>
      <dgm:spPr/>
      <dgm:t>
        <a:bodyPr/>
        <a:lstStyle/>
        <a:p>
          <a:endParaRPr lang="en-US"/>
        </a:p>
      </dgm:t>
    </dgm:pt>
    <dgm:pt modelId="{6113F58D-DB00-414C-BC06-64C42F3EE088}">
      <dgm:prSet phldrT="[Text]"/>
      <dgm:spPr/>
      <dgm:t>
        <a:bodyPr/>
        <a:lstStyle/>
        <a:p>
          <a:r>
            <a:rPr lang="en-US" dirty="0"/>
            <a:t>X</a:t>
          </a:r>
        </a:p>
      </dgm:t>
    </dgm:pt>
    <dgm:pt modelId="{2ADACF3D-CEF4-42D6-ABBA-62137589B72A}" type="parTrans" cxnId="{4D512053-E003-4D40-9079-D9EB8B9641D9}">
      <dgm:prSet/>
      <dgm:spPr/>
      <dgm:t>
        <a:bodyPr/>
        <a:lstStyle/>
        <a:p>
          <a:endParaRPr lang="en-US"/>
        </a:p>
      </dgm:t>
    </dgm:pt>
    <dgm:pt modelId="{8B56C990-7057-4571-AB03-BE2ECB66E191}" type="sibTrans" cxnId="{4D512053-E003-4D40-9079-D9EB8B9641D9}">
      <dgm:prSet/>
      <dgm:spPr/>
      <dgm:t>
        <a:bodyPr/>
        <a:lstStyle/>
        <a:p>
          <a:endParaRPr lang="en-US"/>
        </a:p>
      </dgm:t>
    </dgm:pt>
    <dgm:pt modelId="{EB3387E3-1EB5-4D4E-AC6F-F2F5D0D15323}">
      <dgm:prSet phldrT="[Text]"/>
      <dgm:spPr/>
      <dgm:t>
        <a:bodyPr/>
        <a:lstStyle/>
        <a:p>
          <a:r>
            <a:rPr lang="en-US" dirty="0"/>
            <a:t>X,X,X</a:t>
          </a:r>
        </a:p>
      </dgm:t>
    </dgm:pt>
    <dgm:pt modelId="{E5BFFB40-AF11-47BC-9EFF-233217D427F0}" type="parTrans" cxnId="{2CB5BD28-B867-48F1-A594-957D4D250C0B}">
      <dgm:prSet/>
      <dgm:spPr/>
      <dgm:t>
        <a:bodyPr/>
        <a:lstStyle/>
        <a:p>
          <a:endParaRPr lang="en-US"/>
        </a:p>
      </dgm:t>
    </dgm:pt>
    <dgm:pt modelId="{8CB54E02-FA3F-451D-8246-6C3BD7BCEB7E}" type="sibTrans" cxnId="{2CB5BD28-B867-48F1-A594-957D4D250C0B}">
      <dgm:prSet/>
      <dgm:spPr/>
      <dgm:t>
        <a:bodyPr/>
        <a:lstStyle/>
        <a:p>
          <a:endParaRPr lang="en-US"/>
        </a:p>
      </dgm:t>
    </dgm:pt>
    <dgm:pt modelId="{E48A64FA-0E7A-4520-B66C-B75CA1DA745C}" type="pres">
      <dgm:prSet presAssocID="{774F159D-70C7-49A4-BA28-CE265C7451C6}" presName="compositeShape" presStyleCnt="0">
        <dgm:presLayoutVars>
          <dgm:dir/>
          <dgm:resizeHandles/>
        </dgm:presLayoutVars>
      </dgm:prSet>
      <dgm:spPr/>
    </dgm:pt>
    <dgm:pt modelId="{F182084B-557E-4A90-B119-A7B7DF439191}" type="pres">
      <dgm:prSet presAssocID="{774F159D-70C7-49A4-BA28-CE265C7451C6}" presName="pyramid" presStyleLbl="node1" presStyleIdx="0" presStyleCnt="1"/>
      <dgm:spPr/>
    </dgm:pt>
    <dgm:pt modelId="{9D88B876-3256-4806-B006-E88F4BDF4435}" type="pres">
      <dgm:prSet presAssocID="{774F159D-70C7-49A4-BA28-CE265C7451C6}" presName="theList" presStyleCnt="0"/>
      <dgm:spPr/>
    </dgm:pt>
    <dgm:pt modelId="{DFBA4C65-0404-4445-8AEC-C6F07315F8DC}" type="pres">
      <dgm:prSet presAssocID="{1AEA90C3-7C50-4DE5-A272-A0EDD8103774}" presName="aNode" presStyleLbl="fgAcc1" presStyleIdx="0" presStyleCnt="3">
        <dgm:presLayoutVars>
          <dgm:bulletEnabled val="1"/>
        </dgm:presLayoutVars>
      </dgm:prSet>
      <dgm:spPr/>
    </dgm:pt>
    <dgm:pt modelId="{4DA1AB0B-15B9-4EED-8A4F-6815FAEFD750}" type="pres">
      <dgm:prSet presAssocID="{1AEA90C3-7C50-4DE5-A272-A0EDD8103774}" presName="aSpace" presStyleCnt="0"/>
      <dgm:spPr/>
    </dgm:pt>
    <dgm:pt modelId="{05BA67A4-3BFB-4A11-920C-F3E94CEAD8DD}" type="pres">
      <dgm:prSet presAssocID="{6113F58D-DB00-414C-BC06-64C42F3EE088}" presName="aNode" presStyleLbl="fgAcc1" presStyleIdx="1" presStyleCnt="3">
        <dgm:presLayoutVars>
          <dgm:bulletEnabled val="1"/>
        </dgm:presLayoutVars>
      </dgm:prSet>
      <dgm:spPr/>
    </dgm:pt>
    <dgm:pt modelId="{90FF811C-A641-4255-80C1-C26902C63F6C}" type="pres">
      <dgm:prSet presAssocID="{6113F58D-DB00-414C-BC06-64C42F3EE088}" presName="aSpace" presStyleCnt="0"/>
      <dgm:spPr/>
    </dgm:pt>
    <dgm:pt modelId="{DC5F7A50-06DF-431B-BE06-5BFF6285D9F8}" type="pres">
      <dgm:prSet presAssocID="{EB3387E3-1EB5-4D4E-AC6F-F2F5D0D15323}" presName="aNode" presStyleLbl="fgAcc1" presStyleIdx="2" presStyleCnt="3" custLinFactNeighborX="399" custLinFactNeighborY="12903">
        <dgm:presLayoutVars>
          <dgm:bulletEnabled val="1"/>
        </dgm:presLayoutVars>
      </dgm:prSet>
      <dgm:spPr/>
    </dgm:pt>
    <dgm:pt modelId="{5600388F-1320-4EAB-B56E-1DF291DAD2E9}" type="pres">
      <dgm:prSet presAssocID="{EB3387E3-1EB5-4D4E-AC6F-F2F5D0D15323}" presName="aSpace" presStyleCnt="0"/>
      <dgm:spPr/>
    </dgm:pt>
  </dgm:ptLst>
  <dgm:cxnLst>
    <dgm:cxn modelId="{2CB5BD28-B867-48F1-A594-957D4D250C0B}" srcId="{774F159D-70C7-49A4-BA28-CE265C7451C6}" destId="{EB3387E3-1EB5-4D4E-AC6F-F2F5D0D15323}" srcOrd="2" destOrd="0" parTransId="{E5BFFB40-AF11-47BC-9EFF-233217D427F0}" sibTransId="{8CB54E02-FA3F-451D-8246-6C3BD7BCEB7E}"/>
    <dgm:cxn modelId="{6A925D40-AEB6-4D97-8BE6-96CE8F1AABDF}" srcId="{774F159D-70C7-49A4-BA28-CE265C7451C6}" destId="{1AEA90C3-7C50-4DE5-A272-A0EDD8103774}" srcOrd="0" destOrd="0" parTransId="{763F92CC-1B86-4FD3-A5A0-C47F84CFE720}" sibTransId="{77816FBB-B4FC-4D99-8E83-CAD24933E764}"/>
    <dgm:cxn modelId="{4D512053-E003-4D40-9079-D9EB8B9641D9}" srcId="{774F159D-70C7-49A4-BA28-CE265C7451C6}" destId="{6113F58D-DB00-414C-BC06-64C42F3EE088}" srcOrd="1" destOrd="0" parTransId="{2ADACF3D-CEF4-42D6-ABBA-62137589B72A}" sibTransId="{8B56C990-7057-4571-AB03-BE2ECB66E191}"/>
    <dgm:cxn modelId="{E839F39D-AA71-4DB2-A1D6-2496A9DEB67D}" type="presOf" srcId="{EB3387E3-1EB5-4D4E-AC6F-F2F5D0D15323}" destId="{DC5F7A50-06DF-431B-BE06-5BFF6285D9F8}" srcOrd="0" destOrd="0" presId="urn:microsoft.com/office/officeart/2005/8/layout/pyramid2"/>
    <dgm:cxn modelId="{9150A4C5-F734-44D6-9F04-1EF2F2A31CD9}" type="presOf" srcId="{6113F58D-DB00-414C-BC06-64C42F3EE088}" destId="{05BA67A4-3BFB-4A11-920C-F3E94CEAD8DD}" srcOrd="0" destOrd="0" presId="urn:microsoft.com/office/officeart/2005/8/layout/pyramid2"/>
    <dgm:cxn modelId="{BBAB4FDD-887F-4FB7-86A7-8BD19913339F}" type="presOf" srcId="{774F159D-70C7-49A4-BA28-CE265C7451C6}" destId="{E48A64FA-0E7A-4520-B66C-B75CA1DA745C}" srcOrd="0" destOrd="0" presId="urn:microsoft.com/office/officeart/2005/8/layout/pyramid2"/>
    <dgm:cxn modelId="{E95057E5-4FD5-42D1-B20B-3A72F6A46C1A}" type="presOf" srcId="{1AEA90C3-7C50-4DE5-A272-A0EDD8103774}" destId="{DFBA4C65-0404-4445-8AEC-C6F07315F8DC}" srcOrd="0" destOrd="0" presId="urn:microsoft.com/office/officeart/2005/8/layout/pyramid2"/>
    <dgm:cxn modelId="{981F63D7-91A8-4DCD-AD17-1D177A851779}" type="presParOf" srcId="{E48A64FA-0E7A-4520-B66C-B75CA1DA745C}" destId="{F182084B-557E-4A90-B119-A7B7DF439191}" srcOrd="0" destOrd="0" presId="urn:microsoft.com/office/officeart/2005/8/layout/pyramid2"/>
    <dgm:cxn modelId="{DE91F0B4-FA52-4C55-8141-187DF2EDE38B}" type="presParOf" srcId="{E48A64FA-0E7A-4520-B66C-B75CA1DA745C}" destId="{9D88B876-3256-4806-B006-E88F4BDF4435}" srcOrd="1" destOrd="0" presId="urn:microsoft.com/office/officeart/2005/8/layout/pyramid2"/>
    <dgm:cxn modelId="{81B1ACAC-C7F5-49F7-B6AF-71923EC96E9F}" type="presParOf" srcId="{9D88B876-3256-4806-B006-E88F4BDF4435}" destId="{DFBA4C65-0404-4445-8AEC-C6F07315F8DC}" srcOrd="0" destOrd="0" presId="urn:microsoft.com/office/officeart/2005/8/layout/pyramid2"/>
    <dgm:cxn modelId="{3F1F6B5D-6AD1-4128-B354-04834008413F}" type="presParOf" srcId="{9D88B876-3256-4806-B006-E88F4BDF4435}" destId="{4DA1AB0B-15B9-4EED-8A4F-6815FAEFD750}" srcOrd="1" destOrd="0" presId="urn:microsoft.com/office/officeart/2005/8/layout/pyramid2"/>
    <dgm:cxn modelId="{4356DED4-BB47-427A-A0F9-D93F9CCA847A}" type="presParOf" srcId="{9D88B876-3256-4806-B006-E88F4BDF4435}" destId="{05BA67A4-3BFB-4A11-920C-F3E94CEAD8DD}" srcOrd="2" destOrd="0" presId="urn:microsoft.com/office/officeart/2005/8/layout/pyramid2"/>
    <dgm:cxn modelId="{DE3252DA-8CA5-481F-9623-362BD16934D9}" type="presParOf" srcId="{9D88B876-3256-4806-B006-E88F4BDF4435}" destId="{90FF811C-A641-4255-80C1-C26902C63F6C}" srcOrd="3" destOrd="0" presId="urn:microsoft.com/office/officeart/2005/8/layout/pyramid2"/>
    <dgm:cxn modelId="{B33CCD2F-377C-4F1E-8894-1862428AB966}" type="presParOf" srcId="{9D88B876-3256-4806-B006-E88F4BDF4435}" destId="{DC5F7A50-06DF-431B-BE06-5BFF6285D9F8}" srcOrd="4" destOrd="0" presId="urn:microsoft.com/office/officeart/2005/8/layout/pyramid2"/>
    <dgm:cxn modelId="{D86D46BC-79A8-48B6-AFCB-81B2C309FD12}" type="presParOf" srcId="{9D88B876-3256-4806-B006-E88F4BDF4435}" destId="{5600388F-1320-4EAB-B56E-1DF291DAD2E9}"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B388F0-6BB5-4244-8240-98465D7A8C4F}"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0715FC1A-061B-4F18-BBC8-19905FF195EE}">
      <dgm:prSet/>
      <dgm:spPr/>
      <dgm:t>
        <a:bodyPr/>
        <a:lstStyle/>
        <a:p>
          <a:pPr algn="ctr"/>
          <a:r>
            <a:rPr lang="en-US" b="0" i="0" dirty="0"/>
            <a:t>Unit Level</a:t>
          </a:r>
        </a:p>
        <a:p>
          <a:pPr algn="ctr"/>
          <a:r>
            <a:rPr lang="en-US" b="0" i="0" dirty="0"/>
            <a:t> </a:t>
          </a:r>
        </a:p>
        <a:p>
          <a:pPr algn="l"/>
          <a:endParaRPr lang="en-US" b="0" i="0" dirty="0"/>
        </a:p>
        <a:p>
          <a:pPr algn="l"/>
          <a:endParaRPr lang="en-US" dirty="0"/>
        </a:p>
      </dgm:t>
    </dgm:pt>
    <dgm:pt modelId="{3548B771-E95F-440A-9411-8F2FE2C82A30}" type="parTrans" cxnId="{2BB474AD-E0E5-4FDC-B270-92E60F82B841}">
      <dgm:prSet/>
      <dgm:spPr/>
      <dgm:t>
        <a:bodyPr/>
        <a:lstStyle/>
        <a:p>
          <a:endParaRPr lang="en-US"/>
        </a:p>
      </dgm:t>
    </dgm:pt>
    <dgm:pt modelId="{041369B5-3F11-4F86-A526-7A4B4FBA426E}" type="sibTrans" cxnId="{2BB474AD-E0E5-4FDC-B270-92E60F82B841}">
      <dgm:prSet phldrT="1" phldr="0"/>
      <dgm:spPr/>
      <dgm:t>
        <a:bodyPr/>
        <a:lstStyle/>
        <a:p>
          <a:r>
            <a:rPr lang="en-US"/>
            <a:t>1</a:t>
          </a:r>
          <a:endParaRPr lang="en-US" dirty="0"/>
        </a:p>
      </dgm:t>
    </dgm:pt>
    <dgm:pt modelId="{DF04F046-DCE2-459E-9E24-1F50CC41D19E}">
      <dgm:prSet/>
      <dgm:spPr/>
      <dgm:t>
        <a:bodyPr/>
        <a:lstStyle/>
        <a:p>
          <a:pPr algn="ctr"/>
          <a:r>
            <a:rPr lang="en-US" b="0" i="0" dirty="0"/>
            <a:t>Program Level</a:t>
          </a:r>
        </a:p>
        <a:p>
          <a:pPr algn="ctr"/>
          <a:endParaRPr lang="en-US" b="0" i="0" dirty="0"/>
        </a:p>
      </dgm:t>
    </dgm:pt>
    <dgm:pt modelId="{010E7A6A-A250-4709-9E07-D90CE2967563}" type="parTrans" cxnId="{58D34C9D-91A5-4369-9086-673345365958}">
      <dgm:prSet/>
      <dgm:spPr/>
      <dgm:t>
        <a:bodyPr/>
        <a:lstStyle/>
        <a:p>
          <a:endParaRPr lang="en-US"/>
        </a:p>
      </dgm:t>
    </dgm:pt>
    <dgm:pt modelId="{3E98C6D2-A033-47B4-81F1-46C539680422}" type="sibTrans" cxnId="{58D34C9D-91A5-4369-9086-673345365958}">
      <dgm:prSet phldrT="2" phldr="0"/>
      <dgm:spPr/>
      <dgm:t>
        <a:bodyPr/>
        <a:lstStyle/>
        <a:p>
          <a:r>
            <a:rPr lang="en-US"/>
            <a:t>2</a:t>
          </a:r>
          <a:endParaRPr lang="en-US" dirty="0"/>
        </a:p>
      </dgm:t>
    </dgm:pt>
    <dgm:pt modelId="{480AD7A2-48D8-4633-B5F4-2920A796D2BD}">
      <dgm:prSet/>
      <dgm:spPr/>
      <dgm:t>
        <a:bodyPr/>
        <a:lstStyle/>
        <a:p>
          <a:pPr algn="l"/>
          <a:endParaRPr lang="en-US" dirty="0"/>
        </a:p>
      </dgm:t>
    </dgm:pt>
    <dgm:pt modelId="{8E1D19E3-8CA9-41C7-A3F7-ACB5BC1FC000}" type="parTrans" cxnId="{66BA32C4-CEBF-46CD-BE84-AECDED989103}">
      <dgm:prSet/>
      <dgm:spPr/>
      <dgm:t>
        <a:bodyPr/>
        <a:lstStyle/>
        <a:p>
          <a:endParaRPr lang="en-US"/>
        </a:p>
      </dgm:t>
    </dgm:pt>
    <dgm:pt modelId="{AB4926CE-794E-46F2-A3DB-1BD333B7FA9E}" type="sibTrans" cxnId="{66BA32C4-CEBF-46CD-BE84-AECDED989103}">
      <dgm:prSet/>
      <dgm:spPr/>
      <dgm:t>
        <a:bodyPr/>
        <a:lstStyle/>
        <a:p>
          <a:endParaRPr lang="en-US"/>
        </a:p>
      </dgm:t>
    </dgm:pt>
    <dgm:pt modelId="{815A8620-852B-4834-BF43-A38CC745F2EC}">
      <dgm:prSet/>
      <dgm:spPr/>
      <dgm:t>
        <a:bodyPr/>
        <a:lstStyle/>
        <a:p>
          <a:pPr algn="ctr"/>
          <a:r>
            <a:rPr lang="en-US" b="0" i="0" dirty="0"/>
            <a:t>Anticipated Proficiency Requirement</a:t>
          </a:r>
          <a:endParaRPr lang="en-US" dirty="0"/>
        </a:p>
      </dgm:t>
    </dgm:pt>
    <dgm:pt modelId="{791BB94E-3623-4F07-A2AD-70C1A0F5101D}" type="parTrans" cxnId="{A2173D7E-26D1-49A3-8769-E253382AB428}">
      <dgm:prSet/>
      <dgm:spPr/>
      <dgm:t>
        <a:bodyPr/>
        <a:lstStyle/>
        <a:p>
          <a:endParaRPr lang="en-US"/>
        </a:p>
      </dgm:t>
    </dgm:pt>
    <dgm:pt modelId="{90FE075F-C260-48D2-BD30-B19461DBB681}" type="sibTrans" cxnId="{A2173D7E-26D1-49A3-8769-E253382AB428}">
      <dgm:prSet phldrT="3" phldr="0"/>
      <dgm:spPr/>
      <dgm:t>
        <a:bodyPr/>
        <a:lstStyle/>
        <a:p>
          <a:r>
            <a:rPr lang="en-US"/>
            <a:t>3</a:t>
          </a:r>
          <a:endParaRPr lang="en-US" dirty="0"/>
        </a:p>
      </dgm:t>
    </dgm:pt>
    <dgm:pt modelId="{BD9E9E67-19C9-4A79-8CFA-A0AFA1B4A3D9}">
      <dgm:prSet/>
      <dgm:spPr/>
      <dgm:t>
        <a:bodyPr/>
        <a:lstStyle/>
        <a:p>
          <a:pPr algn="l"/>
          <a:endParaRPr lang="en-US" dirty="0"/>
        </a:p>
      </dgm:t>
    </dgm:pt>
    <dgm:pt modelId="{63EBBDE3-B77B-4FCE-86F4-21BDDF6A618F}" type="parTrans" cxnId="{CE3CA98C-428F-47BB-84B2-0C14688B32EB}">
      <dgm:prSet/>
      <dgm:spPr/>
      <dgm:t>
        <a:bodyPr/>
        <a:lstStyle/>
        <a:p>
          <a:endParaRPr lang="en-US"/>
        </a:p>
      </dgm:t>
    </dgm:pt>
    <dgm:pt modelId="{842D690E-F4FA-4E00-AF91-B1C6879A8A4F}" type="sibTrans" cxnId="{CE3CA98C-428F-47BB-84B2-0C14688B32EB}">
      <dgm:prSet/>
      <dgm:spPr/>
      <dgm:t>
        <a:bodyPr/>
        <a:lstStyle/>
        <a:p>
          <a:endParaRPr lang="en-US"/>
        </a:p>
      </dgm:t>
    </dgm:pt>
    <dgm:pt modelId="{E786A0F3-C3D6-4511-89C0-5986E0FC6CBC}" type="pres">
      <dgm:prSet presAssocID="{91B388F0-6BB5-4244-8240-98465D7A8C4F}" presName="Name0" presStyleCnt="0">
        <dgm:presLayoutVars>
          <dgm:animLvl val="lvl"/>
          <dgm:resizeHandles val="exact"/>
        </dgm:presLayoutVars>
      </dgm:prSet>
      <dgm:spPr/>
    </dgm:pt>
    <dgm:pt modelId="{BFD7F950-0CB9-4C2E-945D-5E543A3218F2}" type="pres">
      <dgm:prSet presAssocID="{0715FC1A-061B-4F18-BBC8-19905FF195EE}" presName="compositeNode" presStyleCnt="0">
        <dgm:presLayoutVars>
          <dgm:bulletEnabled val="1"/>
        </dgm:presLayoutVars>
      </dgm:prSet>
      <dgm:spPr/>
    </dgm:pt>
    <dgm:pt modelId="{809817AB-48C3-42D5-AE3F-3FC060B81FCA}" type="pres">
      <dgm:prSet presAssocID="{0715FC1A-061B-4F18-BBC8-19905FF195EE}" presName="bgRect" presStyleLbl="bgAccFollowNode1" presStyleIdx="0" presStyleCnt="3"/>
      <dgm:spPr/>
    </dgm:pt>
    <dgm:pt modelId="{17E28A4E-49A4-4039-B0B2-FAB2EA884122}" type="pres">
      <dgm:prSet presAssocID="{041369B5-3F11-4F86-A526-7A4B4FBA426E}" presName="sibTransNodeCircle" presStyleLbl="alignNode1" presStyleIdx="0" presStyleCnt="6">
        <dgm:presLayoutVars>
          <dgm:chMax val="0"/>
          <dgm:bulletEnabled/>
        </dgm:presLayoutVars>
      </dgm:prSet>
      <dgm:spPr/>
    </dgm:pt>
    <dgm:pt modelId="{C51B3707-5A4F-4194-AE41-42B45BE04F44}" type="pres">
      <dgm:prSet presAssocID="{0715FC1A-061B-4F18-BBC8-19905FF195EE}" presName="bottomLine" presStyleLbl="alignNode1" presStyleIdx="1" presStyleCnt="6">
        <dgm:presLayoutVars/>
      </dgm:prSet>
      <dgm:spPr/>
    </dgm:pt>
    <dgm:pt modelId="{FADA3952-63DD-448D-924D-4F866346D65D}" type="pres">
      <dgm:prSet presAssocID="{0715FC1A-061B-4F18-BBC8-19905FF195EE}" presName="nodeText" presStyleLbl="bgAccFollowNode1" presStyleIdx="0" presStyleCnt="3">
        <dgm:presLayoutVars>
          <dgm:bulletEnabled val="1"/>
        </dgm:presLayoutVars>
      </dgm:prSet>
      <dgm:spPr/>
    </dgm:pt>
    <dgm:pt modelId="{A8CD24DA-C5DA-4ECF-9AF2-83FF05E4748A}" type="pres">
      <dgm:prSet presAssocID="{041369B5-3F11-4F86-A526-7A4B4FBA426E}" presName="sibTrans" presStyleCnt="0"/>
      <dgm:spPr/>
    </dgm:pt>
    <dgm:pt modelId="{7FA7E9FE-053C-4377-82D9-66A1600ADB8E}" type="pres">
      <dgm:prSet presAssocID="{DF04F046-DCE2-459E-9E24-1F50CC41D19E}" presName="compositeNode" presStyleCnt="0">
        <dgm:presLayoutVars>
          <dgm:bulletEnabled val="1"/>
        </dgm:presLayoutVars>
      </dgm:prSet>
      <dgm:spPr/>
    </dgm:pt>
    <dgm:pt modelId="{349EFB4A-A5FA-4E0E-8218-EFEF15A56247}" type="pres">
      <dgm:prSet presAssocID="{DF04F046-DCE2-459E-9E24-1F50CC41D19E}" presName="bgRect" presStyleLbl="bgAccFollowNode1" presStyleIdx="1" presStyleCnt="3" custLinFactNeighborX="0" custLinFactNeighborY="5898"/>
      <dgm:spPr/>
    </dgm:pt>
    <dgm:pt modelId="{5074432A-1CCA-44A9-9E73-85B44B2FF295}" type="pres">
      <dgm:prSet presAssocID="{3E98C6D2-A033-47B4-81F1-46C539680422}" presName="sibTransNodeCircle" presStyleLbl="alignNode1" presStyleIdx="2" presStyleCnt="6">
        <dgm:presLayoutVars>
          <dgm:chMax val="0"/>
          <dgm:bulletEnabled/>
        </dgm:presLayoutVars>
      </dgm:prSet>
      <dgm:spPr/>
    </dgm:pt>
    <dgm:pt modelId="{70CEAC8F-5B30-4A83-8841-0FD30A012DAC}" type="pres">
      <dgm:prSet presAssocID="{DF04F046-DCE2-459E-9E24-1F50CC41D19E}" presName="bottomLine" presStyleLbl="alignNode1" presStyleIdx="3" presStyleCnt="6">
        <dgm:presLayoutVars/>
      </dgm:prSet>
      <dgm:spPr/>
    </dgm:pt>
    <dgm:pt modelId="{60D46F94-ADC5-4E8E-BB53-B8D86448A69B}" type="pres">
      <dgm:prSet presAssocID="{DF04F046-DCE2-459E-9E24-1F50CC41D19E}" presName="nodeText" presStyleLbl="bgAccFollowNode1" presStyleIdx="1" presStyleCnt="3">
        <dgm:presLayoutVars>
          <dgm:bulletEnabled val="1"/>
        </dgm:presLayoutVars>
      </dgm:prSet>
      <dgm:spPr/>
    </dgm:pt>
    <dgm:pt modelId="{9FF3F26E-3692-4A86-BA99-4EF8D633384A}" type="pres">
      <dgm:prSet presAssocID="{3E98C6D2-A033-47B4-81F1-46C539680422}" presName="sibTrans" presStyleCnt="0"/>
      <dgm:spPr/>
    </dgm:pt>
    <dgm:pt modelId="{ACF6DCAC-3B77-49A9-965A-F8B12AEFCF5A}" type="pres">
      <dgm:prSet presAssocID="{815A8620-852B-4834-BF43-A38CC745F2EC}" presName="compositeNode" presStyleCnt="0">
        <dgm:presLayoutVars>
          <dgm:bulletEnabled val="1"/>
        </dgm:presLayoutVars>
      </dgm:prSet>
      <dgm:spPr/>
    </dgm:pt>
    <dgm:pt modelId="{97ABDF89-2EDF-4F6B-A8DC-EB5F4597D468}" type="pres">
      <dgm:prSet presAssocID="{815A8620-852B-4834-BF43-A38CC745F2EC}" presName="bgRect" presStyleLbl="bgAccFollowNode1" presStyleIdx="2" presStyleCnt="3"/>
      <dgm:spPr/>
    </dgm:pt>
    <dgm:pt modelId="{F6AA14C9-D3FC-46F5-AD59-BE88139B99B3}" type="pres">
      <dgm:prSet presAssocID="{90FE075F-C260-48D2-BD30-B19461DBB681}" presName="sibTransNodeCircle" presStyleLbl="alignNode1" presStyleIdx="4" presStyleCnt="6">
        <dgm:presLayoutVars>
          <dgm:chMax val="0"/>
          <dgm:bulletEnabled/>
        </dgm:presLayoutVars>
      </dgm:prSet>
      <dgm:spPr/>
    </dgm:pt>
    <dgm:pt modelId="{FCEF9764-55C9-4D54-8022-9CE8C6CBCBF5}" type="pres">
      <dgm:prSet presAssocID="{815A8620-852B-4834-BF43-A38CC745F2EC}" presName="bottomLine" presStyleLbl="alignNode1" presStyleIdx="5" presStyleCnt="6">
        <dgm:presLayoutVars/>
      </dgm:prSet>
      <dgm:spPr/>
    </dgm:pt>
    <dgm:pt modelId="{054274BB-549D-4B13-BE2B-754909B13E06}" type="pres">
      <dgm:prSet presAssocID="{815A8620-852B-4834-BF43-A38CC745F2EC}" presName="nodeText" presStyleLbl="bgAccFollowNode1" presStyleIdx="2" presStyleCnt="3">
        <dgm:presLayoutVars>
          <dgm:bulletEnabled val="1"/>
        </dgm:presLayoutVars>
      </dgm:prSet>
      <dgm:spPr/>
    </dgm:pt>
  </dgm:ptLst>
  <dgm:cxnLst>
    <dgm:cxn modelId="{A4BCC901-1774-4177-A8FA-308A1C3D6F6A}" type="presOf" srcId="{91B388F0-6BB5-4244-8240-98465D7A8C4F}" destId="{E786A0F3-C3D6-4511-89C0-5986E0FC6CBC}" srcOrd="0" destOrd="0" presId="urn:microsoft.com/office/officeart/2016/7/layout/BasicLinearProcessNumbered"/>
    <dgm:cxn modelId="{22DC0633-6B72-41A8-8796-8911752B0E0A}" type="presOf" srcId="{041369B5-3F11-4F86-A526-7A4B4FBA426E}" destId="{17E28A4E-49A4-4039-B0B2-FAB2EA884122}" srcOrd="0" destOrd="0" presId="urn:microsoft.com/office/officeart/2016/7/layout/BasicLinearProcessNumbered"/>
    <dgm:cxn modelId="{FDA3093F-0200-4AC9-8847-5C1D6C011BEC}" type="presOf" srcId="{480AD7A2-48D8-4633-B5F4-2920A796D2BD}" destId="{60D46F94-ADC5-4E8E-BB53-B8D86448A69B}" srcOrd="0" destOrd="1" presId="urn:microsoft.com/office/officeart/2016/7/layout/BasicLinearProcessNumbered"/>
    <dgm:cxn modelId="{99BF8962-319D-4792-A13B-68ED915A61E4}" type="presOf" srcId="{90FE075F-C260-48D2-BD30-B19461DBB681}" destId="{F6AA14C9-D3FC-46F5-AD59-BE88139B99B3}" srcOrd="0" destOrd="0" presId="urn:microsoft.com/office/officeart/2016/7/layout/BasicLinearProcessNumbered"/>
    <dgm:cxn modelId="{C2352752-0EA8-4395-A818-7A3DCD39DFBC}" type="presOf" srcId="{BD9E9E67-19C9-4A79-8CFA-A0AFA1B4A3D9}" destId="{60D46F94-ADC5-4E8E-BB53-B8D86448A69B}" srcOrd="0" destOrd="2" presId="urn:microsoft.com/office/officeart/2016/7/layout/BasicLinearProcessNumbered"/>
    <dgm:cxn modelId="{A2173D7E-26D1-49A3-8769-E253382AB428}" srcId="{91B388F0-6BB5-4244-8240-98465D7A8C4F}" destId="{815A8620-852B-4834-BF43-A38CC745F2EC}" srcOrd="2" destOrd="0" parTransId="{791BB94E-3623-4F07-A2AD-70C1A0F5101D}" sibTransId="{90FE075F-C260-48D2-BD30-B19461DBB681}"/>
    <dgm:cxn modelId="{CE3CA98C-428F-47BB-84B2-0C14688B32EB}" srcId="{DF04F046-DCE2-459E-9E24-1F50CC41D19E}" destId="{BD9E9E67-19C9-4A79-8CFA-A0AFA1B4A3D9}" srcOrd="1" destOrd="0" parTransId="{63EBBDE3-B77B-4FCE-86F4-21BDDF6A618F}" sibTransId="{842D690E-F4FA-4E00-AF91-B1C6879A8A4F}"/>
    <dgm:cxn modelId="{58D34C9D-91A5-4369-9086-673345365958}" srcId="{91B388F0-6BB5-4244-8240-98465D7A8C4F}" destId="{DF04F046-DCE2-459E-9E24-1F50CC41D19E}" srcOrd="1" destOrd="0" parTransId="{010E7A6A-A250-4709-9E07-D90CE2967563}" sibTransId="{3E98C6D2-A033-47B4-81F1-46C539680422}"/>
    <dgm:cxn modelId="{2BB474AD-E0E5-4FDC-B270-92E60F82B841}" srcId="{91B388F0-6BB5-4244-8240-98465D7A8C4F}" destId="{0715FC1A-061B-4F18-BBC8-19905FF195EE}" srcOrd="0" destOrd="0" parTransId="{3548B771-E95F-440A-9411-8F2FE2C82A30}" sibTransId="{041369B5-3F11-4F86-A526-7A4B4FBA426E}"/>
    <dgm:cxn modelId="{C55495B3-0365-443C-8C30-96BF73859C3E}" type="presOf" srcId="{3E98C6D2-A033-47B4-81F1-46C539680422}" destId="{5074432A-1CCA-44A9-9E73-85B44B2FF295}" srcOrd="0" destOrd="0" presId="urn:microsoft.com/office/officeart/2016/7/layout/BasicLinearProcessNumbered"/>
    <dgm:cxn modelId="{BC1E44B6-A190-4D69-B017-89227E5477D4}" type="presOf" srcId="{815A8620-852B-4834-BF43-A38CC745F2EC}" destId="{054274BB-549D-4B13-BE2B-754909B13E06}" srcOrd="1" destOrd="0" presId="urn:microsoft.com/office/officeart/2016/7/layout/BasicLinearProcessNumbered"/>
    <dgm:cxn modelId="{E5A966B9-C226-4629-B268-57BDECDEE000}" type="presOf" srcId="{815A8620-852B-4834-BF43-A38CC745F2EC}" destId="{97ABDF89-2EDF-4F6B-A8DC-EB5F4597D468}" srcOrd="0" destOrd="0" presId="urn:microsoft.com/office/officeart/2016/7/layout/BasicLinearProcessNumbered"/>
    <dgm:cxn modelId="{E53143BA-DFCD-4CC0-88D1-7FCB64DC7553}" type="presOf" srcId="{0715FC1A-061B-4F18-BBC8-19905FF195EE}" destId="{809817AB-48C3-42D5-AE3F-3FC060B81FCA}" srcOrd="0" destOrd="0" presId="urn:microsoft.com/office/officeart/2016/7/layout/BasicLinearProcessNumbered"/>
    <dgm:cxn modelId="{66BA32C4-CEBF-46CD-BE84-AECDED989103}" srcId="{DF04F046-DCE2-459E-9E24-1F50CC41D19E}" destId="{480AD7A2-48D8-4633-B5F4-2920A796D2BD}" srcOrd="0" destOrd="0" parTransId="{8E1D19E3-8CA9-41C7-A3F7-ACB5BC1FC000}" sibTransId="{AB4926CE-794E-46F2-A3DB-1BD333B7FA9E}"/>
    <dgm:cxn modelId="{4D5D31CE-0EA1-440E-8468-9C69DCE9DB17}" type="presOf" srcId="{0715FC1A-061B-4F18-BBC8-19905FF195EE}" destId="{FADA3952-63DD-448D-924D-4F866346D65D}" srcOrd="1" destOrd="0" presId="urn:microsoft.com/office/officeart/2016/7/layout/BasicLinearProcessNumbered"/>
    <dgm:cxn modelId="{093C1AEA-9A8F-476C-AA9F-4FEF5F689F00}" type="presOf" srcId="{DF04F046-DCE2-459E-9E24-1F50CC41D19E}" destId="{60D46F94-ADC5-4E8E-BB53-B8D86448A69B}" srcOrd="1" destOrd="0" presId="urn:microsoft.com/office/officeart/2016/7/layout/BasicLinearProcessNumbered"/>
    <dgm:cxn modelId="{F61334F5-B901-41D9-AAF9-DFAE3385DB45}" type="presOf" srcId="{DF04F046-DCE2-459E-9E24-1F50CC41D19E}" destId="{349EFB4A-A5FA-4E0E-8218-EFEF15A56247}" srcOrd="0" destOrd="0" presId="urn:microsoft.com/office/officeart/2016/7/layout/BasicLinearProcessNumbered"/>
    <dgm:cxn modelId="{23FF415E-2674-4636-AB0B-E3A3DC79F66F}" type="presParOf" srcId="{E786A0F3-C3D6-4511-89C0-5986E0FC6CBC}" destId="{BFD7F950-0CB9-4C2E-945D-5E543A3218F2}" srcOrd="0" destOrd="0" presId="urn:microsoft.com/office/officeart/2016/7/layout/BasicLinearProcessNumbered"/>
    <dgm:cxn modelId="{66C37DF0-53F7-4B9B-BF9C-3827AC92A9F2}" type="presParOf" srcId="{BFD7F950-0CB9-4C2E-945D-5E543A3218F2}" destId="{809817AB-48C3-42D5-AE3F-3FC060B81FCA}" srcOrd="0" destOrd="0" presId="urn:microsoft.com/office/officeart/2016/7/layout/BasicLinearProcessNumbered"/>
    <dgm:cxn modelId="{6C737E11-FE2E-4F57-BDA3-38A7D22D9D35}" type="presParOf" srcId="{BFD7F950-0CB9-4C2E-945D-5E543A3218F2}" destId="{17E28A4E-49A4-4039-B0B2-FAB2EA884122}" srcOrd="1" destOrd="0" presId="urn:microsoft.com/office/officeart/2016/7/layout/BasicLinearProcessNumbered"/>
    <dgm:cxn modelId="{8B15E96C-CC0F-4976-8995-7B496CAB54BD}" type="presParOf" srcId="{BFD7F950-0CB9-4C2E-945D-5E543A3218F2}" destId="{C51B3707-5A4F-4194-AE41-42B45BE04F44}" srcOrd="2" destOrd="0" presId="urn:microsoft.com/office/officeart/2016/7/layout/BasicLinearProcessNumbered"/>
    <dgm:cxn modelId="{42A1B706-645B-429D-8076-FCEBE70FEFC2}" type="presParOf" srcId="{BFD7F950-0CB9-4C2E-945D-5E543A3218F2}" destId="{FADA3952-63DD-448D-924D-4F866346D65D}" srcOrd="3" destOrd="0" presId="urn:microsoft.com/office/officeart/2016/7/layout/BasicLinearProcessNumbered"/>
    <dgm:cxn modelId="{C8D39588-5241-46FB-B61C-8E71166114A3}" type="presParOf" srcId="{E786A0F3-C3D6-4511-89C0-5986E0FC6CBC}" destId="{A8CD24DA-C5DA-4ECF-9AF2-83FF05E4748A}" srcOrd="1" destOrd="0" presId="urn:microsoft.com/office/officeart/2016/7/layout/BasicLinearProcessNumbered"/>
    <dgm:cxn modelId="{EFCC072D-4E04-41DD-98C1-AA3FCCFFD8FD}" type="presParOf" srcId="{E786A0F3-C3D6-4511-89C0-5986E0FC6CBC}" destId="{7FA7E9FE-053C-4377-82D9-66A1600ADB8E}" srcOrd="2" destOrd="0" presId="urn:microsoft.com/office/officeart/2016/7/layout/BasicLinearProcessNumbered"/>
    <dgm:cxn modelId="{0BC36C1E-EF8D-4947-A163-869345C162AA}" type="presParOf" srcId="{7FA7E9FE-053C-4377-82D9-66A1600ADB8E}" destId="{349EFB4A-A5FA-4E0E-8218-EFEF15A56247}" srcOrd="0" destOrd="0" presId="urn:microsoft.com/office/officeart/2016/7/layout/BasicLinearProcessNumbered"/>
    <dgm:cxn modelId="{663BBC66-9328-49F1-86F5-223203021587}" type="presParOf" srcId="{7FA7E9FE-053C-4377-82D9-66A1600ADB8E}" destId="{5074432A-1CCA-44A9-9E73-85B44B2FF295}" srcOrd="1" destOrd="0" presId="urn:microsoft.com/office/officeart/2016/7/layout/BasicLinearProcessNumbered"/>
    <dgm:cxn modelId="{71FD0C44-0ACB-48E7-9D33-A2203ED66EB0}" type="presParOf" srcId="{7FA7E9FE-053C-4377-82D9-66A1600ADB8E}" destId="{70CEAC8F-5B30-4A83-8841-0FD30A012DAC}" srcOrd="2" destOrd="0" presId="urn:microsoft.com/office/officeart/2016/7/layout/BasicLinearProcessNumbered"/>
    <dgm:cxn modelId="{73425C7D-3891-4B78-9063-B32FF6054938}" type="presParOf" srcId="{7FA7E9FE-053C-4377-82D9-66A1600ADB8E}" destId="{60D46F94-ADC5-4E8E-BB53-B8D86448A69B}" srcOrd="3" destOrd="0" presId="urn:microsoft.com/office/officeart/2016/7/layout/BasicLinearProcessNumbered"/>
    <dgm:cxn modelId="{4FA4D994-0D29-4990-A7AA-BD45712BFA7A}" type="presParOf" srcId="{E786A0F3-C3D6-4511-89C0-5986E0FC6CBC}" destId="{9FF3F26E-3692-4A86-BA99-4EF8D633384A}" srcOrd="3" destOrd="0" presId="urn:microsoft.com/office/officeart/2016/7/layout/BasicLinearProcessNumbered"/>
    <dgm:cxn modelId="{7D6961A0-FB4B-4FEB-83E4-FABB8F126C3B}" type="presParOf" srcId="{E786A0F3-C3D6-4511-89C0-5986E0FC6CBC}" destId="{ACF6DCAC-3B77-49A9-965A-F8B12AEFCF5A}" srcOrd="4" destOrd="0" presId="urn:microsoft.com/office/officeart/2016/7/layout/BasicLinearProcessNumbered"/>
    <dgm:cxn modelId="{0CEC356B-1B38-47E8-86B0-9E513BE1F443}" type="presParOf" srcId="{ACF6DCAC-3B77-49A9-965A-F8B12AEFCF5A}" destId="{97ABDF89-2EDF-4F6B-A8DC-EB5F4597D468}" srcOrd="0" destOrd="0" presId="urn:microsoft.com/office/officeart/2016/7/layout/BasicLinearProcessNumbered"/>
    <dgm:cxn modelId="{4EBB33C1-103B-4C9C-B04E-57DCE8C3C3F4}" type="presParOf" srcId="{ACF6DCAC-3B77-49A9-965A-F8B12AEFCF5A}" destId="{F6AA14C9-D3FC-46F5-AD59-BE88139B99B3}" srcOrd="1" destOrd="0" presId="urn:microsoft.com/office/officeart/2016/7/layout/BasicLinearProcessNumbered"/>
    <dgm:cxn modelId="{85C748F8-ED75-4A10-8638-17355A57688B}" type="presParOf" srcId="{ACF6DCAC-3B77-49A9-965A-F8B12AEFCF5A}" destId="{FCEF9764-55C9-4D54-8022-9CE8C6CBCBF5}" srcOrd="2" destOrd="0" presId="urn:microsoft.com/office/officeart/2016/7/layout/BasicLinearProcessNumbered"/>
    <dgm:cxn modelId="{7A54987D-7057-489C-8EE8-40F5CB7C636A}" type="presParOf" srcId="{ACF6DCAC-3B77-49A9-965A-F8B12AEFCF5A}" destId="{054274BB-549D-4B13-BE2B-754909B13E0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EE80F6-56F2-4CBE-B6B1-CACBFF9D9364}" type="doc">
      <dgm:prSet loTypeId="urn:microsoft.com/office/officeart/2005/8/layout/cycle5" loCatId="cycle" qsTypeId="urn:microsoft.com/office/officeart/2005/8/quickstyle/simple1" qsCatId="simple" csTypeId="urn:microsoft.com/office/officeart/2005/8/colors/accent1_2" csCatId="accent1" phldr="0"/>
      <dgm:spPr/>
      <dgm:t>
        <a:bodyPr/>
        <a:lstStyle/>
        <a:p>
          <a:endParaRPr lang="en-US"/>
        </a:p>
      </dgm:t>
    </dgm:pt>
    <dgm:pt modelId="{0A0CF030-E865-4C1B-A790-4746542D723D}">
      <dgm:prSet phldrT="[Text]" phldr="1"/>
      <dgm:spPr/>
      <dgm:t>
        <a:bodyPr/>
        <a:lstStyle/>
        <a:p>
          <a:endParaRPr lang="en-US" dirty="0"/>
        </a:p>
      </dgm:t>
    </dgm:pt>
    <dgm:pt modelId="{36475AF4-3CC5-4971-9085-48A3816C7023}" type="parTrans" cxnId="{7ADCDED2-A0C0-4951-83CF-8BEB9E2D3588}">
      <dgm:prSet/>
      <dgm:spPr/>
      <dgm:t>
        <a:bodyPr/>
        <a:lstStyle/>
        <a:p>
          <a:endParaRPr lang="en-US"/>
        </a:p>
      </dgm:t>
    </dgm:pt>
    <dgm:pt modelId="{97B9E6D7-6AA2-45EC-B3BA-AFD00635A857}" type="sibTrans" cxnId="{7ADCDED2-A0C0-4951-83CF-8BEB9E2D3588}">
      <dgm:prSet/>
      <dgm:spPr/>
      <dgm:t>
        <a:bodyPr/>
        <a:lstStyle/>
        <a:p>
          <a:endParaRPr lang="en-US"/>
        </a:p>
      </dgm:t>
    </dgm:pt>
    <dgm:pt modelId="{73C07FF8-591F-47EA-B6D6-A4BE527A3755}">
      <dgm:prSet phldrT="[Text]" phldr="1"/>
      <dgm:spPr/>
      <dgm:t>
        <a:bodyPr/>
        <a:lstStyle/>
        <a:p>
          <a:endParaRPr lang="en-US" dirty="0"/>
        </a:p>
      </dgm:t>
    </dgm:pt>
    <dgm:pt modelId="{0B50124C-5A55-4C02-980C-67409FB9C927}" type="parTrans" cxnId="{D5591F14-C139-4C53-9853-2F26F27DE5C0}">
      <dgm:prSet/>
      <dgm:spPr/>
      <dgm:t>
        <a:bodyPr/>
        <a:lstStyle/>
        <a:p>
          <a:endParaRPr lang="en-US"/>
        </a:p>
      </dgm:t>
    </dgm:pt>
    <dgm:pt modelId="{8D1D7F83-9DA5-4EE8-B87A-B414DBF70681}" type="sibTrans" cxnId="{D5591F14-C139-4C53-9853-2F26F27DE5C0}">
      <dgm:prSet/>
      <dgm:spPr/>
      <dgm:t>
        <a:bodyPr/>
        <a:lstStyle/>
        <a:p>
          <a:endParaRPr lang="en-US"/>
        </a:p>
      </dgm:t>
    </dgm:pt>
    <dgm:pt modelId="{BDCB9760-E2ED-48B5-A913-4F20B2E720DA}">
      <dgm:prSet phldrT="[Text]" phldr="1"/>
      <dgm:spPr/>
      <dgm:t>
        <a:bodyPr/>
        <a:lstStyle/>
        <a:p>
          <a:endParaRPr lang="en-US" dirty="0"/>
        </a:p>
      </dgm:t>
    </dgm:pt>
    <dgm:pt modelId="{E58D4ED6-232F-4197-BA8B-7B79D6F8F4F7}" type="parTrans" cxnId="{B9010D7E-B456-4708-8BE6-D30A6873EA21}">
      <dgm:prSet/>
      <dgm:spPr/>
      <dgm:t>
        <a:bodyPr/>
        <a:lstStyle/>
        <a:p>
          <a:endParaRPr lang="en-US"/>
        </a:p>
      </dgm:t>
    </dgm:pt>
    <dgm:pt modelId="{DF514143-18EE-40D9-9919-0B939B7965C6}" type="sibTrans" cxnId="{B9010D7E-B456-4708-8BE6-D30A6873EA21}">
      <dgm:prSet/>
      <dgm:spPr/>
      <dgm:t>
        <a:bodyPr/>
        <a:lstStyle/>
        <a:p>
          <a:endParaRPr lang="en-US"/>
        </a:p>
      </dgm:t>
    </dgm:pt>
    <dgm:pt modelId="{B4CCF3A6-7E26-4E0A-B615-002CB5B6D4D8}">
      <dgm:prSet phldrT="[Text]" phldr="1"/>
      <dgm:spPr/>
      <dgm:t>
        <a:bodyPr/>
        <a:lstStyle/>
        <a:p>
          <a:endParaRPr lang="en-US" dirty="0"/>
        </a:p>
      </dgm:t>
    </dgm:pt>
    <dgm:pt modelId="{FA22ED5B-87CF-44D4-BF3C-809813E22F82}" type="parTrans" cxnId="{D3BF53A5-1550-48C7-B95F-46A440D66BC9}">
      <dgm:prSet/>
      <dgm:spPr/>
      <dgm:t>
        <a:bodyPr/>
        <a:lstStyle/>
        <a:p>
          <a:endParaRPr lang="en-US"/>
        </a:p>
      </dgm:t>
    </dgm:pt>
    <dgm:pt modelId="{215F9D3F-57B5-4DEB-BC63-478B78694EC2}" type="sibTrans" cxnId="{D3BF53A5-1550-48C7-B95F-46A440D66BC9}">
      <dgm:prSet/>
      <dgm:spPr/>
      <dgm:t>
        <a:bodyPr/>
        <a:lstStyle/>
        <a:p>
          <a:endParaRPr lang="en-US"/>
        </a:p>
      </dgm:t>
    </dgm:pt>
    <dgm:pt modelId="{0D346603-9E70-4532-B6FC-A031DBE0EA54}">
      <dgm:prSet phldrT="[Text]" phldr="1"/>
      <dgm:spPr/>
      <dgm:t>
        <a:bodyPr/>
        <a:lstStyle/>
        <a:p>
          <a:endParaRPr lang="en-US" dirty="0"/>
        </a:p>
      </dgm:t>
    </dgm:pt>
    <dgm:pt modelId="{B1E700C6-80DF-4F05-A27A-C29BFBC296A0}" type="parTrans" cxnId="{2CB1F234-9BE0-4CE4-8444-F9F09C623D3E}">
      <dgm:prSet/>
      <dgm:spPr/>
      <dgm:t>
        <a:bodyPr/>
        <a:lstStyle/>
        <a:p>
          <a:endParaRPr lang="en-US"/>
        </a:p>
      </dgm:t>
    </dgm:pt>
    <dgm:pt modelId="{DF51ACE1-BD5E-4FCF-ADE4-E20FA235FA14}" type="sibTrans" cxnId="{2CB1F234-9BE0-4CE4-8444-F9F09C623D3E}">
      <dgm:prSet/>
      <dgm:spPr/>
      <dgm:t>
        <a:bodyPr/>
        <a:lstStyle/>
        <a:p>
          <a:endParaRPr lang="en-US"/>
        </a:p>
      </dgm:t>
    </dgm:pt>
    <dgm:pt modelId="{18084620-731D-4681-A8EC-AF8B592649EB}" type="pres">
      <dgm:prSet presAssocID="{B3EE80F6-56F2-4CBE-B6B1-CACBFF9D9364}" presName="cycle" presStyleCnt="0">
        <dgm:presLayoutVars>
          <dgm:dir/>
          <dgm:resizeHandles val="exact"/>
        </dgm:presLayoutVars>
      </dgm:prSet>
      <dgm:spPr/>
    </dgm:pt>
    <dgm:pt modelId="{74A7FFE0-835F-41D2-B956-DCA043F6BC6A}" type="pres">
      <dgm:prSet presAssocID="{0A0CF030-E865-4C1B-A790-4746542D723D}" presName="node" presStyleLbl="node1" presStyleIdx="0" presStyleCnt="5">
        <dgm:presLayoutVars>
          <dgm:bulletEnabled val="1"/>
        </dgm:presLayoutVars>
      </dgm:prSet>
      <dgm:spPr/>
    </dgm:pt>
    <dgm:pt modelId="{B8D72D7B-2B29-4666-BD24-1311B2113BA6}" type="pres">
      <dgm:prSet presAssocID="{0A0CF030-E865-4C1B-A790-4746542D723D}" presName="spNode" presStyleCnt="0"/>
      <dgm:spPr/>
    </dgm:pt>
    <dgm:pt modelId="{D22B2788-9A1C-4BBD-A963-0D7CD02F4750}" type="pres">
      <dgm:prSet presAssocID="{97B9E6D7-6AA2-45EC-B3BA-AFD00635A857}" presName="sibTrans" presStyleLbl="sibTrans1D1" presStyleIdx="0" presStyleCnt="5"/>
      <dgm:spPr/>
    </dgm:pt>
    <dgm:pt modelId="{7D9E5C3C-DF0F-4786-8C31-4ED211A9B225}" type="pres">
      <dgm:prSet presAssocID="{73C07FF8-591F-47EA-B6D6-A4BE527A3755}" presName="node" presStyleLbl="node1" presStyleIdx="1" presStyleCnt="5">
        <dgm:presLayoutVars>
          <dgm:bulletEnabled val="1"/>
        </dgm:presLayoutVars>
      </dgm:prSet>
      <dgm:spPr/>
    </dgm:pt>
    <dgm:pt modelId="{2B93BFC2-73E2-4E8A-AEB1-CAB122EEA41D}" type="pres">
      <dgm:prSet presAssocID="{73C07FF8-591F-47EA-B6D6-A4BE527A3755}" presName="spNode" presStyleCnt="0"/>
      <dgm:spPr/>
    </dgm:pt>
    <dgm:pt modelId="{83DEAD4D-E894-4460-A03F-66077D69DED3}" type="pres">
      <dgm:prSet presAssocID="{8D1D7F83-9DA5-4EE8-B87A-B414DBF70681}" presName="sibTrans" presStyleLbl="sibTrans1D1" presStyleIdx="1" presStyleCnt="5"/>
      <dgm:spPr/>
    </dgm:pt>
    <dgm:pt modelId="{F190FB05-A348-4047-B5B9-03E4EEB54931}" type="pres">
      <dgm:prSet presAssocID="{BDCB9760-E2ED-48B5-A913-4F20B2E720DA}" presName="node" presStyleLbl="node1" presStyleIdx="2" presStyleCnt="5">
        <dgm:presLayoutVars>
          <dgm:bulletEnabled val="1"/>
        </dgm:presLayoutVars>
      </dgm:prSet>
      <dgm:spPr/>
    </dgm:pt>
    <dgm:pt modelId="{31A97979-4A51-4346-879D-32417F782BCB}" type="pres">
      <dgm:prSet presAssocID="{BDCB9760-E2ED-48B5-A913-4F20B2E720DA}" presName="spNode" presStyleCnt="0"/>
      <dgm:spPr/>
    </dgm:pt>
    <dgm:pt modelId="{E1C6A184-AB4D-471A-9A85-BBEC097D8199}" type="pres">
      <dgm:prSet presAssocID="{DF514143-18EE-40D9-9919-0B939B7965C6}" presName="sibTrans" presStyleLbl="sibTrans1D1" presStyleIdx="2" presStyleCnt="5"/>
      <dgm:spPr/>
    </dgm:pt>
    <dgm:pt modelId="{D0F9FF5E-0B6E-4F5F-8E38-66273850AD5C}" type="pres">
      <dgm:prSet presAssocID="{B4CCF3A6-7E26-4E0A-B615-002CB5B6D4D8}" presName="node" presStyleLbl="node1" presStyleIdx="3" presStyleCnt="5">
        <dgm:presLayoutVars>
          <dgm:bulletEnabled val="1"/>
        </dgm:presLayoutVars>
      </dgm:prSet>
      <dgm:spPr/>
    </dgm:pt>
    <dgm:pt modelId="{D2D21037-371A-4116-9EA1-96EE26396A23}" type="pres">
      <dgm:prSet presAssocID="{B4CCF3A6-7E26-4E0A-B615-002CB5B6D4D8}" presName="spNode" presStyleCnt="0"/>
      <dgm:spPr/>
    </dgm:pt>
    <dgm:pt modelId="{1581AAB7-5B9C-46EC-9350-FE4AD934A720}" type="pres">
      <dgm:prSet presAssocID="{215F9D3F-57B5-4DEB-BC63-478B78694EC2}" presName="sibTrans" presStyleLbl="sibTrans1D1" presStyleIdx="3" presStyleCnt="5"/>
      <dgm:spPr/>
    </dgm:pt>
    <dgm:pt modelId="{19D701C5-779B-43DF-9196-1D17F4B97F4B}" type="pres">
      <dgm:prSet presAssocID="{0D346603-9E70-4532-B6FC-A031DBE0EA54}" presName="node" presStyleLbl="node1" presStyleIdx="4" presStyleCnt="5">
        <dgm:presLayoutVars>
          <dgm:bulletEnabled val="1"/>
        </dgm:presLayoutVars>
      </dgm:prSet>
      <dgm:spPr/>
    </dgm:pt>
    <dgm:pt modelId="{DEA3ABCB-0658-43C3-8F41-DB5DB0B5304D}" type="pres">
      <dgm:prSet presAssocID="{0D346603-9E70-4532-B6FC-A031DBE0EA54}" presName="spNode" presStyleCnt="0"/>
      <dgm:spPr/>
    </dgm:pt>
    <dgm:pt modelId="{309ACB7E-DBE3-4CC8-8EEF-3EAFC3E59825}" type="pres">
      <dgm:prSet presAssocID="{DF51ACE1-BD5E-4FCF-ADE4-E20FA235FA14}" presName="sibTrans" presStyleLbl="sibTrans1D1" presStyleIdx="4" presStyleCnt="5"/>
      <dgm:spPr/>
    </dgm:pt>
  </dgm:ptLst>
  <dgm:cxnLst>
    <dgm:cxn modelId="{D5591F14-C139-4C53-9853-2F26F27DE5C0}" srcId="{B3EE80F6-56F2-4CBE-B6B1-CACBFF9D9364}" destId="{73C07FF8-591F-47EA-B6D6-A4BE527A3755}" srcOrd="1" destOrd="0" parTransId="{0B50124C-5A55-4C02-980C-67409FB9C927}" sibTransId="{8D1D7F83-9DA5-4EE8-B87A-B414DBF70681}"/>
    <dgm:cxn modelId="{C962FC32-B6C3-458B-8505-B98760D3F679}" type="presOf" srcId="{B4CCF3A6-7E26-4E0A-B615-002CB5B6D4D8}" destId="{D0F9FF5E-0B6E-4F5F-8E38-66273850AD5C}" srcOrd="0" destOrd="0" presId="urn:microsoft.com/office/officeart/2005/8/layout/cycle5"/>
    <dgm:cxn modelId="{2CB1F234-9BE0-4CE4-8444-F9F09C623D3E}" srcId="{B3EE80F6-56F2-4CBE-B6B1-CACBFF9D9364}" destId="{0D346603-9E70-4532-B6FC-A031DBE0EA54}" srcOrd="4" destOrd="0" parTransId="{B1E700C6-80DF-4F05-A27A-C29BFBC296A0}" sibTransId="{DF51ACE1-BD5E-4FCF-ADE4-E20FA235FA14}"/>
    <dgm:cxn modelId="{07644F75-B9B0-4FEF-9919-23EF143A06CE}" type="presOf" srcId="{DF514143-18EE-40D9-9919-0B939B7965C6}" destId="{E1C6A184-AB4D-471A-9A85-BBEC097D8199}" srcOrd="0" destOrd="0" presId="urn:microsoft.com/office/officeart/2005/8/layout/cycle5"/>
    <dgm:cxn modelId="{08671877-738E-48E4-87AE-B51568C6BE7B}" type="presOf" srcId="{97B9E6D7-6AA2-45EC-B3BA-AFD00635A857}" destId="{D22B2788-9A1C-4BBD-A963-0D7CD02F4750}" srcOrd="0" destOrd="0" presId="urn:microsoft.com/office/officeart/2005/8/layout/cycle5"/>
    <dgm:cxn modelId="{B9010D7E-B456-4708-8BE6-D30A6873EA21}" srcId="{B3EE80F6-56F2-4CBE-B6B1-CACBFF9D9364}" destId="{BDCB9760-E2ED-48B5-A913-4F20B2E720DA}" srcOrd="2" destOrd="0" parTransId="{E58D4ED6-232F-4197-BA8B-7B79D6F8F4F7}" sibTransId="{DF514143-18EE-40D9-9919-0B939B7965C6}"/>
    <dgm:cxn modelId="{257E178E-5B7D-417E-8A76-8F139B4B026A}" type="presOf" srcId="{8D1D7F83-9DA5-4EE8-B87A-B414DBF70681}" destId="{83DEAD4D-E894-4460-A03F-66077D69DED3}" srcOrd="0" destOrd="0" presId="urn:microsoft.com/office/officeart/2005/8/layout/cycle5"/>
    <dgm:cxn modelId="{3E65818E-940F-43B9-B600-F80A440873CB}" type="presOf" srcId="{0D346603-9E70-4532-B6FC-A031DBE0EA54}" destId="{19D701C5-779B-43DF-9196-1D17F4B97F4B}" srcOrd="0" destOrd="0" presId="urn:microsoft.com/office/officeart/2005/8/layout/cycle5"/>
    <dgm:cxn modelId="{A4664E90-4921-4120-B043-0B0C3EECB626}" type="presOf" srcId="{215F9D3F-57B5-4DEB-BC63-478B78694EC2}" destId="{1581AAB7-5B9C-46EC-9350-FE4AD934A720}" srcOrd="0" destOrd="0" presId="urn:microsoft.com/office/officeart/2005/8/layout/cycle5"/>
    <dgm:cxn modelId="{D3BF53A5-1550-48C7-B95F-46A440D66BC9}" srcId="{B3EE80F6-56F2-4CBE-B6B1-CACBFF9D9364}" destId="{B4CCF3A6-7E26-4E0A-B615-002CB5B6D4D8}" srcOrd="3" destOrd="0" parTransId="{FA22ED5B-87CF-44D4-BF3C-809813E22F82}" sibTransId="{215F9D3F-57B5-4DEB-BC63-478B78694EC2}"/>
    <dgm:cxn modelId="{E2A386B0-C1DD-48B8-BCD2-63525030CBEF}" type="presOf" srcId="{BDCB9760-E2ED-48B5-A913-4F20B2E720DA}" destId="{F190FB05-A348-4047-B5B9-03E4EEB54931}" srcOrd="0" destOrd="0" presId="urn:microsoft.com/office/officeart/2005/8/layout/cycle5"/>
    <dgm:cxn modelId="{3AEE5FB9-DCD7-455D-B2C3-1019293A4085}" type="presOf" srcId="{73C07FF8-591F-47EA-B6D6-A4BE527A3755}" destId="{7D9E5C3C-DF0F-4786-8C31-4ED211A9B225}" srcOrd="0" destOrd="0" presId="urn:microsoft.com/office/officeart/2005/8/layout/cycle5"/>
    <dgm:cxn modelId="{B2A19AC3-3D5F-47A3-8E91-47F360B0459E}" type="presOf" srcId="{B3EE80F6-56F2-4CBE-B6B1-CACBFF9D9364}" destId="{18084620-731D-4681-A8EC-AF8B592649EB}" srcOrd="0" destOrd="0" presId="urn:microsoft.com/office/officeart/2005/8/layout/cycle5"/>
    <dgm:cxn modelId="{7ADCDED2-A0C0-4951-83CF-8BEB9E2D3588}" srcId="{B3EE80F6-56F2-4CBE-B6B1-CACBFF9D9364}" destId="{0A0CF030-E865-4C1B-A790-4746542D723D}" srcOrd="0" destOrd="0" parTransId="{36475AF4-3CC5-4971-9085-48A3816C7023}" sibTransId="{97B9E6D7-6AA2-45EC-B3BA-AFD00635A857}"/>
    <dgm:cxn modelId="{97598EDA-B4E7-4BF0-A96A-0AF5A703AE6D}" type="presOf" srcId="{DF51ACE1-BD5E-4FCF-ADE4-E20FA235FA14}" destId="{309ACB7E-DBE3-4CC8-8EEF-3EAFC3E59825}" srcOrd="0" destOrd="0" presId="urn:microsoft.com/office/officeart/2005/8/layout/cycle5"/>
    <dgm:cxn modelId="{E43B29F2-6525-4583-9D6F-A5287F8F6C19}" type="presOf" srcId="{0A0CF030-E865-4C1B-A790-4746542D723D}" destId="{74A7FFE0-835F-41D2-B956-DCA043F6BC6A}" srcOrd="0" destOrd="0" presId="urn:microsoft.com/office/officeart/2005/8/layout/cycle5"/>
    <dgm:cxn modelId="{4ECEB384-492C-4BF8-9D2F-A996A2D095A3}" type="presParOf" srcId="{18084620-731D-4681-A8EC-AF8B592649EB}" destId="{74A7FFE0-835F-41D2-B956-DCA043F6BC6A}" srcOrd="0" destOrd="0" presId="urn:microsoft.com/office/officeart/2005/8/layout/cycle5"/>
    <dgm:cxn modelId="{B14E9ECA-4279-4549-8DB6-FC5D072772E1}" type="presParOf" srcId="{18084620-731D-4681-A8EC-AF8B592649EB}" destId="{B8D72D7B-2B29-4666-BD24-1311B2113BA6}" srcOrd="1" destOrd="0" presId="urn:microsoft.com/office/officeart/2005/8/layout/cycle5"/>
    <dgm:cxn modelId="{F6064599-C9BD-46ED-96F6-E25833EC3DD3}" type="presParOf" srcId="{18084620-731D-4681-A8EC-AF8B592649EB}" destId="{D22B2788-9A1C-4BBD-A963-0D7CD02F4750}" srcOrd="2" destOrd="0" presId="urn:microsoft.com/office/officeart/2005/8/layout/cycle5"/>
    <dgm:cxn modelId="{F2ADF848-9E00-4347-ABA9-FA7BCF69E41C}" type="presParOf" srcId="{18084620-731D-4681-A8EC-AF8B592649EB}" destId="{7D9E5C3C-DF0F-4786-8C31-4ED211A9B225}" srcOrd="3" destOrd="0" presId="urn:microsoft.com/office/officeart/2005/8/layout/cycle5"/>
    <dgm:cxn modelId="{9A61006D-0A89-4CBC-8120-0FCEFEBCDE20}" type="presParOf" srcId="{18084620-731D-4681-A8EC-AF8B592649EB}" destId="{2B93BFC2-73E2-4E8A-AEB1-CAB122EEA41D}" srcOrd="4" destOrd="0" presId="urn:microsoft.com/office/officeart/2005/8/layout/cycle5"/>
    <dgm:cxn modelId="{5F9D1D0B-1B72-48C7-A0F4-8D45E04D0F5D}" type="presParOf" srcId="{18084620-731D-4681-A8EC-AF8B592649EB}" destId="{83DEAD4D-E894-4460-A03F-66077D69DED3}" srcOrd="5" destOrd="0" presId="urn:microsoft.com/office/officeart/2005/8/layout/cycle5"/>
    <dgm:cxn modelId="{8E059FB2-0D80-4105-9428-59771CE86856}" type="presParOf" srcId="{18084620-731D-4681-A8EC-AF8B592649EB}" destId="{F190FB05-A348-4047-B5B9-03E4EEB54931}" srcOrd="6" destOrd="0" presId="urn:microsoft.com/office/officeart/2005/8/layout/cycle5"/>
    <dgm:cxn modelId="{42A6EBA3-6B85-4D41-8F5C-89930BF6B973}" type="presParOf" srcId="{18084620-731D-4681-A8EC-AF8B592649EB}" destId="{31A97979-4A51-4346-879D-32417F782BCB}" srcOrd="7" destOrd="0" presId="urn:microsoft.com/office/officeart/2005/8/layout/cycle5"/>
    <dgm:cxn modelId="{8FAE99A3-306B-48AC-AD54-81CE4A42F97B}" type="presParOf" srcId="{18084620-731D-4681-A8EC-AF8B592649EB}" destId="{E1C6A184-AB4D-471A-9A85-BBEC097D8199}" srcOrd="8" destOrd="0" presId="urn:microsoft.com/office/officeart/2005/8/layout/cycle5"/>
    <dgm:cxn modelId="{049ADF7F-D0D8-4C8C-AEC2-4196450AC7E9}" type="presParOf" srcId="{18084620-731D-4681-A8EC-AF8B592649EB}" destId="{D0F9FF5E-0B6E-4F5F-8E38-66273850AD5C}" srcOrd="9" destOrd="0" presId="urn:microsoft.com/office/officeart/2005/8/layout/cycle5"/>
    <dgm:cxn modelId="{BB56206E-EED5-4E38-A5F6-63859AAC074E}" type="presParOf" srcId="{18084620-731D-4681-A8EC-AF8B592649EB}" destId="{D2D21037-371A-4116-9EA1-96EE26396A23}" srcOrd="10" destOrd="0" presId="urn:microsoft.com/office/officeart/2005/8/layout/cycle5"/>
    <dgm:cxn modelId="{9E457C64-B4EF-4D67-B51B-1DC29B30C701}" type="presParOf" srcId="{18084620-731D-4681-A8EC-AF8B592649EB}" destId="{1581AAB7-5B9C-46EC-9350-FE4AD934A720}" srcOrd="11" destOrd="0" presId="urn:microsoft.com/office/officeart/2005/8/layout/cycle5"/>
    <dgm:cxn modelId="{D4681BBF-DD5B-413E-B16F-EBE8B7F5DF82}" type="presParOf" srcId="{18084620-731D-4681-A8EC-AF8B592649EB}" destId="{19D701C5-779B-43DF-9196-1D17F4B97F4B}" srcOrd="12" destOrd="0" presId="urn:microsoft.com/office/officeart/2005/8/layout/cycle5"/>
    <dgm:cxn modelId="{EA916624-F0D8-4FBD-AEEB-ADC5EFDA48B7}" type="presParOf" srcId="{18084620-731D-4681-A8EC-AF8B592649EB}" destId="{DEA3ABCB-0658-43C3-8F41-DB5DB0B5304D}" srcOrd="13" destOrd="0" presId="urn:microsoft.com/office/officeart/2005/8/layout/cycle5"/>
    <dgm:cxn modelId="{625EB4F5-67E0-47CB-B704-0885C63C2082}" type="presParOf" srcId="{18084620-731D-4681-A8EC-AF8B592649EB}" destId="{309ACB7E-DBE3-4CC8-8EEF-3EAFC3E59825}"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EE80F6-56F2-4CBE-B6B1-CACBFF9D9364}" type="doc">
      <dgm:prSet loTypeId="urn:microsoft.com/office/officeart/2005/8/layout/cycle5" loCatId="cycle" qsTypeId="urn:microsoft.com/office/officeart/2005/8/quickstyle/simple1" qsCatId="simple" csTypeId="urn:microsoft.com/office/officeart/2005/8/colors/accent1_2" csCatId="accent1" phldr="0"/>
      <dgm:spPr/>
      <dgm:t>
        <a:bodyPr/>
        <a:lstStyle/>
        <a:p>
          <a:endParaRPr lang="en-US"/>
        </a:p>
      </dgm:t>
    </dgm:pt>
    <dgm:pt modelId="{0A0CF030-E865-4C1B-A790-4746542D723D}">
      <dgm:prSet phldrT="[Text]" phldr="1"/>
      <dgm:spPr/>
      <dgm:t>
        <a:bodyPr/>
        <a:lstStyle/>
        <a:p>
          <a:endParaRPr lang="en-US" dirty="0"/>
        </a:p>
      </dgm:t>
    </dgm:pt>
    <dgm:pt modelId="{36475AF4-3CC5-4971-9085-48A3816C7023}" type="parTrans" cxnId="{7ADCDED2-A0C0-4951-83CF-8BEB9E2D3588}">
      <dgm:prSet/>
      <dgm:spPr/>
      <dgm:t>
        <a:bodyPr/>
        <a:lstStyle/>
        <a:p>
          <a:endParaRPr lang="en-US"/>
        </a:p>
      </dgm:t>
    </dgm:pt>
    <dgm:pt modelId="{97B9E6D7-6AA2-45EC-B3BA-AFD00635A857}" type="sibTrans" cxnId="{7ADCDED2-A0C0-4951-83CF-8BEB9E2D3588}">
      <dgm:prSet/>
      <dgm:spPr/>
      <dgm:t>
        <a:bodyPr/>
        <a:lstStyle/>
        <a:p>
          <a:endParaRPr lang="en-US"/>
        </a:p>
      </dgm:t>
    </dgm:pt>
    <dgm:pt modelId="{73C07FF8-591F-47EA-B6D6-A4BE527A3755}">
      <dgm:prSet phldrT="[Text]" phldr="1"/>
      <dgm:spPr/>
      <dgm:t>
        <a:bodyPr/>
        <a:lstStyle/>
        <a:p>
          <a:endParaRPr lang="en-US" dirty="0"/>
        </a:p>
      </dgm:t>
    </dgm:pt>
    <dgm:pt modelId="{0B50124C-5A55-4C02-980C-67409FB9C927}" type="parTrans" cxnId="{D5591F14-C139-4C53-9853-2F26F27DE5C0}">
      <dgm:prSet/>
      <dgm:spPr/>
      <dgm:t>
        <a:bodyPr/>
        <a:lstStyle/>
        <a:p>
          <a:endParaRPr lang="en-US"/>
        </a:p>
      </dgm:t>
    </dgm:pt>
    <dgm:pt modelId="{8D1D7F83-9DA5-4EE8-B87A-B414DBF70681}" type="sibTrans" cxnId="{D5591F14-C139-4C53-9853-2F26F27DE5C0}">
      <dgm:prSet/>
      <dgm:spPr/>
      <dgm:t>
        <a:bodyPr/>
        <a:lstStyle/>
        <a:p>
          <a:endParaRPr lang="en-US"/>
        </a:p>
      </dgm:t>
    </dgm:pt>
    <dgm:pt modelId="{BDCB9760-E2ED-48B5-A913-4F20B2E720DA}">
      <dgm:prSet phldrT="[Text]" phldr="1"/>
      <dgm:spPr/>
      <dgm:t>
        <a:bodyPr/>
        <a:lstStyle/>
        <a:p>
          <a:endParaRPr lang="en-US" dirty="0"/>
        </a:p>
      </dgm:t>
    </dgm:pt>
    <dgm:pt modelId="{E58D4ED6-232F-4197-BA8B-7B79D6F8F4F7}" type="parTrans" cxnId="{B9010D7E-B456-4708-8BE6-D30A6873EA21}">
      <dgm:prSet/>
      <dgm:spPr/>
      <dgm:t>
        <a:bodyPr/>
        <a:lstStyle/>
        <a:p>
          <a:endParaRPr lang="en-US"/>
        </a:p>
      </dgm:t>
    </dgm:pt>
    <dgm:pt modelId="{DF514143-18EE-40D9-9919-0B939B7965C6}" type="sibTrans" cxnId="{B9010D7E-B456-4708-8BE6-D30A6873EA21}">
      <dgm:prSet/>
      <dgm:spPr/>
      <dgm:t>
        <a:bodyPr/>
        <a:lstStyle/>
        <a:p>
          <a:endParaRPr lang="en-US"/>
        </a:p>
      </dgm:t>
    </dgm:pt>
    <dgm:pt modelId="{B4CCF3A6-7E26-4E0A-B615-002CB5B6D4D8}">
      <dgm:prSet phldrT="[Text]" phldr="1"/>
      <dgm:spPr/>
      <dgm:t>
        <a:bodyPr/>
        <a:lstStyle/>
        <a:p>
          <a:endParaRPr lang="en-US" dirty="0"/>
        </a:p>
      </dgm:t>
    </dgm:pt>
    <dgm:pt modelId="{FA22ED5B-87CF-44D4-BF3C-809813E22F82}" type="parTrans" cxnId="{D3BF53A5-1550-48C7-B95F-46A440D66BC9}">
      <dgm:prSet/>
      <dgm:spPr/>
      <dgm:t>
        <a:bodyPr/>
        <a:lstStyle/>
        <a:p>
          <a:endParaRPr lang="en-US"/>
        </a:p>
      </dgm:t>
    </dgm:pt>
    <dgm:pt modelId="{215F9D3F-57B5-4DEB-BC63-478B78694EC2}" type="sibTrans" cxnId="{D3BF53A5-1550-48C7-B95F-46A440D66BC9}">
      <dgm:prSet/>
      <dgm:spPr/>
      <dgm:t>
        <a:bodyPr/>
        <a:lstStyle/>
        <a:p>
          <a:endParaRPr lang="en-US"/>
        </a:p>
      </dgm:t>
    </dgm:pt>
    <dgm:pt modelId="{0D346603-9E70-4532-B6FC-A031DBE0EA54}">
      <dgm:prSet phldrT="[Text]" phldr="1"/>
      <dgm:spPr/>
      <dgm:t>
        <a:bodyPr/>
        <a:lstStyle/>
        <a:p>
          <a:endParaRPr lang="en-US" dirty="0"/>
        </a:p>
      </dgm:t>
    </dgm:pt>
    <dgm:pt modelId="{B1E700C6-80DF-4F05-A27A-C29BFBC296A0}" type="parTrans" cxnId="{2CB1F234-9BE0-4CE4-8444-F9F09C623D3E}">
      <dgm:prSet/>
      <dgm:spPr/>
      <dgm:t>
        <a:bodyPr/>
        <a:lstStyle/>
        <a:p>
          <a:endParaRPr lang="en-US"/>
        </a:p>
      </dgm:t>
    </dgm:pt>
    <dgm:pt modelId="{DF51ACE1-BD5E-4FCF-ADE4-E20FA235FA14}" type="sibTrans" cxnId="{2CB1F234-9BE0-4CE4-8444-F9F09C623D3E}">
      <dgm:prSet/>
      <dgm:spPr/>
      <dgm:t>
        <a:bodyPr/>
        <a:lstStyle/>
        <a:p>
          <a:endParaRPr lang="en-US"/>
        </a:p>
      </dgm:t>
    </dgm:pt>
    <dgm:pt modelId="{18084620-731D-4681-A8EC-AF8B592649EB}" type="pres">
      <dgm:prSet presAssocID="{B3EE80F6-56F2-4CBE-B6B1-CACBFF9D9364}" presName="cycle" presStyleCnt="0">
        <dgm:presLayoutVars>
          <dgm:dir/>
          <dgm:resizeHandles val="exact"/>
        </dgm:presLayoutVars>
      </dgm:prSet>
      <dgm:spPr/>
    </dgm:pt>
    <dgm:pt modelId="{74A7FFE0-835F-41D2-B956-DCA043F6BC6A}" type="pres">
      <dgm:prSet presAssocID="{0A0CF030-E865-4C1B-A790-4746542D723D}" presName="node" presStyleLbl="node1" presStyleIdx="0" presStyleCnt="5">
        <dgm:presLayoutVars>
          <dgm:bulletEnabled val="1"/>
        </dgm:presLayoutVars>
      </dgm:prSet>
      <dgm:spPr/>
    </dgm:pt>
    <dgm:pt modelId="{B8D72D7B-2B29-4666-BD24-1311B2113BA6}" type="pres">
      <dgm:prSet presAssocID="{0A0CF030-E865-4C1B-A790-4746542D723D}" presName="spNode" presStyleCnt="0"/>
      <dgm:spPr/>
    </dgm:pt>
    <dgm:pt modelId="{D22B2788-9A1C-4BBD-A963-0D7CD02F4750}" type="pres">
      <dgm:prSet presAssocID="{97B9E6D7-6AA2-45EC-B3BA-AFD00635A857}" presName="sibTrans" presStyleLbl="sibTrans1D1" presStyleIdx="0" presStyleCnt="5"/>
      <dgm:spPr/>
    </dgm:pt>
    <dgm:pt modelId="{7D9E5C3C-DF0F-4786-8C31-4ED211A9B225}" type="pres">
      <dgm:prSet presAssocID="{73C07FF8-591F-47EA-B6D6-A4BE527A3755}" presName="node" presStyleLbl="node1" presStyleIdx="1" presStyleCnt="5">
        <dgm:presLayoutVars>
          <dgm:bulletEnabled val="1"/>
        </dgm:presLayoutVars>
      </dgm:prSet>
      <dgm:spPr/>
    </dgm:pt>
    <dgm:pt modelId="{2B93BFC2-73E2-4E8A-AEB1-CAB122EEA41D}" type="pres">
      <dgm:prSet presAssocID="{73C07FF8-591F-47EA-B6D6-A4BE527A3755}" presName="spNode" presStyleCnt="0"/>
      <dgm:spPr/>
    </dgm:pt>
    <dgm:pt modelId="{83DEAD4D-E894-4460-A03F-66077D69DED3}" type="pres">
      <dgm:prSet presAssocID="{8D1D7F83-9DA5-4EE8-B87A-B414DBF70681}" presName="sibTrans" presStyleLbl="sibTrans1D1" presStyleIdx="1" presStyleCnt="5"/>
      <dgm:spPr/>
    </dgm:pt>
    <dgm:pt modelId="{F190FB05-A348-4047-B5B9-03E4EEB54931}" type="pres">
      <dgm:prSet presAssocID="{BDCB9760-E2ED-48B5-A913-4F20B2E720DA}" presName="node" presStyleLbl="node1" presStyleIdx="2" presStyleCnt="5">
        <dgm:presLayoutVars>
          <dgm:bulletEnabled val="1"/>
        </dgm:presLayoutVars>
      </dgm:prSet>
      <dgm:spPr/>
    </dgm:pt>
    <dgm:pt modelId="{31A97979-4A51-4346-879D-32417F782BCB}" type="pres">
      <dgm:prSet presAssocID="{BDCB9760-E2ED-48B5-A913-4F20B2E720DA}" presName="spNode" presStyleCnt="0"/>
      <dgm:spPr/>
    </dgm:pt>
    <dgm:pt modelId="{E1C6A184-AB4D-471A-9A85-BBEC097D8199}" type="pres">
      <dgm:prSet presAssocID="{DF514143-18EE-40D9-9919-0B939B7965C6}" presName="sibTrans" presStyleLbl="sibTrans1D1" presStyleIdx="2" presStyleCnt="5"/>
      <dgm:spPr/>
    </dgm:pt>
    <dgm:pt modelId="{D0F9FF5E-0B6E-4F5F-8E38-66273850AD5C}" type="pres">
      <dgm:prSet presAssocID="{B4CCF3A6-7E26-4E0A-B615-002CB5B6D4D8}" presName="node" presStyleLbl="node1" presStyleIdx="3" presStyleCnt="5">
        <dgm:presLayoutVars>
          <dgm:bulletEnabled val="1"/>
        </dgm:presLayoutVars>
      </dgm:prSet>
      <dgm:spPr/>
    </dgm:pt>
    <dgm:pt modelId="{D2D21037-371A-4116-9EA1-96EE26396A23}" type="pres">
      <dgm:prSet presAssocID="{B4CCF3A6-7E26-4E0A-B615-002CB5B6D4D8}" presName="spNode" presStyleCnt="0"/>
      <dgm:spPr/>
    </dgm:pt>
    <dgm:pt modelId="{1581AAB7-5B9C-46EC-9350-FE4AD934A720}" type="pres">
      <dgm:prSet presAssocID="{215F9D3F-57B5-4DEB-BC63-478B78694EC2}" presName="sibTrans" presStyleLbl="sibTrans1D1" presStyleIdx="3" presStyleCnt="5"/>
      <dgm:spPr/>
    </dgm:pt>
    <dgm:pt modelId="{19D701C5-779B-43DF-9196-1D17F4B97F4B}" type="pres">
      <dgm:prSet presAssocID="{0D346603-9E70-4532-B6FC-A031DBE0EA54}" presName="node" presStyleLbl="node1" presStyleIdx="4" presStyleCnt="5">
        <dgm:presLayoutVars>
          <dgm:bulletEnabled val="1"/>
        </dgm:presLayoutVars>
      </dgm:prSet>
      <dgm:spPr/>
    </dgm:pt>
    <dgm:pt modelId="{DEA3ABCB-0658-43C3-8F41-DB5DB0B5304D}" type="pres">
      <dgm:prSet presAssocID="{0D346603-9E70-4532-B6FC-A031DBE0EA54}" presName="spNode" presStyleCnt="0"/>
      <dgm:spPr/>
    </dgm:pt>
    <dgm:pt modelId="{309ACB7E-DBE3-4CC8-8EEF-3EAFC3E59825}" type="pres">
      <dgm:prSet presAssocID="{DF51ACE1-BD5E-4FCF-ADE4-E20FA235FA14}" presName="sibTrans" presStyleLbl="sibTrans1D1" presStyleIdx="4" presStyleCnt="5"/>
      <dgm:spPr/>
    </dgm:pt>
  </dgm:ptLst>
  <dgm:cxnLst>
    <dgm:cxn modelId="{D5591F14-C139-4C53-9853-2F26F27DE5C0}" srcId="{B3EE80F6-56F2-4CBE-B6B1-CACBFF9D9364}" destId="{73C07FF8-591F-47EA-B6D6-A4BE527A3755}" srcOrd="1" destOrd="0" parTransId="{0B50124C-5A55-4C02-980C-67409FB9C927}" sibTransId="{8D1D7F83-9DA5-4EE8-B87A-B414DBF70681}"/>
    <dgm:cxn modelId="{C962FC32-B6C3-458B-8505-B98760D3F679}" type="presOf" srcId="{B4CCF3A6-7E26-4E0A-B615-002CB5B6D4D8}" destId="{D0F9FF5E-0B6E-4F5F-8E38-66273850AD5C}" srcOrd="0" destOrd="0" presId="urn:microsoft.com/office/officeart/2005/8/layout/cycle5"/>
    <dgm:cxn modelId="{2CB1F234-9BE0-4CE4-8444-F9F09C623D3E}" srcId="{B3EE80F6-56F2-4CBE-B6B1-CACBFF9D9364}" destId="{0D346603-9E70-4532-B6FC-A031DBE0EA54}" srcOrd="4" destOrd="0" parTransId="{B1E700C6-80DF-4F05-A27A-C29BFBC296A0}" sibTransId="{DF51ACE1-BD5E-4FCF-ADE4-E20FA235FA14}"/>
    <dgm:cxn modelId="{07644F75-B9B0-4FEF-9919-23EF143A06CE}" type="presOf" srcId="{DF514143-18EE-40D9-9919-0B939B7965C6}" destId="{E1C6A184-AB4D-471A-9A85-BBEC097D8199}" srcOrd="0" destOrd="0" presId="urn:microsoft.com/office/officeart/2005/8/layout/cycle5"/>
    <dgm:cxn modelId="{08671877-738E-48E4-87AE-B51568C6BE7B}" type="presOf" srcId="{97B9E6D7-6AA2-45EC-B3BA-AFD00635A857}" destId="{D22B2788-9A1C-4BBD-A963-0D7CD02F4750}" srcOrd="0" destOrd="0" presId="urn:microsoft.com/office/officeart/2005/8/layout/cycle5"/>
    <dgm:cxn modelId="{B9010D7E-B456-4708-8BE6-D30A6873EA21}" srcId="{B3EE80F6-56F2-4CBE-B6B1-CACBFF9D9364}" destId="{BDCB9760-E2ED-48B5-A913-4F20B2E720DA}" srcOrd="2" destOrd="0" parTransId="{E58D4ED6-232F-4197-BA8B-7B79D6F8F4F7}" sibTransId="{DF514143-18EE-40D9-9919-0B939B7965C6}"/>
    <dgm:cxn modelId="{257E178E-5B7D-417E-8A76-8F139B4B026A}" type="presOf" srcId="{8D1D7F83-9DA5-4EE8-B87A-B414DBF70681}" destId="{83DEAD4D-E894-4460-A03F-66077D69DED3}" srcOrd="0" destOrd="0" presId="urn:microsoft.com/office/officeart/2005/8/layout/cycle5"/>
    <dgm:cxn modelId="{3E65818E-940F-43B9-B600-F80A440873CB}" type="presOf" srcId="{0D346603-9E70-4532-B6FC-A031DBE0EA54}" destId="{19D701C5-779B-43DF-9196-1D17F4B97F4B}" srcOrd="0" destOrd="0" presId="urn:microsoft.com/office/officeart/2005/8/layout/cycle5"/>
    <dgm:cxn modelId="{A4664E90-4921-4120-B043-0B0C3EECB626}" type="presOf" srcId="{215F9D3F-57B5-4DEB-BC63-478B78694EC2}" destId="{1581AAB7-5B9C-46EC-9350-FE4AD934A720}" srcOrd="0" destOrd="0" presId="urn:microsoft.com/office/officeart/2005/8/layout/cycle5"/>
    <dgm:cxn modelId="{D3BF53A5-1550-48C7-B95F-46A440D66BC9}" srcId="{B3EE80F6-56F2-4CBE-B6B1-CACBFF9D9364}" destId="{B4CCF3A6-7E26-4E0A-B615-002CB5B6D4D8}" srcOrd="3" destOrd="0" parTransId="{FA22ED5B-87CF-44D4-BF3C-809813E22F82}" sibTransId="{215F9D3F-57B5-4DEB-BC63-478B78694EC2}"/>
    <dgm:cxn modelId="{E2A386B0-C1DD-48B8-BCD2-63525030CBEF}" type="presOf" srcId="{BDCB9760-E2ED-48B5-A913-4F20B2E720DA}" destId="{F190FB05-A348-4047-B5B9-03E4EEB54931}" srcOrd="0" destOrd="0" presId="urn:microsoft.com/office/officeart/2005/8/layout/cycle5"/>
    <dgm:cxn modelId="{3AEE5FB9-DCD7-455D-B2C3-1019293A4085}" type="presOf" srcId="{73C07FF8-591F-47EA-B6D6-A4BE527A3755}" destId="{7D9E5C3C-DF0F-4786-8C31-4ED211A9B225}" srcOrd="0" destOrd="0" presId="urn:microsoft.com/office/officeart/2005/8/layout/cycle5"/>
    <dgm:cxn modelId="{B2A19AC3-3D5F-47A3-8E91-47F360B0459E}" type="presOf" srcId="{B3EE80F6-56F2-4CBE-B6B1-CACBFF9D9364}" destId="{18084620-731D-4681-A8EC-AF8B592649EB}" srcOrd="0" destOrd="0" presId="urn:microsoft.com/office/officeart/2005/8/layout/cycle5"/>
    <dgm:cxn modelId="{7ADCDED2-A0C0-4951-83CF-8BEB9E2D3588}" srcId="{B3EE80F6-56F2-4CBE-B6B1-CACBFF9D9364}" destId="{0A0CF030-E865-4C1B-A790-4746542D723D}" srcOrd="0" destOrd="0" parTransId="{36475AF4-3CC5-4971-9085-48A3816C7023}" sibTransId="{97B9E6D7-6AA2-45EC-B3BA-AFD00635A857}"/>
    <dgm:cxn modelId="{97598EDA-B4E7-4BF0-A96A-0AF5A703AE6D}" type="presOf" srcId="{DF51ACE1-BD5E-4FCF-ADE4-E20FA235FA14}" destId="{309ACB7E-DBE3-4CC8-8EEF-3EAFC3E59825}" srcOrd="0" destOrd="0" presId="urn:microsoft.com/office/officeart/2005/8/layout/cycle5"/>
    <dgm:cxn modelId="{E43B29F2-6525-4583-9D6F-A5287F8F6C19}" type="presOf" srcId="{0A0CF030-E865-4C1B-A790-4746542D723D}" destId="{74A7FFE0-835F-41D2-B956-DCA043F6BC6A}" srcOrd="0" destOrd="0" presId="urn:microsoft.com/office/officeart/2005/8/layout/cycle5"/>
    <dgm:cxn modelId="{4ECEB384-492C-4BF8-9D2F-A996A2D095A3}" type="presParOf" srcId="{18084620-731D-4681-A8EC-AF8B592649EB}" destId="{74A7FFE0-835F-41D2-B956-DCA043F6BC6A}" srcOrd="0" destOrd="0" presId="urn:microsoft.com/office/officeart/2005/8/layout/cycle5"/>
    <dgm:cxn modelId="{B14E9ECA-4279-4549-8DB6-FC5D072772E1}" type="presParOf" srcId="{18084620-731D-4681-A8EC-AF8B592649EB}" destId="{B8D72D7B-2B29-4666-BD24-1311B2113BA6}" srcOrd="1" destOrd="0" presId="urn:microsoft.com/office/officeart/2005/8/layout/cycle5"/>
    <dgm:cxn modelId="{F6064599-C9BD-46ED-96F6-E25833EC3DD3}" type="presParOf" srcId="{18084620-731D-4681-A8EC-AF8B592649EB}" destId="{D22B2788-9A1C-4BBD-A963-0D7CD02F4750}" srcOrd="2" destOrd="0" presId="urn:microsoft.com/office/officeart/2005/8/layout/cycle5"/>
    <dgm:cxn modelId="{F2ADF848-9E00-4347-ABA9-FA7BCF69E41C}" type="presParOf" srcId="{18084620-731D-4681-A8EC-AF8B592649EB}" destId="{7D9E5C3C-DF0F-4786-8C31-4ED211A9B225}" srcOrd="3" destOrd="0" presId="urn:microsoft.com/office/officeart/2005/8/layout/cycle5"/>
    <dgm:cxn modelId="{9A61006D-0A89-4CBC-8120-0FCEFEBCDE20}" type="presParOf" srcId="{18084620-731D-4681-A8EC-AF8B592649EB}" destId="{2B93BFC2-73E2-4E8A-AEB1-CAB122EEA41D}" srcOrd="4" destOrd="0" presId="urn:microsoft.com/office/officeart/2005/8/layout/cycle5"/>
    <dgm:cxn modelId="{5F9D1D0B-1B72-48C7-A0F4-8D45E04D0F5D}" type="presParOf" srcId="{18084620-731D-4681-A8EC-AF8B592649EB}" destId="{83DEAD4D-E894-4460-A03F-66077D69DED3}" srcOrd="5" destOrd="0" presId="urn:microsoft.com/office/officeart/2005/8/layout/cycle5"/>
    <dgm:cxn modelId="{8E059FB2-0D80-4105-9428-59771CE86856}" type="presParOf" srcId="{18084620-731D-4681-A8EC-AF8B592649EB}" destId="{F190FB05-A348-4047-B5B9-03E4EEB54931}" srcOrd="6" destOrd="0" presId="urn:microsoft.com/office/officeart/2005/8/layout/cycle5"/>
    <dgm:cxn modelId="{42A6EBA3-6B85-4D41-8F5C-89930BF6B973}" type="presParOf" srcId="{18084620-731D-4681-A8EC-AF8B592649EB}" destId="{31A97979-4A51-4346-879D-32417F782BCB}" srcOrd="7" destOrd="0" presId="urn:microsoft.com/office/officeart/2005/8/layout/cycle5"/>
    <dgm:cxn modelId="{8FAE99A3-306B-48AC-AD54-81CE4A42F97B}" type="presParOf" srcId="{18084620-731D-4681-A8EC-AF8B592649EB}" destId="{E1C6A184-AB4D-471A-9A85-BBEC097D8199}" srcOrd="8" destOrd="0" presId="urn:microsoft.com/office/officeart/2005/8/layout/cycle5"/>
    <dgm:cxn modelId="{049ADF7F-D0D8-4C8C-AEC2-4196450AC7E9}" type="presParOf" srcId="{18084620-731D-4681-A8EC-AF8B592649EB}" destId="{D0F9FF5E-0B6E-4F5F-8E38-66273850AD5C}" srcOrd="9" destOrd="0" presId="urn:microsoft.com/office/officeart/2005/8/layout/cycle5"/>
    <dgm:cxn modelId="{BB56206E-EED5-4E38-A5F6-63859AAC074E}" type="presParOf" srcId="{18084620-731D-4681-A8EC-AF8B592649EB}" destId="{D2D21037-371A-4116-9EA1-96EE26396A23}" srcOrd="10" destOrd="0" presId="urn:microsoft.com/office/officeart/2005/8/layout/cycle5"/>
    <dgm:cxn modelId="{9E457C64-B4EF-4D67-B51B-1DC29B30C701}" type="presParOf" srcId="{18084620-731D-4681-A8EC-AF8B592649EB}" destId="{1581AAB7-5B9C-46EC-9350-FE4AD934A720}" srcOrd="11" destOrd="0" presId="urn:microsoft.com/office/officeart/2005/8/layout/cycle5"/>
    <dgm:cxn modelId="{D4681BBF-DD5B-413E-B16F-EBE8B7F5DF82}" type="presParOf" srcId="{18084620-731D-4681-A8EC-AF8B592649EB}" destId="{19D701C5-779B-43DF-9196-1D17F4B97F4B}" srcOrd="12" destOrd="0" presId="urn:microsoft.com/office/officeart/2005/8/layout/cycle5"/>
    <dgm:cxn modelId="{EA916624-F0D8-4FBD-AEEB-ADC5EFDA48B7}" type="presParOf" srcId="{18084620-731D-4681-A8EC-AF8B592649EB}" destId="{DEA3ABCB-0658-43C3-8F41-DB5DB0B5304D}" srcOrd="13" destOrd="0" presId="urn:microsoft.com/office/officeart/2005/8/layout/cycle5"/>
    <dgm:cxn modelId="{625EB4F5-67E0-47CB-B704-0885C63C2082}" type="presParOf" srcId="{18084620-731D-4681-A8EC-AF8B592649EB}" destId="{309ACB7E-DBE3-4CC8-8EEF-3EAFC3E59825}" srcOrd="14" destOrd="0" presId="urn:microsoft.com/office/officeart/2005/8/layout/cycle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064C45-3279-4FCE-B77B-72EC84957A38}" type="doc">
      <dgm:prSet loTypeId="urn:microsoft.com/office/officeart/2005/8/layout/process3" loCatId="process" qsTypeId="urn:microsoft.com/office/officeart/2005/8/quickstyle/simple1" qsCatId="simple" csTypeId="urn:microsoft.com/office/officeart/2005/8/colors/accent1_2" csCatId="accent1" phldr="1"/>
      <dgm:spPr/>
    </dgm:pt>
    <dgm:pt modelId="{BA7F0855-9ABE-4EC7-B6EC-CDC397CCE88F}">
      <dgm:prSet phldrT="[Text]" custT="1"/>
      <dgm:spPr/>
      <dgm:t>
        <a:bodyPr/>
        <a:lstStyle/>
        <a:p>
          <a:r>
            <a:rPr lang="en-US" sz="2600" b="1" dirty="0"/>
            <a:t>CONTENT: </a:t>
          </a:r>
        </a:p>
        <a:p>
          <a:r>
            <a:rPr lang="en-US" sz="2600" b="1" dirty="0"/>
            <a:t>Intensive Intervention</a:t>
          </a:r>
        </a:p>
      </dgm:t>
    </dgm:pt>
    <dgm:pt modelId="{EB8657F0-A4C4-406A-8CCC-5DAFB9E80938}" type="parTrans" cxnId="{3EB5CC07-10DD-40C1-B2F4-34D364B7956D}">
      <dgm:prSet/>
      <dgm:spPr/>
      <dgm:t>
        <a:bodyPr/>
        <a:lstStyle/>
        <a:p>
          <a:endParaRPr lang="en-US"/>
        </a:p>
      </dgm:t>
    </dgm:pt>
    <dgm:pt modelId="{0063C425-AA8B-411D-AE39-BF0CD4844E85}" type="sibTrans" cxnId="{3EB5CC07-10DD-40C1-B2F4-34D364B7956D}">
      <dgm:prSet/>
      <dgm:spPr>
        <a:noFill/>
      </dgm:spPr>
      <dgm:t>
        <a:bodyPr/>
        <a:lstStyle/>
        <a:p>
          <a:endParaRPr lang="en-US"/>
        </a:p>
      </dgm:t>
    </dgm:pt>
    <dgm:pt modelId="{298E4C2E-7938-48C5-8E7B-08ED43EE7FB6}">
      <dgm:prSet phldrT="[Text]" custT="1"/>
      <dgm:spPr/>
      <dgm:t>
        <a:bodyPr/>
        <a:lstStyle/>
        <a:p>
          <a:r>
            <a:rPr lang="en-US" sz="2600" b="1" dirty="0"/>
            <a:t>PROCESS:</a:t>
          </a:r>
        </a:p>
        <a:p>
          <a:r>
            <a:rPr lang="en-US" sz="2600" b="1" dirty="0"/>
            <a:t>Continuous Improvement</a:t>
          </a:r>
        </a:p>
      </dgm:t>
    </dgm:pt>
    <dgm:pt modelId="{6449565A-57F7-4F31-A053-9B7B6F452564}" type="parTrans" cxnId="{D8F8F88E-5BE3-4804-82FE-E85C5C8E7F8D}">
      <dgm:prSet/>
      <dgm:spPr/>
      <dgm:t>
        <a:bodyPr/>
        <a:lstStyle/>
        <a:p>
          <a:endParaRPr lang="en-US"/>
        </a:p>
      </dgm:t>
    </dgm:pt>
    <dgm:pt modelId="{FACA0928-6B9D-49E7-B790-172000DBBEC2}" type="sibTrans" cxnId="{D8F8F88E-5BE3-4804-82FE-E85C5C8E7F8D}">
      <dgm:prSet/>
      <dgm:spPr/>
      <dgm:t>
        <a:bodyPr/>
        <a:lstStyle/>
        <a:p>
          <a:endParaRPr lang="en-US"/>
        </a:p>
      </dgm:t>
    </dgm:pt>
    <dgm:pt modelId="{3FA37301-6D67-4B53-AF6E-287B718EDAD4}">
      <dgm:prSet phldrT="[Text]" custT="1"/>
      <dgm:spPr>
        <a:solidFill>
          <a:schemeClr val="lt1">
            <a:hueOff val="0"/>
            <a:satOff val="0"/>
            <a:lumOff val="0"/>
          </a:schemeClr>
        </a:solidFill>
      </dgm:spPr>
      <dgm:t>
        <a:bodyPr/>
        <a:lstStyle/>
        <a:p>
          <a:pPr>
            <a:buFont typeface="Wingdings" panose="05000000000000000000" pitchFamily="2" charset="2"/>
            <a:buChar char="§"/>
          </a:pPr>
          <a:r>
            <a:rPr lang="en-US" sz="2200" dirty="0"/>
            <a:t>Evidence-based practices</a:t>
          </a:r>
        </a:p>
      </dgm:t>
    </dgm:pt>
    <dgm:pt modelId="{8DB94C69-615C-40D8-B37E-05E3695D3E63}" type="parTrans" cxnId="{2482972A-236E-4AA8-934B-429B4CC292E3}">
      <dgm:prSet/>
      <dgm:spPr/>
      <dgm:t>
        <a:bodyPr/>
        <a:lstStyle/>
        <a:p>
          <a:endParaRPr lang="en-US"/>
        </a:p>
      </dgm:t>
    </dgm:pt>
    <dgm:pt modelId="{69C68E7B-7450-4F1C-82EC-2BBA5A1AA2FC}" type="sibTrans" cxnId="{2482972A-236E-4AA8-934B-429B4CC292E3}">
      <dgm:prSet/>
      <dgm:spPr/>
      <dgm:t>
        <a:bodyPr/>
        <a:lstStyle/>
        <a:p>
          <a:endParaRPr lang="en-US"/>
        </a:p>
      </dgm:t>
    </dgm:pt>
    <dgm:pt modelId="{2D98B7CD-790B-448B-AE2D-1A003B4A85DA}">
      <dgm:prSet phldrT="[Text]" custT="1"/>
      <dgm:spPr>
        <a:solidFill>
          <a:schemeClr val="lt1">
            <a:hueOff val="0"/>
            <a:satOff val="0"/>
            <a:lumOff val="0"/>
          </a:schemeClr>
        </a:solidFill>
      </dgm:spPr>
      <dgm:t>
        <a:bodyPr/>
        <a:lstStyle/>
        <a:p>
          <a:pPr>
            <a:buFont typeface="Wingdings" panose="05000000000000000000" pitchFamily="2" charset="2"/>
            <a:buChar char="§"/>
          </a:pPr>
          <a:r>
            <a:rPr lang="en-US" sz="2200" dirty="0"/>
            <a:t>Collaboration</a:t>
          </a:r>
        </a:p>
      </dgm:t>
    </dgm:pt>
    <dgm:pt modelId="{54AC79AA-7F7A-4D27-86DD-07A1310BEFC8}" type="parTrans" cxnId="{42C65AE4-91D6-4D1F-A71E-633E8957DD8F}">
      <dgm:prSet/>
      <dgm:spPr/>
      <dgm:t>
        <a:bodyPr/>
        <a:lstStyle/>
        <a:p>
          <a:endParaRPr lang="en-US"/>
        </a:p>
      </dgm:t>
    </dgm:pt>
    <dgm:pt modelId="{E3C7EE2A-7C22-400F-B92D-1C1A3ADE0D42}" type="sibTrans" cxnId="{42C65AE4-91D6-4D1F-A71E-633E8957DD8F}">
      <dgm:prSet/>
      <dgm:spPr/>
      <dgm:t>
        <a:bodyPr/>
        <a:lstStyle/>
        <a:p>
          <a:endParaRPr lang="en-US"/>
        </a:p>
      </dgm:t>
    </dgm:pt>
    <dgm:pt modelId="{DA5A6C81-ED4D-4959-BCC6-38D004357506}">
      <dgm:prSet custT="1"/>
      <dgm:spPr>
        <a:solidFill>
          <a:schemeClr val="lt1">
            <a:hueOff val="0"/>
            <a:satOff val="0"/>
            <a:lumOff val="0"/>
          </a:schemeClr>
        </a:solidFill>
      </dgm:spPr>
      <dgm:t>
        <a:bodyPr/>
        <a:lstStyle/>
        <a:p>
          <a:pPr>
            <a:buFont typeface="Wingdings" panose="05000000000000000000" pitchFamily="2" charset="2"/>
            <a:buChar char="§"/>
          </a:pPr>
          <a:r>
            <a:rPr lang="en-US" sz="2200" dirty="0"/>
            <a:t>High-quality course content</a:t>
          </a:r>
          <a:endParaRPr lang="en-US" sz="2200" b="1" dirty="0"/>
        </a:p>
      </dgm:t>
    </dgm:pt>
    <dgm:pt modelId="{1B16D14B-7EB3-457D-83BC-1812B3D7880F}" type="parTrans" cxnId="{ED0F4C0D-A6D4-4B5C-B4EB-9D01739EF511}">
      <dgm:prSet/>
      <dgm:spPr/>
      <dgm:t>
        <a:bodyPr/>
        <a:lstStyle/>
        <a:p>
          <a:endParaRPr lang="en-US"/>
        </a:p>
      </dgm:t>
    </dgm:pt>
    <dgm:pt modelId="{C8148152-413F-430D-A25C-B837E4DE7376}" type="sibTrans" cxnId="{ED0F4C0D-A6D4-4B5C-B4EB-9D01739EF511}">
      <dgm:prSet/>
      <dgm:spPr/>
      <dgm:t>
        <a:bodyPr/>
        <a:lstStyle/>
        <a:p>
          <a:endParaRPr lang="en-US"/>
        </a:p>
      </dgm:t>
    </dgm:pt>
    <dgm:pt modelId="{9BAD1541-EE84-4FD7-A1CA-567D31DB03C0}">
      <dgm:prSet custT="1"/>
      <dgm:spPr>
        <a:solidFill>
          <a:schemeClr val="lt1">
            <a:hueOff val="0"/>
            <a:satOff val="0"/>
            <a:lumOff val="0"/>
          </a:schemeClr>
        </a:solidFill>
      </dgm:spPr>
      <dgm:t>
        <a:bodyPr/>
        <a:lstStyle/>
        <a:p>
          <a:pPr>
            <a:buFont typeface="Wingdings" panose="05000000000000000000" pitchFamily="2" charset="2"/>
            <a:buChar char="§"/>
          </a:pPr>
          <a:r>
            <a:rPr lang="en-US" sz="2200" dirty="0"/>
            <a:t>Alignment</a:t>
          </a:r>
          <a:endParaRPr lang="en-US" sz="2200" b="1" dirty="0"/>
        </a:p>
      </dgm:t>
    </dgm:pt>
    <dgm:pt modelId="{51288AB8-F712-4C1D-853E-38A31A9DE062}" type="parTrans" cxnId="{18169FF1-6B00-4B47-98D8-E8FCC220D315}">
      <dgm:prSet/>
      <dgm:spPr/>
      <dgm:t>
        <a:bodyPr/>
        <a:lstStyle/>
        <a:p>
          <a:endParaRPr lang="en-US"/>
        </a:p>
      </dgm:t>
    </dgm:pt>
    <dgm:pt modelId="{5D2B7A6C-62D7-434E-B9BE-FA54528DB884}" type="sibTrans" cxnId="{18169FF1-6B00-4B47-98D8-E8FCC220D315}">
      <dgm:prSet/>
      <dgm:spPr/>
      <dgm:t>
        <a:bodyPr/>
        <a:lstStyle/>
        <a:p>
          <a:endParaRPr lang="en-US"/>
        </a:p>
      </dgm:t>
    </dgm:pt>
    <dgm:pt modelId="{63B2FCE5-D48A-41DC-8483-BA2920A37937}">
      <dgm:prSet custT="1"/>
      <dgm:spPr>
        <a:solidFill>
          <a:schemeClr val="lt1">
            <a:hueOff val="0"/>
            <a:satOff val="0"/>
            <a:lumOff val="0"/>
          </a:schemeClr>
        </a:solidFill>
      </dgm:spPr>
      <dgm:t>
        <a:bodyPr/>
        <a:lstStyle/>
        <a:p>
          <a:pPr>
            <a:buFont typeface="Wingdings" panose="05000000000000000000" pitchFamily="2" charset="2"/>
            <a:buChar char="§"/>
          </a:pPr>
          <a:r>
            <a:rPr lang="en-US" sz="2200" dirty="0"/>
            <a:t>Reflection</a:t>
          </a:r>
          <a:endParaRPr lang="en-US" sz="2200" b="1" dirty="0"/>
        </a:p>
      </dgm:t>
    </dgm:pt>
    <dgm:pt modelId="{4CD3861E-CF6D-461B-B0E5-D088F072E311}" type="parTrans" cxnId="{B4A11AF7-D8B0-4B4A-AE29-3D06D4531B07}">
      <dgm:prSet/>
      <dgm:spPr/>
      <dgm:t>
        <a:bodyPr/>
        <a:lstStyle/>
        <a:p>
          <a:endParaRPr lang="en-US"/>
        </a:p>
      </dgm:t>
    </dgm:pt>
    <dgm:pt modelId="{993F1DF2-BF07-4127-9C38-7DC6BE8AE5B0}" type="sibTrans" cxnId="{B4A11AF7-D8B0-4B4A-AE29-3D06D4531B07}">
      <dgm:prSet/>
      <dgm:spPr/>
      <dgm:t>
        <a:bodyPr/>
        <a:lstStyle/>
        <a:p>
          <a:endParaRPr lang="en-US"/>
        </a:p>
      </dgm:t>
    </dgm:pt>
    <dgm:pt modelId="{44CAAE21-D80A-44C6-A2A0-7BE519BA2E54}">
      <dgm:prSet custT="1"/>
      <dgm:spPr>
        <a:solidFill>
          <a:schemeClr val="lt1">
            <a:hueOff val="0"/>
            <a:satOff val="0"/>
            <a:lumOff val="0"/>
          </a:schemeClr>
        </a:solidFill>
      </dgm:spPr>
      <dgm:t>
        <a:bodyPr/>
        <a:lstStyle/>
        <a:p>
          <a:pPr>
            <a:buFont typeface="Wingdings" panose="05000000000000000000" pitchFamily="2" charset="2"/>
            <a:buChar char="§"/>
          </a:pPr>
          <a:r>
            <a:rPr lang="en-US" sz="2200" dirty="0"/>
            <a:t>NCII Resources: </a:t>
          </a:r>
          <a:r>
            <a:rPr lang="en-US" sz="2200" dirty="0">
              <a:hlinkClick xmlns:r="http://schemas.openxmlformats.org/officeDocument/2006/relationships" r:id="rId1"/>
            </a:rPr>
            <a:t>Faculty Course Content</a:t>
          </a:r>
          <a:endParaRPr lang="en-US" sz="2200" b="1" dirty="0"/>
        </a:p>
      </dgm:t>
    </dgm:pt>
    <dgm:pt modelId="{4EC1481F-71E0-42E3-9AD9-E2ED864E56A7}" type="parTrans" cxnId="{FE68E8B2-EF31-4D66-9C85-FB00E6F5A873}">
      <dgm:prSet/>
      <dgm:spPr/>
      <dgm:t>
        <a:bodyPr/>
        <a:lstStyle/>
        <a:p>
          <a:endParaRPr lang="en-US"/>
        </a:p>
      </dgm:t>
    </dgm:pt>
    <dgm:pt modelId="{A927D8FE-3C3F-419D-86ED-06B4F7215198}" type="sibTrans" cxnId="{FE68E8B2-EF31-4D66-9C85-FB00E6F5A873}">
      <dgm:prSet/>
      <dgm:spPr/>
      <dgm:t>
        <a:bodyPr/>
        <a:lstStyle/>
        <a:p>
          <a:endParaRPr lang="en-US"/>
        </a:p>
      </dgm:t>
    </dgm:pt>
    <dgm:pt modelId="{2D0E6D82-9375-4E4C-B68B-E39E4493D379}">
      <dgm:prSet custT="1"/>
      <dgm:spPr>
        <a:solidFill>
          <a:schemeClr val="lt1">
            <a:hueOff val="0"/>
            <a:satOff val="0"/>
            <a:lumOff val="0"/>
          </a:schemeClr>
        </a:solidFill>
      </dgm:spPr>
      <dgm:t>
        <a:bodyPr/>
        <a:lstStyle/>
        <a:p>
          <a:pPr>
            <a:buFont typeface="Wingdings" panose="05000000000000000000" pitchFamily="2" charset="2"/>
            <a:buChar char="§"/>
          </a:pPr>
          <a:r>
            <a:rPr lang="en-US" sz="2200" dirty="0"/>
            <a:t>CEEDAR Resources: </a:t>
          </a:r>
          <a:r>
            <a:rPr lang="en-US" sz="2200" dirty="0">
              <a:hlinkClick xmlns:r="http://schemas.openxmlformats.org/officeDocument/2006/relationships" r:id="rId2"/>
            </a:rPr>
            <a:t>Innovation Configurations</a:t>
          </a:r>
          <a:endParaRPr lang="en-US" sz="2200" b="1" dirty="0"/>
        </a:p>
      </dgm:t>
    </dgm:pt>
    <dgm:pt modelId="{7E7FEB8A-8CF7-4C6E-BB24-00355E0850D1}" type="parTrans" cxnId="{C288E82C-584C-45E1-B026-C430E4F9F4E7}">
      <dgm:prSet/>
      <dgm:spPr/>
      <dgm:t>
        <a:bodyPr/>
        <a:lstStyle/>
        <a:p>
          <a:endParaRPr lang="en-US"/>
        </a:p>
      </dgm:t>
    </dgm:pt>
    <dgm:pt modelId="{7C47D2EE-79F6-4B75-BDE6-59389C7C1033}" type="sibTrans" cxnId="{C288E82C-584C-45E1-B026-C430E4F9F4E7}">
      <dgm:prSet/>
      <dgm:spPr/>
      <dgm:t>
        <a:bodyPr/>
        <a:lstStyle/>
        <a:p>
          <a:endParaRPr lang="en-US"/>
        </a:p>
      </dgm:t>
    </dgm:pt>
    <dgm:pt modelId="{10914B53-B68D-49C6-8423-423AFBEB1A1C}" type="pres">
      <dgm:prSet presAssocID="{CC064C45-3279-4FCE-B77B-72EC84957A38}" presName="linearFlow" presStyleCnt="0">
        <dgm:presLayoutVars>
          <dgm:dir/>
          <dgm:animLvl val="lvl"/>
          <dgm:resizeHandles val="exact"/>
        </dgm:presLayoutVars>
      </dgm:prSet>
      <dgm:spPr/>
    </dgm:pt>
    <dgm:pt modelId="{EA4BC1F5-85C7-441C-86BE-46BD74A39EDD}" type="pres">
      <dgm:prSet presAssocID="{BA7F0855-9ABE-4EC7-B6EC-CDC397CCE88F}" presName="composite" presStyleCnt="0"/>
      <dgm:spPr/>
    </dgm:pt>
    <dgm:pt modelId="{727922B9-CD5D-4F49-8527-89A210287F8D}" type="pres">
      <dgm:prSet presAssocID="{BA7F0855-9ABE-4EC7-B6EC-CDC397CCE88F}" presName="parTx" presStyleLbl="node1" presStyleIdx="0" presStyleCnt="2">
        <dgm:presLayoutVars>
          <dgm:chMax val="0"/>
          <dgm:chPref val="0"/>
          <dgm:bulletEnabled val="1"/>
        </dgm:presLayoutVars>
      </dgm:prSet>
      <dgm:spPr/>
    </dgm:pt>
    <dgm:pt modelId="{69E9F9A9-E8DF-45DF-8247-0D9E4D3B19CB}" type="pres">
      <dgm:prSet presAssocID="{BA7F0855-9ABE-4EC7-B6EC-CDC397CCE88F}" presName="parSh" presStyleLbl="node1" presStyleIdx="0" presStyleCnt="2" custScaleX="121395"/>
      <dgm:spPr/>
    </dgm:pt>
    <dgm:pt modelId="{AC5DE238-5565-4511-9596-12E94D1119E8}" type="pres">
      <dgm:prSet presAssocID="{BA7F0855-9ABE-4EC7-B6EC-CDC397CCE88F}" presName="desTx" presStyleLbl="fgAcc1" presStyleIdx="0" presStyleCnt="2">
        <dgm:presLayoutVars>
          <dgm:bulletEnabled val="1"/>
        </dgm:presLayoutVars>
      </dgm:prSet>
      <dgm:spPr/>
    </dgm:pt>
    <dgm:pt modelId="{53297EC9-4C91-4CE5-A73A-12C58A1E002A}" type="pres">
      <dgm:prSet presAssocID="{0063C425-AA8B-411D-AE39-BF0CD4844E85}" presName="sibTrans" presStyleLbl="sibTrans2D1" presStyleIdx="0" presStyleCnt="1"/>
      <dgm:spPr/>
    </dgm:pt>
    <dgm:pt modelId="{F02E0E08-F81B-459E-9DBC-D4E74BD1D011}" type="pres">
      <dgm:prSet presAssocID="{0063C425-AA8B-411D-AE39-BF0CD4844E85}" presName="connTx" presStyleLbl="sibTrans2D1" presStyleIdx="0" presStyleCnt="1"/>
      <dgm:spPr/>
    </dgm:pt>
    <dgm:pt modelId="{DA55C8D1-4A32-4862-8A68-2AFC0E67F229}" type="pres">
      <dgm:prSet presAssocID="{298E4C2E-7938-48C5-8E7B-08ED43EE7FB6}" presName="composite" presStyleCnt="0"/>
      <dgm:spPr/>
    </dgm:pt>
    <dgm:pt modelId="{78B62555-3737-4593-8A60-B89DDFF2BF4C}" type="pres">
      <dgm:prSet presAssocID="{298E4C2E-7938-48C5-8E7B-08ED43EE7FB6}" presName="parTx" presStyleLbl="node1" presStyleIdx="0" presStyleCnt="2">
        <dgm:presLayoutVars>
          <dgm:chMax val="0"/>
          <dgm:chPref val="0"/>
          <dgm:bulletEnabled val="1"/>
        </dgm:presLayoutVars>
      </dgm:prSet>
      <dgm:spPr/>
    </dgm:pt>
    <dgm:pt modelId="{D631DD09-D1EE-4788-9E22-3FD1954A1F64}" type="pres">
      <dgm:prSet presAssocID="{298E4C2E-7938-48C5-8E7B-08ED43EE7FB6}" presName="parSh" presStyleLbl="node1" presStyleIdx="1" presStyleCnt="2" custScaleX="123035" custLinFactNeighborX="-29953" custLinFactNeighborY="-1100"/>
      <dgm:spPr/>
    </dgm:pt>
    <dgm:pt modelId="{E61CDCEA-E37E-4CF8-BD29-643F33156A49}" type="pres">
      <dgm:prSet presAssocID="{298E4C2E-7938-48C5-8E7B-08ED43EE7FB6}" presName="desTx" presStyleLbl="fgAcc1" presStyleIdx="1" presStyleCnt="2" custLinFactNeighborX="-29287">
        <dgm:presLayoutVars>
          <dgm:bulletEnabled val="1"/>
        </dgm:presLayoutVars>
      </dgm:prSet>
      <dgm:spPr/>
    </dgm:pt>
  </dgm:ptLst>
  <dgm:cxnLst>
    <dgm:cxn modelId="{3EB5CC07-10DD-40C1-B2F4-34D364B7956D}" srcId="{CC064C45-3279-4FCE-B77B-72EC84957A38}" destId="{BA7F0855-9ABE-4EC7-B6EC-CDC397CCE88F}" srcOrd="0" destOrd="0" parTransId="{EB8657F0-A4C4-406A-8CCC-5DAFB9E80938}" sibTransId="{0063C425-AA8B-411D-AE39-BF0CD4844E85}"/>
    <dgm:cxn modelId="{ED0F4C0D-A6D4-4B5C-B4EB-9D01739EF511}" srcId="{BA7F0855-9ABE-4EC7-B6EC-CDC397CCE88F}" destId="{DA5A6C81-ED4D-4959-BCC6-38D004357506}" srcOrd="1" destOrd="0" parTransId="{1B16D14B-7EB3-457D-83BC-1812B3D7880F}" sibTransId="{C8148152-413F-430D-A25C-B837E4DE7376}"/>
    <dgm:cxn modelId="{1E430519-BDAB-4247-A657-9530C3D1D9A9}" type="presOf" srcId="{298E4C2E-7938-48C5-8E7B-08ED43EE7FB6}" destId="{78B62555-3737-4593-8A60-B89DDFF2BF4C}" srcOrd="0" destOrd="0" presId="urn:microsoft.com/office/officeart/2005/8/layout/process3"/>
    <dgm:cxn modelId="{ACC50D21-722C-402A-A49D-2A48729A67E2}" type="presOf" srcId="{BA7F0855-9ABE-4EC7-B6EC-CDC397CCE88F}" destId="{69E9F9A9-E8DF-45DF-8247-0D9E4D3B19CB}" srcOrd="1" destOrd="0" presId="urn:microsoft.com/office/officeart/2005/8/layout/process3"/>
    <dgm:cxn modelId="{3CC5F624-DE49-476E-A20D-3A0F69A66333}" type="presOf" srcId="{9BAD1541-EE84-4FD7-A1CA-567D31DB03C0}" destId="{E61CDCEA-E37E-4CF8-BD29-643F33156A49}" srcOrd="0" destOrd="1" presId="urn:microsoft.com/office/officeart/2005/8/layout/process3"/>
    <dgm:cxn modelId="{28331725-754E-435E-A026-0DC38C26553B}" type="presOf" srcId="{298E4C2E-7938-48C5-8E7B-08ED43EE7FB6}" destId="{D631DD09-D1EE-4788-9E22-3FD1954A1F64}" srcOrd="1" destOrd="0" presId="urn:microsoft.com/office/officeart/2005/8/layout/process3"/>
    <dgm:cxn modelId="{2482972A-236E-4AA8-934B-429B4CC292E3}" srcId="{BA7F0855-9ABE-4EC7-B6EC-CDC397CCE88F}" destId="{3FA37301-6D67-4B53-AF6E-287B718EDAD4}" srcOrd="0" destOrd="0" parTransId="{8DB94C69-615C-40D8-B37E-05E3695D3E63}" sibTransId="{69C68E7B-7450-4F1C-82EC-2BBA5A1AA2FC}"/>
    <dgm:cxn modelId="{C288E82C-584C-45E1-B026-C430E4F9F4E7}" srcId="{63B2FCE5-D48A-41DC-8483-BA2920A37937}" destId="{2D0E6D82-9375-4E4C-B68B-E39E4493D379}" srcOrd="0" destOrd="0" parTransId="{7E7FEB8A-8CF7-4C6E-BB24-00355E0850D1}" sibTransId="{7C47D2EE-79F6-4B75-BDE6-59389C7C1033}"/>
    <dgm:cxn modelId="{078B7237-795C-463B-AE76-3EAA974F0C12}" type="presOf" srcId="{2D0E6D82-9375-4E4C-B68B-E39E4493D379}" destId="{E61CDCEA-E37E-4CF8-BD29-643F33156A49}" srcOrd="0" destOrd="3" presId="urn:microsoft.com/office/officeart/2005/8/layout/process3"/>
    <dgm:cxn modelId="{3100205F-E16D-4C95-81C0-EB8D2AEABDE1}" type="presOf" srcId="{63B2FCE5-D48A-41DC-8483-BA2920A37937}" destId="{E61CDCEA-E37E-4CF8-BD29-643F33156A49}" srcOrd="0" destOrd="2" presId="urn:microsoft.com/office/officeart/2005/8/layout/process3"/>
    <dgm:cxn modelId="{CF988C6F-0688-42F4-BBFE-13D0D9D3927A}" type="presOf" srcId="{BA7F0855-9ABE-4EC7-B6EC-CDC397CCE88F}" destId="{727922B9-CD5D-4F49-8527-89A210287F8D}" srcOrd="0" destOrd="0" presId="urn:microsoft.com/office/officeart/2005/8/layout/process3"/>
    <dgm:cxn modelId="{F1798B70-4C93-46CF-962A-73B1F8B1F236}" type="presOf" srcId="{0063C425-AA8B-411D-AE39-BF0CD4844E85}" destId="{F02E0E08-F81B-459E-9DBC-D4E74BD1D011}" srcOrd="1" destOrd="0" presId="urn:microsoft.com/office/officeart/2005/8/layout/process3"/>
    <dgm:cxn modelId="{16897C52-135D-47B0-9D0B-915FE5670C57}" type="presOf" srcId="{CC064C45-3279-4FCE-B77B-72EC84957A38}" destId="{10914B53-B68D-49C6-8423-423AFBEB1A1C}" srcOrd="0" destOrd="0" presId="urn:microsoft.com/office/officeart/2005/8/layout/process3"/>
    <dgm:cxn modelId="{1B1F6E7F-5133-4FD1-8AE5-0BD3CA4E87CF}" type="presOf" srcId="{3FA37301-6D67-4B53-AF6E-287B718EDAD4}" destId="{AC5DE238-5565-4511-9596-12E94D1119E8}" srcOrd="0" destOrd="0" presId="urn:microsoft.com/office/officeart/2005/8/layout/process3"/>
    <dgm:cxn modelId="{9783E980-2A63-4265-956B-F887E95431D1}" type="presOf" srcId="{DA5A6C81-ED4D-4959-BCC6-38D004357506}" destId="{AC5DE238-5565-4511-9596-12E94D1119E8}" srcOrd="0" destOrd="1" presId="urn:microsoft.com/office/officeart/2005/8/layout/process3"/>
    <dgm:cxn modelId="{D8F8F88E-5BE3-4804-82FE-E85C5C8E7F8D}" srcId="{CC064C45-3279-4FCE-B77B-72EC84957A38}" destId="{298E4C2E-7938-48C5-8E7B-08ED43EE7FB6}" srcOrd="1" destOrd="0" parTransId="{6449565A-57F7-4F31-A053-9B7B6F452564}" sibTransId="{FACA0928-6B9D-49E7-B790-172000DBBEC2}"/>
    <dgm:cxn modelId="{87D35C90-A8CA-4CF5-88E1-0AFDED336044}" type="presOf" srcId="{0063C425-AA8B-411D-AE39-BF0CD4844E85}" destId="{53297EC9-4C91-4CE5-A73A-12C58A1E002A}" srcOrd="0" destOrd="0" presId="urn:microsoft.com/office/officeart/2005/8/layout/process3"/>
    <dgm:cxn modelId="{FE68E8B2-EF31-4D66-9C85-FB00E6F5A873}" srcId="{DA5A6C81-ED4D-4959-BCC6-38D004357506}" destId="{44CAAE21-D80A-44C6-A2A0-7BE519BA2E54}" srcOrd="0" destOrd="0" parTransId="{4EC1481F-71E0-42E3-9AD9-E2ED864E56A7}" sibTransId="{A927D8FE-3C3F-419D-86ED-06B4F7215198}"/>
    <dgm:cxn modelId="{971C3EC7-CDAF-49C5-920B-22D3327BEC75}" type="presOf" srcId="{44CAAE21-D80A-44C6-A2A0-7BE519BA2E54}" destId="{AC5DE238-5565-4511-9596-12E94D1119E8}" srcOrd="0" destOrd="2" presId="urn:microsoft.com/office/officeart/2005/8/layout/process3"/>
    <dgm:cxn modelId="{42C65AE4-91D6-4D1F-A71E-633E8957DD8F}" srcId="{298E4C2E-7938-48C5-8E7B-08ED43EE7FB6}" destId="{2D98B7CD-790B-448B-AE2D-1A003B4A85DA}" srcOrd="0" destOrd="0" parTransId="{54AC79AA-7F7A-4D27-86DD-07A1310BEFC8}" sibTransId="{E3C7EE2A-7C22-400F-B92D-1C1A3ADE0D42}"/>
    <dgm:cxn modelId="{18169FF1-6B00-4B47-98D8-E8FCC220D315}" srcId="{298E4C2E-7938-48C5-8E7B-08ED43EE7FB6}" destId="{9BAD1541-EE84-4FD7-A1CA-567D31DB03C0}" srcOrd="1" destOrd="0" parTransId="{51288AB8-F712-4C1D-853E-38A31A9DE062}" sibTransId="{5D2B7A6C-62D7-434E-B9BE-FA54528DB884}"/>
    <dgm:cxn modelId="{B4A11AF7-D8B0-4B4A-AE29-3D06D4531B07}" srcId="{298E4C2E-7938-48C5-8E7B-08ED43EE7FB6}" destId="{63B2FCE5-D48A-41DC-8483-BA2920A37937}" srcOrd="2" destOrd="0" parTransId="{4CD3861E-CF6D-461B-B0E5-D088F072E311}" sibTransId="{993F1DF2-BF07-4127-9C38-7DC6BE8AE5B0}"/>
    <dgm:cxn modelId="{506F0DFD-5916-4266-B61B-0665F2ABAD1A}" type="presOf" srcId="{2D98B7CD-790B-448B-AE2D-1A003B4A85DA}" destId="{E61CDCEA-E37E-4CF8-BD29-643F33156A49}" srcOrd="0" destOrd="0" presId="urn:microsoft.com/office/officeart/2005/8/layout/process3"/>
    <dgm:cxn modelId="{A01AD40E-768D-4DA9-A195-E6A959D0A532}" type="presParOf" srcId="{10914B53-B68D-49C6-8423-423AFBEB1A1C}" destId="{EA4BC1F5-85C7-441C-86BE-46BD74A39EDD}" srcOrd="0" destOrd="0" presId="urn:microsoft.com/office/officeart/2005/8/layout/process3"/>
    <dgm:cxn modelId="{9BB93E38-7797-4FDD-8A01-AB10E20B3371}" type="presParOf" srcId="{EA4BC1F5-85C7-441C-86BE-46BD74A39EDD}" destId="{727922B9-CD5D-4F49-8527-89A210287F8D}" srcOrd="0" destOrd="0" presId="urn:microsoft.com/office/officeart/2005/8/layout/process3"/>
    <dgm:cxn modelId="{48D1CEC3-40E9-4B20-9741-3CEFE9503AB5}" type="presParOf" srcId="{EA4BC1F5-85C7-441C-86BE-46BD74A39EDD}" destId="{69E9F9A9-E8DF-45DF-8247-0D9E4D3B19CB}" srcOrd="1" destOrd="0" presId="urn:microsoft.com/office/officeart/2005/8/layout/process3"/>
    <dgm:cxn modelId="{729FF442-6F10-43F7-952D-905AE00036C2}" type="presParOf" srcId="{EA4BC1F5-85C7-441C-86BE-46BD74A39EDD}" destId="{AC5DE238-5565-4511-9596-12E94D1119E8}" srcOrd="2" destOrd="0" presId="urn:microsoft.com/office/officeart/2005/8/layout/process3"/>
    <dgm:cxn modelId="{D2375F61-F3E3-4963-B978-02FE3EE26EAF}" type="presParOf" srcId="{10914B53-B68D-49C6-8423-423AFBEB1A1C}" destId="{53297EC9-4C91-4CE5-A73A-12C58A1E002A}" srcOrd="1" destOrd="0" presId="urn:microsoft.com/office/officeart/2005/8/layout/process3"/>
    <dgm:cxn modelId="{A02945AD-0466-44F8-8397-DBE416FB7CE8}" type="presParOf" srcId="{53297EC9-4C91-4CE5-A73A-12C58A1E002A}" destId="{F02E0E08-F81B-459E-9DBC-D4E74BD1D011}" srcOrd="0" destOrd="0" presId="urn:microsoft.com/office/officeart/2005/8/layout/process3"/>
    <dgm:cxn modelId="{40145CF0-41C9-4E08-8DD1-535CB9F300E1}" type="presParOf" srcId="{10914B53-B68D-49C6-8423-423AFBEB1A1C}" destId="{DA55C8D1-4A32-4862-8A68-2AFC0E67F229}" srcOrd="2" destOrd="0" presId="urn:microsoft.com/office/officeart/2005/8/layout/process3"/>
    <dgm:cxn modelId="{916047AB-7757-4C9F-9B27-3D7272AA737C}" type="presParOf" srcId="{DA55C8D1-4A32-4862-8A68-2AFC0E67F229}" destId="{78B62555-3737-4593-8A60-B89DDFF2BF4C}" srcOrd="0" destOrd="0" presId="urn:microsoft.com/office/officeart/2005/8/layout/process3"/>
    <dgm:cxn modelId="{EB1D53A3-871B-421F-9F24-DFEDFA111530}" type="presParOf" srcId="{DA55C8D1-4A32-4862-8A68-2AFC0E67F229}" destId="{D631DD09-D1EE-4788-9E22-3FD1954A1F64}" srcOrd="1" destOrd="0" presId="urn:microsoft.com/office/officeart/2005/8/layout/process3"/>
    <dgm:cxn modelId="{83535DEA-9936-4400-B4E7-5D0C98A7479E}" type="presParOf" srcId="{DA55C8D1-4A32-4862-8A68-2AFC0E67F229}" destId="{E61CDCEA-E37E-4CF8-BD29-643F33156A4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B6F276-DF6A-4BAE-A287-B69CB5D8AEDD}"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E20543BE-5BBC-4810-B6FE-CD5F3F3EED0B}">
      <dgm:prSet/>
      <dgm:spPr/>
      <dgm:t>
        <a:bodyPr/>
        <a:lstStyle/>
        <a:p>
          <a:r>
            <a:rPr lang="en-US" b="0" i="0" dirty="0"/>
            <a:t>ICs are designed to evaluate current teacher preparation and professional development by determining the extent to which evidence-based practices are taught, observed, and applied within teacher preparation and professional development programs.</a:t>
          </a:r>
          <a:endParaRPr lang="en-US" dirty="0"/>
        </a:p>
      </dgm:t>
      <dgm:extLst>
        <a:ext uri="{E40237B7-FDA0-4F09-8148-C483321AD2D9}">
          <dgm14:cNvPr xmlns:dgm14="http://schemas.microsoft.com/office/drawing/2010/diagram" id="0" name="" descr="ICs are designed to evaluate current teacher preparation and professional development by determining the extent to which evidence-based practices are taught, observed, and applied within teacher preparation and professional development programs. They serve two purposes: as a tool to guide the self-assessment of programs and to facilitate the course enhancement process."/>
        </a:ext>
      </dgm:extLst>
    </dgm:pt>
    <dgm:pt modelId="{3FC32229-ED28-4445-8AAB-C140A7D46235}" type="parTrans" cxnId="{323F10BD-AD3D-4993-9120-9C394256E14D}">
      <dgm:prSet/>
      <dgm:spPr/>
      <dgm:t>
        <a:bodyPr/>
        <a:lstStyle/>
        <a:p>
          <a:endParaRPr lang="en-US"/>
        </a:p>
      </dgm:t>
    </dgm:pt>
    <dgm:pt modelId="{BB9F942E-A3C9-4030-B20B-1FD2269613DF}" type="sibTrans" cxnId="{323F10BD-AD3D-4993-9120-9C394256E14D}">
      <dgm:prSet/>
      <dgm:spPr/>
      <dgm:t>
        <a:bodyPr/>
        <a:lstStyle/>
        <a:p>
          <a:endParaRPr lang="en-US"/>
        </a:p>
      </dgm:t>
    </dgm:pt>
    <dgm:pt modelId="{CF94D9D5-EB7E-429E-A0A4-2EF5867AF6AE}">
      <dgm:prSet/>
      <dgm:spPr/>
      <dgm:t>
        <a:bodyPr/>
        <a:lstStyle/>
        <a:p>
          <a:r>
            <a:rPr lang="en-US" b="0" i="0"/>
            <a:t>A tool to guide the self-assessment of programs</a:t>
          </a:r>
          <a:endParaRPr lang="en-US"/>
        </a:p>
      </dgm:t>
    </dgm:pt>
    <dgm:pt modelId="{F96213EA-674E-42BD-A7D7-0905F3A1E338}" type="parTrans" cxnId="{7C0AF258-D0EB-4B11-9259-74178C399548}">
      <dgm:prSet/>
      <dgm:spPr/>
      <dgm:t>
        <a:bodyPr/>
        <a:lstStyle/>
        <a:p>
          <a:endParaRPr lang="en-US"/>
        </a:p>
      </dgm:t>
    </dgm:pt>
    <dgm:pt modelId="{E8CAADC6-CF27-4293-9819-5A75CAB4CACC}" type="sibTrans" cxnId="{7C0AF258-D0EB-4B11-9259-74178C399548}">
      <dgm:prSet/>
      <dgm:spPr/>
      <dgm:t>
        <a:bodyPr/>
        <a:lstStyle/>
        <a:p>
          <a:endParaRPr lang="en-US"/>
        </a:p>
      </dgm:t>
    </dgm:pt>
    <dgm:pt modelId="{DB6F7210-A351-4E51-9511-93A16FDB05E5}">
      <dgm:prSet/>
      <dgm:spPr/>
      <dgm:t>
        <a:bodyPr/>
        <a:lstStyle/>
        <a:p>
          <a:pPr>
            <a:buFont typeface="Wingdings" panose="05000000000000000000" pitchFamily="2" charset="2"/>
            <a:buChar char="ü"/>
          </a:pPr>
          <a:r>
            <a:rPr lang="en-US" b="0" i="0" dirty="0"/>
            <a:t>Facilitate the course enhancement process </a:t>
          </a:r>
          <a:endParaRPr lang="en-US" dirty="0"/>
        </a:p>
      </dgm:t>
    </dgm:pt>
    <dgm:pt modelId="{A7033A5F-54E9-407A-BE93-51A61B2587B8}" type="parTrans" cxnId="{B00C281F-342C-45E3-9A0D-639E751CABD3}">
      <dgm:prSet/>
      <dgm:spPr/>
      <dgm:t>
        <a:bodyPr/>
        <a:lstStyle/>
        <a:p>
          <a:endParaRPr lang="en-US"/>
        </a:p>
      </dgm:t>
    </dgm:pt>
    <dgm:pt modelId="{F1B17593-8D6E-4E19-BB2D-489414FA8708}" type="sibTrans" cxnId="{B00C281F-342C-45E3-9A0D-639E751CABD3}">
      <dgm:prSet/>
      <dgm:spPr/>
      <dgm:t>
        <a:bodyPr/>
        <a:lstStyle/>
        <a:p>
          <a:endParaRPr lang="en-US"/>
        </a:p>
      </dgm:t>
    </dgm:pt>
    <dgm:pt modelId="{4DDD5A2B-13A5-43F6-9D2B-035D4B911860}" type="pres">
      <dgm:prSet presAssocID="{CDB6F276-DF6A-4BAE-A287-B69CB5D8AEDD}" presName="Name0" presStyleCnt="0">
        <dgm:presLayoutVars>
          <dgm:dir/>
          <dgm:animLvl val="lvl"/>
          <dgm:resizeHandles val="exact"/>
        </dgm:presLayoutVars>
      </dgm:prSet>
      <dgm:spPr/>
    </dgm:pt>
    <dgm:pt modelId="{7081A16E-D6AE-4DE5-98A4-69B2ED2DE0F3}" type="pres">
      <dgm:prSet presAssocID="{E20543BE-5BBC-4810-B6FE-CD5F3F3EED0B}" presName="boxAndChildren" presStyleCnt="0"/>
      <dgm:spPr/>
    </dgm:pt>
    <dgm:pt modelId="{8E981056-3995-44BC-8B77-62D4704B1D90}" type="pres">
      <dgm:prSet presAssocID="{E20543BE-5BBC-4810-B6FE-CD5F3F3EED0B}" presName="parentTextBox" presStyleLbl="node1" presStyleIdx="0" presStyleCnt="1"/>
      <dgm:spPr/>
    </dgm:pt>
    <dgm:pt modelId="{415D458D-23C0-475D-9D05-ECBED784B8EF}" type="pres">
      <dgm:prSet presAssocID="{E20543BE-5BBC-4810-B6FE-CD5F3F3EED0B}" presName="entireBox" presStyleLbl="node1" presStyleIdx="0" presStyleCnt="1"/>
      <dgm:spPr/>
    </dgm:pt>
    <dgm:pt modelId="{9C26A6D3-4037-419E-B762-70E12AAD3223}" type="pres">
      <dgm:prSet presAssocID="{E20543BE-5BBC-4810-B6FE-CD5F3F3EED0B}" presName="descendantBox" presStyleCnt="0"/>
      <dgm:spPr/>
    </dgm:pt>
    <dgm:pt modelId="{D6069D73-4A4E-440A-A160-BC9FD1D4BD69}" type="pres">
      <dgm:prSet presAssocID="{CF94D9D5-EB7E-429E-A0A4-2EF5867AF6AE}" presName="childTextBox" presStyleLbl="fgAccFollowNode1" presStyleIdx="0" presStyleCnt="2">
        <dgm:presLayoutVars>
          <dgm:bulletEnabled val="1"/>
        </dgm:presLayoutVars>
      </dgm:prSet>
      <dgm:spPr/>
    </dgm:pt>
    <dgm:pt modelId="{AFE48858-1000-4156-9F4B-0A97B29D9912}" type="pres">
      <dgm:prSet presAssocID="{DB6F7210-A351-4E51-9511-93A16FDB05E5}" presName="childTextBox" presStyleLbl="fgAccFollowNode1" presStyleIdx="1" presStyleCnt="2">
        <dgm:presLayoutVars>
          <dgm:bulletEnabled val="1"/>
        </dgm:presLayoutVars>
      </dgm:prSet>
      <dgm:spPr/>
    </dgm:pt>
  </dgm:ptLst>
  <dgm:cxnLst>
    <dgm:cxn modelId="{8E32E509-F7CF-4F34-97A3-DF7C800B038B}" type="presOf" srcId="{DB6F7210-A351-4E51-9511-93A16FDB05E5}" destId="{AFE48858-1000-4156-9F4B-0A97B29D9912}" srcOrd="0" destOrd="0" presId="urn:microsoft.com/office/officeart/2005/8/layout/process4"/>
    <dgm:cxn modelId="{B00C281F-342C-45E3-9A0D-639E751CABD3}" srcId="{E20543BE-5BBC-4810-B6FE-CD5F3F3EED0B}" destId="{DB6F7210-A351-4E51-9511-93A16FDB05E5}" srcOrd="1" destOrd="0" parTransId="{A7033A5F-54E9-407A-BE93-51A61B2587B8}" sibTransId="{F1B17593-8D6E-4E19-BB2D-489414FA8708}"/>
    <dgm:cxn modelId="{52D4F22C-4AEE-4536-9749-59868C0ED074}" type="presOf" srcId="{E20543BE-5BBC-4810-B6FE-CD5F3F3EED0B}" destId="{8E981056-3995-44BC-8B77-62D4704B1D90}" srcOrd="0" destOrd="0" presId="urn:microsoft.com/office/officeart/2005/8/layout/process4"/>
    <dgm:cxn modelId="{7C0AF258-D0EB-4B11-9259-74178C399548}" srcId="{E20543BE-5BBC-4810-B6FE-CD5F3F3EED0B}" destId="{CF94D9D5-EB7E-429E-A0A4-2EF5867AF6AE}" srcOrd="0" destOrd="0" parTransId="{F96213EA-674E-42BD-A7D7-0905F3A1E338}" sibTransId="{E8CAADC6-CF27-4293-9819-5A75CAB4CACC}"/>
    <dgm:cxn modelId="{6B958D87-25E4-46D5-8995-684991F4B5FB}" type="presOf" srcId="{CDB6F276-DF6A-4BAE-A287-B69CB5D8AEDD}" destId="{4DDD5A2B-13A5-43F6-9D2B-035D4B911860}" srcOrd="0" destOrd="0" presId="urn:microsoft.com/office/officeart/2005/8/layout/process4"/>
    <dgm:cxn modelId="{4EC8198C-65A4-4349-9A22-C3084051C3EC}" type="presOf" srcId="{E20543BE-5BBC-4810-B6FE-CD5F3F3EED0B}" destId="{415D458D-23C0-475D-9D05-ECBED784B8EF}" srcOrd="1" destOrd="0" presId="urn:microsoft.com/office/officeart/2005/8/layout/process4"/>
    <dgm:cxn modelId="{323F10BD-AD3D-4993-9120-9C394256E14D}" srcId="{CDB6F276-DF6A-4BAE-A287-B69CB5D8AEDD}" destId="{E20543BE-5BBC-4810-B6FE-CD5F3F3EED0B}" srcOrd="0" destOrd="0" parTransId="{3FC32229-ED28-4445-8AAB-C140A7D46235}" sibTransId="{BB9F942E-A3C9-4030-B20B-1FD2269613DF}"/>
    <dgm:cxn modelId="{FF3EBED5-6520-4471-9017-B9F99FCBB715}" type="presOf" srcId="{CF94D9D5-EB7E-429E-A0A4-2EF5867AF6AE}" destId="{D6069D73-4A4E-440A-A160-BC9FD1D4BD69}" srcOrd="0" destOrd="0" presId="urn:microsoft.com/office/officeart/2005/8/layout/process4"/>
    <dgm:cxn modelId="{BC517FF0-D70B-427A-87EF-E1A6C7E811AE}" type="presParOf" srcId="{4DDD5A2B-13A5-43F6-9D2B-035D4B911860}" destId="{7081A16E-D6AE-4DE5-98A4-69B2ED2DE0F3}" srcOrd="0" destOrd="0" presId="urn:microsoft.com/office/officeart/2005/8/layout/process4"/>
    <dgm:cxn modelId="{965B435F-4514-45E6-AC78-BCFF5A7C9F4F}" type="presParOf" srcId="{7081A16E-D6AE-4DE5-98A4-69B2ED2DE0F3}" destId="{8E981056-3995-44BC-8B77-62D4704B1D90}" srcOrd="0" destOrd="0" presId="urn:microsoft.com/office/officeart/2005/8/layout/process4"/>
    <dgm:cxn modelId="{7D8830A9-2661-4141-AB29-CA5BC8BA1F1F}" type="presParOf" srcId="{7081A16E-D6AE-4DE5-98A4-69B2ED2DE0F3}" destId="{415D458D-23C0-475D-9D05-ECBED784B8EF}" srcOrd="1" destOrd="0" presId="urn:microsoft.com/office/officeart/2005/8/layout/process4"/>
    <dgm:cxn modelId="{91DA5144-A520-433F-AD7F-67ED3817019E}" type="presParOf" srcId="{7081A16E-D6AE-4DE5-98A4-69B2ED2DE0F3}" destId="{9C26A6D3-4037-419E-B762-70E12AAD3223}" srcOrd="2" destOrd="0" presId="urn:microsoft.com/office/officeart/2005/8/layout/process4"/>
    <dgm:cxn modelId="{7E1ED372-2D0D-4517-8E26-5A6CDFC5E61D}" type="presParOf" srcId="{9C26A6D3-4037-419E-B762-70E12AAD3223}" destId="{D6069D73-4A4E-440A-A160-BC9FD1D4BD69}" srcOrd="0" destOrd="0" presId="urn:microsoft.com/office/officeart/2005/8/layout/process4"/>
    <dgm:cxn modelId="{C1330292-1E8C-46DF-B5EE-5528BF5CBE4C}" type="presParOf" srcId="{9C26A6D3-4037-419E-B762-70E12AAD3223}" destId="{AFE48858-1000-4156-9F4B-0A97B29D991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2CA3E9-11FD-4C0B-8055-F0E019D9029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9504C99-0B59-49B1-A0E4-0CA76710EACF}">
      <dgm:prSet/>
      <dgm:spPr/>
      <dgm:t>
        <a:bodyPr/>
        <a:lstStyle/>
        <a:p>
          <a:pPr>
            <a:lnSpc>
              <a:spcPct val="100000"/>
            </a:lnSpc>
          </a:pPr>
          <a:r>
            <a:rPr lang="en-US" b="0" i="0"/>
            <a:t>Essential Components</a:t>
          </a:r>
          <a:endParaRPr lang="en-US"/>
        </a:p>
      </dgm:t>
    </dgm:pt>
    <dgm:pt modelId="{A22D7FFE-A106-43C2-A09E-27BE1ACE8C0C}" type="parTrans" cxnId="{850F8B62-BAD9-4D6E-B489-C7156D630F12}">
      <dgm:prSet/>
      <dgm:spPr/>
      <dgm:t>
        <a:bodyPr/>
        <a:lstStyle/>
        <a:p>
          <a:endParaRPr lang="en-US"/>
        </a:p>
      </dgm:t>
    </dgm:pt>
    <dgm:pt modelId="{F9E24A4A-D8EF-4B6A-8446-B9BEB2377292}" type="sibTrans" cxnId="{850F8B62-BAD9-4D6E-B489-C7156D630F12}">
      <dgm:prSet/>
      <dgm:spPr/>
      <dgm:t>
        <a:bodyPr/>
        <a:lstStyle/>
        <a:p>
          <a:endParaRPr lang="en-US"/>
        </a:p>
      </dgm:t>
    </dgm:pt>
    <dgm:pt modelId="{6F7D4900-53D4-412C-B28D-CF52E2FA13B8}">
      <dgm:prSet/>
      <dgm:spPr/>
      <dgm:t>
        <a:bodyPr/>
        <a:lstStyle/>
        <a:p>
          <a:pPr>
            <a:lnSpc>
              <a:spcPct val="100000"/>
            </a:lnSpc>
            <a:buFont typeface="Arial" panose="020B0604020202020204" pitchFamily="34" charset="0"/>
            <a:buChar char="•"/>
          </a:pPr>
          <a:r>
            <a:rPr lang="en-US" b="0" i="0" dirty="0"/>
            <a:t>- Descriptors</a:t>
          </a:r>
          <a:endParaRPr lang="en-US" dirty="0"/>
        </a:p>
      </dgm:t>
    </dgm:pt>
    <dgm:pt modelId="{0B548762-7A09-404C-AD56-1D3E79B06C64}" type="parTrans" cxnId="{DE6BA981-3A0B-488E-A74C-2AA961B3F9BE}">
      <dgm:prSet/>
      <dgm:spPr/>
      <dgm:t>
        <a:bodyPr/>
        <a:lstStyle/>
        <a:p>
          <a:endParaRPr lang="en-US"/>
        </a:p>
      </dgm:t>
    </dgm:pt>
    <dgm:pt modelId="{354B0554-60FD-47B6-A5F0-B87C6E540E6E}" type="sibTrans" cxnId="{DE6BA981-3A0B-488E-A74C-2AA961B3F9BE}">
      <dgm:prSet/>
      <dgm:spPr/>
      <dgm:t>
        <a:bodyPr/>
        <a:lstStyle/>
        <a:p>
          <a:endParaRPr lang="en-US"/>
        </a:p>
      </dgm:t>
    </dgm:pt>
    <dgm:pt modelId="{905E31FF-2106-479B-AACE-6716ADEFF78F}">
      <dgm:prSet/>
      <dgm:spPr/>
      <dgm:t>
        <a:bodyPr/>
        <a:lstStyle/>
        <a:p>
          <a:pPr>
            <a:lnSpc>
              <a:spcPct val="100000"/>
            </a:lnSpc>
            <a:buNone/>
          </a:pPr>
          <a:r>
            <a:rPr lang="en-US" b="0" i="0" dirty="0"/>
            <a:t>- Examples </a:t>
          </a:r>
          <a:endParaRPr lang="en-US" dirty="0"/>
        </a:p>
      </dgm:t>
    </dgm:pt>
    <dgm:pt modelId="{06F92BEC-F6BB-49C7-8056-A9F6270E7D22}" type="parTrans" cxnId="{CCDC43FC-D99F-4D0A-ADA2-CE8DBBBA9742}">
      <dgm:prSet/>
      <dgm:spPr/>
      <dgm:t>
        <a:bodyPr/>
        <a:lstStyle/>
        <a:p>
          <a:endParaRPr lang="en-US"/>
        </a:p>
      </dgm:t>
    </dgm:pt>
    <dgm:pt modelId="{ECD7F0F0-F4FB-4E7C-B3BF-840DE1823537}" type="sibTrans" cxnId="{CCDC43FC-D99F-4D0A-ADA2-CE8DBBBA9742}">
      <dgm:prSet/>
      <dgm:spPr/>
      <dgm:t>
        <a:bodyPr/>
        <a:lstStyle/>
        <a:p>
          <a:endParaRPr lang="en-US"/>
        </a:p>
      </dgm:t>
    </dgm:pt>
    <dgm:pt modelId="{598255F0-9E61-4A83-AFE1-DA568281A81D}">
      <dgm:prSet/>
      <dgm:spPr/>
      <dgm:t>
        <a:bodyPr/>
        <a:lstStyle/>
        <a:p>
          <a:pPr>
            <a:lnSpc>
              <a:spcPct val="100000"/>
            </a:lnSpc>
            <a:buNone/>
          </a:pPr>
          <a:r>
            <a:rPr lang="en-US" b="0" i="0" dirty="0"/>
            <a:t>- Based on evidence standards</a:t>
          </a:r>
          <a:endParaRPr lang="en-US" dirty="0"/>
        </a:p>
      </dgm:t>
    </dgm:pt>
    <dgm:pt modelId="{7C78219E-4E73-4AD0-B41D-39A543DC348C}" type="parTrans" cxnId="{453F05F4-0782-4EB1-94EA-B953A8690F1C}">
      <dgm:prSet/>
      <dgm:spPr/>
      <dgm:t>
        <a:bodyPr/>
        <a:lstStyle/>
        <a:p>
          <a:endParaRPr lang="en-US"/>
        </a:p>
      </dgm:t>
    </dgm:pt>
    <dgm:pt modelId="{62B28B66-3D98-43BC-AFD8-8F633D87F846}" type="sibTrans" cxnId="{453F05F4-0782-4EB1-94EA-B953A8690F1C}">
      <dgm:prSet/>
      <dgm:spPr/>
      <dgm:t>
        <a:bodyPr/>
        <a:lstStyle/>
        <a:p>
          <a:endParaRPr lang="en-US"/>
        </a:p>
      </dgm:t>
    </dgm:pt>
    <dgm:pt modelId="{009A2949-3B3A-41C7-85DB-EB3EBA94CC66}">
      <dgm:prSet/>
      <dgm:spPr/>
      <dgm:t>
        <a:bodyPr/>
        <a:lstStyle/>
        <a:p>
          <a:pPr>
            <a:lnSpc>
              <a:spcPct val="100000"/>
            </a:lnSpc>
          </a:pPr>
          <a:r>
            <a:rPr lang="en-US" b="0" i="0"/>
            <a:t>Degree of Implementation</a:t>
          </a:r>
          <a:endParaRPr lang="en-US"/>
        </a:p>
      </dgm:t>
    </dgm:pt>
    <dgm:pt modelId="{C55D6546-4498-4132-9A5A-A0F64F75E12D}" type="parTrans" cxnId="{F53BD4C1-36F1-43F4-BE00-43471D01BCA7}">
      <dgm:prSet/>
      <dgm:spPr/>
      <dgm:t>
        <a:bodyPr/>
        <a:lstStyle/>
        <a:p>
          <a:endParaRPr lang="en-US"/>
        </a:p>
      </dgm:t>
    </dgm:pt>
    <dgm:pt modelId="{8B7AAF75-087A-485C-AF77-21E908330E73}" type="sibTrans" cxnId="{F53BD4C1-36F1-43F4-BE00-43471D01BCA7}">
      <dgm:prSet/>
      <dgm:spPr/>
      <dgm:t>
        <a:bodyPr/>
        <a:lstStyle/>
        <a:p>
          <a:endParaRPr lang="en-US"/>
        </a:p>
      </dgm:t>
    </dgm:pt>
    <dgm:pt modelId="{11C7E2ED-0C71-4EFF-A650-7220844560CF}">
      <dgm:prSet/>
      <dgm:spPr/>
      <dgm:t>
        <a:bodyPr/>
        <a:lstStyle/>
        <a:p>
          <a:pPr>
            <a:lnSpc>
              <a:spcPct val="100000"/>
            </a:lnSpc>
          </a:pPr>
          <a:r>
            <a:rPr lang="en-US" b="0" i="0" dirty="0"/>
            <a:t>- Defined implementation variations or   levels</a:t>
          </a:r>
          <a:endParaRPr lang="en-US" dirty="0"/>
        </a:p>
      </dgm:t>
    </dgm:pt>
    <dgm:pt modelId="{4C67F103-B16D-44FC-A258-8DFDEA3B6A78}" type="parTrans" cxnId="{D3BA520F-E203-45A5-8C99-02F72F97D7EC}">
      <dgm:prSet/>
      <dgm:spPr/>
      <dgm:t>
        <a:bodyPr/>
        <a:lstStyle/>
        <a:p>
          <a:endParaRPr lang="en-US"/>
        </a:p>
      </dgm:t>
    </dgm:pt>
    <dgm:pt modelId="{B4EF72C1-6340-4B6C-B663-2803A3444B55}" type="sibTrans" cxnId="{D3BA520F-E203-45A5-8C99-02F72F97D7EC}">
      <dgm:prSet/>
      <dgm:spPr/>
      <dgm:t>
        <a:bodyPr/>
        <a:lstStyle/>
        <a:p>
          <a:endParaRPr lang="en-US"/>
        </a:p>
      </dgm:t>
    </dgm:pt>
    <dgm:pt modelId="{83893724-124B-42A6-82A4-54F92C650034}" type="pres">
      <dgm:prSet presAssocID="{182CA3E9-11FD-4C0B-8055-F0E019D9029D}" presName="root" presStyleCnt="0">
        <dgm:presLayoutVars>
          <dgm:dir/>
          <dgm:resizeHandles val="exact"/>
        </dgm:presLayoutVars>
      </dgm:prSet>
      <dgm:spPr/>
    </dgm:pt>
    <dgm:pt modelId="{EAADDB72-2EF2-4F6B-B73C-AF3D1E78CA52}" type="pres">
      <dgm:prSet presAssocID="{B9504C99-0B59-49B1-A0E4-0CA76710EACF}" presName="compNode" presStyleCnt="0"/>
      <dgm:spPr/>
    </dgm:pt>
    <dgm:pt modelId="{94BAD77C-739A-4354-BEFB-2B93BEEC32D2}" type="pres">
      <dgm:prSet presAssocID="{B9504C99-0B59-49B1-A0E4-0CA76710EACF}" presName="bgRect" presStyleLbl="bgShp" presStyleIdx="0" presStyleCnt="2" custLinFactNeighborX="724" custLinFactNeighborY="-3054"/>
      <dgm:spPr/>
    </dgm:pt>
    <dgm:pt modelId="{7C3C6AD4-B849-42CC-8206-3A600A4EAC71}" type="pres">
      <dgm:prSet presAssocID="{B9504C99-0B59-49B1-A0E4-0CA76710EA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F2B3588-FE0A-4B57-ABEF-D4CD06C01D1F}" type="pres">
      <dgm:prSet presAssocID="{B9504C99-0B59-49B1-A0E4-0CA76710EACF}" presName="spaceRect" presStyleCnt="0"/>
      <dgm:spPr/>
    </dgm:pt>
    <dgm:pt modelId="{C9E310BB-B73F-4075-97C8-39AF3406DF8B}" type="pres">
      <dgm:prSet presAssocID="{B9504C99-0B59-49B1-A0E4-0CA76710EACF}" presName="parTx" presStyleLbl="revTx" presStyleIdx="0" presStyleCnt="4">
        <dgm:presLayoutVars>
          <dgm:chMax val="0"/>
          <dgm:chPref val="0"/>
        </dgm:presLayoutVars>
      </dgm:prSet>
      <dgm:spPr/>
    </dgm:pt>
    <dgm:pt modelId="{21101BF0-5FE4-44A2-B3CB-1715DE7C7742}" type="pres">
      <dgm:prSet presAssocID="{B9504C99-0B59-49B1-A0E4-0CA76710EACF}" presName="desTx" presStyleLbl="revTx" presStyleIdx="1" presStyleCnt="4">
        <dgm:presLayoutVars/>
      </dgm:prSet>
      <dgm:spPr/>
    </dgm:pt>
    <dgm:pt modelId="{45E79EE0-9B40-4752-A671-DE213AD98055}" type="pres">
      <dgm:prSet presAssocID="{F9E24A4A-D8EF-4B6A-8446-B9BEB2377292}" presName="sibTrans" presStyleCnt="0"/>
      <dgm:spPr/>
    </dgm:pt>
    <dgm:pt modelId="{67E28FBD-2040-47D4-8738-386163A6AED2}" type="pres">
      <dgm:prSet presAssocID="{009A2949-3B3A-41C7-85DB-EB3EBA94CC66}" presName="compNode" presStyleCnt="0"/>
      <dgm:spPr/>
    </dgm:pt>
    <dgm:pt modelId="{810E4B6D-8AAA-4021-97D7-3B74E1E0A49F}" type="pres">
      <dgm:prSet presAssocID="{009A2949-3B3A-41C7-85DB-EB3EBA94CC66}" presName="bgRect" presStyleLbl="bgShp" presStyleIdx="1" presStyleCnt="2"/>
      <dgm:spPr/>
    </dgm:pt>
    <dgm:pt modelId="{226E32AC-BECF-4931-BA0A-B59AE8000CF9}" type="pres">
      <dgm:prSet presAssocID="{009A2949-3B3A-41C7-85DB-EB3EBA94CC6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44DE549F-A3F8-4471-8A4D-1A7060FDA51B}" type="pres">
      <dgm:prSet presAssocID="{009A2949-3B3A-41C7-85DB-EB3EBA94CC66}" presName="spaceRect" presStyleCnt="0"/>
      <dgm:spPr/>
    </dgm:pt>
    <dgm:pt modelId="{48839562-A4B1-4613-8867-537B2A3F8961}" type="pres">
      <dgm:prSet presAssocID="{009A2949-3B3A-41C7-85DB-EB3EBA94CC66}" presName="parTx" presStyleLbl="revTx" presStyleIdx="2" presStyleCnt="4">
        <dgm:presLayoutVars>
          <dgm:chMax val="0"/>
          <dgm:chPref val="0"/>
        </dgm:presLayoutVars>
      </dgm:prSet>
      <dgm:spPr/>
    </dgm:pt>
    <dgm:pt modelId="{1926E35D-2D38-42CE-B1A9-839713F5CDF3}" type="pres">
      <dgm:prSet presAssocID="{009A2949-3B3A-41C7-85DB-EB3EBA94CC66}" presName="desTx" presStyleLbl="revTx" presStyleIdx="3" presStyleCnt="4">
        <dgm:presLayoutVars/>
      </dgm:prSet>
      <dgm:spPr/>
    </dgm:pt>
  </dgm:ptLst>
  <dgm:cxnLst>
    <dgm:cxn modelId="{D3BA520F-E203-45A5-8C99-02F72F97D7EC}" srcId="{009A2949-3B3A-41C7-85DB-EB3EBA94CC66}" destId="{11C7E2ED-0C71-4EFF-A650-7220844560CF}" srcOrd="0" destOrd="0" parTransId="{4C67F103-B16D-44FC-A258-8DFDEA3B6A78}" sibTransId="{B4EF72C1-6340-4B6C-B663-2803A3444B55}"/>
    <dgm:cxn modelId="{850F8B62-BAD9-4D6E-B489-C7156D630F12}" srcId="{182CA3E9-11FD-4C0B-8055-F0E019D9029D}" destId="{B9504C99-0B59-49B1-A0E4-0CA76710EACF}" srcOrd="0" destOrd="0" parTransId="{A22D7FFE-A106-43C2-A09E-27BE1ACE8C0C}" sibTransId="{F9E24A4A-D8EF-4B6A-8446-B9BEB2377292}"/>
    <dgm:cxn modelId="{3BB79C43-448A-4ED8-B459-A08C257AC323}" type="presOf" srcId="{182CA3E9-11FD-4C0B-8055-F0E019D9029D}" destId="{83893724-124B-42A6-82A4-54F92C650034}" srcOrd="0" destOrd="0" presId="urn:microsoft.com/office/officeart/2018/2/layout/IconVerticalSolidList"/>
    <dgm:cxn modelId="{5B9FC66C-A66A-42D3-929B-958BE4A662A3}" type="presOf" srcId="{009A2949-3B3A-41C7-85DB-EB3EBA94CC66}" destId="{48839562-A4B1-4613-8867-537B2A3F8961}" srcOrd="0" destOrd="0" presId="urn:microsoft.com/office/officeart/2018/2/layout/IconVerticalSolidList"/>
    <dgm:cxn modelId="{2E148C59-847A-46B3-9AEB-5523841E37AE}" type="presOf" srcId="{6F7D4900-53D4-412C-B28D-CF52E2FA13B8}" destId="{21101BF0-5FE4-44A2-B3CB-1715DE7C7742}" srcOrd="0" destOrd="0" presId="urn:microsoft.com/office/officeart/2018/2/layout/IconVerticalSolidList"/>
    <dgm:cxn modelId="{6D38DB59-6317-477A-A211-B05BED0F43EE}" type="presOf" srcId="{B9504C99-0B59-49B1-A0E4-0CA76710EACF}" destId="{C9E310BB-B73F-4075-97C8-39AF3406DF8B}" srcOrd="0" destOrd="0" presId="urn:microsoft.com/office/officeart/2018/2/layout/IconVerticalSolidList"/>
    <dgm:cxn modelId="{8F7F3D7F-30A4-4BF0-90F6-28D2944CC992}" type="presOf" srcId="{11C7E2ED-0C71-4EFF-A650-7220844560CF}" destId="{1926E35D-2D38-42CE-B1A9-839713F5CDF3}" srcOrd="0" destOrd="0" presId="urn:microsoft.com/office/officeart/2018/2/layout/IconVerticalSolidList"/>
    <dgm:cxn modelId="{DE6BA981-3A0B-488E-A74C-2AA961B3F9BE}" srcId="{B9504C99-0B59-49B1-A0E4-0CA76710EACF}" destId="{6F7D4900-53D4-412C-B28D-CF52E2FA13B8}" srcOrd="0" destOrd="0" parTransId="{0B548762-7A09-404C-AD56-1D3E79B06C64}" sibTransId="{354B0554-60FD-47B6-A5F0-B87C6E540E6E}"/>
    <dgm:cxn modelId="{242F8696-0A89-409A-871C-FDBF2355EBF6}" type="presOf" srcId="{598255F0-9E61-4A83-AFE1-DA568281A81D}" destId="{21101BF0-5FE4-44A2-B3CB-1715DE7C7742}" srcOrd="0" destOrd="2" presId="urn:microsoft.com/office/officeart/2018/2/layout/IconVerticalSolidList"/>
    <dgm:cxn modelId="{F199129F-1ED4-4530-9149-592A31A22AB0}" type="presOf" srcId="{905E31FF-2106-479B-AACE-6716ADEFF78F}" destId="{21101BF0-5FE4-44A2-B3CB-1715DE7C7742}" srcOrd="0" destOrd="1" presId="urn:microsoft.com/office/officeart/2018/2/layout/IconVerticalSolidList"/>
    <dgm:cxn modelId="{F53BD4C1-36F1-43F4-BE00-43471D01BCA7}" srcId="{182CA3E9-11FD-4C0B-8055-F0E019D9029D}" destId="{009A2949-3B3A-41C7-85DB-EB3EBA94CC66}" srcOrd="1" destOrd="0" parTransId="{C55D6546-4498-4132-9A5A-A0F64F75E12D}" sibTransId="{8B7AAF75-087A-485C-AF77-21E908330E73}"/>
    <dgm:cxn modelId="{453F05F4-0782-4EB1-94EA-B953A8690F1C}" srcId="{B9504C99-0B59-49B1-A0E4-0CA76710EACF}" destId="{598255F0-9E61-4A83-AFE1-DA568281A81D}" srcOrd="2" destOrd="0" parTransId="{7C78219E-4E73-4AD0-B41D-39A543DC348C}" sibTransId="{62B28B66-3D98-43BC-AFD8-8F633D87F846}"/>
    <dgm:cxn modelId="{CCDC43FC-D99F-4D0A-ADA2-CE8DBBBA9742}" srcId="{B9504C99-0B59-49B1-A0E4-0CA76710EACF}" destId="{905E31FF-2106-479B-AACE-6716ADEFF78F}" srcOrd="1" destOrd="0" parTransId="{06F92BEC-F6BB-49C7-8056-A9F6270E7D22}" sibTransId="{ECD7F0F0-F4FB-4E7C-B3BF-840DE1823537}"/>
    <dgm:cxn modelId="{F8F0DCE3-C364-4F1E-B486-D48C63EC0B69}" type="presParOf" srcId="{83893724-124B-42A6-82A4-54F92C650034}" destId="{EAADDB72-2EF2-4F6B-B73C-AF3D1E78CA52}" srcOrd="0" destOrd="0" presId="urn:microsoft.com/office/officeart/2018/2/layout/IconVerticalSolidList"/>
    <dgm:cxn modelId="{A050FC9A-D856-4052-B354-D79DB332330E}" type="presParOf" srcId="{EAADDB72-2EF2-4F6B-B73C-AF3D1E78CA52}" destId="{94BAD77C-739A-4354-BEFB-2B93BEEC32D2}" srcOrd="0" destOrd="0" presId="urn:microsoft.com/office/officeart/2018/2/layout/IconVerticalSolidList"/>
    <dgm:cxn modelId="{B5691311-60D4-4225-BF50-BEC88055ADA0}" type="presParOf" srcId="{EAADDB72-2EF2-4F6B-B73C-AF3D1E78CA52}" destId="{7C3C6AD4-B849-42CC-8206-3A600A4EAC71}" srcOrd="1" destOrd="0" presId="urn:microsoft.com/office/officeart/2018/2/layout/IconVerticalSolidList"/>
    <dgm:cxn modelId="{67DE14CD-0669-4EBC-8527-CBA14069A3D6}" type="presParOf" srcId="{EAADDB72-2EF2-4F6B-B73C-AF3D1E78CA52}" destId="{4F2B3588-FE0A-4B57-ABEF-D4CD06C01D1F}" srcOrd="2" destOrd="0" presId="urn:microsoft.com/office/officeart/2018/2/layout/IconVerticalSolidList"/>
    <dgm:cxn modelId="{196EFC0E-68BE-4566-9066-F04D49911050}" type="presParOf" srcId="{EAADDB72-2EF2-4F6B-B73C-AF3D1E78CA52}" destId="{C9E310BB-B73F-4075-97C8-39AF3406DF8B}" srcOrd="3" destOrd="0" presId="urn:microsoft.com/office/officeart/2018/2/layout/IconVerticalSolidList"/>
    <dgm:cxn modelId="{F2FC8595-D1A6-41B8-999F-003E200BADF2}" type="presParOf" srcId="{EAADDB72-2EF2-4F6B-B73C-AF3D1E78CA52}" destId="{21101BF0-5FE4-44A2-B3CB-1715DE7C7742}" srcOrd="4" destOrd="0" presId="urn:microsoft.com/office/officeart/2018/2/layout/IconVerticalSolidList"/>
    <dgm:cxn modelId="{939C3FAF-0F7E-43AF-8845-47D090BFD811}" type="presParOf" srcId="{83893724-124B-42A6-82A4-54F92C650034}" destId="{45E79EE0-9B40-4752-A671-DE213AD98055}" srcOrd="1" destOrd="0" presId="urn:microsoft.com/office/officeart/2018/2/layout/IconVerticalSolidList"/>
    <dgm:cxn modelId="{D897BC04-9E55-4AC8-A10A-B074BFDB83BA}" type="presParOf" srcId="{83893724-124B-42A6-82A4-54F92C650034}" destId="{67E28FBD-2040-47D4-8738-386163A6AED2}" srcOrd="2" destOrd="0" presId="urn:microsoft.com/office/officeart/2018/2/layout/IconVerticalSolidList"/>
    <dgm:cxn modelId="{61BCEDC0-C7ED-4C55-BB9D-0BB16CCC8145}" type="presParOf" srcId="{67E28FBD-2040-47D4-8738-386163A6AED2}" destId="{810E4B6D-8AAA-4021-97D7-3B74E1E0A49F}" srcOrd="0" destOrd="0" presId="urn:microsoft.com/office/officeart/2018/2/layout/IconVerticalSolidList"/>
    <dgm:cxn modelId="{65DCC8AA-D613-4773-9923-3CF24F752029}" type="presParOf" srcId="{67E28FBD-2040-47D4-8738-386163A6AED2}" destId="{226E32AC-BECF-4931-BA0A-B59AE8000CF9}" srcOrd="1" destOrd="0" presId="urn:microsoft.com/office/officeart/2018/2/layout/IconVerticalSolidList"/>
    <dgm:cxn modelId="{5A79325E-7E12-4FFA-B2FB-DB28FC2C41E1}" type="presParOf" srcId="{67E28FBD-2040-47D4-8738-386163A6AED2}" destId="{44DE549F-A3F8-4471-8A4D-1A7060FDA51B}" srcOrd="2" destOrd="0" presId="urn:microsoft.com/office/officeart/2018/2/layout/IconVerticalSolidList"/>
    <dgm:cxn modelId="{811C12D3-9819-4BEF-9FEA-FBD884E06163}" type="presParOf" srcId="{67E28FBD-2040-47D4-8738-386163A6AED2}" destId="{48839562-A4B1-4613-8867-537B2A3F8961}" srcOrd="3" destOrd="0" presId="urn:microsoft.com/office/officeart/2018/2/layout/IconVerticalSolidList"/>
    <dgm:cxn modelId="{63F7F838-EDB7-460A-9FE7-382E378390B2}" type="presParOf" srcId="{67E28FBD-2040-47D4-8738-386163A6AED2}" destId="{1926E35D-2D38-42CE-B1A9-839713F5CDF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C99463-20AF-453F-A609-4FDC80CF10EE}"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C048E954-4ECD-4377-91FB-63FA318E741B}">
      <dgm:prSet/>
      <dgm:spPr/>
      <dgm:t>
        <a:bodyPr/>
        <a:lstStyle/>
        <a:p>
          <a:r>
            <a:rPr lang="en-US" b="0" i="0" dirty="0"/>
            <a:t>1.0 Foundations of MTSS Assessment	</a:t>
          </a:r>
          <a:endParaRPr lang="en-US" dirty="0"/>
        </a:p>
      </dgm:t>
    </dgm:pt>
    <dgm:pt modelId="{5E078E3D-315C-4D4B-BE77-C7A48EC3D877}" type="parTrans" cxnId="{D7BDB40D-54B0-46E7-8385-603307FB924C}">
      <dgm:prSet/>
      <dgm:spPr/>
      <dgm:t>
        <a:bodyPr/>
        <a:lstStyle/>
        <a:p>
          <a:endParaRPr lang="en-US"/>
        </a:p>
      </dgm:t>
    </dgm:pt>
    <dgm:pt modelId="{43350904-DA32-4EF5-8860-F88C704338F9}" type="sibTrans" cxnId="{D7BDB40D-54B0-46E7-8385-603307FB924C}">
      <dgm:prSet/>
      <dgm:spPr/>
      <dgm:t>
        <a:bodyPr/>
        <a:lstStyle/>
        <a:p>
          <a:endParaRPr lang="en-US"/>
        </a:p>
      </dgm:t>
    </dgm:pt>
    <dgm:pt modelId="{F036CCFF-AABA-40D6-A95D-DBDEA0A34AFD}">
      <dgm:prSet/>
      <dgm:spPr/>
      <dgm:t>
        <a:bodyPr/>
        <a:lstStyle/>
        <a:p>
          <a:r>
            <a:rPr lang="en-US" b="0" i="0" dirty="0"/>
            <a:t>2.0 Universal Screening	  </a:t>
          </a:r>
          <a:endParaRPr lang="en-US" dirty="0"/>
        </a:p>
      </dgm:t>
    </dgm:pt>
    <dgm:pt modelId="{BB75FF51-1C95-400B-81BE-FC9843A8E61F}" type="parTrans" cxnId="{DE8F7E9E-0758-40D0-8519-2B37D9EF54E1}">
      <dgm:prSet/>
      <dgm:spPr/>
      <dgm:t>
        <a:bodyPr/>
        <a:lstStyle/>
        <a:p>
          <a:endParaRPr lang="en-US"/>
        </a:p>
      </dgm:t>
    </dgm:pt>
    <dgm:pt modelId="{E6F8F330-20BA-4C13-A381-D03B7B7CC9BA}" type="sibTrans" cxnId="{DE8F7E9E-0758-40D0-8519-2B37D9EF54E1}">
      <dgm:prSet/>
      <dgm:spPr/>
      <dgm:t>
        <a:bodyPr/>
        <a:lstStyle/>
        <a:p>
          <a:endParaRPr lang="en-US"/>
        </a:p>
      </dgm:t>
    </dgm:pt>
    <dgm:pt modelId="{A6C32A88-1B76-4F95-A55E-2684B6A517C9}">
      <dgm:prSet/>
      <dgm:spPr/>
      <dgm:t>
        <a:bodyPr/>
        <a:lstStyle/>
        <a:p>
          <a:r>
            <a:rPr lang="en-US" b="0" i="0" dirty="0"/>
            <a:t>3.0 Progress Monitoring	</a:t>
          </a:r>
          <a:endParaRPr lang="en-US" dirty="0"/>
        </a:p>
      </dgm:t>
    </dgm:pt>
    <dgm:pt modelId="{1CDC91A5-D7BE-47A5-B767-5BD416DAC3DE}" type="parTrans" cxnId="{1A9F93BF-0C06-4B41-BAC5-D9A832CDEDC1}">
      <dgm:prSet/>
      <dgm:spPr/>
      <dgm:t>
        <a:bodyPr/>
        <a:lstStyle/>
        <a:p>
          <a:endParaRPr lang="en-US"/>
        </a:p>
      </dgm:t>
    </dgm:pt>
    <dgm:pt modelId="{12AD39EA-E0EE-49FF-AB6B-A54412362574}" type="sibTrans" cxnId="{1A9F93BF-0C06-4B41-BAC5-D9A832CDEDC1}">
      <dgm:prSet/>
      <dgm:spPr/>
      <dgm:t>
        <a:bodyPr/>
        <a:lstStyle/>
        <a:p>
          <a:endParaRPr lang="en-US"/>
        </a:p>
      </dgm:t>
    </dgm:pt>
    <dgm:pt modelId="{FE0207FC-B92C-425B-8B6F-A4AA0CE88BFA}">
      <dgm:prSet/>
      <dgm:spPr/>
      <dgm:t>
        <a:bodyPr/>
        <a:lstStyle/>
        <a:p>
          <a:r>
            <a:rPr lang="en-US" b="0" i="0" dirty="0"/>
            <a:t>4.0 Intensifying Instruction Using Data-Based Individualization (DBI)	</a:t>
          </a:r>
          <a:endParaRPr lang="en-US" dirty="0"/>
        </a:p>
      </dgm:t>
    </dgm:pt>
    <dgm:pt modelId="{DF1045FB-ADA3-4276-976D-0B1B7E4AF0C2}" type="parTrans" cxnId="{E5352009-249D-47A5-B43A-E186D4C7A4FE}">
      <dgm:prSet/>
      <dgm:spPr/>
      <dgm:t>
        <a:bodyPr/>
        <a:lstStyle/>
        <a:p>
          <a:endParaRPr lang="en-US"/>
        </a:p>
      </dgm:t>
    </dgm:pt>
    <dgm:pt modelId="{25C736F7-5CE1-4988-84A4-2419B0B1E523}" type="sibTrans" cxnId="{E5352009-249D-47A5-B43A-E186D4C7A4FE}">
      <dgm:prSet/>
      <dgm:spPr/>
      <dgm:t>
        <a:bodyPr/>
        <a:lstStyle/>
        <a:p>
          <a:endParaRPr lang="en-US"/>
        </a:p>
      </dgm:t>
    </dgm:pt>
    <dgm:pt modelId="{8FAC0B11-092E-4416-8920-FE43C74DA352}">
      <dgm:prSet/>
      <dgm:spPr/>
      <dgm:t>
        <a:bodyPr/>
        <a:lstStyle/>
        <a:p>
          <a:r>
            <a:rPr lang="en-US" b="0" i="0" dirty="0"/>
            <a:t>5.0 Using MTSS Data	</a:t>
          </a:r>
          <a:endParaRPr lang="en-US" dirty="0"/>
        </a:p>
      </dgm:t>
    </dgm:pt>
    <dgm:pt modelId="{A2B3832E-A306-4D73-86DB-1BAAEDE81E6A}" type="parTrans" cxnId="{572A571B-057F-42DA-A9C1-F9C45C978E94}">
      <dgm:prSet/>
      <dgm:spPr/>
      <dgm:t>
        <a:bodyPr/>
        <a:lstStyle/>
        <a:p>
          <a:endParaRPr lang="en-US"/>
        </a:p>
      </dgm:t>
    </dgm:pt>
    <dgm:pt modelId="{30275EC1-38F5-4823-A5FF-D689824742F0}" type="sibTrans" cxnId="{572A571B-057F-42DA-A9C1-F9C45C978E94}">
      <dgm:prSet/>
      <dgm:spPr/>
      <dgm:t>
        <a:bodyPr/>
        <a:lstStyle/>
        <a:p>
          <a:endParaRPr lang="en-US"/>
        </a:p>
      </dgm:t>
    </dgm:pt>
    <dgm:pt modelId="{2EAE575A-9B54-4A65-BF1A-EBE0C556ECDD}" type="pres">
      <dgm:prSet presAssocID="{C3C99463-20AF-453F-A609-4FDC80CF10EE}" presName="linear" presStyleCnt="0">
        <dgm:presLayoutVars>
          <dgm:animLvl val="lvl"/>
          <dgm:resizeHandles val="exact"/>
        </dgm:presLayoutVars>
      </dgm:prSet>
      <dgm:spPr/>
    </dgm:pt>
    <dgm:pt modelId="{20D24234-7145-4AE1-9FC3-8B412A06433E}" type="pres">
      <dgm:prSet presAssocID="{C048E954-4ECD-4377-91FB-63FA318E741B}" presName="parentText" presStyleLbl="node1" presStyleIdx="0" presStyleCnt="5">
        <dgm:presLayoutVars>
          <dgm:chMax val="0"/>
          <dgm:bulletEnabled val="1"/>
        </dgm:presLayoutVars>
      </dgm:prSet>
      <dgm:spPr/>
    </dgm:pt>
    <dgm:pt modelId="{71CF9ADA-E6B3-4603-8D8A-2A65B07DC623}" type="pres">
      <dgm:prSet presAssocID="{43350904-DA32-4EF5-8860-F88C704338F9}" presName="spacer" presStyleCnt="0"/>
      <dgm:spPr/>
    </dgm:pt>
    <dgm:pt modelId="{F91EFD36-F41F-4A99-B960-33784813B048}" type="pres">
      <dgm:prSet presAssocID="{F036CCFF-AABA-40D6-A95D-DBDEA0A34AFD}" presName="parentText" presStyleLbl="node1" presStyleIdx="1" presStyleCnt="5">
        <dgm:presLayoutVars>
          <dgm:chMax val="0"/>
          <dgm:bulletEnabled val="1"/>
        </dgm:presLayoutVars>
      </dgm:prSet>
      <dgm:spPr/>
    </dgm:pt>
    <dgm:pt modelId="{F29A2839-2F17-49B4-840D-A8557E837F1A}" type="pres">
      <dgm:prSet presAssocID="{E6F8F330-20BA-4C13-A381-D03B7B7CC9BA}" presName="spacer" presStyleCnt="0"/>
      <dgm:spPr/>
    </dgm:pt>
    <dgm:pt modelId="{E887DB7B-8A44-4A44-BA33-090EA27A281E}" type="pres">
      <dgm:prSet presAssocID="{A6C32A88-1B76-4F95-A55E-2684B6A517C9}" presName="parentText" presStyleLbl="node1" presStyleIdx="2" presStyleCnt="5">
        <dgm:presLayoutVars>
          <dgm:chMax val="0"/>
          <dgm:bulletEnabled val="1"/>
        </dgm:presLayoutVars>
      </dgm:prSet>
      <dgm:spPr/>
    </dgm:pt>
    <dgm:pt modelId="{D7A27792-DB28-4DAE-B930-1CB0C237F845}" type="pres">
      <dgm:prSet presAssocID="{12AD39EA-E0EE-49FF-AB6B-A54412362574}" presName="spacer" presStyleCnt="0"/>
      <dgm:spPr/>
    </dgm:pt>
    <dgm:pt modelId="{D5F2FBC8-9BED-4198-A433-94900C09F26D}" type="pres">
      <dgm:prSet presAssocID="{FE0207FC-B92C-425B-8B6F-A4AA0CE88BFA}" presName="parentText" presStyleLbl="node1" presStyleIdx="3" presStyleCnt="5">
        <dgm:presLayoutVars>
          <dgm:chMax val="0"/>
          <dgm:bulletEnabled val="1"/>
        </dgm:presLayoutVars>
      </dgm:prSet>
      <dgm:spPr/>
    </dgm:pt>
    <dgm:pt modelId="{3FF39948-6B16-4535-844E-56CE0E08A2FC}" type="pres">
      <dgm:prSet presAssocID="{25C736F7-5CE1-4988-84A4-2419B0B1E523}" presName="spacer" presStyleCnt="0"/>
      <dgm:spPr/>
    </dgm:pt>
    <dgm:pt modelId="{4932CAE8-63D9-40DA-B48B-697F83EF1D74}" type="pres">
      <dgm:prSet presAssocID="{8FAC0B11-092E-4416-8920-FE43C74DA352}" presName="parentText" presStyleLbl="node1" presStyleIdx="4" presStyleCnt="5">
        <dgm:presLayoutVars>
          <dgm:chMax val="0"/>
          <dgm:bulletEnabled val="1"/>
        </dgm:presLayoutVars>
      </dgm:prSet>
      <dgm:spPr/>
    </dgm:pt>
  </dgm:ptLst>
  <dgm:cxnLst>
    <dgm:cxn modelId="{E5352009-249D-47A5-B43A-E186D4C7A4FE}" srcId="{C3C99463-20AF-453F-A609-4FDC80CF10EE}" destId="{FE0207FC-B92C-425B-8B6F-A4AA0CE88BFA}" srcOrd="3" destOrd="0" parTransId="{DF1045FB-ADA3-4276-976D-0B1B7E4AF0C2}" sibTransId="{25C736F7-5CE1-4988-84A4-2419B0B1E523}"/>
    <dgm:cxn modelId="{D7BDB40D-54B0-46E7-8385-603307FB924C}" srcId="{C3C99463-20AF-453F-A609-4FDC80CF10EE}" destId="{C048E954-4ECD-4377-91FB-63FA318E741B}" srcOrd="0" destOrd="0" parTransId="{5E078E3D-315C-4D4B-BE77-C7A48EC3D877}" sibTransId="{43350904-DA32-4EF5-8860-F88C704338F9}"/>
    <dgm:cxn modelId="{572A571B-057F-42DA-A9C1-F9C45C978E94}" srcId="{C3C99463-20AF-453F-A609-4FDC80CF10EE}" destId="{8FAC0B11-092E-4416-8920-FE43C74DA352}" srcOrd="4" destOrd="0" parTransId="{A2B3832E-A306-4D73-86DB-1BAAEDE81E6A}" sibTransId="{30275EC1-38F5-4823-A5FF-D689824742F0}"/>
    <dgm:cxn modelId="{D0FC4B23-5FD3-4360-AAED-24F71D7B4C7F}" type="presOf" srcId="{8FAC0B11-092E-4416-8920-FE43C74DA352}" destId="{4932CAE8-63D9-40DA-B48B-697F83EF1D74}" srcOrd="0" destOrd="0" presId="urn:microsoft.com/office/officeart/2005/8/layout/vList2"/>
    <dgm:cxn modelId="{2192315F-164E-4C61-9F38-798EE1D55D3B}" type="presOf" srcId="{C048E954-4ECD-4377-91FB-63FA318E741B}" destId="{20D24234-7145-4AE1-9FC3-8B412A06433E}" srcOrd="0" destOrd="0" presId="urn:microsoft.com/office/officeart/2005/8/layout/vList2"/>
    <dgm:cxn modelId="{AF08CA66-EC87-4167-98EA-0C842CD10F79}" type="presOf" srcId="{A6C32A88-1B76-4F95-A55E-2684B6A517C9}" destId="{E887DB7B-8A44-4A44-BA33-090EA27A281E}" srcOrd="0" destOrd="0" presId="urn:microsoft.com/office/officeart/2005/8/layout/vList2"/>
    <dgm:cxn modelId="{16715369-5B47-44DE-A813-0C94048670A2}" type="presOf" srcId="{F036CCFF-AABA-40D6-A95D-DBDEA0A34AFD}" destId="{F91EFD36-F41F-4A99-B960-33784813B048}" srcOrd="0" destOrd="0" presId="urn:microsoft.com/office/officeart/2005/8/layout/vList2"/>
    <dgm:cxn modelId="{DE8F7E9E-0758-40D0-8519-2B37D9EF54E1}" srcId="{C3C99463-20AF-453F-A609-4FDC80CF10EE}" destId="{F036CCFF-AABA-40D6-A95D-DBDEA0A34AFD}" srcOrd="1" destOrd="0" parTransId="{BB75FF51-1C95-400B-81BE-FC9843A8E61F}" sibTransId="{E6F8F330-20BA-4C13-A381-D03B7B7CC9BA}"/>
    <dgm:cxn modelId="{1A9F93BF-0C06-4B41-BAC5-D9A832CDEDC1}" srcId="{C3C99463-20AF-453F-A609-4FDC80CF10EE}" destId="{A6C32A88-1B76-4F95-A55E-2684B6A517C9}" srcOrd="2" destOrd="0" parTransId="{1CDC91A5-D7BE-47A5-B767-5BD416DAC3DE}" sibTransId="{12AD39EA-E0EE-49FF-AB6B-A54412362574}"/>
    <dgm:cxn modelId="{702A32CC-D0C3-482E-A7F8-A7CC564F2F24}" type="presOf" srcId="{C3C99463-20AF-453F-A609-4FDC80CF10EE}" destId="{2EAE575A-9B54-4A65-BF1A-EBE0C556ECDD}" srcOrd="0" destOrd="0" presId="urn:microsoft.com/office/officeart/2005/8/layout/vList2"/>
    <dgm:cxn modelId="{6BE551DE-85E0-4A30-BD4D-28A845E8A435}" type="presOf" srcId="{FE0207FC-B92C-425B-8B6F-A4AA0CE88BFA}" destId="{D5F2FBC8-9BED-4198-A433-94900C09F26D}" srcOrd="0" destOrd="0" presId="urn:microsoft.com/office/officeart/2005/8/layout/vList2"/>
    <dgm:cxn modelId="{2D0C7B36-63F6-401E-9D83-AEB99FF27737}" type="presParOf" srcId="{2EAE575A-9B54-4A65-BF1A-EBE0C556ECDD}" destId="{20D24234-7145-4AE1-9FC3-8B412A06433E}" srcOrd="0" destOrd="0" presId="urn:microsoft.com/office/officeart/2005/8/layout/vList2"/>
    <dgm:cxn modelId="{D935926B-195B-420A-9BCF-756CE97D62F2}" type="presParOf" srcId="{2EAE575A-9B54-4A65-BF1A-EBE0C556ECDD}" destId="{71CF9ADA-E6B3-4603-8D8A-2A65B07DC623}" srcOrd="1" destOrd="0" presId="urn:microsoft.com/office/officeart/2005/8/layout/vList2"/>
    <dgm:cxn modelId="{508FB4AE-3601-4AF8-A15E-9CBA063B84B6}" type="presParOf" srcId="{2EAE575A-9B54-4A65-BF1A-EBE0C556ECDD}" destId="{F91EFD36-F41F-4A99-B960-33784813B048}" srcOrd="2" destOrd="0" presId="urn:microsoft.com/office/officeart/2005/8/layout/vList2"/>
    <dgm:cxn modelId="{79CE4F42-A0F4-4906-BCFE-0E80DB3A5B78}" type="presParOf" srcId="{2EAE575A-9B54-4A65-BF1A-EBE0C556ECDD}" destId="{F29A2839-2F17-49B4-840D-A8557E837F1A}" srcOrd="3" destOrd="0" presId="urn:microsoft.com/office/officeart/2005/8/layout/vList2"/>
    <dgm:cxn modelId="{6BFB841E-0519-42FE-BEAC-B6CD9155AE8F}" type="presParOf" srcId="{2EAE575A-9B54-4A65-BF1A-EBE0C556ECDD}" destId="{E887DB7B-8A44-4A44-BA33-090EA27A281E}" srcOrd="4" destOrd="0" presId="urn:microsoft.com/office/officeart/2005/8/layout/vList2"/>
    <dgm:cxn modelId="{48716DBB-8D49-422D-BEFB-D27875E9FDC9}" type="presParOf" srcId="{2EAE575A-9B54-4A65-BF1A-EBE0C556ECDD}" destId="{D7A27792-DB28-4DAE-B930-1CB0C237F845}" srcOrd="5" destOrd="0" presId="urn:microsoft.com/office/officeart/2005/8/layout/vList2"/>
    <dgm:cxn modelId="{B3A0B454-8CC8-4839-B3AE-8CF1C707929B}" type="presParOf" srcId="{2EAE575A-9B54-4A65-BF1A-EBE0C556ECDD}" destId="{D5F2FBC8-9BED-4198-A433-94900C09F26D}" srcOrd="6" destOrd="0" presId="urn:microsoft.com/office/officeart/2005/8/layout/vList2"/>
    <dgm:cxn modelId="{133420C3-7B03-4FD5-B1B8-E2E4DB9C97E9}" type="presParOf" srcId="{2EAE575A-9B54-4A65-BF1A-EBE0C556ECDD}" destId="{3FF39948-6B16-4535-844E-56CE0E08A2FC}" srcOrd="7" destOrd="0" presId="urn:microsoft.com/office/officeart/2005/8/layout/vList2"/>
    <dgm:cxn modelId="{D39BA7F2-5B81-48EE-A05E-13D46076FF0A}" type="presParOf" srcId="{2EAE575A-9B54-4A65-BF1A-EBE0C556ECDD}" destId="{4932CAE8-63D9-40DA-B48B-697F83EF1D7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790534-908C-461F-982E-7DF3B77B012C}" type="doc">
      <dgm:prSet loTypeId="urn:microsoft.com/office/officeart/2005/8/layout/pyramid2" loCatId="list" qsTypeId="urn:microsoft.com/office/officeart/2005/8/quickstyle/simple2" qsCatId="simple" csTypeId="urn:microsoft.com/office/officeart/2005/8/colors/accent3_2" csCatId="accent3" phldr="1"/>
      <dgm:spPr/>
      <dgm:t>
        <a:bodyPr/>
        <a:lstStyle/>
        <a:p>
          <a:endParaRPr lang="en-US"/>
        </a:p>
      </dgm:t>
    </dgm:pt>
    <dgm:pt modelId="{77761E5E-7CB1-4996-A0E2-14F74CF83A53}" type="pres">
      <dgm:prSet presAssocID="{DB790534-908C-461F-982E-7DF3B77B012C}" presName="compositeShape" presStyleCnt="0">
        <dgm:presLayoutVars>
          <dgm:dir/>
          <dgm:resizeHandles/>
        </dgm:presLayoutVars>
      </dgm:prSet>
      <dgm:spPr/>
    </dgm:pt>
  </dgm:ptLst>
  <dgm:cxnLst>
    <dgm:cxn modelId="{9B2A4180-FB0A-4BF9-B98E-AB93C476A1D6}" type="presOf" srcId="{DB790534-908C-461F-982E-7DF3B77B012C}" destId="{77761E5E-7CB1-4996-A0E2-14F74CF83A53}"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4F159D-70C7-49A4-BA28-CE265C7451C6}" type="doc">
      <dgm:prSet loTypeId="urn:microsoft.com/office/officeart/2005/8/layout/pyramid2" loCatId="list" qsTypeId="urn:microsoft.com/office/officeart/2005/8/quickstyle/simple1" qsCatId="simple" csTypeId="urn:microsoft.com/office/officeart/2005/8/colors/accent1_2" csCatId="accent1" phldr="1"/>
      <dgm:spPr/>
    </dgm:pt>
    <dgm:pt modelId="{1AEA90C3-7C50-4DE5-A272-A0EDD8103774}">
      <dgm:prSet phldrT="[Text]"/>
      <dgm:spPr/>
      <dgm:t>
        <a:bodyPr/>
        <a:lstStyle/>
        <a:p>
          <a:r>
            <a:rPr lang="en-US" dirty="0"/>
            <a:t>X</a:t>
          </a:r>
        </a:p>
      </dgm:t>
    </dgm:pt>
    <dgm:pt modelId="{763F92CC-1B86-4FD3-A5A0-C47F84CFE720}" type="parTrans" cxnId="{6A925D40-AEB6-4D97-8BE6-96CE8F1AABDF}">
      <dgm:prSet/>
      <dgm:spPr/>
      <dgm:t>
        <a:bodyPr/>
        <a:lstStyle/>
        <a:p>
          <a:endParaRPr lang="en-US"/>
        </a:p>
      </dgm:t>
    </dgm:pt>
    <dgm:pt modelId="{77816FBB-B4FC-4D99-8E83-CAD24933E764}" type="sibTrans" cxnId="{6A925D40-AEB6-4D97-8BE6-96CE8F1AABDF}">
      <dgm:prSet/>
      <dgm:spPr/>
      <dgm:t>
        <a:bodyPr/>
        <a:lstStyle/>
        <a:p>
          <a:endParaRPr lang="en-US"/>
        </a:p>
      </dgm:t>
    </dgm:pt>
    <dgm:pt modelId="{6113F58D-DB00-414C-BC06-64C42F3EE088}">
      <dgm:prSet phldrT="[Text]" phldr="1"/>
      <dgm:spPr/>
      <dgm:t>
        <a:bodyPr/>
        <a:lstStyle/>
        <a:p>
          <a:endParaRPr lang="en-US" dirty="0"/>
        </a:p>
      </dgm:t>
    </dgm:pt>
    <dgm:pt modelId="{2ADACF3D-CEF4-42D6-ABBA-62137589B72A}" type="parTrans" cxnId="{4D512053-E003-4D40-9079-D9EB8B9641D9}">
      <dgm:prSet/>
      <dgm:spPr/>
      <dgm:t>
        <a:bodyPr/>
        <a:lstStyle/>
        <a:p>
          <a:endParaRPr lang="en-US"/>
        </a:p>
      </dgm:t>
    </dgm:pt>
    <dgm:pt modelId="{8B56C990-7057-4571-AB03-BE2ECB66E191}" type="sibTrans" cxnId="{4D512053-E003-4D40-9079-D9EB8B9641D9}">
      <dgm:prSet/>
      <dgm:spPr/>
      <dgm:t>
        <a:bodyPr/>
        <a:lstStyle/>
        <a:p>
          <a:endParaRPr lang="en-US"/>
        </a:p>
      </dgm:t>
    </dgm:pt>
    <dgm:pt modelId="{EB3387E3-1EB5-4D4E-AC6F-F2F5D0D15323}">
      <dgm:prSet phldrT="[Text]"/>
      <dgm:spPr/>
      <dgm:t>
        <a:bodyPr/>
        <a:lstStyle/>
        <a:p>
          <a:r>
            <a:rPr lang="en-US" dirty="0"/>
            <a:t>X,X,X</a:t>
          </a:r>
        </a:p>
      </dgm:t>
    </dgm:pt>
    <dgm:pt modelId="{E5BFFB40-AF11-47BC-9EFF-233217D427F0}" type="parTrans" cxnId="{2CB5BD28-B867-48F1-A594-957D4D250C0B}">
      <dgm:prSet/>
      <dgm:spPr/>
      <dgm:t>
        <a:bodyPr/>
        <a:lstStyle/>
        <a:p>
          <a:endParaRPr lang="en-US"/>
        </a:p>
      </dgm:t>
    </dgm:pt>
    <dgm:pt modelId="{8CB54E02-FA3F-451D-8246-6C3BD7BCEB7E}" type="sibTrans" cxnId="{2CB5BD28-B867-48F1-A594-957D4D250C0B}">
      <dgm:prSet/>
      <dgm:spPr/>
      <dgm:t>
        <a:bodyPr/>
        <a:lstStyle/>
        <a:p>
          <a:endParaRPr lang="en-US"/>
        </a:p>
      </dgm:t>
    </dgm:pt>
    <dgm:pt modelId="{E48A64FA-0E7A-4520-B66C-B75CA1DA745C}" type="pres">
      <dgm:prSet presAssocID="{774F159D-70C7-49A4-BA28-CE265C7451C6}" presName="compositeShape" presStyleCnt="0">
        <dgm:presLayoutVars>
          <dgm:dir/>
          <dgm:resizeHandles/>
        </dgm:presLayoutVars>
      </dgm:prSet>
      <dgm:spPr/>
    </dgm:pt>
    <dgm:pt modelId="{F182084B-557E-4A90-B119-A7B7DF439191}" type="pres">
      <dgm:prSet presAssocID="{774F159D-70C7-49A4-BA28-CE265C7451C6}" presName="pyramid" presStyleLbl="node1" presStyleIdx="0" presStyleCnt="1"/>
      <dgm:spPr/>
    </dgm:pt>
    <dgm:pt modelId="{9D88B876-3256-4806-B006-E88F4BDF4435}" type="pres">
      <dgm:prSet presAssocID="{774F159D-70C7-49A4-BA28-CE265C7451C6}" presName="theList" presStyleCnt="0"/>
      <dgm:spPr/>
    </dgm:pt>
    <dgm:pt modelId="{DFBA4C65-0404-4445-8AEC-C6F07315F8DC}" type="pres">
      <dgm:prSet presAssocID="{1AEA90C3-7C50-4DE5-A272-A0EDD8103774}" presName="aNode" presStyleLbl="fgAcc1" presStyleIdx="0" presStyleCnt="3">
        <dgm:presLayoutVars>
          <dgm:bulletEnabled val="1"/>
        </dgm:presLayoutVars>
      </dgm:prSet>
      <dgm:spPr/>
    </dgm:pt>
    <dgm:pt modelId="{4DA1AB0B-15B9-4EED-8A4F-6815FAEFD750}" type="pres">
      <dgm:prSet presAssocID="{1AEA90C3-7C50-4DE5-A272-A0EDD8103774}" presName="aSpace" presStyleCnt="0"/>
      <dgm:spPr/>
    </dgm:pt>
    <dgm:pt modelId="{05BA67A4-3BFB-4A11-920C-F3E94CEAD8DD}" type="pres">
      <dgm:prSet presAssocID="{6113F58D-DB00-414C-BC06-64C42F3EE088}" presName="aNode" presStyleLbl="fgAcc1" presStyleIdx="1" presStyleCnt="3">
        <dgm:presLayoutVars>
          <dgm:bulletEnabled val="1"/>
        </dgm:presLayoutVars>
      </dgm:prSet>
      <dgm:spPr/>
    </dgm:pt>
    <dgm:pt modelId="{90FF811C-A641-4255-80C1-C26902C63F6C}" type="pres">
      <dgm:prSet presAssocID="{6113F58D-DB00-414C-BC06-64C42F3EE088}" presName="aSpace" presStyleCnt="0"/>
      <dgm:spPr/>
    </dgm:pt>
    <dgm:pt modelId="{DC5F7A50-06DF-431B-BE06-5BFF6285D9F8}" type="pres">
      <dgm:prSet presAssocID="{EB3387E3-1EB5-4D4E-AC6F-F2F5D0D15323}" presName="aNode" presStyleLbl="fgAcc1" presStyleIdx="2" presStyleCnt="3" custLinFactNeighborX="399" custLinFactNeighborY="12903">
        <dgm:presLayoutVars>
          <dgm:bulletEnabled val="1"/>
        </dgm:presLayoutVars>
      </dgm:prSet>
      <dgm:spPr/>
    </dgm:pt>
    <dgm:pt modelId="{5600388F-1320-4EAB-B56E-1DF291DAD2E9}" type="pres">
      <dgm:prSet presAssocID="{EB3387E3-1EB5-4D4E-AC6F-F2F5D0D15323}" presName="aSpace" presStyleCnt="0"/>
      <dgm:spPr/>
    </dgm:pt>
  </dgm:ptLst>
  <dgm:cxnLst>
    <dgm:cxn modelId="{2CB5BD28-B867-48F1-A594-957D4D250C0B}" srcId="{774F159D-70C7-49A4-BA28-CE265C7451C6}" destId="{EB3387E3-1EB5-4D4E-AC6F-F2F5D0D15323}" srcOrd="2" destOrd="0" parTransId="{E5BFFB40-AF11-47BC-9EFF-233217D427F0}" sibTransId="{8CB54E02-FA3F-451D-8246-6C3BD7BCEB7E}"/>
    <dgm:cxn modelId="{6A925D40-AEB6-4D97-8BE6-96CE8F1AABDF}" srcId="{774F159D-70C7-49A4-BA28-CE265C7451C6}" destId="{1AEA90C3-7C50-4DE5-A272-A0EDD8103774}" srcOrd="0" destOrd="0" parTransId="{763F92CC-1B86-4FD3-A5A0-C47F84CFE720}" sibTransId="{77816FBB-B4FC-4D99-8E83-CAD24933E764}"/>
    <dgm:cxn modelId="{4D512053-E003-4D40-9079-D9EB8B9641D9}" srcId="{774F159D-70C7-49A4-BA28-CE265C7451C6}" destId="{6113F58D-DB00-414C-BC06-64C42F3EE088}" srcOrd="1" destOrd="0" parTransId="{2ADACF3D-CEF4-42D6-ABBA-62137589B72A}" sibTransId="{8B56C990-7057-4571-AB03-BE2ECB66E191}"/>
    <dgm:cxn modelId="{E839F39D-AA71-4DB2-A1D6-2496A9DEB67D}" type="presOf" srcId="{EB3387E3-1EB5-4D4E-AC6F-F2F5D0D15323}" destId="{DC5F7A50-06DF-431B-BE06-5BFF6285D9F8}" srcOrd="0" destOrd="0" presId="urn:microsoft.com/office/officeart/2005/8/layout/pyramid2"/>
    <dgm:cxn modelId="{9150A4C5-F734-44D6-9F04-1EF2F2A31CD9}" type="presOf" srcId="{6113F58D-DB00-414C-BC06-64C42F3EE088}" destId="{05BA67A4-3BFB-4A11-920C-F3E94CEAD8DD}" srcOrd="0" destOrd="0" presId="urn:microsoft.com/office/officeart/2005/8/layout/pyramid2"/>
    <dgm:cxn modelId="{BBAB4FDD-887F-4FB7-86A7-8BD19913339F}" type="presOf" srcId="{774F159D-70C7-49A4-BA28-CE265C7451C6}" destId="{E48A64FA-0E7A-4520-B66C-B75CA1DA745C}" srcOrd="0" destOrd="0" presId="urn:microsoft.com/office/officeart/2005/8/layout/pyramid2"/>
    <dgm:cxn modelId="{E95057E5-4FD5-42D1-B20B-3A72F6A46C1A}" type="presOf" srcId="{1AEA90C3-7C50-4DE5-A272-A0EDD8103774}" destId="{DFBA4C65-0404-4445-8AEC-C6F07315F8DC}" srcOrd="0" destOrd="0" presId="urn:microsoft.com/office/officeart/2005/8/layout/pyramid2"/>
    <dgm:cxn modelId="{981F63D7-91A8-4DCD-AD17-1D177A851779}" type="presParOf" srcId="{E48A64FA-0E7A-4520-B66C-B75CA1DA745C}" destId="{F182084B-557E-4A90-B119-A7B7DF439191}" srcOrd="0" destOrd="0" presId="urn:microsoft.com/office/officeart/2005/8/layout/pyramid2"/>
    <dgm:cxn modelId="{DE91F0B4-FA52-4C55-8141-187DF2EDE38B}" type="presParOf" srcId="{E48A64FA-0E7A-4520-B66C-B75CA1DA745C}" destId="{9D88B876-3256-4806-B006-E88F4BDF4435}" srcOrd="1" destOrd="0" presId="urn:microsoft.com/office/officeart/2005/8/layout/pyramid2"/>
    <dgm:cxn modelId="{81B1ACAC-C7F5-49F7-B6AF-71923EC96E9F}" type="presParOf" srcId="{9D88B876-3256-4806-B006-E88F4BDF4435}" destId="{DFBA4C65-0404-4445-8AEC-C6F07315F8DC}" srcOrd="0" destOrd="0" presId="urn:microsoft.com/office/officeart/2005/8/layout/pyramid2"/>
    <dgm:cxn modelId="{3F1F6B5D-6AD1-4128-B354-04834008413F}" type="presParOf" srcId="{9D88B876-3256-4806-B006-E88F4BDF4435}" destId="{4DA1AB0B-15B9-4EED-8A4F-6815FAEFD750}" srcOrd="1" destOrd="0" presId="urn:microsoft.com/office/officeart/2005/8/layout/pyramid2"/>
    <dgm:cxn modelId="{4356DED4-BB47-427A-A0F9-D93F9CCA847A}" type="presParOf" srcId="{9D88B876-3256-4806-B006-E88F4BDF4435}" destId="{05BA67A4-3BFB-4A11-920C-F3E94CEAD8DD}" srcOrd="2" destOrd="0" presId="urn:microsoft.com/office/officeart/2005/8/layout/pyramid2"/>
    <dgm:cxn modelId="{DE3252DA-8CA5-481F-9623-362BD16934D9}" type="presParOf" srcId="{9D88B876-3256-4806-B006-E88F4BDF4435}" destId="{90FF811C-A641-4255-80C1-C26902C63F6C}" srcOrd="3" destOrd="0" presId="urn:microsoft.com/office/officeart/2005/8/layout/pyramid2"/>
    <dgm:cxn modelId="{B33CCD2F-377C-4F1E-8894-1862428AB966}" type="presParOf" srcId="{9D88B876-3256-4806-B006-E88F4BDF4435}" destId="{DC5F7A50-06DF-431B-BE06-5BFF6285D9F8}" srcOrd="4" destOrd="0" presId="urn:microsoft.com/office/officeart/2005/8/layout/pyramid2"/>
    <dgm:cxn modelId="{D86D46BC-79A8-48B6-AFCB-81B2C309FD12}" type="presParOf" srcId="{9D88B876-3256-4806-B006-E88F4BDF4435}" destId="{5600388F-1320-4EAB-B56E-1DF291DAD2E9}"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96BE48-AC22-4966-8AB5-CED4B046D61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D95A1C-C460-4A66-B55C-6E5C638FD75B}">
      <dgm:prSet/>
      <dgm:spPr/>
      <dgm:t>
        <a:bodyPr/>
        <a:lstStyle/>
        <a:p>
          <a:r>
            <a:rPr lang="en-US" b="0" i="0" dirty="0"/>
            <a:t>Added a Tier 2 literacy course</a:t>
          </a:r>
          <a:endParaRPr lang="en-US" dirty="0"/>
        </a:p>
      </dgm:t>
    </dgm:pt>
    <dgm:pt modelId="{46A80FA9-965E-4DC3-9BA0-040E85DCBFA3}" type="parTrans" cxnId="{3CA0BE74-6EBE-4D20-A0C5-17E1713106AC}">
      <dgm:prSet/>
      <dgm:spPr/>
      <dgm:t>
        <a:bodyPr/>
        <a:lstStyle/>
        <a:p>
          <a:endParaRPr lang="en-US"/>
        </a:p>
      </dgm:t>
    </dgm:pt>
    <dgm:pt modelId="{35A7581B-87BB-4544-BFCB-B865C5A90FF1}" type="sibTrans" cxnId="{3CA0BE74-6EBE-4D20-A0C5-17E1713106AC}">
      <dgm:prSet/>
      <dgm:spPr/>
      <dgm:t>
        <a:bodyPr/>
        <a:lstStyle/>
        <a:p>
          <a:endParaRPr lang="en-US"/>
        </a:p>
      </dgm:t>
    </dgm:pt>
    <dgm:pt modelId="{B5AE828C-4573-47A9-8824-16678E626F82}">
      <dgm:prSet/>
      <dgm:spPr/>
      <dgm:t>
        <a:bodyPr/>
        <a:lstStyle/>
        <a:p>
          <a:r>
            <a:rPr lang="en-US" b="0" i="0" dirty="0"/>
            <a:t>Better aligned course content to science of reading, especially at Tier 1</a:t>
          </a:r>
          <a:endParaRPr lang="en-US" dirty="0"/>
        </a:p>
      </dgm:t>
    </dgm:pt>
    <dgm:pt modelId="{59E5AFA8-6D3A-41D4-89E5-48D1CE3CA248}" type="parTrans" cxnId="{75EDB46E-D956-4EFA-A965-7EEC5EC97CAF}">
      <dgm:prSet/>
      <dgm:spPr/>
      <dgm:t>
        <a:bodyPr/>
        <a:lstStyle/>
        <a:p>
          <a:endParaRPr lang="en-US"/>
        </a:p>
      </dgm:t>
    </dgm:pt>
    <dgm:pt modelId="{78CC3915-B42B-4899-8072-CD56359D146C}" type="sibTrans" cxnId="{75EDB46E-D956-4EFA-A965-7EEC5EC97CAF}">
      <dgm:prSet/>
      <dgm:spPr/>
      <dgm:t>
        <a:bodyPr/>
        <a:lstStyle/>
        <a:p>
          <a:endParaRPr lang="en-US"/>
        </a:p>
      </dgm:t>
    </dgm:pt>
    <dgm:pt modelId="{E965F05A-3223-4BE0-B3B4-C10077AB4981}">
      <dgm:prSet/>
      <dgm:spPr/>
      <dgm:t>
        <a:bodyPr/>
        <a:lstStyle/>
        <a:p>
          <a:r>
            <a:rPr lang="en-US" b="0" i="0" dirty="0"/>
            <a:t>Better aligned course content to Structured Literacy, especially at Tier 1</a:t>
          </a:r>
          <a:endParaRPr lang="en-US" dirty="0"/>
        </a:p>
      </dgm:t>
    </dgm:pt>
    <dgm:pt modelId="{C4C4059F-E0E8-4D4C-A211-BC610BCF8CB7}" type="parTrans" cxnId="{BD847645-7FF9-4A7F-9198-8285FE152898}">
      <dgm:prSet/>
      <dgm:spPr/>
      <dgm:t>
        <a:bodyPr/>
        <a:lstStyle/>
        <a:p>
          <a:endParaRPr lang="en-US"/>
        </a:p>
      </dgm:t>
    </dgm:pt>
    <dgm:pt modelId="{056AA40C-CAE3-4A95-BC47-54F725090F9F}" type="sibTrans" cxnId="{BD847645-7FF9-4A7F-9198-8285FE152898}">
      <dgm:prSet/>
      <dgm:spPr/>
      <dgm:t>
        <a:bodyPr/>
        <a:lstStyle/>
        <a:p>
          <a:endParaRPr lang="en-US"/>
        </a:p>
      </dgm:t>
    </dgm:pt>
    <dgm:pt modelId="{C7EA5A2B-546D-43DF-814B-E36FC4F48A73}">
      <dgm:prSet/>
      <dgm:spPr/>
      <dgm:t>
        <a:bodyPr/>
        <a:lstStyle/>
        <a:p>
          <a:r>
            <a:rPr lang="en-US" b="0" i="0" dirty="0"/>
            <a:t>Reworked practice-based learning opportunities and course artifacts </a:t>
          </a:r>
          <a:endParaRPr lang="en-US" dirty="0"/>
        </a:p>
      </dgm:t>
    </dgm:pt>
    <dgm:pt modelId="{E11CFA50-B725-4D76-8BC0-B37C14C2D6C3}" type="parTrans" cxnId="{80B2A438-9B22-41CF-B6E8-026E36E938CC}">
      <dgm:prSet/>
      <dgm:spPr/>
      <dgm:t>
        <a:bodyPr/>
        <a:lstStyle/>
        <a:p>
          <a:endParaRPr lang="en-US"/>
        </a:p>
      </dgm:t>
    </dgm:pt>
    <dgm:pt modelId="{9E4C1237-9B9A-4489-87C3-3C1045BA6748}" type="sibTrans" cxnId="{80B2A438-9B22-41CF-B6E8-026E36E938CC}">
      <dgm:prSet/>
      <dgm:spPr/>
      <dgm:t>
        <a:bodyPr/>
        <a:lstStyle/>
        <a:p>
          <a:endParaRPr lang="en-US"/>
        </a:p>
      </dgm:t>
    </dgm:pt>
    <dgm:pt modelId="{4B5E0721-146A-4EF3-B6CF-4D307A246C10}">
      <dgm:prSet/>
      <dgm:spPr/>
      <dgm:t>
        <a:bodyPr/>
        <a:lstStyle/>
        <a:p>
          <a:r>
            <a:rPr lang="en-US" b="0" i="0" dirty="0"/>
            <a:t>Added a Capstone course</a:t>
          </a:r>
          <a:endParaRPr lang="en-US" dirty="0"/>
        </a:p>
      </dgm:t>
    </dgm:pt>
    <dgm:pt modelId="{48A9A0B4-A06C-479C-B00B-1A959818359F}" type="parTrans" cxnId="{4DF0B4FC-0E04-48DE-B35B-7F085D740B87}">
      <dgm:prSet/>
      <dgm:spPr/>
      <dgm:t>
        <a:bodyPr/>
        <a:lstStyle/>
        <a:p>
          <a:endParaRPr lang="en-US"/>
        </a:p>
      </dgm:t>
    </dgm:pt>
    <dgm:pt modelId="{135E4C38-30EA-4A0C-AF16-D07C569A185C}" type="sibTrans" cxnId="{4DF0B4FC-0E04-48DE-B35B-7F085D740B87}">
      <dgm:prSet/>
      <dgm:spPr/>
      <dgm:t>
        <a:bodyPr/>
        <a:lstStyle/>
        <a:p>
          <a:endParaRPr lang="en-US"/>
        </a:p>
      </dgm:t>
    </dgm:pt>
    <dgm:pt modelId="{8037445B-4860-43D7-9398-50995BC283D8}" type="pres">
      <dgm:prSet presAssocID="{3496BE48-AC22-4966-8AB5-CED4B046D61C}" presName="root" presStyleCnt="0">
        <dgm:presLayoutVars>
          <dgm:dir/>
          <dgm:resizeHandles val="exact"/>
        </dgm:presLayoutVars>
      </dgm:prSet>
      <dgm:spPr/>
    </dgm:pt>
    <dgm:pt modelId="{37F35969-B447-4B2D-BA5C-8B24C8F63BC2}" type="pres">
      <dgm:prSet presAssocID="{FAD95A1C-C460-4A66-B55C-6E5C638FD75B}" presName="compNode" presStyleCnt="0"/>
      <dgm:spPr/>
    </dgm:pt>
    <dgm:pt modelId="{2296097D-E52D-40D8-82BB-665B27491628}" type="pres">
      <dgm:prSet presAssocID="{FAD95A1C-C460-4A66-B55C-6E5C638FD75B}" presName="bgRect" presStyleLbl="bgShp" presStyleIdx="0" presStyleCnt="5"/>
      <dgm:spPr/>
    </dgm:pt>
    <dgm:pt modelId="{816B3A89-8D39-49A5-B139-C84C6271FD43}" type="pres">
      <dgm:prSet presAssocID="{FAD95A1C-C460-4A66-B55C-6E5C638FD75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68CB42FD-C302-4545-B268-168A4C5F1406}" type="pres">
      <dgm:prSet presAssocID="{FAD95A1C-C460-4A66-B55C-6E5C638FD75B}" presName="spaceRect" presStyleCnt="0"/>
      <dgm:spPr/>
    </dgm:pt>
    <dgm:pt modelId="{140E889F-0342-4A89-A6D0-B6FB26EBE44F}" type="pres">
      <dgm:prSet presAssocID="{FAD95A1C-C460-4A66-B55C-6E5C638FD75B}" presName="parTx" presStyleLbl="revTx" presStyleIdx="0" presStyleCnt="5">
        <dgm:presLayoutVars>
          <dgm:chMax val="0"/>
          <dgm:chPref val="0"/>
        </dgm:presLayoutVars>
      </dgm:prSet>
      <dgm:spPr/>
    </dgm:pt>
    <dgm:pt modelId="{07D67004-7E7E-4BAE-BE5C-1F8413EEA232}" type="pres">
      <dgm:prSet presAssocID="{35A7581B-87BB-4544-BFCB-B865C5A90FF1}" presName="sibTrans" presStyleCnt="0"/>
      <dgm:spPr/>
    </dgm:pt>
    <dgm:pt modelId="{A82C23D8-3224-44B0-A0FE-5BEB27682482}" type="pres">
      <dgm:prSet presAssocID="{B5AE828C-4573-47A9-8824-16678E626F82}" presName="compNode" presStyleCnt="0"/>
      <dgm:spPr/>
    </dgm:pt>
    <dgm:pt modelId="{E73C0751-566C-479A-9F70-C9C6966D3468}" type="pres">
      <dgm:prSet presAssocID="{B5AE828C-4573-47A9-8824-16678E626F82}" presName="bgRect" presStyleLbl="bgShp" presStyleIdx="1" presStyleCnt="5"/>
      <dgm:spPr/>
    </dgm:pt>
    <dgm:pt modelId="{EB992367-7575-45A1-8CE9-6FC047D1D2A2}" type="pres">
      <dgm:prSet presAssocID="{B5AE828C-4573-47A9-8824-16678E626F8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C8587D4-68F2-402B-B780-601BDDA64072}" type="pres">
      <dgm:prSet presAssocID="{B5AE828C-4573-47A9-8824-16678E626F82}" presName="spaceRect" presStyleCnt="0"/>
      <dgm:spPr/>
    </dgm:pt>
    <dgm:pt modelId="{13983FF2-6CED-47CC-8639-7CCA9EBE6F0C}" type="pres">
      <dgm:prSet presAssocID="{B5AE828C-4573-47A9-8824-16678E626F82}" presName="parTx" presStyleLbl="revTx" presStyleIdx="1" presStyleCnt="5">
        <dgm:presLayoutVars>
          <dgm:chMax val="0"/>
          <dgm:chPref val="0"/>
        </dgm:presLayoutVars>
      </dgm:prSet>
      <dgm:spPr/>
    </dgm:pt>
    <dgm:pt modelId="{07615516-7D73-41DE-AD66-F189210B53D0}" type="pres">
      <dgm:prSet presAssocID="{78CC3915-B42B-4899-8072-CD56359D146C}" presName="sibTrans" presStyleCnt="0"/>
      <dgm:spPr/>
    </dgm:pt>
    <dgm:pt modelId="{60A0854D-DFF4-4A2E-AEA2-EA1EFD370180}" type="pres">
      <dgm:prSet presAssocID="{E965F05A-3223-4BE0-B3B4-C10077AB4981}" presName="compNode" presStyleCnt="0"/>
      <dgm:spPr/>
    </dgm:pt>
    <dgm:pt modelId="{9468E25B-A264-402E-8E00-D316C7FD80CA}" type="pres">
      <dgm:prSet presAssocID="{E965F05A-3223-4BE0-B3B4-C10077AB4981}" presName="bgRect" presStyleLbl="bgShp" presStyleIdx="2" presStyleCnt="5"/>
      <dgm:spPr/>
    </dgm:pt>
    <dgm:pt modelId="{D4064AA2-55EE-403D-B488-91C8F1A15C6A}" type="pres">
      <dgm:prSet presAssocID="{E965F05A-3223-4BE0-B3B4-C10077AB498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01EE291C-CA0C-469C-9DA7-CFD245A4D397}" type="pres">
      <dgm:prSet presAssocID="{E965F05A-3223-4BE0-B3B4-C10077AB4981}" presName="spaceRect" presStyleCnt="0"/>
      <dgm:spPr/>
    </dgm:pt>
    <dgm:pt modelId="{FA6638F9-83D2-4AB1-8A5B-F564129E4922}" type="pres">
      <dgm:prSet presAssocID="{E965F05A-3223-4BE0-B3B4-C10077AB4981}" presName="parTx" presStyleLbl="revTx" presStyleIdx="2" presStyleCnt="5">
        <dgm:presLayoutVars>
          <dgm:chMax val="0"/>
          <dgm:chPref val="0"/>
        </dgm:presLayoutVars>
      </dgm:prSet>
      <dgm:spPr/>
    </dgm:pt>
    <dgm:pt modelId="{A96EB2C0-629B-4456-ABDB-F72469E4F031}" type="pres">
      <dgm:prSet presAssocID="{056AA40C-CAE3-4A95-BC47-54F725090F9F}" presName="sibTrans" presStyleCnt="0"/>
      <dgm:spPr/>
    </dgm:pt>
    <dgm:pt modelId="{D154F93A-A172-4D6B-B5D9-D080664B0AFB}" type="pres">
      <dgm:prSet presAssocID="{C7EA5A2B-546D-43DF-814B-E36FC4F48A73}" presName="compNode" presStyleCnt="0"/>
      <dgm:spPr/>
    </dgm:pt>
    <dgm:pt modelId="{44B22DC8-DF57-4993-9798-12F65947ECD2}" type="pres">
      <dgm:prSet presAssocID="{C7EA5A2B-546D-43DF-814B-E36FC4F48A73}" presName="bgRect" presStyleLbl="bgShp" presStyleIdx="3" presStyleCnt="5"/>
      <dgm:spPr/>
    </dgm:pt>
    <dgm:pt modelId="{420B4A4F-C10C-416A-804C-B5D507F7077E}" type="pres">
      <dgm:prSet presAssocID="{C7EA5A2B-546D-43DF-814B-E36FC4F48A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8A54C2D9-40AB-4DBB-BEE4-E47C7D85AC53}" type="pres">
      <dgm:prSet presAssocID="{C7EA5A2B-546D-43DF-814B-E36FC4F48A73}" presName="spaceRect" presStyleCnt="0"/>
      <dgm:spPr/>
    </dgm:pt>
    <dgm:pt modelId="{45BC45E5-3EED-4972-92C8-8B42D8030CF9}" type="pres">
      <dgm:prSet presAssocID="{C7EA5A2B-546D-43DF-814B-E36FC4F48A73}" presName="parTx" presStyleLbl="revTx" presStyleIdx="3" presStyleCnt="5">
        <dgm:presLayoutVars>
          <dgm:chMax val="0"/>
          <dgm:chPref val="0"/>
        </dgm:presLayoutVars>
      </dgm:prSet>
      <dgm:spPr/>
    </dgm:pt>
    <dgm:pt modelId="{747D98C6-1916-4CE4-A770-8F1D09421DA6}" type="pres">
      <dgm:prSet presAssocID="{9E4C1237-9B9A-4489-87C3-3C1045BA6748}" presName="sibTrans" presStyleCnt="0"/>
      <dgm:spPr/>
    </dgm:pt>
    <dgm:pt modelId="{CFBBABD3-4B97-4A63-ACED-8F7EB1B077E1}" type="pres">
      <dgm:prSet presAssocID="{4B5E0721-146A-4EF3-B6CF-4D307A246C10}" presName="compNode" presStyleCnt="0"/>
      <dgm:spPr/>
    </dgm:pt>
    <dgm:pt modelId="{15F404BC-976F-4269-AE9F-F3736C5E6257}" type="pres">
      <dgm:prSet presAssocID="{4B5E0721-146A-4EF3-B6CF-4D307A246C10}" presName="bgRect" presStyleLbl="bgShp" presStyleIdx="4" presStyleCnt="5"/>
      <dgm:spPr/>
    </dgm:pt>
    <dgm:pt modelId="{2A8CFF55-8422-4351-BBF2-07F92588017D}" type="pres">
      <dgm:prSet presAssocID="{4B5E0721-146A-4EF3-B6CF-4D307A246C1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FDA5AA02-995A-4C2E-9E9A-4D2B8FF7DB47}" type="pres">
      <dgm:prSet presAssocID="{4B5E0721-146A-4EF3-B6CF-4D307A246C10}" presName="spaceRect" presStyleCnt="0"/>
      <dgm:spPr/>
    </dgm:pt>
    <dgm:pt modelId="{B1A410C6-833F-4FF8-8867-90490B340AC5}" type="pres">
      <dgm:prSet presAssocID="{4B5E0721-146A-4EF3-B6CF-4D307A246C10}" presName="parTx" presStyleLbl="revTx" presStyleIdx="4" presStyleCnt="5">
        <dgm:presLayoutVars>
          <dgm:chMax val="0"/>
          <dgm:chPref val="0"/>
        </dgm:presLayoutVars>
      </dgm:prSet>
      <dgm:spPr/>
    </dgm:pt>
  </dgm:ptLst>
  <dgm:cxnLst>
    <dgm:cxn modelId="{36919109-0CA8-45B8-A46B-DD44F1DD3CC0}" type="presOf" srcId="{3496BE48-AC22-4966-8AB5-CED4B046D61C}" destId="{8037445B-4860-43D7-9398-50995BC283D8}" srcOrd="0" destOrd="0" presId="urn:microsoft.com/office/officeart/2018/2/layout/IconVerticalSolidList"/>
    <dgm:cxn modelId="{CB948A28-F7D5-440F-B1B8-C1C859B0E97F}" type="presOf" srcId="{FAD95A1C-C460-4A66-B55C-6E5C638FD75B}" destId="{140E889F-0342-4A89-A6D0-B6FB26EBE44F}" srcOrd="0" destOrd="0" presId="urn:microsoft.com/office/officeart/2018/2/layout/IconVerticalSolidList"/>
    <dgm:cxn modelId="{80B2A438-9B22-41CF-B6E8-026E36E938CC}" srcId="{3496BE48-AC22-4966-8AB5-CED4B046D61C}" destId="{C7EA5A2B-546D-43DF-814B-E36FC4F48A73}" srcOrd="3" destOrd="0" parTransId="{E11CFA50-B725-4D76-8BC0-B37C14C2D6C3}" sibTransId="{9E4C1237-9B9A-4489-87C3-3C1045BA6748}"/>
    <dgm:cxn modelId="{17AB9C3E-573B-4049-BE69-43D28FB4BA0E}" type="presOf" srcId="{C7EA5A2B-546D-43DF-814B-E36FC4F48A73}" destId="{45BC45E5-3EED-4972-92C8-8B42D8030CF9}" srcOrd="0" destOrd="0" presId="urn:microsoft.com/office/officeart/2018/2/layout/IconVerticalSolidList"/>
    <dgm:cxn modelId="{BD847645-7FF9-4A7F-9198-8285FE152898}" srcId="{3496BE48-AC22-4966-8AB5-CED4B046D61C}" destId="{E965F05A-3223-4BE0-B3B4-C10077AB4981}" srcOrd="2" destOrd="0" parTransId="{C4C4059F-E0E8-4D4C-A211-BC610BCF8CB7}" sibTransId="{056AA40C-CAE3-4A95-BC47-54F725090F9F}"/>
    <dgm:cxn modelId="{75EDB46E-D956-4EFA-A965-7EEC5EC97CAF}" srcId="{3496BE48-AC22-4966-8AB5-CED4B046D61C}" destId="{B5AE828C-4573-47A9-8824-16678E626F82}" srcOrd="1" destOrd="0" parTransId="{59E5AFA8-6D3A-41D4-89E5-48D1CE3CA248}" sibTransId="{78CC3915-B42B-4899-8072-CD56359D146C}"/>
    <dgm:cxn modelId="{3CA0BE74-6EBE-4D20-A0C5-17E1713106AC}" srcId="{3496BE48-AC22-4966-8AB5-CED4B046D61C}" destId="{FAD95A1C-C460-4A66-B55C-6E5C638FD75B}" srcOrd="0" destOrd="0" parTransId="{46A80FA9-965E-4DC3-9BA0-040E85DCBFA3}" sibTransId="{35A7581B-87BB-4544-BFCB-B865C5A90FF1}"/>
    <dgm:cxn modelId="{C0D2AAAD-F289-4669-889F-6C2FAC963EAE}" type="presOf" srcId="{B5AE828C-4573-47A9-8824-16678E626F82}" destId="{13983FF2-6CED-47CC-8639-7CCA9EBE6F0C}" srcOrd="0" destOrd="0" presId="urn:microsoft.com/office/officeart/2018/2/layout/IconVerticalSolidList"/>
    <dgm:cxn modelId="{0626EDE6-E0D1-415E-A3F7-13BD212A0B11}" type="presOf" srcId="{E965F05A-3223-4BE0-B3B4-C10077AB4981}" destId="{FA6638F9-83D2-4AB1-8A5B-F564129E4922}" srcOrd="0" destOrd="0" presId="urn:microsoft.com/office/officeart/2018/2/layout/IconVerticalSolidList"/>
    <dgm:cxn modelId="{A7C313E8-4752-4579-838D-73DE88A402D8}" type="presOf" srcId="{4B5E0721-146A-4EF3-B6CF-4D307A246C10}" destId="{B1A410C6-833F-4FF8-8867-90490B340AC5}" srcOrd="0" destOrd="0" presId="urn:microsoft.com/office/officeart/2018/2/layout/IconVerticalSolidList"/>
    <dgm:cxn modelId="{4DF0B4FC-0E04-48DE-B35B-7F085D740B87}" srcId="{3496BE48-AC22-4966-8AB5-CED4B046D61C}" destId="{4B5E0721-146A-4EF3-B6CF-4D307A246C10}" srcOrd="4" destOrd="0" parTransId="{48A9A0B4-A06C-479C-B00B-1A959818359F}" sibTransId="{135E4C38-30EA-4A0C-AF16-D07C569A185C}"/>
    <dgm:cxn modelId="{31C82CA6-2A7C-4927-8EFC-501862DE3CA9}" type="presParOf" srcId="{8037445B-4860-43D7-9398-50995BC283D8}" destId="{37F35969-B447-4B2D-BA5C-8B24C8F63BC2}" srcOrd="0" destOrd="0" presId="urn:microsoft.com/office/officeart/2018/2/layout/IconVerticalSolidList"/>
    <dgm:cxn modelId="{25CA9D5B-A985-4594-9CD4-3C72E9BE5535}" type="presParOf" srcId="{37F35969-B447-4B2D-BA5C-8B24C8F63BC2}" destId="{2296097D-E52D-40D8-82BB-665B27491628}" srcOrd="0" destOrd="0" presId="urn:microsoft.com/office/officeart/2018/2/layout/IconVerticalSolidList"/>
    <dgm:cxn modelId="{59AF6BF1-4ED6-4AC2-ABD5-AAFC6DCC7452}" type="presParOf" srcId="{37F35969-B447-4B2D-BA5C-8B24C8F63BC2}" destId="{816B3A89-8D39-49A5-B139-C84C6271FD43}" srcOrd="1" destOrd="0" presId="urn:microsoft.com/office/officeart/2018/2/layout/IconVerticalSolidList"/>
    <dgm:cxn modelId="{7AA1E25E-E11C-42D3-8DA5-DD19B9980463}" type="presParOf" srcId="{37F35969-B447-4B2D-BA5C-8B24C8F63BC2}" destId="{68CB42FD-C302-4545-B268-168A4C5F1406}" srcOrd="2" destOrd="0" presId="urn:microsoft.com/office/officeart/2018/2/layout/IconVerticalSolidList"/>
    <dgm:cxn modelId="{B7C73C8E-DB30-4F65-8FB8-536E7A5BE400}" type="presParOf" srcId="{37F35969-B447-4B2D-BA5C-8B24C8F63BC2}" destId="{140E889F-0342-4A89-A6D0-B6FB26EBE44F}" srcOrd="3" destOrd="0" presId="urn:microsoft.com/office/officeart/2018/2/layout/IconVerticalSolidList"/>
    <dgm:cxn modelId="{5F8C57E2-F34B-4555-A0DD-B0E51640DAF8}" type="presParOf" srcId="{8037445B-4860-43D7-9398-50995BC283D8}" destId="{07D67004-7E7E-4BAE-BE5C-1F8413EEA232}" srcOrd="1" destOrd="0" presId="urn:microsoft.com/office/officeart/2018/2/layout/IconVerticalSolidList"/>
    <dgm:cxn modelId="{2C00A534-89CB-4883-9101-84FC3A826E26}" type="presParOf" srcId="{8037445B-4860-43D7-9398-50995BC283D8}" destId="{A82C23D8-3224-44B0-A0FE-5BEB27682482}" srcOrd="2" destOrd="0" presId="urn:microsoft.com/office/officeart/2018/2/layout/IconVerticalSolidList"/>
    <dgm:cxn modelId="{CC6AF669-60DA-4057-B835-DD5B8E7DCA90}" type="presParOf" srcId="{A82C23D8-3224-44B0-A0FE-5BEB27682482}" destId="{E73C0751-566C-479A-9F70-C9C6966D3468}" srcOrd="0" destOrd="0" presId="urn:microsoft.com/office/officeart/2018/2/layout/IconVerticalSolidList"/>
    <dgm:cxn modelId="{81F6FF60-3054-4FB6-9CCE-D9E2412DEC3F}" type="presParOf" srcId="{A82C23D8-3224-44B0-A0FE-5BEB27682482}" destId="{EB992367-7575-45A1-8CE9-6FC047D1D2A2}" srcOrd="1" destOrd="0" presId="urn:microsoft.com/office/officeart/2018/2/layout/IconVerticalSolidList"/>
    <dgm:cxn modelId="{DF6C41E9-C59B-42FF-BFF2-067972E17762}" type="presParOf" srcId="{A82C23D8-3224-44B0-A0FE-5BEB27682482}" destId="{BC8587D4-68F2-402B-B780-601BDDA64072}" srcOrd="2" destOrd="0" presId="urn:microsoft.com/office/officeart/2018/2/layout/IconVerticalSolidList"/>
    <dgm:cxn modelId="{7A13A309-84E2-4688-AFAB-83917ACEA3EE}" type="presParOf" srcId="{A82C23D8-3224-44B0-A0FE-5BEB27682482}" destId="{13983FF2-6CED-47CC-8639-7CCA9EBE6F0C}" srcOrd="3" destOrd="0" presId="urn:microsoft.com/office/officeart/2018/2/layout/IconVerticalSolidList"/>
    <dgm:cxn modelId="{CE361FB6-2893-4C24-9ABE-0427C51373C9}" type="presParOf" srcId="{8037445B-4860-43D7-9398-50995BC283D8}" destId="{07615516-7D73-41DE-AD66-F189210B53D0}" srcOrd="3" destOrd="0" presId="urn:microsoft.com/office/officeart/2018/2/layout/IconVerticalSolidList"/>
    <dgm:cxn modelId="{AA43AFAA-BCAE-4877-B8CA-90DEB196C084}" type="presParOf" srcId="{8037445B-4860-43D7-9398-50995BC283D8}" destId="{60A0854D-DFF4-4A2E-AEA2-EA1EFD370180}" srcOrd="4" destOrd="0" presId="urn:microsoft.com/office/officeart/2018/2/layout/IconVerticalSolidList"/>
    <dgm:cxn modelId="{9DD574D5-E75F-470E-9385-B61CE5F308B5}" type="presParOf" srcId="{60A0854D-DFF4-4A2E-AEA2-EA1EFD370180}" destId="{9468E25B-A264-402E-8E00-D316C7FD80CA}" srcOrd="0" destOrd="0" presId="urn:microsoft.com/office/officeart/2018/2/layout/IconVerticalSolidList"/>
    <dgm:cxn modelId="{4A07FFE5-BF09-4157-A3E5-36EE719B1DA0}" type="presParOf" srcId="{60A0854D-DFF4-4A2E-AEA2-EA1EFD370180}" destId="{D4064AA2-55EE-403D-B488-91C8F1A15C6A}" srcOrd="1" destOrd="0" presId="urn:microsoft.com/office/officeart/2018/2/layout/IconVerticalSolidList"/>
    <dgm:cxn modelId="{6255698C-B8D1-4C99-BBBC-E7877791DB2B}" type="presParOf" srcId="{60A0854D-DFF4-4A2E-AEA2-EA1EFD370180}" destId="{01EE291C-CA0C-469C-9DA7-CFD245A4D397}" srcOrd="2" destOrd="0" presId="urn:microsoft.com/office/officeart/2018/2/layout/IconVerticalSolidList"/>
    <dgm:cxn modelId="{C6A55A7A-DCF3-4739-AF0A-EAF33DAA83DE}" type="presParOf" srcId="{60A0854D-DFF4-4A2E-AEA2-EA1EFD370180}" destId="{FA6638F9-83D2-4AB1-8A5B-F564129E4922}" srcOrd="3" destOrd="0" presId="urn:microsoft.com/office/officeart/2018/2/layout/IconVerticalSolidList"/>
    <dgm:cxn modelId="{E9D54FB5-6FF4-4B7E-AEA8-3EA226D5CCD4}" type="presParOf" srcId="{8037445B-4860-43D7-9398-50995BC283D8}" destId="{A96EB2C0-629B-4456-ABDB-F72469E4F031}" srcOrd="5" destOrd="0" presId="urn:microsoft.com/office/officeart/2018/2/layout/IconVerticalSolidList"/>
    <dgm:cxn modelId="{71B4F337-8ECD-429E-87BB-EC8DC2874CD4}" type="presParOf" srcId="{8037445B-4860-43D7-9398-50995BC283D8}" destId="{D154F93A-A172-4D6B-B5D9-D080664B0AFB}" srcOrd="6" destOrd="0" presId="urn:microsoft.com/office/officeart/2018/2/layout/IconVerticalSolidList"/>
    <dgm:cxn modelId="{F78958B4-9415-46CD-99B2-CD4FD17E6E00}" type="presParOf" srcId="{D154F93A-A172-4D6B-B5D9-D080664B0AFB}" destId="{44B22DC8-DF57-4993-9798-12F65947ECD2}" srcOrd="0" destOrd="0" presId="urn:microsoft.com/office/officeart/2018/2/layout/IconVerticalSolidList"/>
    <dgm:cxn modelId="{5CEA323A-4EB9-4848-847F-F07BD2532384}" type="presParOf" srcId="{D154F93A-A172-4D6B-B5D9-D080664B0AFB}" destId="{420B4A4F-C10C-416A-804C-B5D507F7077E}" srcOrd="1" destOrd="0" presId="urn:microsoft.com/office/officeart/2018/2/layout/IconVerticalSolidList"/>
    <dgm:cxn modelId="{263AE457-E389-4563-9AA4-A1B2FB98F9E0}" type="presParOf" srcId="{D154F93A-A172-4D6B-B5D9-D080664B0AFB}" destId="{8A54C2D9-40AB-4DBB-BEE4-E47C7D85AC53}" srcOrd="2" destOrd="0" presId="urn:microsoft.com/office/officeart/2018/2/layout/IconVerticalSolidList"/>
    <dgm:cxn modelId="{B5B73E97-6057-4797-9738-ECFF61357893}" type="presParOf" srcId="{D154F93A-A172-4D6B-B5D9-D080664B0AFB}" destId="{45BC45E5-3EED-4972-92C8-8B42D8030CF9}" srcOrd="3" destOrd="0" presId="urn:microsoft.com/office/officeart/2018/2/layout/IconVerticalSolidList"/>
    <dgm:cxn modelId="{B4F817E4-CBBF-4E88-96EB-ADE07B5B70BD}" type="presParOf" srcId="{8037445B-4860-43D7-9398-50995BC283D8}" destId="{747D98C6-1916-4CE4-A770-8F1D09421DA6}" srcOrd="7" destOrd="0" presId="urn:microsoft.com/office/officeart/2018/2/layout/IconVerticalSolidList"/>
    <dgm:cxn modelId="{84C13728-605F-4A0B-9F96-E0B14F32F17E}" type="presParOf" srcId="{8037445B-4860-43D7-9398-50995BC283D8}" destId="{CFBBABD3-4B97-4A63-ACED-8F7EB1B077E1}" srcOrd="8" destOrd="0" presId="urn:microsoft.com/office/officeart/2018/2/layout/IconVerticalSolidList"/>
    <dgm:cxn modelId="{C192D349-8649-4C79-BCB6-86C49E8EB7AD}" type="presParOf" srcId="{CFBBABD3-4B97-4A63-ACED-8F7EB1B077E1}" destId="{15F404BC-976F-4269-AE9F-F3736C5E6257}" srcOrd="0" destOrd="0" presId="urn:microsoft.com/office/officeart/2018/2/layout/IconVerticalSolidList"/>
    <dgm:cxn modelId="{34AB7244-926D-46DC-8F95-7C5D8E85D69B}" type="presParOf" srcId="{CFBBABD3-4B97-4A63-ACED-8F7EB1B077E1}" destId="{2A8CFF55-8422-4351-BBF2-07F92588017D}" srcOrd="1" destOrd="0" presId="urn:microsoft.com/office/officeart/2018/2/layout/IconVerticalSolidList"/>
    <dgm:cxn modelId="{FE08BB80-0563-44CE-9C8D-202A663423BA}" type="presParOf" srcId="{CFBBABD3-4B97-4A63-ACED-8F7EB1B077E1}" destId="{FDA5AA02-995A-4C2E-9E9A-4D2B8FF7DB47}" srcOrd="2" destOrd="0" presId="urn:microsoft.com/office/officeart/2018/2/layout/IconVerticalSolidList"/>
    <dgm:cxn modelId="{107685A2-B5B0-4D29-8FC7-E5EA4C194331}" type="presParOf" srcId="{CFBBABD3-4B97-4A63-ACED-8F7EB1B077E1}" destId="{B1A410C6-833F-4FF8-8867-90490B340AC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790534-908C-461F-982E-7DF3B77B012C}" type="doc">
      <dgm:prSet loTypeId="urn:microsoft.com/office/officeart/2005/8/layout/pyramid2" loCatId="list" qsTypeId="urn:microsoft.com/office/officeart/2005/8/quickstyle/simple2" qsCatId="simple" csTypeId="urn:microsoft.com/office/officeart/2005/8/colors/accent3_2" csCatId="accent3" phldr="1"/>
      <dgm:spPr/>
      <dgm:t>
        <a:bodyPr/>
        <a:lstStyle/>
        <a:p>
          <a:endParaRPr lang="en-US"/>
        </a:p>
      </dgm:t>
    </dgm:pt>
    <dgm:pt modelId="{77761E5E-7CB1-4996-A0E2-14F74CF83A53}" type="pres">
      <dgm:prSet presAssocID="{DB790534-908C-461F-982E-7DF3B77B012C}" presName="compositeShape" presStyleCnt="0">
        <dgm:presLayoutVars>
          <dgm:dir/>
          <dgm:resizeHandles/>
        </dgm:presLayoutVars>
      </dgm:prSet>
      <dgm:spPr/>
    </dgm:pt>
  </dgm:ptLst>
  <dgm:cxnLst>
    <dgm:cxn modelId="{9B2A4180-FB0A-4BF9-B98E-AB93C476A1D6}" type="presOf" srcId="{DB790534-908C-461F-982E-7DF3B77B012C}" destId="{77761E5E-7CB1-4996-A0E2-14F74CF83A53}"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7403E-7C3B-48BC-8A31-0C16D1343771}">
      <dsp:nvSpPr>
        <dsp:cNvPr id="0" name=""/>
        <dsp:cNvSpPr/>
      </dsp:nvSpPr>
      <dsp:spPr>
        <a:xfrm>
          <a:off x="150957" y="1106"/>
          <a:ext cx="2362163" cy="236216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Course content grounded in evidence-based practices</a:t>
          </a:r>
        </a:p>
      </dsp:txBody>
      <dsp:txXfrm>
        <a:off x="496888" y="347037"/>
        <a:ext cx="1670301" cy="1670301"/>
      </dsp:txXfrm>
    </dsp:sp>
    <dsp:sp modelId="{3AA4C7ED-B3C2-4D4E-BB4D-C5FCB6162449}">
      <dsp:nvSpPr>
        <dsp:cNvPr id="0" name=""/>
        <dsp:cNvSpPr/>
      </dsp:nvSpPr>
      <dsp:spPr>
        <a:xfrm>
          <a:off x="2704928" y="497161"/>
          <a:ext cx="1370054" cy="1370054"/>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86529" y="1021070"/>
        <a:ext cx="1006852" cy="322236"/>
      </dsp:txXfrm>
    </dsp:sp>
    <dsp:sp modelId="{FA26AD05-EFF1-4230-8233-BC11D682A157}">
      <dsp:nvSpPr>
        <dsp:cNvPr id="0" name=""/>
        <dsp:cNvSpPr/>
      </dsp:nvSpPr>
      <dsp:spPr>
        <a:xfrm>
          <a:off x="4266790" y="1106"/>
          <a:ext cx="2362163" cy="2362163"/>
        </a:xfrm>
        <a:prstGeom prst="ellipse">
          <a:avLst/>
        </a:prstGeom>
        <a:solidFill>
          <a:schemeClr val="accent4">
            <a:hueOff val="-5935274"/>
            <a:satOff val="-13158"/>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Opportunities to practice teaching and receive feedback</a:t>
          </a:r>
        </a:p>
      </dsp:txBody>
      <dsp:txXfrm>
        <a:off x="4612721" y="347037"/>
        <a:ext cx="1670301" cy="1670301"/>
      </dsp:txXfrm>
    </dsp:sp>
    <dsp:sp modelId="{1A711D01-2F68-42B5-865B-C927A08E610A}">
      <dsp:nvSpPr>
        <dsp:cNvPr id="0" name=""/>
        <dsp:cNvSpPr/>
      </dsp:nvSpPr>
      <dsp:spPr>
        <a:xfrm>
          <a:off x="6820761" y="497161"/>
          <a:ext cx="1370054" cy="1370054"/>
        </a:xfrm>
        <a:prstGeom prst="mathEqual">
          <a:avLst/>
        </a:prstGeom>
        <a:solidFill>
          <a:schemeClr val="accent4">
            <a:hueOff val="-11870548"/>
            <a:satOff val="-26316"/>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002362" y="779392"/>
        <a:ext cx="1006852" cy="805592"/>
      </dsp:txXfrm>
    </dsp:sp>
    <dsp:sp modelId="{AA1A0E8C-80DB-4FE4-9CFD-6359CC0457D4}">
      <dsp:nvSpPr>
        <dsp:cNvPr id="0" name=""/>
        <dsp:cNvSpPr/>
      </dsp:nvSpPr>
      <dsp:spPr>
        <a:xfrm>
          <a:off x="8382623" y="1106"/>
          <a:ext cx="2362163" cy="2362163"/>
        </a:xfrm>
        <a:prstGeom prst="ellipse">
          <a:avLst/>
        </a:prstGeom>
        <a:solidFill>
          <a:schemeClr val="accent4">
            <a:hueOff val="-11870548"/>
            <a:satOff val="-263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Effective preparation</a:t>
          </a:r>
        </a:p>
      </dsp:txBody>
      <dsp:txXfrm>
        <a:off x="8728554" y="347037"/>
        <a:ext cx="1670301" cy="16703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2084B-557E-4A90-B119-A7B7DF439191}">
      <dsp:nvSpPr>
        <dsp:cNvPr id="0" name=""/>
        <dsp:cNvSpPr/>
      </dsp:nvSpPr>
      <dsp:spPr>
        <a:xfrm>
          <a:off x="1513966" y="0"/>
          <a:ext cx="4434841" cy="443484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A4C65-0404-4445-8AEC-C6F07315F8DC}">
      <dsp:nvSpPr>
        <dsp:cNvPr id="0" name=""/>
        <dsp:cNvSpPr/>
      </dsp:nvSpPr>
      <dsp:spPr>
        <a:xfrm>
          <a:off x="3731386" y="445866"/>
          <a:ext cx="2882646" cy="104981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X, X</a:t>
          </a:r>
        </a:p>
      </dsp:txBody>
      <dsp:txXfrm>
        <a:off x="3782634" y="497114"/>
        <a:ext cx="2780150" cy="947314"/>
      </dsp:txXfrm>
    </dsp:sp>
    <dsp:sp modelId="{05BA67A4-3BFB-4A11-920C-F3E94CEAD8DD}">
      <dsp:nvSpPr>
        <dsp:cNvPr id="0" name=""/>
        <dsp:cNvSpPr/>
      </dsp:nvSpPr>
      <dsp:spPr>
        <a:xfrm>
          <a:off x="3731386" y="1626902"/>
          <a:ext cx="2882646" cy="104981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X</a:t>
          </a:r>
        </a:p>
      </dsp:txBody>
      <dsp:txXfrm>
        <a:off x="3782634" y="1678150"/>
        <a:ext cx="2780150" cy="947314"/>
      </dsp:txXfrm>
    </dsp:sp>
    <dsp:sp modelId="{DC5F7A50-06DF-431B-BE06-5BFF6285D9F8}">
      <dsp:nvSpPr>
        <dsp:cNvPr id="0" name=""/>
        <dsp:cNvSpPr/>
      </dsp:nvSpPr>
      <dsp:spPr>
        <a:xfrm>
          <a:off x="3742888" y="2824870"/>
          <a:ext cx="2882646" cy="104981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X,X,X</a:t>
          </a:r>
        </a:p>
      </dsp:txBody>
      <dsp:txXfrm>
        <a:off x="3794136" y="2876118"/>
        <a:ext cx="2780150" cy="9473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817AB-48C3-42D5-AE3F-3FC060B81FCA}">
      <dsp:nvSpPr>
        <dsp:cNvPr id="0" name=""/>
        <dsp:cNvSpPr/>
      </dsp:nvSpPr>
      <dsp:spPr>
        <a:xfrm>
          <a:off x="0" y="0"/>
          <a:ext cx="3523773" cy="35492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4727" tIns="330200" rIns="274727" bIns="330200" numCol="1" spcCol="1270" anchor="t" anchorCtr="0">
          <a:noAutofit/>
        </a:bodyPr>
        <a:lstStyle/>
        <a:p>
          <a:pPr marL="0" lvl="0" indent="0" algn="ctr" defTabSz="933450">
            <a:lnSpc>
              <a:spcPct val="90000"/>
            </a:lnSpc>
            <a:spcBef>
              <a:spcPct val="0"/>
            </a:spcBef>
            <a:spcAft>
              <a:spcPct val="35000"/>
            </a:spcAft>
            <a:buNone/>
          </a:pPr>
          <a:r>
            <a:rPr lang="en-US" sz="2100" b="0" i="0" kern="1200" dirty="0"/>
            <a:t>Unit Level</a:t>
          </a:r>
        </a:p>
        <a:p>
          <a:pPr marL="0" lvl="0" indent="0" algn="ctr" defTabSz="933450">
            <a:lnSpc>
              <a:spcPct val="90000"/>
            </a:lnSpc>
            <a:spcBef>
              <a:spcPct val="0"/>
            </a:spcBef>
            <a:spcAft>
              <a:spcPct val="35000"/>
            </a:spcAft>
            <a:buNone/>
          </a:pPr>
          <a:r>
            <a:rPr lang="en-US" sz="2100" b="0" i="0" kern="1200" dirty="0"/>
            <a:t> </a:t>
          </a:r>
        </a:p>
        <a:p>
          <a:pPr marL="0" lvl="0" indent="0" algn="l" defTabSz="933450">
            <a:lnSpc>
              <a:spcPct val="90000"/>
            </a:lnSpc>
            <a:spcBef>
              <a:spcPct val="0"/>
            </a:spcBef>
            <a:spcAft>
              <a:spcPct val="35000"/>
            </a:spcAft>
            <a:buNone/>
          </a:pPr>
          <a:endParaRPr lang="en-US" sz="2100" b="0" i="0" kern="1200" dirty="0"/>
        </a:p>
        <a:p>
          <a:pPr marL="0" lvl="0" indent="0" algn="l" defTabSz="933450">
            <a:lnSpc>
              <a:spcPct val="90000"/>
            </a:lnSpc>
            <a:spcBef>
              <a:spcPct val="0"/>
            </a:spcBef>
            <a:spcAft>
              <a:spcPct val="35000"/>
            </a:spcAft>
            <a:buNone/>
          </a:pPr>
          <a:endParaRPr lang="en-US" sz="2100" kern="1200" dirty="0"/>
        </a:p>
      </dsp:txBody>
      <dsp:txXfrm>
        <a:off x="0" y="1348727"/>
        <a:ext cx="3523773" cy="2129569"/>
      </dsp:txXfrm>
    </dsp:sp>
    <dsp:sp modelId="{17E28A4E-49A4-4039-B0B2-FAB2EA884122}">
      <dsp:nvSpPr>
        <dsp:cNvPr id="0" name=""/>
        <dsp:cNvSpPr/>
      </dsp:nvSpPr>
      <dsp:spPr>
        <a:xfrm>
          <a:off x="1229494" y="354928"/>
          <a:ext cx="1064784" cy="1064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3015" tIns="12700" rIns="8301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385428" y="510862"/>
        <a:ext cx="752916" cy="752916"/>
      </dsp:txXfrm>
    </dsp:sp>
    <dsp:sp modelId="{C51B3707-5A4F-4194-AE41-42B45BE04F44}">
      <dsp:nvSpPr>
        <dsp:cNvPr id="0" name=""/>
        <dsp:cNvSpPr/>
      </dsp:nvSpPr>
      <dsp:spPr>
        <a:xfrm>
          <a:off x="0" y="3549210"/>
          <a:ext cx="35237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49EFB4A-A5FA-4E0E-8218-EFEF15A56247}">
      <dsp:nvSpPr>
        <dsp:cNvPr id="0" name=""/>
        <dsp:cNvSpPr/>
      </dsp:nvSpPr>
      <dsp:spPr>
        <a:xfrm>
          <a:off x="3876151" y="0"/>
          <a:ext cx="3523773" cy="35492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4727" tIns="330200" rIns="274727" bIns="330200" numCol="1" spcCol="1270" anchor="t" anchorCtr="0">
          <a:noAutofit/>
        </a:bodyPr>
        <a:lstStyle/>
        <a:p>
          <a:pPr marL="0" lvl="0" indent="0" algn="ctr" defTabSz="933450">
            <a:lnSpc>
              <a:spcPct val="90000"/>
            </a:lnSpc>
            <a:spcBef>
              <a:spcPct val="0"/>
            </a:spcBef>
            <a:spcAft>
              <a:spcPct val="35000"/>
            </a:spcAft>
            <a:buNone/>
          </a:pPr>
          <a:r>
            <a:rPr lang="en-US" sz="2100" b="0" i="0" kern="1200" dirty="0"/>
            <a:t>Program Level</a:t>
          </a:r>
        </a:p>
        <a:p>
          <a:pPr marL="0" lvl="0" indent="0" algn="ctr" defTabSz="933450">
            <a:lnSpc>
              <a:spcPct val="90000"/>
            </a:lnSpc>
            <a:spcBef>
              <a:spcPct val="0"/>
            </a:spcBef>
            <a:spcAft>
              <a:spcPct val="35000"/>
            </a:spcAft>
            <a:buNone/>
          </a:pPr>
          <a:endParaRPr lang="en-US" sz="2100" b="0" i="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3876151" y="1348727"/>
        <a:ext cx="3523773" cy="2129569"/>
      </dsp:txXfrm>
    </dsp:sp>
    <dsp:sp modelId="{5074432A-1CCA-44A9-9E73-85B44B2FF295}">
      <dsp:nvSpPr>
        <dsp:cNvPr id="0" name=""/>
        <dsp:cNvSpPr/>
      </dsp:nvSpPr>
      <dsp:spPr>
        <a:xfrm>
          <a:off x="5105645" y="354928"/>
          <a:ext cx="1064784" cy="1064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3015" tIns="12700" rIns="8301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5261579" y="510862"/>
        <a:ext cx="752916" cy="752916"/>
      </dsp:txXfrm>
    </dsp:sp>
    <dsp:sp modelId="{70CEAC8F-5B30-4A83-8841-0FD30A012DAC}">
      <dsp:nvSpPr>
        <dsp:cNvPr id="0" name=""/>
        <dsp:cNvSpPr/>
      </dsp:nvSpPr>
      <dsp:spPr>
        <a:xfrm>
          <a:off x="3876151" y="3549210"/>
          <a:ext cx="35237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7ABDF89-2EDF-4F6B-A8DC-EB5F4597D468}">
      <dsp:nvSpPr>
        <dsp:cNvPr id="0" name=""/>
        <dsp:cNvSpPr/>
      </dsp:nvSpPr>
      <dsp:spPr>
        <a:xfrm>
          <a:off x="7752302" y="0"/>
          <a:ext cx="3523773" cy="35492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4727" tIns="330200" rIns="274727" bIns="330200" numCol="1" spcCol="1270" anchor="t" anchorCtr="0">
          <a:noAutofit/>
        </a:bodyPr>
        <a:lstStyle/>
        <a:p>
          <a:pPr marL="0" lvl="0" indent="0" algn="ctr" defTabSz="933450">
            <a:lnSpc>
              <a:spcPct val="90000"/>
            </a:lnSpc>
            <a:spcBef>
              <a:spcPct val="0"/>
            </a:spcBef>
            <a:spcAft>
              <a:spcPct val="35000"/>
            </a:spcAft>
            <a:buNone/>
          </a:pPr>
          <a:r>
            <a:rPr lang="en-US" sz="2100" b="0" i="0" kern="1200" dirty="0"/>
            <a:t>Anticipated Proficiency Requirement</a:t>
          </a:r>
          <a:endParaRPr lang="en-US" sz="2100" kern="1200" dirty="0"/>
        </a:p>
      </dsp:txBody>
      <dsp:txXfrm>
        <a:off x="7752302" y="1348727"/>
        <a:ext cx="3523773" cy="2129569"/>
      </dsp:txXfrm>
    </dsp:sp>
    <dsp:sp modelId="{F6AA14C9-D3FC-46F5-AD59-BE88139B99B3}">
      <dsp:nvSpPr>
        <dsp:cNvPr id="0" name=""/>
        <dsp:cNvSpPr/>
      </dsp:nvSpPr>
      <dsp:spPr>
        <a:xfrm>
          <a:off x="8981796" y="354928"/>
          <a:ext cx="1064784" cy="1064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3015" tIns="12700" rIns="8301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9137730" y="510862"/>
        <a:ext cx="752916" cy="752916"/>
      </dsp:txXfrm>
    </dsp:sp>
    <dsp:sp modelId="{FCEF9764-55C9-4D54-8022-9CE8C6CBCBF5}">
      <dsp:nvSpPr>
        <dsp:cNvPr id="0" name=""/>
        <dsp:cNvSpPr/>
      </dsp:nvSpPr>
      <dsp:spPr>
        <a:xfrm>
          <a:off x="7752302" y="3549210"/>
          <a:ext cx="35237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7FFE0-835F-41D2-B956-DCA043F6BC6A}">
      <dsp:nvSpPr>
        <dsp:cNvPr id="0" name=""/>
        <dsp:cNvSpPr/>
      </dsp:nvSpPr>
      <dsp:spPr>
        <a:xfrm>
          <a:off x="701031" y="365"/>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14650" y="13984"/>
        <a:ext cx="401965" cy="251744"/>
      </dsp:txXfrm>
    </dsp:sp>
    <dsp:sp modelId="{D22B2788-9A1C-4BBD-A963-0D7CD02F4750}">
      <dsp:nvSpPr>
        <dsp:cNvPr id="0" name=""/>
        <dsp:cNvSpPr/>
      </dsp:nvSpPr>
      <dsp:spPr>
        <a:xfrm>
          <a:off x="358516" y="139856"/>
          <a:ext cx="1114233" cy="1114233"/>
        </a:xfrm>
        <a:custGeom>
          <a:avLst/>
          <a:gdLst/>
          <a:ahLst/>
          <a:cxnLst/>
          <a:rect l="0" t="0" r="0" b="0"/>
          <a:pathLst>
            <a:path>
              <a:moveTo>
                <a:pt x="829153" y="70932"/>
              </a:moveTo>
              <a:arcTo wR="557116" hR="557116" stAng="17953712" swAng="12111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D9E5C3C-DF0F-4786-8C31-4ED211A9B225}">
      <dsp:nvSpPr>
        <dsp:cNvPr id="0" name=""/>
        <dsp:cNvSpPr/>
      </dsp:nvSpPr>
      <dsp:spPr>
        <a:xfrm>
          <a:off x="1230881" y="385323"/>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244500" y="398942"/>
        <a:ext cx="401965" cy="251744"/>
      </dsp:txXfrm>
    </dsp:sp>
    <dsp:sp modelId="{83DEAD4D-E894-4460-A03F-66077D69DED3}">
      <dsp:nvSpPr>
        <dsp:cNvPr id="0" name=""/>
        <dsp:cNvSpPr/>
      </dsp:nvSpPr>
      <dsp:spPr>
        <a:xfrm>
          <a:off x="358516" y="139856"/>
          <a:ext cx="1114233" cy="1114233"/>
        </a:xfrm>
        <a:custGeom>
          <a:avLst/>
          <a:gdLst/>
          <a:ahLst/>
          <a:cxnLst/>
          <a:rect l="0" t="0" r="0" b="0"/>
          <a:pathLst>
            <a:path>
              <a:moveTo>
                <a:pt x="1112895" y="595705"/>
              </a:moveTo>
              <a:arcTo wR="557116" hR="557116" stAng="21838307" swAng="13593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190FB05-A348-4047-B5B9-03E4EEB54931}">
      <dsp:nvSpPr>
        <dsp:cNvPr id="0" name=""/>
        <dsp:cNvSpPr/>
      </dsp:nvSpPr>
      <dsp:spPr>
        <a:xfrm>
          <a:off x="1028497" y="1008199"/>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042116" y="1021818"/>
        <a:ext cx="401965" cy="251744"/>
      </dsp:txXfrm>
    </dsp:sp>
    <dsp:sp modelId="{E1C6A184-AB4D-471A-9A85-BBEC097D8199}">
      <dsp:nvSpPr>
        <dsp:cNvPr id="0" name=""/>
        <dsp:cNvSpPr/>
      </dsp:nvSpPr>
      <dsp:spPr>
        <a:xfrm>
          <a:off x="358516" y="139856"/>
          <a:ext cx="1114233" cy="1114233"/>
        </a:xfrm>
        <a:custGeom>
          <a:avLst/>
          <a:gdLst/>
          <a:ahLst/>
          <a:cxnLst/>
          <a:rect l="0" t="0" r="0" b="0"/>
          <a:pathLst>
            <a:path>
              <a:moveTo>
                <a:pt x="625449" y="1110027"/>
              </a:moveTo>
              <a:arcTo wR="557116" hR="557116" stAng="4977285" swAng="84543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F9FF5E-0B6E-4F5F-8E38-66273850AD5C}">
      <dsp:nvSpPr>
        <dsp:cNvPr id="0" name=""/>
        <dsp:cNvSpPr/>
      </dsp:nvSpPr>
      <dsp:spPr>
        <a:xfrm>
          <a:off x="373566" y="1008199"/>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87185" y="1021818"/>
        <a:ext cx="401965" cy="251744"/>
      </dsp:txXfrm>
    </dsp:sp>
    <dsp:sp modelId="{1581AAB7-5B9C-46EC-9350-FE4AD934A720}">
      <dsp:nvSpPr>
        <dsp:cNvPr id="0" name=""/>
        <dsp:cNvSpPr/>
      </dsp:nvSpPr>
      <dsp:spPr>
        <a:xfrm>
          <a:off x="358516" y="139856"/>
          <a:ext cx="1114233" cy="1114233"/>
        </a:xfrm>
        <a:custGeom>
          <a:avLst/>
          <a:gdLst/>
          <a:ahLst/>
          <a:cxnLst/>
          <a:rect l="0" t="0" r="0" b="0"/>
          <a:pathLst>
            <a:path>
              <a:moveTo>
                <a:pt x="59091" y="806816"/>
              </a:moveTo>
              <a:arcTo wR="557116" hR="557116" stAng="9202306" swAng="13593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9D701C5-779B-43DF-9196-1D17F4B97F4B}">
      <dsp:nvSpPr>
        <dsp:cNvPr id="0" name=""/>
        <dsp:cNvSpPr/>
      </dsp:nvSpPr>
      <dsp:spPr>
        <a:xfrm>
          <a:off x="171182" y="385323"/>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84801" y="398942"/>
        <a:ext cx="401965" cy="251744"/>
      </dsp:txXfrm>
    </dsp:sp>
    <dsp:sp modelId="{309ACB7E-DBE3-4CC8-8EEF-3EAFC3E59825}">
      <dsp:nvSpPr>
        <dsp:cNvPr id="0" name=""/>
        <dsp:cNvSpPr/>
      </dsp:nvSpPr>
      <dsp:spPr>
        <a:xfrm>
          <a:off x="358516" y="139856"/>
          <a:ext cx="1114233" cy="1114233"/>
        </a:xfrm>
        <a:custGeom>
          <a:avLst/>
          <a:gdLst/>
          <a:ahLst/>
          <a:cxnLst/>
          <a:rect l="0" t="0" r="0" b="0"/>
          <a:pathLst>
            <a:path>
              <a:moveTo>
                <a:pt x="134028" y="194659"/>
              </a:moveTo>
              <a:arcTo wR="557116" hR="557116" stAng="13235188" swAng="12111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7FFE0-835F-41D2-B956-DCA043F6BC6A}">
      <dsp:nvSpPr>
        <dsp:cNvPr id="0" name=""/>
        <dsp:cNvSpPr/>
      </dsp:nvSpPr>
      <dsp:spPr>
        <a:xfrm>
          <a:off x="701031" y="365"/>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14650" y="13984"/>
        <a:ext cx="401965" cy="251744"/>
      </dsp:txXfrm>
    </dsp:sp>
    <dsp:sp modelId="{D22B2788-9A1C-4BBD-A963-0D7CD02F4750}">
      <dsp:nvSpPr>
        <dsp:cNvPr id="0" name=""/>
        <dsp:cNvSpPr/>
      </dsp:nvSpPr>
      <dsp:spPr>
        <a:xfrm>
          <a:off x="358516" y="139856"/>
          <a:ext cx="1114233" cy="1114233"/>
        </a:xfrm>
        <a:custGeom>
          <a:avLst/>
          <a:gdLst/>
          <a:ahLst/>
          <a:cxnLst/>
          <a:rect l="0" t="0" r="0" b="0"/>
          <a:pathLst>
            <a:path>
              <a:moveTo>
                <a:pt x="829153" y="70932"/>
              </a:moveTo>
              <a:arcTo wR="557116" hR="557116" stAng="17953712" swAng="12111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D9E5C3C-DF0F-4786-8C31-4ED211A9B225}">
      <dsp:nvSpPr>
        <dsp:cNvPr id="0" name=""/>
        <dsp:cNvSpPr/>
      </dsp:nvSpPr>
      <dsp:spPr>
        <a:xfrm>
          <a:off x="1230881" y="385323"/>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244500" y="398942"/>
        <a:ext cx="401965" cy="251744"/>
      </dsp:txXfrm>
    </dsp:sp>
    <dsp:sp modelId="{83DEAD4D-E894-4460-A03F-66077D69DED3}">
      <dsp:nvSpPr>
        <dsp:cNvPr id="0" name=""/>
        <dsp:cNvSpPr/>
      </dsp:nvSpPr>
      <dsp:spPr>
        <a:xfrm>
          <a:off x="358516" y="139856"/>
          <a:ext cx="1114233" cy="1114233"/>
        </a:xfrm>
        <a:custGeom>
          <a:avLst/>
          <a:gdLst/>
          <a:ahLst/>
          <a:cxnLst/>
          <a:rect l="0" t="0" r="0" b="0"/>
          <a:pathLst>
            <a:path>
              <a:moveTo>
                <a:pt x="1112895" y="595705"/>
              </a:moveTo>
              <a:arcTo wR="557116" hR="557116" stAng="21838307" swAng="13593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190FB05-A348-4047-B5B9-03E4EEB54931}">
      <dsp:nvSpPr>
        <dsp:cNvPr id="0" name=""/>
        <dsp:cNvSpPr/>
      </dsp:nvSpPr>
      <dsp:spPr>
        <a:xfrm>
          <a:off x="1028497" y="1008199"/>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042116" y="1021818"/>
        <a:ext cx="401965" cy="251744"/>
      </dsp:txXfrm>
    </dsp:sp>
    <dsp:sp modelId="{E1C6A184-AB4D-471A-9A85-BBEC097D8199}">
      <dsp:nvSpPr>
        <dsp:cNvPr id="0" name=""/>
        <dsp:cNvSpPr/>
      </dsp:nvSpPr>
      <dsp:spPr>
        <a:xfrm>
          <a:off x="358516" y="139856"/>
          <a:ext cx="1114233" cy="1114233"/>
        </a:xfrm>
        <a:custGeom>
          <a:avLst/>
          <a:gdLst/>
          <a:ahLst/>
          <a:cxnLst/>
          <a:rect l="0" t="0" r="0" b="0"/>
          <a:pathLst>
            <a:path>
              <a:moveTo>
                <a:pt x="625449" y="1110027"/>
              </a:moveTo>
              <a:arcTo wR="557116" hR="557116" stAng="4977285" swAng="84543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F9FF5E-0B6E-4F5F-8E38-66273850AD5C}">
      <dsp:nvSpPr>
        <dsp:cNvPr id="0" name=""/>
        <dsp:cNvSpPr/>
      </dsp:nvSpPr>
      <dsp:spPr>
        <a:xfrm>
          <a:off x="373566" y="1008199"/>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87185" y="1021818"/>
        <a:ext cx="401965" cy="251744"/>
      </dsp:txXfrm>
    </dsp:sp>
    <dsp:sp modelId="{1581AAB7-5B9C-46EC-9350-FE4AD934A720}">
      <dsp:nvSpPr>
        <dsp:cNvPr id="0" name=""/>
        <dsp:cNvSpPr/>
      </dsp:nvSpPr>
      <dsp:spPr>
        <a:xfrm>
          <a:off x="358516" y="139856"/>
          <a:ext cx="1114233" cy="1114233"/>
        </a:xfrm>
        <a:custGeom>
          <a:avLst/>
          <a:gdLst/>
          <a:ahLst/>
          <a:cxnLst/>
          <a:rect l="0" t="0" r="0" b="0"/>
          <a:pathLst>
            <a:path>
              <a:moveTo>
                <a:pt x="59091" y="806816"/>
              </a:moveTo>
              <a:arcTo wR="557116" hR="557116" stAng="9202306" swAng="13593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9D701C5-779B-43DF-9196-1D17F4B97F4B}">
      <dsp:nvSpPr>
        <dsp:cNvPr id="0" name=""/>
        <dsp:cNvSpPr/>
      </dsp:nvSpPr>
      <dsp:spPr>
        <a:xfrm>
          <a:off x="171182" y="385323"/>
          <a:ext cx="429203" cy="278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84801" y="398942"/>
        <a:ext cx="401965" cy="251744"/>
      </dsp:txXfrm>
    </dsp:sp>
    <dsp:sp modelId="{309ACB7E-DBE3-4CC8-8EEF-3EAFC3E59825}">
      <dsp:nvSpPr>
        <dsp:cNvPr id="0" name=""/>
        <dsp:cNvSpPr/>
      </dsp:nvSpPr>
      <dsp:spPr>
        <a:xfrm>
          <a:off x="358516" y="139856"/>
          <a:ext cx="1114233" cy="1114233"/>
        </a:xfrm>
        <a:custGeom>
          <a:avLst/>
          <a:gdLst/>
          <a:ahLst/>
          <a:cxnLst/>
          <a:rect l="0" t="0" r="0" b="0"/>
          <a:pathLst>
            <a:path>
              <a:moveTo>
                <a:pt x="134028" y="194659"/>
              </a:moveTo>
              <a:arcTo wR="557116" hR="557116" stAng="13235188" swAng="12111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9F9A9-E8DF-45DF-8247-0D9E4D3B19CB}">
      <dsp:nvSpPr>
        <dsp:cNvPr id="0" name=""/>
        <dsp:cNvSpPr/>
      </dsp:nvSpPr>
      <dsp:spPr>
        <a:xfrm>
          <a:off x="2967" y="20404"/>
          <a:ext cx="4331627" cy="216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99060" numCol="1" spcCol="1270" anchor="t" anchorCtr="0">
          <a:noAutofit/>
        </a:bodyPr>
        <a:lstStyle/>
        <a:p>
          <a:pPr marL="0" lvl="0" indent="0" algn="l" defTabSz="1155700">
            <a:lnSpc>
              <a:spcPct val="90000"/>
            </a:lnSpc>
            <a:spcBef>
              <a:spcPct val="0"/>
            </a:spcBef>
            <a:spcAft>
              <a:spcPct val="35000"/>
            </a:spcAft>
            <a:buNone/>
          </a:pPr>
          <a:r>
            <a:rPr lang="en-US" sz="2600" b="1" kern="1200" dirty="0"/>
            <a:t>CONTENT: </a:t>
          </a:r>
        </a:p>
        <a:p>
          <a:pPr marL="0" lvl="0" indent="0" algn="l" defTabSz="1155700">
            <a:lnSpc>
              <a:spcPct val="90000"/>
            </a:lnSpc>
            <a:spcBef>
              <a:spcPct val="0"/>
            </a:spcBef>
            <a:spcAft>
              <a:spcPct val="35000"/>
            </a:spcAft>
            <a:buNone/>
          </a:pPr>
          <a:r>
            <a:rPr lang="en-US" sz="2600" b="1" kern="1200" dirty="0"/>
            <a:t>Intensive Intervention</a:t>
          </a:r>
        </a:p>
      </dsp:txBody>
      <dsp:txXfrm>
        <a:off x="2967" y="20404"/>
        <a:ext cx="4331627" cy="1427283"/>
      </dsp:txXfrm>
    </dsp:sp>
    <dsp:sp modelId="{AC5DE238-5565-4511-9596-12E94D1119E8}">
      <dsp:nvSpPr>
        <dsp:cNvPr id="0" name=""/>
        <dsp:cNvSpPr/>
      </dsp:nvSpPr>
      <dsp:spPr>
        <a:xfrm>
          <a:off x="1115515" y="1447688"/>
          <a:ext cx="3568209" cy="2880000"/>
        </a:xfrm>
        <a:prstGeom prst="roundRect">
          <a:avLst>
            <a:gd name="adj" fmla="val 10000"/>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Evidence-based practices</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High-quality course content</a:t>
          </a:r>
          <a:endParaRPr lang="en-US" sz="2200" b="1" kern="1200" dirty="0"/>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dirty="0"/>
            <a:t>NCII Resources: </a:t>
          </a:r>
          <a:r>
            <a:rPr lang="en-US" sz="2200" kern="1200" dirty="0">
              <a:hlinkClick xmlns:r="http://schemas.openxmlformats.org/officeDocument/2006/relationships" r:id="rId1"/>
            </a:rPr>
            <a:t>Faculty Course Content</a:t>
          </a:r>
          <a:endParaRPr lang="en-US" sz="2200" b="1" kern="1200" dirty="0"/>
        </a:p>
      </dsp:txBody>
      <dsp:txXfrm>
        <a:off x="1199867" y="1532040"/>
        <a:ext cx="3399505" cy="2711296"/>
      </dsp:txXfrm>
    </dsp:sp>
    <dsp:sp modelId="{53297EC9-4C91-4CE5-A73A-12C58A1E002A}">
      <dsp:nvSpPr>
        <dsp:cNvPr id="0" name=""/>
        <dsp:cNvSpPr/>
      </dsp:nvSpPr>
      <dsp:spPr>
        <a:xfrm rot="21586176">
          <a:off x="4512898" y="279669"/>
          <a:ext cx="378007" cy="88838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4512898" y="457573"/>
        <a:ext cx="264605" cy="533028"/>
      </dsp:txXfrm>
    </dsp:sp>
    <dsp:sp modelId="{D631DD09-D1EE-4788-9E22-3FD1954A1F64}">
      <dsp:nvSpPr>
        <dsp:cNvPr id="0" name=""/>
        <dsp:cNvSpPr/>
      </dsp:nvSpPr>
      <dsp:spPr>
        <a:xfrm>
          <a:off x="5047811" y="0"/>
          <a:ext cx="4390146" cy="216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99060" numCol="1" spcCol="1270" anchor="t" anchorCtr="0">
          <a:noAutofit/>
        </a:bodyPr>
        <a:lstStyle/>
        <a:p>
          <a:pPr marL="0" lvl="0" indent="0" algn="l" defTabSz="1155700">
            <a:lnSpc>
              <a:spcPct val="90000"/>
            </a:lnSpc>
            <a:spcBef>
              <a:spcPct val="0"/>
            </a:spcBef>
            <a:spcAft>
              <a:spcPct val="35000"/>
            </a:spcAft>
            <a:buNone/>
          </a:pPr>
          <a:r>
            <a:rPr lang="en-US" sz="2600" b="1" kern="1200" dirty="0"/>
            <a:t>PROCESS:</a:t>
          </a:r>
        </a:p>
        <a:p>
          <a:pPr marL="0" lvl="0" indent="0" algn="l" defTabSz="1155700">
            <a:lnSpc>
              <a:spcPct val="90000"/>
            </a:lnSpc>
            <a:spcBef>
              <a:spcPct val="0"/>
            </a:spcBef>
            <a:spcAft>
              <a:spcPct val="35000"/>
            </a:spcAft>
            <a:buNone/>
          </a:pPr>
          <a:r>
            <a:rPr lang="en-US" sz="2600" b="1" kern="1200" dirty="0"/>
            <a:t>Continuous Improvement</a:t>
          </a:r>
        </a:p>
      </dsp:txBody>
      <dsp:txXfrm>
        <a:off x="5047811" y="0"/>
        <a:ext cx="4390146" cy="1427283"/>
      </dsp:txXfrm>
    </dsp:sp>
    <dsp:sp modelId="{E61CDCEA-E37E-4CF8-BD29-643F33156A49}">
      <dsp:nvSpPr>
        <dsp:cNvPr id="0" name=""/>
        <dsp:cNvSpPr/>
      </dsp:nvSpPr>
      <dsp:spPr>
        <a:xfrm>
          <a:off x="6213382" y="1447688"/>
          <a:ext cx="3568209" cy="2880000"/>
        </a:xfrm>
        <a:prstGeom prst="roundRect">
          <a:avLst>
            <a:gd name="adj" fmla="val 10000"/>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Collaboration</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Alignment</a:t>
          </a:r>
          <a:endParaRPr lang="en-US" sz="2200" b="1" kern="1200" dirty="0"/>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Reflection</a:t>
          </a:r>
          <a:endParaRPr lang="en-US" sz="2200" b="1" kern="1200" dirty="0"/>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dirty="0"/>
            <a:t>CEEDAR Resources: </a:t>
          </a:r>
          <a:r>
            <a:rPr lang="en-US" sz="2200" kern="1200" dirty="0">
              <a:hlinkClick xmlns:r="http://schemas.openxmlformats.org/officeDocument/2006/relationships" r:id="rId2"/>
            </a:rPr>
            <a:t>Innovation Configurations</a:t>
          </a:r>
          <a:endParaRPr lang="en-US" sz="2200" b="1" kern="1200" dirty="0"/>
        </a:p>
      </dsp:txBody>
      <dsp:txXfrm>
        <a:off x="6297734" y="1532040"/>
        <a:ext cx="3399505" cy="2711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D458D-23C0-475D-9D05-ECBED784B8EF}">
      <dsp:nvSpPr>
        <dsp:cNvPr id="0" name=""/>
        <dsp:cNvSpPr/>
      </dsp:nvSpPr>
      <dsp:spPr>
        <a:xfrm>
          <a:off x="0" y="0"/>
          <a:ext cx="11274552" cy="43434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dirty="0"/>
            <a:t>ICs are designed to evaluate current teacher preparation and professional development by determining the extent to which evidence-based practices are taught, observed, and applied within teacher preparation and professional development programs.</a:t>
          </a:r>
          <a:endParaRPr lang="en-US" sz="2900" kern="1200" dirty="0"/>
        </a:p>
      </dsp:txBody>
      <dsp:txXfrm>
        <a:off x="0" y="0"/>
        <a:ext cx="11274552" cy="2345436"/>
      </dsp:txXfrm>
    </dsp:sp>
    <dsp:sp modelId="{D6069D73-4A4E-440A-A160-BC9FD1D4BD69}">
      <dsp:nvSpPr>
        <dsp:cNvPr id="0" name=""/>
        <dsp:cNvSpPr/>
      </dsp:nvSpPr>
      <dsp:spPr>
        <a:xfrm>
          <a:off x="0" y="2258568"/>
          <a:ext cx="5637276" cy="199796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2928" tIns="55880" rIns="312928" bIns="55880" numCol="1" spcCol="1270" anchor="ctr" anchorCtr="0">
          <a:noAutofit/>
        </a:bodyPr>
        <a:lstStyle/>
        <a:p>
          <a:pPr marL="0" lvl="0" indent="0" algn="ctr" defTabSz="1955800">
            <a:lnSpc>
              <a:spcPct val="90000"/>
            </a:lnSpc>
            <a:spcBef>
              <a:spcPct val="0"/>
            </a:spcBef>
            <a:spcAft>
              <a:spcPct val="35000"/>
            </a:spcAft>
            <a:buNone/>
          </a:pPr>
          <a:r>
            <a:rPr lang="en-US" sz="4400" b="0" i="0" kern="1200"/>
            <a:t>A tool to guide the self-assessment of programs</a:t>
          </a:r>
          <a:endParaRPr lang="en-US" sz="4400" kern="1200"/>
        </a:p>
      </dsp:txBody>
      <dsp:txXfrm>
        <a:off x="0" y="2258568"/>
        <a:ext cx="5637276" cy="1997964"/>
      </dsp:txXfrm>
    </dsp:sp>
    <dsp:sp modelId="{AFE48858-1000-4156-9F4B-0A97B29D9912}">
      <dsp:nvSpPr>
        <dsp:cNvPr id="0" name=""/>
        <dsp:cNvSpPr/>
      </dsp:nvSpPr>
      <dsp:spPr>
        <a:xfrm>
          <a:off x="5637276" y="2258568"/>
          <a:ext cx="5637276" cy="199796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2928" tIns="55880" rIns="312928" bIns="55880" numCol="1" spcCol="1270" anchor="ctr" anchorCtr="0">
          <a:noAutofit/>
        </a:bodyPr>
        <a:lstStyle/>
        <a:p>
          <a:pPr marL="0" lvl="0" indent="0" algn="ctr" defTabSz="1955800">
            <a:lnSpc>
              <a:spcPct val="90000"/>
            </a:lnSpc>
            <a:spcBef>
              <a:spcPct val="0"/>
            </a:spcBef>
            <a:spcAft>
              <a:spcPct val="35000"/>
            </a:spcAft>
            <a:buFont typeface="Wingdings" panose="05000000000000000000" pitchFamily="2" charset="2"/>
            <a:buNone/>
          </a:pPr>
          <a:r>
            <a:rPr lang="en-US" sz="4400" b="0" i="0" kern="1200" dirty="0"/>
            <a:t>Facilitate the course enhancement process </a:t>
          </a:r>
          <a:endParaRPr lang="en-US" sz="4400" kern="1200" dirty="0"/>
        </a:p>
      </dsp:txBody>
      <dsp:txXfrm>
        <a:off x="5637276" y="2258568"/>
        <a:ext cx="5637276" cy="1997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AD77C-739A-4354-BEFB-2B93BEEC32D2}">
      <dsp:nvSpPr>
        <dsp:cNvPr id="0" name=""/>
        <dsp:cNvSpPr/>
      </dsp:nvSpPr>
      <dsp:spPr>
        <a:xfrm>
          <a:off x="0" y="762485"/>
          <a:ext cx="11274552" cy="1491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C6AD4-B849-42CC-8206-3A600A4EAC71}">
      <dsp:nvSpPr>
        <dsp:cNvPr id="0" name=""/>
        <dsp:cNvSpPr/>
      </dsp:nvSpPr>
      <dsp:spPr>
        <a:xfrm>
          <a:off x="451261" y="1143694"/>
          <a:ext cx="820476" cy="820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310BB-B73F-4075-97C8-39AF3406DF8B}">
      <dsp:nvSpPr>
        <dsp:cNvPr id="0" name=""/>
        <dsp:cNvSpPr/>
      </dsp:nvSpPr>
      <dsp:spPr>
        <a:xfrm>
          <a:off x="1723000" y="808044"/>
          <a:ext cx="5073548" cy="14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80" tIns="157880" rIns="157880" bIns="157880" numCol="1" spcCol="1270" anchor="ctr" anchorCtr="0">
          <a:noAutofit/>
        </a:bodyPr>
        <a:lstStyle/>
        <a:p>
          <a:pPr marL="0" lvl="0" indent="0" algn="l" defTabSz="1111250">
            <a:lnSpc>
              <a:spcPct val="100000"/>
            </a:lnSpc>
            <a:spcBef>
              <a:spcPct val="0"/>
            </a:spcBef>
            <a:spcAft>
              <a:spcPct val="35000"/>
            </a:spcAft>
            <a:buNone/>
          </a:pPr>
          <a:r>
            <a:rPr lang="en-US" sz="2500" b="0" i="0" kern="1200"/>
            <a:t>Essential Components</a:t>
          </a:r>
          <a:endParaRPr lang="en-US" sz="2500" kern="1200"/>
        </a:p>
      </dsp:txBody>
      <dsp:txXfrm>
        <a:off x="1723000" y="808044"/>
        <a:ext cx="5073548" cy="1491774"/>
      </dsp:txXfrm>
    </dsp:sp>
    <dsp:sp modelId="{21101BF0-5FE4-44A2-B3CB-1715DE7C7742}">
      <dsp:nvSpPr>
        <dsp:cNvPr id="0" name=""/>
        <dsp:cNvSpPr/>
      </dsp:nvSpPr>
      <dsp:spPr>
        <a:xfrm>
          <a:off x="6796548" y="808044"/>
          <a:ext cx="4478003" cy="14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80" tIns="157880" rIns="157880" bIns="157880" numCol="1" spcCol="1270" anchor="ctr" anchorCtr="0">
          <a:noAutofit/>
        </a:bodyPr>
        <a:lstStyle/>
        <a:p>
          <a:pPr marL="0" lvl="0" indent="0" algn="l" defTabSz="800100">
            <a:lnSpc>
              <a:spcPct val="100000"/>
            </a:lnSpc>
            <a:spcBef>
              <a:spcPct val="0"/>
            </a:spcBef>
            <a:spcAft>
              <a:spcPct val="35000"/>
            </a:spcAft>
            <a:buFont typeface="Arial" panose="020B0604020202020204" pitchFamily="34" charset="0"/>
            <a:buNone/>
          </a:pPr>
          <a:r>
            <a:rPr lang="en-US" sz="1800" b="0" i="0" kern="1200" dirty="0"/>
            <a:t>- Descriptors</a:t>
          </a:r>
          <a:endParaRPr lang="en-US" sz="1800" kern="1200" dirty="0"/>
        </a:p>
        <a:p>
          <a:pPr marL="0" lvl="0" indent="0" algn="l" defTabSz="800100">
            <a:lnSpc>
              <a:spcPct val="100000"/>
            </a:lnSpc>
            <a:spcBef>
              <a:spcPct val="0"/>
            </a:spcBef>
            <a:spcAft>
              <a:spcPct val="35000"/>
            </a:spcAft>
            <a:buNone/>
          </a:pPr>
          <a:r>
            <a:rPr lang="en-US" sz="1800" b="0" i="0" kern="1200" dirty="0"/>
            <a:t>- Examples </a:t>
          </a:r>
          <a:endParaRPr lang="en-US" sz="1800" kern="1200" dirty="0"/>
        </a:p>
        <a:p>
          <a:pPr marL="0" lvl="0" indent="0" algn="l" defTabSz="800100">
            <a:lnSpc>
              <a:spcPct val="100000"/>
            </a:lnSpc>
            <a:spcBef>
              <a:spcPct val="0"/>
            </a:spcBef>
            <a:spcAft>
              <a:spcPct val="35000"/>
            </a:spcAft>
            <a:buNone/>
          </a:pPr>
          <a:r>
            <a:rPr lang="en-US" sz="1800" b="0" i="0" kern="1200" dirty="0"/>
            <a:t>- Based on evidence standards</a:t>
          </a:r>
          <a:endParaRPr lang="en-US" sz="1800" kern="1200" dirty="0"/>
        </a:p>
      </dsp:txBody>
      <dsp:txXfrm>
        <a:off x="6796548" y="808044"/>
        <a:ext cx="4478003" cy="1491774"/>
      </dsp:txXfrm>
    </dsp:sp>
    <dsp:sp modelId="{810E4B6D-8AAA-4021-97D7-3B74E1E0A49F}">
      <dsp:nvSpPr>
        <dsp:cNvPr id="0" name=""/>
        <dsp:cNvSpPr/>
      </dsp:nvSpPr>
      <dsp:spPr>
        <a:xfrm>
          <a:off x="0" y="2672763"/>
          <a:ext cx="11274552" cy="1491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E32AC-BECF-4931-BA0A-B59AE8000CF9}">
      <dsp:nvSpPr>
        <dsp:cNvPr id="0" name=""/>
        <dsp:cNvSpPr/>
      </dsp:nvSpPr>
      <dsp:spPr>
        <a:xfrm>
          <a:off x="451261" y="3008412"/>
          <a:ext cx="820476" cy="820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39562-A4B1-4613-8867-537B2A3F8961}">
      <dsp:nvSpPr>
        <dsp:cNvPr id="0" name=""/>
        <dsp:cNvSpPr/>
      </dsp:nvSpPr>
      <dsp:spPr>
        <a:xfrm>
          <a:off x="1723000" y="2672763"/>
          <a:ext cx="5073548" cy="14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80" tIns="157880" rIns="157880" bIns="157880" numCol="1" spcCol="1270" anchor="ctr" anchorCtr="0">
          <a:noAutofit/>
        </a:bodyPr>
        <a:lstStyle/>
        <a:p>
          <a:pPr marL="0" lvl="0" indent="0" algn="l" defTabSz="1111250">
            <a:lnSpc>
              <a:spcPct val="100000"/>
            </a:lnSpc>
            <a:spcBef>
              <a:spcPct val="0"/>
            </a:spcBef>
            <a:spcAft>
              <a:spcPct val="35000"/>
            </a:spcAft>
            <a:buNone/>
          </a:pPr>
          <a:r>
            <a:rPr lang="en-US" sz="2500" b="0" i="0" kern="1200"/>
            <a:t>Degree of Implementation</a:t>
          </a:r>
          <a:endParaRPr lang="en-US" sz="2500" kern="1200"/>
        </a:p>
      </dsp:txBody>
      <dsp:txXfrm>
        <a:off x="1723000" y="2672763"/>
        <a:ext cx="5073548" cy="1491774"/>
      </dsp:txXfrm>
    </dsp:sp>
    <dsp:sp modelId="{1926E35D-2D38-42CE-B1A9-839713F5CDF3}">
      <dsp:nvSpPr>
        <dsp:cNvPr id="0" name=""/>
        <dsp:cNvSpPr/>
      </dsp:nvSpPr>
      <dsp:spPr>
        <a:xfrm>
          <a:off x="6796548" y="2672763"/>
          <a:ext cx="4478003" cy="14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80" tIns="157880" rIns="157880" bIns="157880" numCol="1" spcCol="1270" anchor="ctr" anchorCtr="0">
          <a:noAutofit/>
        </a:bodyPr>
        <a:lstStyle/>
        <a:p>
          <a:pPr marL="0" lvl="0" indent="0" algn="l" defTabSz="800100">
            <a:lnSpc>
              <a:spcPct val="100000"/>
            </a:lnSpc>
            <a:spcBef>
              <a:spcPct val="0"/>
            </a:spcBef>
            <a:spcAft>
              <a:spcPct val="35000"/>
            </a:spcAft>
            <a:buNone/>
          </a:pPr>
          <a:r>
            <a:rPr lang="en-US" sz="1800" b="0" i="0" kern="1200" dirty="0"/>
            <a:t>- Defined implementation variations or   levels</a:t>
          </a:r>
          <a:endParaRPr lang="en-US" sz="1800" kern="1200" dirty="0"/>
        </a:p>
      </dsp:txBody>
      <dsp:txXfrm>
        <a:off x="6796548" y="2672763"/>
        <a:ext cx="4478003" cy="1491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24234-7145-4AE1-9FC3-8B412A06433E}">
      <dsp:nvSpPr>
        <dsp:cNvPr id="0" name=""/>
        <dsp:cNvSpPr/>
      </dsp:nvSpPr>
      <dsp:spPr>
        <a:xfrm>
          <a:off x="0" y="61115"/>
          <a:ext cx="6790325" cy="7224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1.0 Foundations of MTSS Assessment	</a:t>
          </a:r>
          <a:endParaRPr lang="en-US" sz="1900" kern="1200" dirty="0"/>
        </a:p>
      </dsp:txBody>
      <dsp:txXfrm>
        <a:off x="35268" y="96383"/>
        <a:ext cx="6719789" cy="651938"/>
      </dsp:txXfrm>
    </dsp:sp>
    <dsp:sp modelId="{F91EFD36-F41F-4A99-B960-33784813B048}">
      <dsp:nvSpPr>
        <dsp:cNvPr id="0" name=""/>
        <dsp:cNvSpPr/>
      </dsp:nvSpPr>
      <dsp:spPr>
        <a:xfrm>
          <a:off x="0" y="838310"/>
          <a:ext cx="6790325" cy="7224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2.0 Universal Screening	  </a:t>
          </a:r>
          <a:endParaRPr lang="en-US" sz="1900" kern="1200" dirty="0"/>
        </a:p>
      </dsp:txBody>
      <dsp:txXfrm>
        <a:off x="35268" y="873578"/>
        <a:ext cx="6719789" cy="651938"/>
      </dsp:txXfrm>
    </dsp:sp>
    <dsp:sp modelId="{E887DB7B-8A44-4A44-BA33-090EA27A281E}">
      <dsp:nvSpPr>
        <dsp:cNvPr id="0" name=""/>
        <dsp:cNvSpPr/>
      </dsp:nvSpPr>
      <dsp:spPr>
        <a:xfrm>
          <a:off x="0" y="1615505"/>
          <a:ext cx="6790325" cy="7224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3.0 Progress Monitoring	</a:t>
          </a:r>
          <a:endParaRPr lang="en-US" sz="1900" kern="1200" dirty="0"/>
        </a:p>
      </dsp:txBody>
      <dsp:txXfrm>
        <a:off x="35268" y="1650773"/>
        <a:ext cx="6719789" cy="651938"/>
      </dsp:txXfrm>
    </dsp:sp>
    <dsp:sp modelId="{D5F2FBC8-9BED-4198-A433-94900C09F26D}">
      <dsp:nvSpPr>
        <dsp:cNvPr id="0" name=""/>
        <dsp:cNvSpPr/>
      </dsp:nvSpPr>
      <dsp:spPr>
        <a:xfrm>
          <a:off x="0" y="2392700"/>
          <a:ext cx="6790325" cy="7224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4.0 Intensifying Instruction Using Data-Based Individualization (DBI)	</a:t>
          </a:r>
          <a:endParaRPr lang="en-US" sz="1900" kern="1200" dirty="0"/>
        </a:p>
      </dsp:txBody>
      <dsp:txXfrm>
        <a:off x="35268" y="2427968"/>
        <a:ext cx="6719789" cy="651938"/>
      </dsp:txXfrm>
    </dsp:sp>
    <dsp:sp modelId="{4932CAE8-63D9-40DA-B48B-697F83EF1D74}">
      <dsp:nvSpPr>
        <dsp:cNvPr id="0" name=""/>
        <dsp:cNvSpPr/>
      </dsp:nvSpPr>
      <dsp:spPr>
        <a:xfrm>
          <a:off x="0" y="3169895"/>
          <a:ext cx="6790325" cy="7224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5.0 Using MTSS Data	</a:t>
          </a:r>
          <a:endParaRPr lang="en-US" sz="1900" kern="1200" dirty="0"/>
        </a:p>
      </dsp:txBody>
      <dsp:txXfrm>
        <a:off x="35268" y="3205163"/>
        <a:ext cx="6719789" cy="651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2084B-557E-4A90-B119-A7B7DF439191}">
      <dsp:nvSpPr>
        <dsp:cNvPr id="0" name=""/>
        <dsp:cNvSpPr/>
      </dsp:nvSpPr>
      <dsp:spPr>
        <a:xfrm>
          <a:off x="1513966" y="0"/>
          <a:ext cx="4434841" cy="443484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A4C65-0404-4445-8AEC-C6F07315F8DC}">
      <dsp:nvSpPr>
        <dsp:cNvPr id="0" name=""/>
        <dsp:cNvSpPr/>
      </dsp:nvSpPr>
      <dsp:spPr>
        <a:xfrm>
          <a:off x="3731386" y="445866"/>
          <a:ext cx="2882646" cy="104981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X</a:t>
          </a:r>
        </a:p>
      </dsp:txBody>
      <dsp:txXfrm>
        <a:off x="3782634" y="497114"/>
        <a:ext cx="2780150" cy="947314"/>
      </dsp:txXfrm>
    </dsp:sp>
    <dsp:sp modelId="{05BA67A4-3BFB-4A11-920C-F3E94CEAD8DD}">
      <dsp:nvSpPr>
        <dsp:cNvPr id="0" name=""/>
        <dsp:cNvSpPr/>
      </dsp:nvSpPr>
      <dsp:spPr>
        <a:xfrm>
          <a:off x="3731386" y="1626902"/>
          <a:ext cx="2882646" cy="104981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3782634" y="1678150"/>
        <a:ext cx="2780150" cy="947314"/>
      </dsp:txXfrm>
    </dsp:sp>
    <dsp:sp modelId="{DC5F7A50-06DF-431B-BE06-5BFF6285D9F8}">
      <dsp:nvSpPr>
        <dsp:cNvPr id="0" name=""/>
        <dsp:cNvSpPr/>
      </dsp:nvSpPr>
      <dsp:spPr>
        <a:xfrm>
          <a:off x="3742888" y="2824870"/>
          <a:ext cx="2882646" cy="104981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X,X,X</a:t>
          </a:r>
        </a:p>
      </dsp:txBody>
      <dsp:txXfrm>
        <a:off x="3794136" y="2876118"/>
        <a:ext cx="2780150" cy="9473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097D-E52D-40D8-82BB-665B27491628}">
      <dsp:nvSpPr>
        <dsp:cNvPr id="0" name=""/>
        <dsp:cNvSpPr/>
      </dsp:nvSpPr>
      <dsp:spPr>
        <a:xfrm>
          <a:off x="0" y="3393"/>
          <a:ext cx="11274552"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B3A89-8D39-49A5-B139-C84C6271FD43}">
      <dsp:nvSpPr>
        <dsp:cNvPr id="0" name=""/>
        <dsp:cNvSpPr/>
      </dsp:nvSpPr>
      <dsp:spPr>
        <a:xfrm>
          <a:off x="218637" y="166016"/>
          <a:ext cx="397522" cy="3975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E889F-0342-4A89-A6D0-B6FB26EBE44F}">
      <dsp:nvSpPr>
        <dsp:cNvPr id="0" name=""/>
        <dsp:cNvSpPr/>
      </dsp:nvSpPr>
      <dsp:spPr>
        <a:xfrm>
          <a:off x="834798" y="3393"/>
          <a:ext cx="10439753"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90000"/>
            </a:lnSpc>
            <a:spcBef>
              <a:spcPct val="0"/>
            </a:spcBef>
            <a:spcAft>
              <a:spcPct val="35000"/>
            </a:spcAft>
            <a:buNone/>
          </a:pPr>
          <a:r>
            <a:rPr lang="en-US" sz="1900" b="0" i="0" kern="1200" dirty="0"/>
            <a:t>Added a Tier 2 literacy course</a:t>
          </a:r>
          <a:endParaRPr lang="en-US" sz="1900" kern="1200" dirty="0"/>
        </a:p>
      </dsp:txBody>
      <dsp:txXfrm>
        <a:off x="834798" y="3393"/>
        <a:ext cx="10439753" cy="722768"/>
      </dsp:txXfrm>
    </dsp:sp>
    <dsp:sp modelId="{E73C0751-566C-479A-9F70-C9C6966D3468}">
      <dsp:nvSpPr>
        <dsp:cNvPr id="0" name=""/>
        <dsp:cNvSpPr/>
      </dsp:nvSpPr>
      <dsp:spPr>
        <a:xfrm>
          <a:off x="0" y="906854"/>
          <a:ext cx="11274552"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92367-7575-45A1-8CE9-6FC047D1D2A2}">
      <dsp:nvSpPr>
        <dsp:cNvPr id="0" name=""/>
        <dsp:cNvSpPr/>
      </dsp:nvSpPr>
      <dsp:spPr>
        <a:xfrm>
          <a:off x="218637" y="1069477"/>
          <a:ext cx="397522" cy="3975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983FF2-6CED-47CC-8639-7CCA9EBE6F0C}">
      <dsp:nvSpPr>
        <dsp:cNvPr id="0" name=""/>
        <dsp:cNvSpPr/>
      </dsp:nvSpPr>
      <dsp:spPr>
        <a:xfrm>
          <a:off x="834798" y="906854"/>
          <a:ext cx="10439753"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90000"/>
            </a:lnSpc>
            <a:spcBef>
              <a:spcPct val="0"/>
            </a:spcBef>
            <a:spcAft>
              <a:spcPct val="35000"/>
            </a:spcAft>
            <a:buNone/>
          </a:pPr>
          <a:r>
            <a:rPr lang="en-US" sz="1900" b="0" i="0" kern="1200" dirty="0"/>
            <a:t>Better aligned course content to science of reading, especially at Tier 1</a:t>
          </a:r>
          <a:endParaRPr lang="en-US" sz="1900" kern="1200" dirty="0"/>
        </a:p>
      </dsp:txBody>
      <dsp:txXfrm>
        <a:off x="834798" y="906854"/>
        <a:ext cx="10439753" cy="722768"/>
      </dsp:txXfrm>
    </dsp:sp>
    <dsp:sp modelId="{9468E25B-A264-402E-8E00-D316C7FD80CA}">
      <dsp:nvSpPr>
        <dsp:cNvPr id="0" name=""/>
        <dsp:cNvSpPr/>
      </dsp:nvSpPr>
      <dsp:spPr>
        <a:xfrm>
          <a:off x="0" y="1810315"/>
          <a:ext cx="11274552"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64AA2-55EE-403D-B488-91C8F1A15C6A}">
      <dsp:nvSpPr>
        <dsp:cNvPr id="0" name=""/>
        <dsp:cNvSpPr/>
      </dsp:nvSpPr>
      <dsp:spPr>
        <a:xfrm>
          <a:off x="218637" y="1972938"/>
          <a:ext cx="397522" cy="3975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638F9-83D2-4AB1-8A5B-F564129E4922}">
      <dsp:nvSpPr>
        <dsp:cNvPr id="0" name=""/>
        <dsp:cNvSpPr/>
      </dsp:nvSpPr>
      <dsp:spPr>
        <a:xfrm>
          <a:off x="834798" y="1810315"/>
          <a:ext cx="10439753"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90000"/>
            </a:lnSpc>
            <a:spcBef>
              <a:spcPct val="0"/>
            </a:spcBef>
            <a:spcAft>
              <a:spcPct val="35000"/>
            </a:spcAft>
            <a:buNone/>
          </a:pPr>
          <a:r>
            <a:rPr lang="en-US" sz="1900" b="0" i="0" kern="1200" dirty="0"/>
            <a:t>Better aligned course content to Structured Literacy, especially at Tier 1</a:t>
          </a:r>
          <a:endParaRPr lang="en-US" sz="1900" kern="1200" dirty="0"/>
        </a:p>
      </dsp:txBody>
      <dsp:txXfrm>
        <a:off x="834798" y="1810315"/>
        <a:ext cx="10439753" cy="722768"/>
      </dsp:txXfrm>
    </dsp:sp>
    <dsp:sp modelId="{44B22DC8-DF57-4993-9798-12F65947ECD2}">
      <dsp:nvSpPr>
        <dsp:cNvPr id="0" name=""/>
        <dsp:cNvSpPr/>
      </dsp:nvSpPr>
      <dsp:spPr>
        <a:xfrm>
          <a:off x="0" y="2713776"/>
          <a:ext cx="11274552"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B4A4F-C10C-416A-804C-B5D507F7077E}">
      <dsp:nvSpPr>
        <dsp:cNvPr id="0" name=""/>
        <dsp:cNvSpPr/>
      </dsp:nvSpPr>
      <dsp:spPr>
        <a:xfrm>
          <a:off x="218637" y="2876399"/>
          <a:ext cx="397522" cy="3975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BC45E5-3EED-4972-92C8-8B42D8030CF9}">
      <dsp:nvSpPr>
        <dsp:cNvPr id="0" name=""/>
        <dsp:cNvSpPr/>
      </dsp:nvSpPr>
      <dsp:spPr>
        <a:xfrm>
          <a:off x="834798" y="2713776"/>
          <a:ext cx="10439753"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90000"/>
            </a:lnSpc>
            <a:spcBef>
              <a:spcPct val="0"/>
            </a:spcBef>
            <a:spcAft>
              <a:spcPct val="35000"/>
            </a:spcAft>
            <a:buNone/>
          </a:pPr>
          <a:r>
            <a:rPr lang="en-US" sz="1900" b="0" i="0" kern="1200" dirty="0"/>
            <a:t>Reworked practice-based learning opportunities and course artifacts </a:t>
          </a:r>
          <a:endParaRPr lang="en-US" sz="1900" kern="1200" dirty="0"/>
        </a:p>
      </dsp:txBody>
      <dsp:txXfrm>
        <a:off x="834798" y="2713776"/>
        <a:ext cx="10439753" cy="722768"/>
      </dsp:txXfrm>
    </dsp:sp>
    <dsp:sp modelId="{15F404BC-976F-4269-AE9F-F3736C5E6257}">
      <dsp:nvSpPr>
        <dsp:cNvPr id="0" name=""/>
        <dsp:cNvSpPr/>
      </dsp:nvSpPr>
      <dsp:spPr>
        <a:xfrm>
          <a:off x="0" y="3617237"/>
          <a:ext cx="11274552"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CFF55-8422-4351-BBF2-07F92588017D}">
      <dsp:nvSpPr>
        <dsp:cNvPr id="0" name=""/>
        <dsp:cNvSpPr/>
      </dsp:nvSpPr>
      <dsp:spPr>
        <a:xfrm>
          <a:off x="218637" y="3779860"/>
          <a:ext cx="397522" cy="3975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410C6-833F-4FF8-8867-90490B340AC5}">
      <dsp:nvSpPr>
        <dsp:cNvPr id="0" name=""/>
        <dsp:cNvSpPr/>
      </dsp:nvSpPr>
      <dsp:spPr>
        <a:xfrm>
          <a:off x="834798" y="3617237"/>
          <a:ext cx="10439753"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90000"/>
            </a:lnSpc>
            <a:spcBef>
              <a:spcPct val="0"/>
            </a:spcBef>
            <a:spcAft>
              <a:spcPct val="35000"/>
            </a:spcAft>
            <a:buNone/>
          </a:pPr>
          <a:r>
            <a:rPr lang="en-US" sz="1900" b="0" i="0" kern="1200" dirty="0"/>
            <a:t>Added a Capstone course</a:t>
          </a:r>
          <a:endParaRPr lang="en-US" sz="1900" kern="1200" dirty="0"/>
        </a:p>
      </dsp:txBody>
      <dsp:txXfrm>
        <a:off x="834798" y="3617237"/>
        <a:ext cx="10439753" cy="7227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27038" y="692150"/>
            <a:ext cx="6157912"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a:t>
            </a:fld>
            <a:endParaRPr lang="en-US"/>
          </a:p>
        </p:txBody>
      </p:sp>
    </p:spTree>
    <p:extLst>
      <p:ext uri="{BB962C8B-B14F-4D97-AF65-F5344CB8AC3E}">
        <p14:creationId xmlns:p14="http://schemas.microsoft.com/office/powerpoint/2010/main" val="1606910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414105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917387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80700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58640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59766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911737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3999217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2745464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211398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52104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5CC356-F3FB-4EFF-8CC6-CE45B8A6F0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8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2784493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1241761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74931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37952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CCBA64A9-B458-48E2-BBEA-0EFF069AB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BEDC9CE9-BC72-42CC-8F07-C482E9B28F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Reshley et al., 2011</a:t>
            </a:r>
          </a:p>
        </p:txBody>
      </p:sp>
      <p:sp>
        <p:nvSpPr>
          <p:cNvPr id="25603" name="Slide Number Placeholder 3">
            <a:extLst>
              <a:ext uri="{FF2B5EF4-FFF2-40B4-BE49-F238E27FC236}">
                <a16:creationId xmlns:a16="http://schemas.microsoft.com/office/drawing/2014/main" id="{C03DCD55-62D6-4ABF-9CC9-BF51F5094C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247F37F-7BA7-4700-8B35-909FB421195F}"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18</a:t>
            </a:fld>
            <a:endParaRPr lang="en-US"/>
          </a:p>
        </p:txBody>
      </p:sp>
    </p:spTree>
    <p:extLst>
      <p:ext uri="{BB962C8B-B14F-4D97-AF65-F5344CB8AC3E}">
        <p14:creationId xmlns:p14="http://schemas.microsoft.com/office/powerpoint/2010/main" val="403002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19</a:t>
            </a:fld>
            <a:endParaRPr lang="en-US"/>
          </a:p>
        </p:txBody>
      </p:sp>
    </p:spTree>
    <p:extLst>
      <p:ext uri="{BB962C8B-B14F-4D97-AF65-F5344CB8AC3E}">
        <p14:creationId xmlns:p14="http://schemas.microsoft.com/office/powerpoint/2010/main" val="98592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9" y="4387768"/>
            <a:ext cx="5140325" cy="4546681"/>
          </a:xfrm>
        </p:spPr>
        <p:txBody>
          <a:bodyPr/>
          <a:lstStyle/>
          <a:p>
            <a:r>
              <a:rPr lang="en-US" sz="1000" dirty="0"/>
              <a:t>     </a:t>
            </a:r>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63299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03609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8977" y="4387768"/>
            <a:ext cx="6379535" cy="4713701"/>
          </a:xfrm>
        </p:spPr>
        <p:txBody>
          <a:bodyPr/>
          <a:lstStyle/>
          <a:p>
            <a:endParaRPr lang="en-US" sz="800" dirty="0">
              <a:highlight>
                <a:srgbClr val="FFFF00"/>
              </a:highlight>
            </a:endParaRPr>
          </a:p>
        </p:txBody>
      </p:sp>
    </p:spTree>
    <p:extLst>
      <p:ext uri="{BB962C8B-B14F-4D97-AF65-F5344CB8AC3E}">
        <p14:creationId xmlns:p14="http://schemas.microsoft.com/office/powerpoint/2010/main" val="397162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64324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725872" y="6507316"/>
            <a:ext cx="157094" cy="153888"/>
          </a:xfrm>
        </p:spPr>
        <p:txBody>
          <a:bodyPr wrap="none"/>
          <a:lstStyle>
            <a:lvl1pPr>
              <a:defRPr sz="1000"/>
            </a:lvl1pPr>
          </a:lstStyle>
          <a:p>
            <a:fld id="{A1A8B8B9-B651-4439-A868-E8F04EF81465}" type="slidenum">
              <a:rPr lang="en-US" smtClean="0"/>
              <a:pPr/>
              <a:t>‹#›</a:t>
            </a:fld>
            <a:endParaRPr lang="en-US"/>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p>
        </p:txBody>
      </p:sp>
    </p:spTree>
    <p:extLst>
      <p:ext uri="{BB962C8B-B14F-4D97-AF65-F5344CB8AC3E}">
        <p14:creationId xmlns:p14="http://schemas.microsoft.com/office/powerpoint/2010/main" val="128024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5"/>
            <a:ext cx="2844800" cy="47625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457201" y="6647690"/>
            <a:ext cx="65" cy="123111"/>
          </a:xfrm>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F9F1E37-8F68-44BD-81F3-610F3E59D6EE}" type="slidenum">
              <a:rPr lang="en-US" altLang="en-US"/>
              <a:pPr/>
              <a:t>‹#›</a:t>
            </a:fld>
            <a:endParaRPr lang="en-US" altLang="en-US"/>
          </a:p>
        </p:txBody>
      </p:sp>
    </p:spTree>
    <p:extLst>
      <p:ext uri="{BB962C8B-B14F-4D97-AF65-F5344CB8AC3E}">
        <p14:creationId xmlns:p14="http://schemas.microsoft.com/office/powerpoint/2010/main" val="263331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1" y="4180246"/>
            <a:ext cx="10515600" cy="577081"/>
          </a:xfrm>
          <a:prstGeom prst="rect">
            <a:avLst/>
          </a:prstGeom>
          <a:ln>
            <a:noFill/>
          </a:ln>
        </p:spPr>
        <p:txBody>
          <a:bodyPr vert="horz" wrap="square" lIns="0" tIns="0" rIns="0" bIns="0" rtlCol="0" anchor="t" anchorCtr="0">
            <a:spAutoFit/>
          </a:bodyPr>
          <a:lstStyle>
            <a:lvl1pPr algn="l">
              <a:lnSpc>
                <a:spcPct val="100000"/>
              </a:lnSpc>
              <a:defRPr sz="375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32791" y="5011458"/>
            <a:ext cx="10515600" cy="427040"/>
          </a:xfrm>
          <a:prstGeom prst="rect">
            <a:avLst/>
          </a:prstGeom>
          <a:ln>
            <a:noFill/>
          </a:ln>
        </p:spPr>
        <p:txBody>
          <a:bodyPr wrap="square" lIns="0" rIns="0" anchor="t" anchorCtr="0">
            <a:spAutoFit/>
          </a:bodyPr>
          <a:lstStyle>
            <a:lvl1pPr marL="0" indent="0" algn="l">
              <a:lnSpc>
                <a:spcPct val="100000"/>
              </a:lnSpc>
              <a:spcBef>
                <a:spcPts val="0"/>
              </a:spcBef>
              <a:buNone/>
              <a:defRPr sz="2775" b="0" i="0" cap="none" spc="0" baseline="0">
                <a:solidFill>
                  <a:schemeClr val="accent2"/>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Subtitle</a:t>
            </a:r>
          </a:p>
        </p:txBody>
      </p:sp>
      <p:sp>
        <p:nvSpPr>
          <p:cNvPr id="7" name="Date"/>
          <p:cNvSpPr>
            <a:spLocks noGrp="1"/>
          </p:cNvSpPr>
          <p:nvPr>
            <p:ph type="body" sz="quarter" idx="14" hasCustomPrompt="1"/>
          </p:nvPr>
        </p:nvSpPr>
        <p:spPr>
          <a:xfrm>
            <a:off x="10395593" y="3716537"/>
            <a:ext cx="852798" cy="138499"/>
          </a:xfrm>
        </p:spPr>
        <p:txBody>
          <a:bodyPr wrap="none">
            <a:spAutoFit/>
          </a:bodyPr>
          <a:lstStyle>
            <a:lvl1pPr marL="0" indent="0" algn="r">
              <a:lnSpc>
                <a:spcPct val="100000"/>
              </a:lnSpc>
              <a:spcBef>
                <a:spcPts val="0"/>
              </a:spcBef>
              <a:buNone/>
              <a:defRPr sz="900" cap="none" baseline="0">
                <a:solidFill>
                  <a:schemeClr val="tx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732791" y="6287653"/>
            <a:ext cx="10515600" cy="300082"/>
          </a:xfrm>
        </p:spPr>
        <p:txBody>
          <a:bodyPr wrap="square" anchor="t" anchorCtr="0">
            <a:spAutoFit/>
          </a:bodyPr>
          <a:lstStyle>
            <a:lvl1pPr marL="0" indent="0" algn="l">
              <a:lnSpc>
                <a:spcPct val="100000"/>
              </a:lnSpc>
              <a:spcBef>
                <a:spcPts val="0"/>
              </a:spcBef>
              <a:buNone/>
              <a:defRPr sz="1950" baseline="0">
                <a:solidFill>
                  <a:schemeClr val="tx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732791" y="6765669"/>
            <a:ext cx="2954335" cy="92333"/>
          </a:xfrm>
        </p:spPr>
        <p:txBody>
          <a:bodyPr/>
          <a:lstStyle/>
          <a:p>
            <a:endParaRPr lang="en-US"/>
          </a:p>
        </p:txBody>
      </p:sp>
    </p:spTree>
    <p:extLst>
      <p:ext uri="{BB962C8B-B14F-4D97-AF65-F5344CB8AC3E}">
        <p14:creationId xmlns:p14="http://schemas.microsoft.com/office/powerpoint/2010/main" val="16914819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3" cy="2650936"/>
          </a:xfrm>
        </p:spPr>
        <p:txBody>
          <a:bodyPr anchor="b" anchorCtr="0">
            <a:normAutofit/>
          </a:bodyPr>
          <a:lstStyle>
            <a:lvl1pPr algn="l">
              <a:defRPr sz="375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4002258" y="4016328"/>
            <a:ext cx="7275343" cy="1899139"/>
          </a:xfrm>
        </p:spPr>
        <p:txBody>
          <a:bodyPr>
            <a:normAutofit/>
          </a:bodyPr>
          <a:lstStyle>
            <a:lvl1pPr marL="0" indent="0" algn="l">
              <a:spcBef>
                <a:spcPts val="0"/>
              </a:spcBef>
              <a:buNone/>
              <a:defRPr sz="2775">
                <a:solidFill>
                  <a:schemeClr val="accent2"/>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2718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2179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1"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05903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448113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78869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1" y="1373005"/>
            <a:ext cx="11276076" cy="118872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1" y="2654571"/>
            <a:ext cx="11276076"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1" y="5751576"/>
            <a:ext cx="11276076"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57672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1" y="1371600"/>
            <a:ext cx="11276076" cy="118872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7" y="2651760"/>
            <a:ext cx="5570539"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1" y="5751576"/>
            <a:ext cx="11276076"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6714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1" y="1371600"/>
            <a:ext cx="11276076" cy="4343400"/>
          </a:xfrm>
        </p:spPr>
        <p:txBody>
          <a:bodyPr>
            <a:normAutofit/>
          </a:bodyPr>
          <a:lstStyle>
            <a:lvl1pPr marL="342900" indent="-342900">
              <a:lnSpc>
                <a:spcPct val="125000"/>
              </a:lnSpc>
              <a:spcBef>
                <a:spcPts val="450"/>
              </a:spcBef>
              <a:buClr>
                <a:schemeClr val="tx2"/>
              </a:buClr>
              <a:buFont typeface="+mj-lt"/>
              <a:buAutoNum type="arabicPeriod"/>
              <a:defRPr sz="1950" baseline="0"/>
            </a:lvl1pPr>
            <a:lvl2pPr marL="685800" indent="-342900">
              <a:lnSpc>
                <a:spcPct val="125000"/>
              </a:lnSpc>
              <a:spcBef>
                <a:spcPts val="450"/>
              </a:spcBef>
              <a:buClr>
                <a:schemeClr val="tx2"/>
              </a:buClr>
              <a:buFont typeface="+mj-lt"/>
              <a:buAutoNum type="alphaLcPeriod"/>
              <a:defRPr sz="1950"/>
            </a:lvl2pPr>
            <a:lvl3pPr marL="1028700" indent="-342900">
              <a:lnSpc>
                <a:spcPct val="125000"/>
              </a:lnSpc>
              <a:spcBef>
                <a:spcPts val="450"/>
              </a:spcBef>
              <a:buClr>
                <a:schemeClr val="tx2"/>
              </a:buClr>
              <a:buFont typeface="+mj-lt"/>
              <a:buAutoNum type="romanLcPeriod"/>
              <a:defRPr sz="1950"/>
            </a:lvl3pPr>
            <a:lvl4pPr marL="1371600" indent="-342900">
              <a:lnSpc>
                <a:spcPct val="125000"/>
              </a:lnSpc>
              <a:spcBef>
                <a:spcPts val="450"/>
              </a:spcBef>
              <a:buClr>
                <a:schemeClr val="tx2"/>
              </a:buClr>
              <a:buSzPct val="100000"/>
              <a:buFont typeface="+mj-lt"/>
              <a:buAutoNum type="arabicParenR"/>
              <a:defRPr sz="1950"/>
            </a:lvl4pPr>
            <a:lvl5pPr marL="1714500" indent="-342900">
              <a:lnSpc>
                <a:spcPct val="125000"/>
              </a:lnSpc>
              <a:spcBef>
                <a:spcPts val="450"/>
              </a:spcBef>
              <a:buClr>
                <a:schemeClr val="tx2"/>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1" y="5751576"/>
            <a:ext cx="11276076"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80300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57757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9"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05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9"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1" y="1645143"/>
            <a:ext cx="3362208" cy="3362208"/>
          </a:xfrm>
          <a:prstGeom prst="diamond">
            <a:avLst/>
          </a:prstGeom>
          <a:solidFill>
            <a:schemeClr val="accent1">
              <a:lumMod val="20000"/>
              <a:lumOff val="80000"/>
            </a:schemeClr>
          </a:solidFill>
          <a:ln>
            <a:noFill/>
          </a:ln>
        </p:spPr>
        <p:txBody>
          <a:bodyPr/>
          <a:lstStyle>
            <a:lvl1pPr marL="0" indent="0" algn="ctr">
              <a:buNone/>
              <a:defRPr sz="105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862579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36301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5" y="3594294"/>
            <a:ext cx="10234247" cy="237828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9" y="5946434"/>
            <a:ext cx="10874324" cy="600870"/>
          </a:xfrm>
          <a:prstGeom prst="rect">
            <a:avLst/>
          </a:prstGeom>
          <a:noFill/>
        </p:spPr>
        <p:txBody>
          <a:bodyPr wrap="square" rtlCol="0">
            <a:noAutofit/>
          </a:bodyPr>
          <a:lstStyle/>
          <a:p>
            <a:pPr>
              <a:lnSpc>
                <a:spcPct val="175000"/>
              </a:lnSpc>
            </a:pPr>
            <a:r>
              <a:rPr lang="en-US" sz="165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1" cy="175260"/>
          </a:xfrm>
        </p:spPr>
        <p:txBody>
          <a:bodyPr>
            <a:normAutofit/>
          </a:bodyPr>
          <a:lstStyle>
            <a:lvl1pPr>
              <a:defRPr sz="750">
                <a:solidFill>
                  <a:srgbClr val="E6E6E6"/>
                </a:solidFill>
              </a:defRPr>
            </a:lvl1pPr>
          </a:lstStyle>
          <a:p>
            <a:r>
              <a:rPr lang="en-US"/>
              <a:t>Closing Slide</a:t>
            </a:r>
          </a:p>
        </p:txBody>
      </p:sp>
    </p:spTree>
    <p:extLst>
      <p:ext uri="{BB962C8B-B14F-4D97-AF65-F5344CB8AC3E}">
        <p14:creationId xmlns:p14="http://schemas.microsoft.com/office/powerpoint/2010/main" val="3202298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61"/>
            <a:ext cx="8558784" cy="353687"/>
          </a:xfrm>
        </p:spPr>
        <p:txBody>
          <a:bodyPr anchor="b" anchorCtr="0">
            <a:noAutofit/>
          </a:bodyPr>
          <a:lstStyle>
            <a:lvl1pPr algn="l">
              <a:lnSpc>
                <a:spcPct val="114000"/>
              </a:lnSpc>
              <a:defRPr lang="en-US" sz="165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3" cy="1231786"/>
          </a:xfrm>
        </p:spPr>
        <p:txBody>
          <a:bodyPr>
            <a:noAutofit/>
          </a:bodyPr>
          <a:lstStyle>
            <a:lvl1pPr marL="0" indent="0" algn="l">
              <a:lnSpc>
                <a:spcPct val="125000"/>
              </a:lnSpc>
              <a:spcBef>
                <a:spcPts val="0"/>
              </a:spcBef>
              <a:buNone/>
              <a:defRPr sz="165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75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5" y="3594294"/>
            <a:ext cx="10234247" cy="237828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9" y="5946434"/>
            <a:ext cx="10874324" cy="600870"/>
          </a:xfrm>
          <a:prstGeom prst="rect">
            <a:avLst/>
          </a:prstGeom>
          <a:noFill/>
        </p:spPr>
        <p:txBody>
          <a:bodyPr wrap="square" rtlCol="0">
            <a:noAutofit/>
          </a:bodyPr>
          <a:lstStyle/>
          <a:p>
            <a:pPr>
              <a:lnSpc>
                <a:spcPct val="175000"/>
              </a:lnSpc>
            </a:pPr>
            <a:r>
              <a:rPr lang="en-US" sz="165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738522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04809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450"/>
              </a:spcBef>
              <a:spcAft>
                <a:spcPts val="0"/>
              </a:spcAft>
              <a:buClrTx/>
              <a:buSzPct val="100000"/>
              <a:buFont typeface="Arial" panose="020B0604020202020204" pitchFamily="34" charset="0"/>
              <a:buNone/>
              <a:tabLst/>
              <a:defRPr sz="1200" baseline="0"/>
            </a:lvl1pPr>
            <a:lvl2pPr marL="171450" indent="-171450">
              <a:lnSpc>
                <a:spcPct val="105000"/>
              </a:lnSpc>
              <a:spcBef>
                <a:spcPts val="450"/>
              </a:spcBef>
              <a:buFont typeface="Wingdings" panose="05000000000000000000" pitchFamily="2" charset="2"/>
              <a:buChar char="§"/>
              <a:defRPr sz="1200"/>
            </a:lvl2pPr>
            <a:lvl3pPr marL="342900" indent="-171450">
              <a:lnSpc>
                <a:spcPct val="105000"/>
              </a:lnSpc>
              <a:spcBef>
                <a:spcPts val="450"/>
              </a:spcBef>
              <a:buFont typeface="Arial" panose="020B0604020202020204" pitchFamily="34" charset="0"/>
              <a:buChar char="•"/>
              <a:defRPr sz="1200"/>
            </a:lvl3pPr>
            <a:lvl4pPr marL="514350" indent="-171450">
              <a:lnSpc>
                <a:spcPct val="105000"/>
              </a:lnSpc>
              <a:spcBef>
                <a:spcPts val="450"/>
              </a:spcBef>
              <a:buFont typeface="Arial" panose="020B0604020202020204" pitchFamily="34" charset="0"/>
              <a:buChar char="–"/>
              <a:defRPr sz="1200"/>
            </a:lvl4pPr>
            <a:lvl5pPr marL="685800" indent="-171450">
              <a:lnSpc>
                <a:spcPct val="105000"/>
              </a:lnSpc>
              <a:spcBef>
                <a:spcPts val="450"/>
              </a:spcBef>
              <a:buSzPct val="110000"/>
              <a:buFont typeface="Arial" panose="020B0604020202020204" pitchFamily="34" charset="0"/>
              <a:buChar char="»"/>
              <a:defRPr sz="1200"/>
            </a:lvl5pPr>
            <a:lvl6pPr marL="857250" indent="-171450">
              <a:lnSpc>
                <a:spcPct val="105000"/>
              </a:lnSpc>
              <a:spcBef>
                <a:spcPts val="450"/>
              </a:spcBef>
              <a:buClr>
                <a:schemeClr val="accent1"/>
              </a:buClr>
              <a:buFont typeface="Calibri" panose="020F0502020204030204" pitchFamily="34" charset="0"/>
              <a:buChar char="›"/>
              <a:defRPr sz="12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739690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a:p>
        </p:txBody>
      </p:sp>
    </p:spTree>
    <p:extLst>
      <p:ext uri="{BB962C8B-B14F-4D97-AF65-F5344CB8AC3E}">
        <p14:creationId xmlns:p14="http://schemas.microsoft.com/office/powerpoint/2010/main" val="176671229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09847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877475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433320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930467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804064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190450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748031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981702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687154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0903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4474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041849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userDrawn="1"/>
        </p:nvSpPr>
        <p:spPr>
          <a:xfrm>
            <a:off x="530923" y="5858934"/>
            <a:ext cx="10874324" cy="1346735"/>
          </a:xfrm>
          <a:prstGeom prst="rect">
            <a:avLst/>
          </a:prstGeom>
          <a:noFill/>
        </p:spPr>
        <p:txBody>
          <a:bodyPr wrap="square" rtlCol="0">
            <a:noAutofit/>
          </a:bodyPr>
          <a:lstStyle/>
          <a:p>
            <a:pPr>
              <a:lnSpc>
                <a:spcPct val="175000"/>
              </a:lnSpc>
            </a:pPr>
            <a:r>
              <a:rPr lang="en-US" sz="2200"/>
              <a:t>1000 Thomas Jefferson St.,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a:t>Closing Slide</a:t>
            </a:r>
          </a:p>
        </p:txBody>
      </p:sp>
      <p:sp>
        <p:nvSpPr>
          <p:cNvPr id="7" name="TextBox 6">
            <a:extLst>
              <a:ext uri="{FF2B5EF4-FFF2-40B4-BE49-F238E27FC236}">
                <a16:creationId xmlns:a16="http://schemas.microsoft.com/office/drawing/2014/main" id="{26B4CD26-5B1F-47B5-B13C-A2ED653161B6}"/>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Tree>
    <p:extLst>
      <p:ext uri="{BB962C8B-B14F-4D97-AF65-F5344CB8AC3E}">
        <p14:creationId xmlns:p14="http://schemas.microsoft.com/office/powerpoint/2010/main" val="94878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967626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4945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990796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Photo Lef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userDrawn="1">
            <p:ph type="title" hasCustomPrompt="1"/>
          </p:nvPr>
        </p:nvSpPr>
        <p:spPr>
          <a:xfrm>
            <a:off x="6529206" y="164387"/>
            <a:ext cx="5257800" cy="997196"/>
          </a:xfrm>
        </p:spPr>
        <p:txBody>
          <a:bodyPr anchor="b" anchorCtr="0">
            <a:normAutofit/>
          </a:bodyPr>
          <a:lstStyle>
            <a:lvl1pPr>
              <a:defRPr baseline="0">
                <a:solidFill>
                  <a:srgbClr val="FFFFFF"/>
                </a:solidFill>
              </a:defRPr>
            </a:lvl1pPr>
          </a:lstStyle>
          <a:p>
            <a:r>
              <a:rPr lang="en-US"/>
              <a:t>Photo Left</a:t>
            </a:r>
          </a:p>
        </p:txBody>
      </p:sp>
      <p:sp>
        <p:nvSpPr>
          <p:cNvPr id="10" name="Text Placeholder 9"/>
          <p:cNvSpPr>
            <a:spLocks noGrp="1"/>
          </p:cNvSpPr>
          <p:nvPr userDrawn="1">
            <p:ph type="body" sz="quarter" idx="13"/>
          </p:nvPr>
        </p:nvSpPr>
        <p:spPr>
          <a:xfrm>
            <a:off x="6529206" y="1248069"/>
            <a:ext cx="5257800" cy="4829073"/>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hasCustomPrompt="1"/>
          </p:nvPr>
        </p:nvSpPr>
        <p:spPr>
          <a:xfrm>
            <a:off x="0" y="0"/>
            <a:ext cx="6099048" cy="6409944"/>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5" name="Slide Number Placeholder 4"/>
          <p:cNvSpPr>
            <a:spLocks noGrp="1"/>
          </p:cNvSpPr>
          <p:nvPr userDrawn="1">
            <p:ph type="sldNum" sz="quarter" idx="15"/>
          </p:nvPr>
        </p:nvSpPr>
        <p:spPr/>
        <p:txBody>
          <a:bodyPr/>
          <a:lstStyle>
            <a:lvl1pPr>
              <a:defRPr>
                <a:solidFill>
                  <a:schemeClr val="bg1"/>
                </a:solidFill>
              </a:defRPr>
            </a:lvl1pPr>
          </a:lstStyle>
          <a:p>
            <a:fld id="{99A20822-4A49-4D36-86E3-300BA48D3F0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9048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cNvSpPr>
            <a:spLocks noGrp="1"/>
          </p:cNvSpPr>
          <p:nvPr userDrawn="1">
            <p:ph type="sldNum" sz="quarter" idx="12"/>
          </p:nvPr>
        </p:nvSpPr>
        <p:spPr>
          <a:xfrm>
            <a:off x="11965652" y="6608213"/>
            <a:ext cx="117019" cy="138499"/>
          </a:xfrm>
        </p:spPr>
        <p:txBody>
          <a:bodyPr/>
          <a:lstStyle>
            <a:lvl1pPr>
              <a:defRPr>
                <a:solidFill>
                  <a:schemeClr val="bg1"/>
                </a:solidFill>
              </a:defRPr>
            </a:lvl1pPr>
          </a:lstStyle>
          <a:p>
            <a:fld id="{BABF4E83-61DB-418F-A99F-17BC9BB58EF6}" type="slidenum">
              <a:rPr lang="en-US" smtClean="0"/>
              <a:pPr/>
              <a:t>‹#›</a:t>
            </a:fld>
            <a:endParaRPr lang="en-US"/>
          </a:p>
        </p:txBody>
      </p:sp>
      <p:sp>
        <p:nvSpPr>
          <p:cNvPr id="4" name="Title 3"/>
          <p:cNvSpPr>
            <a:spLocks noGrp="1"/>
          </p:cNvSpPr>
          <p:nvPr>
            <p:ph type="title" hasCustomPrompt="1"/>
          </p:nvPr>
        </p:nvSpPr>
        <p:spPr>
          <a:xfrm>
            <a:off x="457200" y="1042416"/>
            <a:ext cx="8531352" cy="2852928"/>
          </a:xfrm>
        </p:spPr>
        <p:txBody>
          <a:bodyPr>
            <a:normAutofit/>
          </a:bodyPr>
          <a:lstStyle>
            <a:lvl1pPr>
              <a:defRPr sz="5500">
                <a:solidFill>
                  <a:schemeClr val="bg1"/>
                </a:solidFill>
              </a:defRPr>
            </a:lvl1pPr>
          </a:lstStyle>
          <a:p>
            <a:r>
              <a:rPr lang="en-US"/>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Tree>
    <p:extLst>
      <p:ext uri="{BB962C8B-B14F-4D97-AF65-F5344CB8AC3E}">
        <p14:creationId xmlns:p14="http://schemas.microsoft.com/office/powerpoint/2010/main" val="416200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00673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673507" y="6507316"/>
            <a:ext cx="157094" cy="153888"/>
          </a:xfrm>
        </p:spPr>
        <p:txBody>
          <a:bodyPr wrap="none"/>
          <a:lstStyle>
            <a:lvl1pPr>
              <a:defRPr sz="1000"/>
            </a:lvl1pPr>
          </a:lstStyle>
          <a:p>
            <a:fld id="{A1A8B8B9-B651-4439-A868-E8F04EF81465}" type="slidenum">
              <a:rPr lang="en-US" smtClean="0"/>
              <a:pPr/>
              <a:t>‹#›</a:t>
            </a:fld>
            <a:endParaRPr lang="en-US"/>
          </a:p>
        </p:txBody>
      </p:sp>
    </p:spTree>
    <p:extLst>
      <p:ext uri="{BB962C8B-B14F-4D97-AF65-F5344CB8AC3E}">
        <p14:creationId xmlns:p14="http://schemas.microsoft.com/office/powerpoint/2010/main" val="319905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6518" y="2055813"/>
            <a:ext cx="10966449"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p>
        </p:txBody>
      </p:sp>
    </p:spTree>
    <p:extLst>
      <p:ext uri="{BB962C8B-B14F-4D97-AF65-F5344CB8AC3E}">
        <p14:creationId xmlns:p14="http://schemas.microsoft.com/office/powerpoint/2010/main" val="750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174997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5.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10.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12313920" cy="6926580"/>
          </a:xfrm>
          <a:prstGeom prst="rect">
            <a:avLst/>
          </a:prstGeom>
        </p:spPr>
      </p:pic>
      <p:sp>
        <p:nvSpPr>
          <p:cNvPr id="2" name="Title Placeholder 1"/>
          <p:cNvSpPr>
            <a:spLocks noGrp="1"/>
          </p:cNvSpPr>
          <p:nvPr>
            <p:ph type="title"/>
          </p:nvPr>
        </p:nvSpPr>
        <p:spPr bwMode="gray">
          <a:xfrm>
            <a:off x="916517" y="3709988"/>
            <a:ext cx="109728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a:t>Click to edit Master title style</a:t>
            </a:r>
          </a:p>
        </p:txBody>
      </p:sp>
      <p:sp>
        <p:nvSpPr>
          <p:cNvPr id="3" name="Text Placeholder 2"/>
          <p:cNvSpPr>
            <a:spLocks noGrp="1"/>
          </p:cNvSpPr>
          <p:nvPr>
            <p:ph type="body" idx="1"/>
          </p:nvPr>
        </p:nvSpPr>
        <p:spPr bwMode="gray">
          <a:xfrm>
            <a:off x="916517" y="4529139"/>
            <a:ext cx="10972800" cy="1389062"/>
          </a:xfrm>
          <a:prstGeom prst="rect">
            <a:avLst/>
          </a:prstGeom>
        </p:spPr>
        <p:txBody>
          <a:bodyPr lIns="0" rIns="0"/>
          <a:lstStyle/>
          <a:p>
            <a:pPr marL="0" lvl="0" indent="0" eaLnBrk="0" fontAlgn="base" hangingPunct="0">
              <a:spcAft>
                <a:spcPct val="0"/>
              </a:spcAft>
            </a:pPr>
            <a:r>
              <a:rPr lang="en-US"/>
              <a:t>Click to edit Master text styles</a:t>
            </a:r>
          </a:p>
        </p:txBody>
      </p:sp>
      <p:sp>
        <p:nvSpPr>
          <p:cNvPr id="6" name="Slide Number Placeholder 5"/>
          <p:cNvSpPr>
            <a:spLocks noGrp="1"/>
          </p:cNvSpPr>
          <p:nvPr>
            <p:ph type="sldNum" sz="quarter" idx="4"/>
          </p:nvPr>
        </p:nvSpPr>
        <p:spPr>
          <a:xfrm>
            <a:off x="11725872"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1"/>
            <a:ext cx="12241520" cy="6885855"/>
          </a:xfrm>
          <a:prstGeom prst="rect">
            <a:avLst/>
          </a:prstGeom>
        </p:spPr>
      </p:pic>
      <p:sp>
        <p:nvSpPr>
          <p:cNvPr id="5123" name="Title Placeholder 1"/>
          <p:cNvSpPr>
            <a:spLocks noGrp="1"/>
          </p:cNvSpPr>
          <p:nvPr>
            <p:ph type="title"/>
          </p:nvPr>
        </p:nvSpPr>
        <p:spPr bwMode="gray">
          <a:xfrm>
            <a:off x="916518" y="318053"/>
            <a:ext cx="10966449"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916518" y="2055812"/>
            <a:ext cx="10966449"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5"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2313456" cy="6926319"/>
          </a:xfrm>
          <a:prstGeom prst="rect">
            <a:avLst/>
          </a:prstGeom>
        </p:spPr>
      </p:pic>
      <p:sp>
        <p:nvSpPr>
          <p:cNvPr id="2" name="Text Placeholder 1"/>
          <p:cNvSpPr>
            <a:spLocks noGrp="1"/>
          </p:cNvSpPr>
          <p:nvPr>
            <p:ph type="body" idx="1"/>
          </p:nvPr>
        </p:nvSpPr>
        <p:spPr bwMode="gray">
          <a:xfrm>
            <a:off x="916517" y="2055814"/>
            <a:ext cx="10966449" cy="34703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bwMode="gray">
          <a:xfrm>
            <a:off x="11725873"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Tree>
  </p:cSld>
  <p:clrMap bg1="lt1" tx1="dk1" bg2="lt2" tx2="dk2" accent1="accent1" accent2="accent2" accent3="accent3" accent4="accent4" accent5="accent5" accent6="accent6" hlink="hlink" folHlink="folHlink"/>
  <p:sldLayoutIdLst>
    <p:sldLayoutId id="2147484302" r:id="rId1"/>
    <p:sldLayoutId id="2147484327" r:id="rId2"/>
    <p:sldLayoutId id="2147484329" r:id="rId3"/>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3" cy="6913014"/>
          </a:xfrm>
          <a:prstGeom prst="rect">
            <a:avLst/>
          </a:prstGeom>
        </p:spPr>
      </p:pic>
      <p:sp>
        <p:nvSpPr>
          <p:cNvPr id="8" name="Rectangle 7"/>
          <p:cNvSpPr/>
          <p:nvPr/>
        </p:nvSpPr>
        <p:spPr bwMode="gray">
          <a:xfrm>
            <a:off x="0" y="1701580"/>
            <a:ext cx="1231392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solidFill>
                <a:prstClr val="white"/>
              </a:solidFill>
            </a:endParaRPr>
          </a:p>
        </p:txBody>
      </p:sp>
      <p:sp>
        <p:nvSpPr>
          <p:cNvPr id="2" name="Title Placeholder 1"/>
          <p:cNvSpPr>
            <a:spLocks noGrp="1"/>
          </p:cNvSpPr>
          <p:nvPr>
            <p:ph type="title"/>
          </p:nvPr>
        </p:nvSpPr>
        <p:spPr bwMode="ltGray">
          <a:xfrm>
            <a:off x="158496" y="314394"/>
            <a:ext cx="11875008"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a:t>Click to edit Master title style</a:t>
            </a:r>
          </a:p>
        </p:txBody>
      </p:sp>
      <p:sp>
        <p:nvSpPr>
          <p:cNvPr id="3" name="Text Placeholder 2"/>
          <p:cNvSpPr>
            <a:spLocks noGrp="1"/>
          </p:cNvSpPr>
          <p:nvPr>
            <p:ph type="body" idx="1"/>
          </p:nvPr>
        </p:nvSpPr>
        <p:spPr bwMode="ltGray">
          <a:xfrm>
            <a:off x="158496" y="747423"/>
            <a:ext cx="11875008" cy="51707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20" r:id="rId1"/>
    <p:sldLayoutId id="2147484331" r:id="rId2"/>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1" y="0"/>
            <a:ext cx="11276076" cy="128016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457201"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2" y="6765669"/>
            <a:ext cx="2954335" cy="92333"/>
          </a:xfrm>
          <a:prstGeom prst="rect">
            <a:avLst/>
          </a:prstGeom>
          <a:ln>
            <a:noFill/>
          </a:ln>
        </p:spPr>
        <p:txBody>
          <a:bodyPr wrap="square" lIns="0" tIns="0" rIns="0" bIns="0" anchor="b" anchorCtr="0">
            <a:spAutoFit/>
          </a:bodyPr>
          <a:lstStyle>
            <a:lvl1pPr>
              <a:spcBef>
                <a:spcPts val="0"/>
              </a:spcBef>
              <a:defRPr lang="en-US" sz="6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74876" y="6742584"/>
            <a:ext cx="117019" cy="115416"/>
          </a:xfrm>
          <a:prstGeom prst="rect">
            <a:avLst/>
          </a:prstGeom>
        </p:spPr>
        <p:txBody>
          <a:bodyPr vert="horz" wrap="none" lIns="0" tIns="0" rIns="0" bIns="0" rtlCol="0" anchor="b" anchorCtr="0">
            <a:spAutoFit/>
          </a:bodyPr>
          <a:lstStyle>
            <a:lvl1pPr algn="r">
              <a:defRPr sz="75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145557632"/>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Lst>
  <p:hf hdr="0" ftr="0" dt="0"/>
  <p:txStyles>
    <p:titleStyle>
      <a:lvl1pPr algn="ctr" defTabSz="514350" rtl="0" eaLnBrk="1" latinLnBrk="0" hangingPunct="1">
        <a:lnSpc>
          <a:spcPct val="100000"/>
        </a:lnSpc>
        <a:spcBef>
          <a:spcPct val="0"/>
        </a:spcBef>
        <a:buNone/>
        <a:defRPr sz="3150" b="1" i="0" kern="1200" baseline="0">
          <a:solidFill>
            <a:schemeClr val="tx1"/>
          </a:solidFill>
          <a:latin typeface="+mj-lt"/>
          <a:ea typeface="+mj-ea"/>
          <a:cs typeface="Calibri"/>
        </a:defRPr>
      </a:lvl1pPr>
    </p:titleStyle>
    <p:bodyStyle>
      <a:lvl1pPr marL="240030" marR="0" indent="-240030" algn="l"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Char char="§"/>
        <a:tabLst/>
        <a:defRPr sz="1950" b="0" i="0" kern="1200">
          <a:solidFill>
            <a:schemeClr val="tx1"/>
          </a:solidFill>
          <a:latin typeface="+mn-lt"/>
          <a:ea typeface="Calibri"/>
          <a:cs typeface="Calibri"/>
        </a:defRPr>
      </a:lvl1pPr>
      <a:lvl2pPr marL="48006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2pPr>
      <a:lvl3pPr marL="75438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3pPr>
      <a:lvl4pPr marL="994410" marR="0" indent="-240030" algn="l" defTabSz="514350" rtl="0" eaLnBrk="1" fontAlgn="auto" latinLnBrk="0" hangingPunct="1">
        <a:lnSpc>
          <a:spcPct val="125000"/>
        </a:lnSpc>
        <a:spcBef>
          <a:spcPts val="450"/>
        </a:spcBef>
        <a:spcAft>
          <a:spcPts val="0"/>
        </a:spcAft>
        <a:buClr>
          <a:schemeClr val="accent1"/>
        </a:buClr>
        <a:buSzPct val="100000"/>
        <a:buFont typeface="Arial" panose="020B0604020202020204" pitchFamily="34" charset="0"/>
        <a:buChar char="»"/>
        <a:tabLst/>
        <a:defRPr sz="1950" b="0" i="0" kern="1200">
          <a:solidFill>
            <a:schemeClr val="tx1"/>
          </a:solidFill>
          <a:latin typeface="+mn-lt"/>
          <a:ea typeface="Calibri"/>
          <a:cs typeface="Calibri"/>
        </a:defRPr>
      </a:lvl4pPr>
      <a:lvl5pPr marL="1234440" marR="0" indent="-240030" algn="l" defTabSz="514350" rtl="0" eaLnBrk="1" fontAlgn="auto" latinLnBrk="0" hangingPunct="1">
        <a:lnSpc>
          <a:spcPct val="125000"/>
        </a:lnSpc>
        <a:spcBef>
          <a:spcPts val="450"/>
        </a:spcBef>
        <a:spcAft>
          <a:spcPts val="0"/>
        </a:spcAft>
        <a:buClr>
          <a:schemeClr val="accent1"/>
        </a:buClr>
        <a:buSzTx/>
        <a:buFont typeface="Calibri" panose="020F0502020204030204" pitchFamily="34" charset="0"/>
        <a:buChar char="›"/>
        <a:tabLst/>
        <a:defRPr sz="1950" b="0" i="0" kern="1200">
          <a:solidFill>
            <a:schemeClr val="tx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49985435"/>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 id="2147484367" r:id="rId18"/>
    <p:sldLayoutId id="2147484368" r:id="rId19"/>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ceedar.education.ufl.edu/" TargetMode="External"/><Relationship Id="rId2" Type="http://schemas.openxmlformats.org/officeDocument/2006/relationships/image" Target="../media/image20.png"/><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hyperlink" Target="https://ies.ed.gov/ncee/wwc/Docs/PracticeGuide/dddm_pg_092909.pdf"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6.sv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ceedar.education.ufl.edu/wp-content/uploads/2014/12/IC-12_FINAL_12-15-14.pdf"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5.png"/><Relationship Id="rId4" Type="http://schemas.openxmlformats.org/officeDocument/2006/relationships/hyperlink" Target="https://ceedar.education.ufl.edu/wp-content/uploads/2014/09/IC-5_FINAL_08-31-14.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eedar.education.ufl.edu/wp-content/uploads/2014/12/IC-12_FINAL_12-15-14.pdf"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hyperlink" Target="https://dyslexiaida.org/knowledge-and-practices/" TargetMode="External"/><Relationship Id="rId4" Type="http://schemas.openxmlformats.org/officeDocument/2006/relationships/hyperlink" Target="https://mymount.msj.edu/ICS/MSJAcademics/School_of_Education/The_Science_of_Reading_in_Teacher_Preparation.jnz"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ride.ri.gov/InstructionAssessment/Literacy/LETRSTraining.aspx"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hyperlink" Target="https://www.ride.ri.gov/InstructionAssessment/Literacy/StructuredLiteracy.aspx" TargetMode="External"/><Relationship Id="rId4" Type="http://schemas.openxmlformats.org/officeDocument/2006/relationships/hyperlink" Target="https://www.thereadingleague.org/journa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21.xml"/><Relationship Id="rId16" Type="http://schemas.openxmlformats.org/officeDocument/2006/relationships/diagramColors" Target="../diagrams/colors13.xml"/><Relationship Id="rId1" Type="http://schemas.openxmlformats.org/officeDocument/2006/relationships/slideLayout" Target="../slideLayouts/slideLayout18.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ceedar.education.ufl.edu/" TargetMode="Externa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hyperlink" Target="mailto:lhayes@air.org" TargetMode="Externa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4424A1-686A-405A-AA27-635D3439AF91}"/>
              </a:ext>
            </a:extLst>
          </p:cNvPr>
          <p:cNvSpPr>
            <a:spLocks noGrp="1"/>
          </p:cNvSpPr>
          <p:nvPr>
            <p:ph type="title"/>
          </p:nvPr>
        </p:nvSpPr>
        <p:spPr>
          <a:xfrm>
            <a:off x="732791" y="4180246"/>
            <a:ext cx="10515600" cy="577081"/>
          </a:xfrm>
        </p:spPr>
        <p:txBody>
          <a:bodyPr/>
          <a:lstStyle/>
          <a:p>
            <a:r>
              <a:rPr lang="en-US" dirty="0"/>
              <a:t>Continuous Program Improvement</a:t>
            </a:r>
          </a:p>
        </p:txBody>
      </p:sp>
      <p:sp>
        <p:nvSpPr>
          <p:cNvPr id="6" name="Subtitle 5">
            <a:extLst>
              <a:ext uri="{FF2B5EF4-FFF2-40B4-BE49-F238E27FC236}">
                <a16:creationId xmlns:a16="http://schemas.microsoft.com/office/drawing/2014/main" id="{4B1E491F-E4EC-4F5A-AB00-1738417D6CDD}"/>
              </a:ext>
            </a:extLst>
          </p:cNvPr>
          <p:cNvSpPr>
            <a:spLocks noGrp="1"/>
          </p:cNvSpPr>
          <p:nvPr>
            <p:ph type="subTitle" idx="1"/>
          </p:nvPr>
        </p:nvSpPr>
        <p:spPr>
          <a:xfrm>
            <a:off x="732791" y="5061134"/>
            <a:ext cx="10515600" cy="427040"/>
          </a:xfrm>
        </p:spPr>
        <p:txBody>
          <a:bodyPr/>
          <a:lstStyle/>
          <a:p>
            <a:r>
              <a:rPr lang="en-US" dirty="0"/>
              <a:t>Faculty Professional Learning Series: Webinar #4</a:t>
            </a:r>
          </a:p>
        </p:txBody>
      </p:sp>
      <p:sp>
        <p:nvSpPr>
          <p:cNvPr id="9" name="Text Placeholder 8">
            <a:extLst>
              <a:ext uri="{FF2B5EF4-FFF2-40B4-BE49-F238E27FC236}">
                <a16:creationId xmlns:a16="http://schemas.microsoft.com/office/drawing/2014/main" id="{3BAB20F9-3C22-4B82-ADA2-A49388B661C3}"/>
              </a:ext>
            </a:extLst>
          </p:cNvPr>
          <p:cNvSpPr>
            <a:spLocks noGrp="1"/>
          </p:cNvSpPr>
          <p:nvPr>
            <p:ph type="body" sz="quarter" idx="14"/>
          </p:nvPr>
        </p:nvSpPr>
        <p:spPr>
          <a:xfrm>
            <a:off x="9560429" y="3716537"/>
            <a:ext cx="1687963" cy="246221"/>
          </a:xfrm>
        </p:spPr>
        <p:txBody>
          <a:bodyPr/>
          <a:lstStyle/>
          <a:p>
            <a:r>
              <a:rPr lang="en-US" sz="1600" dirty="0"/>
              <a:t>December 1, 2020</a:t>
            </a:r>
          </a:p>
        </p:txBody>
      </p:sp>
      <p:sp>
        <p:nvSpPr>
          <p:cNvPr id="7" name="Text Placeholder 6">
            <a:extLst>
              <a:ext uri="{FF2B5EF4-FFF2-40B4-BE49-F238E27FC236}">
                <a16:creationId xmlns:a16="http://schemas.microsoft.com/office/drawing/2014/main" id="{09730946-3BCF-42C0-A418-9EEDDA0543FC}"/>
              </a:ext>
            </a:extLst>
          </p:cNvPr>
          <p:cNvSpPr>
            <a:spLocks noGrp="1"/>
          </p:cNvSpPr>
          <p:nvPr>
            <p:ph type="body" sz="quarter" idx="13"/>
          </p:nvPr>
        </p:nvSpPr>
        <p:spPr>
          <a:xfrm>
            <a:off x="732791" y="5791981"/>
            <a:ext cx="10515600" cy="1066019"/>
          </a:xfrm>
        </p:spPr>
        <p:txBody>
          <a:bodyPr/>
          <a:lstStyle/>
          <a:p>
            <a:r>
              <a:rPr lang="en-US" dirty="0"/>
              <a:t>Lindsey Hayes, M.Ed., &amp; Amy Colpo, M.P.P., American Institutes for Research</a:t>
            </a:r>
          </a:p>
          <a:p>
            <a:r>
              <a:rPr lang="en-US" dirty="0"/>
              <a:t>Lynn Holdheide, M.Ed., CEEDAR Center</a:t>
            </a:r>
          </a:p>
          <a:p>
            <a:r>
              <a:rPr lang="en-US" dirty="0"/>
              <a:t>Cara McDermott-</a:t>
            </a:r>
            <a:r>
              <a:rPr lang="en-US" dirty="0" err="1"/>
              <a:t>Fasy</a:t>
            </a:r>
            <a:r>
              <a:rPr lang="en-US" dirty="0"/>
              <a:t>, NBCT, Ph.D., Rhode Island College</a:t>
            </a:r>
          </a:p>
          <a:p>
            <a:endParaRPr lang="en-US" dirty="0"/>
          </a:p>
          <a:p>
            <a:endParaRPr lang="en-US" dirty="0"/>
          </a:p>
        </p:txBody>
      </p:sp>
      <p:sp>
        <p:nvSpPr>
          <p:cNvPr id="4" name="Slide Number Placeholder 3">
            <a:extLst>
              <a:ext uri="{FF2B5EF4-FFF2-40B4-BE49-F238E27FC236}">
                <a16:creationId xmlns:a16="http://schemas.microsoft.com/office/drawing/2014/main" id="{CE815E62-A468-4831-B4A2-0E00CA23B7D3}"/>
              </a:ext>
            </a:extLst>
          </p:cNvPr>
          <p:cNvSpPr>
            <a:spLocks noGrp="1"/>
          </p:cNvSpPr>
          <p:nvPr>
            <p:ph type="sldNum" sz="quarter" idx="4294967295"/>
          </p:nvPr>
        </p:nvSpPr>
        <p:spPr>
          <a:xfrm>
            <a:off x="12074525" y="6742113"/>
            <a:ext cx="117475" cy="115887"/>
          </a:xfrm>
        </p:spPr>
        <p:txBody>
          <a:bodyPr/>
          <a:lstStyle/>
          <a:p>
            <a:fld id="{99A20822-4A49-4D36-86E3-300BA48D3F00}" type="slidenum">
              <a:rPr lang="en-US" smtClean="0"/>
              <a:pPr/>
              <a:t>1</a:t>
            </a:fld>
            <a:endParaRPr lang="en-US"/>
          </a:p>
        </p:txBody>
      </p:sp>
    </p:spTree>
    <p:extLst>
      <p:ext uri="{BB962C8B-B14F-4D97-AF65-F5344CB8AC3E}">
        <p14:creationId xmlns:p14="http://schemas.microsoft.com/office/powerpoint/2010/main" val="73642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9EED3-D47C-421B-B745-CDAF84F27761}"/>
              </a:ext>
            </a:extLst>
          </p:cNvPr>
          <p:cNvSpPr>
            <a:spLocks noGrp="1"/>
          </p:cNvSpPr>
          <p:nvPr>
            <p:ph type="title"/>
          </p:nvPr>
        </p:nvSpPr>
        <p:spPr>
          <a:xfrm>
            <a:off x="457200" y="0"/>
            <a:ext cx="11276076" cy="1280160"/>
          </a:xfrm>
        </p:spPr>
        <p:txBody>
          <a:bodyPr>
            <a:normAutofit/>
          </a:bodyPr>
          <a:lstStyle/>
          <a:p>
            <a:r>
              <a:rPr lang="en-US" noProof="0"/>
              <a:t>Assessment Practices Within a Multi-Tiered System of Supports </a:t>
            </a:r>
            <a:endParaRPr lang="en-US" dirty="0"/>
          </a:p>
        </p:txBody>
      </p:sp>
      <p:pic>
        <p:nvPicPr>
          <p:cNvPr id="6" name="Content Placeholder 5" descr="Assessment Practices Within a Multi-Tiered System of Supports cover page">
            <a:extLst>
              <a:ext uri="{FF2B5EF4-FFF2-40B4-BE49-F238E27FC236}">
                <a16:creationId xmlns:a16="http://schemas.microsoft.com/office/drawing/2014/main" id="{D339AEE8-9901-4431-A394-298687BECAE0}"/>
              </a:ext>
            </a:extLst>
          </p:cNvPr>
          <p:cNvPicPr>
            <a:picLocks noGrp="1" noChangeAspect="1"/>
          </p:cNvPicPr>
          <p:nvPr>
            <p:ph sz="quarter" idx="15"/>
          </p:nvPr>
        </p:nvPicPr>
        <p:blipFill>
          <a:blip r:embed="rId2"/>
          <a:stretch>
            <a:fillRect/>
          </a:stretch>
        </p:blipFill>
        <p:spPr>
          <a:xfrm>
            <a:off x="675328" y="1482154"/>
            <a:ext cx="3354367" cy="4343400"/>
          </a:xfrm>
        </p:spPr>
      </p:pic>
      <p:sp>
        <p:nvSpPr>
          <p:cNvPr id="5" name="Slide Number Placeholder 4">
            <a:extLst>
              <a:ext uri="{FF2B5EF4-FFF2-40B4-BE49-F238E27FC236}">
                <a16:creationId xmlns:a16="http://schemas.microsoft.com/office/drawing/2014/main" id="{FE605CD0-DCCB-47EE-94CC-8A9A91AD7CD9}"/>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10</a:t>
            </a:fld>
            <a:endParaRPr lang="en-US"/>
          </a:p>
        </p:txBody>
      </p:sp>
      <p:sp>
        <p:nvSpPr>
          <p:cNvPr id="12" name="TextBox 11">
            <a:extLst>
              <a:ext uri="{FF2B5EF4-FFF2-40B4-BE49-F238E27FC236}">
                <a16:creationId xmlns:a16="http://schemas.microsoft.com/office/drawing/2014/main" id="{8A3B7927-1897-4642-BE4C-DF2BF3A21049}"/>
              </a:ext>
            </a:extLst>
          </p:cNvPr>
          <p:cNvSpPr txBox="1"/>
          <p:nvPr/>
        </p:nvSpPr>
        <p:spPr>
          <a:xfrm>
            <a:off x="5794251" y="4618454"/>
            <a:ext cx="6097712" cy="461665"/>
          </a:xfrm>
          <a:prstGeom prst="rect">
            <a:avLst/>
          </a:prstGeom>
          <a:noFill/>
        </p:spPr>
        <p:txBody>
          <a:bodyPr wrap="square">
            <a:spAutoFit/>
          </a:bodyPr>
          <a:lstStyle/>
          <a:p>
            <a:r>
              <a:rPr lang="en-US" dirty="0">
                <a:hlinkClick r:id="rId3"/>
              </a:rPr>
              <a:t>https://ceedar.education.ufl.edu/</a:t>
            </a:r>
            <a:r>
              <a:rPr lang="en-US" dirty="0"/>
              <a:t> </a:t>
            </a:r>
          </a:p>
        </p:txBody>
      </p:sp>
      <p:grpSp>
        <p:nvGrpSpPr>
          <p:cNvPr id="3" name="Group 2" descr="Innovation Configurations are located on the CEEDAR Center's website at ceedar.org">
            <a:extLst>
              <a:ext uri="{FF2B5EF4-FFF2-40B4-BE49-F238E27FC236}">
                <a16:creationId xmlns:a16="http://schemas.microsoft.com/office/drawing/2014/main" id="{33A562CF-8FB7-4EC8-A70B-FA0AB3380F81}"/>
              </a:ext>
            </a:extLst>
          </p:cNvPr>
          <p:cNvGrpSpPr/>
          <p:nvPr/>
        </p:nvGrpSpPr>
        <p:grpSpPr>
          <a:xfrm>
            <a:off x="4362492" y="1607973"/>
            <a:ext cx="7370784" cy="2592360"/>
            <a:chOff x="4362429" y="1482154"/>
            <a:chExt cx="7370784" cy="2592360"/>
          </a:xfrm>
        </p:grpSpPr>
        <p:pic>
          <p:nvPicPr>
            <p:cNvPr id="10" name="Picture 9">
              <a:extLst>
                <a:ext uri="{FF2B5EF4-FFF2-40B4-BE49-F238E27FC236}">
                  <a16:creationId xmlns:a16="http://schemas.microsoft.com/office/drawing/2014/main" id="{D92B9DDB-171E-4635-B701-85356D3012E1}"/>
                </a:ext>
              </a:extLst>
            </p:cNvPr>
            <p:cNvPicPr>
              <a:picLocks noChangeAspect="1"/>
            </p:cNvPicPr>
            <p:nvPr/>
          </p:nvPicPr>
          <p:blipFill rotWithShape="1">
            <a:blip r:embed="rId4"/>
            <a:srcRect l="5399" t="14831" r="8224" b="31162"/>
            <a:stretch/>
          </p:blipFill>
          <p:spPr>
            <a:xfrm>
              <a:off x="4362429" y="1482154"/>
              <a:ext cx="7370784" cy="2592360"/>
            </a:xfrm>
            <a:prstGeom prst="rect">
              <a:avLst/>
            </a:prstGeom>
          </p:spPr>
        </p:pic>
        <p:sp>
          <p:nvSpPr>
            <p:cNvPr id="13" name="Arrow: Right 12">
              <a:extLst>
                <a:ext uri="{FF2B5EF4-FFF2-40B4-BE49-F238E27FC236}">
                  <a16:creationId xmlns:a16="http://schemas.microsoft.com/office/drawing/2014/main" id="{590EF1E0-18A5-4214-BAC2-802CF91C47BA}"/>
                </a:ext>
              </a:extLst>
            </p:cNvPr>
            <p:cNvSpPr/>
            <p:nvPr/>
          </p:nvSpPr>
          <p:spPr>
            <a:xfrm>
              <a:off x="9435884" y="2561276"/>
              <a:ext cx="297951" cy="117929"/>
            </a:xfrm>
            <a:prstGeom prst="rightArrow">
              <a:avLst/>
            </a:prstGeom>
            <a:solidFill>
              <a:srgbClr val="FF0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Tree>
    <p:extLst>
      <p:ext uri="{BB962C8B-B14F-4D97-AF65-F5344CB8AC3E}">
        <p14:creationId xmlns:p14="http://schemas.microsoft.com/office/powerpoint/2010/main" val="301813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A6CF-8661-B64F-A090-B44DC49EEEF3}"/>
              </a:ext>
            </a:extLst>
          </p:cNvPr>
          <p:cNvSpPr>
            <a:spLocks noGrp="1"/>
          </p:cNvSpPr>
          <p:nvPr>
            <p:ph type="title"/>
          </p:nvPr>
        </p:nvSpPr>
        <p:spPr>
          <a:xfrm>
            <a:off x="1195330" y="684213"/>
            <a:ext cx="11276013" cy="1279525"/>
          </a:xfrm>
        </p:spPr>
        <p:txBody>
          <a:bodyPr>
            <a:normAutofit/>
          </a:bodyPr>
          <a:lstStyle/>
          <a:p>
            <a:r>
              <a:rPr lang="en-US" dirty="0"/>
              <a:t>Step 4: Review Programs</a:t>
            </a:r>
          </a:p>
        </p:txBody>
      </p:sp>
      <p:pic>
        <p:nvPicPr>
          <p:cNvPr id="14" name="Picture 13" descr="Image of CEEDAR's Roadmap for Educator Preparation Reform">
            <a:extLst>
              <a:ext uri="{FF2B5EF4-FFF2-40B4-BE49-F238E27FC236}">
                <a16:creationId xmlns:a16="http://schemas.microsoft.com/office/drawing/2014/main" id="{F296BB13-AE65-4B78-81C8-3596B4C92448}"/>
              </a:ext>
            </a:extLst>
          </p:cNvPr>
          <p:cNvPicPr>
            <a:picLocks noChangeAspect="1"/>
          </p:cNvPicPr>
          <p:nvPr/>
        </p:nvPicPr>
        <p:blipFill rotWithShape="1">
          <a:blip r:embed="rId2"/>
          <a:srcRect l="11847" t="32222" r="74328" b="5833"/>
          <a:stretch/>
        </p:blipFill>
        <p:spPr>
          <a:xfrm>
            <a:off x="0" y="0"/>
            <a:ext cx="2647951" cy="6673727"/>
          </a:xfrm>
          <a:prstGeom prst="rect">
            <a:avLst/>
          </a:prstGeom>
        </p:spPr>
      </p:pic>
      <p:pic>
        <p:nvPicPr>
          <p:cNvPr id="16" name="Picture 15" descr="A systematic review of the coursework and clinical experiences within programs can help identify strengths, weaknesses, and opportunities for improved alignment with evidence-based practices and frameworks. A data-driven program review is the foundation for developing a strong action plan for program reform.">
            <a:extLst>
              <a:ext uri="{FF2B5EF4-FFF2-40B4-BE49-F238E27FC236}">
                <a16:creationId xmlns:a16="http://schemas.microsoft.com/office/drawing/2014/main" id="{639E7592-9E49-4718-AF37-ABA85F5C8730}"/>
              </a:ext>
            </a:extLst>
          </p:cNvPr>
          <p:cNvPicPr>
            <a:picLocks noChangeAspect="1"/>
          </p:cNvPicPr>
          <p:nvPr/>
        </p:nvPicPr>
        <p:blipFill rotWithShape="1">
          <a:blip r:embed="rId3"/>
          <a:srcRect l="32031" t="59028" r="12734" b="17361"/>
          <a:stretch/>
        </p:blipFill>
        <p:spPr>
          <a:xfrm>
            <a:off x="2463691" y="2647950"/>
            <a:ext cx="9728309" cy="2562225"/>
          </a:xfrm>
          <a:prstGeom prst="rect">
            <a:avLst/>
          </a:prstGeom>
        </p:spPr>
      </p:pic>
      <p:pic>
        <p:nvPicPr>
          <p:cNvPr id="18" name="Picture 17">
            <a:extLst>
              <a:ext uri="{FF2B5EF4-FFF2-40B4-BE49-F238E27FC236}">
                <a16:creationId xmlns:a16="http://schemas.microsoft.com/office/drawing/2014/main" id="{896BB575-05CD-4D9F-ABA3-3D07541EB39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26204" y="4474940"/>
            <a:ext cx="437487" cy="201835"/>
          </a:xfrm>
          <a:prstGeom prst="rect">
            <a:avLst/>
          </a:prstGeom>
        </p:spPr>
      </p:pic>
    </p:spTree>
    <p:extLst>
      <p:ext uri="{BB962C8B-B14F-4D97-AF65-F5344CB8AC3E}">
        <p14:creationId xmlns:p14="http://schemas.microsoft.com/office/powerpoint/2010/main" val="73615650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8B4A-C5DC-E342-9B30-507D37B135E1}"/>
              </a:ext>
            </a:extLst>
          </p:cNvPr>
          <p:cNvSpPr>
            <a:spLocks noGrp="1"/>
          </p:cNvSpPr>
          <p:nvPr>
            <p:ph type="title"/>
          </p:nvPr>
        </p:nvSpPr>
        <p:spPr>
          <a:xfrm>
            <a:off x="457200" y="0"/>
            <a:ext cx="11276076" cy="1280160"/>
          </a:xfrm>
        </p:spPr>
        <p:txBody>
          <a:bodyPr anchor="ctr">
            <a:normAutofit/>
          </a:bodyPr>
          <a:lstStyle/>
          <a:p>
            <a:r>
              <a:rPr lang="en-US" dirty="0"/>
              <a:t>Innovation Configurations (IC) Purpose </a:t>
            </a:r>
          </a:p>
        </p:txBody>
      </p:sp>
      <p:sp>
        <p:nvSpPr>
          <p:cNvPr id="11" name="Slide Number Placeholder 4">
            <a:extLst>
              <a:ext uri="{FF2B5EF4-FFF2-40B4-BE49-F238E27FC236}">
                <a16:creationId xmlns:a16="http://schemas.microsoft.com/office/drawing/2014/main" id="{E4FBB1BD-7A02-4FCC-AA7E-D9D9079FA7CC}"/>
              </a:ext>
            </a:extLst>
          </p:cNvPr>
          <p:cNvSpPr>
            <a:spLocks noGrp="1"/>
          </p:cNvSpPr>
          <p:nvPr>
            <p:ph type="sldNum" sz="quarter" idx="12"/>
          </p:nvPr>
        </p:nvSpPr>
        <p:spPr>
          <a:xfrm>
            <a:off x="11734800" y="6704112"/>
            <a:ext cx="157094" cy="153888"/>
          </a:xfrm>
        </p:spPr>
        <p:txBody>
          <a:bodyPr/>
          <a:lstStyle/>
          <a:p>
            <a:pPr>
              <a:spcAft>
                <a:spcPts val="600"/>
              </a:spcAft>
            </a:pPr>
            <a:fld id="{99A20822-4A49-4D36-86E3-300BA48D3F00}" type="slidenum">
              <a:rPr lang="en-US" smtClean="0"/>
              <a:pPr>
                <a:spcAft>
                  <a:spcPts val="600"/>
                </a:spcAft>
              </a:pPr>
              <a:t>12</a:t>
            </a:fld>
            <a:endParaRPr lang="en-US"/>
          </a:p>
        </p:txBody>
      </p:sp>
      <p:graphicFrame>
        <p:nvGraphicFramePr>
          <p:cNvPr id="5" name="Content Placeholder 2">
            <a:extLst>
              <a:ext uri="{FF2B5EF4-FFF2-40B4-BE49-F238E27FC236}">
                <a16:creationId xmlns:a16="http://schemas.microsoft.com/office/drawing/2014/main" id="{C8A44957-E9C8-42B3-AA27-D8DB785E4219}"/>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1212417068"/>
              </p:ext>
            </p:extLst>
          </p:nvPr>
        </p:nvGraphicFramePr>
        <p:xfrm>
          <a:off x="457200" y="1371600"/>
          <a:ext cx="1127455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85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591B-A5DB-4625-B968-6CB51799359B}"/>
              </a:ext>
            </a:extLst>
          </p:cNvPr>
          <p:cNvSpPr>
            <a:spLocks noGrp="1"/>
          </p:cNvSpPr>
          <p:nvPr>
            <p:ph type="title"/>
          </p:nvPr>
        </p:nvSpPr>
        <p:spPr/>
        <p:txBody>
          <a:bodyPr/>
          <a:lstStyle/>
          <a:p>
            <a:r>
              <a:rPr lang="en-US" dirty="0"/>
              <a:t>Innovation Configurations</a:t>
            </a:r>
          </a:p>
        </p:txBody>
      </p:sp>
      <p:sp>
        <p:nvSpPr>
          <p:cNvPr id="7" name="Content Placeholder 6">
            <a:extLst>
              <a:ext uri="{FF2B5EF4-FFF2-40B4-BE49-F238E27FC236}">
                <a16:creationId xmlns:a16="http://schemas.microsoft.com/office/drawing/2014/main" id="{230C6FA2-0553-46E0-839B-C9DB4AD0CFB7}"/>
              </a:ext>
            </a:extLst>
          </p:cNvPr>
          <p:cNvSpPr>
            <a:spLocks noGrp="1"/>
          </p:cNvSpPr>
          <p:nvPr>
            <p:ph sz="quarter" idx="15"/>
          </p:nvPr>
        </p:nvSpPr>
        <p:spPr/>
        <p:txBody>
          <a:bodyPr>
            <a:noAutofit/>
          </a:bodyPr>
          <a:lstStyle/>
          <a:p>
            <a:pPr marL="0" indent="0">
              <a:buNone/>
            </a:pPr>
            <a:r>
              <a:rPr lang="en-US" sz="2800" dirty="0"/>
              <a:t>Used to answer the following questions:</a:t>
            </a:r>
          </a:p>
          <a:p>
            <a:pPr lvl="1"/>
            <a:r>
              <a:rPr lang="en-US" dirty="0"/>
              <a:t>What </a:t>
            </a:r>
            <a:r>
              <a:rPr lang="en-US" dirty="0">
                <a:latin typeface="+mj-lt"/>
              </a:rPr>
              <a:t>types of instruction and experiences do teachers receive throughout their preparation and/or professional development that promote the use of evidence-based and/or high-leverage instructional practices?</a:t>
            </a:r>
          </a:p>
          <a:p>
            <a:pPr lvl="1"/>
            <a:r>
              <a:rPr lang="en-US" dirty="0"/>
              <a:t>To </a:t>
            </a:r>
            <a:r>
              <a:rPr lang="en-US" dirty="0">
                <a:latin typeface="+mj-lt"/>
              </a:rPr>
              <a:t>what extent are teachers and teacher candidates provided an opportunity to apply these strategies with explicit feedback and sustained implementation support to ensure fidelity? </a:t>
            </a:r>
            <a:endParaRPr lang="en-US" dirty="0"/>
          </a:p>
        </p:txBody>
      </p:sp>
      <p:sp>
        <p:nvSpPr>
          <p:cNvPr id="5" name="Slide Number Placeholder 4">
            <a:extLst>
              <a:ext uri="{FF2B5EF4-FFF2-40B4-BE49-F238E27FC236}">
                <a16:creationId xmlns:a16="http://schemas.microsoft.com/office/drawing/2014/main" id="{EEAEF3CF-B7D1-464E-9FC7-E5016D5656A8}"/>
              </a:ext>
            </a:extLst>
          </p:cNvPr>
          <p:cNvSpPr>
            <a:spLocks noGrp="1"/>
          </p:cNvSpPr>
          <p:nvPr>
            <p:ph type="sldNum" sz="quarter" idx="14"/>
          </p:nvPr>
        </p:nvSpPr>
        <p:spPr/>
        <p:txBody>
          <a:bodyPr/>
          <a:lstStyle/>
          <a:p>
            <a:fld id="{99A20822-4A49-4D36-86E3-300BA48D3F00}" type="slidenum">
              <a:rPr lang="en-US" smtClean="0"/>
              <a:t>13</a:t>
            </a:fld>
            <a:endParaRPr lang="en-US"/>
          </a:p>
        </p:txBody>
      </p:sp>
    </p:spTree>
    <p:extLst>
      <p:ext uri="{BB962C8B-B14F-4D97-AF65-F5344CB8AC3E}">
        <p14:creationId xmlns:p14="http://schemas.microsoft.com/office/powerpoint/2010/main" val="378522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34F584F-E308-4C6D-98C8-0DE32C5D911F}"/>
              </a:ext>
            </a:extLst>
          </p:cNvPr>
          <p:cNvSpPr>
            <a:spLocks noGrp="1"/>
          </p:cNvSpPr>
          <p:nvPr>
            <p:ph type="title"/>
          </p:nvPr>
        </p:nvSpPr>
        <p:spPr>
          <a:xfrm>
            <a:off x="457200" y="0"/>
            <a:ext cx="11276076" cy="1280160"/>
          </a:xfrm>
          <a:ln>
            <a:miter lim="800000"/>
            <a:headEnd/>
            <a:tailEnd/>
          </a:ln>
        </p:spPr>
        <p:txBody>
          <a:bodyPr/>
          <a:lstStyle/>
          <a:p>
            <a:r>
              <a:rPr lang="en-US" altLang="en-US"/>
              <a:t>Innovation Configuration Process</a:t>
            </a:r>
            <a:endParaRPr lang="en-US" altLang="en-US" dirty="0"/>
          </a:p>
        </p:txBody>
      </p:sp>
      <p:sp>
        <p:nvSpPr>
          <p:cNvPr id="4" name="Content Placeholder 3">
            <a:extLst>
              <a:ext uri="{FF2B5EF4-FFF2-40B4-BE49-F238E27FC236}">
                <a16:creationId xmlns:a16="http://schemas.microsoft.com/office/drawing/2014/main" id="{DEE2C7D5-0233-47FC-9702-D08EC0C657D3}"/>
              </a:ext>
            </a:extLst>
          </p:cNvPr>
          <p:cNvSpPr>
            <a:spLocks noGrp="1"/>
          </p:cNvSpPr>
          <p:nvPr>
            <p:ph idx="1"/>
          </p:nvPr>
        </p:nvSpPr>
        <p:spPr>
          <a:xfrm>
            <a:off x="837406" y="1473085"/>
            <a:ext cx="10515600" cy="4233863"/>
          </a:xfrm>
          <a:extLst>
            <a:ext uri="{909E8E84-426E-40dd-AFC4-6F175D3DCCD1}"/>
            <a:ext uri="{91240B29-F687-4f45-9708-019B960494DF}"/>
            <a:ext uri="{AF507438-7753-43e0-B8FC-AC1667EBCBE1}"/>
          </a:extLst>
        </p:spPr>
        <p:txBody>
          <a:bodyPr/>
          <a:lstStyle/>
          <a:p>
            <a:pPr>
              <a:buFont typeface="Wingdings" panose="05000000000000000000" pitchFamily="2" charset="2"/>
              <a:buChar char="ü"/>
            </a:pPr>
            <a:r>
              <a:rPr lang="en-US" altLang="en-US" dirty="0"/>
              <a:t>Consider a </a:t>
            </a:r>
            <a:r>
              <a:rPr lang="en-US" altLang="en-US" b="1" dirty="0"/>
              <a:t>program</a:t>
            </a:r>
            <a:r>
              <a:rPr lang="en-US" altLang="en-US" dirty="0"/>
              <a:t> or set of courses.</a:t>
            </a:r>
          </a:p>
          <a:p>
            <a:pPr>
              <a:buFont typeface="Wingdings" panose="05000000000000000000" pitchFamily="2" charset="2"/>
              <a:buChar char="ü"/>
            </a:pPr>
            <a:r>
              <a:rPr lang="en-US" altLang="en-US" dirty="0"/>
              <a:t>Identify </a:t>
            </a:r>
            <a:r>
              <a:rPr lang="en-US" altLang="en-US" b="1" dirty="0"/>
              <a:t>strengths, gaps, and redundancies </a:t>
            </a:r>
            <a:r>
              <a:rPr lang="en-US" altLang="en-US" dirty="0"/>
              <a:t>in programs.</a:t>
            </a:r>
          </a:p>
          <a:p>
            <a:pPr>
              <a:buFont typeface="Wingdings" panose="05000000000000000000" pitchFamily="2" charset="2"/>
              <a:buChar char="ü"/>
            </a:pPr>
            <a:r>
              <a:rPr lang="en-US" altLang="en-US" b="1" dirty="0"/>
              <a:t>One tool </a:t>
            </a:r>
            <a:r>
              <a:rPr lang="en-US" altLang="en-US" dirty="0"/>
              <a:t>to examine and align programs.</a:t>
            </a:r>
          </a:p>
          <a:p>
            <a:pPr>
              <a:buFont typeface="Wingdings" panose="05000000000000000000" pitchFamily="2" charset="2"/>
              <a:buChar char="ü"/>
            </a:pPr>
            <a:r>
              <a:rPr lang="en-US" altLang="en-US" dirty="0"/>
              <a:t>Focus on the essential components of </a:t>
            </a:r>
            <a:r>
              <a:rPr lang="en-US" altLang="en-US" b="1" dirty="0"/>
              <a:t>evidence-based practices.</a:t>
            </a:r>
          </a:p>
          <a:p>
            <a:pPr>
              <a:buFont typeface="Wingdings" panose="05000000000000000000" pitchFamily="2" charset="2"/>
              <a:buChar char="ü"/>
            </a:pPr>
            <a:r>
              <a:rPr lang="en-US" altLang="en-US" dirty="0"/>
              <a:t>Target opportunities for candidates to deliberately </a:t>
            </a:r>
            <a:r>
              <a:rPr lang="en-US" altLang="en-US" b="1" dirty="0"/>
              <a:t>apply these practices.</a:t>
            </a:r>
          </a:p>
          <a:p>
            <a:endParaRPr lang="en-US" altLang="en-US" dirty="0"/>
          </a:p>
          <a:p>
            <a:endParaRPr lang="en-US" altLang="en-US" dirty="0"/>
          </a:p>
          <a:p>
            <a:pPr lvl="1"/>
            <a:endParaRPr lang="en-US" altLang="en-US" dirty="0"/>
          </a:p>
          <a:p>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4">
            <a:extLst>
              <a:ext uri="{FF2B5EF4-FFF2-40B4-BE49-F238E27FC236}">
                <a16:creationId xmlns:a16="http://schemas.microsoft.com/office/drawing/2014/main" id="{C615C157-8938-4347-8737-8349F8F2A73E}"/>
              </a:ext>
            </a:extLst>
          </p:cNvPr>
          <p:cNvSpPr>
            <a:spLocks noGrp="1"/>
          </p:cNvSpPr>
          <p:nvPr>
            <p:ph type="sldNum" sz="quarter" idx="14"/>
          </p:nvPr>
        </p:nvSpPr>
        <p:spPr>
          <a:xfrm>
            <a:off x="11734800" y="6704112"/>
            <a:ext cx="157094" cy="153888"/>
          </a:xfrm>
        </p:spPr>
        <p:txBody>
          <a:bodyPr/>
          <a:lstStyle/>
          <a:p>
            <a:pPr>
              <a:spcAft>
                <a:spcPts val="600"/>
              </a:spcAft>
            </a:pPr>
            <a:fld id="{99A20822-4A49-4D36-86E3-300BA48D3F00}" type="slidenum">
              <a:rPr lang="en-US" smtClean="0"/>
              <a:pPr>
                <a:spcAft>
                  <a:spcPts val="600"/>
                </a:spcAft>
              </a:pPr>
              <a:t>15</a:t>
            </a:fld>
            <a:endParaRPr lang="en-US"/>
          </a:p>
        </p:txBody>
      </p:sp>
      <p:graphicFrame>
        <p:nvGraphicFramePr>
          <p:cNvPr id="57349" name="Content Placeholder 2" descr="Innovation Configurations contain two dimensions: essential components (including descriptors and examples based on evidence standards) and degree of implementation (e.g., defined implementation variations or levels).">
            <a:extLst>
              <a:ext uri="{FF2B5EF4-FFF2-40B4-BE49-F238E27FC236}">
                <a16:creationId xmlns:a16="http://schemas.microsoft.com/office/drawing/2014/main" id="{8D81AFD5-1654-4289-84C4-519A553C3830}"/>
              </a:ext>
            </a:extLst>
          </p:cNvPr>
          <p:cNvGraphicFramePr>
            <a:graphicFrameLocks noGrp="1"/>
          </p:cNvGraphicFramePr>
          <p:nvPr>
            <p:ph sz="quarter" idx="15"/>
            <p:extLst>
              <p:ext uri="{D42A27DB-BD31-4B8C-83A1-F6EECF244321}">
                <p14:modId xmlns:p14="http://schemas.microsoft.com/office/powerpoint/2010/main" val="3358074592"/>
              </p:ext>
            </p:extLst>
          </p:nvPr>
        </p:nvGraphicFramePr>
        <p:xfrm>
          <a:off x="457200" y="943475"/>
          <a:ext cx="11274552" cy="4972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6" name="Title 1">
            <a:extLst>
              <a:ext uri="{FF2B5EF4-FFF2-40B4-BE49-F238E27FC236}">
                <a16:creationId xmlns:a16="http://schemas.microsoft.com/office/drawing/2014/main" id="{3B1BE77D-A28B-43D8-99C8-EE534D5D41F7}"/>
              </a:ext>
            </a:extLst>
          </p:cNvPr>
          <p:cNvSpPr>
            <a:spLocks noGrp="1"/>
          </p:cNvSpPr>
          <p:nvPr>
            <p:ph type="title"/>
          </p:nvPr>
        </p:nvSpPr>
        <p:spPr>
          <a:xfrm>
            <a:off x="457200" y="0"/>
            <a:ext cx="11276076" cy="1280160"/>
          </a:xfrm>
        </p:spPr>
        <p:txBody>
          <a:bodyPr anchor="ctr">
            <a:normAutofit/>
          </a:bodyPr>
          <a:lstStyle/>
          <a:p>
            <a:r>
              <a:rPr lang="en-US" altLang="en-US" dirty="0"/>
              <a:t>Innovation Configuration Dimensions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6A6D-FC58-4C18-BE09-DE8FFCBA989D}"/>
              </a:ext>
            </a:extLst>
          </p:cNvPr>
          <p:cNvSpPr>
            <a:spLocks noGrp="1"/>
          </p:cNvSpPr>
          <p:nvPr>
            <p:ph type="title"/>
          </p:nvPr>
        </p:nvSpPr>
        <p:spPr/>
        <p:txBody>
          <a:bodyPr/>
          <a:lstStyle/>
          <a:p>
            <a:r>
              <a:rPr lang="en-US" dirty="0"/>
              <a:t>Innovation Configuration Format</a:t>
            </a:r>
          </a:p>
        </p:txBody>
      </p:sp>
      <p:sp>
        <p:nvSpPr>
          <p:cNvPr id="5" name="Slide Number Placeholder 4">
            <a:extLst>
              <a:ext uri="{FF2B5EF4-FFF2-40B4-BE49-F238E27FC236}">
                <a16:creationId xmlns:a16="http://schemas.microsoft.com/office/drawing/2014/main" id="{B4DCF1A0-129E-433D-8EF3-F4D1EF53BC42}"/>
              </a:ext>
            </a:extLst>
          </p:cNvPr>
          <p:cNvSpPr>
            <a:spLocks noGrp="1"/>
          </p:cNvSpPr>
          <p:nvPr>
            <p:ph type="sldNum" sz="quarter" idx="14"/>
          </p:nvPr>
        </p:nvSpPr>
        <p:spPr/>
        <p:txBody>
          <a:bodyPr/>
          <a:lstStyle/>
          <a:p>
            <a:fld id="{99A20822-4A49-4D36-86E3-300BA48D3F00}" type="slidenum">
              <a:rPr lang="en-US" smtClean="0"/>
              <a:pPr/>
              <a:t>16</a:t>
            </a:fld>
            <a:endParaRPr lang="en-US"/>
          </a:p>
        </p:txBody>
      </p:sp>
      <p:pic>
        <p:nvPicPr>
          <p:cNvPr id="10" name="Content Placeholder 9" descr="Image of an Innovation Configuration">
            <a:extLst>
              <a:ext uri="{FF2B5EF4-FFF2-40B4-BE49-F238E27FC236}">
                <a16:creationId xmlns:a16="http://schemas.microsoft.com/office/drawing/2014/main" id="{30B01C09-CDB5-4969-9D9B-FE85DA46BC2E}"/>
              </a:ext>
            </a:extLst>
          </p:cNvPr>
          <p:cNvPicPr>
            <a:picLocks noGrp="1" noChangeAspect="1"/>
          </p:cNvPicPr>
          <p:nvPr>
            <p:ph sz="quarter" idx="15"/>
          </p:nvPr>
        </p:nvPicPr>
        <p:blipFill rotWithShape="1">
          <a:blip r:embed="rId2"/>
          <a:srcRect l="28022" t="36547" r="27536" b="8101"/>
          <a:stretch/>
        </p:blipFill>
        <p:spPr>
          <a:xfrm>
            <a:off x="2568348" y="1057217"/>
            <a:ext cx="7053780" cy="4941870"/>
          </a:xfrm>
        </p:spPr>
      </p:pic>
      <p:sp>
        <p:nvSpPr>
          <p:cNvPr id="11" name="TextBox 10">
            <a:extLst>
              <a:ext uri="{FF2B5EF4-FFF2-40B4-BE49-F238E27FC236}">
                <a16:creationId xmlns:a16="http://schemas.microsoft.com/office/drawing/2014/main" id="{B6BF4FA3-226D-451A-81DD-66F80E12061E}"/>
              </a:ext>
            </a:extLst>
          </p:cNvPr>
          <p:cNvSpPr txBox="1"/>
          <p:nvPr/>
        </p:nvSpPr>
        <p:spPr>
          <a:xfrm>
            <a:off x="801211" y="3351882"/>
            <a:ext cx="1927162" cy="830997"/>
          </a:xfrm>
          <a:prstGeom prst="rect">
            <a:avLst/>
          </a:prstGeom>
          <a:noFill/>
        </p:spPr>
        <p:txBody>
          <a:bodyPr wrap="square" rtlCol="0">
            <a:spAutoFit/>
          </a:bodyPr>
          <a:lstStyle/>
          <a:p>
            <a:pPr algn="r"/>
            <a:r>
              <a:rPr lang="en-US" dirty="0"/>
              <a:t>Essential Components</a:t>
            </a:r>
          </a:p>
        </p:txBody>
      </p:sp>
      <p:sp>
        <p:nvSpPr>
          <p:cNvPr id="12" name="TextBox 11">
            <a:extLst>
              <a:ext uri="{FF2B5EF4-FFF2-40B4-BE49-F238E27FC236}">
                <a16:creationId xmlns:a16="http://schemas.microsoft.com/office/drawing/2014/main" id="{0DC87F7E-DFF6-466B-BCD7-430E24554749}"/>
              </a:ext>
            </a:extLst>
          </p:cNvPr>
          <p:cNvSpPr txBox="1"/>
          <p:nvPr/>
        </p:nvSpPr>
        <p:spPr>
          <a:xfrm>
            <a:off x="9530241" y="1499573"/>
            <a:ext cx="2283106" cy="830997"/>
          </a:xfrm>
          <a:prstGeom prst="rect">
            <a:avLst/>
          </a:prstGeom>
          <a:noFill/>
        </p:spPr>
        <p:txBody>
          <a:bodyPr wrap="square" rtlCol="0">
            <a:spAutoFit/>
          </a:bodyPr>
          <a:lstStyle/>
          <a:p>
            <a:r>
              <a:rPr lang="en-US" dirty="0"/>
              <a:t>Implementation Levels</a:t>
            </a:r>
          </a:p>
        </p:txBody>
      </p:sp>
      <p:sp>
        <p:nvSpPr>
          <p:cNvPr id="13" name="Arrow: Right 12">
            <a:extLst>
              <a:ext uri="{FF2B5EF4-FFF2-40B4-BE49-F238E27FC236}">
                <a16:creationId xmlns:a16="http://schemas.microsoft.com/office/drawing/2014/main" id="{99F4D934-2ECA-4862-802C-0ACF13D9FD5D}"/>
              </a:ext>
              <a:ext uri="{C183D7F6-B498-43B3-948B-1728B52AA6E4}">
                <adec:decorative xmlns:adec="http://schemas.microsoft.com/office/drawing/2017/decorative" val="1"/>
              </a:ext>
            </a:extLst>
          </p:cNvPr>
          <p:cNvSpPr/>
          <p:nvPr/>
        </p:nvSpPr>
        <p:spPr>
          <a:xfrm>
            <a:off x="1764792" y="4270061"/>
            <a:ext cx="786809" cy="393404"/>
          </a:xfrm>
          <a:prstGeom prst="rightArrow">
            <a:avLst/>
          </a:prstGeom>
          <a:solidFill>
            <a:srgbClr val="FF0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Arrow: Left 13">
            <a:extLst>
              <a:ext uri="{FF2B5EF4-FFF2-40B4-BE49-F238E27FC236}">
                <a16:creationId xmlns:a16="http://schemas.microsoft.com/office/drawing/2014/main" id="{160DF7C4-D751-4FB0-9BE8-4FE50917C2A9}"/>
              </a:ext>
              <a:ext uri="{C183D7F6-B498-43B3-948B-1728B52AA6E4}">
                <adec:decorative xmlns:adec="http://schemas.microsoft.com/office/drawing/2017/decorative" val="1"/>
              </a:ext>
            </a:extLst>
          </p:cNvPr>
          <p:cNvSpPr/>
          <p:nvPr/>
        </p:nvSpPr>
        <p:spPr>
          <a:xfrm>
            <a:off x="9642018" y="2351118"/>
            <a:ext cx="776268" cy="369870"/>
          </a:xfrm>
          <a:prstGeom prst="leftArrow">
            <a:avLst/>
          </a:prstGeom>
          <a:solidFill>
            <a:srgbClr val="FF0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753101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BE52D57D-AE6B-4BEC-BE91-F47C1AC8D551}"/>
              </a:ext>
            </a:extLst>
          </p:cNvPr>
          <p:cNvSpPr>
            <a:spLocks noGrp="1"/>
          </p:cNvSpPr>
          <p:nvPr>
            <p:ph type="title"/>
          </p:nvPr>
        </p:nvSpPr>
        <p:spPr>
          <a:xfrm>
            <a:off x="457200" y="0"/>
            <a:ext cx="11274552" cy="1280160"/>
          </a:xfrm>
        </p:spPr>
        <p:txBody>
          <a:bodyPr anchor="ctr">
            <a:normAutofit/>
          </a:bodyPr>
          <a:lstStyle/>
          <a:p>
            <a:r>
              <a:rPr lang="en-US" altLang="en-US" dirty="0"/>
              <a:t>Essential Components</a:t>
            </a:r>
          </a:p>
        </p:txBody>
      </p:sp>
      <p:sp>
        <p:nvSpPr>
          <p:cNvPr id="75" name="Slide Number Placeholder 5">
            <a:extLst>
              <a:ext uri="{FF2B5EF4-FFF2-40B4-BE49-F238E27FC236}">
                <a16:creationId xmlns:a16="http://schemas.microsoft.com/office/drawing/2014/main" id="{2F26FA14-6012-40D6-969B-6F4FB776B13B}"/>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BABF4E83-61DB-418F-A99F-17BC9BB58EF6}" type="slidenum">
              <a:rPr lang="en-US" smtClean="0"/>
              <a:pPr>
                <a:spcAft>
                  <a:spcPts val="600"/>
                </a:spcAft>
              </a:pPr>
              <a:t>17</a:t>
            </a:fld>
            <a:endParaRPr lang="en-US"/>
          </a:p>
        </p:txBody>
      </p:sp>
      <p:graphicFrame>
        <p:nvGraphicFramePr>
          <p:cNvPr id="24579" name="Content Placeholder 2" descr="There are 5 essential components of MTSS: 1.) Foundations of MTSS Assessment; 2.) Universal Screening; 3.) Progress Monitoring; 4.) Intensifying Instruction Using Data-Based Individualization; and 5.) Using MTSS Data.">
            <a:extLst>
              <a:ext uri="{FF2B5EF4-FFF2-40B4-BE49-F238E27FC236}">
                <a16:creationId xmlns:a16="http://schemas.microsoft.com/office/drawing/2014/main" id="{6E01372D-732E-4ABE-B28F-18F67D87C4BD}"/>
              </a:ext>
            </a:extLst>
          </p:cNvPr>
          <p:cNvGraphicFramePr>
            <a:graphicFrameLocks noGrp="1"/>
          </p:cNvGraphicFramePr>
          <p:nvPr>
            <p:ph sz="quarter" idx="14"/>
            <p:extLst>
              <p:ext uri="{D42A27DB-BD31-4B8C-83A1-F6EECF244321}">
                <p14:modId xmlns:p14="http://schemas.microsoft.com/office/powerpoint/2010/main" val="704891504"/>
              </p:ext>
            </p:extLst>
          </p:nvPr>
        </p:nvGraphicFramePr>
        <p:xfrm>
          <a:off x="575757" y="1299293"/>
          <a:ext cx="6790325" cy="3953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here are four essential components of MTSS: screening, progress monitoring, a multi-level prevention system, and progress monitoring.">
            <a:extLst>
              <a:ext uri="{FF2B5EF4-FFF2-40B4-BE49-F238E27FC236}">
                <a16:creationId xmlns:a16="http://schemas.microsoft.com/office/drawing/2014/main" id="{36BD4627-848F-4B93-9CA3-BCE39EA030AF}"/>
              </a:ext>
            </a:extLst>
          </p:cNvPr>
          <p:cNvPicPr>
            <a:picLocks noChangeAspect="1"/>
          </p:cNvPicPr>
          <p:nvPr/>
        </p:nvPicPr>
        <p:blipFill>
          <a:blip r:embed="rId8"/>
          <a:stretch>
            <a:fillRect/>
          </a:stretch>
        </p:blipFill>
        <p:spPr>
          <a:xfrm>
            <a:off x="7764328" y="1489753"/>
            <a:ext cx="3810330" cy="35725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F233-ACA8-4FC3-8D5C-F4638312CCD1}"/>
              </a:ext>
            </a:extLst>
          </p:cNvPr>
          <p:cNvSpPr>
            <a:spLocks noGrp="1"/>
          </p:cNvSpPr>
          <p:nvPr>
            <p:ph type="title"/>
          </p:nvPr>
        </p:nvSpPr>
        <p:spPr/>
        <p:txBody>
          <a:bodyPr>
            <a:normAutofit/>
          </a:bodyPr>
          <a:lstStyle/>
          <a:p>
            <a:r>
              <a:rPr lang="en-US" sz="4200" dirty="0"/>
              <a:t>1.0—Foundation of MTSS Assessment </a:t>
            </a:r>
          </a:p>
        </p:txBody>
      </p:sp>
      <p:sp>
        <p:nvSpPr>
          <p:cNvPr id="9" name="Content Placeholder 8">
            <a:extLst>
              <a:ext uri="{FF2B5EF4-FFF2-40B4-BE49-F238E27FC236}">
                <a16:creationId xmlns:a16="http://schemas.microsoft.com/office/drawing/2014/main" id="{3BF1B616-0333-4AB9-A728-4AD25E0E8409}"/>
              </a:ext>
            </a:extLst>
          </p:cNvPr>
          <p:cNvSpPr>
            <a:spLocks noGrp="1"/>
          </p:cNvSpPr>
          <p:nvPr>
            <p:ph sz="quarter" idx="17"/>
          </p:nvPr>
        </p:nvSpPr>
        <p:spPr>
          <a:xfrm>
            <a:off x="367010" y="1280160"/>
            <a:ext cx="6496127" cy="4741524"/>
          </a:xfrm>
        </p:spPr>
        <p:txBody>
          <a:bodyPr>
            <a:normAutofit fontScale="92500" lnSpcReduction="10000"/>
          </a:bodyPr>
          <a:lstStyle/>
          <a:p>
            <a:pPr lvl="1"/>
            <a:r>
              <a:rPr lang="en-US" dirty="0"/>
              <a:t>Prevention framework designed to integrate assessment data and intervention within a multi-level prevention system</a:t>
            </a:r>
          </a:p>
          <a:p>
            <a:pPr lvl="1"/>
            <a:r>
              <a:rPr lang="en-US" dirty="0"/>
              <a:t>Three tiers of intensity</a:t>
            </a:r>
          </a:p>
          <a:p>
            <a:pPr lvl="2"/>
            <a:r>
              <a:rPr lang="en-US" dirty="0"/>
              <a:t>Tier 1: Core programming</a:t>
            </a:r>
          </a:p>
          <a:p>
            <a:pPr lvl="2"/>
            <a:r>
              <a:rPr lang="en-US" dirty="0"/>
              <a:t>Tier 2: Small-group, standardized academic and behavioral interventions </a:t>
            </a:r>
          </a:p>
          <a:p>
            <a:pPr lvl="2"/>
            <a:r>
              <a:rPr lang="en-US" dirty="0"/>
              <a:t>Tier 3: Intensive supports for students with severe and persistent learning and/or behavioral needs</a:t>
            </a:r>
          </a:p>
          <a:p>
            <a:pPr lvl="1"/>
            <a:r>
              <a:rPr lang="en-US" dirty="0"/>
              <a:t>Assessment within the tiers</a:t>
            </a:r>
          </a:p>
          <a:p>
            <a:pPr lvl="2"/>
            <a:r>
              <a:rPr lang="en-US" dirty="0"/>
              <a:t>Formative</a:t>
            </a:r>
          </a:p>
          <a:p>
            <a:pPr lvl="2"/>
            <a:r>
              <a:rPr lang="en-US" dirty="0"/>
              <a:t>Summative</a:t>
            </a:r>
          </a:p>
          <a:p>
            <a:pPr lvl="2"/>
            <a:r>
              <a:rPr lang="en-US" dirty="0"/>
              <a:t>Diagnostic</a:t>
            </a:r>
          </a:p>
        </p:txBody>
      </p:sp>
      <p:sp>
        <p:nvSpPr>
          <p:cNvPr id="5" name="Slide Number Placeholder 4">
            <a:extLst>
              <a:ext uri="{FF2B5EF4-FFF2-40B4-BE49-F238E27FC236}">
                <a16:creationId xmlns:a16="http://schemas.microsoft.com/office/drawing/2014/main" id="{2546FC3C-75D6-4242-9165-454CE5D3CA6E}"/>
              </a:ext>
            </a:extLst>
          </p:cNvPr>
          <p:cNvSpPr>
            <a:spLocks noGrp="1"/>
          </p:cNvSpPr>
          <p:nvPr>
            <p:ph type="sldNum" sz="quarter" idx="18"/>
          </p:nvPr>
        </p:nvSpPr>
        <p:spPr/>
        <p:txBody>
          <a:bodyPr/>
          <a:lstStyle/>
          <a:p>
            <a:fld id="{99A20822-4A49-4D36-86E3-300BA48D3F00}" type="slidenum">
              <a:rPr lang="en-US" smtClean="0"/>
              <a:t>18</a:t>
            </a:fld>
            <a:endParaRPr lang="en-US"/>
          </a:p>
        </p:txBody>
      </p:sp>
      <p:pic>
        <p:nvPicPr>
          <p:cNvPr id="11" name="Picture 10" descr="Multi-tiered system of support (MTSS) graphic">
            <a:extLst>
              <a:ext uri="{FF2B5EF4-FFF2-40B4-BE49-F238E27FC236}">
                <a16:creationId xmlns:a16="http://schemas.microsoft.com/office/drawing/2014/main" id="{DAE28DA9-4C82-499E-91BC-0DA52765A6A3}"/>
              </a:ext>
            </a:extLst>
          </p:cNvPr>
          <p:cNvPicPr>
            <a:picLocks noChangeAspect="1"/>
          </p:cNvPicPr>
          <p:nvPr/>
        </p:nvPicPr>
        <p:blipFill>
          <a:blip r:embed="rId3"/>
          <a:stretch>
            <a:fillRect/>
          </a:stretch>
        </p:blipFill>
        <p:spPr>
          <a:xfrm>
            <a:off x="6863137" y="1945624"/>
            <a:ext cx="4730546" cy="2749665"/>
          </a:xfrm>
          <a:prstGeom prst="rect">
            <a:avLst/>
          </a:prstGeom>
        </p:spPr>
      </p:pic>
    </p:spTree>
    <p:extLst>
      <p:ext uri="{BB962C8B-B14F-4D97-AF65-F5344CB8AC3E}">
        <p14:creationId xmlns:p14="http://schemas.microsoft.com/office/powerpoint/2010/main" val="1713184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F479-7881-45AE-BF80-0009F23F9516}"/>
              </a:ext>
            </a:extLst>
          </p:cNvPr>
          <p:cNvSpPr>
            <a:spLocks noGrp="1"/>
          </p:cNvSpPr>
          <p:nvPr>
            <p:ph type="title"/>
          </p:nvPr>
        </p:nvSpPr>
        <p:spPr/>
        <p:txBody>
          <a:bodyPr>
            <a:normAutofit/>
          </a:bodyPr>
          <a:lstStyle/>
          <a:p>
            <a:r>
              <a:rPr lang="en-US" sz="4200" dirty="0"/>
              <a:t>2.0—Universal Screening</a:t>
            </a:r>
          </a:p>
        </p:txBody>
      </p:sp>
      <p:sp>
        <p:nvSpPr>
          <p:cNvPr id="3" name="Content Placeholder 2">
            <a:extLst>
              <a:ext uri="{FF2B5EF4-FFF2-40B4-BE49-F238E27FC236}">
                <a16:creationId xmlns:a16="http://schemas.microsoft.com/office/drawing/2014/main" id="{4E8205D2-6B9F-4023-A13F-19FC030A6EF3}"/>
              </a:ext>
            </a:extLst>
          </p:cNvPr>
          <p:cNvSpPr>
            <a:spLocks noGrp="1"/>
          </p:cNvSpPr>
          <p:nvPr>
            <p:ph sz="quarter" idx="17"/>
          </p:nvPr>
        </p:nvSpPr>
        <p:spPr>
          <a:xfrm>
            <a:off x="313982" y="1257300"/>
            <a:ext cx="5203860" cy="4343400"/>
          </a:xfrm>
        </p:spPr>
        <p:txBody>
          <a:bodyPr>
            <a:normAutofit/>
          </a:bodyPr>
          <a:lstStyle/>
          <a:p>
            <a:pPr lvl="1"/>
            <a:r>
              <a:rPr lang="en-US" sz="1800" dirty="0"/>
              <a:t>Purpose: To evaluate the efficacy of core programming to identify students who may be at risk for poor learning or social, emotional, and behavioral outcomes (i.e., not meeting end-of-year benchmarks or schoolwide expectations) and who need more intensive services</a:t>
            </a:r>
          </a:p>
          <a:p>
            <a:pPr lvl="1"/>
            <a:r>
              <a:rPr lang="en-US" sz="1800" dirty="0"/>
              <a:t>Selecting a Screening Tool	</a:t>
            </a:r>
          </a:p>
          <a:p>
            <a:pPr lvl="1"/>
            <a:r>
              <a:rPr lang="en-US" sz="1800" dirty="0"/>
              <a:t>Administering and Scoring Screening Assessments</a:t>
            </a:r>
          </a:p>
          <a:p>
            <a:pPr lvl="1"/>
            <a:r>
              <a:rPr lang="en-US" sz="1800" dirty="0"/>
              <a:t>Analyzing and Using Screening Data	</a:t>
            </a:r>
          </a:p>
          <a:p>
            <a:pPr lvl="1"/>
            <a:endParaRPr lang="en-US" dirty="0"/>
          </a:p>
        </p:txBody>
      </p:sp>
      <p:sp>
        <p:nvSpPr>
          <p:cNvPr id="5" name="Slide Number Placeholder 4">
            <a:extLst>
              <a:ext uri="{FF2B5EF4-FFF2-40B4-BE49-F238E27FC236}">
                <a16:creationId xmlns:a16="http://schemas.microsoft.com/office/drawing/2014/main" id="{71664A91-0A85-4035-AFDC-B3870B6DEFBE}"/>
              </a:ext>
            </a:extLst>
          </p:cNvPr>
          <p:cNvSpPr>
            <a:spLocks noGrp="1"/>
          </p:cNvSpPr>
          <p:nvPr>
            <p:ph type="sldNum" sz="quarter" idx="18"/>
          </p:nvPr>
        </p:nvSpPr>
        <p:spPr/>
        <p:txBody>
          <a:bodyPr/>
          <a:lstStyle/>
          <a:p>
            <a:fld id="{99A20822-4A49-4D36-86E3-300BA48D3F00}" type="slidenum">
              <a:rPr lang="en-US" smtClean="0"/>
              <a:pPr/>
              <a:t>19</a:t>
            </a:fld>
            <a:endParaRPr lang="en-US"/>
          </a:p>
        </p:txBody>
      </p:sp>
      <p:sp>
        <p:nvSpPr>
          <p:cNvPr id="4" name="TextBox 3">
            <a:extLst>
              <a:ext uri="{FF2B5EF4-FFF2-40B4-BE49-F238E27FC236}">
                <a16:creationId xmlns:a16="http://schemas.microsoft.com/office/drawing/2014/main" id="{ED6056B0-9359-4B30-A0F8-B78A492F146E}"/>
              </a:ext>
            </a:extLst>
          </p:cNvPr>
          <p:cNvSpPr txBox="1"/>
          <p:nvPr/>
        </p:nvSpPr>
        <p:spPr>
          <a:xfrm>
            <a:off x="5517842" y="1893853"/>
            <a:ext cx="6257034" cy="2893100"/>
          </a:xfrm>
          <a:prstGeom prst="rect">
            <a:avLst/>
          </a:prstGeom>
          <a:solidFill>
            <a:schemeClr val="bg1"/>
          </a:solidFill>
          <a:ln>
            <a:solidFill>
              <a:schemeClr val="tx1"/>
            </a:solidFill>
          </a:ln>
        </p:spPr>
        <p:txBody>
          <a:bodyPr wrap="square" rtlCol="0">
            <a:spAutoFit/>
          </a:bodyPr>
          <a:lstStyle/>
          <a:p>
            <a:r>
              <a:rPr lang="en-US" sz="1300" b="1" dirty="0">
                <a:latin typeface="Times New Roman" panose="02020603050405020304" pitchFamily="18" charset="0"/>
                <a:cs typeface="Times New Roman" panose="02020603050405020304" pitchFamily="18" charset="0"/>
              </a:rPr>
              <a:t>Box 1. Educator Tools for Understanding and Evaluating the Technical Adequacy of Screening Tools</a:t>
            </a:r>
          </a:p>
          <a:p>
            <a:r>
              <a:rPr lang="en-US" sz="1300" dirty="0">
                <a:latin typeface="Times New Roman" panose="02020603050405020304" pitchFamily="18" charset="0"/>
                <a:cs typeface="Times New Roman" panose="02020603050405020304" pitchFamily="18" charset="0"/>
              </a:rPr>
              <a:t>NCII’s Series: </a:t>
            </a:r>
            <a:r>
              <a:rPr lang="en-US" sz="1300" i="1" dirty="0">
                <a:latin typeface="Times New Roman" panose="02020603050405020304" pitchFamily="18" charset="0"/>
                <a:cs typeface="Times New Roman" panose="02020603050405020304" pitchFamily="18" charset="0"/>
              </a:rPr>
              <a:t>Understanding Screening: What Do the Technical Standards Mean?</a:t>
            </a:r>
          </a:p>
          <a:p>
            <a:pPr marL="342900" indent="-342900">
              <a:buAutoNum type="arabicPeriod"/>
            </a:pPr>
            <a:r>
              <a:rPr lang="en-US" sz="1300" b="1" dirty="0">
                <a:solidFill>
                  <a:srgbClr val="0070C0"/>
                </a:solidFill>
                <a:latin typeface="Times New Roman" panose="02020603050405020304" pitchFamily="18" charset="0"/>
                <a:cs typeface="Times New Roman" panose="02020603050405020304" pitchFamily="18" charset="0"/>
              </a:rPr>
              <a:t>Classification Accuracy</a:t>
            </a:r>
            <a:r>
              <a:rPr lang="en-US" sz="1300" b="1" dirty="0">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Extent to which the tool accurately groups students into at risk and not at risk</a:t>
            </a:r>
          </a:p>
          <a:p>
            <a:pPr marL="342900" indent="-342900">
              <a:buAutoNum type="arabicPeriod"/>
            </a:pPr>
            <a:r>
              <a:rPr lang="en-US" sz="1300" b="1" dirty="0">
                <a:solidFill>
                  <a:srgbClr val="0070C0"/>
                </a:solidFill>
                <a:latin typeface="Times New Roman" panose="02020603050405020304" pitchFamily="18" charset="0"/>
                <a:cs typeface="Times New Roman" panose="02020603050405020304" pitchFamily="18" charset="0"/>
              </a:rPr>
              <a:t>Validity—</a:t>
            </a:r>
            <a:r>
              <a:rPr lang="en-US" sz="1300" dirty="0">
                <a:latin typeface="Times New Roman" panose="02020603050405020304" pitchFamily="18" charset="0"/>
                <a:cs typeface="Times New Roman" panose="02020603050405020304" pitchFamily="18" charset="0"/>
              </a:rPr>
              <a:t>Extent to which the tool measures what it is supposed to measure</a:t>
            </a:r>
          </a:p>
          <a:p>
            <a:pPr marL="342900" indent="-342900">
              <a:buAutoNum type="arabicPeriod"/>
            </a:pPr>
            <a:r>
              <a:rPr lang="en-US" sz="1300" b="1" dirty="0">
                <a:solidFill>
                  <a:srgbClr val="0070C0"/>
                </a:solidFill>
                <a:latin typeface="Times New Roman" panose="02020603050405020304" pitchFamily="18" charset="0"/>
                <a:cs typeface="Times New Roman" panose="02020603050405020304" pitchFamily="18" charset="0"/>
              </a:rPr>
              <a:t>Reliability—</a:t>
            </a:r>
            <a:r>
              <a:rPr lang="en-US" sz="1300" dirty="0">
                <a:latin typeface="Times New Roman" panose="02020603050405020304" pitchFamily="18" charset="0"/>
                <a:cs typeface="Times New Roman" panose="02020603050405020304" pitchFamily="18" charset="0"/>
              </a:rPr>
              <a:t>Extent to which the tool results in consistent information</a:t>
            </a:r>
          </a:p>
          <a:p>
            <a:pPr marL="342900" indent="-342900">
              <a:buAutoNum type="arabicPeriod"/>
            </a:pPr>
            <a:r>
              <a:rPr lang="en-US" sz="1300" b="1" dirty="0">
                <a:solidFill>
                  <a:srgbClr val="0070C0"/>
                </a:solidFill>
                <a:latin typeface="Times New Roman" panose="02020603050405020304" pitchFamily="18" charset="0"/>
                <a:cs typeface="Times New Roman" panose="02020603050405020304" pitchFamily="18" charset="0"/>
              </a:rPr>
              <a:t>Bias Analysis—</a:t>
            </a:r>
            <a:r>
              <a:rPr lang="en-US" sz="1300" dirty="0">
                <a:latin typeface="Times New Roman" panose="02020603050405020304" pitchFamily="18" charset="0"/>
                <a:cs typeface="Times New Roman" panose="02020603050405020304" pitchFamily="18" charset="0"/>
              </a:rPr>
              <a:t>Extent to which the tool is biased against different groups of students</a:t>
            </a:r>
          </a:p>
          <a:p>
            <a:pPr marL="342900" indent="-342900">
              <a:buAutoNum type="arabicPeriod"/>
            </a:pPr>
            <a:r>
              <a:rPr lang="en-US" sz="1300" b="1" dirty="0">
                <a:solidFill>
                  <a:srgbClr val="0070C0"/>
                </a:solidFill>
                <a:latin typeface="Times New Roman" panose="02020603050405020304" pitchFamily="18" charset="0"/>
                <a:cs typeface="Times New Roman" panose="02020603050405020304" pitchFamily="18" charset="0"/>
              </a:rPr>
              <a:t>Sample Representativeness—</a:t>
            </a:r>
            <a:r>
              <a:rPr lang="en-US" sz="1300" dirty="0">
                <a:latin typeface="Times New Roman" panose="02020603050405020304" pitchFamily="18" charset="0"/>
                <a:cs typeface="Times New Roman" panose="02020603050405020304" pitchFamily="18" charset="0"/>
              </a:rPr>
              <a:t>Extent to which a group closely matches the characteristics of its population as a whole</a:t>
            </a:r>
          </a:p>
          <a:p>
            <a:endParaRPr lang="en-US"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NCII’s </a:t>
            </a:r>
            <a:r>
              <a:rPr lang="en-US" sz="1300" i="1" dirty="0">
                <a:latin typeface="Times New Roman" panose="02020603050405020304" pitchFamily="18" charset="0"/>
                <a:cs typeface="Times New Roman" panose="02020603050405020304" pitchFamily="18" charset="0"/>
              </a:rPr>
              <a:t>Screening Tools Charts</a:t>
            </a:r>
          </a:p>
          <a:p>
            <a:pPr marL="342900" indent="-342900">
              <a:buAutoNum type="arabicPeriod"/>
            </a:pPr>
            <a:r>
              <a:rPr lang="en-US" sz="1300" dirty="0">
                <a:solidFill>
                  <a:srgbClr val="0070C0"/>
                </a:solidFill>
                <a:latin typeface="Times New Roman" panose="02020603050405020304" pitchFamily="18" charset="0"/>
                <a:cs typeface="Times New Roman" panose="02020603050405020304" pitchFamily="18" charset="0"/>
              </a:rPr>
              <a:t>Academic Screening Tools Chart</a:t>
            </a:r>
          </a:p>
          <a:p>
            <a:pPr marL="342900" indent="-342900">
              <a:buAutoNum type="arabicPeriod"/>
            </a:pPr>
            <a:r>
              <a:rPr lang="en-US" sz="1300" dirty="0">
                <a:solidFill>
                  <a:srgbClr val="0070C0"/>
                </a:solidFill>
                <a:latin typeface="Times New Roman" panose="02020603050405020304" pitchFamily="18" charset="0"/>
                <a:cs typeface="Times New Roman" panose="02020603050405020304" pitchFamily="18" charset="0"/>
              </a:rPr>
              <a:t>Behavior Screening Tools Chart </a:t>
            </a:r>
          </a:p>
        </p:txBody>
      </p:sp>
    </p:spTree>
    <p:extLst>
      <p:ext uri="{BB962C8B-B14F-4D97-AF65-F5344CB8AC3E}">
        <p14:creationId xmlns:p14="http://schemas.microsoft.com/office/powerpoint/2010/main" val="2847787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Webinar Format &amp; Questions </a:t>
            </a:r>
          </a:p>
        </p:txBody>
      </p:sp>
      <p:sp>
        <p:nvSpPr>
          <p:cNvPr id="5" name="Content Placeholder 4"/>
          <p:cNvSpPr>
            <a:spLocks noGrp="1"/>
          </p:cNvSpPr>
          <p:nvPr>
            <p:ph sz="quarter" idx="15"/>
          </p:nvPr>
        </p:nvSpPr>
        <p:spPr>
          <a:xfrm>
            <a:off x="457200" y="1371600"/>
            <a:ext cx="8190089" cy="4343400"/>
          </a:xfrm>
        </p:spPr>
        <p:txBody>
          <a:bodyPr>
            <a:normAutofit/>
          </a:bodyPr>
          <a:lstStyle/>
          <a:p>
            <a:r>
              <a:rPr lang="en-US"/>
              <a:t>Throughout the presentation, submit your questions into the question pod.  </a:t>
            </a:r>
          </a:p>
          <a:p>
            <a:pPr lvl="1"/>
            <a:r>
              <a:rPr lang="en-US"/>
              <a:t>For technical issues/questions, a webinar team member will try to assist you as soon as possible. </a:t>
            </a:r>
          </a:p>
          <a:p>
            <a:pPr lvl="1"/>
            <a:r>
              <a:rPr lang="en-US"/>
              <a:t>For content related questions, there will be a time for </a:t>
            </a:r>
            <a:r>
              <a:rPr lang="en-US" b="1"/>
              <a:t>Q&amp;A</a:t>
            </a:r>
            <a:r>
              <a:rPr lang="en-US"/>
              <a:t> at the end of the presentation. Submit your questions and we will share them with the presenters.  </a:t>
            </a:r>
          </a:p>
          <a:p>
            <a:endParaRPr lang="en-US"/>
          </a:p>
          <a:p>
            <a:endParaRPr lang="en-US" sz="1950"/>
          </a:p>
        </p:txBody>
      </p:sp>
      <p:pic>
        <p:nvPicPr>
          <p:cNvPr id="6" name="Picture 5" descr="Screenshot of 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8425" y="1371600"/>
            <a:ext cx="2935948" cy="3900311"/>
          </a:xfrm>
          <a:prstGeom prst="rect">
            <a:avLst/>
          </a:prstGeom>
        </p:spPr>
      </p:pic>
      <p:sp>
        <p:nvSpPr>
          <p:cNvPr id="4" name="Slide Number Placeholder 3"/>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BB3109-6B36-4C42-ABE5-993D6B0A452A}" type="slidenum">
              <a:rPr kumimoji="0" lang="en-US" sz="750" b="0" i="0" u="none" strike="noStrike" kern="1200" cap="none" spc="0" normalizeH="0" baseline="0" noProof="0">
                <a:ln>
                  <a:noFill/>
                </a:ln>
                <a:solidFill>
                  <a:srgbClr val="FFFFFF">
                    <a:lumMod val="75000"/>
                  </a:srgbClr>
                </a:solidFill>
                <a:effectLst/>
                <a:uLnTx/>
                <a:uFillTx/>
                <a:latin typeface="Arial"/>
                <a:cs typeface="Calibri"/>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750" b="0" i="0" u="none" strike="noStrike" kern="1200" cap="none" spc="0" normalizeH="0" baseline="0" noProof="0">
              <a:ln>
                <a:noFill/>
              </a:ln>
              <a:solidFill>
                <a:srgbClr val="FFFFFF">
                  <a:lumMod val="75000"/>
                </a:srgbClr>
              </a:solidFill>
              <a:effectLst/>
              <a:uLnTx/>
              <a:uFillTx/>
              <a:latin typeface="Arial"/>
              <a:cs typeface="Calibri"/>
            </a:endParaRPr>
          </a:p>
        </p:txBody>
      </p:sp>
    </p:spTree>
    <p:extLst>
      <p:ext uri="{BB962C8B-B14F-4D97-AF65-F5344CB8AC3E}">
        <p14:creationId xmlns:p14="http://schemas.microsoft.com/office/powerpoint/2010/main" val="253235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09F8-5F3C-435B-81D3-3A2B4B5C83A4}"/>
              </a:ext>
            </a:extLst>
          </p:cNvPr>
          <p:cNvSpPr>
            <a:spLocks noGrp="1"/>
          </p:cNvSpPr>
          <p:nvPr>
            <p:ph type="title"/>
          </p:nvPr>
        </p:nvSpPr>
        <p:spPr/>
        <p:txBody>
          <a:bodyPr>
            <a:normAutofit/>
          </a:bodyPr>
          <a:lstStyle/>
          <a:p>
            <a:r>
              <a:rPr lang="en-US" sz="4200" dirty="0"/>
              <a:t>3.0—Progress Monitoring</a:t>
            </a:r>
          </a:p>
        </p:txBody>
      </p:sp>
      <p:sp>
        <p:nvSpPr>
          <p:cNvPr id="3" name="Content Placeholder 2">
            <a:extLst>
              <a:ext uri="{FF2B5EF4-FFF2-40B4-BE49-F238E27FC236}">
                <a16:creationId xmlns:a16="http://schemas.microsoft.com/office/drawing/2014/main" id="{9C3846DB-71F7-4043-94BA-F866B5EAE64A}"/>
              </a:ext>
            </a:extLst>
          </p:cNvPr>
          <p:cNvSpPr>
            <a:spLocks noGrp="1"/>
          </p:cNvSpPr>
          <p:nvPr>
            <p:ph sz="quarter" idx="17"/>
          </p:nvPr>
        </p:nvSpPr>
        <p:spPr>
          <a:xfrm>
            <a:off x="327269" y="1353027"/>
            <a:ext cx="5090844" cy="4343400"/>
          </a:xfrm>
        </p:spPr>
        <p:txBody>
          <a:bodyPr>
            <a:normAutofit fontScale="70000" lnSpcReduction="20000"/>
          </a:bodyPr>
          <a:lstStyle/>
          <a:p>
            <a:pPr lvl="1"/>
            <a:r>
              <a:rPr lang="en-US" sz="2900" dirty="0"/>
              <a:t>Selecting Progress Monitoring Tools</a:t>
            </a:r>
          </a:p>
          <a:p>
            <a:pPr lvl="1"/>
            <a:r>
              <a:rPr lang="en-US" sz="2900" dirty="0"/>
              <a:t>Progress Monitoring Goal Setting	</a:t>
            </a:r>
          </a:p>
          <a:p>
            <a:pPr lvl="2"/>
            <a:r>
              <a:rPr lang="en-US" sz="2900" dirty="0"/>
              <a:t>Academic Goal-Setting Strategies</a:t>
            </a:r>
          </a:p>
          <a:p>
            <a:pPr lvl="2"/>
            <a:r>
              <a:rPr lang="en-US" sz="2900" dirty="0"/>
              <a:t>Behavior Goal-Setting Strategies</a:t>
            </a:r>
          </a:p>
          <a:p>
            <a:pPr lvl="1"/>
            <a:r>
              <a:rPr lang="en-US" sz="2900" dirty="0"/>
              <a:t>Administering and Scoring Progress Monitoring Tools	</a:t>
            </a:r>
          </a:p>
          <a:p>
            <a:pPr lvl="1"/>
            <a:r>
              <a:rPr lang="en-US" sz="2900" dirty="0"/>
              <a:t>Progress Monitoring Data Decision-Making Strategies</a:t>
            </a:r>
            <a:r>
              <a:rPr lang="en-US" dirty="0"/>
              <a:t>	</a:t>
            </a:r>
          </a:p>
        </p:txBody>
      </p:sp>
      <p:sp>
        <p:nvSpPr>
          <p:cNvPr id="5" name="Slide Number Placeholder 4">
            <a:extLst>
              <a:ext uri="{FF2B5EF4-FFF2-40B4-BE49-F238E27FC236}">
                <a16:creationId xmlns:a16="http://schemas.microsoft.com/office/drawing/2014/main" id="{046DC222-B88D-4FBE-B330-E5E6982C8841}"/>
              </a:ext>
            </a:extLst>
          </p:cNvPr>
          <p:cNvSpPr>
            <a:spLocks noGrp="1"/>
          </p:cNvSpPr>
          <p:nvPr>
            <p:ph type="sldNum" sz="quarter" idx="18"/>
          </p:nvPr>
        </p:nvSpPr>
        <p:spPr/>
        <p:txBody>
          <a:bodyPr/>
          <a:lstStyle/>
          <a:p>
            <a:fld id="{99A20822-4A49-4D36-86E3-300BA48D3F00}" type="slidenum">
              <a:rPr lang="en-US" smtClean="0"/>
              <a:pPr/>
              <a:t>20</a:t>
            </a:fld>
            <a:endParaRPr lang="en-US"/>
          </a:p>
        </p:txBody>
      </p:sp>
      <p:sp>
        <p:nvSpPr>
          <p:cNvPr id="7" name="TextBox 6">
            <a:extLst>
              <a:ext uri="{FF2B5EF4-FFF2-40B4-BE49-F238E27FC236}">
                <a16:creationId xmlns:a16="http://schemas.microsoft.com/office/drawing/2014/main" id="{A6594ED0-3041-47C4-8400-DD69DA1E14D3}"/>
              </a:ext>
            </a:extLst>
          </p:cNvPr>
          <p:cNvSpPr txBox="1"/>
          <p:nvPr/>
        </p:nvSpPr>
        <p:spPr>
          <a:xfrm>
            <a:off x="5418113" y="1353027"/>
            <a:ext cx="6257034" cy="3093154"/>
          </a:xfrm>
          <a:prstGeom prst="rect">
            <a:avLst/>
          </a:prstGeom>
          <a:solidFill>
            <a:schemeClr val="bg1"/>
          </a:solidFill>
          <a:ln>
            <a:solidFill>
              <a:schemeClr val="tx1"/>
            </a:solidFill>
          </a:ln>
        </p:spPr>
        <p:txBody>
          <a:bodyPr wrap="square" rtlCol="0">
            <a:spAutoFit/>
          </a:bodyPr>
          <a:lstStyle/>
          <a:p>
            <a:r>
              <a:rPr lang="en-US" sz="1300" b="1" dirty="0">
                <a:latin typeface="Times New Roman" panose="02020603050405020304" pitchFamily="18" charset="0"/>
                <a:cs typeface="Times New Roman" panose="02020603050405020304" pitchFamily="18" charset="0"/>
              </a:rPr>
              <a:t>Box 2. Educator Tools for Understanding and Evaluating the Technical Adequacy of Progress Monitoring Tools</a:t>
            </a:r>
          </a:p>
          <a:p>
            <a:endParaRPr lang="en-US" sz="1300" b="1" dirty="0">
              <a:latin typeface="Times New Roman" panose="02020603050405020304" pitchFamily="18" charset="0"/>
              <a:cs typeface="Times New Roman" panose="02020603050405020304" pitchFamily="18" charset="0"/>
            </a:endParaRPr>
          </a:p>
          <a:p>
            <a:r>
              <a:rPr lang="en-US" sz="1300" i="1" dirty="0">
                <a:latin typeface="Times New Roman" panose="02020603050405020304" pitchFamily="18" charset="0"/>
                <a:cs typeface="Times New Roman" panose="02020603050405020304" pitchFamily="18" charset="0"/>
              </a:rPr>
              <a:t>Technical Adequacy of Progress Monitoring</a:t>
            </a:r>
          </a:p>
          <a:p>
            <a:endParaRPr lang="en-US" sz="1300" i="1" dirty="0">
              <a:latin typeface="Times New Roman" panose="02020603050405020304" pitchFamily="18" charset="0"/>
              <a:cs typeface="Times New Roman" panose="02020603050405020304" pitchFamily="18" charset="0"/>
            </a:endParaRPr>
          </a:p>
          <a:p>
            <a:pPr marL="342900" indent="-342900">
              <a:buAutoNum type="arabicPeriod"/>
            </a:pPr>
            <a:r>
              <a:rPr lang="en-US" sz="1300" b="1" dirty="0">
                <a:solidFill>
                  <a:srgbClr val="0070C0"/>
                </a:solidFill>
                <a:latin typeface="Times New Roman" panose="02020603050405020304" pitchFamily="18" charset="0"/>
                <a:cs typeface="Times New Roman" panose="02020603050405020304" pitchFamily="18" charset="0"/>
              </a:rPr>
              <a:t>Validity—</a:t>
            </a:r>
            <a:r>
              <a:rPr lang="en-US" sz="1300" dirty="0">
                <a:latin typeface="Times New Roman" panose="02020603050405020304" pitchFamily="18" charset="0"/>
                <a:cs typeface="Times New Roman" panose="02020603050405020304" pitchFamily="18" charset="0"/>
              </a:rPr>
              <a:t>Extent to which the tool measures what it is supposed to measure</a:t>
            </a:r>
          </a:p>
          <a:p>
            <a:pPr marL="342900" indent="-342900">
              <a:buAutoNum type="arabicPeriod"/>
            </a:pPr>
            <a:r>
              <a:rPr lang="en-US" sz="1300" b="1" dirty="0">
                <a:solidFill>
                  <a:srgbClr val="0070C0"/>
                </a:solidFill>
                <a:latin typeface="Times New Roman" panose="02020603050405020304" pitchFamily="18" charset="0"/>
                <a:cs typeface="Times New Roman" panose="02020603050405020304" pitchFamily="18" charset="0"/>
              </a:rPr>
              <a:t>Reliability—</a:t>
            </a:r>
            <a:r>
              <a:rPr lang="en-US" sz="1300" dirty="0">
                <a:latin typeface="Times New Roman" panose="02020603050405020304" pitchFamily="18" charset="0"/>
                <a:cs typeface="Times New Roman" panose="02020603050405020304" pitchFamily="18" charset="0"/>
              </a:rPr>
              <a:t>Extent to which the tool results in consistent information</a:t>
            </a:r>
          </a:p>
          <a:p>
            <a:pPr marL="342900" indent="-342900">
              <a:buAutoNum type="arabicPeriod"/>
            </a:pPr>
            <a:r>
              <a:rPr lang="en-US" sz="1300" b="1" dirty="0">
                <a:solidFill>
                  <a:srgbClr val="0070C0"/>
                </a:solidFill>
                <a:latin typeface="Times New Roman" panose="02020603050405020304" pitchFamily="18" charset="0"/>
                <a:cs typeface="Times New Roman" panose="02020603050405020304" pitchFamily="18" charset="0"/>
              </a:rPr>
              <a:t>Bias Analysis—</a:t>
            </a:r>
            <a:r>
              <a:rPr lang="en-US" sz="1300" dirty="0">
                <a:latin typeface="Times New Roman" panose="02020603050405020304" pitchFamily="18" charset="0"/>
                <a:cs typeface="Times New Roman" panose="02020603050405020304" pitchFamily="18" charset="0"/>
              </a:rPr>
              <a:t>Extent to which the tool is biased against different groups of students</a:t>
            </a:r>
          </a:p>
          <a:p>
            <a:pPr marL="342900" indent="-342900">
              <a:buAutoNum type="arabicPeriod"/>
            </a:pPr>
            <a:r>
              <a:rPr lang="en-US" sz="1300" b="1" dirty="0">
                <a:solidFill>
                  <a:srgbClr val="0070C0"/>
                </a:solidFill>
                <a:latin typeface="Times New Roman" panose="02020603050405020304" pitchFamily="18" charset="0"/>
                <a:cs typeface="Times New Roman" panose="02020603050405020304" pitchFamily="18" charset="0"/>
              </a:rPr>
              <a:t>Alternate Forms—</a:t>
            </a:r>
            <a:r>
              <a:rPr lang="en-US" sz="1300" dirty="0">
                <a:latin typeface="Times New Roman" panose="02020603050405020304" pitchFamily="18" charset="0"/>
                <a:cs typeface="Times New Roman" panose="02020603050405020304" pitchFamily="18" charset="0"/>
              </a:rPr>
              <a:t>Requires at least 20 alternate forms and strong evidence for comparability of alternate forms</a:t>
            </a:r>
          </a:p>
          <a:p>
            <a:endParaRPr lang="en-US"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NCII’s </a:t>
            </a:r>
            <a:r>
              <a:rPr lang="en-US" sz="1300" i="1" dirty="0">
                <a:latin typeface="Times New Roman" panose="02020603050405020304" pitchFamily="18" charset="0"/>
                <a:cs typeface="Times New Roman" panose="02020603050405020304" pitchFamily="18" charset="0"/>
              </a:rPr>
              <a:t>Progress Monitoring Tools Charts</a:t>
            </a:r>
          </a:p>
          <a:p>
            <a:endParaRPr lang="en-US" sz="1300" i="1" dirty="0">
              <a:latin typeface="Times New Roman" panose="02020603050405020304" pitchFamily="18" charset="0"/>
              <a:cs typeface="Times New Roman" panose="02020603050405020304" pitchFamily="18" charset="0"/>
            </a:endParaRPr>
          </a:p>
          <a:p>
            <a:pPr marL="342900" indent="-342900">
              <a:buAutoNum type="arabicPeriod"/>
            </a:pPr>
            <a:r>
              <a:rPr lang="en-US" sz="1300" dirty="0">
                <a:solidFill>
                  <a:srgbClr val="0070C0"/>
                </a:solidFill>
                <a:latin typeface="Times New Roman" panose="02020603050405020304" pitchFamily="18" charset="0"/>
                <a:cs typeface="Times New Roman" panose="02020603050405020304" pitchFamily="18" charset="0"/>
              </a:rPr>
              <a:t>Academic Progress Monitoring Tools Chart</a:t>
            </a:r>
          </a:p>
          <a:p>
            <a:pPr marL="342900" indent="-342900">
              <a:buAutoNum type="arabicPeriod"/>
            </a:pPr>
            <a:r>
              <a:rPr lang="en-US" sz="1300" dirty="0">
                <a:solidFill>
                  <a:srgbClr val="0070C0"/>
                </a:solidFill>
                <a:latin typeface="Times New Roman" panose="02020603050405020304" pitchFamily="18" charset="0"/>
                <a:cs typeface="Times New Roman" panose="02020603050405020304" pitchFamily="18" charset="0"/>
              </a:rPr>
              <a:t>Behavior Progress Monitoring Tools Chart </a:t>
            </a:r>
          </a:p>
        </p:txBody>
      </p:sp>
    </p:spTree>
    <p:extLst>
      <p:ext uri="{BB962C8B-B14F-4D97-AF65-F5344CB8AC3E}">
        <p14:creationId xmlns:p14="http://schemas.microsoft.com/office/powerpoint/2010/main" val="405037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7D68-9F0F-473B-B53C-DD3050A45AB6}"/>
              </a:ext>
            </a:extLst>
          </p:cNvPr>
          <p:cNvSpPr>
            <a:spLocks noGrp="1"/>
          </p:cNvSpPr>
          <p:nvPr>
            <p:ph type="title"/>
          </p:nvPr>
        </p:nvSpPr>
        <p:spPr/>
        <p:txBody>
          <a:bodyPr>
            <a:normAutofit/>
          </a:bodyPr>
          <a:lstStyle/>
          <a:p>
            <a:r>
              <a:rPr lang="en-US" sz="4200" dirty="0"/>
              <a:t>4.0—Intensifying Instruction Using DBI</a:t>
            </a:r>
          </a:p>
        </p:txBody>
      </p:sp>
      <p:sp>
        <p:nvSpPr>
          <p:cNvPr id="3" name="Content Placeholder 2">
            <a:extLst>
              <a:ext uri="{FF2B5EF4-FFF2-40B4-BE49-F238E27FC236}">
                <a16:creationId xmlns:a16="http://schemas.microsoft.com/office/drawing/2014/main" id="{B4FA7C3C-65EA-4498-9CD8-244858ED18BB}"/>
              </a:ext>
            </a:extLst>
          </p:cNvPr>
          <p:cNvSpPr>
            <a:spLocks noGrp="1"/>
          </p:cNvSpPr>
          <p:nvPr>
            <p:ph sz="quarter" idx="17"/>
          </p:nvPr>
        </p:nvSpPr>
        <p:spPr>
          <a:xfrm>
            <a:off x="545336" y="1359709"/>
            <a:ext cx="6118260" cy="4343400"/>
          </a:xfrm>
        </p:spPr>
        <p:txBody>
          <a:bodyPr>
            <a:normAutofit/>
          </a:bodyPr>
          <a:lstStyle/>
          <a:p>
            <a:pPr lvl="1"/>
            <a:r>
              <a:rPr lang="en-US" sz="2000" dirty="0"/>
              <a:t>Overview of Data-Based Individualization (DBI)</a:t>
            </a:r>
          </a:p>
          <a:p>
            <a:pPr lvl="1"/>
            <a:r>
              <a:rPr lang="en-US" sz="2000" dirty="0"/>
              <a:t>Role of assessment in DBI </a:t>
            </a:r>
          </a:p>
          <a:p>
            <a:pPr lvl="1"/>
            <a:r>
              <a:rPr lang="en-US" sz="2000" dirty="0"/>
              <a:t>Using diagnostic data to intensify interventions </a:t>
            </a:r>
          </a:p>
          <a:p>
            <a:pPr lvl="1"/>
            <a:r>
              <a:rPr lang="en-US" sz="2000" dirty="0"/>
              <a:t>Using progress monitoring data to monitor intensive intervention </a:t>
            </a:r>
          </a:p>
          <a:p>
            <a:pPr marL="0" indent="0">
              <a:buNone/>
            </a:pPr>
            <a:endParaRPr lang="en-US" sz="2200" b="1" dirty="0"/>
          </a:p>
          <a:p>
            <a:pPr marL="0" indent="0">
              <a:buNone/>
            </a:pPr>
            <a:endParaRPr lang="en-US" sz="2200" b="1" dirty="0"/>
          </a:p>
        </p:txBody>
      </p:sp>
      <p:sp>
        <p:nvSpPr>
          <p:cNvPr id="5" name="Slide Number Placeholder 4">
            <a:extLst>
              <a:ext uri="{FF2B5EF4-FFF2-40B4-BE49-F238E27FC236}">
                <a16:creationId xmlns:a16="http://schemas.microsoft.com/office/drawing/2014/main" id="{4349B15E-9E09-4093-9489-04368204FEC1}"/>
              </a:ext>
            </a:extLst>
          </p:cNvPr>
          <p:cNvSpPr>
            <a:spLocks noGrp="1"/>
          </p:cNvSpPr>
          <p:nvPr>
            <p:ph type="sldNum" sz="quarter" idx="18"/>
          </p:nvPr>
        </p:nvSpPr>
        <p:spPr/>
        <p:txBody>
          <a:bodyPr/>
          <a:lstStyle/>
          <a:p>
            <a:fld id="{99A20822-4A49-4D36-86E3-300BA48D3F00}" type="slidenum">
              <a:rPr lang="en-US" smtClean="0"/>
              <a:pPr/>
              <a:t>21</a:t>
            </a:fld>
            <a:endParaRPr lang="en-US"/>
          </a:p>
        </p:txBody>
      </p:sp>
      <p:pic>
        <p:nvPicPr>
          <p:cNvPr id="6" name="Picture 5" descr="National Center on Intensive Intervention's data-based individualization process graphic.">
            <a:extLst>
              <a:ext uri="{FF2B5EF4-FFF2-40B4-BE49-F238E27FC236}">
                <a16:creationId xmlns:a16="http://schemas.microsoft.com/office/drawing/2014/main" id="{004FDFD4-F874-41C9-8D96-A32E8B2A2B21}"/>
              </a:ext>
            </a:extLst>
          </p:cNvPr>
          <p:cNvPicPr>
            <a:picLocks noChangeAspect="1"/>
          </p:cNvPicPr>
          <p:nvPr/>
        </p:nvPicPr>
        <p:blipFill>
          <a:blip r:embed="rId2"/>
          <a:stretch>
            <a:fillRect/>
          </a:stretch>
        </p:blipFill>
        <p:spPr>
          <a:xfrm>
            <a:off x="7048196" y="1359709"/>
            <a:ext cx="3369923" cy="4548218"/>
          </a:xfrm>
          <a:prstGeom prst="rect">
            <a:avLst/>
          </a:prstGeom>
        </p:spPr>
      </p:pic>
    </p:spTree>
    <p:extLst>
      <p:ext uri="{BB962C8B-B14F-4D97-AF65-F5344CB8AC3E}">
        <p14:creationId xmlns:p14="http://schemas.microsoft.com/office/powerpoint/2010/main" val="414631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5538-E853-4844-A1DA-A63579D89D91}"/>
              </a:ext>
            </a:extLst>
          </p:cNvPr>
          <p:cNvSpPr>
            <a:spLocks noGrp="1"/>
          </p:cNvSpPr>
          <p:nvPr>
            <p:ph type="title"/>
          </p:nvPr>
        </p:nvSpPr>
        <p:spPr/>
        <p:txBody>
          <a:bodyPr>
            <a:normAutofit/>
          </a:bodyPr>
          <a:lstStyle/>
          <a:p>
            <a:r>
              <a:rPr lang="en-US" sz="4200" dirty="0"/>
              <a:t>5.0—Using MTSS Data</a:t>
            </a:r>
          </a:p>
        </p:txBody>
      </p:sp>
      <p:sp>
        <p:nvSpPr>
          <p:cNvPr id="3" name="Content Placeholder 2">
            <a:extLst>
              <a:ext uri="{FF2B5EF4-FFF2-40B4-BE49-F238E27FC236}">
                <a16:creationId xmlns:a16="http://schemas.microsoft.com/office/drawing/2014/main" id="{1FB6955D-DDCE-459B-8301-67B33507A427}"/>
              </a:ext>
            </a:extLst>
          </p:cNvPr>
          <p:cNvSpPr>
            <a:spLocks noGrp="1"/>
          </p:cNvSpPr>
          <p:nvPr>
            <p:ph sz="quarter" idx="17"/>
          </p:nvPr>
        </p:nvSpPr>
        <p:spPr>
          <a:xfrm>
            <a:off x="324998" y="1271347"/>
            <a:ext cx="4936732" cy="4343400"/>
          </a:xfrm>
        </p:spPr>
        <p:txBody>
          <a:bodyPr>
            <a:normAutofit/>
          </a:bodyPr>
          <a:lstStyle/>
          <a:p>
            <a:pPr marL="800100" lvl="2" indent="-457200">
              <a:lnSpc>
                <a:spcPct val="107000"/>
              </a:lnSpc>
              <a:spcBef>
                <a:spcPts val="0"/>
              </a:spcBef>
              <a:spcAft>
                <a:spcPts val="800"/>
              </a:spcAft>
              <a:buFont typeface="+mj-lt"/>
              <a:buAutoNum type="alphaLcPeriod"/>
            </a:pPr>
            <a:r>
              <a:rPr lang="en-US" sz="2000" dirty="0">
                <a:effectLst/>
                <a:ea typeface="Calibri" panose="020F0502020204030204" pitchFamily="34" charset="0"/>
                <a:cs typeface="Times New Roman" panose="02020603050405020304" pitchFamily="18" charset="0"/>
              </a:rPr>
              <a:t>Conditions for Effective Use of MTSS Data	</a:t>
            </a:r>
          </a:p>
          <a:p>
            <a:pPr marL="800100" lvl="2" indent="-457200">
              <a:lnSpc>
                <a:spcPct val="100000"/>
              </a:lnSpc>
              <a:spcBef>
                <a:spcPts val="0"/>
              </a:spcBef>
              <a:spcAft>
                <a:spcPts val="800"/>
              </a:spcAft>
              <a:buFont typeface="+mj-lt"/>
              <a:buAutoNum type="alphaLcPeriod"/>
            </a:pPr>
            <a:r>
              <a:rPr lang="en-US" sz="2000" dirty="0">
                <a:effectLst/>
                <a:ea typeface="Calibri" panose="020F0502020204030204" pitchFamily="34" charset="0"/>
                <a:cs typeface="Times New Roman" panose="02020603050405020304" pitchFamily="18" charset="0"/>
              </a:rPr>
              <a:t>Teaming for MTSS Data Decision Making	</a:t>
            </a:r>
          </a:p>
          <a:p>
            <a:pPr marL="800100" lvl="2" indent="-457200">
              <a:lnSpc>
                <a:spcPct val="107000"/>
              </a:lnSpc>
              <a:spcBef>
                <a:spcPts val="0"/>
              </a:spcBef>
              <a:spcAft>
                <a:spcPts val="800"/>
              </a:spcAft>
              <a:buFont typeface="+mj-lt"/>
              <a:buAutoNum type="alphaLcPeriod"/>
            </a:pPr>
            <a:r>
              <a:rPr lang="en-US" sz="2000" dirty="0">
                <a:effectLst/>
                <a:ea typeface="Calibri" panose="020F0502020204030204" pitchFamily="34" charset="0"/>
                <a:cs typeface="Times New Roman" panose="02020603050405020304" pitchFamily="18" charset="0"/>
              </a:rPr>
              <a:t>Sharing Data With Other Educators, Families, and Students</a:t>
            </a:r>
          </a:p>
          <a:p>
            <a:pPr marL="800100" lvl="2" indent="-457200">
              <a:lnSpc>
                <a:spcPct val="107000"/>
              </a:lnSpc>
              <a:spcBef>
                <a:spcPts val="0"/>
              </a:spcBef>
              <a:spcAft>
                <a:spcPts val="800"/>
              </a:spcAft>
              <a:buFont typeface="+mj-lt"/>
              <a:buAutoNum type="alphaLcPeriod"/>
            </a:pPr>
            <a:r>
              <a:rPr lang="en-US" sz="2000" dirty="0">
                <a:effectLst/>
                <a:ea typeface="Calibri" panose="020F0502020204030204" pitchFamily="34" charset="0"/>
                <a:cs typeface="Times New Roman" panose="02020603050405020304" pitchFamily="18" charset="0"/>
              </a:rPr>
              <a:t>Assessment Considerations for Students With Disabilities	</a:t>
            </a:r>
          </a:p>
          <a:p>
            <a:pPr marL="800100" lvl="2" indent="-457200">
              <a:lnSpc>
                <a:spcPct val="107000"/>
              </a:lnSpc>
              <a:spcBef>
                <a:spcPts val="0"/>
              </a:spcBef>
              <a:spcAft>
                <a:spcPts val="800"/>
              </a:spcAft>
              <a:buFont typeface="+mj-lt"/>
              <a:buAutoNum type="alphaLcPeriod"/>
            </a:pPr>
            <a:r>
              <a:rPr lang="en-US" sz="2000" dirty="0">
                <a:effectLst/>
                <a:ea typeface="Calibri" panose="020F0502020204030204" pitchFamily="34" charset="0"/>
                <a:cs typeface="Times New Roman" panose="02020603050405020304" pitchFamily="18" charset="0"/>
              </a:rPr>
              <a:t>Evaluating MTSS Implementation</a:t>
            </a:r>
          </a:p>
          <a:p>
            <a:pPr marL="0" indent="0">
              <a:buNone/>
            </a:pPr>
            <a:endParaRPr lang="en-US" sz="2000" b="1" dirty="0"/>
          </a:p>
        </p:txBody>
      </p:sp>
      <p:sp>
        <p:nvSpPr>
          <p:cNvPr id="5" name="Slide Number Placeholder 4">
            <a:extLst>
              <a:ext uri="{FF2B5EF4-FFF2-40B4-BE49-F238E27FC236}">
                <a16:creationId xmlns:a16="http://schemas.microsoft.com/office/drawing/2014/main" id="{C4E724AC-162F-499D-90C8-F54BEE7E9AB9}"/>
              </a:ext>
            </a:extLst>
          </p:cNvPr>
          <p:cNvSpPr>
            <a:spLocks noGrp="1"/>
          </p:cNvSpPr>
          <p:nvPr>
            <p:ph type="sldNum" sz="quarter" idx="18"/>
          </p:nvPr>
        </p:nvSpPr>
        <p:spPr/>
        <p:txBody>
          <a:bodyPr/>
          <a:lstStyle/>
          <a:p>
            <a:fld id="{99A20822-4A49-4D36-86E3-300BA48D3F00}" type="slidenum">
              <a:rPr lang="en-US" smtClean="0"/>
              <a:pPr/>
              <a:t>22</a:t>
            </a:fld>
            <a:endParaRPr lang="en-US"/>
          </a:p>
        </p:txBody>
      </p:sp>
      <p:graphicFrame>
        <p:nvGraphicFramePr>
          <p:cNvPr id="6" name="Table 5" descr="Image of Box 3: Using Student Achievement Data to Support Instructional Decision Making">
            <a:extLst>
              <a:ext uri="{FF2B5EF4-FFF2-40B4-BE49-F238E27FC236}">
                <a16:creationId xmlns:a16="http://schemas.microsoft.com/office/drawing/2014/main" id="{2FD50F6B-5B29-41C6-B925-001BE3815514}"/>
              </a:ext>
            </a:extLst>
          </p:cNvPr>
          <p:cNvGraphicFramePr>
            <a:graphicFrameLocks noGrp="1"/>
          </p:cNvGraphicFramePr>
          <p:nvPr>
            <p:extLst>
              <p:ext uri="{D42A27DB-BD31-4B8C-83A1-F6EECF244321}">
                <p14:modId xmlns:p14="http://schemas.microsoft.com/office/powerpoint/2010/main" val="2520900627"/>
              </p:ext>
            </p:extLst>
          </p:nvPr>
        </p:nvGraphicFramePr>
        <p:xfrm>
          <a:off x="5387114" y="1765407"/>
          <a:ext cx="6504781" cy="2583285"/>
        </p:xfrm>
        <a:graphic>
          <a:graphicData uri="http://schemas.openxmlformats.org/drawingml/2006/table">
            <a:tbl>
              <a:tblPr firstRow="1" firstCol="1" bandRow="1"/>
              <a:tblGrid>
                <a:gridCol w="6504781">
                  <a:extLst>
                    <a:ext uri="{9D8B030D-6E8A-4147-A177-3AD203B41FA5}">
                      <a16:colId xmlns:a16="http://schemas.microsoft.com/office/drawing/2014/main" val="1726725918"/>
                    </a:ext>
                  </a:extLst>
                </a:gridCol>
              </a:tblGrid>
              <a:tr h="2583285">
                <a:tc>
                  <a:txBody>
                    <a:bodyPr/>
                    <a:lstStyle/>
                    <a:p>
                      <a:pPr marL="0" marR="0" algn="l">
                        <a:lnSpc>
                          <a:spcPct val="15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rPr>
                        <a:t>Box 3. Using Student Achievement Data to Support Instructional Decision Making (</a:t>
                      </a:r>
                      <a:r>
                        <a:rPr lang="en-US" sz="1400" dirty="0">
                          <a:solidFill>
                            <a:srgbClr val="0F75BC"/>
                          </a:solidFill>
                          <a:effectLst/>
                          <a:latin typeface="Times New Roman" panose="02020603050405020304" pitchFamily="18" charset="0"/>
                          <a:ea typeface="Times New Roman" panose="02020603050405020304" pitchFamily="18" charset="0"/>
                          <a:hlinkClick r:id="rId2"/>
                        </a:rPr>
                        <a:t>Hamilton et al., 2009</a:t>
                      </a:r>
                      <a:r>
                        <a:rPr lang="en-US" sz="1400" b="1"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Recommendation 1. Make data part of an ongoing cycle of instructional improvement.</a:t>
                      </a:r>
                    </a:p>
                    <a:p>
                      <a:pPr marL="0" marR="0" algn="l">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Recommendation 2. Teach students to examine their own data and set learning goals. </a:t>
                      </a:r>
                    </a:p>
                    <a:p>
                      <a:pPr marL="0" marR="0" algn="l">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Recommendation 3. Establish a clear vision for schoolwide data use.</a:t>
                      </a:r>
                    </a:p>
                    <a:p>
                      <a:pPr marL="0" marR="0" algn="l">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Recommendation 4. Provide supports that foster a data-driven culture within the school. </a:t>
                      </a:r>
                    </a:p>
                    <a:p>
                      <a:pPr marL="0" marR="0" algn="l">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Recommendation 5. Develop and maintain a districtwide data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825522"/>
                  </a:ext>
                </a:extLst>
              </a:tr>
            </a:tbl>
          </a:graphicData>
        </a:graphic>
      </p:graphicFrame>
    </p:spTree>
    <p:extLst>
      <p:ext uri="{BB962C8B-B14F-4D97-AF65-F5344CB8AC3E}">
        <p14:creationId xmlns:p14="http://schemas.microsoft.com/office/powerpoint/2010/main" val="392790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9F7B-E401-4AC3-BCF3-5D48BA7870B6}"/>
              </a:ext>
            </a:extLst>
          </p:cNvPr>
          <p:cNvSpPr>
            <a:spLocks noGrp="1"/>
          </p:cNvSpPr>
          <p:nvPr>
            <p:ph type="title"/>
          </p:nvPr>
        </p:nvSpPr>
        <p:spPr>
          <a:xfrm>
            <a:off x="457201" y="0"/>
            <a:ext cx="11276076" cy="1280160"/>
          </a:xfrm>
        </p:spPr>
        <p:txBody>
          <a:bodyPr>
            <a:normAutofit/>
          </a:bodyPr>
          <a:lstStyle/>
          <a:p>
            <a:r>
              <a:rPr lang="en-US" sz="4200" dirty="0"/>
              <a:t>Evaluating MTSS Implementation </a:t>
            </a:r>
          </a:p>
        </p:txBody>
      </p:sp>
      <p:graphicFrame>
        <p:nvGraphicFramePr>
          <p:cNvPr id="6" name="Content Placeholder 5">
            <a:extLst>
              <a:ext uri="{FF2B5EF4-FFF2-40B4-BE49-F238E27FC236}">
                <a16:creationId xmlns:a16="http://schemas.microsoft.com/office/drawing/2014/main" id="{CB03D289-70DF-4DF9-8AB8-59D17912786C}"/>
              </a:ext>
            </a:extLst>
          </p:cNvPr>
          <p:cNvGraphicFramePr>
            <a:graphicFrameLocks noGrp="1"/>
          </p:cNvGraphicFramePr>
          <p:nvPr>
            <p:ph sz="quarter" idx="17"/>
            <p:extLst>
              <p:ext uri="{D42A27DB-BD31-4B8C-83A1-F6EECF244321}">
                <p14:modId xmlns:p14="http://schemas.microsoft.com/office/powerpoint/2010/main" val="1467001919"/>
              </p:ext>
            </p:extLst>
          </p:nvPr>
        </p:nvGraphicFramePr>
        <p:xfrm>
          <a:off x="829700" y="1366191"/>
          <a:ext cx="10531011" cy="4125617"/>
        </p:xfrm>
        <a:graphic>
          <a:graphicData uri="http://schemas.openxmlformats.org/drawingml/2006/table">
            <a:tbl>
              <a:tblPr firstRow="1" firstCol="1" bandRow="1"/>
              <a:tblGrid>
                <a:gridCol w="1900719">
                  <a:extLst>
                    <a:ext uri="{9D8B030D-6E8A-4147-A177-3AD203B41FA5}">
                      <a16:colId xmlns:a16="http://schemas.microsoft.com/office/drawing/2014/main" val="3776187335"/>
                    </a:ext>
                  </a:extLst>
                </a:gridCol>
                <a:gridCol w="8630292">
                  <a:extLst>
                    <a:ext uri="{9D8B030D-6E8A-4147-A177-3AD203B41FA5}">
                      <a16:colId xmlns:a16="http://schemas.microsoft.com/office/drawing/2014/main" val="2766599531"/>
                    </a:ext>
                  </a:extLst>
                </a:gridCol>
              </a:tblGrid>
              <a:tr h="557256">
                <a:tc>
                  <a:txBody>
                    <a:bodyPr/>
                    <a:lstStyle/>
                    <a:p>
                      <a:pPr marL="0" marR="0">
                        <a:lnSpc>
                          <a:spcPct val="200000"/>
                        </a:lnSpc>
                        <a:spcBef>
                          <a:spcPts val="10"/>
                        </a:spcBef>
                        <a:spcAft>
                          <a:spcPts val="1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Tiers of Support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200000"/>
                        </a:lnSpc>
                        <a:spcBef>
                          <a:spcPts val="10"/>
                        </a:spcBef>
                        <a:spcAft>
                          <a:spcPts val="1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Evaluation Questions for Consideration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7403507"/>
                  </a:ext>
                </a:extLst>
              </a:tr>
              <a:tr h="1233010">
                <a:tc>
                  <a:txBody>
                    <a:bodyPr/>
                    <a:lstStyle/>
                    <a:p>
                      <a:pPr marL="0" marR="0">
                        <a:lnSpc>
                          <a:spcPct val="200000"/>
                        </a:lnSpc>
                        <a:spcBef>
                          <a:spcPts val="10"/>
                        </a:spcBef>
                        <a:spcAft>
                          <a:spcPts val="10"/>
                        </a:spcAft>
                      </a:pPr>
                      <a:r>
                        <a:rPr lang="en-US" sz="1600" dirty="0">
                          <a:effectLst/>
                          <a:latin typeface="Cambria" panose="02040503050406030204" pitchFamily="18" charset="0"/>
                          <a:ea typeface="Cambria" panose="02040503050406030204" pitchFamily="18" charset="0"/>
                          <a:cs typeface="Times New Roman" panose="02020603050405020304" pitchFamily="18" charset="0"/>
                        </a:rPr>
                        <a:t>Tier 1</a:t>
                      </a: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cs typeface="Times New Roman" panose="02020603050405020304" pitchFamily="18" charset="0"/>
                        </a:rPr>
                        <a:t>Is our core programming working for most students?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cs typeface="Times New Roman" panose="02020603050405020304" pitchFamily="18" charset="0"/>
                        </a:rPr>
                        <a:t>Do staff have the knowledge and skills necessary to effectively use data and support students?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cs typeface="Times New Roman" panose="02020603050405020304" pitchFamily="18" charset="0"/>
                        </a:rPr>
                        <a:t>What are the strengths and areas of improvement of our current MTSS implementation?</a:t>
                      </a: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380495"/>
                  </a:ext>
                </a:extLst>
              </a:tr>
              <a:tr h="1161363">
                <a:tc>
                  <a:txBody>
                    <a:bodyPr/>
                    <a:lstStyle/>
                    <a:p>
                      <a:pPr marL="0" marR="0">
                        <a:lnSpc>
                          <a:spcPct val="200000"/>
                        </a:lnSpc>
                        <a:spcBef>
                          <a:spcPts val="10"/>
                        </a:spcBef>
                        <a:spcAft>
                          <a:spcPts val="10"/>
                        </a:spcAft>
                      </a:pPr>
                      <a:r>
                        <a:rPr lang="en-US" sz="1600">
                          <a:effectLst/>
                          <a:latin typeface="Cambria" panose="02040503050406030204" pitchFamily="18" charset="0"/>
                          <a:ea typeface="Cambria" panose="02040503050406030204" pitchFamily="18" charset="0"/>
                          <a:cs typeface="Times New Roman" panose="02020603050405020304" pitchFamily="18" charset="0"/>
                        </a:rPr>
                        <a:t>Tier 2</a:t>
                      </a: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cs typeface="Times New Roman" panose="02020603050405020304" pitchFamily="18" charset="0"/>
                        </a:rPr>
                        <a:t>To what extent are we under- or over-identifying students for intervention?</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cs typeface="Times New Roman" panose="02020603050405020304" pitchFamily="18" charset="0"/>
                        </a:rPr>
                        <a:t>Are most students benefiting from the Tier 2 intervention system?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cs typeface="Times New Roman" panose="02020603050405020304" pitchFamily="18" charset="0"/>
                        </a:rPr>
                        <a:t>How can we improve our implementation of Tier 2 interventions and supports?</a:t>
                      </a: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196868"/>
                  </a:ext>
                </a:extLst>
              </a:tr>
              <a:tr h="1161363">
                <a:tc>
                  <a:txBody>
                    <a:bodyPr/>
                    <a:lstStyle/>
                    <a:p>
                      <a:pPr marL="0" marR="0">
                        <a:lnSpc>
                          <a:spcPct val="200000"/>
                        </a:lnSpc>
                        <a:spcBef>
                          <a:spcPts val="10"/>
                        </a:spcBef>
                        <a:spcAft>
                          <a:spcPts val="10"/>
                        </a:spcAft>
                      </a:pPr>
                      <a:r>
                        <a:rPr lang="en-US" sz="1600">
                          <a:effectLst/>
                          <a:latin typeface="Cambria" panose="02040503050406030204" pitchFamily="18" charset="0"/>
                          <a:ea typeface="Cambria" panose="02040503050406030204" pitchFamily="18" charset="0"/>
                          <a:cs typeface="Times New Roman" panose="02020603050405020304" pitchFamily="18" charset="0"/>
                        </a:rPr>
                        <a:t>Tier 3</a:t>
                      </a: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cs typeface="Times New Roman" panose="02020603050405020304" pitchFamily="18" charset="0"/>
                        </a:rPr>
                        <a:t>To what extent are students under- or over-identified for Tier 3 or referred for special education evaluation?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cs typeface="Times New Roman" panose="02020603050405020304" pitchFamily="18" charset="0"/>
                        </a:rPr>
                        <a:t>Are most students benefiting from intensive intervention at Tier 3?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cs typeface="Times New Roman" panose="02020603050405020304" pitchFamily="18" charset="0"/>
                        </a:rPr>
                        <a:t>How can we improve the integration of data and intervention at Tier 3?</a:t>
                      </a: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41804"/>
                  </a:ext>
                </a:extLst>
              </a:tr>
            </a:tbl>
          </a:graphicData>
        </a:graphic>
      </p:graphicFrame>
      <p:sp>
        <p:nvSpPr>
          <p:cNvPr id="5" name="Slide Number Placeholder 4">
            <a:extLst>
              <a:ext uri="{FF2B5EF4-FFF2-40B4-BE49-F238E27FC236}">
                <a16:creationId xmlns:a16="http://schemas.microsoft.com/office/drawing/2014/main" id="{385BE255-E315-4643-89CC-0EF2B41AB170}"/>
              </a:ext>
            </a:extLst>
          </p:cNvPr>
          <p:cNvSpPr>
            <a:spLocks noGrp="1"/>
          </p:cNvSpPr>
          <p:nvPr>
            <p:ph type="sldNum" sz="quarter" idx="18"/>
          </p:nvPr>
        </p:nvSpPr>
        <p:spPr>
          <a:xfrm>
            <a:off x="11774876" y="6742584"/>
            <a:ext cx="117019" cy="115416"/>
          </a:xfrm>
        </p:spPr>
        <p:txBody>
          <a:bodyPr/>
          <a:lstStyle/>
          <a:p>
            <a:fld id="{99A20822-4A49-4D36-86E3-300BA48D3F00}" type="slidenum">
              <a:rPr lang="en-US" smtClean="0"/>
              <a:pPr/>
              <a:t>23</a:t>
            </a:fld>
            <a:endParaRPr lang="en-US"/>
          </a:p>
        </p:txBody>
      </p:sp>
    </p:spTree>
    <p:extLst>
      <p:ext uri="{BB962C8B-B14F-4D97-AF65-F5344CB8AC3E}">
        <p14:creationId xmlns:p14="http://schemas.microsoft.com/office/powerpoint/2010/main" val="254960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552CB7-BDD1-46FB-B157-FA00152EA04D}"/>
              </a:ext>
            </a:extLst>
          </p:cNvPr>
          <p:cNvSpPr>
            <a:spLocks noGrp="1"/>
          </p:cNvSpPr>
          <p:nvPr>
            <p:ph type="title"/>
          </p:nvPr>
        </p:nvSpPr>
        <p:spPr/>
        <p:txBody>
          <a:bodyPr/>
          <a:lstStyle/>
          <a:p>
            <a:r>
              <a:rPr lang="en-US" dirty="0"/>
              <a:t>Questions? </a:t>
            </a:r>
            <a:r>
              <a:rPr lang="en-US" dirty="0">
                <a:solidFill>
                  <a:schemeClr val="bg1"/>
                </a:solidFill>
              </a:rPr>
              <a:t>1 </a:t>
            </a:r>
          </a:p>
        </p:txBody>
      </p:sp>
      <p:sp>
        <p:nvSpPr>
          <p:cNvPr id="5" name="Slide Number Placeholder 4">
            <a:extLst>
              <a:ext uri="{FF2B5EF4-FFF2-40B4-BE49-F238E27FC236}">
                <a16:creationId xmlns:a16="http://schemas.microsoft.com/office/drawing/2014/main" id="{436D8AC0-CEFC-49B3-8C64-ADE74C6C587D}"/>
              </a:ext>
            </a:extLst>
          </p:cNvPr>
          <p:cNvSpPr>
            <a:spLocks noGrp="1"/>
          </p:cNvSpPr>
          <p:nvPr>
            <p:ph type="sldNum" sz="quarter" idx="15"/>
          </p:nvPr>
        </p:nvSpPr>
        <p:spPr/>
        <p:txBody>
          <a:bodyPr/>
          <a:lstStyle/>
          <a:p>
            <a:fld id="{99A20822-4A49-4D36-86E3-300BA48D3F00}" type="slidenum">
              <a:rPr lang="en-US" smtClean="0"/>
              <a:pPr/>
              <a:t>24</a:t>
            </a:fld>
            <a:endParaRPr lang="en-US"/>
          </a:p>
        </p:txBody>
      </p:sp>
    </p:spTree>
    <p:extLst>
      <p:ext uri="{BB962C8B-B14F-4D97-AF65-F5344CB8AC3E}">
        <p14:creationId xmlns:p14="http://schemas.microsoft.com/office/powerpoint/2010/main" val="185857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88116D-24E5-49F2-BDC8-23FB06799AF3}"/>
              </a:ext>
            </a:extLst>
          </p:cNvPr>
          <p:cNvSpPr>
            <a:spLocks noGrp="1"/>
          </p:cNvSpPr>
          <p:nvPr>
            <p:ph type="title"/>
          </p:nvPr>
        </p:nvSpPr>
        <p:spPr/>
        <p:txBody>
          <a:bodyPr/>
          <a:lstStyle/>
          <a:p>
            <a:r>
              <a:rPr lang="en-US" dirty="0"/>
              <a:t>Program Example: </a:t>
            </a:r>
            <a:br>
              <a:rPr lang="en-US" dirty="0"/>
            </a:br>
            <a:r>
              <a:rPr lang="en-US" dirty="0"/>
              <a:t>Rhode Island College</a:t>
            </a:r>
          </a:p>
        </p:txBody>
      </p:sp>
      <p:sp>
        <p:nvSpPr>
          <p:cNvPr id="7" name="Text Placeholder 6">
            <a:extLst>
              <a:ext uri="{FF2B5EF4-FFF2-40B4-BE49-F238E27FC236}">
                <a16:creationId xmlns:a16="http://schemas.microsoft.com/office/drawing/2014/main" id="{BA2A517B-7F17-4D5D-93C4-6D5C0F699BDB}"/>
              </a:ext>
            </a:extLst>
          </p:cNvPr>
          <p:cNvSpPr>
            <a:spLocks noGrp="1"/>
          </p:cNvSpPr>
          <p:nvPr>
            <p:ph type="body" sz="quarter" idx="13"/>
          </p:nvPr>
        </p:nvSpPr>
        <p:spPr/>
        <p:txBody>
          <a:bodyPr/>
          <a:lstStyle/>
          <a:p>
            <a:r>
              <a:rPr lang="en-US" dirty="0"/>
              <a:t>Dr. Cara McDermott-</a:t>
            </a:r>
            <a:r>
              <a:rPr lang="en-US" dirty="0" err="1"/>
              <a:t>Fasy</a:t>
            </a:r>
            <a:endParaRPr lang="en-US" dirty="0"/>
          </a:p>
        </p:txBody>
      </p:sp>
      <p:sp>
        <p:nvSpPr>
          <p:cNvPr id="5" name="Slide Number Placeholder 4">
            <a:extLst>
              <a:ext uri="{FF2B5EF4-FFF2-40B4-BE49-F238E27FC236}">
                <a16:creationId xmlns:a16="http://schemas.microsoft.com/office/drawing/2014/main" id="{89148B43-76DB-4FB0-9FBF-B543B8612FEB}"/>
              </a:ext>
            </a:extLst>
          </p:cNvPr>
          <p:cNvSpPr>
            <a:spLocks noGrp="1"/>
          </p:cNvSpPr>
          <p:nvPr>
            <p:ph type="sldNum" sz="quarter" idx="15"/>
          </p:nvPr>
        </p:nvSpPr>
        <p:spPr/>
        <p:txBody>
          <a:bodyPr/>
          <a:lstStyle/>
          <a:p>
            <a:fld id="{99A20822-4A49-4D36-86E3-300BA48D3F00}" type="slidenum">
              <a:rPr lang="en-US" smtClean="0"/>
              <a:pPr/>
              <a:t>25</a:t>
            </a:fld>
            <a:endParaRPr lang="en-US"/>
          </a:p>
        </p:txBody>
      </p:sp>
    </p:spTree>
    <p:extLst>
      <p:ext uri="{BB962C8B-B14F-4D97-AF65-F5344CB8AC3E}">
        <p14:creationId xmlns:p14="http://schemas.microsoft.com/office/powerpoint/2010/main" val="491254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B8EE7109-6D7F-403F-BBD4-1D3786AFC7A0}"/>
              </a:ext>
            </a:extLst>
          </p:cNvPr>
          <p:cNvSpPr>
            <a:spLocks noGrp="1"/>
          </p:cNvSpPr>
          <p:nvPr>
            <p:ph type="title"/>
          </p:nvPr>
        </p:nvSpPr>
        <p:spPr>
          <a:xfrm>
            <a:off x="457201" y="0"/>
            <a:ext cx="11276076" cy="1280160"/>
          </a:xfrm>
        </p:spPr>
        <p:txBody>
          <a:bodyPr>
            <a:normAutofit/>
          </a:bodyPr>
          <a:lstStyle/>
          <a:p>
            <a:r>
              <a:rPr lang="en-US" sz="4200" dirty="0"/>
              <a:t>Context</a:t>
            </a:r>
          </a:p>
        </p:txBody>
      </p:sp>
      <p:pic>
        <p:nvPicPr>
          <p:cNvPr id="1026" name="Picture 2">
            <a:extLst>
              <a:ext uri="{FF2B5EF4-FFF2-40B4-BE49-F238E27FC236}">
                <a16:creationId xmlns:a16="http://schemas.microsoft.com/office/drawing/2014/main" id="{B3D9469D-129D-425F-AD48-E255AF26DB26}"/>
              </a:ext>
              <a:ext uri="{C183D7F6-B498-43B3-948B-1728B52AA6E4}">
                <adec:decorative xmlns:adec="http://schemas.microsoft.com/office/drawing/2017/decorative" val="1"/>
              </a:ext>
            </a:extLst>
          </p:cNvPr>
          <p:cNvPicPr>
            <a:picLocks noGrp="1" noChangeAspect="1" noChangeArrowheads="1"/>
          </p:cNvPicPr>
          <p:nvPr>
            <p:ph sz="quarter" idx="15"/>
          </p:nvPr>
        </p:nvPicPr>
        <p:blipFill rotWithShape="1">
          <a:blip r:embed="rId3">
            <a:extLst>
              <a:ext uri="{28A0092B-C50C-407E-A947-70E740481C1C}">
                <a14:useLocalDpi xmlns:a14="http://schemas.microsoft.com/office/drawing/2010/main" val="0"/>
              </a:ext>
            </a:extLst>
          </a:blip>
          <a:stretch/>
        </p:blipFill>
        <p:spPr bwMode="auto">
          <a:xfrm>
            <a:off x="3052816" y="1371600"/>
            <a:ext cx="6083193" cy="4343400"/>
          </a:xfrm>
          <a:solidFill>
            <a:srgbClr val="FFFFFF"/>
          </a:solidFill>
        </p:spPr>
      </p:pic>
      <p:sp>
        <p:nvSpPr>
          <p:cNvPr id="5" name="Slide Number Placeholder 4">
            <a:extLst>
              <a:ext uri="{FF2B5EF4-FFF2-40B4-BE49-F238E27FC236}">
                <a16:creationId xmlns:a16="http://schemas.microsoft.com/office/drawing/2014/main" id="{B25F5238-132F-4B58-9847-436BAFC5E502}"/>
              </a:ext>
            </a:extLst>
          </p:cNvPr>
          <p:cNvSpPr>
            <a:spLocks noGrp="1"/>
          </p:cNvSpPr>
          <p:nvPr>
            <p:ph type="sldNum" sz="quarter" idx="14"/>
          </p:nvPr>
        </p:nvSpPr>
        <p:spPr>
          <a:xfrm>
            <a:off x="11774876" y="6742584"/>
            <a:ext cx="117019" cy="115416"/>
          </a:xfrm>
        </p:spPr>
        <p:txBody>
          <a:bodyPr wrap="none" anchor="b">
            <a:normAutofit/>
          </a:bodyPr>
          <a:lstStyle/>
          <a:p>
            <a:fld id="{99A20822-4A49-4D36-86E3-300BA48D3F00}" type="slidenum">
              <a:rPr lang="en-US" smtClean="0"/>
              <a:pPr/>
              <a:t>26</a:t>
            </a:fld>
            <a:endParaRPr lang="en-US" dirty="0"/>
          </a:p>
        </p:txBody>
      </p:sp>
    </p:spTree>
    <p:extLst>
      <p:ext uri="{BB962C8B-B14F-4D97-AF65-F5344CB8AC3E}">
        <p14:creationId xmlns:p14="http://schemas.microsoft.com/office/powerpoint/2010/main" val="3355275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3503A3-3CD8-44C7-9BCD-530BB84AF620}"/>
              </a:ext>
            </a:extLst>
          </p:cNvPr>
          <p:cNvSpPr>
            <a:spLocks noGrp="1"/>
          </p:cNvSpPr>
          <p:nvPr>
            <p:ph type="title"/>
          </p:nvPr>
        </p:nvSpPr>
        <p:spPr>
          <a:xfrm>
            <a:off x="457200" y="0"/>
            <a:ext cx="11274552" cy="1280160"/>
          </a:xfrm>
        </p:spPr>
        <p:txBody>
          <a:bodyPr anchor="ctr">
            <a:normAutofit/>
          </a:bodyPr>
          <a:lstStyle/>
          <a:p>
            <a:r>
              <a:rPr lang="en-US" sz="4100" dirty="0"/>
              <a:t>Continuous Improvement </a:t>
            </a:r>
            <a:r>
              <a:rPr lang="en-US" sz="4100" i="1" u="sng" dirty="0"/>
              <a:t>Related to</a:t>
            </a:r>
            <a:r>
              <a:rPr lang="en-US" sz="4100" b="0" dirty="0"/>
              <a:t> </a:t>
            </a:r>
            <a:r>
              <a:rPr lang="en-US" sz="4100" dirty="0"/>
              <a:t>Literacy</a:t>
            </a:r>
          </a:p>
        </p:txBody>
      </p:sp>
      <p:pic>
        <p:nvPicPr>
          <p:cNvPr id="14" name="Content Placeholder 13">
            <a:extLst>
              <a:ext uri="{FF2B5EF4-FFF2-40B4-BE49-F238E27FC236}">
                <a16:creationId xmlns:a16="http://schemas.microsoft.com/office/drawing/2014/main" id="{4D1EEB78-61FA-43D4-92F5-3B02CE668E9A}"/>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263" r="8154" b="-3"/>
          <a:stretch/>
        </p:blipFill>
        <p:spPr>
          <a:xfrm>
            <a:off x="457200" y="1371600"/>
            <a:ext cx="5568696" cy="4343400"/>
          </a:xfrm>
          <a:noFill/>
        </p:spPr>
      </p:pic>
      <p:sp>
        <p:nvSpPr>
          <p:cNvPr id="8" name="Text Placeholder 7">
            <a:extLst>
              <a:ext uri="{FF2B5EF4-FFF2-40B4-BE49-F238E27FC236}">
                <a16:creationId xmlns:a16="http://schemas.microsoft.com/office/drawing/2014/main" id="{2ED66DF5-7FEF-4DB4-8890-0AAF90A199F9}"/>
              </a:ext>
            </a:extLst>
          </p:cNvPr>
          <p:cNvSpPr>
            <a:spLocks noGrp="1"/>
          </p:cNvSpPr>
          <p:nvPr>
            <p:ph sz="half" idx="2"/>
          </p:nvPr>
        </p:nvSpPr>
        <p:spPr>
          <a:xfrm>
            <a:off x="6433850" y="1371600"/>
            <a:ext cx="5297901" cy="4343400"/>
          </a:xfrm>
        </p:spPr>
        <p:txBody>
          <a:bodyPr>
            <a:normAutofit/>
          </a:bodyPr>
          <a:lstStyle/>
          <a:p>
            <a:pPr marL="0" indent="0">
              <a:buNone/>
            </a:pPr>
            <a:r>
              <a:rPr lang="en-US" sz="2000" dirty="0"/>
              <a:t>Overarching themes:</a:t>
            </a:r>
          </a:p>
          <a:p>
            <a:r>
              <a:rPr lang="en-US" sz="2000" dirty="0"/>
              <a:t>Equity and access</a:t>
            </a:r>
          </a:p>
          <a:p>
            <a:r>
              <a:rPr lang="en-US" sz="2000" dirty="0"/>
              <a:t>Framework: MTSS/RTI/DBI</a:t>
            </a:r>
          </a:p>
          <a:p>
            <a:r>
              <a:rPr lang="en-US" sz="2000" dirty="0"/>
              <a:t>De-siloed approach</a:t>
            </a:r>
          </a:p>
          <a:p>
            <a:r>
              <a:rPr lang="en-US" sz="2000" dirty="0"/>
              <a:t>Scope and sequence across departments</a:t>
            </a:r>
          </a:p>
          <a:p>
            <a:r>
              <a:rPr lang="en-US" sz="2000" dirty="0"/>
              <a:t>Right to Read Act</a:t>
            </a:r>
          </a:p>
        </p:txBody>
      </p:sp>
      <p:sp>
        <p:nvSpPr>
          <p:cNvPr id="5" name="Slide Number Placeholder 4">
            <a:extLst>
              <a:ext uri="{FF2B5EF4-FFF2-40B4-BE49-F238E27FC236}">
                <a16:creationId xmlns:a16="http://schemas.microsoft.com/office/drawing/2014/main" id="{FE605CD0-DCCB-47EE-94CC-8A9A91AD7CD9}"/>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27</a:t>
            </a:fld>
            <a:endParaRPr lang="en-US" dirty="0"/>
          </a:p>
        </p:txBody>
      </p:sp>
    </p:spTree>
    <p:extLst>
      <p:ext uri="{BB962C8B-B14F-4D97-AF65-F5344CB8AC3E}">
        <p14:creationId xmlns:p14="http://schemas.microsoft.com/office/powerpoint/2010/main" val="3015448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69698B2-596C-4931-AF76-84805EFB98E1}"/>
              </a:ext>
            </a:extLst>
          </p:cNvPr>
          <p:cNvSpPr>
            <a:spLocks noGrp="1"/>
          </p:cNvSpPr>
          <p:nvPr>
            <p:ph type="title"/>
          </p:nvPr>
        </p:nvSpPr>
        <p:spPr/>
        <p:txBody>
          <a:bodyPr>
            <a:normAutofit/>
          </a:bodyPr>
          <a:lstStyle/>
          <a:p>
            <a:r>
              <a:rPr lang="en-US" sz="4200" dirty="0"/>
              <a:t>Goal #1: Intensive Intervention</a:t>
            </a:r>
          </a:p>
        </p:txBody>
      </p:sp>
      <p:sp>
        <p:nvSpPr>
          <p:cNvPr id="16" name="Content Placeholder 2">
            <a:extLst>
              <a:ext uri="{FF2B5EF4-FFF2-40B4-BE49-F238E27FC236}">
                <a16:creationId xmlns:a16="http://schemas.microsoft.com/office/drawing/2014/main" id="{82E0457B-6640-4FF2-B0E9-1FCC30AE0F60}"/>
              </a:ext>
            </a:extLst>
          </p:cNvPr>
          <p:cNvSpPr>
            <a:spLocks noGrp="1"/>
          </p:cNvSpPr>
          <p:nvPr>
            <p:ph sz="quarter" idx="15"/>
          </p:nvPr>
        </p:nvSpPr>
        <p:spPr>
          <a:xfrm>
            <a:off x="811530" y="1371600"/>
            <a:ext cx="5749290" cy="4343400"/>
          </a:xfrm>
        </p:spPr>
        <p:txBody>
          <a:bodyPr>
            <a:normAutofit/>
          </a:bodyPr>
          <a:lstStyle/>
          <a:p>
            <a:r>
              <a:rPr lang="en-US" sz="2400" dirty="0"/>
              <a:t>Supporting students, and their families, with language-based learning differences including dyslexia from Day One.</a:t>
            </a:r>
          </a:p>
        </p:txBody>
      </p:sp>
      <p:sp>
        <p:nvSpPr>
          <p:cNvPr id="5" name="Slide Number Placeholder 4">
            <a:extLst>
              <a:ext uri="{FF2B5EF4-FFF2-40B4-BE49-F238E27FC236}">
                <a16:creationId xmlns:a16="http://schemas.microsoft.com/office/drawing/2014/main" id="{AF784C62-88D4-43BD-ABF6-7C8B6C7264DA}"/>
              </a:ext>
            </a:extLst>
          </p:cNvPr>
          <p:cNvSpPr>
            <a:spLocks noGrp="1"/>
          </p:cNvSpPr>
          <p:nvPr>
            <p:ph type="sldNum" sz="quarter" idx="14"/>
          </p:nvPr>
        </p:nvSpPr>
        <p:spPr/>
        <p:txBody>
          <a:bodyPr wrap="none" anchor="b">
            <a:normAutofit/>
          </a:bodyPr>
          <a:lstStyle/>
          <a:p>
            <a:pPr>
              <a:spcAft>
                <a:spcPts val="600"/>
              </a:spcAft>
            </a:pPr>
            <a:fld id="{99A20822-4A49-4D36-86E3-300BA48D3F00}" type="slidenum">
              <a:rPr lang="en-US" smtClean="0"/>
              <a:pPr>
                <a:spcAft>
                  <a:spcPts val="600"/>
                </a:spcAft>
              </a:pPr>
              <a:t>28</a:t>
            </a:fld>
            <a:endParaRPr lang="en-US" dirty="0"/>
          </a:p>
        </p:txBody>
      </p:sp>
      <p:pic>
        <p:nvPicPr>
          <p:cNvPr id="9" name="Content Placeholder 8">
            <a:extLst>
              <a:ext uri="{FF2B5EF4-FFF2-40B4-BE49-F238E27FC236}">
                <a16:creationId xmlns:a16="http://schemas.microsoft.com/office/drawing/2014/main" id="{747C399F-5F1E-429D-95C6-9AB1063E72C9}"/>
              </a:ext>
              <a:ext uri="{C183D7F6-B498-43B3-948B-1728B52AA6E4}">
                <adec:decorative xmlns:adec="http://schemas.microsoft.com/office/drawing/2017/decorative" val="1"/>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1320" y="994410"/>
            <a:ext cx="4343400" cy="4343400"/>
          </a:xfrm>
        </p:spPr>
      </p:pic>
    </p:spTree>
    <p:extLst>
      <p:ext uri="{BB962C8B-B14F-4D97-AF65-F5344CB8AC3E}">
        <p14:creationId xmlns:p14="http://schemas.microsoft.com/office/powerpoint/2010/main" val="134039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0A82CC5-6F2E-4FD7-BB31-57384D225A70}"/>
              </a:ext>
            </a:extLst>
          </p:cNvPr>
          <p:cNvSpPr>
            <a:spLocks noGrp="1"/>
          </p:cNvSpPr>
          <p:nvPr>
            <p:ph type="title"/>
          </p:nvPr>
        </p:nvSpPr>
        <p:spPr>
          <a:xfrm>
            <a:off x="457200" y="194447"/>
            <a:ext cx="11276076" cy="1280160"/>
          </a:xfrm>
        </p:spPr>
        <p:txBody>
          <a:bodyPr>
            <a:normAutofit/>
          </a:bodyPr>
          <a:lstStyle/>
          <a:p>
            <a:r>
              <a:rPr lang="en-US" sz="4200" dirty="0"/>
              <a:t>Goal #2: Map Courses to MTSS/RTI/DBI Framework</a:t>
            </a:r>
          </a:p>
        </p:txBody>
      </p:sp>
      <p:sp>
        <p:nvSpPr>
          <p:cNvPr id="5" name="Slide Number Placeholder 4">
            <a:extLst>
              <a:ext uri="{FF2B5EF4-FFF2-40B4-BE49-F238E27FC236}">
                <a16:creationId xmlns:a16="http://schemas.microsoft.com/office/drawing/2014/main" id="{BECB09F1-4B23-4BA9-B25F-EFCC253728B7}"/>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29</a:t>
            </a:fld>
            <a:endParaRPr lang="en-US" dirty="0"/>
          </a:p>
        </p:txBody>
      </p:sp>
      <p:graphicFrame>
        <p:nvGraphicFramePr>
          <p:cNvPr id="6" name="Content Placeholder 5" descr="Image of mapping courses to the MTSS/RTI/DBI framework.">
            <a:extLst>
              <a:ext uri="{FF2B5EF4-FFF2-40B4-BE49-F238E27FC236}">
                <a16:creationId xmlns:a16="http://schemas.microsoft.com/office/drawing/2014/main" id="{3535A483-308A-4F6B-98BE-A25CF740FDB9}"/>
              </a:ext>
            </a:extLst>
          </p:cNvPr>
          <p:cNvGraphicFramePr>
            <a:graphicFrameLocks noGrp="1"/>
          </p:cNvGraphicFramePr>
          <p:nvPr>
            <p:ph idx="1"/>
            <p:extLst>
              <p:ext uri="{D42A27DB-BD31-4B8C-83A1-F6EECF244321}">
                <p14:modId xmlns:p14="http://schemas.microsoft.com/office/powerpoint/2010/main" val="2857345435"/>
              </p:ext>
            </p:extLst>
          </p:nvPr>
        </p:nvGraphicFramePr>
        <p:xfrm>
          <a:off x="457200" y="1371600"/>
          <a:ext cx="1133856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descr="Image of mapping courses to the MTSS/RTI/DBI framework.">
            <a:extLst>
              <a:ext uri="{FF2B5EF4-FFF2-40B4-BE49-F238E27FC236}">
                <a16:creationId xmlns:a16="http://schemas.microsoft.com/office/drawing/2014/main" id="{9CE4321A-BB1B-46B5-99F0-0E12E0255CCC}"/>
              </a:ext>
            </a:extLst>
          </p:cNvPr>
          <p:cNvGraphicFramePr/>
          <p:nvPr>
            <p:extLst>
              <p:ext uri="{D42A27DB-BD31-4B8C-83A1-F6EECF244321}">
                <p14:modId xmlns:p14="http://schemas.microsoft.com/office/powerpoint/2010/main" val="2046120836"/>
              </p:ext>
            </p:extLst>
          </p:nvPr>
        </p:nvGraphicFramePr>
        <p:xfrm>
          <a:off x="2031238" y="1588632"/>
          <a:ext cx="8128000" cy="44348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0972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2453FA-2FA1-4211-A344-2D3BBB94663E}"/>
              </a:ext>
            </a:extLst>
          </p:cNvPr>
          <p:cNvSpPr>
            <a:spLocks noGrp="1"/>
          </p:cNvSpPr>
          <p:nvPr>
            <p:ph type="title"/>
          </p:nvPr>
        </p:nvSpPr>
        <p:spPr>
          <a:xfrm>
            <a:off x="457200" y="0"/>
            <a:ext cx="11276076" cy="1280160"/>
          </a:xfrm>
        </p:spPr>
        <p:txBody>
          <a:bodyPr anchor="ctr">
            <a:normAutofit/>
          </a:bodyPr>
          <a:lstStyle/>
          <a:p>
            <a:r>
              <a:rPr lang="en-US" dirty="0"/>
              <a:t>Faculty Professional Learning Series</a:t>
            </a:r>
          </a:p>
        </p:txBody>
      </p:sp>
      <p:sp>
        <p:nvSpPr>
          <p:cNvPr id="8" name="Content Placeholder 7">
            <a:extLst>
              <a:ext uri="{FF2B5EF4-FFF2-40B4-BE49-F238E27FC236}">
                <a16:creationId xmlns:a16="http://schemas.microsoft.com/office/drawing/2014/main" id="{4C35399F-C241-4573-B024-A7639B0080C6}"/>
              </a:ext>
            </a:extLst>
          </p:cNvPr>
          <p:cNvSpPr>
            <a:spLocks noGrp="1"/>
          </p:cNvSpPr>
          <p:nvPr>
            <p:ph sz="quarter" idx="17"/>
          </p:nvPr>
        </p:nvSpPr>
        <p:spPr>
          <a:xfrm>
            <a:off x="457200" y="1371600"/>
            <a:ext cx="11276076" cy="4343400"/>
          </a:xfrm>
        </p:spPr>
        <p:txBody>
          <a:bodyPr>
            <a:normAutofit/>
          </a:bodyPr>
          <a:lstStyle/>
          <a:p>
            <a:pPr marL="0" indent="0">
              <a:buNone/>
            </a:pPr>
            <a:r>
              <a:rPr lang="en-US"/>
              <a:t>Teacher preparation faculty and professional development providers will:</a:t>
            </a:r>
          </a:p>
          <a:p>
            <a:r>
              <a:rPr lang="en-US"/>
              <a:t>Learn from colleagues and NCII experts about available tools and resources to enhance coursework, field experiences, and professional development opportunities related to intensive intervention.</a:t>
            </a:r>
          </a:p>
          <a:p>
            <a:r>
              <a:rPr lang="en-US"/>
              <a:t>Share successes, challenges, and lessons learned from the process of enhancing preservice and inservice learning opportunities for educators responsible for delivering intensive intervention. </a:t>
            </a:r>
          </a:p>
        </p:txBody>
      </p:sp>
      <p:sp>
        <p:nvSpPr>
          <p:cNvPr id="5" name="Slide Number Placeholder 4">
            <a:extLst>
              <a:ext uri="{FF2B5EF4-FFF2-40B4-BE49-F238E27FC236}">
                <a16:creationId xmlns:a16="http://schemas.microsoft.com/office/drawing/2014/main" id="{1107933C-73AA-44D1-8145-9F81FA9E7FD1}"/>
              </a:ext>
            </a:extLst>
          </p:cNvPr>
          <p:cNvSpPr>
            <a:spLocks noGrp="1"/>
          </p:cNvSpPr>
          <p:nvPr>
            <p:ph type="sldNum" sz="quarter" idx="18"/>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3</a:t>
            </a:fld>
            <a:endParaRPr lang="en-US"/>
          </a:p>
        </p:txBody>
      </p:sp>
    </p:spTree>
    <p:extLst>
      <p:ext uri="{BB962C8B-B14F-4D97-AF65-F5344CB8AC3E}">
        <p14:creationId xmlns:p14="http://schemas.microsoft.com/office/powerpoint/2010/main" val="865987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D258-313C-4CD7-972C-917AEE95ABBE}"/>
              </a:ext>
            </a:extLst>
          </p:cNvPr>
          <p:cNvSpPr>
            <a:spLocks noGrp="1"/>
          </p:cNvSpPr>
          <p:nvPr>
            <p:ph type="title"/>
          </p:nvPr>
        </p:nvSpPr>
        <p:spPr>
          <a:xfrm>
            <a:off x="457200" y="0"/>
            <a:ext cx="11276076" cy="1280160"/>
          </a:xfrm>
        </p:spPr>
        <p:txBody>
          <a:bodyPr anchor="ctr">
            <a:normAutofit/>
          </a:bodyPr>
          <a:lstStyle/>
          <a:p>
            <a:r>
              <a:rPr lang="en-US" sz="4200" dirty="0"/>
              <a:t>Examples of Changes</a:t>
            </a:r>
          </a:p>
        </p:txBody>
      </p:sp>
      <p:sp>
        <p:nvSpPr>
          <p:cNvPr id="5" name="Slide Number Placeholder 4">
            <a:extLst>
              <a:ext uri="{FF2B5EF4-FFF2-40B4-BE49-F238E27FC236}">
                <a16:creationId xmlns:a16="http://schemas.microsoft.com/office/drawing/2014/main" id="{E1699041-4294-440B-A6A3-F510E4ABA36C}"/>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30</a:t>
            </a:fld>
            <a:endParaRPr lang="en-US" dirty="0"/>
          </a:p>
        </p:txBody>
      </p:sp>
      <p:graphicFrame>
        <p:nvGraphicFramePr>
          <p:cNvPr id="7" name="Content Placeholder 2" descr="1.) Added a Tier 2 literacy course; 2.) Better aligned course content to science of reading, especially at Tier 1; 3.) Better aligned course content to Structured Literacy, especially at Tier 1; 4.) Reworked practice-based learning opportunities and course artifacts; and 5.) added a Capstone course. ">
            <a:extLst>
              <a:ext uri="{FF2B5EF4-FFF2-40B4-BE49-F238E27FC236}">
                <a16:creationId xmlns:a16="http://schemas.microsoft.com/office/drawing/2014/main" id="{2D738163-B63B-4F15-A576-0A51F9C492B0}"/>
              </a:ext>
            </a:extLst>
          </p:cNvPr>
          <p:cNvGraphicFramePr>
            <a:graphicFrameLocks noGrp="1"/>
          </p:cNvGraphicFramePr>
          <p:nvPr>
            <p:ph sz="quarter" idx="14"/>
            <p:extLst>
              <p:ext uri="{D42A27DB-BD31-4B8C-83A1-F6EECF244321}">
                <p14:modId xmlns:p14="http://schemas.microsoft.com/office/powerpoint/2010/main" val="2487377608"/>
              </p:ext>
            </p:extLst>
          </p:nvPr>
        </p:nvGraphicFramePr>
        <p:xfrm>
          <a:off x="457200" y="1371600"/>
          <a:ext cx="11274552"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165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3503A3-3CD8-44C7-9BCD-530BB84AF620}"/>
              </a:ext>
            </a:extLst>
          </p:cNvPr>
          <p:cNvSpPr>
            <a:spLocks noGrp="1"/>
          </p:cNvSpPr>
          <p:nvPr>
            <p:ph type="title"/>
          </p:nvPr>
        </p:nvSpPr>
        <p:spPr>
          <a:xfrm>
            <a:off x="457200" y="0"/>
            <a:ext cx="11274552" cy="1280160"/>
          </a:xfrm>
        </p:spPr>
        <p:txBody>
          <a:bodyPr anchor="ctr">
            <a:normAutofit/>
          </a:bodyPr>
          <a:lstStyle/>
          <a:p>
            <a:r>
              <a:rPr lang="en-US" sz="4200" dirty="0"/>
              <a:t>Literacy Scope and Sequence</a:t>
            </a:r>
          </a:p>
        </p:txBody>
      </p:sp>
      <p:pic>
        <p:nvPicPr>
          <p:cNvPr id="14" name="Content Placeholder 13">
            <a:extLst>
              <a:ext uri="{FF2B5EF4-FFF2-40B4-BE49-F238E27FC236}">
                <a16:creationId xmlns:a16="http://schemas.microsoft.com/office/drawing/2014/main" id="{4D1EEB78-61FA-43D4-92F5-3B02CE668E9A}"/>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263" r="8154" b="-3"/>
          <a:stretch/>
        </p:blipFill>
        <p:spPr>
          <a:xfrm>
            <a:off x="457200" y="1371600"/>
            <a:ext cx="5568696" cy="4343400"/>
          </a:xfrm>
          <a:noFill/>
        </p:spPr>
      </p:pic>
      <p:sp>
        <p:nvSpPr>
          <p:cNvPr id="8" name="Text Placeholder 7">
            <a:extLst>
              <a:ext uri="{FF2B5EF4-FFF2-40B4-BE49-F238E27FC236}">
                <a16:creationId xmlns:a16="http://schemas.microsoft.com/office/drawing/2014/main" id="{2ED66DF5-7FEF-4DB4-8890-0AAF90A199F9}"/>
              </a:ext>
            </a:extLst>
          </p:cNvPr>
          <p:cNvSpPr>
            <a:spLocks noGrp="1"/>
          </p:cNvSpPr>
          <p:nvPr>
            <p:ph sz="half" idx="2"/>
          </p:nvPr>
        </p:nvSpPr>
        <p:spPr>
          <a:xfrm>
            <a:off x="6163056" y="1371600"/>
            <a:ext cx="5568696" cy="4343400"/>
          </a:xfrm>
        </p:spPr>
        <p:txBody>
          <a:bodyPr>
            <a:normAutofit/>
          </a:bodyPr>
          <a:lstStyle/>
          <a:p>
            <a:pPr marL="0" indent="0">
              <a:buNone/>
            </a:pPr>
            <a:r>
              <a:rPr lang="en-US" sz="2000" dirty="0"/>
              <a:t>Courses:</a:t>
            </a:r>
          </a:p>
          <a:p>
            <a:r>
              <a:rPr lang="en-US" sz="2000" dirty="0"/>
              <a:t>Foundations of Literacy I: Grades 1-3</a:t>
            </a:r>
          </a:p>
          <a:p>
            <a:r>
              <a:rPr lang="en-US" sz="2000" dirty="0"/>
              <a:t>Foundations of Literacy II: Grades 3-6</a:t>
            </a:r>
          </a:p>
          <a:p>
            <a:r>
              <a:rPr lang="en-US" sz="2000" dirty="0"/>
              <a:t>Assessment and Intervention in Literacy: Tier 2 </a:t>
            </a:r>
          </a:p>
          <a:p>
            <a:r>
              <a:rPr lang="en-US" sz="2000" dirty="0"/>
              <a:t>Intensive Intervention in Literacy</a:t>
            </a:r>
          </a:p>
          <a:p>
            <a:r>
              <a:rPr lang="en-US" sz="2000" dirty="0"/>
              <a:t>Capstone: Specialized Language Instruction</a:t>
            </a:r>
          </a:p>
        </p:txBody>
      </p:sp>
      <p:sp>
        <p:nvSpPr>
          <p:cNvPr id="5" name="Slide Number Placeholder 4">
            <a:extLst>
              <a:ext uri="{FF2B5EF4-FFF2-40B4-BE49-F238E27FC236}">
                <a16:creationId xmlns:a16="http://schemas.microsoft.com/office/drawing/2014/main" id="{FE605CD0-DCCB-47EE-94CC-8A9A91AD7CD9}"/>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31</a:t>
            </a:fld>
            <a:endParaRPr lang="en-US" dirty="0"/>
          </a:p>
        </p:txBody>
      </p:sp>
    </p:spTree>
    <p:extLst>
      <p:ext uri="{BB962C8B-B14F-4D97-AF65-F5344CB8AC3E}">
        <p14:creationId xmlns:p14="http://schemas.microsoft.com/office/powerpoint/2010/main" val="3793345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0A82CC5-6F2E-4FD7-BB31-57384D225A70}"/>
              </a:ext>
            </a:extLst>
          </p:cNvPr>
          <p:cNvSpPr>
            <a:spLocks noGrp="1"/>
          </p:cNvSpPr>
          <p:nvPr>
            <p:ph type="title"/>
          </p:nvPr>
        </p:nvSpPr>
        <p:spPr>
          <a:xfrm>
            <a:off x="396240" y="163050"/>
            <a:ext cx="11276076" cy="1280160"/>
          </a:xfrm>
        </p:spPr>
        <p:txBody>
          <a:bodyPr>
            <a:normAutofit/>
          </a:bodyPr>
          <a:lstStyle/>
          <a:p>
            <a:r>
              <a:rPr lang="en-US" sz="4200" dirty="0"/>
              <a:t>Mapping Courses to MTSS/RTI/DBI Framework</a:t>
            </a:r>
          </a:p>
        </p:txBody>
      </p:sp>
      <p:sp>
        <p:nvSpPr>
          <p:cNvPr id="5" name="Slide Number Placeholder 4">
            <a:extLst>
              <a:ext uri="{FF2B5EF4-FFF2-40B4-BE49-F238E27FC236}">
                <a16:creationId xmlns:a16="http://schemas.microsoft.com/office/drawing/2014/main" id="{BECB09F1-4B23-4BA9-B25F-EFCC253728B7}"/>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32</a:t>
            </a:fld>
            <a:endParaRPr lang="en-US" dirty="0"/>
          </a:p>
        </p:txBody>
      </p:sp>
      <p:graphicFrame>
        <p:nvGraphicFramePr>
          <p:cNvPr id="6" name="Content Placeholder 5" descr="Image of mapping courses to the MTSS/RTI/DBI framework.">
            <a:extLst>
              <a:ext uri="{FF2B5EF4-FFF2-40B4-BE49-F238E27FC236}">
                <a16:creationId xmlns:a16="http://schemas.microsoft.com/office/drawing/2014/main" id="{3535A483-308A-4F6B-98BE-A25CF740FDB9}"/>
              </a:ext>
            </a:extLst>
          </p:cNvPr>
          <p:cNvGraphicFramePr>
            <a:graphicFrameLocks noGrp="1"/>
          </p:cNvGraphicFramePr>
          <p:nvPr>
            <p:ph idx="1"/>
            <p:extLst>
              <p:ext uri="{D42A27DB-BD31-4B8C-83A1-F6EECF244321}">
                <p14:modId xmlns:p14="http://schemas.microsoft.com/office/powerpoint/2010/main" val="3358838044"/>
              </p:ext>
            </p:extLst>
          </p:nvPr>
        </p:nvGraphicFramePr>
        <p:xfrm>
          <a:off x="457200" y="1371600"/>
          <a:ext cx="1133856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descr="Image of mapping courses to the MTSS/RTI/DBI framework.">
            <a:extLst>
              <a:ext uri="{FF2B5EF4-FFF2-40B4-BE49-F238E27FC236}">
                <a16:creationId xmlns:a16="http://schemas.microsoft.com/office/drawing/2014/main" id="{9CE4321A-BB1B-46B5-99F0-0E12E0255CCC}"/>
              </a:ext>
            </a:extLst>
          </p:cNvPr>
          <p:cNvGraphicFramePr/>
          <p:nvPr>
            <p:extLst>
              <p:ext uri="{D42A27DB-BD31-4B8C-83A1-F6EECF244321}">
                <p14:modId xmlns:p14="http://schemas.microsoft.com/office/powerpoint/2010/main" val="525377354"/>
              </p:ext>
            </p:extLst>
          </p:nvPr>
        </p:nvGraphicFramePr>
        <p:xfrm>
          <a:off x="2031238" y="1555581"/>
          <a:ext cx="8128000" cy="44348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00738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0E27-551C-4D1B-BB06-7E95AA0F167A}"/>
              </a:ext>
            </a:extLst>
          </p:cNvPr>
          <p:cNvSpPr>
            <a:spLocks noGrp="1"/>
          </p:cNvSpPr>
          <p:nvPr>
            <p:ph type="title"/>
          </p:nvPr>
        </p:nvSpPr>
        <p:spPr>
          <a:xfrm>
            <a:off x="4057650" y="1089661"/>
            <a:ext cx="7219951" cy="2650936"/>
          </a:xfrm>
        </p:spPr>
        <p:txBody>
          <a:bodyPr/>
          <a:lstStyle/>
          <a:p>
            <a:r>
              <a:rPr lang="en-US" dirty="0"/>
              <a:t>What Informed Changes?</a:t>
            </a:r>
            <a:br>
              <a:rPr lang="en-US" dirty="0"/>
            </a:br>
            <a:br>
              <a:rPr lang="en-US" dirty="0"/>
            </a:br>
            <a:r>
              <a:rPr lang="en-US" sz="2700" b="0" dirty="0">
                <a:solidFill>
                  <a:schemeClr val="accent2"/>
                </a:solidFill>
              </a:rPr>
              <a:t>CEEDAR Technical Assistance</a:t>
            </a:r>
          </a:p>
        </p:txBody>
      </p:sp>
      <p:sp>
        <p:nvSpPr>
          <p:cNvPr id="4" name="Slide Number Placeholder 3">
            <a:extLst>
              <a:ext uri="{FF2B5EF4-FFF2-40B4-BE49-F238E27FC236}">
                <a16:creationId xmlns:a16="http://schemas.microsoft.com/office/drawing/2014/main" id="{9257768B-3DD4-4A5D-969B-66E86E0BD36F}"/>
              </a:ext>
            </a:extLst>
          </p:cNvPr>
          <p:cNvSpPr>
            <a:spLocks noGrp="1"/>
          </p:cNvSpPr>
          <p:nvPr>
            <p:ph type="sldNum" sz="quarter" idx="15"/>
          </p:nvPr>
        </p:nvSpPr>
        <p:spPr>
          <a:xfrm>
            <a:off x="11774876" y="6742584"/>
            <a:ext cx="117019" cy="115416"/>
          </a:xfrm>
        </p:spPr>
        <p:txBody>
          <a:bodyPr/>
          <a:lstStyle/>
          <a:p>
            <a:fld id="{99A20822-4A49-4D36-86E3-300BA48D3F00}" type="slidenum">
              <a:rPr lang="en-US" smtClean="0"/>
              <a:pPr/>
              <a:t>33</a:t>
            </a:fld>
            <a:endParaRPr lang="en-US" dirty="0"/>
          </a:p>
        </p:txBody>
      </p:sp>
    </p:spTree>
    <p:extLst>
      <p:ext uri="{BB962C8B-B14F-4D97-AF65-F5344CB8AC3E}">
        <p14:creationId xmlns:p14="http://schemas.microsoft.com/office/powerpoint/2010/main" val="1471974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F3A7-A57E-4F81-AF9A-3F798635AC55}"/>
              </a:ext>
            </a:extLst>
          </p:cNvPr>
          <p:cNvSpPr>
            <a:spLocks noGrp="1"/>
          </p:cNvSpPr>
          <p:nvPr>
            <p:ph type="title"/>
          </p:nvPr>
        </p:nvSpPr>
        <p:spPr>
          <a:xfrm>
            <a:off x="457200" y="0"/>
            <a:ext cx="11274552" cy="1280160"/>
          </a:xfrm>
        </p:spPr>
        <p:txBody>
          <a:bodyPr>
            <a:normAutofit/>
          </a:bodyPr>
          <a:lstStyle/>
          <a:p>
            <a:r>
              <a:rPr lang="en-US" sz="4200" dirty="0"/>
              <a:t>Continuous Refinement</a:t>
            </a:r>
          </a:p>
        </p:txBody>
      </p:sp>
      <p:sp>
        <p:nvSpPr>
          <p:cNvPr id="6" name="Content Placeholder 5">
            <a:extLst>
              <a:ext uri="{FF2B5EF4-FFF2-40B4-BE49-F238E27FC236}">
                <a16:creationId xmlns:a16="http://schemas.microsoft.com/office/drawing/2014/main" id="{6F4D83E7-0D56-4527-818D-BD74B7D68864}"/>
              </a:ext>
            </a:extLst>
          </p:cNvPr>
          <p:cNvSpPr>
            <a:spLocks noGrp="1"/>
          </p:cNvSpPr>
          <p:nvPr>
            <p:ph sz="half" idx="1"/>
          </p:nvPr>
        </p:nvSpPr>
        <p:spPr>
          <a:xfrm>
            <a:off x="710588" y="1408176"/>
            <a:ext cx="6141904" cy="4343400"/>
          </a:xfrm>
        </p:spPr>
        <p:txBody>
          <a:bodyPr/>
          <a:lstStyle/>
          <a:p>
            <a:pPr marL="0" indent="0">
              <a:buNone/>
            </a:pPr>
            <a:r>
              <a:rPr lang="en-US" sz="2400" dirty="0"/>
              <a:t>Innovation Configurations</a:t>
            </a:r>
          </a:p>
          <a:p>
            <a:r>
              <a:rPr lang="en-US" sz="2400" dirty="0">
                <a:hlinkClick r:id="rId3"/>
              </a:rPr>
              <a:t>Evidence-Based Reading Instruction K-5</a:t>
            </a:r>
            <a:endParaRPr lang="en-US" sz="2400" dirty="0"/>
          </a:p>
          <a:p>
            <a:r>
              <a:rPr lang="en-US" sz="2400" dirty="0">
                <a:hlinkClick r:id="rId4"/>
              </a:rPr>
              <a:t>Evidence-Based Practices for Writing Instruction </a:t>
            </a:r>
            <a:endParaRPr lang="en-US" sz="2400" dirty="0"/>
          </a:p>
          <a:p>
            <a:pPr marL="0" indent="0">
              <a:buNone/>
            </a:pPr>
            <a:r>
              <a:rPr lang="en-US" sz="2400" dirty="0"/>
              <a:t>Networked Improvement Community (NIC)</a:t>
            </a:r>
          </a:p>
          <a:p>
            <a:endParaRPr lang="en-US" dirty="0"/>
          </a:p>
        </p:txBody>
      </p:sp>
      <p:pic>
        <p:nvPicPr>
          <p:cNvPr id="3" name="Content Placeholder 2" descr="CEEDAR Center logo">
            <a:extLst>
              <a:ext uri="{FF2B5EF4-FFF2-40B4-BE49-F238E27FC236}">
                <a16:creationId xmlns:a16="http://schemas.microsoft.com/office/drawing/2014/main" id="{399CF1BE-4873-4B10-8A55-60597CD6059F}"/>
              </a:ext>
            </a:extLst>
          </p:cNvPr>
          <p:cNvPicPr>
            <a:picLocks noGrp="1" noChangeAspect="1"/>
          </p:cNvPicPr>
          <p:nvPr>
            <p:ph sz="half" idx="2"/>
          </p:nvPr>
        </p:nvPicPr>
        <p:blipFill>
          <a:blip r:embed="rId5"/>
          <a:stretch>
            <a:fillRect/>
          </a:stretch>
        </p:blipFill>
        <p:spPr>
          <a:xfrm>
            <a:off x="7415462" y="2092229"/>
            <a:ext cx="3371850" cy="1095375"/>
          </a:xfrm>
        </p:spPr>
      </p:pic>
      <p:sp>
        <p:nvSpPr>
          <p:cNvPr id="5" name="Slide Number Placeholder 4">
            <a:extLst>
              <a:ext uri="{FF2B5EF4-FFF2-40B4-BE49-F238E27FC236}">
                <a16:creationId xmlns:a16="http://schemas.microsoft.com/office/drawing/2014/main" id="{4788B450-4DF9-4CA1-AD38-8F5CB0AB579A}"/>
              </a:ext>
            </a:extLst>
          </p:cNvPr>
          <p:cNvSpPr>
            <a:spLocks noGrp="1"/>
          </p:cNvSpPr>
          <p:nvPr>
            <p:ph type="sldNum" sz="quarter" idx="12"/>
          </p:nvPr>
        </p:nvSpPr>
        <p:spPr>
          <a:xfrm>
            <a:off x="11774876" y="6742584"/>
            <a:ext cx="117019" cy="115416"/>
          </a:xfrm>
        </p:spPr>
        <p:txBody>
          <a:bodyPr/>
          <a:lstStyle/>
          <a:p>
            <a:fld id="{99A20822-4A49-4D36-86E3-300BA48D3F00}" type="slidenum">
              <a:rPr lang="en-US" smtClean="0"/>
              <a:pPr/>
              <a:t>34</a:t>
            </a:fld>
            <a:endParaRPr lang="en-US" dirty="0"/>
          </a:p>
        </p:txBody>
      </p:sp>
    </p:spTree>
    <p:extLst>
      <p:ext uri="{BB962C8B-B14F-4D97-AF65-F5344CB8AC3E}">
        <p14:creationId xmlns:p14="http://schemas.microsoft.com/office/powerpoint/2010/main" val="45244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2CB2-05B9-4221-A6BF-840B9FF7218B}"/>
              </a:ext>
            </a:extLst>
          </p:cNvPr>
          <p:cNvSpPr>
            <a:spLocks noGrp="1"/>
          </p:cNvSpPr>
          <p:nvPr>
            <p:ph type="title"/>
          </p:nvPr>
        </p:nvSpPr>
        <p:spPr/>
        <p:txBody>
          <a:bodyPr>
            <a:normAutofit/>
          </a:bodyPr>
          <a:lstStyle/>
          <a:p>
            <a:r>
              <a:rPr lang="en-US" sz="4200" dirty="0"/>
              <a:t>Current Collaboration: Creating a Crosswalk</a:t>
            </a:r>
          </a:p>
        </p:txBody>
      </p:sp>
      <p:sp>
        <p:nvSpPr>
          <p:cNvPr id="3" name="Content Placeholder 2">
            <a:extLst>
              <a:ext uri="{FF2B5EF4-FFF2-40B4-BE49-F238E27FC236}">
                <a16:creationId xmlns:a16="http://schemas.microsoft.com/office/drawing/2014/main" id="{88497E85-2EDF-41CA-8442-B94226252A8F}"/>
              </a:ext>
            </a:extLst>
          </p:cNvPr>
          <p:cNvSpPr>
            <a:spLocks noGrp="1"/>
          </p:cNvSpPr>
          <p:nvPr>
            <p:ph sz="quarter" idx="15"/>
          </p:nvPr>
        </p:nvSpPr>
        <p:spPr/>
        <p:txBody>
          <a:bodyPr/>
          <a:lstStyle/>
          <a:p>
            <a:r>
              <a:rPr lang="en-US" sz="2400" dirty="0"/>
              <a:t>SEA’s 2020 Literacy/Dyslexia Endorsement Competencies </a:t>
            </a:r>
          </a:p>
          <a:p>
            <a:r>
              <a:rPr lang="en-US" sz="2400" dirty="0">
                <a:hlinkClick r:id="rId3"/>
              </a:rPr>
              <a:t>Evidence-Based Reading Instruction K-5 Innovation Configuration</a:t>
            </a:r>
            <a:endParaRPr lang="en-US" sz="2400" dirty="0"/>
          </a:p>
          <a:p>
            <a:r>
              <a:rPr lang="en-US" sz="2400" dirty="0">
                <a:hlinkClick r:id="rId4"/>
              </a:rPr>
              <a:t>Mount St. Joseph’s The Science of Reading in Teacher Preparation</a:t>
            </a:r>
            <a:endParaRPr lang="en-US" sz="2400" dirty="0"/>
          </a:p>
          <a:p>
            <a:r>
              <a:rPr lang="en-US" sz="2400" dirty="0">
                <a:hlinkClick r:id="rId5"/>
              </a:rPr>
              <a:t>International Dyslexia Association (IDA) Knowledge and Practice Standards</a:t>
            </a:r>
            <a:endParaRPr lang="en-US" sz="2400" dirty="0"/>
          </a:p>
          <a:p>
            <a:pPr marL="457200" indent="-4572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FE252A01-33AF-4B61-952A-38DF135E4637}"/>
              </a:ext>
            </a:extLst>
          </p:cNvPr>
          <p:cNvSpPr>
            <a:spLocks noGrp="1"/>
          </p:cNvSpPr>
          <p:nvPr>
            <p:ph type="sldNum" sz="quarter" idx="14"/>
          </p:nvPr>
        </p:nvSpPr>
        <p:spPr/>
        <p:txBody>
          <a:bodyPr/>
          <a:lstStyle/>
          <a:p>
            <a:fld id="{99A20822-4A49-4D36-86E3-300BA48D3F00}" type="slidenum">
              <a:rPr lang="en-US" smtClean="0"/>
              <a:t>35</a:t>
            </a:fld>
            <a:endParaRPr lang="en-US" dirty="0"/>
          </a:p>
        </p:txBody>
      </p:sp>
    </p:spTree>
    <p:extLst>
      <p:ext uri="{BB962C8B-B14F-4D97-AF65-F5344CB8AC3E}">
        <p14:creationId xmlns:p14="http://schemas.microsoft.com/office/powerpoint/2010/main" val="878282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0E27-551C-4D1B-BB06-7E95AA0F167A}"/>
              </a:ext>
            </a:extLst>
          </p:cNvPr>
          <p:cNvSpPr>
            <a:spLocks noGrp="1"/>
          </p:cNvSpPr>
          <p:nvPr>
            <p:ph type="title"/>
          </p:nvPr>
        </p:nvSpPr>
        <p:spPr>
          <a:xfrm>
            <a:off x="4057650" y="1089661"/>
            <a:ext cx="7219951" cy="2650936"/>
          </a:xfrm>
        </p:spPr>
        <p:txBody>
          <a:bodyPr/>
          <a:lstStyle/>
          <a:p>
            <a:r>
              <a:rPr lang="en-US" dirty="0"/>
              <a:t>What Informed Changes?</a:t>
            </a:r>
            <a:br>
              <a:rPr lang="en-US" dirty="0"/>
            </a:br>
            <a:br>
              <a:rPr lang="en-US" dirty="0"/>
            </a:br>
            <a:r>
              <a:rPr lang="en-US" sz="2700" b="0" dirty="0">
                <a:solidFill>
                  <a:schemeClr val="accent2"/>
                </a:solidFill>
              </a:rPr>
              <a:t>Advisory Committees</a:t>
            </a:r>
          </a:p>
        </p:txBody>
      </p:sp>
      <p:sp>
        <p:nvSpPr>
          <p:cNvPr id="4" name="Slide Number Placeholder 3">
            <a:extLst>
              <a:ext uri="{FF2B5EF4-FFF2-40B4-BE49-F238E27FC236}">
                <a16:creationId xmlns:a16="http://schemas.microsoft.com/office/drawing/2014/main" id="{9257768B-3DD4-4A5D-969B-66E86E0BD36F}"/>
              </a:ext>
            </a:extLst>
          </p:cNvPr>
          <p:cNvSpPr>
            <a:spLocks noGrp="1"/>
          </p:cNvSpPr>
          <p:nvPr>
            <p:ph type="sldNum" sz="quarter" idx="15"/>
          </p:nvPr>
        </p:nvSpPr>
        <p:spPr>
          <a:xfrm>
            <a:off x="11774876" y="6742584"/>
            <a:ext cx="117019" cy="115416"/>
          </a:xfrm>
        </p:spPr>
        <p:txBody>
          <a:bodyPr/>
          <a:lstStyle/>
          <a:p>
            <a:fld id="{99A20822-4A49-4D36-86E3-300BA48D3F00}" type="slidenum">
              <a:rPr lang="en-US" smtClean="0"/>
              <a:pPr/>
              <a:t>36</a:t>
            </a:fld>
            <a:endParaRPr lang="en-US" dirty="0"/>
          </a:p>
        </p:txBody>
      </p:sp>
    </p:spTree>
    <p:extLst>
      <p:ext uri="{BB962C8B-B14F-4D97-AF65-F5344CB8AC3E}">
        <p14:creationId xmlns:p14="http://schemas.microsoft.com/office/powerpoint/2010/main" val="3428398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1250-CA2F-4632-895D-D4148AD1007B}"/>
              </a:ext>
            </a:extLst>
          </p:cNvPr>
          <p:cNvSpPr>
            <a:spLocks noGrp="1"/>
          </p:cNvSpPr>
          <p:nvPr>
            <p:ph type="title"/>
          </p:nvPr>
        </p:nvSpPr>
        <p:spPr/>
        <p:txBody>
          <a:bodyPr anchor="ctr">
            <a:normAutofit/>
          </a:bodyPr>
          <a:lstStyle/>
          <a:p>
            <a:r>
              <a:rPr lang="en-US" sz="4200" dirty="0"/>
              <a:t>Continuous Feedback</a:t>
            </a:r>
          </a:p>
        </p:txBody>
      </p:sp>
      <p:sp>
        <p:nvSpPr>
          <p:cNvPr id="7" name="Content Placeholder 6">
            <a:extLst>
              <a:ext uri="{FF2B5EF4-FFF2-40B4-BE49-F238E27FC236}">
                <a16:creationId xmlns:a16="http://schemas.microsoft.com/office/drawing/2014/main" id="{C799D07B-654F-4704-8120-580E03EC1EA9}"/>
              </a:ext>
            </a:extLst>
          </p:cNvPr>
          <p:cNvSpPr>
            <a:spLocks noGrp="1"/>
          </p:cNvSpPr>
          <p:nvPr>
            <p:ph sz="quarter" idx="15"/>
          </p:nvPr>
        </p:nvSpPr>
        <p:spPr>
          <a:xfrm>
            <a:off x="782198" y="1371600"/>
            <a:ext cx="7921127" cy="4343400"/>
          </a:xfrm>
        </p:spPr>
        <p:txBody>
          <a:bodyPr>
            <a:normAutofit/>
          </a:bodyPr>
          <a:lstStyle/>
          <a:p>
            <a:r>
              <a:rPr lang="en-US" sz="2400" dirty="0"/>
              <a:t>Literacy specialists</a:t>
            </a:r>
          </a:p>
          <a:p>
            <a:r>
              <a:rPr lang="en-US" sz="2400" dirty="0"/>
              <a:t>LEA representatives</a:t>
            </a:r>
          </a:p>
          <a:p>
            <a:r>
              <a:rPr lang="en-US" sz="2400" dirty="0"/>
              <a:t>Parents</a:t>
            </a:r>
          </a:p>
          <a:p>
            <a:r>
              <a:rPr lang="en-US" sz="2400" dirty="0"/>
              <a:t>Community organizations</a:t>
            </a:r>
          </a:p>
        </p:txBody>
      </p:sp>
      <p:sp>
        <p:nvSpPr>
          <p:cNvPr id="5" name="Slide Number Placeholder 4">
            <a:extLst>
              <a:ext uri="{FF2B5EF4-FFF2-40B4-BE49-F238E27FC236}">
                <a16:creationId xmlns:a16="http://schemas.microsoft.com/office/drawing/2014/main" id="{3A3F8F75-E93B-408E-B612-C0A9CBA1CFD0}"/>
              </a:ext>
            </a:extLst>
          </p:cNvPr>
          <p:cNvSpPr>
            <a:spLocks noGrp="1"/>
          </p:cNvSpPr>
          <p:nvPr>
            <p:ph type="sldNum" sz="quarter" idx="14"/>
          </p:nvPr>
        </p:nvSpPr>
        <p:spPr/>
        <p:txBody>
          <a:bodyPr wrap="none" anchor="b">
            <a:normAutofit/>
          </a:bodyPr>
          <a:lstStyle/>
          <a:p>
            <a:pPr>
              <a:spcAft>
                <a:spcPts val="600"/>
              </a:spcAft>
            </a:pPr>
            <a:fld id="{99A20822-4A49-4D36-86E3-300BA48D3F00}" type="slidenum">
              <a:rPr lang="en-US" smtClean="0"/>
              <a:pPr>
                <a:spcAft>
                  <a:spcPts val="600"/>
                </a:spcAft>
              </a:pPr>
              <a:t>37</a:t>
            </a:fld>
            <a:endParaRPr lang="en-US" dirty="0"/>
          </a:p>
        </p:txBody>
      </p:sp>
      <p:pic>
        <p:nvPicPr>
          <p:cNvPr id="11" name="Content Placeholder 10" descr="Meeting">
            <a:extLst>
              <a:ext uri="{FF2B5EF4-FFF2-40B4-BE49-F238E27FC236}">
                <a16:creationId xmlns:a16="http://schemas.microsoft.com/office/drawing/2014/main" id="{87271BE1-34DD-4A91-8545-937592419432}"/>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9121" y="640080"/>
            <a:ext cx="4343400" cy="4343400"/>
          </a:xfrm>
        </p:spPr>
      </p:pic>
    </p:spTree>
    <p:extLst>
      <p:ext uri="{BB962C8B-B14F-4D97-AF65-F5344CB8AC3E}">
        <p14:creationId xmlns:p14="http://schemas.microsoft.com/office/powerpoint/2010/main" val="3602434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0E27-551C-4D1B-BB06-7E95AA0F167A}"/>
              </a:ext>
            </a:extLst>
          </p:cNvPr>
          <p:cNvSpPr>
            <a:spLocks noGrp="1"/>
          </p:cNvSpPr>
          <p:nvPr>
            <p:ph type="title"/>
          </p:nvPr>
        </p:nvSpPr>
        <p:spPr>
          <a:xfrm>
            <a:off x="4057650" y="1089661"/>
            <a:ext cx="7219951" cy="2650936"/>
          </a:xfrm>
        </p:spPr>
        <p:txBody>
          <a:bodyPr/>
          <a:lstStyle/>
          <a:p>
            <a:r>
              <a:rPr lang="en-US" dirty="0"/>
              <a:t>What Informed Changes?</a:t>
            </a:r>
            <a:br>
              <a:rPr lang="en-US" dirty="0"/>
            </a:br>
            <a:br>
              <a:rPr lang="en-US" dirty="0"/>
            </a:br>
            <a:r>
              <a:rPr lang="en-US" sz="2700" b="0" dirty="0">
                <a:solidFill>
                  <a:schemeClr val="accent2"/>
                </a:solidFill>
              </a:rPr>
              <a:t>Participation in a Wider Community of Practice</a:t>
            </a:r>
          </a:p>
        </p:txBody>
      </p:sp>
      <p:sp>
        <p:nvSpPr>
          <p:cNvPr id="4" name="Slide Number Placeholder 3">
            <a:extLst>
              <a:ext uri="{FF2B5EF4-FFF2-40B4-BE49-F238E27FC236}">
                <a16:creationId xmlns:a16="http://schemas.microsoft.com/office/drawing/2014/main" id="{9257768B-3DD4-4A5D-969B-66E86E0BD36F}"/>
              </a:ext>
            </a:extLst>
          </p:cNvPr>
          <p:cNvSpPr>
            <a:spLocks noGrp="1"/>
          </p:cNvSpPr>
          <p:nvPr>
            <p:ph type="sldNum" sz="quarter" idx="15"/>
          </p:nvPr>
        </p:nvSpPr>
        <p:spPr>
          <a:xfrm>
            <a:off x="11774876" y="6742584"/>
            <a:ext cx="117019" cy="115416"/>
          </a:xfrm>
        </p:spPr>
        <p:txBody>
          <a:bodyPr/>
          <a:lstStyle/>
          <a:p>
            <a:fld id="{99A20822-4A49-4D36-86E3-300BA48D3F00}" type="slidenum">
              <a:rPr lang="en-US" smtClean="0"/>
              <a:pPr/>
              <a:t>38</a:t>
            </a:fld>
            <a:endParaRPr lang="en-US" dirty="0"/>
          </a:p>
        </p:txBody>
      </p:sp>
    </p:spTree>
    <p:extLst>
      <p:ext uri="{BB962C8B-B14F-4D97-AF65-F5344CB8AC3E}">
        <p14:creationId xmlns:p14="http://schemas.microsoft.com/office/powerpoint/2010/main" val="210797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C32B-13DE-4F39-AECF-F3B60F117DED}"/>
              </a:ext>
            </a:extLst>
          </p:cNvPr>
          <p:cNvSpPr>
            <a:spLocks noGrp="1"/>
          </p:cNvSpPr>
          <p:nvPr>
            <p:ph type="title"/>
          </p:nvPr>
        </p:nvSpPr>
        <p:spPr/>
        <p:txBody>
          <a:bodyPr>
            <a:normAutofit/>
          </a:bodyPr>
          <a:lstStyle/>
          <a:p>
            <a:r>
              <a:rPr lang="en-US" sz="4200" dirty="0"/>
              <a:t>Continuous Learning</a:t>
            </a:r>
          </a:p>
        </p:txBody>
      </p:sp>
      <p:sp>
        <p:nvSpPr>
          <p:cNvPr id="3" name="Content Placeholder 2">
            <a:extLst>
              <a:ext uri="{FF2B5EF4-FFF2-40B4-BE49-F238E27FC236}">
                <a16:creationId xmlns:a16="http://schemas.microsoft.com/office/drawing/2014/main" id="{D667DB58-81B2-43B6-9CD1-6B8B1FC1D0E2}"/>
              </a:ext>
            </a:extLst>
          </p:cNvPr>
          <p:cNvSpPr>
            <a:spLocks noGrp="1"/>
          </p:cNvSpPr>
          <p:nvPr>
            <p:ph sz="quarter" idx="15"/>
          </p:nvPr>
        </p:nvSpPr>
        <p:spPr/>
        <p:txBody>
          <a:bodyPr>
            <a:normAutofit/>
          </a:bodyPr>
          <a:lstStyle/>
          <a:p>
            <a:r>
              <a:rPr lang="en-US" sz="2400" dirty="0"/>
              <a:t>Trainings, webinars, podcasts, etc. (i.e., </a:t>
            </a:r>
            <a:r>
              <a:rPr lang="en-US" sz="2400" dirty="0">
                <a:hlinkClick r:id="rId3"/>
              </a:rPr>
              <a:t>LETRS</a:t>
            </a:r>
            <a:r>
              <a:rPr lang="en-US" sz="2400" dirty="0"/>
              <a:t>)</a:t>
            </a:r>
          </a:p>
          <a:p>
            <a:r>
              <a:rPr lang="en-US" sz="2400" dirty="0"/>
              <a:t>Journals (i.e., </a:t>
            </a:r>
            <a:r>
              <a:rPr lang="en-US" sz="2400" dirty="0">
                <a:hlinkClick r:id="rId4"/>
              </a:rPr>
              <a:t>The Reading League Journal</a:t>
            </a:r>
            <a:r>
              <a:rPr lang="en-US" sz="2400" dirty="0"/>
              <a:t>)</a:t>
            </a:r>
          </a:p>
          <a:p>
            <a:r>
              <a:rPr lang="en-US" sz="2400" dirty="0"/>
              <a:t>Book clubs (i.e., </a:t>
            </a:r>
            <a:r>
              <a:rPr lang="en-US" sz="2400" i="1" dirty="0"/>
              <a:t>Language at the Speed of Sight</a:t>
            </a:r>
            <a:r>
              <a:rPr lang="en-US" sz="2400" dirty="0"/>
              <a:t>, </a:t>
            </a:r>
            <a:r>
              <a:rPr lang="en-US" sz="2400" i="1" dirty="0"/>
              <a:t>Speech to Print</a:t>
            </a:r>
            <a:r>
              <a:rPr lang="en-US" sz="2400" dirty="0"/>
              <a:t>, </a:t>
            </a:r>
            <a:r>
              <a:rPr lang="en-US" sz="2400" i="1" dirty="0"/>
              <a:t>The Reading Comprehension Blueprint</a:t>
            </a:r>
            <a:r>
              <a:rPr lang="en-US" sz="2400" dirty="0"/>
              <a:t>, </a:t>
            </a:r>
            <a:r>
              <a:rPr lang="en-US" sz="2400" i="1" dirty="0"/>
              <a:t>The Knowledge Gap</a:t>
            </a:r>
            <a:r>
              <a:rPr lang="en-US" sz="2400" dirty="0"/>
              <a:t>)</a:t>
            </a:r>
          </a:p>
          <a:p>
            <a:r>
              <a:rPr lang="en-US" sz="2400" dirty="0"/>
              <a:t>Professional learning communities (i.e., Virtual Community of Practice: #UFLI)</a:t>
            </a:r>
          </a:p>
          <a:p>
            <a:r>
              <a:rPr lang="en-US" sz="2400" dirty="0"/>
              <a:t>Social media: Twitter, Facebook, etc. (i.e., Teaching Reading Rocket Scientists)</a:t>
            </a:r>
          </a:p>
          <a:p>
            <a:r>
              <a:rPr lang="en-US" sz="2400" dirty="0"/>
              <a:t>Other (i.e., </a:t>
            </a:r>
            <a:r>
              <a:rPr lang="en-US" sz="2400" dirty="0">
                <a:hlinkClick r:id="rId5"/>
              </a:rPr>
              <a:t>SEA’s Structured Literacy Webpage</a:t>
            </a:r>
            <a:r>
              <a:rPr lang="en-US" sz="2400" dirty="0"/>
              <a: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19EC3A1A-E12F-40B0-A232-9480D2A5EE24}"/>
              </a:ext>
            </a:extLst>
          </p:cNvPr>
          <p:cNvSpPr>
            <a:spLocks noGrp="1"/>
          </p:cNvSpPr>
          <p:nvPr>
            <p:ph type="sldNum" sz="quarter" idx="14"/>
          </p:nvPr>
        </p:nvSpPr>
        <p:spPr/>
        <p:txBody>
          <a:bodyPr/>
          <a:lstStyle/>
          <a:p>
            <a:fld id="{99A20822-4A49-4D36-86E3-300BA48D3F00}" type="slidenum">
              <a:rPr lang="en-US" smtClean="0"/>
              <a:t>39</a:t>
            </a:fld>
            <a:endParaRPr lang="en-US" dirty="0"/>
          </a:p>
        </p:txBody>
      </p:sp>
    </p:spTree>
    <p:extLst>
      <p:ext uri="{BB962C8B-B14F-4D97-AF65-F5344CB8AC3E}">
        <p14:creationId xmlns:p14="http://schemas.microsoft.com/office/powerpoint/2010/main" val="371023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E33809-0F49-4F4F-9A12-7DC250F50480}"/>
              </a:ext>
            </a:extLst>
          </p:cNvPr>
          <p:cNvSpPr>
            <a:spLocks noGrp="1"/>
          </p:cNvSpPr>
          <p:nvPr>
            <p:ph type="title"/>
          </p:nvPr>
        </p:nvSpPr>
        <p:spPr/>
        <p:txBody>
          <a:bodyPr/>
          <a:lstStyle/>
          <a:p>
            <a:r>
              <a:rPr lang="en-US"/>
              <a:t>Agenda</a:t>
            </a:r>
          </a:p>
        </p:txBody>
      </p:sp>
      <p:sp>
        <p:nvSpPr>
          <p:cNvPr id="8" name="Content Placeholder 7">
            <a:extLst>
              <a:ext uri="{FF2B5EF4-FFF2-40B4-BE49-F238E27FC236}">
                <a16:creationId xmlns:a16="http://schemas.microsoft.com/office/drawing/2014/main" id="{496EB033-37ED-4A07-A04D-E85AA4391BF1}"/>
              </a:ext>
            </a:extLst>
          </p:cNvPr>
          <p:cNvSpPr>
            <a:spLocks noGrp="1"/>
          </p:cNvSpPr>
          <p:nvPr>
            <p:ph sz="quarter" idx="15"/>
          </p:nvPr>
        </p:nvSpPr>
        <p:spPr/>
        <p:txBody>
          <a:bodyPr/>
          <a:lstStyle/>
          <a:p>
            <a:r>
              <a:rPr lang="en-US" dirty="0"/>
              <a:t>Continuous improvement overview (10 min) </a:t>
            </a:r>
          </a:p>
          <a:p>
            <a:r>
              <a:rPr lang="en-US"/>
              <a:t>Resource example</a:t>
            </a:r>
            <a:r>
              <a:rPr lang="en-US" dirty="0"/>
              <a:t>: Assessment Practices Within Multi-Tiered Systems of Supports (MTSS) Innovation Configuration (20 min)</a:t>
            </a:r>
          </a:p>
          <a:p>
            <a:r>
              <a:rPr lang="en-US" dirty="0"/>
              <a:t>Program example: Rhode Island College (20 min)</a:t>
            </a:r>
          </a:p>
          <a:p>
            <a:r>
              <a:rPr lang="en-US" dirty="0"/>
              <a:t>Closing (10 min)</a:t>
            </a:r>
          </a:p>
        </p:txBody>
      </p:sp>
      <p:sp>
        <p:nvSpPr>
          <p:cNvPr id="5" name="Slide Number Placeholder 4">
            <a:extLst>
              <a:ext uri="{FF2B5EF4-FFF2-40B4-BE49-F238E27FC236}">
                <a16:creationId xmlns:a16="http://schemas.microsoft.com/office/drawing/2014/main" id="{7334F731-C0C5-4A2C-B339-501D978BE9A7}"/>
              </a:ext>
            </a:extLst>
          </p:cNvPr>
          <p:cNvSpPr>
            <a:spLocks noGrp="1"/>
          </p:cNvSpPr>
          <p:nvPr>
            <p:ph type="sldNum" sz="quarter" idx="14"/>
          </p:nvPr>
        </p:nvSpPr>
        <p:spPr/>
        <p:txBody>
          <a:bodyPr/>
          <a:lstStyle/>
          <a:p>
            <a:fld id="{99A20822-4A49-4D36-86E3-300BA48D3F00}" type="slidenum">
              <a:rPr lang="en-US" smtClean="0"/>
              <a:pPr/>
              <a:t>4</a:t>
            </a:fld>
            <a:endParaRPr lang="en-US"/>
          </a:p>
        </p:txBody>
      </p:sp>
    </p:spTree>
    <p:extLst>
      <p:ext uri="{BB962C8B-B14F-4D97-AF65-F5344CB8AC3E}">
        <p14:creationId xmlns:p14="http://schemas.microsoft.com/office/powerpoint/2010/main" val="2673897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78EC-08EC-4820-9DF5-CC97B6DC4807}"/>
              </a:ext>
            </a:extLst>
          </p:cNvPr>
          <p:cNvSpPr>
            <a:spLocks noGrp="1"/>
          </p:cNvSpPr>
          <p:nvPr>
            <p:ph type="title"/>
          </p:nvPr>
        </p:nvSpPr>
        <p:spPr/>
        <p:txBody>
          <a:bodyPr>
            <a:normAutofit/>
          </a:bodyPr>
          <a:lstStyle/>
          <a:p>
            <a:r>
              <a:rPr lang="en-US" sz="4200" dirty="0"/>
              <a:t>Timeline</a:t>
            </a:r>
          </a:p>
        </p:txBody>
      </p:sp>
      <p:graphicFrame>
        <p:nvGraphicFramePr>
          <p:cNvPr id="11" name="Table 11">
            <a:extLst>
              <a:ext uri="{FF2B5EF4-FFF2-40B4-BE49-F238E27FC236}">
                <a16:creationId xmlns:a16="http://schemas.microsoft.com/office/drawing/2014/main" id="{36EA1359-CED0-4CF9-B773-5AD98633A20F}"/>
              </a:ext>
            </a:extLst>
          </p:cNvPr>
          <p:cNvGraphicFramePr>
            <a:graphicFrameLocks noGrp="1"/>
          </p:cNvGraphicFramePr>
          <p:nvPr>
            <p:ph sz="quarter" idx="14"/>
            <p:extLst>
              <p:ext uri="{D42A27DB-BD31-4B8C-83A1-F6EECF244321}">
                <p14:modId xmlns:p14="http://schemas.microsoft.com/office/powerpoint/2010/main" val="219003222"/>
              </p:ext>
            </p:extLst>
          </p:nvPr>
        </p:nvGraphicFramePr>
        <p:xfrm>
          <a:off x="457200" y="1371600"/>
          <a:ext cx="11274424" cy="3693160"/>
        </p:xfrm>
        <a:graphic>
          <a:graphicData uri="http://schemas.openxmlformats.org/drawingml/2006/table">
            <a:tbl>
              <a:tblPr firstRow="1" bandRow="1">
                <a:tableStyleId>{5C22544A-7EE6-4342-B048-85BDC9FD1C3A}</a:tableStyleId>
              </a:tblPr>
              <a:tblGrid>
                <a:gridCol w="3310569">
                  <a:extLst>
                    <a:ext uri="{9D8B030D-6E8A-4147-A177-3AD203B41FA5}">
                      <a16:colId xmlns:a16="http://schemas.microsoft.com/office/drawing/2014/main" val="3564245895"/>
                    </a:ext>
                  </a:extLst>
                </a:gridCol>
                <a:gridCol w="7963855">
                  <a:extLst>
                    <a:ext uri="{9D8B030D-6E8A-4147-A177-3AD203B41FA5}">
                      <a16:colId xmlns:a16="http://schemas.microsoft.com/office/drawing/2014/main" val="2356636198"/>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1169648"/>
                  </a:ext>
                </a:extLst>
              </a:tr>
              <a:tr h="370840">
                <a:tc>
                  <a:txBody>
                    <a:bodyPr/>
                    <a:lstStyle/>
                    <a:p>
                      <a:r>
                        <a:rPr lang="en-US" sz="2200" dirty="0"/>
                        <a:t>Spring 2021</a:t>
                      </a:r>
                    </a:p>
                  </a:txBody>
                  <a:tcPr/>
                </a:tc>
                <a:tc>
                  <a:txBody>
                    <a:bodyPr/>
                    <a:lstStyle/>
                    <a:p>
                      <a:r>
                        <a:rPr lang="en-US" sz="2200" dirty="0"/>
                        <a:t>ELED 222:  Foundations of Literacy I: Grades 1-3</a:t>
                      </a:r>
                    </a:p>
                  </a:txBody>
                  <a:tcPr/>
                </a:tc>
                <a:extLst>
                  <a:ext uri="{0D108BD9-81ED-4DB2-BD59-A6C34878D82A}">
                    <a16:rowId xmlns:a16="http://schemas.microsoft.com/office/drawing/2014/main" val="2866629799"/>
                  </a:ext>
                </a:extLst>
              </a:tr>
              <a:tr h="370840">
                <a:tc>
                  <a:txBody>
                    <a:bodyPr/>
                    <a:lstStyle/>
                    <a:p>
                      <a:r>
                        <a:rPr lang="en-US" sz="2200" dirty="0"/>
                        <a:t>Fall 2021</a:t>
                      </a:r>
                    </a:p>
                  </a:txBody>
                  <a:tcPr/>
                </a:tc>
                <a:tc>
                  <a:txBody>
                    <a:bodyPr/>
                    <a:lstStyle/>
                    <a:p>
                      <a:r>
                        <a:rPr lang="en-US" sz="2200" dirty="0"/>
                        <a:t>ELED 324:  Foundations of Literacy II: Grades 3-6</a:t>
                      </a:r>
                    </a:p>
                    <a:p>
                      <a:r>
                        <a:rPr lang="en-US" sz="2200" dirty="0"/>
                        <a:t>ELED 326:  Assessment and Intervention on Literacy: Tier 2</a:t>
                      </a:r>
                    </a:p>
                  </a:txBody>
                  <a:tcPr/>
                </a:tc>
                <a:extLst>
                  <a:ext uri="{0D108BD9-81ED-4DB2-BD59-A6C34878D82A}">
                    <a16:rowId xmlns:a16="http://schemas.microsoft.com/office/drawing/2014/main" val="3471479329"/>
                  </a:ext>
                </a:extLst>
              </a:tr>
              <a:tr h="370840">
                <a:tc>
                  <a:txBody>
                    <a:bodyPr/>
                    <a:lstStyle/>
                    <a:p>
                      <a:r>
                        <a:rPr lang="en-US" sz="2200" dirty="0"/>
                        <a:t>Spring 2022</a:t>
                      </a:r>
                    </a:p>
                  </a:txBody>
                  <a:tcPr/>
                </a:tc>
                <a:tc>
                  <a:txBody>
                    <a:bodyPr/>
                    <a:lstStyle/>
                    <a:p>
                      <a:r>
                        <a:rPr lang="en-US" sz="2200" dirty="0"/>
                        <a:t>SPED 412:  Intensive Intervention in Literacy</a:t>
                      </a:r>
                    </a:p>
                  </a:txBody>
                  <a:tcPr/>
                </a:tc>
                <a:extLst>
                  <a:ext uri="{0D108BD9-81ED-4DB2-BD59-A6C34878D82A}">
                    <a16:rowId xmlns:a16="http://schemas.microsoft.com/office/drawing/2014/main" val="234614458"/>
                  </a:ext>
                </a:extLst>
              </a:tr>
              <a:tr h="370840">
                <a:tc>
                  <a:txBody>
                    <a:bodyPr/>
                    <a:lstStyle/>
                    <a:p>
                      <a:r>
                        <a:rPr lang="en-US" sz="2200" dirty="0"/>
                        <a:t>Fall 2022</a:t>
                      </a:r>
                    </a:p>
                  </a:txBody>
                  <a:tcPr/>
                </a:tc>
                <a:tc>
                  <a:txBody>
                    <a:bodyPr/>
                    <a:lstStyle/>
                    <a:p>
                      <a:r>
                        <a:rPr lang="en-US" sz="2200" dirty="0"/>
                        <a:t>SPED 460:  Capstone: Specialized Language Instruction</a:t>
                      </a:r>
                    </a:p>
                  </a:txBody>
                  <a:tcPr/>
                </a:tc>
                <a:extLst>
                  <a:ext uri="{0D108BD9-81ED-4DB2-BD59-A6C34878D82A}">
                    <a16:rowId xmlns:a16="http://schemas.microsoft.com/office/drawing/2014/main" val="495145742"/>
                  </a:ext>
                </a:extLst>
              </a:tr>
              <a:tr h="370840">
                <a:tc>
                  <a:txBody>
                    <a:bodyPr/>
                    <a:lstStyle/>
                    <a:p>
                      <a:r>
                        <a:rPr lang="en-US" sz="2200" dirty="0"/>
                        <a:t>Spring 2023</a:t>
                      </a:r>
                    </a:p>
                  </a:txBody>
                  <a:tcPr/>
                </a:tc>
                <a:tc>
                  <a:txBody>
                    <a:bodyPr/>
                    <a:lstStyle/>
                    <a:p>
                      <a:r>
                        <a:rPr lang="en-US" sz="2200" dirty="0"/>
                        <a:t>Elementary Education Student Teaching</a:t>
                      </a:r>
                    </a:p>
                  </a:txBody>
                  <a:tcPr/>
                </a:tc>
                <a:extLst>
                  <a:ext uri="{0D108BD9-81ED-4DB2-BD59-A6C34878D82A}">
                    <a16:rowId xmlns:a16="http://schemas.microsoft.com/office/drawing/2014/main" val="600665034"/>
                  </a:ext>
                </a:extLst>
              </a:tr>
              <a:tr h="370840">
                <a:tc>
                  <a:txBody>
                    <a:bodyPr/>
                    <a:lstStyle/>
                    <a:p>
                      <a:r>
                        <a:rPr lang="en-US" sz="2200" dirty="0"/>
                        <a:t>Fall 2023</a:t>
                      </a:r>
                    </a:p>
                  </a:txBody>
                  <a:tcPr/>
                </a:tc>
                <a:tc>
                  <a:txBody>
                    <a:bodyPr/>
                    <a:lstStyle/>
                    <a:p>
                      <a:r>
                        <a:rPr lang="en-US" sz="2200" dirty="0"/>
                        <a:t>Special Education Student Teaching</a:t>
                      </a:r>
                    </a:p>
                  </a:txBody>
                  <a:tcPr/>
                </a:tc>
                <a:extLst>
                  <a:ext uri="{0D108BD9-81ED-4DB2-BD59-A6C34878D82A}">
                    <a16:rowId xmlns:a16="http://schemas.microsoft.com/office/drawing/2014/main" val="2577362071"/>
                  </a:ext>
                </a:extLst>
              </a:tr>
              <a:tr h="370840">
                <a:tc>
                  <a:txBody>
                    <a:bodyPr/>
                    <a:lstStyle/>
                    <a:p>
                      <a:r>
                        <a:rPr lang="en-US" sz="2200" dirty="0"/>
                        <a:t>Spring 2024—Fall 2025</a:t>
                      </a:r>
                    </a:p>
                  </a:txBody>
                  <a:tcPr/>
                </a:tc>
                <a:tc>
                  <a:txBody>
                    <a:bodyPr/>
                    <a:lstStyle/>
                    <a:p>
                      <a:r>
                        <a:rPr lang="en-US" sz="2200" dirty="0"/>
                        <a:t>Right to Read Act Requirements</a:t>
                      </a:r>
                    </a:p>
                  </a:txBody>
                  <a:tcPr/>
                </a:tc>
                <a:extLst>
                  <a:ext uri="{0D108BD9-81ED-4DB2-BD59-A6C34878D82A}">
                    <a16:rowId xmlns:a16="http://schemas.microsoft.com/office/drawing/2014/main" val="1411481313"/>
                  </a:ext>
                </a:extLst>
              </a:tr>
            </a:tbl>
          </a:graphicData>
        </a:graphic>
      </p:graphicFrame>
      <p:sp>
        <p:nvSpPr>
          <p:cNvPr id="5" name="Slide Number Placeholder 4">
            <a:extLst>
              <a:ext uri="{FF2B5EF4-FFF2-40B4-BE49-F238E27FC236}">
                <a16:creationId xmlns:a16="http://schemas.microsoft.com/office/drawing/2014/main" id="{8F7C63B8-7A76-480D-9CC5-DCA1F1BBEF55}"/>
              </a:ext>
            </a:extLst>
          </p:cNvPr>
          <p:cNvSpPr>
            <a:spLocks noGrp="1"/>
          </p:cNvSpPr>
          <p:nvPr>
            <p:ph type="sldNum" sz="quarter" idx="12"/>
          </p:nvPr>
        </p:nvSpPr>
        <p:spPr/>
        <p:txBody>
          <a:bodyPr/>
          <a:lstStyle/>
          <a:p>
            <a:fld id="{99A20822-4A49-4D36-86E3-300BA48D3F00}" type="slidenum">
              <a:rPr lang="en-US" smtClean="0"/>
              <a:t>40</a:t>
            </a:fld>
            <a:endParaRPr lang="en-US" dirty="0"/>
          </a:p>
        </p:txBody>
      </p:sp>
    </p:spTree>
    <p:extLst>
      <p:ext uri="{BB962C8B-B14F-4D97-AF65-F5344CB8AC3E}">
        <p14:creationId xmlns:p14="http://schemas.microsoft.com/office/powerpoint/2010/main" val="224939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DB52-532F-4AD3-B8AD-AE291600443E}"/>
              </a:ext>
            </a:extLst>
          </p:cNvPr>
          <p:cNvSpPr>
            <a:spLocks noGrp="1"/>
          </p:cNvSpPr>
          <p:nvPr>
            <p:ph type="title"/>
          </p:nvPr>
        </p:nvSpPr>
        <p:spPr>
          <a:xfrm>
            <a:off x="457200" y="274320"/>
            <a:ext cx="11276076" cy="1280160"/>
          </a:xfrm>
        </p:spPr>
        <p:txBody>
          <a:bodyPr anchor="ctr">
            <a:normAutofit/>
          </a:bodyPr>
          <a:lstStyle/>
          <a:p>
            <a:r>
              <a:rPr lang="en-US" sz="4200" dirty="0"/>
              <a:t>How Are We Collecting Data On Our Continuous Improvement Efforts?</a:t>
            </a:r>
          </a:p>
        </p:txBody>
      </p:sp>
      <p:sp>
        <p:nvSpPr>
          <p:cNvPr id="5" name="Slide Number Placeholder 4">
            <a:extLst>
              <a:ext uri="{FF2B5EF4-FFF2-40B4-BE49-F238E27FC236}">
                <a16:creationId xmlns:a16="http://schemas.microsoft.com/office/drawing/2014/main" id="{2B4F381E-C5D0-4A37-BF76-67E02A033802}"/>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41</a:t>
            </a:fld>
            <a:endParaRPr lang="en-US" dirty="0"/>
          </a:p>
        </p:txBody>
      </p:sp>
      <p:graphicFrame>
        <p:nvGraphicFramePr>
          <p:cNvPr id="7" name="Content Placeholder 2" descr="We have collected data at the unit level, the program level, and through anticipated proficiency requirements. ">
            <a:extLst>
              <a:ext uri="{FF2B5EF4-FFF2-40B4-BE49-F238E27FC236}">
                <a16:creationId xmlns:a16="http://schemas.microsoft.com/office/drawing/2014/main" id="{1280531E-D157-4E65-9B43-93E13FCCAD26}"/>
              </a:ext>
            </a:extLst>
          </p:cNvPr>
          <p:cNvGraphicFramePr>
            <a:graphicFrameLocks noGrp="1"/>
          </p:cNvGraphicFramePr>
          <p:nvPr>
            <p:ph sz="quarter" idx="17"/>
            <p:extLst>
              <p:ext uri="{D42A27DB-BD31-4B8C-83A1-F6EECF244321}">
                <p14:modId xmlns:p14="http://schemas.microsoft.com/office/powerpoint/2010/main" val="489609588"/>
              </p:ext>
            </p:extLst>
          </p:nvPr>
        </p:nvGraphicFramePr>
        <p:xfrm>
          <a:off x="457199" y="1943224"/>
          <a:ext cx="11276076" cy="3549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097D00EC-8838-462F-87F9-3DF2720013F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8168969"/>
              </p:ext>
            </p:extLst>
          </p:nvPr>
        </p:nvGraphicFramePr>
        <p:xfrm>
          <a:off x="5179603" y="4043481"/>
          <a:ext cx="1831267" cy="1305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8B5FA471-F2C8-4969-B835-CEE56CE8A23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9408513"/>
              </p:ext>
            </p:extLst>
          </p:nvPr>
        </p:nvGraphicFramePr>
        <p:xfrm>
          <a:off x="1327120" y="4043481"/>
          <a:ext cx="1831267" cy="13059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67536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DF62-EAE6-4F08-94FE-5E6EC9BD289B}"/>
              </a:ext>
            </a:extLst>
          </p:cNvPr>
          <p:cNvSpPr>
            <a:spLocks noGrp="1"/>
          </p:cNvSpPr>
          <p:nvPr>
            <p:ph type="title"/>
          </p:nvPr>
        </p:nvSpPr>
        <p:spPr>
          <a:xfrm>
            <a:off x="457201" y="0"/>
            <a:ext cx="11276076" cy="1280160"/>
          </a:xfrm>
        </p:spPr>
        <p:txBody>
          <a:bodyPr>
            <a:normAutofit/>
          </a:bodyPr>
          <a:lstStyle/>
          <a:p>
            <a:r>
              <a:rPr lang="en-US" sz="4200" dirty="0"/>
              <a:t>Resources for Continuous Improvement</a:t>
            </a:r>
          </a:p>
        </p:txBody>
      </p:sp>
      <p:sp>
        <p:nvSpPr>
          <p:cNvPr id="3" name="Content Placeholder 2">
            <a:extLst>
              <a:ext uri="{FF2B5EF4-FFF2-40B4-BE49-F238E27FC236}">
                <a16:creationId xmlns:a16="http://schemas.microsoft.com/office/drawing/2014/main" id="{C9394A4C-5443-4D60-B0C8-3432FC138DE6}"/>
              </a:ext>
            </a:extLst>
          </p:cNvPr>
          <p:cNvSpPr>
            <a:spLocks noGrp="1"/>
          </p:cNvSpPr>
          <p:nvPr>
            <p:ph sz="quarter" idx="15"/>
          </p:nvPr>
        </p:nvSpPr>
        <p:spPr>
          <a:xfrm>
            <a:off x="457200" y="1371600"/>
            <a:ext cx="11274552" cy="4343400"/>
          </a:xfrm>
        </p:spPr>
        <p:txBody>
          <a:bodyPr>
            <a:normAutofit/>
          </a:bodyPr>
          <a:lstStyle/>
          <a:p>
            <a:r>
              <a:rPr lang="en-US" sz="2400" dirty="0"/>
              <a:t>CEEDAR technical assistance</a:t>
            </a:r>
          </a:p>
          <a:p>
            <a:r>
              <a:rPr lang="en-US" sz="2400" dirty="0"/>
              <a:t>Innovation Configurations</a:t>
            </a:r>
          </a:p>
          <a:p>
            <a:r>
              <a:rPr lang="en-US" sz="2400" dirty="0"/>
              <a:t>Advisory committees</a:t>
            </a:r>
          </a:p>
          <a:p>
            <a:r>
              <a:rPr lang="en-US" sz="2400" dirty="0"/>
              <a:t>Participation in a wider community of practice</a:t>
            </a:r>
          </a:p>
        </p:txBody>
      </p:sp>
      <p:sp>
        <p:nvSpPr>
          <p:cNvPr id="5" name="Slide Number Placeholder 4">
            <a:extLst>
              <a:ext uri="{FF2B5EF4-FFF2-40B4-BE49-F238E27FC236}">
                <a16:creationId xmlns:a16="http://schemas.microsoft.com/office/drawing/2014/main" id="{397287A5-A479-4E4B-BB17-5E708D4CA66A}"/>
              </a:ext>
            </a:extLst>
          </p:cNvPr>
          <p:cNvSpPr>
            <a:spLocks noGrp="1"/>
          </p:cNvSpPr>
          <p:nvPr>
            <p:ph type="sldNum" sz="quarter" idx="14"/>
          </p:nvPr>
        </p:nvSpPr>
        <p:spPr>
          <a:xfrm>
            <a:off x="11774876" y="6742584"/>
            <a:ext cx="117019" cy="115416"/>
          </a:xfrm>
        </p:spPr>
        <p:txBody>
          <a:bodyPr/>
          <a:lstStyle/>
          <a:p>
            <a:fld id="{99A20822-4A49-4D36-86E3-300BA48D3F00}" type="slidenum">
              <a:rPr lang="en-US" smtClean="0"/>
              <a:pPr/>
              <a:t>42</a:t>
            </a:fld>
            <a:endParaRPr lang="en-US" dirty="0"/>
          </a:p>
        </p:txBody>
      </p:sp>
    </p:spTree>
    <p:extLst>
      <p:ext uri="{BB962C8B-B14F-4D97-AF65-F5344CB8AC3E}">
        <p14:creationId xmlns:p14="http://schemas.microsoft.com/office/powerpoint/2010/main" val="2801865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552CB7-BDD1-46FB-B157-FA00152EA04D}"/>
              </a:ext>
            </a:extLst>
          </p:cNvPr>
          <p:cNvSpPr>
            <a:spLocks noGrp="1"/>
          </p:cNvSpPr>
          <p:nvPr>
            <p:ph type="title"/>
          </p:nvPr>
        </p:nvSpPr>
        <p:spPr/>
        <p:txBody>
          <a:bodyPr/>
          <a:lstStyle/>
          <a:p>
            <a:r>
              <a:rPr lang="en-US" dirty="0"/>
              <a:t>Questions? </a:t>
            </a:r>
            <a:r>
              <a:rPr lang="en-US" dirty="0">
                <a:solidFill>
                  <a:schemeClr val="bg1"/>
                </a:solidFill>
              </a:rPr>
              <a:t>22)</a:t>
            </a:r>
          </a:p>
        </p:txBody>
      </p:sp>
      <p:sp>
        <p:nvSpPr>
          <p:cNvPr id="5" name="Slide Number Placeholder 4">
            <a:extLst>
              <a:ext uri="{FF2B5EF4-FFF2-40B4-BE49-F238E27FC236}">
                <a16:creationId xmlns:a16="http://schemas.microsoft.com/office/drawing/2014/main" id="{436D8AC0-CEFC-49B3-8C64-ADE74C6C587D}"/>
              </a:ext>
            </a:extLst>
          </p:cNvPr>
          <p:cNvSpPr>
            <a:spLocks noGrp="1"/>
          </p:cNvSpPr>
          <p:nvPr>
            <p:ph type="sldNum" sz="quarter" idx="15"/>
          </p:nvPr>
        </p:nvSpPr>
        <p:spPr/>
        <p:txBody>
          <a:bodyPr/>
          <a:lstStyle/>
          <a:p>
            <a:fld id="{99A20822-4A49-4D36-86E3-300BA48D3F00}" type="slidenum">
              <a:rPr lang="en-US" smtClean="0"/>
              <a:pPr/>
              <a:t>43</a:t>
            </a:fld>
            <a:endParaRPr lang="en-US"/>
          </a:p>
        </p:txBody>
      </p:sp>
    </p:spTree>
    <p:extLst>
      <p:ext uri="{BB962C8B-B14F-4D97-AF65-F5344CB8AC3E}">
        <p14:creationId xmlns:p14="http://schemas.microsoft.com/office/powerpoint/2010/main" val="3775509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9EED3-D47C-421B-B745-CDAF84F27761}"/>
              </a:ext>
            </a:extLst>
          </p:cNvPr>
          <p:cNvSpPr>
            <a:spLocks noGrp="1"/>
          </p:cNvSpPr>
          <p:nvPr>
            <p:ph type="title"/>
          </p:nvPr>
        </p:nvSpPr>
        <p:spPr/>
        <p:txBody>
          <a:bodyPr>
            <a:normAutofit/>
          </a:bodyPr>
          <a:lstStyle/>
          <a:p>
            <a:r>
              <a:rPr lang="en-US" sz="4200" dirty="0"/>
              <a:t>Sample Innovation Configurations</a:t>
            </a:r>
          </a:p>
        </p:txBody>
      </p:sp>
      <p:sp>
        <p:nvSpPr>
          <p:cNvPr id="3" name="Content Placeholder 2">
            <a:extLst>
              <a:ext uri="{FF2B5EF4-FFF2-40B4-BE49-F238E27FC236}">
                <a16:creationId xmlns:a16="http://schemas.microsoft.com/office/drawing/2014/main" id="{6FF10DA8-01DA-421C-AA03-8551C2DA5874}"/>
              </a:ext>
            </a:extLst>
          </p:cNvPr>
          <p:cNvSpPr>
            <a:spLocks noGrp="1"/>
          </p:cNvSpPr>
          <p:nvPr>
            <p:ph sz="quarter" idx="15"/>
          </p:nvPr>
        </p:nvSpPr>
        <p:spPr>
          <a:xfrm>
            <a:off x="457200" y="1257300"/>
            <a:ext cx="11274552" cy="4343400"/>
          </a:xfrm>
        </p:spPr>
        <p:txBody>
          <a:bodyPr>
            <a:normAutofit/>
          </a:bodyPr>
          <a:lstStyle/>
          <a:p>
            <a:pPr marL="0" indent="0" algn="ctr">
              <a:buNone/>
            </a:pPr>
            <a:r>
              <a:rPr lang="en-US" sz="2400" b="1" dirty="0"/>
              <a:t>Located at </a:t>
            </a:r>
            <a:r>
              <a:rPr lang="en-US" sz="2400" b="1" dirty="0">
                <a:hlinkClick r:id="rId2"/>
              </a:rPr>
              <a:t>https://ceedar.education.ufl.edu/</a:t>
            </a:r>
            <a:endParaRPr lang="en-US" dirty="0"/>
          </a:p>
          <a:p>
            <a:endParaRPr lang="en-US" dirty="0"/>
          </a:p>
          <a:p>
            <a:r>
              <a:rPr lang="en-US" dirty="0"/>
              <a:t>Evidence-Based Reading Instruction</a:t>
            </a:r>
          </a:p>
          <a:p>
            <a:r>
              <a:rPr lang="en-US" dirty="0"/>
              <a:t>Universal Design For Learning</a:t>
            </a:r>
          </a:p>
          <a:p>
            <a:r>
              <a:rPr lang="en-US" dirty="0"/>
              <a:t>Culturally Responsive Teaching</a:t>
            </a:r>
          </a:p>
          <a:p>
            <a:r>
              <a:rPr lang="en-US" dirty="0"/>
              <a:t>Evidence Based Practices for Mathematics</a:t>
            </a:r>
          </a:p>
          <a:p>
            <a:r>
              <a:rPr lang="en-US" dirty="0"/>
              <a:t>Use Of Technology In The Preparation Of Pre-Service Teachers</a:t>
            </a:r>
          </a:p>
          <a:p>
            <a:r>
              <a:rPr lang="en-US" dirty="0"/>
              <a:t>Evidence-Based Practices For Classroom and Behavior Management: Tier 2 And Tier 3 Strategies</a:t>
            </a:r>
          </a:p>
          <a:p>
            <a:r>
              <a:rPr lang="en-US" dirty="0"/>
              <a:t>Classroom Organization and Behavior Management</a:t>
            </a:r>
          </a:p>
          <a:p>
            <a:r>
              <a:rPr lang="en-US" dirty="0"/>
              <a:t>Response to Intervention</a:t>
            </a:r>
          </a:p>
        </p:txBody>
      </p:sp>
      <p:sp>
        <p:nvSpPr>
          <p:cNvPr id="5" name="Slide Number Placeholder 4">
            <a:extLst>
              <a:ext uri="{FF2B5EF4-FFF2-40B4-BE49-F238E27FC236}">
                <a16:creationId xmlns:a16="http://schemas.microsoft.com/office/drawing/2014/main" id="{FE605CD0-DCCB-47EE-94CC-8A9A91AD7CD9}"/>
              </a:ext>
            </a:extLst>
          </p:cNvPr>
          <p:cNvSpPr>
            <a:spLocks noGrp="1"/>
          </p:cNvSpPr>
          <p:nvPr>
            <p:ph type="sldNum" sz="quarter" idx="14"/>
          </p:nvPr>
        </p:nvSpPr>
        <p:spPr/>
        <p:txBody>
          <a:bodyPr/>
          <a:lstStyle/>
          <a:p>
            <a:fld id="{99A20822-4A49-4D36-86E3-300BA48D3F00}" type="slidenum">
              <a:rPr lang="en-US" smtClean="0"/>
              <a:pPr/>
              <a:t>44</a:t>
            </a:fld>
            <a:endParaRPr lang="en-US"/>
          </a:p>
        </p:txBody>
      </p:sp>
    </p:spTree>
    <p:extLst>
      <p:ext uri="{BB962C8B-B14F-4D97-AF65-F5344CB8AC3E}">
        <p14:creationId xmlns:p14="http://schemas.microsoft.com/office/powerpoint/2010/main" val="474228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896B-82DE-4087-9A95-C82D13E037B3}"/>
              </a:ext>
            </a:extLst>
          </p:cNvPr>
          <p:cNvSpPr>
            <a:spLocks noGrp="1"/>
          </p:cNvSpPr>
          <p:nvPr>
            <p:ph type="title"/>
          </p:nvPr>
        </p:nvSpPr>
        <p:spPr/>
        <p:txBody>
          <a:bodyPr>
            <a:normAutofit/>
          </a:bodyPr>
          <a:lstStyle/>
          <a:p>
            <a:r>
              <a:rPr lang="en-US" sz="4200" dirty="0"/>
              <a:t>Opportunity </a:t>
            </a:r>
            <a:r>
              <a:rPr lang="en-US" sz="4200"/>
              <a:t>for Faculty</a:t>
            </a:r>
            <a:endParaRPr lang="en-US" sz="4200" dirty="0"/>
          </a:p>
        </p:txBody>
      </p:sp>
      <p:sp>
        <p:nvSpPr>
          <p:cNvPr id="3" name="Content Placeholder 2">
            <a:extLst>
              <a:ext uri="{FF2B5EF4-FFF2-40B4-BE49-F238E27FC236}">
                <a16:creationId xmlns:a16="http://schemas.microsoft.com/office/drawing/2014/main" id="{EF5EEEFB-62B4-40A7-A50B-40644386CD5C}"/>
              </a:ext>
            </a:extLst>
          </p:cNvPr>
          <p:cNvSpPr>
            <a:spLocks noGrp="1"/>
          </p:cNvSpPr>
          <p:nvPr>
            <p:ph sz="quarter" idx="15"/>
          </p:nvPr>
        </p:nvSpPr>
        <p:spPr/>
        <p:txBody>
          <a:bodyPr>
            <a:normAutofit/>
          </a:bodyPr>
          <a:lstStyle/>
          <a:p>
            <a:r>
              <a:rPr lang="en-US" sz="2400" dirty="0"/>
              <a:t>NCII can offer </a:t>
            </a:r>
            <a:r>
              <a:rPr lang="en-US" sz="2400" b="1" dirty="0"/>
              <a:t>personalized, one-on-one supports </a:t>
            </a:r>
            <a:r>
              <a:rPr lang="en-US" sz="2400" dirty="0"/>
              <a:t>to teacher preparation program faculty around intensive intervention.</a:t>
            </a:r>
          </a:p>
          <a:p>
            <a:pPr lvl="1"/>
            <a:r>
              <a:rPr lang="en-US" sz="2400" dirty="0"/>
              <a:t>Training for faculty on NCII course content resource and tools</a:t>
            </a:r>
          </a:p>
          <a:p>
            <a:pPr lvl="1"/>
            <a:r>
              <a:rPr lang="en-US" sz="2400" dirty="0"/>
              <a:t>Assistance reviewing programs for intensive intervention course content</a:t>
            </a:r>
          </a:p>
          <a:p>
            <a:pPr lvl="1"/>
            <a:r>
              <a:rPr lang="en-US" sz="2400" dirty="0"/>
              <a:t>Resources to enhance existing course activities</a:t>
            </a:r>
          </a:p>
          <a:p>
            <a:pPr lvl="1"/>
            <a:r>
              <a:rPr lang="en-US" sz="2400" dirty="0"/>
              <a:t>And much more!</a:t>
            </a:r>
          </a:p>
          <a:p>
            <a:pPr lvl="1"/>
            <a:endParaRPr lang="en-US" sz="2400" dirty="0"/>
          </a:p>
          <a:p>
            <a:pPr marL="240030" lvl="1" indent="0" algn="ctr">
              <a:buNone/>
            </a:pPr>
            <a:r>
              <a:rPr lang="en-US" sz="2400" b="1" dirty="0"/>
              <a:t>If you are interested contact Lindsey Hayes (</a:t>
            </a:r>
            <a:r>
              <a:rPr lang="en-US" sz="2400" b="1" dirty="0">
                <a:hlinkClick r:id="rId2"/>
              </a:rPr>
              <a:t>lhayes@air.org</a:t>
            </a:r>
            <a:r>
              <a:rPr lang="en-US" sz="2400" b="1" dirty="0"/>
              <a:t>)</a:t>
            </a:r>
          </a:p>
          <a:p>
            <a:pPr lvl="1"/>
            <a:endParaRPr lang="en-US" dirty="0"/>
          </a:p>
        </p:txBody>
      </p:sp>
      <p:sp>
        <p:nvSpPr>
          <p:cNvPr id="5" name="Slide Number Placeholder 4">
            <a:extLst>
              <a:ext uri="{FF2B5EF4-FFF2-40B4-BE49-F238E27FC236}">
                <a16:creationId xmlns:a16="http://schemas.microsoft.com/office/drawing/2014/main" id="{66581A1C-87AE-4F49-9E24-8FBAC7F20108}"/>
              </a:ext>
            </a:extLst>
          </p:cNvPr>
          <p:cNvSpPr>
            <a:spLocks noGrp="1"/>
          </p:cNvSpPr>
          <p:nvPr>
            <p:ph type="sldNum" sz="quarter" idx="14"/>
          </p:nvPr>
        </p:nvSpPr>
        <p:spPr/>
        <p:txBody>
          <a:bodyPr/>
          <a:lstStyle/>
          <a:p>
            <a:fld id="{99A20822-4A49-4D36-86E3-300BA48D3F00}" type="slidenum">
              <a:rPr lang="en-US" smtClean="0"/>
              <a:pPr/>
              <a:t>45</a:t>
            </a:fld>
            <a:endParaRPr lang="en-US"/>
          </a:p>
        </p:txBody>
      </p:sp>
    </p:spTree>
    <p:extLst>
      <p:ext uri="{BB962C8B-B14F-4D97-AF65-F5344CB8AC3E}">
        <p14:creationId xmlns:p14="http://schemas.microsoft.com/office/powerpoint/2010/main" val="2225849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3AB2F-DD72-4C9D-8FBB-3D97D1BB2F7D}"/>
              </a:ext>
            </a:extLst>
          </p:cNvPr>
          <p:cNvSpPr>
            <a:spLocks noGrp="1"/>
          </p:cNvSpPr>
          <p:nvPr>
            <p:ph type="sldNum" sz="quarter" idx="17"/>
          </p:nvPr>
        </p:nvSpPr>
        <p:spPr/>
        <p:txBody>
          <a:bodyPr/>
          <a:lstStyle/>
          <a:p>
            <a:pPr lvl="0"/>
            <a:fld id="{99A20822-4A49-4D36-86E3-300BA48D3F00}" type="slidenum">
              <a:rPr lang="en-US" noProof="0" smtClean="0"/>
              <a:pPr lvl="0"/>
              <a:t>46</a:t>
            </a:fld>
            <a:endParaRPr lang="en-US" noProof="0" dirty="0"/>
          </a:p>
        </p:txBody>
      </p:sp>
      <p:sp>
        <p:nvSpPr>
          <p:cNvPr id="7" name="TextBox 6">
            <a:extLst>
              <a:ext uri="{FF2B5EF4-FFF2-40B4-BE49-F238E27FC236}">
                <a16:creationId xmlns:a16="http://schemas.microsoft.com/office/drawing/2014/main" id="{E27F1004-D5C0-4D57-9EF3-2C3939B4F836}"/>
              </a:ext>
            </a:extLst>
          </p:cNvPr>
          <p:cNvSpPr txBox="1"/>
          <p:nvPr/>
        </p:nvSpPr>
        <p:spPr>
          <a:xfrm>
            <a:off x="5816185" y="3778785"/>
            <a:ext cx="5918616" cy="1446550"/>
          </a:xfrm>
          <a:prstGeom prst="rect">
            <a:avLst/>
          </a:prstGeom>
          <a:noFill/>
        </p:spPr>
        <p:txBody>
          <a:bodyPr wrap="square" rtlCol="0">
            <a:spAutoFit/>
          </a:bodyPr>
          <a:lstStyle/>
          <a:p>
            <a:r>
              <a:rPr lang="en-US" sz="2200" dirty="0"/>
              <a:t>Lindsey Hayes: lhayes@air.org</a:t>
            </a:r>
          </a:p>
          <a:p>
            <a:r>
              <a:rPr lang="en-US" sz="2200" dirty="0"/>
              <a:t>Amy Colpo: acolpo@air.org</a:t>
            </a:r>
          </a:p>
          <a:p>
            <a:r>
              <a:rPr lang="en-US" sz="2200" dirty="0"/>
              <a:t>Lynn Holdheide: lholdheide@air.org</a:t>
            </a:r>
          </a:p>
          <a:p>
            <a:r>
              <a:rPr lang="en-US" sz="2200" dirty="0"/>
              <a:t>Cara McDermott-Fasy: cmcdermott@ric.edu</a:t>
            </a:r>
          </a:p>
        </p:txBody>
      </p:sp>
      <p:sp>
        <p:nvSpPr>
          <p:cNvPr id="5" name="Title 4">
            <a:extLst>
              <a:ext uri="{FF2B5EF4-FFF2-40B4-BE49-F238E27FC236}">
                <a16:creationId xmlns:a16="http://schemas.microsoft.com/office/drawing/2014/main" id="{29474B4F-80A0-4ABD-ADFA-BBC1255E03BA}"/>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US" dirty="0"/>
              <a:t>Questions or COmments</a:t>
            </a:r>
          </a:p>
        </p:txBody>
      </p:sp>
    </p:spTree>
    <p:extLst>
      <p:ext uri="{BB962C8B-B14F-4D97-AF65-F5344CB8AC3E}">
        <p14:creationId xmlns:p14="http://schemas.microsoft.com/office/powerpoint/2010/main" val="623593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16D7-44E8-4D08-A002-353691C9083A}"/>
              </a:ext>
            </a:extLst>
          </p:cNvPr>
          <p:cNvSpPr>
            <a:spLocks noGrp="1"/>
          </p:cNvSpPr>
          <p:nvPr>
            <p:ph type="title"/>
          </p:nvPr>
        </p:nvSpPr>
        <p:spPr/>
        <p:txBody>
          <a:bodyPr>
            <a:normAutofit/>
          </a:bodyPr>
          <a:lstStyle/>
          <a:p>
            <a:r>
              <a:rPr lang="en-US" sz="4200"/>
              <a:t>NCII Disclaimer</a:t>
            </a:r>
          </a:p>
        </p:txBody>
      </p:sp>
      <p:sp>
        <p:nvSpPr>
          <p:cNvPr id="5" name="Content Placeholder 4">
            <a:extLst>
              <a:ext uri="{FF2B5EF4-FFF2-40B4-BE49-F238E27FC236}">
                <a16:creationId xmlns:a16="http://schemas.microsoft.com/office/drawing/2014/main" id="{576F6C2D-48DC-4FC5-AB3C-6F2FF60D8E39}"/>
              </a:ext>
            </a:extLst>
          </p:cNvPr>
          <p:cNvSpPr>
            <a:spLocks noGrp="1"/>
          </p:cNvSpPr>
          <p:nvPr>
            <p:ph sz="quarter" idx="14"/>
          </p:nvPr>
        </p:nvSpPr>
        <p:spPr/>
        <p:txBody>
          <a:bodyPr/>
          <a:lstStyle/>
          <a:p>
            <a:pPr>
              <a:spcAft>
                <a:spcPts val="450"/>
              </a:spcAft>
            </a:pPr>
            <a:r>
              <a:rPr lang="en-US"/>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endParaRPr lang="en-US"/>
          </a:p>
        </p:txBody>
      </p:sp>
      <p:sp>
        <p:nvSpPr>
          <p:cNvPr id="4" name="Slide Number Placeholder 3">
            <a:extLst>
              <a:ext uri="{FF2B5EF4-FFF2-40B4-BE49-F238E27FC236}">
                <a16:creationId xmlns:a16="http://schemas.microsoft.com/office/drawing/2014/main" id="{0868871B-D2C4-4D91-9798-81C2B609A570}"/>
              </a:ext>
            </a:extLst>
          </p:cNvPr>
          <p:cNvSpPr>
            <a:spLocks noGrp="1"/>
          </p:cNvSpPr>
          <p:nvPr>
            <p:ph type="sldNum" sz="quarter" idx="12"/>
          </p:nvPr>
        </p:nvSpPr>
        <p:spPr>
          <a:xfrm>
            <a:off x="10390021" y="6742584"/>
            <a:ext cx="52900" cy="115416"/>
          </a:xfrm>
        </p:spPr>
        <p:txBody>
          <a:bodyPr/>
          <a:lstStyle/>
          <a:p>
            <a:fld id="{99A20822-4A49-4D36-86E3-300BA48D3F00}" type="slidenum">
              <a:rPr lang="en-US" smtClean="0"/>
              <a:pPr/>
              <a:t>47</a:t>
            </a:fld>
            <a:endParaRPr lang="en-US"/>
          </a:p>
        </p:txBody>
      </p:sp>
    </p:spTree>
    <p:extLst>
      <p:ext uri="{BB962C8B-B14F-4D97-AF65-F5344CB8AC3E}">
        <p14:creationId xmlns:p14="http://schemas.microsoft.com/office/powerpoint/2010/main" val="13307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29E78D7-FE0E-4645-B5F0-DA73A9B6DF11}"/>
              </a:ext>
            </a:extLst>
          </p:cNvPr>
          <p:cNvSpPr>
            <a:spLocks noGrp="1"/>
          </p:cNvSpPr>
          <p:nvPr>
            <p:ph type="title"/>
          </p:nvPr>
        </p:nvSpPr>
        <p:spPr/>
        <p:txBody>
          <a:bodyPr/>
          <a:lstStyle/>
          <a:p>
            <a:r>
              <a:rPr lang="en-US" dirty="0"/>
              <a:t>Introduction: Continuous Program Improvement</a:t>
            </a:r>
          </a:p>
        </p:txBody>
      </p:sp>
      <p:sp>
        <p:nvSpPr>
          <p:cNvPr id="5" name="Slide Number Placeholder 4">
            <a:extLst>
              <a:ext uri="{FF2B5EF4-FFF2-40B4-BE49-F238E27FC236}">
                <a16:creationId xmlns:a16="http://schemas.microsoft.com/office/drawing/2014/main" id="{0E5E3F64-EDEF-4FB7-A37B-286294EA69C4}"/>
              </a:ext>
            </a:extLst>
          </p:cNvPr>
          <p:cNvSpPr>
            <a:spLocks noGrp="1"/>
          </p:cNvSpPr>
          <p:nvPr>
            <p:ph type="sldNum" sz="quarter" idx="15"/>
          </p:nvPr>
        </p:nvSpPr>
        <p:spPr/>
        <p:txBody>
          <a:bodyPr/>
          <a:lstStyle/>
          <a:p>
            <a:fld id="{99A20822-4A49-4D36-86E3-300BA48D3F00}" type="slidenum">
              <a:rPr lang="en-US" smtClean="0"/>
              <a:pPr/>
              <a:t>5</a:t>
            </a:fld>
            <a:endParaRPr lang="en-US"/>
          </a:p>
        </p:txBody>
      </p:sp>
    </p:spTree>
    <p:extLst>
      <p:ext uri="{BB962C8B-B14F-4D97-AF65-F5344CB8AC3E}">
        <p14:creationId xmlns:p14="http://schemas.microsoft.com/office/powerpoint/2010/main" val="341351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42C4B2B-2DF7-4CC9-85EE-0AFAA0AB4C1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80" t="12577" r="18829" b="13208"/>
          <a:stretch/>
        </p:blipFill>
        <p:spPr>
          <a:xfrm>
            <a:off x="2020847" y="1071493"/>
            <a:ext cx="4761782" cy="5089585"/>
          </a:xfrm>
          <a:prstGeom prst="rect">
            <a:avLst/>
          </a:prstGeom>
        </p:spPr>
      </p:pic>
      <p:sp>
        <p:nvSpPr>
          <p:cNvPr id="5" name="Slide Number Placeholder 4">
            <a:extLst>
              <a:ext uri="{FF2B5EF4-FFF2-40B4-BE49-F238E27FC236}">
                <a16:creationId xmlns:a16="http://schemas.microsoft.com/office/drawing/2014/main" id="{9B3B085E-09B5-4F14-97CD-780CE083F52D}"/>
              </a:ext>
            </a:extLst>
          </p:cNvPr>
          <p:cNvSpPr>
            <a:spLocks noGrp="1"/>
          </p:cNvSpPr>
          <p:nvPr>
            <p:ph type="sldNum" sz="quarter" idx="14"/>
          </p:nvPr>
        </p:nvSpPr>
        <p:spPr/>
        <p:txBody>
          <a:bodyPr/>
          <a:lstStyle/>
          <a:p>
            <a:fld id="{99A20822-4A49-4D36-86E3-300BA48D3F00}" type="slidenum">
              <a:rPr lang="en-US" smtClean="0"/>
              <a:pPr/>
              <a:t>6</a:t>
            </a:fld>
            <a:endParaRPr lang="en-US"/>
          </a:p>
        </p:txBody>
      </p:sp>
      <p:sp>
        <p:nvSpPr>
          <p:cNvPr id="18" name="Content Placeholder 17">
            <a:extLst>
              <a:ext uri="{FF2B5EF4-FFF2-40B4-BE49-F238E27FC236}">
                <a16:creationId xmlns:a16="http://schemas.microsoft.com/office/drawing/2014/main" id="{4DC110EA-B768-4DE6-B2CA-B3692D0AF078}"/>
              </a:ext>
            </a:extLst>
          </p:cNvPr>
          <p:cNvSpPr>
            <a:spLocks noGrp="1"/>
          </p:cNvSpPr>
          <p:nvPr>
            <p:ph sz="quarter" idx="15"/>
          </p:nvPr>
        </p:nvSpPr>
        <p:spPr>
          <a:xfrm>
            <a:off x="7058036" y="2116353"/>
            <a:ext cx="2795373" cy="3632812"/>
          </a:xfrm>
        </p:spPr>
        <p:txBody>
          <a:bodyPr>
            <a:normAutofit/>
          </a:bodyPr>
          <a:lstStyle/>
          <a:p>
            <a:pPr>
              <a:buFont typeface="Wingdings" panose="05000000000000000000" pitchFamily="2" charset="2"/>
              <a:buChar char="ü"/>
            </a:pPr>
            <a:r>
              <a:rPr lang="en-US" sz="3200" b="1" dirty="0"/>
              <a:t>  Review </a:t>
            </a:r>
          </a:p>
          <a:p>
            <a:pPr>
              <a:buFont typeface="Wingdings" panose="05000000000000000000" pitchFamily="2" charset="2"/>
              <a:buChar char="ü"/>
            </a:pPr>
            <a:r>
              <a:rPr lang="en-US" sz="3200" b="1" dirty="0"/>
              <a:t>  Reflect</a:t>
            </a:r>
          </a:p>
          <a:p>
            <a:pPr>
              <a:buFont typeface="Wingdings" panose="05000000000000000000" pitchFamily="2" charset="2"/>
              <a:buChar char="ü"/>
            </a:pPr>
            <a:r>
              <a:rPr lang="en-US" sz="3200" b="1" dirty="0"/>
              <a:t>  Revise</a:t>
            </a:r>
          </a:p>
          <a:p>
            <a:pPr>
              <a:buFont typeface="Wingdings" panose="05000000000000000000" pitchFamily="2" charset="2"/>
              <a:buChar char="ü"/>
            </a:pPr>
            <a:r>
              <a:rPr lang="en-US" sz="3200" b="1" dirty="0"/>
              <a:t>  Refine</a:t>
            </a:r>
          </a:p>
        </p:txBody>
      </p:sp>
      <p:sp>
        <p:nvSpPr>
          <p:cNvPr id="19" name="Content Placeholder 17">
            <a:extLst>
              <a:ext uri="{FF2B5EF4-FFF2-40B4-BE49-F238E27FC236}">
                <a16:creationId xmlns:a16="http://schemas.microsoft.com/office/drawing/2014/main" id="{F0DE0C98-23E4-4DB8-85F5-656A0DCD7D81}"/>
              </a:ext>
            </a:extLst>
          </p:cNvPr>
          <p:cNvSpPr txBox="1">
            <a:spLocks/>
          </p:cNvSpPr>
          <p:nvPr/>
        </p:nvSpPr>
        <p:spPr>
          <a:xfrm>
            <a:off x="3507345" y="2926269"/>
            <a:ext cx="1788786" cy="1380034"/>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6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200" b="1" dirty="0"/>
              <a:t>Teacher Preparation Program</a:t>
            </a:r>
          </a:p>
        </p:txBody>
      </p:sp>
      <p:sp>
        <p:nvSpPr>
          <p:cNvPr id="2" name="Title 1">
            <a:extLst>
              <a:ext uri="{FF2B5EF4-FFF2-40B4-BE49-F238E27FC236}">
                <a16:creationId xmlns:a16="http://schemas.microsoft.com/office/drawing/2014/main" id="{460166B0-591C-4BB5-A26C-5234AEA758E3}"/>
              </a:ext>
            </a:extLst>
          </p:cNvPr>
          <p:cNvSpPr>
            <a:spLocks noGrp="1"/>
          </p:cNvSpPr>
          <p:nvPr>
            <p:ph type="title"/>
          </p:nvPr>
        </p:nvSpPr>
        <p:spPr/>
        <p:txBody>
          <a:bodyPr/>
          <a:lstStyle/>
          <a:p>
            <a:r>
              <a:rPr lang="en-US" dirty="0"/>
              <a:t>What is Continuous Program Improvement?</a:t>
            </a:r>
          </a:p>
        </p:txBody>
      </p:sp>
    </p:spTree>
    <p:extLst>
      <p:ext uri="{BB962C8B-B14F-4D97-AF65-F5344CB8AC3E}">
        <p14:creationId xmlns:p14="http://schemas.microsoft.com/office/powerpoint/2010/main" val="20758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BE9090-2C12-4C94-AE0C-71AA571A9CDC}"/>
              </a:ext>
            </a:extLst>
          </p:cNvPr>
          <p:cNvSpPr>
            <a:spLocks noGrp="1"/>
          </p:cNvSpPr>
          <p:nvPr>
            <p:ph type="sldNum" sz="quarter" idx="14"/>
          </p:nvPr>
        </p:nvSpPr>
        <p:spPr/>
        <p:txBody>
          <a:bodyPr/>
          <a:lstStyle/>
          <a:p>
            <a:fld id="{99A20822-4A49-4D36-86E3-300BA48D3F00}" type="slidenum">
              <a:rPr lang="en-US" smtClean="0"/>
              <a:pPr/>
              <a:t>7</a:t>
            </a:fld>
            <a:endParaRPr lang="en-US"/>
          </a:p>
        </p:txBody>
      </p:sp>
      <p:graphicFrame>
        <p:nvGraphicFramePr>
          <p:cNvPr id="6" name="Diagram 5" descr="High-quality course content plus opportunities to practice teaching and receive feedback equals effective preparation.">
            <a:extLst>
              <a:ext uri="{FF2B5EF4-FFF2-40B4-BE49-F238E27FC236}">
                <a16:creationId xmlns:a16="http://schemas.microsoft.com/office/drawing/2014/main" id="{1B3D5B44-2426-43E9-9AE3-5B237D1902EE}"/>
              </a:ext>
            </a:extLst>
          </p:cNvPr>
          <p:cNvGraphicFramePr/>
          <p:nvPr>
            <p:extLst>
              <p:ext uri="{D42A27DB-BD31-4B8C-83A1-F6EECF244321}">
                <p14:modId xmlns:p14="http://schemas.microsoft.com/office/powerpoint/2010/main" val="936488871"/>
              </p:ext>
            </p:extLst>
          </p:nvPr>
        </p:nvGraphicFramePr>
        <p:xfrm>
          <a:off x="646604" y="2809947"/>
          <a:ext cx="10895744" cy="2364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47B13677-48FA-44A0-B17A-4DCC77AABD93}"/>
              </a:ext>
            </a:extLst>
          </p:cNvPr>
          <p:cNvSpPr>
            <a:spLocks noGrp="1"/>
          </p:cNvSpPr>
          <p:nvPr>
            <p:ph sz="quarter" idx="15"/>
          </p:nvPr>
        </p:nvSpPr>
        <p:spPr/>
        <p:txBody>
          <a:bodyPr/>
          <a:lstStyle/>
          <a:p>
            <a:r>
              <a:rPr lang="en-US" dirty="0"/>
              <a:t>Complex skills such as designing and delivering intensive intervention must be reinforced throughout</a:t>
            </a:r>
            <a:r>
              <a:rPr lang="en-US" b="1" dirty="0"/>
              <a:t> all stages </a:t>
            </a:r>
            <a:r>
              <a:rPr lang="en-US" dirty="0"/>
              <a:t>of the preparation experience.</a:t>
            </a:r>
          </a:p>
          <a:p>
            <a:endParaRPr lang="en-US" dirty="0"/>
          </a:p>
        </p:txBody>
      </p:sp>
      <p:sp>
        <p:nvSpPr>
          <p:cNvPr id="2" name="Title 1">
            <a:extLst>
              <a:ext uri="{FF2B5EF4-FFF2-40B4-BE49-F238E27FC236}">
                <a16:creationId xmlns:a16="http://schemas.microsoft.com/office/drawing/2014/main" id="{B992E354-322F-4B09-95D8-3B8A3A90C68F}"/>
              </a:ext>
            </a:extLst>
          </p:cNvPr>
          <p:cNvSpPr>
            <a:spLocks noGrp="1"/>
          </p:cNvSpPr>
          <p:nvPr>
            <p:ph type="title"/>
          </p:nvPr>
        </p:nvSpPr>
        <p:spPr/>
        <p:txBody>
          <a:bodyPr/>
          <a:lstStyle/>
          <a:p>
            <a:r>
              <a:rPr lang="en-US" dirty="0"/>
              <a:t>Why Does It Matter?</a:t>
            </a:r>
          </a:p>
        </p:txBody>
      </p:sp>
    </p:spTree>
    <p:extLst>
      <p:ext uri="{BB962C8B-B14F-4D97-AF65-F5344CB8AC3E}">
        <p14:creationId xmlns:p14="http://schemas.microsoft.com/office/powerpoint/2010/main" val="273695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87AD-ABD7-42AB-93A8-ED5CC0834693}"/>
              </a:ext>
            </a:extLst>
          </p:cNvPr>
          <p:cNvSpPr>
            <a:spLocks noGrp="1"/>
          </p:cNvSpPr>
          <p:nvPr>
            <p:ph type="title"/>
          </p:nvPr>
        </p:nvSpPr>
        <p:spPr/>
        <p:txBody>
          <a:bodyPr/>
          <a:lstStyle/>
          <a:p>
            <a:r>
              <a:rPr lang="en-US" dirty="0"/>
              <a:t>Strengthening Teacher Preparation</a:t>
            </a:r>
          </a:p>
        </p:txBody>
      </p:sp>
      <p:sp>
        <p:nvSpPr>
          <p:cNvPr id="5" name="Slide Number Placeholder 4">
            <a:extLst>
              <a:ext uri="{FF2B5EF4-FFF2-40B4-BE49-F238E27FC236}">
                <a16:creationId xmlns:a16="http://schemas.microsoft.com/office/drawing/2014/main" id="{06E3116B-3BB6-45AF-B7D1-FC02F97AF904}"/>
              </a:ext>
            </a:extLst>
          </p:cNvPr>
          <p:cNvSpPr>
            <a:spLocks noGrp="1"/>
          </p:cNvSpPr>
          <p:nvPr>
            <p:ph type="sldNum" sz="quarter" idx="14"/>
          </p:nvPr>
        </p:nvSpPr>
        <p:spPr/>
        <p:txBody>
          <a:bodyPr/>
          <a:lstStyle/>
          <a:p>
            <a:fld id="{99A20822-4A49-4D36-86E3-300BA48D3F00}" type="slidenum">
              <a:rPr lang="en-US" smtClean="0"/>
              <a:pPr/>
              <a:t>8</a:t>
            </a:fld>
            <a:endParaRPr lang="en-US"/>
          </a:p>
        </p:txBody>
      </p:sp>
      <p:graphicFrame>
        <p:nvGraphicFramePr>
          <p:cNvPr id="6" name="Diagram 5" descr="Current needs in teaching and learning are shifting from infrastructure-level access issues (e.g., internet access) to student-level access issues (e.g., how we support students' academic, social, emotional, and behavioral needs in a virtual setting).">
            <a:extLst>
              <a:ext uri="{FF2B5EF4-FFF2-40B4-BE49-F238E27FC236}">
                <a16:creationId xmlns:a16="http://schemas.microsoft.com/office/drawing/2014/main" id="{CEA25A90-9081-4860-BFEF-53CC4A10830C}"/>
              </a:ext>
            </a:extLst>
          </p:cNvPr>
          <p:cNvGraphicFramePr/>
          <p:nvPr>
            <p:extLst>
              <p:ext uri="{D42A27DB-BD31-4B8C-83A1-F6EECF244321}">
                <p14:modId xmlns:p14="http://schemas.microsoft.com/office/powerpoint/2010/main" val="3970747528"/>
              </p:ext>
            </p:extLst>
          </p:nvPr>
        </p:nvGraphicFramePr>
        <p:xfrm>
          <a:off x="1362419" y="1436048"/>
          <a:ext cx="10829581" cy="4348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35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90083-3451-4441-B201-3EFC7F530A11}"/>
              </a:ext>
            </a:extLst>
          </p:cNvPr>
          <p:cNvSpPr>
            <a:spLocks noGrp="1"/>
          </p:cNvSpPr>
          <p:nvPr>
            <p:ph type="title"/>
          </p:nvPr>
        </p:nvSpPr>
        <p:spPr/>
        <p:txBody>
          <a:bodyPr>
            <a:normAutofit fontScale="90000"/>
          </a:bodyPr>
          <a:lstStyle/>
          <a:p>
            <a:r>
              <a:rPr lang="en-US" dirty="0"/>
              <a:t>Assessment Practices Within a Multi-Tiered System of Supports Innovation Configuration</a:t>
            </a:r>
          </a:p>
        </p:txBody>
      </p:sp>
      <p:sp>
        <p:nvSpPr>
          <p:cNvPr id="7" name="Text Placeholder 6">
            <a:extLst>
              <a:ext uri="{FF2B5EF4-FFF2-40B4-BE49-F238E27FC236}">
                <a16:creationId xmlns:a16="http://schemas.microsoft.com/office/drawing/2014/main" id="{4B13F9D9-8967-4CCA-B598-22BEEC5FDCF1}"/>
              </a:ext>
            </a:extLst>
          </p:cNvPr>
          <p:cNvSpPr>
            <a:spLocks noGrp="1"/>
          </p:cNvSpPr>
          <p:nvPr>
            <p:ph type="body" sz="quarter" idx="13"/>
          </p:nvPr>
        </p:nvSpPr>
        <p:spPr/>
        <p:txBody>
          <a:bodyPr/>
          <a:lstStyle/>
          <a:p>
            <a:r>
              <a:rPr lang="en-US" dirty="0"/>
              <a:t>Lynn Holdheide, CEEDAR Center</a:t>
            </a:r>
          </a:p>
        </p:txBody>
      </p:sp>
      <p:sp>
        <p:nvSpPr>
          <p:cNvPr id="5" name="Slide Number Placeholder 4">
            <a:extLst>
              <a:ext uri="{FF2B5EF4-FFF2-40B4-BE49-F238E27FC236}">
                <a16:creationId xmlns:a16="http://schemas.microsoft.com/office/drawing/2014/main" id="{8DE41629-D503-4E37-86E7-44840237753F}"/>
              </a:ext>
            </a:extLst>
          </p:cNvPr>
          <p:cNvSpPr>
            <a:spLocks noGrp="1"/>
          </p:cNvSpPr>
          <p:nvPr>
            <p:ph type="sldNum" sz="quarter" idx="15"/>
          </p:nvPr>
        </p:nvSpPr>
        <p:spPr/>
        <p:txBody>
          <a:bodyPr/>
          <a:lstStyle/>
          <a:p>
            <a:fld id="{99A20822-4A49-4D36-86E3-300BA48D3F00}" type="slidenum">
              <a:rPr lang="en-US" smtClean="0"/>
              <a:pPr/>
              <a:t>9</a:t>
            </a:fld>
            <a:endParaRPr lang="en-US"/>
          </a:p>
        </p:txBody>
      </p:sp>
    </p:spTree>
    <p:extLst>
      <p:ext uri="{BB962C8B-B14F-4D97-AF65-F5344CB8AC3E}">
        <p14:creationId xmlns:p14="http://schemas.microsoft.com/office/powerpoint/2010/main" val="4201868650"/>
      </p:ext>
    </p:extLst>
  </p:cSld>
  <p:clrMapOvr>
    <a:masterClrMapping/>
  </p:clrMapOvr>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6.xml><?xml version="1.0" encoding="utf-8"?>
<a:theme xmlns:a="http://schemas.openxmlformats.org/drawingml/2006/main" name="1_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12139E1EF274498315B607AAE092CB" ma:contentTypeVersion="12" ma:contentTypeDescription="Create a new document." ma:contentTypeScope="" ma:versionID="ee806839773d81698c5c1c574630ac1f">
  <xsd:schema xmlns:xsd="http://www.w3.org/2001/XMLSchema" xmlns:xs="http://www.w3.org/2001/XMLSchema" xmlns:p="http://schemas.microsoft.com/office/2006/metadata/properties" xmlns:ns2="e9838e78-2003-45dd-a139-8bdd6e1bd9ee" xmlns:ns3="8ae977ce-df49-466f-b938-60852d55f231" targetNamespace="http://schemas.microsoft.com/office/2006/metadata/properties" ma:root="true" ma:fieldsID="97a045036a3b5bde23660da5b14eefe3" ns2:_="" ns3:_="">
    <xsd:import namespace="e9838e78-2003-45dd-a139-8bdd6e1bd9ee"/>
    <xsd:import namespace="8ae977ce-df49-466f-b938-60852d55f2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38e78-2003-45dd-a139-8bdd6e1bd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e977ce-df49-466f-b938-60852d55f2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0AA2A9B7-98C6-4ABA-8815-3C83FBF61F21}">
  <ds:schemaRefs>
    <ds:schemaRef ds:uri="8ae977ce-df49-466f-b938-60852d55f231"/>
    <ds:schemaRef ds:uri="e9838e78-2003-45dd-a139-8bdd6e1bd9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78DE03-1B1E-4BB3-BFB8-1FE8E8D9056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9838e78-2003-45dd-a139-8bdd6e1bd9ee"/>
    <ds:schemaRef ds:uri="http://purl.org/dc/terms/"/>
    <ds:schemaRef ds:uri="http://schemas.openxmlformats.org/package/2006/metadata/core-properties"/>
    <ds:schemaRef ds:uri="8ae977ce-df49-466f-b938-60852d55f23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581</TotalTime>
  <Words>2079</Words>
  <Application>Microsoft Office PowerPoint</Application>
  <PresentationFormat>Widescreen</PresentationFormat>
  <Paragraphs>341</Paragraphs>
  <Slides>47</Slides>
  <Notes>23</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47</vt:i4>
      </vt:variant>
    </vt:vector>
  </HeadingPairs>
  <TitlesOfParts>
    <vt:vector size="66" baseType="lpstr">
      <vt:lpstr>Arial</vt:lpstr>
      <vt:lpstr>Arial Narrow</vt:lpstr>
      <vt:lpstr>Calibri</vt:lpstr>
      <vt:lpstr>Cambria</vt:lpstr>
      <vt:lpstr>Courier New</vt:lpstr>
      <vt:lpstr>Franklin Gothic Book</vt:lpstr>
      <vt:lpstr>Franklin Gothic Demi</vt:lpstr>
      <vt:lpstr>FranklinGothic</vt:lpstr>
      <vt:lpstr>Gotham Bold</vt:lpstr>
      <vt:lpstr>ITC Franklin Gothic Std Bk Cd</vt:lpstr>
      <vt:lpstr>Symbol</vt:lpstr>
      <vt:lpstr>Times New Roman</vt:lpstr>
      <vt:lpstr>Wingdings</vt:lpstr>
      <vt:lpstr>Divider Master</vt:lpstr>
      <vt:lpstr>Basic</vt:lpstr>
      <vt:lpstr>Contact</vt:lpstr>
      <vt:lpstr>Org Chart</vt:lpstr>
      <vt:lpstr>2018 NCII PPT</vt:lpstr>
      <vt:lpstr>1_2018 NCII PPT</vt:lpstr>
      <vt:lpstr>Continuous Program Improvement</vt:lpstr>
      <vt:lpstr>Webinar Format &amp; Questions </vt:lpstr>
      <vt:lpstr>Faculty Professional Learning Series</vt:lpstr>
      <vt:lpstr>Agenda</vt:lpstr>
      <vt:lpstr>Introduction: Continuous Program Improvement</vt:lpstr>
      <vt:lpstr>What is Continuous Program Improvement?</vt:lpstr>
      <vt:lpstr>Why Does It Matter?</vt:lpstr>
      <vt:lpstr>Strengthening Teacher Preparation</vt:lpstr>
      <vt:lpstr>Assessment Practices Within a Multi-Tiered System of Supports Innovation Configuration</vt:lpstr>
      <vt:lpstr>Assessment Practices Within a Multi-Tiered System of Supports </vt:lpstr>
      <vt:lpstr>Step 4: Review Programs</vt:lpstr>
      <vt:lpstr>Innovation Configurations (IC) Purpose </vt:lpstr>
      <vt:lpstr>Innovation Configurations</vt:lpstr>
      <vt:lpstr>Innovation Configuration Process</vt:lpstr>
      <vt:lpstr>Innovation Configuration Dimensions</vt:lpstr>
      <vt:lpstr>Innovation Configuration Format</vt:lpstr>
      <vt:lpstr>Essential Components</vt:lpstr>
      <vt:lpstr>1.0—Foundation of MTSS Assessment </vt:lpstr>
      <vt:lpstr>2.0—Universal Screening</vt:lpstr>
      <vt:lpstr>3.0—Progress Monitoring</vt:lpstr>
      <vt:lpstr>4.0—Intensifying Instruction Using DBI</vt:lpstr>
      <vt:lpstr>5.0—Using MTSS Data</vt:lpstr>
      <vt:lpstr>Evaluating MTSS Implementation </vt:lpstr>
      <vt:lpstr>Questions? 1 </vt:lpstr>
      <vt:lpstr>Program Example:  Rhode Island College</vt:lpstr>
      <vt:lpstr>Context</vt:lpstr>
      <vt:lpstr>Continuous Improvement Related to Literacy</vt:lpstr>
      <vt:lpstr>Goal #1: Intensive Intervention</vt:lpstr>
      <vt:lpstr>Goal #2: Map Courses to MTSS/RTI/DBI Framework</vt:lpstr>
      <vt:lpstr>Examples of Changes</vt:lpstr>
      <vt:lpstr>Literacy Scope and Sequence</vt:lpstr>
      <vt:lpstr>Mapping Courses to MTSS/RTI/DBI Framework</vt:lpstr>
      <vt:lpstr>What Informed Changes?  CEEDAR Technical Assistance</vt:lpstr>
      <vt:lpstr>Continuous Refinement</vt:lpstr>
      <vt:lpstr>Current Collaboration: Creating a Crosswalk</vt:lpstr>
      <vt:lpstr>What Informed Changes?  Advisory Committees</vt:lpstr>
      <vt:lpstr>Continuous Feedback</vt:lpstr>
      <vt:lpstr>What Informed Changes?  Participation in a Wider Community of Practice</vt:lpstr>
      <vt:lpstr>Continuous Learning</vt:lpstr>
      <vt:lpstr>Timeline</vt:lpstr>
      <vt:lpstr>How Are We Collecting Data On Our Continuous Improvement Efforts?</vt:lpstr>
      <vt:lpstr>Resources for Continuous Improvement</vt:lpstr>
      <vt:lpstr>Questions? 22)</vt:lpstr>
      <vt:lpstr>Sample Innovation Configurations</vt:lpstr>
      <vt:lpstr>Opportunity for Faculty</vt:lpstr>
      <vt:lpstr>Questions or COmments</vt:lpstr>
      <vt:lpstr>NCII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Content Resources for Intensive Intervention</dc:title>
  <dc:creator>Holdheide, Lynn</dc:creator>
  <cp:lastModifiedBy>Hayes, Lindsey</cp:lastModifiedBy>
  <cp:revision>43</cp:revision>
  <dcterms:created xsi:type="dcterms:W3CDTF">2020-11-30T21:35:34Z</dcterms:created>
  <dcterms:modified xsi:type="dcterms:W3CDTF">2020-12-04T16:00:15Z</dcterms:modified>
</cp:coreProperties>
</file>