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816" r:id="rId5"/>
  </p:sldMasterIdLst>
  <p:notesMasterIdLst>
    <p:notesMasterId r:id="rId69"/>
  </p:notesMasterIdLst>
  <p:handoutMasterIdLst>
    <p:handoutMasterId r:id="rId70"/>
  </p:handoutMasterIdLst>
  <p:sldIdLst>
    <p:sldId id="294" r:id="rId6"/>
    <p:sldId id="751" r:id="rId7"/>
    <p:sldId id="414" r:id="rId8"/>
    <p:sldId id="415" r:id="rId9"/>
    <p:sldId id="307" r:id="rId10"/>
    <p:sldId id="409" r:id="rId11"/>
    <p:sldId id="318" r:id="rId12"/>
    <p:sldId id="406" r:id="rId13"/>
    <p:sldId id="407" r:id="rId14"/>
    <p:sldId id="408" r:id="rId15"/>
    <p:sldId id="411" r:id="rId16"/>
    <p:sldId id="410" r:id="rId17"/>
    <p:sldId id="412" r:id="rId18"/>
    <p:sldId id="476" r:id="rId19"/>
    <p:sldId id="474" r:id="rId20"/>
    <p:sldId id="501" r:id="rId21"/>
    <p:sldId id="669" r:id="rId22"/>
    <p:sldId id="260" r:id="rId23"/>
    <p:sldId id="479" r:id="rId24"/>
    <p:sldId id="495" r:id="rId25"/>
    <p:sldId id="652" r:id="rId26"/>
    <p:sldId id="458" r:id="rId27"/>
    <p:sldId id="463" r:id="rId28"/>
    <p:sldId id="465" r:id="rId29"/>
    <p:sldId id="464" r:id="rId30"/>
    <p:sldId id="466" r:id="rId31"/>
    <p:sldId id="462" r:id="rId32"/>
    <p:sldId id="745" r:id="rId33"/>
    <p:sldId id="746" r:id="rId34"/>
    <p:sldId id="257" r:id="rId35"/>
    <p:sldId id="486" r:id="rId36"/>
    <p:sldId id="747" r:id="rId37"/>
    <p:sldId id="744" r:id="rId38"/>
    <p:sldId id="743" r:id="rId39"/>
    <p:sldId id="270" r:id="rId40"/>
    <p:sldId id="268" r:id="rId41"/>
    <p:sldId id="748" r:id="rId42"/>
    <p:sldId id="302" r:id="rId43"/>
    <p:sldId id="671" r:id="rId44"/>
    <p:sldId id="261" r:id="rId45"/>
    <p:sldId id="603" r:id="rId46"/>
    <p:sldId id="619" r:id="rId47"/>
    <p:sldId id="678" r:id="rId48"/>
    <p:sldId id="727" r:id="rId49"/>
    <p:sldId id="604" r:id="rId50"/>
    <p:sldId id="728" r:id="rId51"/>
    <p:sldId id="605" r:id="rId52"/>
    <p:sldId id="606" r:id="rId53"/>
    <p:sldId id="662" r:id="rId54"/>
    <p:sldId id="730" r:id="rId55"/>
    <p:sldId id="731" r:id="rId56"/>
    <p:sldId id="729" r:id="rId57"/>
    <p:sldId id="732" r:id="rId58"/>
    <p:sldId id="469" r:id="rId59"/>
    <p:sldId id="489" r:id="rId60"/>
    <p:sldId id="262" r:id="rId61"/>
    <p:sldId id="498" r:id="rId62"/>
    <p:sldId id="499" r:id="rId63"/>
    <p:sldId id="738" r:id="rId64"/>
    <p:sldId id="749" r:id="rId65"/>
    <p:sldId id="404" r:id="rId66"/>
    <p:sldId id="742" r:id="rId67"/>
    <p:sldId id="400" r:id="rId6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ps and Instructions" id="{80991B3B-E4EA-4D63-B579-22E53F2D82F5}">
          <p14:sldIdLst/>
        </p14:section>
        <p14:section name="Layouts From Specifications" id="{40064D69-CE95-46B7-8DE8-1065BBA2B5F2}">
          <p14:sldIdLst>
            <p14:sldId id="294"/>
            <p14:sldId id="751"/>
            <p14:sldId id="414"/>
            <p14:sldId id="415"/>
            <p14:sldId id="307"/>
            <p14:sldId id="409"/>
            <p14:sldId id="318"/>
            <p14:sldId id="406"/>
            <p14:sldId id="407"/>
            <p14:sldId id="408"/>
            <p14:sldId id="411"/>
            <p14:sldId id="410"/>
            <p14:sldId id="412"/>
          </p14:sldIdLst>
        </p14:section>
        <p14:section name="Untitled Section" id="{8508BEAF-12C3-474E-B456-39A2346C7AE3}">
          <p14:sldIdLst>
            <p14:sldId id="476"/>
            <p14:sldId id="474"/>
            <p14:sldId id="501"/>
            <p14:sldId id="669"/>
            <p14:sldId id="260"/>
            <p14:sldId id="479"/>
            <p14:sldId id="495"/>
            <p14:sldId id="652"/>
            <p14:sldId id="458"/>
            <p14:sldId id="463"/>
            <p14:sldId id="465"/>
            <p14:sldId id="464"/>
            <p14:sldId id="466"/>
            <p14:sldId id="462"/>
            <p14:sldId id="745"/>
            <p14:sldId id="746"/>
            <p14:sldId id="257"/>
            <p14:sldId id="486"/>
            <p14:sldId id="747"/>
            <p14:sldId id="744"/>
            <p14:sldId id="743"/>
            <p14:sldId id="270"/>
            <p14:sldId id="268"/>
            <p14:sldId id="748"/>
            <p14:sldId id="302"/>
            <p14:sldId id="671"/>
            <p14:sldId id="261"/>
            <p14:sldId id="603"/>
            <p14:sldId id="619"/>
            <p14:sldId id="678"/>
            <p14:sldId id="727"/>
            <p14:sldId id="604"/>
            <p14:sldId id="728"/>
            <p14:sldId id="605"/>
            <p14:sldId id="606"/>
            <p14:sldId id="662"/>
            <p14:sldId id="730"/>
            <p14:sldId id="731"/>
            <p14:sldId id="729"/>
            <p14:sldId id="732"/>
            <p14:sldId id="469"/>
            <p14:sldId id="489"/>
            <p14:sldId id="262"/>
            <p14:sldId id="498"/>
            <p14:sldId id="499"/>
            <p14:sldId id="738"/>
            <p14:sldId id="749"/>
            <p14:sldId id="404"/>
            <p14:sldId id="742"/>
            <p14:sldId id="400"/>
          </p14:sldIdLst>
        </p14:section>
        <p14:section name="Additional Slide Layouts" id="{DE06AE44-4415-41F6-8B55-3C6073742C4E}">
          <p14:sldIdLst/>
        </p14:section>
      </p14:sectionLst>
    </p:ext>
    <p:ext uri="{EFAFB233-063F-42B5-8137-9DF3F51BA10A}">
      <p15:sldGuideLst xmlns:p15="http://schemas.microsoft.com/office/powerpoint/2012/main">
        <p15:guide id="1" orient="horz" pos="64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11" clrIdx="1">
    <p:extLst>
      <p:ext uri="{19B8F6BF-5375-455C-9EA6-DF929625EA0E}">
        <p15:presenceInfo xmlns:p15="http://schemas.microsoft.com/office/powerpoint/2012/main" userId="Linda K. Reed" providerId="None"/>
      </p:ext>
    </p:extLst>
  </p:cmAuthor>
  <p:cmAuthor id="3" name="Zumeta Edmonds, Rebecca" initials="ZER" lastIdx="3" clrIdx="2">
    <p:extLst>
      <p:ext uri="{19B8F6BF-5375-455C-9EA6-DF929625EA0E}">
        <p15:presenceInfo xmlns:p15="http://schemas.microsoft.com/office/powerpoint/2012/main" userId="S-1-5-21-1472932569-214068005-926709054-50065" providerId="AD"/>
      </p:ext>
    </p:extLst>
  </p:cmAuthor>
  <p:cmAuthor id="4" name="Jackson, Stephanie" initials="JS" lastIdx="3" clrIdx="3">
    <p:extLst>
      <p:ext uri="{19B8F6BF-5375-455C-9EA6-DF929625EA0E}">
        <p15:presenceInfo xmlns:p15="http://schemas.microsoft.com/office/powerpoint/2012/main" userId="S-1-5-21-1472932569-214068005-926709054-19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6E6E6"/>
    <a:srgbClr val="10719C"/>
    <a:srgbClr val="000000"/>
    <a:srgbClr val="C25131"/>
    <a:srgbClr val="006298"/>
    <a:srgbClr val="319EFF"/>
    <a:srgbClr val="F2AC85"/>
    <a:srgbClr val="E49573"/>
    <a:srgbClr val="FFFFFF"/>
    <a:srgbClr val="6D6E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59" autoAdjust="0"/>
    <p:restoredTop sz="67953" autoAdjust="0"/>
  </p:normalViewPr>
  <p:slideViewPr>
    <p:cSldViewPr snapToGrid="0">
      <p:cViewPr varScale="1">
        <p:scale>
          <a:sx n="81" d="100"/>
          <a:sy n="81" d="100"/>
        </p:scale>
        <p:origin x="726" y="90"/>
      </p:cViewPr>
      <p:guideLst>
        <p:guide orient="horz" pos="648"/>
        <p:guide pos="3840"/>
      </p:guideLst>
    </p:cSldViewPr>
  </p:slideViewPr>
  <p:outlineViewPr>
    <p:cViewPr>
      <p:scale>
        <a:sx n="33" d="100"/>
        <a:sy n="33" d="100"/>
      </p:scale>
      <p:origin x="0" y="-14088"/>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91" d="100"/>
          <a:sy n="91" d="100"/>
        </p:scale>
        <p:origin x="4013"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8136" y="8719527"/>
            <a:ext cx="3043343" cy="465455"/>
          </a:xfrm>
          <a:prstGeom prst="rect">
            <a:avLst/>
          </a:prstGeom>
        </p:spPr>
        <p:txBody>
          <a:bodyPr vert="horz" lIns="93324" tIns="46662" rIns="93324" bIns="46662" rtlCol="0" anchor="b" anchorCtr="0"/>
          <a:lstStyle>
            <a:lvl1pPr algn="r">
              <a:defRPr sz="1200"/>
            </a:lvl1pPr>
          </a:lstStyle>
          <a:p>
            <a:r>
              <a:rPr lang="en-US" sz="1000">
                <a:latin typeface="Arial" panose="020B060402020202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4" y="8717912"/>
            <a:ext cx="3043343" cy="465455"/>
          </a:xfrm>
          <a:prstGeom prst="rect">
            <a:avLst/>
          </a:prstGeom>
        </p:spPr>
        <p:txBody>
          <a:bodyPr vert="horz" lIns="93324" tIns="46662" rIns="93324" bIns="46662" rtlCol="0" anchor="b"/>
          <a:lstStyle>
            <a:lvl1pPr algn="l">
              <a:defRPr sz="1200"/>
            </a:lvl1pPr>
          </a:lstStyle>
          <a:p>
            <a:r>
              <a:rPr lang="en-US" sz="1000" dirty="0">
                <a:latin typeface="Arial" panose="020B060402020202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3301180" y="8935238"/>
            <a:ext cx="339154"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2" name="Picture 1">
            <a:extLst>
              <a:ext uri="{FF2B5EF4-FFF2-40B4-BE49-F238E27FC236}">
                <a16:creationId xmlns:a16="http://schemas.microsoft.com/office/drawing/2014/main" id="{CF9F5E43-2B6C-4F6B-BF37-9E2FBEAD3B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04862" y="124118"/>
            <a:ext cx="849442" cy="819440"/>
          </a:xfrm>
          <a:prstGeom prst="rect">
            <a:avLst/>
          </a:prstGeom>
        </p:spPr>
      </p:pic>
      <p:pic>
        <p:nvPicPr>
          <p:cNvPr id="6" name="Picture 5">
            <a:extLst>
              <a:ext uri="{FF2B5EF4-FFF2-40B4-BE49-F238E27FC236}">
                <a16:creationId xmlns:a16="http://schemas.microsoft.com/office/drawing/2014/main" id="{AA233F13-736D-4108-B87E-D8A5425F16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629" y="204087"/>
            <a:ext cx="3664474" cy="659502"/>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8136" y="8688499"/>
            <a:ext cx="3043343" cy="6206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1073150" y="690563"/>
            <a:ext cx="4876800" cy="27432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4" y="8688502"/>
            <a:ext cx="3043343" cy="6206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3420180" y="9036542"/>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72277" y="9036539"/>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FDCAF6-DE6B-B747-8A48-57C50A74A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2314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A4655-4A03-4BBB-B8F4-16A0300131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056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FDCAF6-DE6B-B747-8A48-57C50A74A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5588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FDCAF6-DE6B-B747-8A48-57C50A74A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7936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11"/>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12"/>
          </p:nvPr>
        </p:nvSpPr>
        <p:spPr/>
        <p:txBody>
          <a:bodyPr/>
          <a:lstStyle/>
          <a:p>
            <a:fld id="{B54DC83E-89B8-4806-9A94-7D2BAA520DC6}" type="slidenum">
              <a:rPr lang="en-US" smtClean="0"/>
              <a:pPr/>
              <a:t>61</a:t>
            </a:fld>
            <a:endParaRPr lang="en-US" dirty="0"/>
          </a:p>
        </p:txBody>
      </p:sp>
    </p:spTree>
    <p:extLst>
      <p:ext uri="{BB962C8B-B14F-4D97-AF65-F5344CB8AC3E}">
        <p14:creationId xmlns:p14="http://schemas.microsoft.com/office/powerpoint/2010/main" val="2517977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11"/>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12"/>
          </p:nvPr>
        </p:nvSpPr>
        <p:spPr/>
        <p:txBody>
          <a:bodyPr/>
          <a:lstStyle/>
          <a:p>
            <a:fld id="{B54DC83E-89B8-4806-9A94-7D2BAA520DC6}" type="slidenum">
              <a:rPr lang="en-US" smtClean="0"/>
              <a:pPr/>
              <a:t>63</a:t>
            </a:fld>
            <a:endParaRPr lang="en-US" dirty="0"/>
          </a:p>
        </p:txBody>
      </p:sp>
    </p:spTree>
    <p:extLst>
      <p:ext uri="{BB962C8B-B14F-4D97-AF65-F5344CB8AC3E}">
        <p14:creationId xmlns:p14="http://schemas.microsoft.com/office/powerpoint/2010/main" val="4158412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5CC356-F3FB-4EFF-8CC6-CE45B8A6F07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289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a:t>
            </a:fld>
            <a:endParaRPr lang="en-US" dirty="0"/>
          </a:p>
        </p:txBody>
      </p:sp>
    </p:spTree>
    <p:extLst>
      <p:ext uri="{BB962C8B-B14F-4D97-AF65-F5344CB8AC3E}">
        <p14:creationId xmlns:p14="http://schemas.microsoft.com/office/powerpoint/2010/main" val="3423868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6800" cy="27447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472277" y="9036539"/>
            <a:ext cx="78548" cy="231784"/>
          </a:xfrm>
        </p:spPr>
        <p:txBody>
          <a:bodyPr/>
          <a:lstStyle/>
          <a:p>
            <a:fld id="{B54DC83E-89B8-4806-9A94-7D2BAA520DC6}" type="slidenum">
              <a:rPr lang="en-US" smtClean="0"/>
              <a:pPr/>
              <a:t>5</a:t>
            </a:fld>
            <a:endParaRPr lang="en-US" dirty="0"/>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3932238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433004" y="9036539"/>
            <a:ext cx="157094" cy="231784"/>
          </a:xfrm>
        </p:spPr>
        <p:txBody>
          <a:bodyPr/>
          <a:lstStyle/>
          <a:p>
            <a:fld id="{B54DC83E-89B8-4806-9A94-7D2BAA520DC6}" type="slidenum">
              <a:rPr lang="en-US" smtClean="0"/>
              <a:pPr/>
              <a:t>7</a:t>
            </a:fld>
            <a:endParaRPr lang="en-US" dirty="0"/>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1487168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17</a:t>
            </a:fld>
            <a:endParaRPr lang="en-US" dirty="0"/>
          </a:p>
        </p:txBody>
      </p:sp>
    </p:spTree>
    <p:extLst>
      <p:ext uri="{BB962C8B-B14F-4D97-AF65-F5344CB8AC3E}">
        <p14:creationId xmlns:p14="http://schemas.microsoft.com/office/powerpoint/2010/main" val="1446873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FDCAF6-DE6B-B747-8A48-57C50A74A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6671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FDCAF6-DE6B-B747-8A48-57C50A74A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6714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FDCAF6-DE6B-B747-8A48-57C50A74A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396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jpe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2E97C0-5F73-44DB-BA78-72A9FE98EAC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15" name="Title"/>
          <p:cNvSpPr>
            <a:spLocks noGrp="1"/>
          </p:cNvSpPr>
          <p:nvPr userDrawn="1">
            <p:ph type="title" hasCustomPrompt="1"/>
          </p:nvPr>
        </p:nvSpPr>
        <p:spPr>
          <a:xfrm>
            <a:off x="732790" y="4180244"/>
            <a:ext cx="10515600" cy="769441"/>
          </a:xfrm>
          <a:prstGeom prst="rect">
            <a:avLst/>
          </a:prstGeom>
          <a:ln>
            <a:noFill/>
          </a:ln>
        </p:spPr>
        <p:txBody>
          <a:bodyPr vert="horz" wrap="square" lIns="0" tIns="0" rIns="0" bIns="0" rtlCol="0" anchor="t" anchorCtr="0">
            <a:spAutoFit/>
          </a:bodyPr>
          <a:lstStyle>
            <a:lvl1pPr algn="l">
              <a:lnSpc>
                <a:spcPct val="100000"/>
              </a:lnSpc>
              <a:defRPr sz="5000" b="1" i="0" cap="none" spc="0" baseline="0">
                <a:solidFill>
                  <a:schemeClr val="tx1"/>
                </a:solidFill>
                <a:latin typeface="+mj-lt"/>
                <a:ea typeface="Arial Narrow" panose="020B0606020202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732790" y="5011457"/>
            <a:ext cx="10515600" cy="569387"/>
          </a:xfrm>
          <a:prstGeom prst="rect">
            <a:avLst/>
          </a:prstGeom>
          <a:ln>
            <a:noFill/>
          </a:ln>
        </p:spPr>
        <p:txBody>
          <a:bodyPr wrap="square" lIns="0" rIns="0" anchor="t" anchorCtr="0">
            <a:spAutoFit/>
          </a:bodyPr>
          <a:lstStyle>
            <a:lvl1pPr marL="0" indent="0" algn="l">
              <a:lnSpc>
                <a:spcPct val="100000"/>
              </a:lnSpc>
              <a:spcBef>
                <a:spcPts val="0"/>
              </a:spcBef>
              <a:buNone/>
              <a:defRPr sz="3700" b="0" i="0" cap="none" spc="0" baseline="0">
                <a:solidFill>
                  <a:schemeClr val="accent2"/>
                </a:solidFill>
                <a:latin typeface="+mj-lt"/>
                <a:ea typeface="Arial Narrow" panose="020B0606020202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7" name="Date"/>
          <p:cNvSpPr>
            <a:spLocks noGrp="1"/>
          </p:cNvSpPr>
          <p:nvPr>
            <p:ph type="body" sz="quarter" idx="14" hasCustomPrompt="1"/>
          </p:nvPr>
        </p:nvSpPr>
        <p:spPr>
          <a:xfrm>
            <a:off x="10111861" y="3716536"/>
            <a:ext cx="1136529" cy="184666"/>
          </a:xfrm>
        </p:spPr>
        <p:txBody>
          <a:bodyPr wrap="none">
            <a:spAutoFit/>
          </a:bodyPr>
          <a:lstStyle>
            <a:lvl1pPr marL="0" indent="0" algn="r">
              <a:lnSpc>
                <a:spcPct val="100000"/>
              </a:lnSpc>
              <a:spcBef>
                <a:spcPts val="0"/>
              </a:spcBef>
              <a:buNone/>
              <a:defRPr sz="1200" cap="none" baseline="0">
                <a:solidFill>
                  <a:schemeClr val="tx1"/>
                </a:solidFill>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Month XX, 20XX</a:t>
            </a:r>
          </a:p>
        </p:txBody>
      </p:sp>
      <p:sp>
        <p:nvSpPr>
          <p:cNvPr id="4" name="Presenter"/>
          <p:cNvSpPr>
            <a:spLocks noGrp="1"/>
          </p:cNvSpPr>
          <p:nvPr>
            <p:ph type="body" sz="quarter" idx="13" hasCustomPrompt="1"/>
          </p:nvPr>
        </p:nvSpPr>
        <p:spPr>
          <a:xfrm>
            <a:off x="732790" y="6287653"/>
            <a:ext cx="10515600" cy="400110"/>
          </a:xfrm>
        </p:spPr>
        <p:txBody>
          <a:bodyPr wrap="square" anchor="t" anchorCtr="0">
            <a:spAutoFit/>
          </a:bodyPr>
          <a:lstStyle>
            <a:lvl1pPr marL="0" indent="0" algn="l">
              <a:lnSpc>
                <a:spcPct val="100000"/>
              </a:lnSpc>
              <a:spcBef>
                <a:spcPts val="0"/>
              </a:spcBef>
              <a:buNone/>
              <a:defRPr sz="2600" baseline="0">
                <a:solidFill>
                  <a:schemeClr val="tx1"/>
                </a:solidFill>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Title | Presenter’s Name, Title</a:t>
            </a:r>
          </a:p>
        </p:txBody>
      </p:sp>
      <p:sp>
        <p:nvSpPr>
          <p:cNvPr id="2" name="Footer Placeholder 1"/>
          <p:cNvSpPr>
            <a:spLocks noGrp="1"/>
          </p:cNvSpPr>
          <p:nvPr>
            <p:ph type="ftr" sz="quarter" idx="12"/>
          </p:nvPr>
        </p:nvSpPr>
        <p:spPr>
          <a:xfrm>
            <a:off x="732790" y="6734889"/>
            <a:ext cx="2954335" cy="123111"/>
          </a:xfrm>
        </p:spPr>
        <p:txBody>
          <a:bodyPr/>
          <a:lstStyle/>
          <a:p>
            <a:endParaRPr lang="en-US" dirty="0"/>
          </a:p>
        </p:txBody>
      </p:sp>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274552" cy="1280160"/>
          </a:xfrm>
        </p:spPr>
        <p:txBody>
          <a:bodyPr/>
          <a:lstStyle>
            <a:lvl1pPr>
              <a:defRPr/>
            </a:lvl1pPr>
          </a:lstStyle>
          <a:p>
            <a:r>
              <a:rPr lang="en-US" dirty="0"/>
              <a:t>Two Content Ordered List Layout</a:t>
            </a:r>
          </a:p>
        </p:txBody>
      </p:sp>
      <p:sp>
        <p:nvSpPr>
          <p:cNvPr id="14" name="Left Content"/>
          <p:cNvSpPr>
            <a:spLocks noGrp="1"/>
          </p:cNvSpPr>
          <p:nvPr>
            <p:ph sz="quarter" idx="18" hasCustomPrompt="1"/>
          </p:nvPr>
        </p:nvSpPr>
        <p:spPr>
          <a:xfrm>
            <a:off x="457200" y="1371600"/>
            <a:ext cx="5568696" cy="4343400"/>
          </a:xfrm>
        </p:spPr>
        <p:txBody>
          <a:bodyPr>
            <a:normAutofit/>
          </a:bodyPr>
          <a:lstStyle>
            <a:lvl1pPr marL="457200" indent="-457200">
              <a:lnSpc>
                <a:spcPct val="125000"/>
              </a:lnSpc>
              <a:spcBef>
                <a:spcPts val="600"/>
              </a:spcBef>
              <a:buClr>
                <a:schemeClr val="tx1"/>
              </a:buClr>
              <a:buFont typeface="+mj-lt"/>
              <a:buAutoNum type="arabicPeriod"/>
              <a:defRPr sz="2600"/>
            </a:lvl1pPr>
            <a:lvl2pPr marL="914400" indent="-457200">
              <a:lnSpc>
                <a:spcPct val="125000"/>
              </a:lnSpc>
              <a:spcBef>
                <a:spcPts val="600"/>
              </a:spcBef>
              <a:buClr>
                <a:schemeClr val="tx1"/>
              </a:buClr>
              <a:buFont typeface="+mj-lt"/>
              <a:buAutoNum type="alphaLcPeriod"/>
              <a:defRPr sz="2600"/>
            </a:lvl2pPr>
            <a:lvl3pPr marL="1371600" indent="-457200">
              <a:lnSpc>
                <a:spcPct val="125000"/>
              </a:lnSpc>
              <a:spcBef>
                <a:spcPts val="600"/>
              </a:spcBef>
              <a:buClr>
                <a:schemeClr val="tx1"/>
              </a:buClr>
              <a:buFont typeface="+mj-lt"/>
              <a:buAutoNum type="romanLcPeriod"/>
              <a:defRPr sz="2600"/>
            </a:lvl3pPr>
            <a:lvl4pPr marL="1828800" indent="-457200">
              <a:lnSpc>
                <a:spcPct val="125000"/>
              </a:lnSpc>
              <a:spcBef>
                <a:spcPts val="600"/>
              </a:spcBef>
              <a:buClr>
                <a:schemeClr val="tx1"/>
              </a:buClr>
              <a:buSzPct val="100000"/>
              <a:buFont typeface="+mj-lt"/>
              <a:buAutoNum type="arabicParenR"/>
              <a:defRPr sz="2600"/>
            </a:lvl4pPr>
            <a:lvl5pPr marL="2286000" indent="-457200">
              <a:lnSpc>
                <a:spcPct val="125000"/>
              </a:lnSpc>
              <a:spcBef>
                <a:spcPts val="600"/>
              </a:spcBef>
              <a:buClr>
                <a:schemeClr val="tx1"/>
              </a:buClr>
              <a:buFont typeface="+mj-lt"/>
              <a:buAutoNum type="alphaLcParenR"/>
              <a:defRPr sz="26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163056" y="1371600"/>
            <a:ext cx="5568696" cy="4343400"/>
          </a:xfrm>
        </p:spPr>
        <p:txBody>
          <a:bodyPr>
            <a:normAutofit/>
          </a:bodyPr>
          <a:lstStyle>
            <a:lvl1pPr marL="457200" indent="-457200">
              <a:lnSpc>
                <a:spcPct val="125000"/>
              </a:lnSpc>
              <a:spcBef>
                <a:spcPts val="600"/>
              </a:spcBef>
              <a:buClr>
                <a:schemeClr val="tx1"/>
              </a:buClr>
              <a:buFont typeface="+mj-lt"/>
              <a:buAutoNum type="arabicPeriod"/>
              <a:defRPr sz="2600"/>
            </a:lvl1pPr>
            <a:lvl2pPr marL="914400" indent="-457200">
              <a:lnSpc>
                <a:spcPct val="125000"/>
              </a:lnSpc>
              <a:spcBef>
                <a:spcPts val="600"/>
              </a:spcBef>
              <a:buClr>
                <a:schemeClr val="tx1"/>
              </a:buClr>
              <a:buFont typeface="+mj-lt"/>
              <a:buAutoNum type="alphaLcPeriod"/>
              <a:defRPr sz="2600"/>
            </a:lvl2pPr>
            <a:lvl3pPr marL="1371600" indent="-457200">
              <a:lnSpc>
                <a:spcPct val="125000"/>
              </a:lnSpc>
              <a:spcBef>
                <a:spcPts val="600"/>
              </a:spcBef>
              <a:buClr>
                <a:schemeClr val="tx1"/>
              </a:buClr>
              <a:buFont typeface="+mj-lt"/>
              <a:buAutoNum type="romanLcPeriod"/>
              <a:defRPr sz="2600"/>
            </a:lvl3pPr>
            <a:lvl4pPr marL="1828800" indent="-457200">
              <a:lnSpc>
                <a:spcPct val="125000"/>
              </a:lnSpc>
              <a:spcBef>
                <a:spcPts val="600"/>
              </a:spcBef>
              <a:buClr>
                <a:schemeClr val="tx1"/>
              </a:buClr>
              <a:buSzPct val="100000"/>
              <a:buFont typeface="+mj-lt"/>
              <a:buAutoNum type="arabicParenR"/>
              <a:defRPr sz="2600"/>
            </a:lvl4pPr>
            <a:lvl5pPr marL="2286000" indent="-457200">
              <a:lnSpc>
                <a:spcPct val="125000"/>
              </a:lnSpc>
              <a:spcBef>
                <a:spcPts val="600"/>
              </a:spcBef>
              <a:buClr>
                <a:schemeClr val="tx1"/>
              </a:buClr>
              <a:buFont typeface="+mj-lt"/>
              <a:buAutoNum type="alphaLcParenR"/>
              <a:defRPr sz="26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3" name="Slide Number Placeholder 2"/>
          <p:cNvSpPr>
            <a:spLocks noGrp="1"/>
          </p:cNvSpPr>
          <p:nvPr>
            <p:ph type="sldNum" sz="quarter" idx="20"/>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39352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Diamond Righ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5632704" cy="1280160"/>
          </a:xfrm>
        </p:spPr>
        <p:txBody>
          <a:bodyPr>
            <a:normAutofit/>
          </a:bodyPr>
          <a:lstStyle>
            <a:lvl1pPr>
              <a:defRPr baseline="0"/>
            </a:lvl1pPr>
          </a:lstStyle>
          <a:p>
            <a:r>
              <a:rPr lang="en-US" dirty="0"/>
              <a:t>Text Left, Diamond Right Layout</a:t>
            </a:r>
          </a:p>
        </p:txBody>
      </p:sp>
      <p:sp>
        <p:nvSpPr>
          <p:cNvPr id="4" name="Content Placeholder 3"/>
          <p:cNvSpPr>
            <a:spLocks noGrp="1"/>
          </p:cNvSpPr>
          <p:nvPr>
            <p:ph sz="quarter" idx="14" hasCustomPrompt="1"/>
          </p:nvPr>
        </p:nvSpPr>
        <p:spPr>
          <a:xfrm>
            <a:off x="457200" y="1371600"/>
            <a:ext cx="5632704"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4" name="Picture Placeholder 4">
            <a:extLst>
              <a:ext uri="{FF2B5EF4-FFF2-40B4-BE49-F238E27FC236}">
                <a16:creationId xmlns:a16="http://schemas.microsoft.com/office/drawing/2014/main" id="{8C54762B-335E-46EE-8B93-BAE78CBC8F69}"/>
              </a:ext>
            </a:extLst>
          </p:cNvPr>
          <p:cNvSpPr>
            <a:spLocks noGrp="1"/>
          </p:cNvSpPr>
          <p:nvPr>
            <p:ph type="pic" sz="quarter" idx="16" hasCustomPrompt="1"/>
          </p:nvPr>
        </p:nvSpPr>
        <p:spPr>
          <a:xfrm>
            <a:off x="8146538" y="-320285"/>
            <a:ext cx="3362208" cy="3362208"/>
          </a:xfrm>
          <a:prstGeom prst="diamond">
            <a:avLst/>
          </a:prstGeom>
          <a:solidFill>
            <a:schemeClr val="accent1">
              <a:lumMod val="20000"/>
              <a:lumOff val="80000"/>
            </a:schemeClr>
          </a:solidFill>
          <a:ln>
            <a:noFill/>
          </a:ln>
        </p:spPr>
        <p:txBody>
          <a:bodyPr>
            <a:normAutofit/>
          </a:bodyPr>
          <a:lstStyle>
            <a:lvl1pPr marL="0" indent="0" algn="ctr">
              <a:buNone/>
              <a:defRPr sz="1400"/>
            </a:lvl1pPr>
          </a:lstStyle>
          <a:p>
            <a:r>
              <a:rPr lang="en-US" dirty="0"/>
              <a:t>Click on picture icon to insert image. Before inserting, crop picture to 3.68” square or larger.</a:t>
            </a:r>
          </a:p>
        </p:txBody>
      </p:sp>
      <p:sp>
        <p:nvSpPr>
          <p:cNvPr id="16" name="Picture Placeholder 4">
            <a:extLst>
              <a:ext uri="{FF2B5EF4-FFF2-40B4-BE49-F238E27FC236}">
                <a16:creationId xmlns:a16="http://schemas.microsoft.com/office/drawing/2014/main" id="{D578D9BC-1CEC-4CEF-83C5-A41040525779}"/>
              </a:ext>
            </a:extLst>
          </p:cNvPr>
          <p:cNvSpPr>
            <a:spLocks noGrp="1"/>
          </p:cNvSpPr>
          <p:nvPr>
            <p:ph type="pic" sz="quarter" idx="18" hasCustomPrompt="1"/>
          </p:nvPr>
        </p:nvSpPr>
        <p:spPr>
          <a:xfrm>
            <a:off x="10111965" y="1645143"/>
            <a:ext cx="3362208" cy="3362208"/>
          </a:xfrm>
          <a:prstGeom prst="diamond">
            <a:avLst/>
          </a:prstGeom>
          <a:solidFill>
            <a:schemeClr val="accent1">
              <a:lumMod val="20000"/>
              <a:lumOff val="80000"/>
            </a:schemeClr>
          </a:solidFill>
          <a:ln>
            <a:noFill/>
          </a:ln>
        </p:spPr>
        <p:txBody>
          <a:bodyPr>
            <a:normAutofit/>
          </a:bodyPr>
          <a:lstStyle>
            <a:lvl1pPr marL="0" marR="0" indent="0" algn="ctr"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dirty="0"/>
              <a:t>Click on picture icon to insert image. Before inserting, crop picture to 3.68” square or larger.</a:t>
            </a:r>
          </a:p>
        </p:txBody>
      </p:sp>
      <p:sp>
        <p:nvSpPr>
          <p:cNvPr id="15" name="Picture Placeholder 4">
            <a:extLst>
              <a:ext uri="{FF2B5EF4-FFF2-40B4-BE49-F238E27FC236}">
                <a16:creationId xmlns:a16="http://schemas.microsoft.com/office/drawing/2014/main" id="{D351508E-E6FF-47A9-9FFC-C6BE16BCD77F}"/>
              </a:ext>
            </a:extLst>
          </p:cNvPr>
          <p:cNvSpPr>
            <a:spLocks noGrp="1"/>
          </p:cNvSpPr>
          <p:nvPr>
            <p:ph type="pic" sz="quarter" idx="17" hasCustomPrompt="1"/>
          </p:nvPr>
        </p:nvSpPr>
        <p:spPr>
          <a:xfrm>
            <a:off x="8146538" y="3610570"/>
            <a:ext cx="3362208" cy="3362208"/>
          </a:xfrm>
          <a:prstGeom prst="diamond">
            <a:avLst/>
          </a:prstGeom>
          <a:solidFill>
            <a:schemeClr val="accent1">
              <a:lumMod val="20000"/>
              <a:lumOff val="80000"/>
            </a:schemeClr>
          </a:solidFill>
          <a:ln>
            <a:noFill/>
          </a:ln>
        </p:spPr>
        <p:txBody>
          <a:bodyPr>
            <a:normAutofit/>
          </a:bodyPr>
          <a:lstStyle>
            <a:lvl1pPr marL="0" marR="0" indent="0" algn="ctr"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dirty="0"/>
              <a:t>Click on picture icon to insert image. Before inserting, crop picture to 3.68” square or larger.</a:t>
            </a:r>
          </a:p>
        </p:txBody>
      </p:sp>
      <p:sp>
        <p:nvSpPr>
          <p:cNvPr id="5" name="Picture Placeholder 4">
            <a:extLst>
              <a:ext uri="{FF2B5EF4-FFF2-40B4-BE49-F238E27FC236}">
                <a16:creationId xmlns:a16="http://schemas.microsoft.com/office/drawing/2014/main" id="{0FA6A825-E242-494A-AC34-553D66043000}"/>
              </a:ext>
            </a:extLst>
          </p:cNvPr>
          <p:cNvSpPr>
            <a:spLocks noGrp="1"/>
          </p:cNvSpPr>
          <p:nvPr>
            <p:ph type="pic" sz="quarter" idx="15" hasCustomPrompt="1"/>
          </p:nvPr>
        </p:nvSpPr>
        <p:spPr>
          <a:xfrm>
            <a:off x="6181110" y="1645143"/>
            <a:ext cx="3362208" cy="3362208"/>
          </a:xfrm>
          <a:prstGeom prst="diamond">
            <a:avLst/>
          </a:prstGeom>
          <a:solidFill>
            <a:schemeClr val="accent1">
              <a:lumMod val="20000"/>
              <a:lumOff val="80000"/>
            </a:schemeClr>
          </a:solidFill>
          <a:ln>
            <a:noFill/>
          </a:ln>
        </p:spPr>
        <p:txBody>
          <a:bodyPr/>
          <a:lstStyle>
            <a:lvl1pPr marL="0" indent="0" algn="ctr">
              <a:buNone/>
              <a:defRPr sz="1400"/>
            </a:lvl1pPr>
          </a:lstStyle>
          <a:p>
            <a:r>
              <a:rPr lang="en-US" dirty="0"/>
              <a:t>Click on picture icon to insert image. Before inserting, crop picture to 3.68” square or larger.</a:t>
            </a:r>
          </a:p>
        </p:txBody>
      </p:sp>
      <p:sp>
        <p:nvSpPr>
          <p:cNvPr id="8" name="Source Placeholder"/>
          <p:cNvSpPr>
            <a:spLocks noGrp="1"/>
          </p:cNvSpPr>
          <p:nvPr>
            <p:ph type="body" sz="quarter" idx="13" hasCustomPrompt="1"/>
          </p:nvPr>
        </p:nvSpPr>
        <p:spPr>
          <a:xfrm>
            <a:off x="457200" y="5751576"/>
            <a:ext cx="5632704"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490748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dirty="0"/>
              <a:t>References</a:t>
            </a:r>
          </a:p>
        </p:txBody>
      </p:sp>
      <p:sp>
        <p:nvSpPr>
          <p:cNvPr id="10" name="Content"/>
          <p:cNvSpPr>
            <a:spLocks noGrp="1"/>
          </p:cNvSpPr>
          <p:nvPr>
            <p:ph type="body" sz="quarter" idx="13" hasCustomPrompt="1"/>
          </p:nvPr>
        </p:nvSpPr>
        <p:spPr>
          <a:xfrm>
            <a:off x="457200" y="1371600"/>
            <a:ext cx="11274552" cy="4572000"/>
          </a:xfrm>
        </p:spPr>
        <p:txBody>
          <a:bodyPr>
            <a:noAutofit/>
          </a:bodyPr>
          <a:lstStyle>
            <a:lvl1pPr marL="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416023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A44E50-A8B5-46E6-935F-89C17C6A8C6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
        <p:nvSpPr>
          <p:cNvPr id="6" name="TextBox 5">
            <a:extLst>
              <a:ext uri="{FF2B5EF4-FFF2-40B4-BE49-F238E27FC236}">
                <a16:creationId xmlns:a16="http://schemas.microsoft.com/office/drawing/2014/main" id="{EDEECBFC-F2AC-4A7D-A4BD-311B33EDDE65}"/>
              </a:ext>
            </a:extLst>
          </p:cNvPr>
          <p:cNvSpPr txBox="1"/>
          <p:nvPr userDrawn="1"/>
        </p:nvSpPr>
        <p:spPr>
          <a:xfrm>
            <a:off x="1090244" y="3594294"/>
            <a:ext cx="10234246" cy="2378280"/>
          </a:xfrm>
          <a:prstGeom prst="rect">
            <a:avLst/>
          </a:prstGeom>
          <a:noFill/>
        </p:spPr>
        <p:txBody>
          <a:bodyPr wrap="square" rtlCol="0">
            <a:noAutofit/>
          </a:bodyPr>
          <a:lstStyle/>
          <a:p>
            <a:pPr>
              <a:lnSpc>
                <a:spcPct val="175000"/>
              </a:lnSpc>
            </a:pPr>
            <a:r>
              <a:rPr lang="en-US" sz="2200" dirty="0"/>
              <a:t>www.intensiveintervention.org</a:t>
            </a:r>
          </a:p>
          <a:p>
            <a:pPr>
              <a:lnSpc>
                <a:spcPct val="175000"/>
              </a:lnSpc>
            </a:pPr>
            <a:r>
              <a:rPr lang="en-US" sz="2200" dirty="0"/>
              <a:t>ncii@air.org</a:t>
            </a:r>
          </a:p>
          <a:p>
            <a:pPr>
              <a:lnSpc>
                <a:spcPct val="175000"/>
              </a:lnSpc>
            </a:pPr>
            <a:r>
              <a:rPr lang="en-US" sz="2200" dirty="0"/>
              <a:t>https://twitter.com/TheNCII https://www.youtube.com/channel/UC6W2pma8TiSZvY_GWROkTLA</a:t>
            </a:r>
          </a:p>
        </p:txBody>
      </p:sp>
      <p:sp>
        <p:nvSpPr>
          <p:cNvPr id="11" name="TextBox 10">
            <a:extLst>
              <a:ext uri="{FF2B5EF4-FFF2-40B4-BE49-F238E27FC236}">
                <a16:creationId xmlns:a16="http://schemas.microsoft.com/office/drawing/2014/main" id="{810334FC-84F6-4046-90B7-24ADEB3883A5}"/>
              </a:ext>
            </a:extLst>
          </p:cNvPr>
          <p:cNvSpPr txBox="1"/>
          <p:nvPr userDrawn="1"/>
        </p:nvSpPr>
        <p:spPr>
          <a:xfrm>
            <a:off x="629178" y="5946434"/>
            <a:ext cx="10874324" cy="600870"/>
          </a:xfrm>
          <a:prstGeom prst="rect">
            <a:avLst/>
          </a:prstGeom>
          <a:noFill/>
        </p:spPr>
        <p:txBody>
          <a:bodyPr wrap="square" rtlCol="0">
            <a:noAutofit/>
          </a:bodyPr>
          <a:lstStyle/>
          <a:p>
            <a:pPr>
              <a:lnSpc>
                <a:spcPct val="175000"/>
              </a:lnSpc>
            </a:pPr>
            <a:r>
              <a:rPr lang="en-US" sz="2200" dirty="0"/>
              <a:t>1000 Thomas Jefferson Street NW   |   Washington, DC 20007-3835   |   866.577.5787</a:t>
            </a:r>
          </a:p>
        </p:txBody>
      </p:sp>
      <p:sp>
        <p:nvSpPr>
          <p:cNvPr id="3" name="Slide Number Placeholder 2">
            <a:extLst>
              <a:ext uri="{FF2B5EF4-FFF2-40B4-BE49-F238E27FC236}">
                <a16:creationId xmlns:a16="http://schemas.microsoft.com/office/drawing/2014/main" id="{C44B1A71-6E75-4D6A-80EB-C317D68B1925}"/>
              </a:ext>
            </a:extLst>
          </p:cNvPr>
          <p:cNvSpPr>
            <a:spLocks noGrp="1"/>
          </p:cNvSpPr>
          <p:nvPr>
            <p:ph type="sldNum" sz="quarter" idx="17"/>
          </p:nvPr>
        </p:nvSpPr>
        <p:spPr/>
        <p:txBody>
          <a:bodyPr/>
          <a:lstStyle/>
          <a:p>
            <a:fld id="{99A20822-4A49-4D36-86E3-300BA48D3F00}" type="slidenum">
              <a:rPr lang="en-US" smtClean="0"/>
              <a:pPr/>
              <a:t>‹#›</a:t>
            </a:fld>
            <a:endParaRPr lang="en-US" dirty="0"/>
          </a:p>
        </p:txBody>
      </p:sp>
      <p:sp>
        <p:nvSpPr>
          <p:cNvPr id="2" name="Title 1">
            <a:extLst>
              <a:ext uri="{FF2B5EF4-FFF2-40B4-BE49-F238E27FC236}">
                <a16:creationId xmlns:a16="http://schemas.microsoft.com/office/drawing/2014/main" id="{03A44994-3AA1-4E55-BEB7-812C28CC76E7}"/>
              </a:ext>
            </a:extLst>
          </p:cNvPr>
          <p:cNvSpPr>
            <a:spLocks noGrp="1"/>
          </p:cNvSpPr>
          <p:nvPr>
            <p:ph type="title" hasCustomPrompt="1"/>
          </p:nvPr>
        </p:nvSpPr>
        <p:spPr>
          <a:xfrm>
            <a:off x="48414" y="-400050"/>
            <a:ext cx="1041830" cy="175260"/>
          </a:xfrm>
        </p:spPr>
        <p:txBody>
          <a:bodyPr>
            <a:normAutofit/>
          </a:bodyPr>
          <a:lstStyle>
            <a:lvl1pPr>
              <a:defRPr sz="1000">
                <a:solidFill>
                  <a:srgbClr val="E6E6E6"/>
                </a:solidFill>
              </a:defRPr>
            </a:lvl1pPr>
          </a:lstStyle>
          <a:p>
            <a:r>
              <a:rPr lang="en-US" dirty="0"/>
              <a:t>Closing Slide</a:t>
            </a:r>
          </a:p>
        </p:txBody>
      </p:sp>
    </p:spTree>
    <p:extLst>
      <p:ext uri="{BB962C8B-B14F-4D97-AF65-F5344CB8AC3E}">
        <p14:creationId xmlns:p14="http://schemas.microsoft.com/office/powerpoint/2010/main" val="4008363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
        <p:nvSpPr>
          <p:cNvPr id="2" name="Title 1"/>
          <p:cNvSpPr>
            <a:spLocks noGrp="1"/>
          </p:cNvSpPr>
          <p:nvPr>
            <p:ph type="title" hasCustomPrompt="1"/>
          </p:nvPr>
        </p:nvSpPr>
        <p:spPr>
          <a:xfrm>
            <a:off x="2569627" y="1730759"/>
            <a:ext cx="8558784" cy="353687"/>
          </a:xfrm>
        </p:spPr>
        <p:txBody>
          <a:bodyPr anchor="b" anchorCtr="0">
            <a:noAutofit/>
          </a:bodyPr>
          <a:lstStyle>
            <a:lvl1pPr algn="l">
              <a:lnSpc>
                <a:spcPct val="114000"/>
              </a:lnSpc>
              <a:defRPr lang="en-US" sz="2200" b="1" i="0" kern="1200" cap="none" spc="0" baseline="0" dirty="0">
                <a:solidFill>
                  <a:schemeClr val="bg1"/>
                </a:solidFill>
                <a:latin typeface="+mn-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2569627" y="2126874"/>
            <a:ext cx="8556522" cy="1231786"/>
          </a:xfrm>
        </p:spPr>
        <p:txBody>
          <a:bodyPr>
            <a:noAutofit/>
          </a:bodyPr>
          <a:lstStyle>
            <a:lvl1pPr marL="0" indent="0" algn="l">
              <a:lnSpc>
                <a:spcPct val="125000"/>
              </a:lnSpc>
              <a:spcBef>
                <a:spcPts val="0"/>
              </a:spcBef>
              <a:buNone/>
              <a:defRPr sz="2200" cap="none" spc="0" baseline="0">
                <a:solidFill>
                  <a:schemeClr val="bg1"/>
                </a:solidFill>
              </a:defRPr>
            </a:lvl1pPr>
          </a:lstStyle>
          <a:p>
            <a:r>
              <a:rPr lang="en-US" dirty="0"/>
              <a:t>Presenter’s Job Title</a:t>
            </a:r>
          </a:p>
          <a:p>
            <a:r>
              <a:rPr lang="en-US" dirty="0"/>
              <a:t>###.###.####</a:t>
            </a:r>
          </a:p>
          <a:p>
            <a:r>
              <a:rPr lang="en-US" dirty="0"/>
              <a:t>email.address@air.org</a:t>
            </a:r>
          </a:p>
        </p:txBody>
      </p:sp>
      <p:sp>
        <p:nvSpPr>
          <p:cNvPr id="4" name="Picture Placeholder 3">
            <a:extLst>
              <a:ext uri="{FF2B5EF4-FFF2-40B4-BE49-F238E27FC236}">
                <a16:creationId xmlns:a16="http://schemas.microsoft.com/office/drawing/2014/main" id="{3F9F50D9-2722-4E60-953E-F54EF5398C4D}"/>
              </a:ext>
            </a:extLst>
          </p:cNvPr>
          <p:cNvSpPr>
            <a:spLocks noGrp="1"/>
          </p:cNvSpPr>
          <p:nvPr>
            <p:ph type="pic" sz="quarter" idx="12" hasCustomPrompt="1"/>
          </p:nvPr>
        </p:nvSpPr>
        <p:spPr>
          <a:xfrm>
            <a:off x="1202788" y="1787031"/>
            <a:ext cx="1143000" cy="1143000"/>
          </a:xfrm>
          <a:solidFill>
            <a:schemeClr val="bg1"/>
          </a:solidFill>
        </p:spPr>
        <p:txBody>
          <a:bodyPr anchor="t" anchorCtr="1">
            <a:normAutofit/>
          </a:bodyPr>
          <a:lstStyle>
            <a:lvl1pPr marL="0" indent="0" algn="ctr">
              <a:buNone/>
              <a:defRPr sz="1000"/>
            </a:lvl1pPr>
          </a:lstStyle>
          <a:p>
            <a:r>
              <a:rPr lang="en-US" dirty="0"/>
              <a:t>Click icon below to insert photo</a:t>
            </a:r>
          </a:p>
        </p:txBody>
      </p:sp>
      <p:sp>
        <p:nvSpPr>
          <p:cNvPr id="6" name="TextBox 5">
            <a:extLst>
              <a:ext uri="{FF2B5EF4-FFF2-40B4-BE49-F238E27FC236}">
                <a16:creationId xmlns:a16="http://schemas.microsoft.com/office/drawing/2014/main" id="{EDEECBFC-F2AC-4A7D-A4BD-311B33EDDE65}"/>
              </a:ext>
            </a:extLst>
          </p:cNvPr>
          <p:cNvSpPr txBox="1"/>
          <p:nvPr userDrawn="1"/>
        </p:nvSpPr>
        <p:spPr>
          <a:xfrm>
            <a:off x="1090244" y="3594294"/>
            <a:ext cx="10234246" cy="2378280"/>
          </a:xfrm>
          <a:prstGeom prst="rect">
            <a:avLst/>
          </a:prstGeom>
          <a:noFill/>
        </p:spPr>
        <p:txBody>
          <a:bodyPr wrap="square" rtlCol="0">
            <a:noAutofit/>
          </a:bodyPr>
          <a:lstStyle/>
          <a:p>
            <a:pPr>
              <a:lnSpc>
                <a:spcPct val="175000"/>
              </a:lnSpc>
            </a:pPr>
            <a:r>
              <a:rPr lang="en-US" sz="2200" dirty="0"/>
              <a:t>www.intensiveintervention.org</a:t>
            </a:r>
          </a:p>
          <a:p>
            <a:pPr>
              <a:lnSpc>
                <a:spcPct val="175000"/>
              </a:lnSpc>
            </a:pPr>
            <a:r>
              <a:rPr lang="en-US" sz="2200" dirty="0"/>
              <a:t>ncii@air.org</a:t>
            </a:r>
          </a:p>
          <a:p>
            <a:pPr>
              <a:lnSpc>
                <a:spcPct val="175000"/>
              </a:lnSpc>
            </a:pPr>
            <a:r>
              <a:rPr lang="en-US" sz="2200" dirty="0"/>
              <a:t>https://twitter.com/TheNCII https://www.youtube.com/channel/UC6W2pma8TiSZvY_GWROkTLA</a:t>
            </a:r>
          </a:p>
        </p:txBody>
      </p:sp>
      <p:sp>
        <p:nvSpPr>
          <p:cNvPr id="11" name="TextBox 10">
            <a:extLst>
              <a:ext uri="{FF2B5EF4-FFF2-40B4-BE49-F238E27FC236}">
                <a16:creationId xmlns:a16="http://schemas.microsoft.com/office/drawing/2014/main" id="{810334FC-84F6-4046-90B7-24ADEB3883A5}"/>
              </a:ext>
            </a:extLst>
          </p:cNvPr>
          <p:cNvSpPr txBox="1"/>
          <p:nvPr userDrawn="1"/>
        </p:nvSpPr>
        <p:spPr>
          <a:xfrm>
            <a:off x="629178" y="5946434"/>
            <a:ext cx="10874324" cy="600870"/>
          </a:xfrm>
          <a:prstGeom prst="rect">
            <a:avLst/>
          </a:prstGeom>
          <a:noFill/>
        </p:spPr>
        <p:txBody>
          <a:bodyPr wrap="square" rtlCol="0">
            <a:noAutofit/>
          </a:bodyPr>
          <a:lstStyle/>
          <a:p>
            <a:pPr>
              <a:lnSpc>
                <a:spcPct val="175000"/>
              </a:lnSpc>
            </a:pPr>
            <a:r>
              <a:rPr lang="en-US" sz="2200" dirty="0"/>
              <a:t>1000 Thomas Jefferson Street NW   |   Washington, DC 20007-3835   |   866.577.5787</a:t>
            </a:r>
          </a:p>
        </p:txBody>
      </p:sp>
      <p:sp>
        <p:nvSpPr>
          <p:cNvPr id="5" name="Slide Number Placeholder 4">
            <a:extLst>
              <a:ext uri="{FF2B5EF4-FFF2-40B4-BE49-F238E27FC236}">
                <a16:creationId xmlns:a16="http://schemas.microsoft.com/office/drawing/2014/main" id="{843BDDF8-CAD2-4BC2-8AE7-FB0485C3210B}"/>
              </a:ext>
            </a:extLst>
          </p:cNvPr>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4085287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ck Divid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48928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Text Heavy Layout for Instructional Text</a:t>
            </a:r>
          </a:p>
        </p:txBody>
      </p:sp>
      <p:sp>
        <p:nvSpPr>
          <p:cNvPr id="10" name="Content Placeholder"/>
          <p:cNvSpPr>
            <a:spLocks noGrp="1"/>
          </p:cNvSpPr>
          <p:nvPr>
            <p:ph idx="1" hasCustomPrompt="1"/>
          </p:nvPr>
        </p:nvSpPr>
        <p:spPr>
          <a:xfrm>
            <a:off x="457200" y="1371600"/>
            <a:ext cx="11338560" cy="434340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600" baseline="0"/>
            </a:lvl1pPr>
            <a:lvl2pPr marL="228600" indent="-228600">
              <a:lnSpc>
                <a:spcPct val="105000"/>
              </a:lnSpc>
              <a:spcBef>
                <a:spcPts val="600"/>
              </a:spcBef>
              <a:buFont typeface="Wingdings" panose="05000000000000000000" pitchFamily="2" charset="2"/>
              <a:buChar char="§"/>
              <a:defRPr sz="1600"/>
            </a:lvl2pPr>
            <a:lvl3pPr marL="457200" indent="-228600">
              <a:lnSpc>
                <a:spcPct val="105000"/>
              </a:lnSpc>
              <a:spcBef>
                <a:spcPts val="600"/>
              </a:spcBef>
              <a:buFont typeface="Arial" panose="020B0604020202020204" pitchFamily="34" charset="0"/>
              <a:buChar char="•"/>
              <a:defRPr sz="1600"/>
            </a:lvl3pPr>
            <a:lvl4pPr marL="685800" indent="-228600">
              <a:lnSpc>
                <a:spcPct val="105000"/>
              </a:lnSpc>
              <a:spcBef>
                <a:spcPts val="600"/>
              </a:spcBef>
              <a:buFont typeface="Arial" panose="020B0604020202020204" pitchFamily="34" charset="0"/>
              <a:buChar char="–"/>
              <a:defRPr sz="1600"/>
            </a:lvl4pPr>
            <a:lvl5pPr marL="914400" indent="-228600">
              <a:lnSpc>
                <a:spcPct val="105000"/>
              </a:lnSpc>
              <a:spcBef>
                <a:spcPts val="600"/>
              </a:spcBef>
              <a:buSzPct val="110000"/>
              <a:buFont typeface="Arial" panose="020B0604020202020204" pitchFamily="34" charset="0"/>
              <a:buChar char="»"/>
              <a:defRPr sz="1600"/>
            </a:lvl5pPr>
            <a:lvl6pPr marL="1143000" indent="-228600">
              <a:lnSpc>
                <a:spcPct val="105000"/>
              </a:lnSpc>
              <a:spcBef>
                <a:spcPts val="600"/>
              </a:spcBef>
              <a:buClr>
                <a:schemeClr val="accent1"/>
              </a:buClr>
              <a:buFont typeface="Calibri" panose="020F0502020204030204" pitchFamily="34" charset="0"/>
              <a:buChar char="›"/>
              <a:defRPr sz="16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Text size for all levels is 16 points. The first text level has no bullet. Use Increase List Level and Decrease List Level icons in the Paragraph group on the Home tab to move between first level (no bullet) and second level (square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8" name="Source Placeholder"/>
          <p:cNvSpPr>
            <a:spLocks noGrp="1"/>
          </p:cNvSpPr>
          <p:nvPr>
            <p:ph type="body" sz="quarter" idx="13" hasCustomPrompt="1"/>
          </p:nvPr>
        </p:nvSpPr>
        <p:spPr>
          <a:xfrm>
            <a:off x="457200" y="5751576"/>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972404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grpSp>
        <p:nvGrpSpPr>
          <p:cNvPr id="6" name="Group 5"/>
          <p:cNvGrpSpPr/>
          <p:nvPr userDrawn="1"/>
        </p:nvGrpSpPr>
        <p:grpSpPr>
          <a:xfrm>
            <a:off x="-1703727" y="-394249"/>
            <a:ext cx="15599457" cy="7646498"/>
            <a:chOff x="-1623140" y="-186249"/>
            <a:chExt cx="11699593" cy="7646498"/>
          </a:xfrm>
          <a:gradFill flip="none" rotWithShape="1">
            <a:gsLst>
              <a:gs pos="97000">
                <a:srgbClr val="202C59">
                  <a:alpha val="45000"/>
                </a:srgbClr>
              </a:gs>
              <a:gs pos="0">
                <a:schemeClr val="bg1">
                  <a:lumMod val="95000"/>
                  <a:lumOff val="5000"/>
                </a:schemeClr>
              </a:gs>
            </a:gsLst>
            <a:lin ang="10800000" scaled="1"/>
            <a:tileRect/>
          </a:gradFill>
        </p:grpSpPr>
        <p:grpSp>
          <p:nvGrpSpPr>
            <p:cNvPr id="9" name="Group 8"/>
            <p:cNvGrpSpPr/>
            <p:nvPr/>
          </p:nvGrpSpPr>
          <p:grpSpPr>
            <a:xfrm>
              <a:off x="-930710" y="-186249"/>
              <a:ext cx="11005420" cy="718056"/>
              <a:chOff x="-584499" y="-186249"/>
              <a:chExt cx="11005420" cy="718056"/>
            </a:xfrm>
            <a:grpFill/>
          </p:grpSpPr>
          <p:sp>
            <p:nvSpPr>
              <p:cNvPr id="199" name="Hexagon 198"/>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0" name="Hexagon 199"/>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1" name="Hexagon 200"/>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2" name="Hexagon 201"/>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3" name="Hexagon 202"/>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4" name="Hexagon 203"/>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5" name="Hexagon 204"/>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6" name="Hexagon 205"/>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7" name="Hexagon 206"/>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8" name="Hexagon 207"/>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9" name="Hexagon 208"/>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10" name="Hexagon 209"/>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11" name="Hexagon 210"/>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12" name="Hexagon 211"/>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13" name="Hexagon 212"/>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14" name="Hexagon 213"/>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12" name="Group 11"/>
            <p:cNvGrpSpPr/>
            <p:nvPr/>
          </p:nvGrpSpPr>
          <p:grpSpPr>
            <a:xfrm>
              <a:off x="-1276075" y="442161"/>
              <a:ext cx="11005420" cy="718056"/>
              <a:chOff x="-584499" y="-186249"/>
              <a:chExt cx="11005420" cy="718056"/>
            </a:xfrm>
            <a:grpFill/>
          </p:grpSpPr>
          <p:sp>
            <p:nvSpPr>
              <p:cNvPr id="183" name="Hexagon 182"/>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4" name="Hexagon 183"/>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5" name="Hexagon 184"/>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6" name="Hexagon 185"/>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7" name="Hexagon 186"/>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8" name="Hexagon 187"/>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9" name="Hexagon 188"/>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0" name="Hexagon 189"/>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1" name="Hexagon 190"/>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2" name="Hexagon 191"/>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3" name="Hexagon 192"/>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4" name="Hexagon 193"/>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5" name="Hexagon 194"/>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6" name="Hexagon 195"/>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7" name="Hexagon 196"/>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8" name="Hexagon 197"/>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13" name="Group 12"/>
            <p:cNvGrpSpPr/>
            <p:nvPr/>
          </p:nvGrpSpPr>
          <p:grpSpPr>
            <a:xfrm>
              <a:off x="-930710" y="1070570"/>
              <a:ext cx="11005420" cy="718056"/>
              <a:chOff x="-584499" y="-186249"/>
              <a:chExt cx="11005420" cy="718056"/>
            </a:xfrm>
            <a:grpFill/>
          </p:grpSpPr>
          <p:sp>
            <p:nvSpPr>
              <p:cNvPr id="167" name="Hexagon 166"/>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8" name="Hexagon 167"/>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9" name="Hexagon 168"/>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0" name="Hexagon 169"/>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1" name="Hexagon 170"/>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2" name="Hexagon 171"/>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3" name="Hexagon 172"/>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4" name="Hexagon 173"/>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5" name="Hexagon 174"/>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6" name="Hexagon 175"/>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7" name="Hexagon 176"/>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8" name="Hexagon 177"/>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9" name="Hexagon 178"/>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0" name="Hexagon 179"/>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1" name="Hexagon 180"/>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2" name="Hexagon 181"/>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14" name="Group 13"/>
            <p:cNvGrpSpPr/>
            <p:nvPr/>
          </p:nvGrpSpPr>
          <p:grpSpPr>
            <a:xfrm>
              <a:off x="-1276075" y="1698980"/>
              <a:ext cx="11005420" cy="718056"/>
              <a:chOff x="-584499" y="-186249"/>
              <a:chExt cx="11005420" cy="718056"/>
            </a:xfrm>
            <a:grpFill/>
          </p:grpSpPr>
          <p:sp>
            <p:nvSpPr>
              <p:cNvPr id="151" name="Hexagon 150"/>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2" name="Hexagon 151"/>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3" name="Hexagon 152"/>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4" name="Hexagon 153"/>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5" name="Hexagon 154"/>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6" name="Hexagon 155"/>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7" name="Hexagon 156"/>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8" name="Hexagon 157"/>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9" name="Hexagon 158"/>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0" name="Hexagon 159"/>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1" name="Hexagon 160"/>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2" name="Hexagon 161"/>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3" name="Hexagon 162"/>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4" name="Hexagon 163"/>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5" name="Hexagon 164"/>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6" name="Hexagon 165"/>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15" name="Group 14"/>
            <p:cNvGrpSpPr/>
            <p:nvPr/>
          </p:nvGrpSpPr>
          <p:grpSpPr>
            <a:xfrm>
              <a:off x="-928967" y="2324633"/>
              <a:ext cx="11005420" cy="718056"/>
              <a:chOff x="-584499" y="-186249"/>
              <a:chExt cx="11005420" cy="718056"/>
            </a:xfrm>
            <a:grpFill/>
          </p:grpSpPr>
          <p:sp>
            <p:nvSpPr>
              <p:cNvPr id="135" name="Hexagon 134"/>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6" name="Hexagon 135"/>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7" name="Hexagon 136"/>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8" name="Hexagon 137"/>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9" name="Hexagon 138"/>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0" name="Hexagon 139"/>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1" name="Hexagon 140"/>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2" name="Hexagon 141"/>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3" name="Hexagon 142"/>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4" name="Hexagon 143"/>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5" name="Hexagon 144"/>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6" name="Hexagon 145"/>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7" name="Hexagon 146"/>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8" name="Hexagon 147"/>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9" name="Hexagon 148"/>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0" name="Hexagon 149"/>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16" name="Group 15"/>
            <p:cNvGrpSpPr/>
            <p:nvPr/>
          </p:nvGrpSpPr>
          <p:grpSpPr>
            <a:xfrm>
              <a:off x="-1274332" y="2953043"/>
              <a:ext cx="11005420" cy="718056"/>
              <a:chOff x="-584499" y="-186249"/>
              <a:chExt cx="11005420" cy="718056"/>
            </a:xfrm>
            <a:grpFill/>
          </p:grpSpPr>
          <p:sp>
            <p:nvSpPr>
              <p:cNvPr id="119" name="Hexagon 118"/>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0" name="Hexagon 119"/>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1" name="Hexagon 120"/>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2" name="Hexagon 121"/>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3" name="Hexagon 122"/>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4" name="Hexagon 123"/>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5" name="Hexagon 124"/>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6" name="Hexagon 125"/>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7" name="Hexagon 126"/>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8" name="Hexagon 127"/>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9" name="Hexagon 128"/>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0" name="Hexagon 129"/>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1" name="Hexagon 130"/>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2" name="Hexagon 131"/>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3" name="Hexagon 132"/>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4" name="Hexagon 133"/>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17" name="Group 16"/>
            <p:cNvGrpSpPr/>
            <p:nvPr/>
          </p:nvGrpSpPr>
          <p:grpSpPr>
            <a:xfrm>
              <a:off x="-930710" y="3587728"/>
              <a:ext cx="11005420" cy="718056"/>
              <a:chOff x="-584499" y="-186249"/>
              <a:chExt cx="11005420" cy="718056"/>
            </a:xfrm>
            <a:grpFill/>
          </p:grpSpPr>
          <p:sp>
            <p:nvSpPr>
              <p:cNvPr id="103" name="Hexagon 102"/>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4" name="Hexagon 103"/>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5" name="Hexagon 104"/>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6" name="Hexagon 105"/>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7" name="Hexagon 106"/>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8" name="Hexagon 107"/>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9" name="Hexagon 108"/>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0" name="Hexagon 109"/>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1" name="Hexagon 110"/>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2" name="Hexagon 111"/>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3" name="Hexagon 112"/>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4" name="Hexagon 113"/>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5" name="Hexagon 114"/>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6" name="Hexagon 115"/>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7" name="Hexagon 116"/>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8" name="Hexagon 117"/>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18" name="Group 17"/>
            <p:cNvGrpSpPr/>
            <p:nvPr/>
          </p:nvGrpSpPr>
          <p:grpSpPr>
            <a:xfrm>
              <a:off x="-1276075" y="4216138"/>
              <a:ext cx="11005420" cy="718056"/>
              <a:chOff x="-584499" y="-186249"/>
              <a:chExt cx="11005420" cy="718056"/>
            </a:xfrm>
            <a:grpFill/>
          </p:grpSpPr>
          <p:sp>
            <p:nvSpPr>
              <p:cNvPr id="87" name="Hexagon 86"/>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8" name="Hexagon 87"/>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9" name="Hexagon 88"/>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0" name="Hexagon 89"/>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1" name="Hexagon 90"/>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2" name="Hexagon 91"/>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3" name="Hexagon 92"/>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4" name="Hexagon 93"/>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5" name="Hexagon 94"/>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6" name="Hexagon 95"/>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7" name="Hexagon 96"/>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8" name="Hexagon 97"/>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9" name="Hexagon 98"/>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0" name="Hexagon 99"/>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1" name="Hexagon 100"/>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2" name="Hexagon 101"/>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19" name="Group 18"/>
            <p:cNvGrpSpPr/>
            <p:nvPr/>
          </p:nvGrpSpPr>
          <p:grpSpPr>
            <a:xfrm>
              <a:off x="-930710" y="4835514"/>
              <a:ext cx="11005420" cy="718056"/>
              <a:chOff x="-584499" y="-186249"/>
              <a:chExt cx="11005420" cy="718056"/>
            </a:xfrm>
            <a:grpFill/>
          </p:grpSpPr>
          <p:sp>
            <p:nvSpPr>
              <p:cNvPr id="71" name="Hexagon 70"/>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2" name="Hexagon 71"/>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3" name="Hexagon 72"/>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4" name="Hexagon 73"/>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5" name="Hexagon 74"/>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6" name="Hexagon 75"/>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7" name="Hexagon 76"/>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8" name="Hexagon 77"/>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9" name="Hexagon 78"/>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0" name="Hexagon 79"/>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1" name="Hexagon 80"/>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2" name="Hexagon 81"/>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3" name="Hexagon 82"/>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4" name="Hexagon 83"/>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5" name="Hexagon 84"/>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6" name="Hexagon 85"/>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20" name="Group 19"/>
            <p:cNvGrpSpPr/>
            <p:nvPr/>
          </p:nvGrpSpPr>
          <p:grpSpPr>
            <a:xfrm>
              <a:off x="-1276075" y="5463924"/>
              <a:ext cx="11005420" cy="718056"/>
              <a:chOff x="-584499" y="-186249"/>
              <a:chExt cx="11005420" cy="718056"/>
            </a:xfrm>
            <a:grpFill/>
          </p:grpSpPr>
          <p:sp>
            <p:nvSpPr>
              <p:cNvPr id="55" name="Hexagon 54"/>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56" name="Hexagon 55"/>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57" name="Hexagon 56"/>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58" name="Hexagon 57"/>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59" name="Hexagon 58"/>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0" name="Hexagon 59"/>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1" name="Hexagon 60"/>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2" name="Hexagon 61"/>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3" name="Hexagon 62"/>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4" name="Hexagon 63"/>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5" name="Hexagon 64"/>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6" name="Hexagon 65"/>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7" name="Hexagon 66"/>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8" name="Hexagon 67"/>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9" name="Hexagon 68"/>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0" name="Hexagon 69"/>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21" name="Group 20"/>
            <p:cNvGrpSpPr/>
            <p:nvPr/>
          </p:nvGrpSpPr>
          <p:grpSpPr>
            <a:xfrm>
              <a:off x="-1623140" y="6071637"/>
              <a:ext cx="11005420" cy="751306"/>
              <a:chOff x="-584499" y="-219499"/>
              <a:chExt cx="11005420" cy="751306"/>
            </a:xfrm>
            <a:grpFill/>
          </p:grpSpPr>
          <p:sp>
            <p:nvSpPr>
              <p:cNvPr id="39" name="Hexagon 38"/>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0" name="Hexagon 39"/>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1" name="Hexagon 40"/>
              <p:cNvSpPr/>
              <p:nvPr/>
            </p:nvSpPr>
            <p:spPr>
              <a:xfrm rot="16200000">
                <a:off x="750834"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2" name="Hexagon 41"/>
              <p:cNvSpPr/>
              <p:nvPr/>
            </p:nvSpPr>
            <p:spPr>
              <a:xfrm rot="16200000">
                <a:off x="1443261"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3" name="Hexagon 42"/>
              <p:cNvSpPr/>
              <p:nvPr/>
            </p:nvSpPr>
            <p:spPr>
              <a:xfrm rot="16200000">
                <a:off x="2135687"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4" name="Hexagon 43"/>
              <p:cNvSpPr/>
              <p:nvPr/>
            </p:nvSpPr>
            <p:spPr>
              <a:xfrm rot="16200000">
                <a:off x="2828114"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5" name="Hexagon 44"/>
              <p:cNvSpPr/>
              <p:nvPr/>
            </p:nvSpPr>
            <p:spPr>
              <a:xfrm rot="16200000">
                <a:off x="3520541"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6" name="Hexagon 45"/>
              <p:cNvSpPr/>
              <p:nvPr/>
            </p:nvSpPr>
            <p:spPr>
              <a:xfrm rot="16200000">
                <a:off x="4212969"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7" name="Hexagon 46"/>
              <p:cNvSpPr/>
              <p:nvPr/>
            </p:nvSpPr>
            <p:spPr>
              <a:xfrm rot="16200000">
                <a:off x="4905396"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8" name="Hexagon 47"/>
              <p:cNvSpPr/>
              <p:nvPr/>
            </p:nvSpPr>
            <p:spPr>
              <a:xfrm rot="16200000">
                <a:off x="5597823"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9" name="Hexagon 48"/>
              <p:cNvSpPr/>
              <p:nvPr/>
            </p:nvSpPr>
            <p:spPr>
              <a:xfrm rot="16200000">
                <a:off x="6290250"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50" name="Hexagon 49"/>
              <p:cNvSpPr/>
              <p:nvPr/>
            </p:nvSpPr>
            <p:spPr>
              <a:xfrm rot="16200000">
                <a:off x="6982676"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51" name="Hexagon 50"/>
              <p:cNvSpPr/>
              <p:nvPr/>
            </p:nvSpPr>
            <p:spPr>
              <a:xfrm rot="16200000">
                <a:off x="7675103"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52" name="Hexagon 51"/>
              <p:cNvSpPr/>
              <p:nvPr/>
            </p:nvSpPr>
            <p:spPr>
              <a:xfrm rot="16200000">
                <a:off x="8367530"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53" name="Hexagon 52"/>
              <p:cNvSpPr/>
              <p:nvPr/>
            </p:nvSpPr>
            <p:spPr>
              <a:xfrm rot="16200000">
                <a:off x="9059957"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54" name="Hexagon 53"/>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22" name="Group 21"/>
            <p:cNvGrpSpPr/>
            <p:nvPr/>
          </p:nvGrpSpPr>
          <p:grpSpPr>
            <a:xfrm>
              <a:off x="-1276075" y="6708943"/>
              <a:ext cx="11005420" cy="751306"/>
              <a:chOff x="-584499" y="-219499"/>
              <a:chExt cx="11005420" cy="751306"/>
            </a:xfrm>
            <a:grpFill/>
          </p:grpSpPr>
          <p:sp>
            <p:nvSpPr>
              <p:cNvPr id="23" name="Hexagon 22"/>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4" name="Hexagon 23"/>
              <p:cNvSpPr/>
              <p:nvPr/>
            </p:nvSpPr>
            <p:spPr>
              <a:xfrm rot="16200000">
                <a:off x="58407" y="-16997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5" name="Hexagon 24"/>
              <p:cNvSpPr/>
              <p:nvPr/>
            </p:nvSpPr>
            <p:spPr>
              <a:xfrm rot="16200000">
                <a:off x="750834"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6" name="Hexagon 25"/>
              <p:cNvSpPr/>
              <p:nvPr/>
            </p:nvSpPr>
            <p:spPr>
              <a:xfrm rot="16200000">
                <a:off x="1443261"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7" name="Hexagon 26"/>
              <p:cNvSpPr/>
              <p:nvPr/>
            </p:nvSpPr>
            <p:spPr>
              <a:xfrm rot="16200000">
                <a:off x="2135687"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8" name="Hexagon 27"/>
              <p:cNvSpPr/>
              <p:nvPr/>
            </p:nvSpPr>
            <p:spPr>
              <a:xfrm rot="16200000">
                <a:off x="2828114"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9" name="Hexagon 28"/>
              <p:cNvSpPr/>
              <p:nvPr/>
            </p:nvSpPr>
            <p:spPr>
              <a:xfrm rot="16200000">
                <a:off x="3520541"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0" name="Hexagon 29"/>
              <p:cNvSpPr/>
              <p:nvPr/>
            </p:nvSpPr>
            <p:spPr>
              <a:xfrm rot="16200000">
                <a:off x="4212969"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1" name="Hexagon 30"/>
              <p:cNvSpPr/>
              <p:nvPr/>
            </p:nvSpPr>
            <p:spPr>
              <a:xfrm rot="16200000">
                <a:off x="4905396"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2" name="Hexagon 31"/>
              <p:cNvSpPr/>
              <p:nvPr/>
            </p:nvSpPr>
            <p:spPr>
              <a:xfrm rot="16200000">
                <a:off x="5597823"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3" name="Hexagon 32"/>
              <p:cNvSpPr/>
              <p:nvPr/>
            </p:nvSpPr>
            <p:spPr>
              <a:xfrm rot="16200000">
                <a:off x="6290250"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4" name="Hexagon 33"/>
              <p:cNvSpPr/>
              <p:nvPr/>
            </p:nvSpPr>
            <p:spPr>
              <a:xfrm rot="16200000">
                <a:off x="6982676"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5" name="Hexagon 34"/>
              <p:cNvSpPr/>
              <p:nvPr/>
            </p:nvSpPr>
            <p:spPr>
              <a:xfrm rot="16200000">
                <a:off x="7675103"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6" name="Hexagon 35"/>
              <p:cNvSpPr/>
              <p:nvPr/>
            </p:nvSpPr>
            <p:spPr>
              <a:xfrm rot="16200000">
                <a:off x="8367530"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7" name="Hexagon 36"/>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8" name="Hexagon 37"/>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sp>
        <p:nvSpPr>
          <p:cNvPr id="216" name="Rectangle 215"/>
          <p:cNvSpPr/>
          <p:nvPr userDrawn="1"/>
        </p:nvSpPr>
        <p:spPr>
          <a:xfrm rot="5400000">
            <a:off x="549374" y="3364561"/>
            <a:ext cx="904332" cy="12887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218" name="Picture 2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2166" y="6259841"/>
            <a:ext cx="2661084" cy="407568"/>
          </a:xfrm>
          <a:prstGeom prst="rect">
            <a:avLst/>
          </a:prstGeom>
        </p:spPr>
      </p:pic>
      <p:pic>
        <p:nvPicPr>
          <p:cNvPr id="219" name="Picture 2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83749" y="6389733"/>
            <a:ext cx="2123567"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3" name="Content Placeholder 2"/>
          <p:cNvSpPr>
            <a:spLocks noGrp="1"/>
          </p:cNvSpPr>
          <p:nvPr>
            <p:ph sz="quarter" idx="13" hasCustomPrompt="1"/>
          </p:nvPr>
        </p:nvSpPr>
        <p:spPr>
          <a:xfrm>
            <a:off x="1688649" y="2931754"/>
            <a:ext cx="9897795" cy="914017"/>
          </a:xfrm>
          <a:prstGeom prst="rect">
            <a:avLst/>
          </a:prstGeom>
        </p:spPr>
        <p:txBody>
          <a:bodyPr anchor="ctr">
            <a:normAutofit/>
          </a:bodyPr>
          <a:lstStyle>
            <a:lvl1pPr marL="0" indent="0">
              <a:buNone/>
              <a:defRPr sz="6600" b="1" baseline="0">
                <a:latin typeface="Arial" charset="0"/>
                <a:ea typeface="Arial" charset="0"/>
                <a:cs typeface="Arial" charset="0"/>
              </a:defRPr>
            </a:lvl1pPr>
          </a:lstStyle>
          <a:p>
            <a:pPr marL="285750" marR="0" lvl="0" indent="-285750" algn="l" defTabSz="914400" rtl="0" eaLnBrk="1" fontAlgn="auto" latinLnBrk="0" hangingPunct="1">
              <a:lnSpc>
                <a:spcPct val="90000"/>
              </a:lnSpc>
              <a:spcBef>
                <a:spcPts val="1000"/>
              </a:spcBef>
              <a:spcAft>
                <a:spcPts val="0"/>
              </a:spcAft>
              <a:buClr>
                <a:schemeClr val="accent2">
                  <a:lumMod val="75000"/>
                </a:schemeClr>
              </a:buClr>
              <a:buSzTx/>
              <a:tabLst/>
              <a:defRPr/>
            </a:pPr>
            <a:r>
              <a:rPr lang="en-US" dirty="0"/>
              <a:t>Main Title</a:t>
            </a:r>
          </a:p>
        </p:txBody>
      </p:sp>
      <p:sp>
        <p:nvSpPr>
          <p:cNvPr id="222" name="Content Placeholder 2"/>
          <p:cNvSpPr>
            <a:spLocks noGrp="1"/>
          </p:cNvSpPr>
          <p:nvPr>
            <p:ph sz="quarter" idx="14" hasCustomPrompt="1"/>
          </p:nvPr>
        </p:nvSpPr>
        <p:spPr>
          <a:xfrm>
            <a:off x="1688649" y="3914857"/>
            <a:ext cx="9897791" cy="626941"/>
          </a:xfrm>
          <a:prstGeom prst="rect">
            <a:avLst/>
          </a:prstGeom>
        </p:spPr>
        <p:txBody>
          <a:bodyPr anchor="ctr">
            <a:normAutofit/>
          </a:bodyPr>
          <a:lstStyle>
            <a:lvl1pPr marL="0" indent="0">
              <a:buNone/>
              <a:defRPr sz="4000" b="0" baseline="0">
                <a:latin typeface="Arial" charset="0"/>
                <a:ea typeface="Arial" charset="0"/>
                <a:cs typeface="Arial" charset="0"/>
              </a:defRPr>
            </a:lvl1pPr>
          </a:lstStyle>
          <a:p>
            <a:pPr marL="285750" marR="0" lvl="0" indent="-285750" algn="l" defTabSz="914400" rtl="0" eaLnBrk="1" fontAlgn="auto" latinLnBrk="0" hangingPunct="1">
              <a:lnSpc>
                <a:spcPct val="90000"/>
              </a:lnSpc>
              <a:spcBef>
                <a:spcPts val="1000"/>
              </a:spcBef>
              <a:spcAft>
                <a:spcPts val="0"/>
              </a:spcAft>
              <a:buClr>
                <a:schemeClr val="accent2">
                  <a:lumMod val="75000"/>
                </a:schemeClr>
              </a:buClr>
              <a:buSzTx/>
              <a:tabLst/>
              <a:defRPr/>
            </a:pPr>
            <a:r>
              <a:rPr lang="en-US" dirty="0"/>
              <a:t>Subtitle</a:t>
            </a:r>
          </a:p>
        </p:txBody>
      </p:sp>
    </p:spTree>
    <p:extLst>
      <p:ext uri="{BB962C8B-B14F-4D97-AF65-F5344CB8AC3E}">
        <p14:creationId xmlns:p14="http://schemas.microsoft.com/office/powerpoint/2010/main" val="3121993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dule Objectives">
    <p:spTree>
      <p:nvGrpSpPr>
        <p:cNvPr id="1" name=""/>
        <p:cNvGrpSpPr/>
        <p:nvPr/>
      </p:nvGrpSpPr>
      <p:grpSpPr>
        <a:xfrm>
          <a:off x="0" y="0"/>
          <a:ext cx="0" cy="0"/>
          <a:chOff x="0" y="0"/>
          <a:chExt cx="0" cy="0"/>
        </a:xfrm>
      </p:grpSpPr>
      <p:grpSp>
        <p:nvGrpSpPr>
          <p:cNvPr id="14" name="Group 13"/>
          <p:cNvGrpSpPr/>
          <p:nvPr userDrawn="1"/>
        </p:nvGrpSpPr>
        <p:grpSpPr>
          <a:xfrm>
            <a:off x="-1703727" y="-394249"/>
            <a:ext cx="15599457" cy="7646498"/>
            <a:chOff x="-1623140" y="-186249"/>
            <a:chExt cx="11699593" cy="7646498"/>
          </a:xfrm>
          <a:gradFill flip="none" rotWithShape="1">
            <a:gsLst>
              <a:gs pos="100000">
                <a:srgbClr val="202C59">
                  <a:alpha val="45000"/>
                </a:srgbClr>
              </a:gs>
              <a:gs pos="40000">
                <a:schemeClr val="bg1">
                  <a:lumMod val="95000"/>
                  <a:lumOff val="5000"/>
                </a:schemeClr>
              </a:gs>
            </a:gsLst>
            <a:lin ang="10800000" scaled="1"/>
            <a:tileRect/>
          </a:gradFill>
        </p:grpSpPr>
        <p:grpSp>
          <p:nvGrpSpPr>
            <p:cNvPr id="15" name="Group 14"/>
            <p:cNvGrpSpPr/>
            <p:nvPr/>
          </p:nvGrpSpPr>
          <p:grpSpPr>
            <a:xfrm>
              <a:off x="-930710" y="-186249"/>
              <a:ext cx="11005420" cy="718056"/>
              <a:chOff x="-584499" y="-186249"/>
              <a:chExt cx="11005420" cy="718056"/>
            </a:xfrm>
            <a:grpFill/>
          </p:grpSpPr>
          <p:sp>
            <p:nvSpPr>
              <p:cNvPr id="203" name="Hexagon 202"/>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4" name="Hexagon 203"/>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5" name="Hexagon 204"/>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6" name="Hexagon 205"/>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7" name="Hexagon 206"/>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8" name="Hexagon 207"/>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9" name="Hexagon 208"/>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10" name="Hexagon 209"/>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11" name="Hexagon 210"/>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12" name="Hexagon 211"/>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13" name="Hexagon 212"/>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14" name="Hexagon 213"/>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15" name="Hexagon 214"/>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16" name="Hexagon 215"/>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17" name="Hexagon 216"/>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18" name="Hexagon 217"/>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16" name="Group 15"/>
            <p:cNvGrpSpPr/>
            <p:nvPr/>
          </p:nvGrpSpPr>
          <p:grpSpPr>
            <a:xfrm>
              <a:off x="-1276075" y="442161"/>
              <a:ext cx="11005420" cy="718056"/>
              <a:chOff x="-584499" y="-186249"/>
              <a:chExt cx="11005420" cy="718056"/>
            </a:xfrm>
            <a:grpFill/>
          </p:grpSpPr>
          <p:sp>
            <p:nvSpPr>
              <p:cNvPr id="187" name="Hexagon 186"/>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8" name="Hexagon 187"/>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9" name="Hexagon 188"/>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0" name="Hexagon 189"/>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1" name="Hexagon 190"/>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2" name="Hexagon 191"/>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3" name="Hexagon 192"/>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4" name="Hexagon 193"/>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5" name="Hexagon 194"/>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6" name="Hexagon 195"/>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7" name="Hexagon 196"/>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8" name="Hexagon 197"/>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9" name="Hexagon 198"/>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0" name="Hexagon 199"/>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1" name="Hexagon 200"/>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2" name="Hexagon 201"/>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17" name="Group 16"/>
            <p:cNvGrpSpPr/>
            <p:nvPr/>
          </p:nvGrpSpPr>
          <p:grpSpPr>
            <a:xfrm>
              <a:off x="-930710" y="1070570"/>
              <a:ext cx="11005420" cy="718056"/>
              <a:chOff x="-584499" y="-186249"/>
              <a:chExt cx="11005420" cy="718056"/>
            </a:xfrm>
            <a:grpFill/>
          </p:grpSpPr>
          <p:sp>
            <p:nvSpPr>
              <p:cNvPr id="171" name="Hexagon 170"/>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2" name="Hexagon 171"/>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3" name="Hexagon 172"/>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4" name="Hexagon 173"/>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5" name="Hexagon 174"/>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6" name="Hexagon 175"/>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7" name="Hexagon 176"/>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8" name="Hexagon 177"/>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9" name="Hexagon 178"/>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0" name="Hexagon 179"/>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1" name="Hexagon 180"/>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2" name="Hexagon 181"/>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3" name="Hexagon 182"/>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4" name="Hexagon 183"/>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5" name="Hexagon 184"/>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6" name="Hexagon 185"/>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18" name="Group 17"/>
            <p:cNvGrpSpPr/>
            <p:nvPr/>
          </p:nvGrpSpPr>
          <p:grpSpPr>
            <a:xfrm>
              <a:off x="-1276075" y="1698980"/>
              <a:ext cx="11005420" cy="718056"/>
              <a:chOff x="-584499" y="-186249"/>
              <a:chExt cx="11005420" cy="718056"/>
            </a:xfrm>
            <a:grpFill/>
          </p:grpSpPr>
          <p:sp>
            <p:nvSpPr>
              <p:cNvPr id="155" name="Hexagon 154"/>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6" name="Hexagon 155"/>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7" name="Hexagon 156"/>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8" name="Hexagon 157"/>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9" name="Hexagon 158"/>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0" name="Hexagon 159"/>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1" name="Hexagon 160"/>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2" name="Hexagon 161"/>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3" name="Hexagon 162"/>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4" name="Hexagon 163"/>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5" name="Hexagon 164"/>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6" name="Hexagon 165"/>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7" name="Hexagon 166"/>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8" name="Hexagon 167"/>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9" name="Hexagon 168"/>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0" name="Hexagon 169"/>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19" name="Group 18"/>
            <p:cNvGrpSpPr/>
            <p:nvPr/>
          </p:nvGrpSpPr>
          <p:grpSpPr>
            <a:xfrm>
              <a:off x="-928967" y="2324633"/>
              <a:ext cx="11005420" cy="718056"/>
              <a:chOff x="-584499" y="-186249"/>
              <a:chExt cx="11005420" cy="718056"/>
            </a:xfrm>
            <a:grpFill/>
          </p:grpSpPr>
          <p:sp>
            <p:nvSpPr>
              <p:cNvPr id="139" name="Hexagon 138"/>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0" name="Hexagon 139"/>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1" name="Hexagon 140"/>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2" name="Hexagon 141"/>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3" name="Hexagon 142"/>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4" name="Hexagon 143"/>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5" name="Hexagon 144"/>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6" name="Hexagon 145"/>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7" name="Hexagon 146"/>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8" name="Hexagon 147"/>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9" name="Hexagon 148"/>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0" name="Hexagon 149"/>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1" name="Hexagon 150"/>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2" name="Hexagon 151"/>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3" name="Hexagon 152"/>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4" name="Hexagon 153"/>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20" name="Group 19"/>
            <p:cNvGrpSpPr/>
            <p:nvPr/>
          </p:nvGrpSpPr>
          <p:grpSpPr>
            <a:xfrm>
              <a:off x="-1274332" y="2953043"/>
              <a:ext cx="11005420" cy="718056"/>
              <a:chOff x="-584499" y="-186249"/>
              <a:chExt cx="11005420" cy="718056"/>
            </a:xfrm>
            <a:grpFill/>
          </p:grpSpPr>
          <p:sp>
            <p:nvSpPr>
              <p:cNvPr id="123" name="Hexagon 122"/>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4" name="Hexagon 123"/>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5" name="Hexagon 124"/>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6" name="Hexagon 125"/>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7" name="Hexagon 126"/>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8" name="Hexagon 127"/>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9" name="Hexagon 128"/>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0" name="Hexagon 129"/>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1" name="Hexagon 130"/>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2" name="Hexagon 131"/>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3" name="Hexagon 132"/>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4" name="Hexagon 133"/>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5" name="Hexagon 134"/>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6" name="Hexagon 135"/>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7" name="Hexagon 136"/>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8" name="Hexagon 137"/>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21" name="Group 20"/>
            <p:cNvGrpSpPr/>
            <p:nvPr/>
          </p:nvGrpSpPr>
          <p:grpSpPr>
            <a:xfrm>
              <a:off x="-930710" y="3587728"/>
              <a:ext cx="11005420" cy="718056"/>
              <a:chOff x="-584499" y="-186249"/>
              <a:chExt cx="11005420" cy="718056"/>
            </a:xfrm>
            <a:grpFill/>
          </p:grpSpPr>
          <p:sp>
            <p:nvSpPr>
              <p:cNvPr id="107" name="Hexagon 106"/>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8" name="Hexagon 107"/>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9" name="Hexagon 108"/>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0" name="Hexagon 109"/>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1" name="Hexagon 110"/>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2" name="Hexagon 111"/>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3" name="Hexagon 112"/>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4" name="Hexagon 113"/>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5" name="Hexagon 114"/>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6" name="Hexagon 115"/>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7" name="Hexagon 116"/>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8" name="Hexagon 117"/>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9" name="Hexagon 118"/>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0" name="Hexagon 119"/>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1" name="Hexagon 120"/>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2" name="Hexagon 121"/>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22" name="Group 21"/>
            <p:cNvGrpSpPr/>
            <p:nvPr/>
          </p:nvGrpSpPr>
          <p:grpSpPr>
            <a:xfrm>
              <a:off x="-1276075" y="4216138"/>
              <a:ext cx="11005420" cy="718056"/>
              <a:chOff x="-584499" y="-186249"/>
              <a:chExt cx="11005420" cy="718056"/>
            </a:xfrm>
            <a:grpFill/>
          </p:grpSpPr>
          <p:sp>
            <p:nvSpPr>
              <p:cNvPr id="91" name="Hexagon 90"/>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2" name="Hexagon 91"/>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3" name="Hexagon 92"/>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4" name="Hexagon 93"/>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5" name="Hexagon 94"/>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6" name="Hexagon 95"/>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7" name="Hexagon 96"/>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8" name="Hexagon 97"/>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9" name="Hexagon 98"/>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0" name="Hexagon 99"/>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1" name="Hexagon 100"/>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2" name="Hexagon 101"/>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3" name="Hexagon 102"/>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4" name="Hexagon 103"/>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5" name="Hexagon 104"/>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6" name="Hexagon 105"/>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23" name="Group 22"/>
            <p:cNvGrpSpPr/>
            <p:nvPr/>
          </p:nvGrpSpPr>
          <p:grpSpPr>
            <a:xfrm>
              <a:off x="-930710" y="4835514"/>
              <a:ext cx="11005420" cy="718056"/>
              <a:chOff x="-584499" y="-186249"/>
              <a:chExt cx="11005420" cy="718056"/>
            </a:xfrm>
            <a:grpFill/>
          </p:grpSpPr>
          <p:sp>
            <p:nvSpPr>
              <p:cNvPr id="75" name="Hexagon 74"/>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6" name="Hexagon 75"/>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7" name="Hexagon 76"/>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8" name="Hexagon 77"/>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9" name="Hexagon 78"/>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0" name="Hexagon 79"/>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1" name="Hexagon 80"/>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2" name="Hexagon 81"/>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3" name="Hexagon 82"/>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4" name="Hexagon 83"/>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5" name="Hexagon 84"/>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6" name="Hexagon 85"/>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7" name="Hexagon 86"/>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8" name="Hexagon 87"/>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9" name="Hexagon 88"/>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0" name="Hexagon 89"/>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24" name="Group 23"/>
            <p:cNvGrpSpPr/>
            <p:nvPr/>
          </p:nvGrpSpPr>
          <p:grpSpPr>
            <a:xfrm>
              <a:off x="-1276075" y="5463924"/>
              <a:ext cx="11005420" cy="718056"/>
              <a:chOff x="-584499" y="-186249"/>
              <a:chExt cx="11005420" cy="718056"/>
            </a:xfrm>
            <a:grpFill/>
          </p:grpSpPr>
          <p:sp>
            <p:nvSpPr>
              <p:cNvPr id="59" name="Hexagon 58"/>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0" name="Hexagon 59"/>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1" name="Hexagon 60"/>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2" name="Hexagon 61"/>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3" name="Hexagon 62"/>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4" name="Hexagon 63"/>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5" name="Hexagon 64"/>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6" name="Hexagon 65"/>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7" name="Hexagon 66"/>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8" name="Hexagon 67"/>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9" name="Hexagon 68"/>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0" name="Hexagon 69"/>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1" name="Hexagon 70"/>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2" name="Hexagon 71"/>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3" name="Hexagon 72"/>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4" name="Hexagon 73"/>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25" name="Group 24"/>
            <p:cNvGrpSpPr/>
            <p:nvPr/>
          </p:nvGrpSpPr>
          <p:grpSpPr>
            <a:xfrm>
              <a:off x="-1623140" y="6071637"/>
              <a:ext cx="11005420" cy="751306"/>
              <a:chOff x="-584499" y="-219499"/>
              <a:chExt cx="11005420" cy="751306"/>
            </a:xfrm>
            <a:grpFill/>
          </p:grpSpPr>
          <p:sp>
            <p:nvSpPr>
              <p:cNvPr id="43" name="Hexagon 42"/>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4" name="Hexagon 43"/>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5" name="Hexagon 44"/>
              <p:cNvSpPr/>
              <p:nvPr/>
            </p:nvSpPr>
            <p:spPr>
              <a:xfrm rot="16200000">
                <a:off x="750834"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6" name="Hexagon 45"/>
              <p:cNvSpPr/>
              <p:nvPr/>
            </p:nvSpPr>
            <p:spPr>
              <a:xfrm rot="16200000">
                <a:off x="1443261"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7" name="Hexagon 46"/>
              <p:cNvSpPr/>
              <p:nvPr/>
            </p:nvSpPr>
            <p:spPr>
              <a:xfrm rot="16200000">
                <a:off x="2135687"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8" name="Hexagon 47"/>
              <p:cNvSpPr/>
              <p:nvPr/>
            </p:nvSpPr>
            <p:spPr>
              <a:xfrm rot="16200000">
                <a:off x="2828114"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9" name="Hexagon 48"/>
              <p:cNvSpPr/>
              <p:nvPr/>
            </p:nvSpPr>
            <p:spPr>
              <a:xfrm rot="16200000">
                <a:off x="3520541"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50" name="Hexagon 49"/>
              <p:cNvSpPr/>
              <p:nvPr/>
            </p:nvSpPr>
            <p:spPr>
              <a:xfrm rot="16200000">
                <a:off x="4212969"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51" name="Hexagon 50"/>
              <p:cNvSpPr/>
              <p:nvPr/>
            </p:nvSpPr>
            <p:spPr>
              <a:xfrm rot="16200000">
                <a:off x="4905396"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52" name="Hexagon 51"/>
              <p:cNvSpPr/>
              <p:nvPr/>
            </p:nvSpPr>
            <p:spPr>
              <a:xfrm rot="16200000">
                <a:off x="5597823"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53" name="Hexagon 52"/>
              <p:cNvSpPr/>
              <p:nvPr/>
            </p:nvSpPr>
            <p:spPr>
              <a:xfrm rot="16200000">
                <a:off x="6290250"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54" name="Hexagon 53"/>
              <p:cNvSpPr/>
              <p:nvPr/>
            </p:nvSpPr>
            <p:spPr>
              <a:xfrm rot="16200000">
                <a:off x="6982676"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55" name="Hexagon 54"/>
              <p:cNvSpPr/>
              <p:nvPr/>
            </p:nvSpPr>
            <p:spPr>
              <a:xfrm rot="16200000">
                <a:off x="7675103"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56" name="Hexagon 55"/>
              <p:cNvSpPr/>
              <p:nvPr/>
            </p:nvSpPr>
            <p:spPr>
              <a:xfrm rot="16200000">
                <a:off x="8367530"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57" name="Hexagon 56"/>
              <p:cNvSpPr/>
              <p:nvPr/>
            </p:nvSpPr>
            <p:spPr>
              <a:xfrm rot="16200000">
                <a:off x="9059957"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58" name="Hexagon 57"/>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26" name="Group 25"/>
            <p:cNvGrpSpPr/>
            <p:nvPr/>
          </p:nvGrpSpPr>
          <p:grpSpPr>
            <a:xfrm>
              <a:off x="-1276075" y="6708943"/>
              <a:ext cx="11005420" cy="751306"/>
              <a:chOff x="-584499" y="-219499"/>
              <a:chExt cx="11005420" cy="751306"/>
            </a:xfrm>
            <a:grpFill/>
          </p:grpSpPr>
          <p:sp>
            <p:nvSpPr>
              <p:cNvPr id="27" name="Hexagon 26"/>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8" name="Hexagon 27"/>
              <p:cNvSpPr/>
              <p:nvPr/>
            </p:nvSpPr>
            <p:spPr>
              <a:xfrm rot="16200000">
                <a:off x="58407" y="-16997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9" name="Hexagon 28"/>
              <p:cNvSpPr/>
              <p:nvPr/>
            </p:nvSpPr>
            <p:spPr>
              <a:xfrm rot="16200000">
                <a:off x="750834"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0" name="Hexagon 29"/>
              <p:cNvSpPr/>
              <p:nvPr/>
            </p:nvSpPr>
            <p:spPr>
              <a:xfrm rot="16200000">
                <a:off x="1443261"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1" name="Hexagon 30"/>
              <p:cNvSpPr/>
              <p:nvPr/>
            </p:nvSpPr>
            <p:spPr>
              <a:xfrm rot="16200000">
                <a:off x="2135687"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2" name="Hexagon 31"/>
              <p:cNvSpPr/>
              <p:nvPr/>
            </p:nvSpPr>
            <p:spPr>
              <a:xfrm rot="16200000">
                <a:off x="2828114"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3" name="Hexagon 32"/>
              <p:cNvSpPr/>
              <p:nvPr/>
            </p:nvSpPr>
            <p:spPr>
              <a:xfrm rot="16200000">
                <a:off x="3520541"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4" name="Hexagon 33"/>
              <p:cNvSpPr/>
              <p:nvPr/>
            </p:nvSpPr>
            <p:spPr>
              <a:xfrm rot="16200000">
                <a:off x="4212969"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5" name="Hexagon 34"/>
              <p:cNvSpPr/>
              <p:nvPr/>
            </p:nvSpPr>
            <p:spPr>
              <a:xfrm rot="16200000">
                <a:off x="4905396"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6" name="Hexagon 35"/>
              <p:cNvSpPr/>
              <p:nvPr/>
            </p:nvSpPr>
            <p:spPr>
              <a:xfrm rot="16200000">
                <a:off x="5597823"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7" name="Hexagon 36"/>
              <p:cNvSpPr/>
              <p:nvPr/>
            </p:nvSpPr>
            <p:spPr>
              <a:xfrm rot="16200000">
                <a:off x="6290250"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8" name="Hexagon 37"/>
              <p:cNvSpPr/>
              <p:nvPr/>
            </p:nvSpPr>
            <p:spPr>
              <a:xfrm rot="16200000">
                <a:off x="6982676"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9" name="Hexagon 38"/>
              <p:cNvSpPr/>
              <p:nvPr/>
            </p:nvSpPr>
            <p:spPr>
              <a:xfrm rot="16200000">
                <a:off x="7675103"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0" name="Hexagon 39"/>
              <p:cNvSpPr/>
              <p:nvPr/>
            </p:nvSpPr>
            <p:spPr>
              <a:xfrm rot="16200000">
                <a:off x="8367530"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1" name="Hexagon 40"/>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2" name="Hexagon 41"/>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sp>
        <p:nvSpPr>
          <p:cNvPr id="220" name="Rectangle 219"/>
          <p:cNvSpPr/>
          <p:nvPr userDrawn="1"/>
        </p:nvSpPr>
        <p:spPr>
          <a:xfrm rot="5400000">
            <a:off x="4341487" y="946425"/>
            <a:ext cx="9144000" cy="646265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27" name="Text Placeholder 226"/>
          <p:cNvSpPr>
            <a:spLocks noGrp="1"/>
          </p:cNvSpPr>
          <p:nvPr>
            <p:ph type="body" sz="quarter" idx="13" hasCustomPrompt="1"/>
          </p:nvPr>
        </p:nvSpPr>
        <p:spPr>
          <a:xfrm>
            <a:off x="6142567" y="2672896"/>
            <a:ext cx="5539317" cy="1512209"/>
          </a:xfrm>
          <a:prstGeom prst="rect">
            <a:avLst/>
          </a:prstGeom>
        </p:spPr>
        <p:txBody>
          <a:bodyPr anchor="ctr" anchorCtr="0">
            <a:spAutoFit/>
          </a:bodyPr>
          <a:lstStyle>
            <a:lvl1pPr marL="285750" indent="-285750">
              <a:buClr>
                <a:srgbClr val="C85337"/>
              </a:buClr>
              <a:buFont typeface="AppleSymbols" charset="0"/>
              <a:buChar char="⎔"/>
              <a:defRPr sz="2000">
                <a:latin typeface="Arial" charset="0"/>
                <a:ea typeface="Arial" charset="0"/>
                <a:cs typeface="Arial" charset="0"/>
              </a:defRPr>
            </a:lvl1pPr>
            <a:lvl2pPr marL="742950" indent="-285750">
              <a:buClr>
                <a:srgbClr val="C85337"/>
              </a:buClr>
              <a:buFont typeface="AppleSymbols" charset="0"/>
              <a:buChar char="⎔"/>
              <a:defRPr sz="1800">
                <a:latin typeface="Arial" charset="0"/>
                <a:ea typeface="Arial" charset="0"/>
                <a:cs typeface="Arial" charset="0"/>
              </a:defRPr>
            </a:lvl2pPr>
            <a:lvl3pPr marL="1200150" indent="-285750">
              <a:buClr>
                <a:srgbClr val="C85337"/>
              </a:buClr>
              <a:buFont typeface="AppleSymbols" charset="0"/>
              <a:buChar char="⎔"/>
              <a:defRPr sz="1600">
                <a:latin typeface="Arial" charset="0"/>
                <a:ea typeface="Arial" charset="0"/>
                <a:cs typeface="Arial" charset="0"/>
              </a:defRPr>
            </a:lvl3pPr>
            <a:lvl4pPr marL="1657350" indent="-285750">
              <a:buClr>
                <a:srgbClr val="C85337"/>
              </a:buClr>
              <a:buFont typeface="AppleSymbols" charset="0"/>
              <a:buChar char="⎔"/>
              <a:defRPr sz="1400">
                <a:latin typeface="Arial" charset="0"/>
                <a:ea typeface="Arial" charset="0"/>
                <a:cs typeface="Arial" charset="0"/>
              </a:defRPr>
            </a:lvl4pPr>
            <a:lvl5pPr marL="2114550" indent="-285750">
              <a:buClr>
                <a:srgbClr val="C85337"/>
              </a:buClr>
              <a:buFont typeface="AppleSymbols" charset="0"/>
              <a:buChar char="⎔"/>
              <a:defRPr sz="1400">
                <a:latin typeface="Arial" charset="0"/>
                <a:ea typeface="Arial" charset="0"/>
                <a:cs typeface="Arial" charset="0"/>
              </a:defRPr>
            </a:lvl5pPr>
          </a:lstStyle>
          <a:p>
            <a:pPr lvl="0"/>
            <a:r>
              <a:rPr lang="en-US" dirty="0"/>
              <a:t>Click to add module objectives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30" name="Picture 22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2166" y="6259841"/>
            <a:ext cx="2661084" cy="407568"/>
          </a:xfrm>
          <a:prstGeom prst="rect">
            <a:avLst/>
          </a:prstGeom>
        </p:spPr>
      </p:pic>
      <p:pic>
        <p:nvPicPr>
          <p:cNvPr id="231" name="Picture 23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83749" y="6389733"/>
            <a:ext cx="2123567"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3" name="Content Placeholder 2"/>
          <p:cNvSpPr>
            <a:spLocks noGrp="1"/>
          </p:cNvSpPr>
          <p:nvPr>
            <p:ph sz="quarter" idx="14" hasCustomPrompt="1"/>
          </p:nvPr>
        </p:nvSpPr>
        <p:spPr>
          <a:xfrm>
            <a:off x="508001" y="2773436"/>
            <a:ext cx="4713817" cy="1311128"/>
          </a:xfrm>
          <a:prstGeom prst="rect">
            <a:avLst/>
          </a:prstGeom>
        </p:spPr>
        <p:txBody>
          <a:bodyPr anchor="ctr">
            <a:spAutoFit/>
          </a:bodyPr>
          <a:lstStyle>
            <a:lvl1pPr marL="0" indent="0">
              <a:buNone/>
              <a:defRPr sz="4400" b="1">
                <a:latin typeface="Arial" charset="0"/>
                <a:ea typeface="Arial" charset="0"/>
                <a:cs typeface="Arial" charset="0"/>
              </a:defRPr>
            </a:lvl1pPr>
            <a:lvl2pPr marL="457200" indent="0">
              <a:buNone/>
              <a:defRPr b="1">
                <a:latin typeface="Arial" charset="0"/>
                <a:ea typeface="Arial" charset="0"/>
                <a:cs typeface="Arial" charset="0"/>
              </a:defRPr>
            </a:lvl2pPr>
            <a:lvl3pPr marL="914400" indent="0">
              <a:buNone/>
              <a:defRPr b="1">
                <a:latin typeface="Arial" charset="0"/>
                <a:ea typeface="Arial" charset="0"/>
                <a:cs typeface="Arial" charset="0"/>
              </a:defRPr>
            </a:lvl3pPr>
            <a:lvl4pPr marL="1371600" indent="0">
              <a:buNone/>
              <a:defRPr b="1">
                <a:latin typeface="Arial" charset="0"/>
                <a:ea typeface="Arial" charset="0"/>
                <a:cs typeface="Arial" charset="0"/>
              </a:defRPr>
            </a:lvl4pPr>
            <a:lvl5pPr marL="1828800" indent="0">
              <a:buNone/>
              <a:defRPr b="1">
                <a:latin typeface="Arial" charset="0"/>
                <a:ea typeface="Arial" charset="0"/>
                <a:cs typeface="Arial" charset="0"/>
              </a:defRPr>
            </a:lvl5pPr>
          </a:lstStyle>
          <a:p>
            <a:pPr lvl="0"/>
            <a:r>
              <a:rPr lang="en-US" dirty="0"/>
              <a:t>Module Objectives</a:t>
            </a:r>
          </a:p>
        </p:txBody>
      </p:sp>
    </p:spTree>
    <p:extLst>
      <p:ext uri="{BB962C8B-B14F-4D97-AF65-F5344CB8AC3E}">
        <p14:creationId xmlns:p14="http://schemas.microsoft.com/office/powerpoint/2010/main" val="2069017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odule overview">
    <p:spTree>
      <p:nvGrpSpPr>
        <p:cNvPr id="1" name=""/>
        <p:cNvGrpSpPr/>
        <p:nvPr/>
      </p:nvGrpSpPr>
      <p:grpSpPr>
        <a:xfrm>
          <a:off x="0" y="0"/>
          <a:ext cx="0" cy="0"/>
          <a:chOff x="0" y="0"/>
          <a:chExt cx="0" cy="0"/>
        </a:xfrm>
      </p:grpSpPr>
      <p:sp>
        <p:nvSpPr>
          <p:cNvPr id="10" name="Rectangle 9"/>
          <p:cNvSpPr/>
          <p:nvPr userDrawn="1"/>
        </p:nvSpPr>
        <p:spPr>
          <a:xfrm rot="5400000">
            <a:off x="-3273829" y="3273830"/>
            <a:ext cx="6858000" cy="310341"/>
          </a:xfrm>
          <a:prstGeom prst="rect">
            <a:avLst/>
          </a:prstGeom>
          <a:gradFill flip="none" rotWithShape="1">
            <a:gsLst>
              <a:gs pos="100000">
                <a:srgbClr val="7B2512"/>
              </a:gs>
              <a:gs pos="0">
                <a:srgbClr val="C85337"/>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1"/>
          <p:cNvSpPr>
            <a:spLocks noGrp="1"/>
          </p:cNvSpPr>
          <p:nvPr>
            <p:ph type="title" hasCustomPrompt="1"/>
          </p:nvPr>
        </p:nvSpPr>
        <p:spPr>
          <a:xfrm>
            <a:off x="1653699" y="361530"/>
            <a:ext cx="10053616" cy="843025"/>
          </a:xfrm>
          <a:prstGeom prst="rect">
            <a:avLst/>
          </a:prstGeom>
        </p:spPr>
        <p:txBody>
          <a:bodyPr anchor="ctr" anchorCtr="0">
            <a:normAutofit/>
          </a:bodyPr>
          <a:lstStyle>
            <a:lvl1pPr>
              <a:defRPr sz="3200" b="1" i="0" spc="0" baseline="0">
                <a:latin typeface="Arial" charset="0"/>
                <a:ea typeface="Arial" charset="0"/>
                <a:cs typeface="Arial" charset="0"/>
              </a:defRPr>
            </a:lvl1pPr>
          </a:lstStyle>
          <a:p>
            <a:r>
              <a:rPr lang="en-US" dirty="0"/>
              <a:t>Overview of module content</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2166" y="6259841"/>
            <a:ext cx="2661084" cy="407568"/>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83749" y="6389733"/>
            <a:ext cx="2123567"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5" name="Text Placeholder 226"/>
          <p:cNvSpPr>
            <a:spLocks noGrp="1"/>
          </p:cNvSpPr>
          <p:nvPr>
            <p:ph type="body" sz="quarter" idx="13" hasCustomPrompt="1"/>
          </p:nvPr>
        </p:nvSpPr>
        <p:spPr>
          <a:xfrm>
            <a:off x="767644" y="1562307"/>
            <a:ext cx="10939672" cy="4469673"/>
          </a:xfrm>
          <a:prstGeom prst="rect">
            <a:avLst/>
          </a:prstGeom>
        </p:spPr>
        <p:txBody>
          <a:bodyPr wrap="square" anchor="t" anchorCtr="0">
            <a:normAutofit/>
          </a:bodyPr>
          <a:lstStyle>
            <a:lvl1pPr marL="285750" indent="-285750">
              <a:buClr>
                <a:srgbClr val="C85337"/>
              </a:buClr>
              <a:buFont typeface="AppleSymbols" charset="0"/>
              <a:buChar char="⎔"/>
              <a:defRPr sz="2000">
                <a:latin typeface="Arial" charset="0"/>
                <a:ea typeface="Arial" charset="0"/>
                <a:cs typeface="Arial" charset="0"/>
              </a:defRPr>
            </a:lvl1pPr>
            <a:lvl2pPr marL="742950" indent="-285750">
              <a:buClr>
                <a:srgbClr val="C85337"/>
              </a:buClr>
              <a:buFont typeface="AppleSymbols" charset="0"/>
              <a:buChar char="⎔"/>
              <a:defRPr sz="1800">
                <a:latin typeface="Arial" charset="0"/>
                <a:ea typeface="Arial" charset="0"/>
                <a:cs typeface="Arial" charset="0"/>
              </a:defRPr>
            </a:lvl2pPr>
            <a:lvl3pPr marL="1200150" indent="-285750">
              <a:buClr>
                <a:srgbClr val="C85337"/>
              </a:buClr>
              <a:buFont typeface="AppleSymbols" charset="0"/>
              <a:buChar char="⎔"/>
              <a:defRPr sz="1600">
                <a:latin typeface="Arial" charset="0"/>
                <a:ea typeface="Arial" charset="0"/>
                <a:cs typeface="Arial" charset="0"/>
              </a:defRPr>
            </a:lvl3pPr>
            <a:lvl4pPr marL="1657350" indent="-285750">
              <a:buClr>
                <a:srgbClr val="C85337"/>
              </a:buClr>
              <a:buFont typeface="AppleSymbols" charset="0"/>
              <a:buChar char="⎔"/>
              <a:defRPr sz="1400">
                <a:latin typeface="Arial" charset="0"/>
                <a:ea typeface="Arial" charset="0"/>
                <a:cs typeface="Arial" charset="0"/>
              </a:defRPr>
            </a:lvl4pPr>
            <a:lvl5pPr marL="2114550" indent="-285750">
              <a:buClr>
                <a:srgbClr val="C85337"/>
              </a:buClr>
              <a:buFont typeface="AppleSymbols" charset="0"/>
              <a:buChar char="⎔"/>
              <a:defRPr sz="1400">
                <a:latin typeface="Arial" charset="0"/>
                <a:ea typeface="Arial" charset="0"/>
                <a:cs typeface="Arial" charset="0"/>
              </a:defRPr>
            </a:lvl5pPr>
          </a:lstStyle>
          <a:p>
            <a:pPr lvl="0"/>
            <a:r>
              <a:rPr lang="en-US" dirty="0"/>
              <a:t>Click to add module objectives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Hexagon 15"/>
          <p:cNvSpPr/>
          <p:nvPr/>
        </p:nvSpPr>
        <p:spPr>
          <a:xfrm rot="16200000">
            <a:off x="266970" y="140544"/>
            <a:ext cx="1065166" cy="1288767"/>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2389" y="443816"/>
            <a:ext cx="874328" cy="655746"/>
          </a:xfrm>
          <a:prstGeom prst="rect">
            <a:avLst/>
          </a:prstGeom>
        </p:spPr>
      </p:pic>
    </p:spTree>
    <p:extLst>
      <p:ext uri="{BB962C8B-B14F-4D97-AF65-F5344CB8AC3E}">
        <p14:creationId xmlns:p14="http://schemas.microsoft.com/office/powerpoint/2010/main" val="2618586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
        <p:nvSpPr>
          <p:cNvPr id="4" name="Title 3"/>
          <p:cNvSpPr>
            <a:spLocks noGrp="1"/>
          </p:cNvSpPr>
          <p:nvPr>
            <p:ph type="title" hasCustomPrompt="1"/>
          </p:nvPr>
        </p:nvSpPr>
        <p:spPr>
          <a:xfrm>
            <a:off x="4002258" y="1089661"/>
            <a:ext cx="7275342" cy="2650936"/>
          </a:xfrm>
        </p:spPr>
        <p:txBody>
          <a:bodyPr anchor="b" anchorCtr="0">
            <a:normAutofit/>
          </a:bodyPr>
          <a:lstStyle>
            <a:lvl1pPr algn="l">
              <a:defRPr sz="5000">
                <a:solidFill>
                  <a:schemeClr val="tx1"/>
                </a:solidFill>
              </a:defRPr>
            </a:lvl1pPr>
          </a:lstStyle>
          <a:p>
            <a:r>
              <a:rPr lang="en-US" dirty="0"/>
              <a:t>Section Title</a:t>
            </a:r>
          </a:p>
        </p:txBody>
      </p:sp>
      <p:sp>
        <p:nvSpPr>
          <p:cNvPr id="9" name="Text Placeholder 8"/>
          <p:cNvSpPr>
            <a:spLocks noGrp="1"/>
          </p:cNvSpPr>
          <p:nvPr>
            <p:ph type="body" sz="quarter" idx="13" hasCustomPrompt="1"/>
          </p:nvPr>
        </p:nvSpPr>
        <p:spPr>
          <a:xfrm>
            <a:off x="4002258" y="4016326"/>
            <a:ext cx="7275342" cy="1899139"/>
          </a:xfrm>
        </p:spPr>
        <p:txBody>
          <a:bodyPr>
            <a:normAutofit/>
          </a:bodyPr>
          <a:lstStyle>
            <a:lvl1pPr marL="0" indent="0" algn="l">
              <a:spcBef>
                <a:spcPts val="0"/>
              </a:spcBef>
              <a:buNone/>
              <a:defRPr sz="3700">
                <a:solidFill>
                  <a:schemeClr val="accent2"/>
                </a:solidFill>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r>
              <a:rPr lang="en-US" dirty="0"/>
              <a:t>Subtitle or additional information about this section (optional)</a:t>
            </a:r>
          </a:p>
        </p:txBody>
      </p:sp>
      <p:sp>
        <p:nvSpPr>
          <p:cNvPr id="3" name="Slide Number Placeholder 2">
            <a:extLst>
              <a:ext uri="{FF2B5EF4-FFF2-40B4-BE49-F238E27FC236}">
                <a16:creationId xmlns:a16="http://schemas.microsoft.com/office/drawing/2014/main" id="{FB26390F-A2CF-4AA5-B21C-0C45515C7708}"/>
              </a:ext>
            </a:extLst>
          </p:cNvPr>
          <p:cNvSpPr>
            <a:spLocks noGrp="1"/>
          </p:cNvSpPr>
          <p:nvPr>
            <p:ph type="sldNum" sz="quarter" idx="15"/>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deo representation intro">
    <p:spTree>
      <p:nvGrpSpPr>
        <p:cNvPr id="1" name=""/>
        <p:cNvGrpSpPr/>
        <p:nvPr/>
      </p:nvGrpSpPr>
      <p:grpSpPr>
        <a:xfrm>
          <a:off x="0" y="0"/>
          <a:ext cx="0" cy="0"/>
          <a:chOff x="0" y="0"/>
          <a:chExt cx="0" cy="0"/>
        </a:xfrm>
      </p:grpSpPr>
      <p:sp>
        <p:nvSpPr>
          <p:cNvPr id="13" name="Rectangle 12"/>
          <p:cNvSpPr/>
          <p:nvPr userDrawn="1"/>
        </p:nvSpPr>
        <p:spPr>
          <a:xfrm rot="5400000">
            <a:off x="-3273829" y="3273830"/>
            <a:ext cx="6858000" cy="310341"/>
          </a:xfrm>
          <a:prstGeom prst="rect">
            <a:avLst/>
          </a:prstGeom>
          <a:gradFill flip="none" rotWithShape="1">
            <a:gsLst>
              <a:gs pos="100000">
                <a:srgbClr val="7B2512"/>
              </a:gs>
              <a:gs pos="0">
                <a:srgbClr val="C85337"/>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 name="Slide Number Placeholder 2"/>
          <p:cNvSpPr>
            <a:spLocks noGrp="1"/>
          </p:cNvSpPr>
          <p:nvPr>
            <p:ph type="sldNum" sz="quarter" idx="10"/>
          </p:nvPr>
        </p:nvSpPr>
        <p:spPr>
          <a:xfrm>
            <a:off x="11028220" y="6512331"/>
            <a:ext cx="858981" cy="169277"/>
          </a:xfrm>
          <a:prstGeom prst="rect">
            <a:avLst/>
          </a:prstGeom>
        </p:spPr>
        <p:txBody>
          <a:bodyPr/>
          <a:lstStyle/>
          <a:p>
            <a:fld id="{569CA132-ADD6-4B72-B5E1-B86F7979C603}" type="slidenum">
              <a:rPr lang="en-US" smtClean="0"/>
              <a:pPr/>
              <a:t>‹#›</a:t>
            </a:fld>
            <a:endParaRPr lang="en-US" dirty="0"/>
          </a:p>
        </p:txBody>
      </p:sp>
      <p:sp>
        <p:nvSpPr>
          <p:cNvPr id="11" name="Picture Placeholder 10"/>
          <p:cNvSpPr>
            <a:spLocks noGrp="1"/>
          </p:cNvSpPr>
          <p:nvPr>
            <p:ph type="pic" sz="quarter" idx="11" hasCustomPrompt="1"/>
          </p:nvPr>
        </p:nvSpPr>
        <p:spPr>
          <a:xfrm>
            <a:off x="6736674" y="1674912"/>
            <a:ext cx="4931231" cy="3549408"/>
          </a:xfrm>
          <a:prstGeom prst="rect">
            <a:avLst/>
          </a:prstGeom>
        </p:spPr>
        <p:txBody>
          <a:bodyPr/>
          <a:lstStyle>
            <a:lvl1pPr marL="0" indent="0">
              <a:buNone/>
              <a:defRPr sz="2000" baseline="0">
                <a:latin typeface="Arial" charset="0"/>
                <a:ea typeface="Arial" charset="0"/>
                <a:cs typeface="Arial" charset="0"/>
              </a:defRPr>
            </a:lvl1pPr>
          </a:lstStyle>
          <a:p>
            <a:r>
              <a:rPr lang="en-US" dirty="0"/>
              <a:t>Image of video screen capture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2166" y="6259841"/>
            <a:ext cx="2661084" cy="407568"/>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83749" y="6389733"/>
            <a:ext cx="2123567"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8" name="Text Placeholder 226"/>
          <p:cNvSpPr>
            <a:spLocks noGrp="1"/>
          </p:cNvSpPr>
          <p:nvPr>
            <p:ph type="body" sz="quarter" idx="13" hasCustomPrompt="1"/>
          </p:nvPr>
        </p:nvSpPr>
        <p:spPr>
          <a:xfrm>
            <a:off x="767643" y="1674912"/>
            <a:ext cx="5511728" cy="4281632"/>
          </a:xfrm>
          <a:prstGeom prst="rect">
            <a:avLst/>
          </a:prstGeom>
        </p:spPr>
        <p:txBody>
          <a:bodyPr wrap="square" anchor="t" anchorCtr="0">
            <a:normAutofit/>
          </a:bodyPr>
          <a:lstStyle>
            <a:lvl1pPr marL="285750" indent="-285750">
              <a:buClr>
                <a:srgbClr val="C85337"/>
              </a:buClr>
              <a:buFont typeface="AppleSymbols" charset="0"/>
              <a:buChar char="⎔"/>
              <a:defRPr sz="2000" baseline="0">
                <a:latin typeface="Arial" charset="0"/>
                <a:ea typeface="Arial" charset="0"/>
                <a:cs typeface="Arial" charset="0"/>
              </a:defRPr>
            </a:lvl1pPr>
            <a:lvl2pPr marL="742950" indent="-285750">
              <a:buClr>
                <a:srgbClr val="C85337"/>
              </a:buClr>
              <a:buFont typeface="AppleSymbols" charset="0"/>
              <a:buChar char="⎔"/>
              <a:defRPr sz="1800">
                <a:latin typeface="Arial" charset="0"/>
                <a:ea typeface="Arial" charset="0"/>
                <a:cs typeface="Arial" charset="0"/>
              </a:defRPr>
            </a:lvl2pPr>
            <a:lvl3pPr marL="1200150" indent="-285750">
              <a:buClr>
                <a:srgbClr val="C85337"/>
              </a:buClr>
              <a:buFont typeface="AppleSymbols" charset="0"/>
              <a:buChar char="⎔"/>
              <a:defRPr sz="1600">
                <a:latin typeface="Arial" charset="0"/>
                <a:ea typeface="Arial" charset="0"/>
                <a:cs typeface="Arial" charset="0"/>
              </a:defRPr>
            </a:lvl3pPr>
            <a:lvl4pPr marL="1657350" indent="-285750">
              <a:buClr>
                <a:srgbClr val="C85337"/>
              </a:buClr>
              <a:buFont typeface="AppleSymbols" charset="0"/>
              <a:buChar char="⎔"/>
              <a:defRPr sz="1400">
                <a:latin typeface="Arial" charset="0"/>
                <a:ea typeface="Arial" charset="0"/>
                <a:cs typeface="Arial" charset="0"/>
              </a:defRPr>
            </a:lvl4pPr>
            <a:lvl5pPr marL="2114550" indent="-285750">
              <a:buClr>
                <a:srgbClr val="C85337"/>
              </a:buClr>
              <a:buFont typeface="AppleSymbols" charset="0"/>
              <a:buChar char="⎔"/>
              <a:defRPr sz="1400">
                <a:latin typeface="Arial" charset="0"/>
                <a:ea typeface="Arial" charset="0"/>
                <a:cs typeface="Arial" charset="0"/>
              </a:defRPr>
            </a:lvl5pPr>
          </a:lstStyle>
          <a:p>
            <a:pPr lvl="0"/>
            <a:r>
              <a:rPr lang="en-US" dirty="0"/>
              <a:t>Type description of the video</a:t>
            </a:r>
          </a:p>
          <a:p>
            <a:pPr lvl="0"/>
            <a:r>
              <a:rPr lang="en-US" dirty="0"/>
              <a:t>Type acknowledgement of copyright holder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p:cNvSpPr>
            <a:spLocks noGrp="1"/>
          </p:cNvSpPr>
          <p:nvPr>
            <p:ph type="title" hasCustomPrompt="1"/>
          </p:nvPr>
        </p:nvSpPr>
        <p:spPr>
          <a:xfrm>
            <a:off x="1625357" y="324359"/>
            <a:ext cx="10053616" cy="917367"/>
          </a:xfrm>
          <a:prstGeom prst="rect">
            <a:avLst/>
          </a:prstGeom>
        </p:spPr>
        <p:txBody>
          <a:bodyPr anchor="ctr" anchorCtr="0">
            <a:noAutofit/>
          </a:bodyPr>
          <a:lstStyle>
            <a:lvl1pPr>
              <a:defRPr sz="3200" b="1" i="0" spc="0" baseline="0">
                <a:latin typeface="Arial" charset="0"/>
                <a:ea typeface="Arial" charset="0"/>
                <a:cs typeface="Arial" charset="0"/>
              </a:defRPr>
            </a:lvl1pPr>
          </a:lstStyle>
          <a:p>
            <a:r>
              <a:rPr lang="en-US" dirty="0"/>
              <a:t>Representation of module concepts</a:t>
            </a:r>
          </a:p>
        </p:txBody>
      </p:sp>
      <p:sp>
        <p:nvSpPr>
          <p:cNvPr id="21" name="Hexagon 20"/>
          <p:cNvSpPr/>
          <p:nvPr/>
        </p:nvSpPr>
        <p:spPr>
          <a:xfrm rot="16200000">
            <a:off x="266970" y="140544"/>
            <a:ext cx="1065166" cy="1288767"/>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 name="Text Placeholder 3"/>
          <p:cNvSpPr>
            <a:spLocks noGrp="1"/>
          </p:cNvSpPr>
          <p:nvPr userDrawn="1">
            <p:ph type="body" sz="quarter" idx="14" hasCustomPrompt="1"/>
          </p:nvPr>
        </p:nvSpPr>
        <p:spPr>
          <a:xfrm>
            <a:off x="6737351" y="5437188"/>
            <a:ext cx="4942416" cy="519112"/>
          </a:xfrm>
          <a:prstGeom prst="rect">
            <a:avLst/>
          </a:prstGeom>
        </p:spPr>
        <p:txBody>
          <a:bodyPr anchor="ctr">
            <a:normAutofit/>
          </a:bodyPr>
          <a:lstStyle>
            <a:lvl1pPr marL="171450" indent="-171450">
              <a:lnSpc>
                <a:spcPct val="100000"/>
              </a:lnSpc>
              <a:spcBef>
                <a:spcPts val="0"/>
              </a:spcBef>
              <a:buFont typeface="Arial" charset="0"/>
              <a:buChar char="•"/>
              <a:defRPr sz="1050" baseline="0">
                <a:latin typeface="Arial" charset="0"/>
                <a:ea typeface="Arial" charset="0"/>
                <a:cs typeface="Arial" charset="0"/>
              </a:defRPr>
            </a:lvl1pPr>
            <a:lvl2pPr>
              <a:defRPr sz="1200">
                <a:latin typeface="Arial" charset="0"/>
                <a:ea typeface="Arial" charset="0"/>
                <a:cs typeface="Arial" charset="0"/>
              </a:defRPr>
            </a:lvl2pPr>
            <a:lvl3pPr>
              <a:defRPr sz="1200">
                <a:latin typeface="Arial" charset="0"/>
                <a:ea typeface="Arial" charset="0"/>
                <a:cs typeface="Arial" charset="0"/>
              </a:defRPr>
            </a:lvl3pPr>
            <a:lvl4pPr>
              <a:defRPr sz="1200">
                <a:latin typeface="Arial" charset="0"/>
                <a:ea typeface="Arial" charset="0"/>
                <a:cs typeface="Arial" charset="0"/>
              </a:defRPr>
            </a:lvl4pPr>
            <a:lvl5pPr>
              <a:defRPr sz="1200">
                <a:latin typeface="Arial" charset="0"/>
                <a:ea typeface="Arial" charset="0"/>
                <a:cs typeface="Arial" charset="0"/>
              </a:defRPr>
            </a:lvl5pPr>
          </a:lstStyle>
          <a:p>
            <a:pPr lvl="0"/>
            <a:r>
              <a:rPr lang="en-US" dirty="0"/>
              <a:t>Video copyright holder’s preferred citation</a:t>
            </a:r>
          </a:p>
          <a:p>
            <a:pPr lvl="0"/>
            <a:r>
              <a:rPr lang="en-US" dirty="0"/>
              <a:t>Hyperlink to copyright holder’s website if applicable</a:t>
            </a:r>
          </a:p>
        </p:txBody>
      </p:sp>
      <p:pic>
        <p:nvPicPr>
          <p:cNvPr id="15" name="Picture 1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53259" y="568437"/>
            <a:ext cx="906107" cy="429209"/>
          </a:xfrm>
          <a:prstGeom prst="rect">
            <a:avLst/>
          </a:prstGeom>
        </p:spPr>
      </p:pic>
    </p:spTree>
    <p:extLst>
      <p:ext uri="{BB962C8B-B14F-4D97-AF65-F5344CB8AC3E}">
        <p14:creationId xmlns:p14="http://schemas.microsoft.com/office/powerpoint/2010/main" val="1212116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deo focus">
    <p:spTree>
      <p:nvGrpSpPr>
        <p:cNvPr id="1" name=""/>
        <p:cNvGrpSpPr/>
        <p:nvPr/>
      </p:nvGrpSpPr>
      <p:grpSpPr>
        <a:xfrm>
          <a:off x="0" y="0"/>
          <a:ext cx="0" cy="0"/>
          <a:chOff x="0" y="0"/>
          <a:chExt cx="0" cy="0"/>
        </a:xfrm>
      </p:grpSpPr>
      <p:sp>
        <p:nvSpPr>
          <p:cNvPr id="15" name="Media Placeholder 14"/>
          <p:cNvSpPr>
            <a:spLocks noGrp="1"/>
          </p:cNvSpPr>
          <p:nvPr>
            <p:ph type="media" sz="quarter" idx="13" hasCustomPrompt="1"/>
          </p:nvPr>
        </p:nvSpPr>
        <p:spPr>
          <a:xfrm>
            <a:off x="739304" y="1515947"/>
            <a:ext cx="10939669" cy="3828395"/>
          </a:xfrm>
          <a:prstGeom prst="rect">
            <a:avLst/>
          </a:prstGeom>
        </p:spPr>
        <p:txBody>
          <a:bodyPr/>
          <a:lstStyle>
            <a:lvl1pPr marL="0" indent="0">
              <a:buNone/>
              <a:defRPr sz="2000">
                <a:latin typeface="Arial" charset="0"/>
                <a:ea typeface="Arial" charset="0"/>
                <a:cs typeface="Arial" charset="0"/>
              </a:defRPr>
            </a:lvl1pPr>
          </a:lstStyle>
          <a:p>
            <a:r>
              <a:rPr lang="en-US" dirty="0"/>
              <a:t>Insert video here</a:t>
            </a:r>
          </a:p>
        </p:txBody>
      </p:sp>
      <p:sp>
        <p:nvSpPr>
          <p:cNvPr id="9" name="Rectangle 8"/>
          <p:cNvSpPr/>
          <p:nvPr userDrawn="1"/>
        </p:nvSpPr>
        <p:spPr>
          <a:xfrm rot="5400000">
            <a:off x="-3273829" y="3273830"/>
            <a:ext cx="6858000" cy="310341"/>
          </a:xfrm>
          <a:prstGeom prst="rect">
            <a:avLst/>
          </a:prstGeom>
          <a:gradFill flip="none" rotWithShape="1">
            <a:gsLst>
              <a:gs pos="100000">
                <a:srgbClr val="7B2512"/>
              </a:gs>
              <a:gs pos="0">
                <a:srgbClr val="C85337"/>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2166" y="6259841"/>
            <a:ext cx="2661084" cy="407568"/>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83749" y="6389733"/>
            <a:ext cx="2123567"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4" name="Title 1"/>
          <p:cNvSpPr>
            <a:spLocks noGrp="1"/>
          </p:cNvSpPr>
          <p:nvPr>
            <p:ph type="title" hasCustomPrompt="1"/>
          </p:nvPr>
        </p:nvSpPr>
        <p:spPr>
          <a:xfrm>
            <a:off x="1625357" y="324359"/>
            <a:ext cx="10053616" cy="917367"/>
          </a:xfrm>
          <a:prstGeom prst="rect">
            <a:avLst/>
          </a:prstGeom>
        </p:spPr>
        <p:txBody>
          <a:bodyPr anchor="ctr" anchorCtr="0">
            <a:normAutofit/>
          </a:bodyPr>
          <a:lstStyle>
            <a:lvl1pPr>
              <a:defRPr sz="3200" b="1" i="0" spc="0" baseline="0">
                <a:latin typeface="Arial" charset="0"/>
                <a:ea typeface="Arial" charset="0"/>
                <a:cs typeface="Arial" charset="0"/>
              </a:defRPr>
            </a:lvl1pPr>
          </a:lstStyle>
          <a:p>
            <a:r>
              <a:rPr lang="en-US" dirty="0"/>
              <a:t>Description of video focus</a:t>
            </a:r>
          </a:p>
        </p:txBody>
      </p:sp>
      <p:sp>
        <p:nvSpPr>
          <p:cNvPr id="17" name="Text Placeholder 2"/>
          <p:cNvSpPr>
            <a:spLocks noGrp="1"/>
          </p:cNvSpPr>
          <p:nvPr>
            <p:ph idx="12" hasCustomPrompt="1"/>
          </p:nvPr>
        </p:nvSpPr>
        <p:spPr>
          <a:xfrm>
            <a:off x="6747743" y="5527371"/>
            <a:ext cx="4902891" cy="458248"/>
          </a:xfrm>
          <a:prstGeom prst="rect">
            <a:avLst/>
          </a:prstGeom>
        </p:spPr>
        <p:txBody>
          <a:bodyPr vert="horz" lIns="91440" tIns="45720" rIns="91440" bIns="45720" rtlCol="0">
            <a:normAutofit/>
          </a:bodyPr>
          <a:lstStyle>
            <a:lvl1pPr marL="171450" indent="-171450">
              <a:lnSpc>
                <a:spcPct val="100000"/>
              </a:lnSpc>
              <a:spcBef>
                <a:spcPts val="0"/>
              </a:spcBef>
              <a:buFont typeface="Arial" charset="0"/>
              <a:buChar char="•"/>
              <a:defRPr sz="1050" baseline="0">
                <a:latin typeface="Arial" charset="0"/>
                <a:ea typeface="Arial" charset="0"/>
                <a:cs typeface="Arial" charset="0"/>
              </a:defRPr>
            </a:lvl1pPr>
          </a:lstStyle>
          <a:p>
            <a:pPr lvl="0"/>
            <a:r>
              <a:rPr lang="en-US" dirty="0"/>
              <a:t>Video copyright holder’s preferred citation</a:t>
            </a:r>
          </a:p>
          <a:p>
            <a:pPr lvl="0"/>
            <a:r>
              <a:rPr lang="en-US" dirty="0"/>
              <a:t>Hyperlink to copyright holder’s website if applicable</a:t>
            </a:r>
          </a:p>
        </p:txBody>
      </p:sp>
      <p:sp>
        <p:nvSpPr>
          <p:cNvPr id="16" name="Hexagon 15"/>
          <p:cNvSpPr/>
          <p:nvPr/>
        </p:nvSpPr>
        <p:spPr>
          <a:xfrm rot="16200000">
            <a:off x="266970" y="140544"/>
            <a:ext cx="1065166" cy="1288767"/>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53259" y="568437"/>
            <a:ext cx="906107" cy="429209"/>
          </a:xfrm>
          <a:prstGeom prst="rect">
            <a:avLst/>
          </a:prstGeom>
        </p:spPr>
      </p:pic>
    </p:spTree>
    <p:extLst>
      <p:ext uri="{BB962C8B-B14F-4D97-AF65-F5344CB8AC3E}">
        <p14:creationId xmlns:p14="http://schemas.microsoft.com/office/powerpoint/2010/main" val="2418899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deo telestration">
    <p:spTree>
      <p:nvGrpSpPr>
        <p:cNvPr id="1" name=""/>
        <p:cNvGrpSpPr/>
        <p:nvPr/>
      </p:nvGrpSpPr>
      <p:grpSpPr>
        <a:xfrm>
          <a:off x="0" y="0"/>
          <a:ext cx="0" cy="0"/>
          <a:chOff x="0" y="0"/>
          <a:chExt cx="0" cy="0"/>
        </a:xfrm>
      </p:grpSpPr>
      <p:sp>
        <p:nvSpPr>
          <p:cNvPr id="13" name="Rectangle 12"/>
          <p:cNvSpPr/>
          <p:nvPr userDrawn="1"/>
        </p:nvSpPr>
        <p:spPr>
          <a:xfrm rot="5400000">
            <a:off x="-3273829" y="3273830"/>
            <a:ext cx="6858000" cy="310341"/>
          </a:xfrm>
          <a:prstGeom prst="rect">
            <a:avLst/>
          </a:prstGeom>
          <a:gradFill flip="none" rotWithShape="1">
            <a:gsLst>
              <a:gs pos="100000">
                <a:srgbClr val="7B2512"/>
              </a:gs>
              <a:gs pos="0">
                <a:srgbClr val="C85337"/>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 name="Text Placeholder 2"/>
          <p:cNvSpPr>
            <a:spLocks noGrp="1"/>
          </p:cNvSpPr>
          <p:nvPr>
            <p:ph idx="13" hasCustomPrompt="1"/>
          </p:nvPr>
        </p:nvSpPr>
        <p:spPr>
          <a:xfrm>
            <a:off x="6736674" y="1674913"/>
            <a:ext cx="4931229" cy="3547633"/>
          </a:xfrm>
          <a:prstGeom prst="rect">
            <a:avLst/>
          </a:prstGeom>
        </p:spPr>
        <p:txBody>
          <a:bodyPr vert="horz" lIns="91440" tIns="45720" rIns="91440" bIns="45720" rtlCol="0">
            <a:normAutofit/>
          </a:bodyPr>
          <a:lstStyle>
            <a:lvl1pPr marL="0" indent="0">
              <a:spcBef>
                <a:spcPts val="1200"/>
              </a:spcBef>
              <a:buNone/>
              <a:defRPr sz="1800" baseline="0">
                <a:latin typeface="Arial" charset="0"/>
                <a:ea typeface="Arial" charset="0"/>
                <a:cs typeface="Arial" charset="0"/>
              </a:defRPr>
            </a:lvl1pPr>
          </a:lstStyle>
          <a:p>
            <a:pPr lvl="0"/>
            <a:r>
              <a:rPr lang="en-US" dirty="0"/>
              <a:t>Clip from video to repeat or image to discuss</a:t>
            </a:r>
          </a:p>
          <a:p>
            <a:pPr lvl="0"/>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2166" y="6259841"/>
            <a:ext cx="2661084" cy="407568"/>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83749" y="6389733"/>
            <a:ext cx="2123567"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7" name="Title 1"/>
          <p:cNvSpPr>
            <a:spLocks noGrp="1"/>
          </p:cNvSpPr>
          <p:nvPr>
            <p:ph type="title" hasCustomPrompt="1"/>
          </p:nvPr>
        </p:nvSpPr>
        <p:spPr>
          <a:xfrm>
            <a:off x="1625357" y="324359"/>
            <a:ext cx="10053616" cy="917367"/>
          </a:xfrm>
          <a:prstGeom prst="rect">
            <a:avLst/>
          </a:prstGeom>
        </p:spPr>
        <p:txBody>
          <a:bodyPr anchor="ctr" anchorCtr="0">
            <a:normAutofit/>
          </a:bodyPr>
          <a:lstStyle>
            <a:lvl1pPr>
              <a:defRPr sz="3200" b="1" i="0" spc="0" baseline="0">
                <a:latin typeface="Arial" charset="0"/>
                <a:ea typeface="Arial" charset="0"/>
                <a:cs typeface="Arial" charset="0"/>
              </a:defRPr>
            </a:lvl1pPr>
          </a:lstStyle>
          <a:p>
            <a:r>
              <a:rPr lang="en-US" dirty="0"/>
              <a:t>Write </a:t>
            </a:r>
            <a:r>
              <a:rPr lang="en-US" dirty="0" err="1"/>
              <a:t>telestration</a:t>
            </a:r>
            <a:r>
              <a:rPr lang="en-US" dirty="0"/>
              <a:t> focus here</a:t>
            </a:r>
          </a:p>
        </p:txBody>
      </p:sp>
      <p:sp>
        <p:nvSpPr>
          <p:cNvPr id="21" name="Text Placeholder 2"/>
          <p:cNvSpPr>
            <a:spLocks noGrp="1"/>
          </p:cNvSpPr>
          <p:nvPr>
            <p:ph idx="12" hasCustomPrompt="1"/>
          </p:nvPr>
        </p:nvSpPr>
        <p:spPr>
          <a:xfrm>
            <a:off x="6776083" y="5498296"/>
            <a:ext cx="4902891" cy="458248"/>
          </a:xfrm>
          <a:prstGeom prst="rect">
            <a:avLst/>
          </a:prstGeom>
        </p:spPr>
        <p:txBody>
          <a:bodyPr vert="horz" lIns="91440" tIns="45720" rIns="91440" bIns="45720" rtlCol="0">
            <a:normAutofit/>
          </a:bodyPr>
          <a:lstStyle>
            <a:lvl1pPr marL="171450" indent="-171450">
              <a:lnSpc>
                <a:spcPct val="100000"/>
              </a:lnSpc>
              <a:spcBef>
                <a:spcPts val="0"/>
              </a:spcBef>
              <a:buFont typeface="Arial" charset="0"/>
              <a:buChar char="•"/>
              <a:defRPr sz="1050" baseline="0">
                <a:latin typeface="Arial" charset="0"/>
                <a:ea typeface="Arial" charset="0"/>
                <a:cs typeface="Arial" charset="0"/>
              </a:defRPr>
            </a:lvl1pPr>
          </a:lstStyle>
          <a:p>
            <a:pPr lvl="0"/>
            <a:r>
              <a:rPr lang="en-US" dirty="0"/>
              <a:t>Video copyright holder’s preferred citation</a:t>
            </a:r>
          </a:p>
          <a:p>
            <a:pPr lvl="0"/>
            <a:r>
              <a:rPr lang="en-US" dirty="0"/>
              <a:t>Hyperlink to copyright holder’s website if applicable</a:t>
            </a:r>
          </a:p>
        </p:txBody>
      </p:sp>
      <p:sp>
        <p:nvSpPr>
          <p:cNvPr id="22" name="Text Placeholder 226"/>
          <p:cNvSpPr>
            <a:spLocks noGrp="1"/>
          </p:cNvSpPr>
          <p:nvPr>
            <p:ph type="body" sz="quarter" idx="14" hasCustomPrompt="1"/>
          </p:nvPr>
        </p:nvSpPr>
        <p:spPr>
          <a:xfrm>
            <a:off x="767643" y="1674912"/>
            <a:ext cx="5511728" cy="4281632"/>
          </a:xfrm>
          <a:prstGeom prst="rect">
            <a:avLst/>
          </a:prstGeom>
        </p:spPr>
        <p:txBody>
          <a:bodyPr wrap="square" anchor="t" anchorCtr="0">
            <a:normAutofit/>
          </a:bodyPr>
          <a:lstStyle>
            <a:lvl1pPr marL="285750" indent="-285750">
              <a:buClr>
                <a:srgbClr val="C85337"/>
              </a:buClr>
              <a:buFont typeface="AppleSymbols" charset="0"/>
              <a:buChar char="⎔"/>
              <a:defRPr sz="2000" baseline="0">
                <a:latin typeface="Arial" charset="0"/>
                <a:ea typeface="Arial" charset="0"/>
                <a:cs typeface="Arial" charset="0"/>
              </a:defRPr>
            </a:lvl1pPr>
            <a:lvl2pPr marL="742950" indent="-285750">
              <a:buClr>
                <a:srgbClr val="C85337"/>
              </a:buClr>
              <a:buFont typeface="AppleSymbols" charset="0"/>
              <a:buChar char="⎔"/>
              <a:defRPr sz="1800">
                <a:latin typeface="Arial" charset="0"/>
                <a:ea typeface="Arial" charset="0"/>
                <a:cs typeface="Arial" charset="0"/>
              </a:defRPr>
            </a:lvl2pPr>
            <a:lvl3pPr marL="1200150" indent="-285750">
              <a:buClr>
                <a:srgbClr val="C85337"/>
              </a:buClr>
              <a:buFont typeface="AppleSymbols" charset="0"/>
              <a:buChar char="⎔"/>
              <a:defRPr sz="1600">
                <a:latin typeface="Arial" charset="0"/>
                <a:ea typeface="Arial" charset="0"/>
                <a:cs typeface="Arial" charset="0"/>
              </a:defRPr>
            </a:lvl3pPr>
            <a:lvl4pPr marL="1657350" indent="-285750">
              <a:buClr>
                <a:srgbClr val="C85337"/>
              </a:buClr>
              <a:buFont typeface="AppleSymbols" charset="0"/>
              <a:buChar char="⎔"/>
              <a:defRPr sz="1400">
                <a:latin typeface="Arial" charset="0"/>
                <a:ea typeface="Arial" charset="0"/>
                <a:cs typeface="Arial" charset="0"/>
              </a:defRPr>
            </a:lvl4pPr>
            <a:lvl5pPr marL="2114550" indent="-285750">
              <a:buClr>
                <a:srgbClr val="C85337"/>
              </a:buClr>
              <a:buFont typeface="AppleSymbols" charset="0"/>
              <a:buChar char="⎔"/>
              <a:defRPr sz="1400">
                <a:latin typeface="Arial" charset="0"/>
                <a:ea typeface="Arial" charset="0"/>
                <a:cs typeface="Arial" charset="0"/>
              </a:defRPr>
            </a:lvl5pPr>
          </a:lstStyle>
          <a:p>
            <a:pPr lvl="0"/>
            <a:r>
              <a:rPr lang="en-US" dirty="0"/>
              <a:t>Key points of </a:t>
            </a:r>
            <a:r>
              <a:rPr lang="en-US" dirty="0" err="1"/>
              <a:t>telestration</a:t>
            </a:r>
            <a:endParaRPr lang="en-US" dirty="0"/>
          </a:p>
        </p:txBody>
      </p:sp>
      <p:sp>
        <p:nvSpPr>
          <p:cNvPr id="19" name="Hexagon 18"/>
          <p:cNvSpPr/>
          <p:nvPr/>
        </p:nvSpPr>
        <p:spPr>
          <a:xfrm rot="16200000">
            <a:off x="266970" y="140544"/>
            <a:ext cx="1065166" cy="1288767"/>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53259" y="568437"/>
            <a:ext cx="906107" cy="429209"/>
          </a:xfrm>
          <a:prstGeom prst="rect">
            <a:avLst/>
          </a:prstGeom>
        </p:spPr>
      </p:pic>
    </p:spTree>
    <p:extLst>
      <p:ext uri="{BB962C8B-B14F-4D97-AF65-F5344CB8AC3E}">
        <p14:creationId xmlns:p14="http://schemas.microsoft.com/office/powerpoint/2010/main" val="2204013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BI Context">
    <p:spTree>
      <p:nvGrpSpPr>
        <p:cNvPr id="1" name=""/>
        <p:cNvGrpSpPr/>
        <p:nvPr/>
      </p:nvGrpSpPr>
      <p:grpSpPr>
        <a:xfrm>
          <a:off x="0" y="0"/>
          <a:ext cx="0" cy="0"/>
          <a:chOff x="0" y="0"/>
          <a:chExt cx="0" cy="0"/>
        </a:xfrm>
      </p:grpSpPr>
      <p:sp>
        <p:nvSpPr>
          <p:cNvPr id="10" name="Rectangle 9"/>
          <p:cNvSpPr/>
          <p:nvPr userDrawn="1"/>
        </p:nvSpPr>
        <p:spPr>
          <a:xfrm rot="5400000">
            <a:off x="-3273829" y="3273830"/>
            <a:ext cx="6858000" cy="310341"/>
          </a:xfrm>
          <a:prstGeom prst="rect">
            <a:avLst/>
          </a:prstGeom>
          <a:gradFill flip="none" rotWithShape="1">
            <a:gsLst>
              <a:gs pos="100000">
                <a:srgbClr val="7B2512"/>
              </a:gs>
              <a:gs pos="0">
                <a:srgbClr val="C85337"/>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29613" y="628032"/>
            <a:ext cx="4109559" cy="5433514"/>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52166" y="6259841"/>
            <a:ext cx="2661084" cy="407568"/>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583749" y="6389733"/>
            <a:ext cx="2123567"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1" name="Text Placeholder 226"/>
          <p:cNvSpPr>
            <a:spLocks noGrp="1"/>
          </p:cNvSpPr>
          <p:nvPr>
            <p:ph type="body" sz="quarter" idx="14" hasCustomPrompt="1"/>
          </p:nvPr>
        </p:nvSpPr>
        <p:spPr>
          <a:xfrm>
            <a:off x="767644" y="1956392"/>
            <a:ext cx="6457245" cy="3958564"/>
          </a:xfrm>
          <a:prstGeom prst="rect">
            <a:avLst/>
          </a:prstGeom>
        </p:spPr>
        <p:txBody>
          <a:bodyPr wrap="square" anchor="t" anchorCtr="0">
            <a:normAutofit/>
          </a:bodyPr>
          <a:lstStyle>
            <a:lvl1pPr marL="285750" indent="-285750">
              <a:buClr>
                <a:srgbClr val="C85337"/>
              </a:buClr>
              <a:buFont typeface="AppleSymbols" charset="0"/>
              <a:buChar char="⎔"/>
              <a:defRPr sz="2000" baseline="0">
                <a:latin typeface="Arial" charset="0"/>
                <a:ea typeface="Arial" charset="0"/>
                <a:cs typeface="Arial" charset="0"/>
              </a:defRPr>
            </a:lvl1pPr>
            <a:lvl2pPr marL="742950" indent="-285750">
              <a:buClr>
                <a:srgbClr val="C85337"/>
              </a:buClr>
              <a:buFont typeface="AppleSymbols" charset="0"/>
              <a:buChar char="⎔"/>
              <a:defRPr sz="1800">
                <a:latin typeface="Arial" charset="0"/>
                <a:ea typeface="Arial" charset="0"/>
                <a:cs typeface="Arial" charset="0"/>
              </a:defRPr>
            </a:lvl2pPr>
            <a:lvl3pPr marL="1200150" indent="-285750">
              <a:buClr>
                <a:srgbClr val="C85337"/>
              </a:buClr>
              <a:buFont typeface="AppleSymbols" charset="0"/>
              <a:buChar char="⎔"/>
              <a:defRPr sz="1600">
                <a:latin typeface="Arial" charset="0"/>
                <a:ea typeface="Arial" charset="0"/>
                <a:cs typeface="Arial" charset="0"/>
              </a:defRPr>
            </a:lvl3pPr>
            <a:lvl4pPr marL="1657350" indent="-285750">
              <a:buClr>
                <a:srgbClr val="C85337"/>
              </a:buClr>
              <a:buFont typeface="AppleSymbols" charset="0"/>
              <a:buChar char="⎔"/>
              <a:defRPr sz="1400">
                <a:latin typeface="Arial" charset="0"/>
                <a:ea typeface="Arial" charset="0"/>
                <a:cs typeface="Arial" charset="0"/>
              </a:defRPr>
            </a:lvl4pPr>
            <a:lvl5pPr marL="2114550" indent="-285750">
              <a:buClr>
                <a:srgbClr val="C85337"/>
              </a:buClr>
              <a:buFont typeface="AppleSymbols" charset="0"/>
              <a:buChar char="⎔"/>
              <a:defRPr sz="1400">
                <a:latin typeface="Arial" charset="0"/>
                <a:ea typeface="Arial" charset="0"/>
                <a:cs typeface="Arial" charset="0"/>
              </a:defRPr>
            </a:lvl5pPr>
          </a:lstStyle>
          <a:p>
            <a:pPr lvl="0"/>
            <a:r>
              <a:rPr lang="en-US" dirty="0"/>
              <a:t>Click to type point </a:t>
            </a:r>
            <a:r>
              <a:rPr lang="en-US"/>
              <a:t>of context</a:t>
            </a:r>
            <a:endParaRPr lang="en-US" dirty="0"/>
          </a:p>
        </p:txBody>
      </p:sp>
      <p:sp>
        <p:nvSpPr>
          <p:cNvPr id="12" name="Title 1"/>
          <p:cNvSpPr>
            <a:spLocks noGrp="1"/>
          </p:cNvSpPr>
          <p:nvPr>
            <p:ph type="title" hasCustomPrompt="1"/>
          </p:nvPr>
        </p:nvSpPr>
        <p:spPr>
          <a:xfrm>
            <a:off x="767646" y="338446"/>
            <a:ext cx="6457245" cy="1262253"/>
          </a:xfrm>
          <a:prstGeom prst="rect">
            <a:avLst/>
          </a:prstGeom>
        </p:spPr>
        <p:txBody>
          <a:bodyPr anchor="ctr" anchorCtr="0">
            <a:normAutofit/>
          </a:bodyPr>
          <a:lstStyle>
            <a:lvl1pPr>
              <a:defRPr sz="3200" b="1" i="0" spc="0" baseline="0">
                <a:latin typeface="Arial" charset="0"/>
                <a:ea typeface="Arial" charset="0"/>
                <a:cs typeface="Arial" charset="0"/>
              </a:defRPr>
            </a:lvl1pPr>
          </a:lstStyle>
          <a:p>
            <a:r>
              <a:rPr lang="en-US" dirty="0"/>
              <a:t>Module in the context of the DBI framework</a:t>
            </a:r>
          </a:p>
        </p:txBody>
      </p:sp>
    </p:spTree>
    <p:extLst>
      <p:ext uri="{BB962C8B-B14F-4D97-AF65-F5344CB8AC3E}">
        <p14:creationId xmlns:p14="http://schemas.microsoft.com/office/powerpoint/2010/main" val="2281922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ationale">
    <p:spTree>
      <p:nvGrpSpPr>
        <p:cNvPr id="1" name=""/>
        <p:cNvGrpSpPr/>
        <p:nvPr/>
      </p:nvGrpSpPr>
      <p:grpSpPr>
        <a:xfrm>
          <a:off x="0" y="0"/>
          <a:ext cx="0" cy="0"/>
          <a:chOff x="0" y="0"/>
          <a:chExt cx="0" cy="0"/>
        </a:xfrm>
      </p:grpSpPr>
      <p:sp>
        <p:nvSpPr>
          <p:cNvPr id="8" name="Rectangle 7"/>
          <p:cNvSpPr/>
          <p:nvPr userDrawn="1"/>
        </p:nvSpPr>
        <p:spPr>
          <a:xfrm rot="5400000">
            <a:off x="-3273829" y="3273830"/>
            <a:ext cx="6858000" cy="310341"/>
          </a:xfrm>
          <a:prstGeom prst="rect">
            <a:avLst/>
          </a:prstGeom>
          <a:gradFill flip="none" rotWithShape="1">
            <a:gsLst>
              <a:gs pos="100000">
                <a:srgbClr val="7B2512"/>
              </a:gs>
              <a:gs pos="0">
                <a:srgbClr val="C85337"/>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2166" y="6259841"/>
            <a:ext cx="2661084" cy="407568"/>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83749" y="6389733"/>
            <a:ext cx="2123567"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5" name="Text Placeholder 226"/>
          <p:cNvSpPr>
            <a:spLocks noGrp="1"/>
          </p:cNvSpPr>
          <p:nvPr>
            <p:ph type="body" sz="quarter" idx="13" hasCustomPrompt="1"/>
          </p:nvPr>
        </p:nvSpPr>
        <p:spPr>
          <a:xfrm>
            <a:off x="739301" y="1515946"/>
            <a:ext cx="10939672" cy="4469673"/>
          </a:xfrm>
          <a:prstGeom prst="rect">
            <a:avLst/>
          </a:prstGeom>
        </p:spPr>
        <p:txBody>
          <a:bodyPr wrap="square" anchor="t" anchorCtr="0">
            <a:normAutofit/>
          </a:bodyPr>
          <a:lstStyle>
            <a:lvl1pPr marL="285750" indent="-285750">
              <a:buClr>
                <a:srgbClr val="C85337"/>
              </a:buClr>
              <a:buFont typeface="AppleSymbols" charset="0"/>
              <a:buChar char="⎔"/>
              <a:defRPr sz="1800" baseline="0">
                <a:latin typeface="Arial" charset="0"/>
                <a:ea typeface="Arial" charset="0"/>
                <a:cs typeface="Arial" charset="0"/>
              </a:defRPr>
            </a:lvl1pPr>
            <a:lvl2pPr marL="742950" indent="-285750">
              <a:buClr>
                <a:srgbClr val="C85337"/>
              </a:buClr>
              <a:buFont typeface="AppleSymbols" charset="0"/>
              <a:buChar char="⎔"/>
              <a:defRPr sz="1800">
                <a:latin typeface="Arial" charset="0"/>
                <a:ea typeface="Arial" charset="0"/>
                <a:cs typeface="Arial" charset="0"/>
              </a:defRPr>
            </a:lvl2pPr>
            <a:lvl3pPr marL="1200150" indent="-285750">
              <a:buClr>
                <a:srgbClr val="C85337"/>
              </a:buClr>
              <a:buFont typeface="AppleSymbols" charset="0"/>
              <a:buChar char="⎔"/>
              <a:defRPr sz="1600">
                <a:latin typeface="Arial" charset="0"/>
                <a:ea typeface="Arial" charset="0"/>
                <a:cs typeface="Arial" charset="0"/>
              </a:defRPr>
            </a:lvl3pPr>
            <a:lvl4pPr marL="1657350" indent="-285750">
              <a:buClr>
                <a:srgbClr val="C85337"/>
              </a:buClr>
              <a:buFont typeface="AppleSymbols" charset="0"/>
              <a:buChar char="⎔"/>
              <a:defRPr sz="1400">
                <a:latin typeface="Arial" charset="0"/>
                <a:ea typeface="Arial" charset="0"/>
                <a:cs typeface="Arial" charset="0"/>
              </a:defRPr>
            </a:lvl4pPr>
            <a:lvl5pPr marL="2114550" indent="-285750">
              <a:buClr>
                <a:srgbClr val="C85337"/>
              </a:buClr>
              <a:buFont typeface="AppleSymbols" charset="0"/>
              <a:buChar char="⎔"/>
              <a:defRPr sz="1400">
                <a:latin typeface="Arial" charset="0"/>
                <a:ea typeface="Arial" charset="0"/>
                <a:cs typeface="Arial" charset="0"/>
              </a:defRPr>
            </a:lvl5pPr>
          </a:lstStyle>
          <a:p>
            <a:pPr lvl="0"/>
            <a:r>
              <a:rPr lang="en-US" dirty="0"/>
              <a:t>Click to type rationale point</a:t>
            </a:r>
          </a:p>
          <a:p>
            <a:pPr lvl="0"/>
            <a:r>
              <a:rPr lang="en-US" dirty="0"/>
              <a:t>If possible, use Ask the Expert video (or get one filmed)</a:t>
            </a:r>
          </a:p>
        </p:txBody>
      </p:sp>
      <p:sp>
        <p:nvSpPr>
          <p:cNvPr id="17" name="Title 1"/>
          <p:cNvSpPr>
            <a:spLocks noGrp="1"/>
          </p:cNvSpPr>
          <p:nvPr>
            <p:ph type="title" hasCustomPrompt="1"/>
          </p:nvPr>
        </p:nvSpPr>
        <p:spPr>
          <a:xfrm>
            <a:off x="1625357" y="324359"/>
            <a:ext cx="10053616" cy="917367"/>
          </a:xfrm>
          <a:prstGeom prst="rect">
            <a:avLst/>
          </a:prstGeom>
        </p:spPr>
        <p:txBody>
          <a:bodyPr anchor="ctr" anchorCtr="0">
            <a:normAutofit/>
          </a:bodyPr>
          <a:lstStyle>
            <a:lvl1pPr>
              <a:defRPr sz="3200" b="1" i="0" spc="0" baseline="0">
                <a:solidFill>
                  <a:schemeClr val="tx1"/>
                </a:solidFill>
                <a:latin typeface="Arial" charset="0"/>
                <a:ea typeface="Arial" charset="0"/>
                <a:cs typeface="Arial" charset="0"/>
              </a:defRPr>
            </a:lvl1pPr>
          </a:lstStyle>
          <a:p>
            <a:r>
              <a:rPr lang="en-US" dirty="0"/>
              <a:t>Write rationale title here</a:t>
            </a:r>
          </a:p>
        </p:txBody>
      </p:sp>
      <p:sp>
        <p:nvSpPr>
          <p:cNvPr id="19" name="Hexagon 18"/>
          <p:cNvSpPr/>
          <p:nvPr/>
        </p:nvSpPr>
        <p:spPr>
          <a:xfrm rot="16200000">
            <a:off x="266970" y="140544"/>
            <a:ext cx="1065166" cy="1288767"/>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2" name="Pictur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1837" y="453632"/>
            <a:ext cx="555432" cy="667327"/>
          </a:xfrm>
          <a:prstGeom prst="rect">
            <a:avLst/>
          </a:prstGeom>
        </p:spPr>
      </p:pic>
    </p:spTree>
    <p:extLst>
      <p:ext uri="{BB962C8B-B14F-4D97-AF65-F5344CB8AC3E}">
        <p14:creationId xmlns:p14="http://schemas.microsoft.com/office/powerpoint/2010/main" val="3108039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odule activity list">
    <p:spTree>
      <p:nvGrpSpPr>
        <p:cNvPr id="1" name=""/>
        <p:cNvGrpSpPr/>
        <p:nvPr/>
      </p:nvGrpSpPr>
      <p:grpSpPr>
        <a:xfrm>
          <a:off x="0" y="0"/>
          <a:ext cx="0" cy="0"/>
          <a:chOff x="0" y="0"/>
          <a:chExt cx="0" cy="0"/>
        </a:xfrm>
      </p:grpSpPr>
      <p:sp>
        <p:nvSpPr>
          <p:cNvPr id="28" name="Rectangle 27"/>
          <p:cNvSpPr/>
          <p:nvPr userDrawn="1"/>
        </p:nvSpPr>
        <p:spPr>
          <a:xfrm rot="5400000">
            <a:off x="-3273829" y="3273830"/>
            <a:ext cx="6858000" cy="310341"/>
          </a:xfrm>
          <a:prstGeom prst="rect">
            <a:avLst/>
          </a:prstGeom>
          <a:gradFill flip="none" rotWithShape="1">
            <a:gsLst>
              <a:gs pos="100000">
                <a:srgbClr val="7B2512"/>
              </a:gs>
              <a:gs pos="0">
                <a:srgbClr val="C85337"/>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26" name="Picture 2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2166" y="6259841"/>
            <a:ext cx="2661084" cy="407568"/>
          </a:xfrm>
          <a:prstGeom prst="rect">
            <a:avLst/>
          </a:prstGeom>
        </p:spPr>
      </p:pic>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83749" y="6389733"/>
            <a:ext cx="2123567"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30" name="Title 1"/>
          <p:cNvSpPr>
            <a:spLocks noGrp="1"/>
          </p:cNvSpPr>
          <p:nvPr>
            <p:ph type="title" hasCustomPrompt="1"/>
          </p:nvPr>
        </p:nvSpPr>
        <p:spPr>
          <a:xfrm>
            <a:off x="769839" y="239131"/>
            <a:ext cx="10053616" cy="917367"/>
          </a:xfrm>
          <a:prstGeom prst="rect">
            <a:avLst/>
          </a:prstGeom>
        </p:spPr>
        <p:txBody>
          <a:bodyPr anchor="ctr" anchorCtr="0">
            <a:normAutofit/>
          </a:bodyPr>
          <a:lstStyle>
            <a:lvl1pPr>
              <a:defRPr sz="3200" b="1" i="0" spc="0" baseline="0">
                <a:latin typeface="Arial" charset="0"/>
                <a:ea typeface="Arial" charset="0"/>
                <a:cs typeface="Arial" charset="0"/>
              </a:defRPr>
            </a:lvl1pPr>
          </a:lstStyle>
          <a:p>
            <a:r>
              <a:rPr lang="en-US" dirty="0"/>
              <a:t>Module Activities</a:t>
            </a:r>
          </a:p>
        </p:txBody>
      </p:sp>
      <p:grpSp>
        <p:nvGrpSpPr>
          <p:cNvPr id="13" name="Group 12"/>
          <p:cNvGrpSpPr/>
          <p:nvPr userDrawn="1"/>
        </p:nvGrpSpPr>
        <p:grpSpPr>
          <a:xfrm>
            <a:off x="1074094" y="2330223"/>
            <a:ext cx="9985309" cy="1648216"/>
            <a:chOff x="805571" y="2308915"/>
            <a:chExt cx="7488982" cy="1648216"/>
          </a:xfrm>
        </p:grpSpPr>
        <p:grpSp>
          <p:nvGrpSpPr>
            <p:cNvPr id="3" name="Group 2"/>
            <p:cNvGrpSpPr/>
            <p:nvPr userDrawn="1"/>
          </p:nvGrpSpPr>
          <p:grpSpPr>
            <a:xfrm>
              <a:off x="805571" y="2308915"/>
              <a:ext cx="3830453" cy="699267"/>
              <a:chOff x="819426" y="2577502"/>
              <a:chExt cx="3830453" cy="699267"/>
            </a:xfrm>
          </p:grpSpPr>
          <p:sp>
            <p:nvSpPr>
              <p:cNvPr id="74" name="TextBox 73"/>
              <p:cNvSpPr txBox="1"/>
              <p:nvPr userDrawn="1"/>
            </p:nvSpPr>
            <p:spPr>
              <a:xfrm>
                <a:off x="1864613" y="2767640"/>
                <a:ext cx="2785266" cy="307777"/>
              </a:xfrm>
              <a:prstGeom prst="rect">
                <a:avLst/>
              </a:prstGeom>
              <a:noFill/>
            </p:spPr>
            <p:txBody>
              <a:bodyPr wrap="square" rtlCol="0">
                <a:spAutoFit/>
              </a:bodyPr>
              <a:lstStyle/>
              <a:p>
                <a:pPr algn="l"/>
                <a:r>
                  <a:rPr lang="en-US" sz="1400" dirty="0">
                    <a:latin typeface="Arial" charset="0"/>
                    <a:ea typeface="Arial" charset="0"/>
                    <a:cs typeface="Arial" charset="0"/>
                  </a:rPr>
                  <a:t>Workbook activities throughout</a:t>
                </a:r>
              </a:p>
            </p:txBody>
          </p:sp>
          <p:sp>
            <p:nvSpPr>
              <p:cNvPr id="76" name="Rectangle 75"/>
              <p:cNvSpPr/>
              <p:nvPr userDrawn="1"/>
            </p:nvSpPr>
            <p:spPr>
              <a:xfrm rot="5400000" flipV="1">
                <a:off x="1355152" y="2904277"/>
                <a:ext cx="486367" cy="45719"/>
              </a:xfrm>
              <a:prstGeom prst="rect">
                <a:avLst/>
              </a:prstGeom>
              <a:solidFill>
                <a:srgbClr val="C853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9" name="Picture 1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19426" y="2577502"/>
                <a:ext cx="403855" cy="699267"/>
              </a:xfrm>
              <a:prstGeom prst="rect">
                <a:avLst/>
              </a:prstGeom>
            </p:spPr>
          </p:pic>
        </p:grpSp>
        <p:grpSp>
          <p:nvGrpSpPr>
            <p:cNvPr id="7" name="Group 6"/>
            <p:cNvGrpSpPr/>
            <p:nvPr userDrawn="1"/>
          </p:nvGrpSpPr>
          <p:grpSpPr>
            <a:xfrm>
              <a:off x="5570050" y="2396939"/>
              <a:ext cx="2724503" cy="1560192"/>
              <a:chOff x="5583905" y="2608583"/>
              <a:chExt cx="2724503" cy="1560192"/>
            </a:xfrm>
          </p:grpSpPr>
          <p:sp>
            <p:nvSpPr>
              <p:cNvPr id="126" name="TextBox 125"/>
              <p:cNvSpPr txBox="1"/>
              <p:nvPr userDrawn="1"/>
            </p:nvSpPr>
            <p:spPr>
              <a:xfrm>
                <a:off x="6729927" y="2608583"/>
                <a:ext cx="1578481" cy="307777"/>
              </a:xfrm>
              <a:prstGeom prst="rect">
                <a:avLst/>
              </a:prstGeom>
              <a:noFill/>
            </p:spPr>
            <p:txBody>
              <a:bodyPr wrap="square" rtlCol="0">
                <a:spAutoFit/>
              </a:bodyPr>
              <a:lstStyle/>
              <a:p>
                <a:pPr algn="l"/>
                <a:r>
                  <a:rPr lang="en-US" sz="1400" dirty="0">
                    <a:latin typeface="Arial" charset="0"/>
                    <a:ea typeface="Arial" charset="0"/>
                    <a:cs typeface="Arial" charset="0"/>
                  </a:rPr>
                  <a:t>Discussion board</a:t>
                </a:r>
                <a:r>
                  <a:rPr lang="en-US" sz="1400" baseline="0" dirty="0">
                    <a:latin typeface="Arial" charset="0"/>
                    <a:ea typeface="Arial" charset="0"/>
                    <a:cs typeface="Arial" charset="0"/>
                  </a:rPr>
                  <a:t> posts</a:t>
                </a:r>
                <a:endParaRPr lang="en-US" sz="1400" dirty="0">
                  <a:latin typeface="Arial" charset="0"/>
                  <a:ea typeface="Arial" charset="0"/>
                  <a:cs typeface="Arial" charset="0"/>
                </a:endParaRPr>
              </a:p>
            </p:txBody>
          </p:sp>
          <p:sp>
            <p:nvSpPr>
              <p:cNvPr id="128" name="Rectangle 127"/>
              <p:cNvSpPr/>
              <p:nvPr userDrawn="1"/>
            </p:nvSpPr>
            <p:spPr>
              <a:xfrm rot="5400000" flipV="1">
                <a:off x="6218653" y="2847334"/>
                <a:ext cx="486367" cy="45719"/>
              </a:xfrm>
              <a:prstGeom prst="rect">
                <a:avLst/>
              </a:prstGeom>
              <a:solidFill>
                <a:srgbClr val="C853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23" name="Picture 2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583905" y="3555264"/>
                <a:ext cx="520906" cy="613511"/>
              </a:xfrm>
              <a:prstGeom prst="rect">
                <a:avLst/>
              </a:prstGeom>
            </p:spPr>
          </p:pic>
        </p:grpSp>
      </p:grpSp>
      <p:grpSp>
        <p:nvGrpSpPr>
          <p:cNvPr id="12" name="Group 11"/>
          <p:cNvGrpSpPr/>
          <p:nvPr userDrawn="1"/>
        </p:nvGrpSpPr>
        <p:grpSpPr>
          <a:xfrm>
            <a:off x="2062654" y="2436674"/>
            <a:ext cx="6578861" cy="1465567"/>
            <a:chOff x="1561621" y="2700553"/>
            <a:chExt cx="4934146" cy="1465567"/>
          </a:xfrm>
        </p:grpSpPr>
        <p:sp>
          <p:nvSpPr>
            <p:cNvPr id="132" name="Rectangle 131"/>
            <p:cNvSpPr/>
            <p:nvPr userDrawn="1"/>
          </p:nvSpPr>
          <p:spPr>
            <a:xfrm rot="5400000" flipV="1">
              <a:off x="6229724" y="3900077"/>
              <a:ext cx="486367" cy="45719"/>
            </a:xfrm>
            <a:prstGeom prst="rect">
              <a:avLst/>
            </a:prstGeom>
            <a:solidFill>
              <a:srgbClr val="C853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nvGrpSpPr>
            <p:cNvPr id="4" name="Group 3"/>
            <p:cNvGrpSpPr/>
            <p:nvPr userDrawn="1"/>
          </p:nvGrpSpPr>
          <p:grpSpPr>
            <a:xfrm>
              <a:off x="1561621" y="2700553"/>
              <a:ext cx="4599746" cy="1465567"/>
              <a:chOff x="1575476" y="2980504"/>
              <a:chExt cx="4599746" cy="1465567"/>
            </a:xfrm>
          </p:grpSpPr>
          <p:sp>
            <p:nvSpPr>
              <p:cNvPr id="78" name="TextBox 77"/>
              <p:cNvSpPr txBox="1"/>
              <p:nvPr userDrawn="1"/>
            </p:nvSpPr>
            <p:spPr>
              <a:xfrm>
                <a:off x="1866426" y="3846182"/>
                <a:ext cx="2873048" cy="523220"/>
              </a:xfrm>
              <a:prstGeom prst="rect">
                <a:avLst/>
              </a:prstGeom>
              <a:noFill/>
            </p:spPr>
            <p:txBody>
              <a:bodyPr wrap="square" rtlCol="0">
                <a:spAutoFit/>
              </a:bodyPr>
              <a:lstStyle/>
              <a:p>
                <a:pPr algn="l"/>
                <a:r>
                  <a:rPr lang="en-US" sz="1400" dirty="0">
                    <a:latin typeface="Arial" charset="0"/>
                    <a:ea typeface="Arial" charset="0"/>
                    <a:cs typeface="Arial" charset="0"/>
                  </a:rPr>
                  <a:t>Martin (2016).</a:t>
                </a:r>
                <a:r>
                  <a:rPr lang="en-US" sz="1400" baseline="0" dirty="0">
                    <a:latin typeface="Arial" charset="0"/>
                    <a:ea typeface="Arial" charset="0"/>
                    <a:cs typeface="Arial" charset="0"/>
                  </a:rPr>
                  <a:t> </a:t>
                </a:r>
                <a:r>
                  <a:rPr lang="en-US" sz="1400" i="1" baseline="0" dirty="0">
                    <a:latin typeface="Arial" charset="0"/>
                    <a:ea typeface="Arial" charset="0"/>
                    <a:cs typeface="Arial" charset="0"/>
                  </a:rPr>
                  <a:t>Using load reduction instruction (LRI) to boost motivation and engagement</a:t>
                </a:r>
              </a:p>
            </p:txBody>
          </p:sp>
          <p:sp>
            <p:nvSpPr>
              <p:cNvPr id="80" name="Rectangle 79"/>
              <p:cNvSpPr/>
              <p:nvPr userDrawn="1"/>
            </p:nvSpPr>
            <p:spPr>
              <a:xfrm rot="5400000" flipV="1">
                <a:off x="1355152" y="4180028"/>
                <a:ext cx="486367" cy="45719"/>
              </a:xfrm>
              <a:prstGeom prst="rect">
                <a:avLst/>
              </a:prstGeom>
              <a:solidFill>
                <a:srgbClr val="C853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24" name="Picture 23"/>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542754" y="2980504"/>
                <a:ext cx="632468" cy="443131"/>
              </a:xfrm>
              <a:prstGeom prst="rect">
                <a:avLst/>
              </a:prstGeom>
            </p:spPr>
          </p:pic>
        </p:grpSp>
      </p:grpSp>
      <p:grpSp>
        <p:nvGrpSpPr>
          <p:cNvPr id="10" name="Group 9"/>
          <p:cNvGrpSpPr/>
          <p:nvPr userDrawn="1"/>
        </p:nvGrpSpPr>
        <p:grpSpPr>
          <a:xfrm>
            <a:off x="870769" y="1460955"/>
            <a:ext cx="11817448" cy="631769"/>
            <a:chOff x="667708" y="1156497"/>
            <a:chExt cx="8863086" cy="631769"/>
          </a:xfrm>
        </p:grpSpPr>
        <p:grpSp>
          <p:nvGrpSpPr>
            <p:cNvPr id="6" name="Group 5"/>
            <p:cNvGrpSpPr/>
            <p:nvPr userDrawn="1"/>
          </p:nvGrpSpPr>
          <p:grpSpPr>
            <a:xfrm>
              <a:off x="5581892" y="1156497"/>
              <a:ext cx="3948902" cy="631769"/>
              <a:chOff x="5595747" y="1339975"/>
              <a:chExt cx="3948902" cy="631769"/>
            </a:xfrm>
          </p:grpSpPr>
          <p:sp>
            <p:nvSpPr>
              <p:cNvPr id="90" name="TextBox 89"/>
              <p:cNvSpPr txBox="1"/>
              <p:nvPr/>
            </p:nvSpPr>
            <p:spPr>
              <a:xfrm>
                <a:off x="6718244" y="1501972"/>
                <a:ext cx="2826405" cy="307777"/>
              </a:xfrm>
              <a:prstGeom prst="rect">
                <a:avLst/>
              </a:prstGeom>
              <a:noFill/>
            </p:spPr>
            <p:txBody>
              <a:bodyPr wrap="square" rtlCol="0" anchor="ctr">
                <a:spAutoFit/>
              </a:bodyPr>
              <a:lstStyle/>
              <a:p>
                <a:pPr algn="l"/>
                <a:r>
                  <a:rPr lang="en-US" sz="1400" dirty="0">
                    <a:latin typeface="Arial" charset="0"/>
                    <a:ea typeface="Arial" charset="0"/>
                    <a:cs typeface="Arial" charset="0"/>
                  </a:rPr>
                  <a:t>Quizzes</a:t>
                </a:r>
              </a:p>
            </p:txBody>
          </p:sp>
          <p:sp>
            <p:nvSpPr>
              <p:cNvPr id="92" name="Rectangle 91"/>
              <p:cNvSpPr/>
              <p:nvPr userDrawn="1"/>
            </p:nvSpPr>
            <p:spPr>
              <a:xfrm rot="5400000" flipV="1">
                <a:off x="6206970" y="1633001"/>
                <a:ext cx="486367" cy="45719"/>
              </a:xfrm>
              <a:prstGeom prst="rect">
                <a:avLst/>
              </a:prstGeom>
              <a:solidFill>
                <a:srgbClr val="C853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6" name="Picture 15"/>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5595747" y="1339975"/>
                <a:ext cx="430336" cy="631769"/>
              </a:xfrm>
              <a:prstGeom prst="rect">
                <a:avLst/>
              </a:prstGeom>
            </p:spPr>
          </p:pic>
        </p:grpSp>
        <p:grpSp>
          <p:nvGrpSpPr>
            <p:cNvPr id="2" name="Group 1"/>
            <p:cNvGrpSpPr/>
            <p:nvPr userDrawn="1"/>
          </p:nvGrpSpPr>
          <p:grpSpPr>
            <a:xfrm>
              <a:off x="667708" y="1229198"/>
              <a:ext cx="3596549" cy="486367"/>
              <a:chOff x="681563" y="1408202"/>
              <a:chExt cx="3596549" cy="486367"/>
            </a:xfrm>
          </p:grpSpPr>
          <p:sp>
            <p:nvSpPr>
              <p:cNvPr id="14" name="TextBox 13"/>
              <p:cNvSpPr txBox="1"/>
              <p:nvPr userDrawn="1"/>
            </p:nvSpPr>
            <p:spPr>
              <a:xfrm>
                <a:off x="1866426" y="1492189"/>
                <a:ext cx="2411686" cy="307777"/>
              </a:xfrm>
              <a:prstGeom prst="rect">
                <a:avLst/>
              </a:prstGeom>
              <a:noFill/>
            </p:spPr>
            <p:txBody>
              <a:bodyPr wrap="square" rtlCol="0">
                <a:spAutoFit/>
              </a:bodyPr>
              <a:lstStyle/>
              <a:p>
                <a:pPr algn="l"/>
                <a:r>
                  <a:rPr lang="en-US" sz="1400" baseline="0" dirty="0">
                    <a:latin typeface="Arial" charset="0"/>
                    <a:ea typeface="Arial" charset="0"/>
                    <a:cs typeface="Arial" charset="0"/>
                  </a:rPr>
                  <a:t>Videos with reflections</a:t>
                </a:r>
              </a:p>
            </p:txBody>
          </p:sp>
          <p:sp>
            <p:nvSpPr>
              <p:cNvPr id="34" name="Rectangle 33"/>
              <p:cNvSpPr/>
              <p:nvPr userDrawn="1"/>
            </p:nvSpPr>
            <p:spPr>
              <a:xfrm rot="5400000" flipV="1">
                <a:off x="1355152" y="1628526"/>
                <a:ext cx="486367" cy="45719"/>
              </a:xfrm>
              <a:prstGeom prst="rect">
                <a:avLst/>
              </a:prstGeom>
              <a:solidFill>
                <a:srgbClr val="C853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29" name="Picture 28"/>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81563" y="1436781"/>
                <a:ext cx="679580" cy="429209"/>
              </a:xfrm>
              <a:prstGeom prst="rect">
                <a:avLst/>
              </a:prstGeom>
            </p:spPr>
          </p:pic>
        </p:grpSp>
      </p:grpSp>
      <p:grpSp>
        <p:nvGrpSpPr>
          <p:cNvPr id="11" name="Group 10"/>
          <p:cNvGrpSpPr/>
          <p:nvPr userDrawn="1"/>
        </p:nvGrpSpPr>
        <p:grpSpPr>
          <a:xfrm>
            <a:off x="929668" y="3336520"/>
            <a:ext cx="11241433" cy="1584118"/>
            <a:chOff x="711881" y="3750090"/>
            <a:chExt cx="8431075" cy="1584118"/>
          </a:xfrm>
        </p:grpSpPr>
        <p:grpSp>
          <p:nvGrpSpPr>
            <p:cNvPr id="9" name="Group 8"/>
            <p:cNvGrpSpPr/>
            <p:nvPr userDrawn="1"/>
          </p:nvGrpSpPr>
          <p:grpSpPr>
            <a:xfrm>
              <a:off x="5653876" y="4636965"/>
              <a:ext cx="3489080" cy="697243"/>
              <a:chOff x="5667731" y="5067130"/>
              <a:chExt cx="3489080" cy="697243"/>
            </a:xfrm>
          </p:grpSpPr>
          <p:sp>
            <p:nvSpPr>
              <p:cNvPr id="134" name="TextBox 133"/>
              <p:cNvSpPr txBox="1"/>
              <p:nvPr userDrawn="1"/>
            </p:nvSpPr>
            <p:spPr>
              <a:xfrm>
                <a:off x="6745125" y="5154141"/>
                <a:ext cx="2411686" cy="523220"/>
              </a:xfrm>
              <a:prstGeom prst="rect">
                <a:avLst/>
              </a:prstGeom>
              <a:noFill/>
            </p:spPr>
            <p:txBody>
              <a:bodyPr wrap="square" rtlCol="0">
                <a:spAutoFit/>
              </a:bodyPr>
              <a:lstStyle/>
              <a:p>
                <a:pPr algn="l"/>
                <a:r>
                  <a:rPr lang="en-US" sz="1400" dirty="0">
                    <a:latin typeface="Arial" charset="0"/>
                    <a:ea typeface="Arial" charset="0"/>
                    <a:cs typeface="Arial" charset="0"/>
                  </a:rPr>
                  <a:t>Classroom</a:t>
                </a:r>
                <a:r>
                  <a:rPr lang="en-US" sz="1400" baseline="0" dirty="0">
                    <a:latin typeface="Arial" charset="0"/>
                    <a:ea typeface="Arial" charset="0"/>
                    <a:cs typeface="Arial" charset="0"/>
                  </a:rPr>
                  <a:t> application: Teaching explicitly</a:t>
                </a:r>
                <a:endParaRPr lang="en-US" sz="1400" dirty="0">
                  <a:latin typeface="Arial" charset="0"/>
                  <a:ea typeface="Arial" charset="0"/>
                  <a:cs typeface="Arial" charset="0"/>
                </a:endParaRPr>
              </a:p>
            </p:txBody>
          </p:sp>
          <p:sp>
            <p:nvSpPr>
              <p:cNvPr id="136" name="Rectangle 135"/>
              <p:cNvSpPr/>
              <p:nvPr userDrawn="1"/>
            </p:nvSpPr>
            <p:spPr>
              <a:xfrm rot="5400000" flipV="1">
                <a:off x="6233851" y="5392892"/>
                <a:ext cx="486367" cy="45719"/>
              </a:xfrm>
              <a:prstGeom prst="rect">
                <a:avLst/>
              </a:prstGeom>
              <a:solidFill>
                <a:srgbClr val="C853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20" name="Picture 19"/>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5667731" y="5067130"/>
                <a:ext cx="286368" cy="697243"/>
              </a:xfrm>
              <a:prstGeom prst="rect">
                <a:avLst/>
              </a:prstGeom>
            </p:spPr>
          </p:pic>
        </p:grpSp>
        <p:grpSp>
          <p:nvGrpSpPr>
            <p:cNvPr id="5" name="Group 4"/>
            <p:cNvGrpSpPr/>
            <p:nvPr userDrawn="1"/>
          </p:nvGrpSpPr>
          <p:grpSpPr>
            <a:xfrm>
              <a:off x="711881" y="3750090"/>
              <a:ext cx="4534859" cy="1478680"/>
              <a:chOff x="725736" y="4208469"/>
              <a:chExt cx="4534859" cy="1478680"/>
            </a:xfrm>
          </p:grpSpPr>
          <p:sp>
            <p:nvSpPr>
              <p:cNvPr id="94" name="TextBox 93"/>
              <p:cNvSpPr txBox="1"/>
              <p:nvPr userDrawn="1"/>
            </p:nvSpPr>
            <p:spPr>
              <a:xfrm>
                <a:off x="1866426" y="5290076"/>
                <a:ext cx="3394169" cy="307777"/>
              </a:xfrm>
              <a:prstGeom prst="rect">
                <a:avLst/>
              </a:prstGeom>
              <a:noFill/>
            </p:spPr>
            <p:txBody>
              <a:bodyPr wrap="square" rtlCol="0" anchor="ctr">
                <a:spAutoFit/>
              </a:bodyPr>
              <a:lstStyle/>
              <a:p>
                <a:pPr algn="l"/>
                <a:endParaRPr lang="en-US" sz="1400" baseline="0" dirty="0">
                  <a:latin typeface="Arial" charset="0"/>
                  <a:ea typeface="Arial" charset="0"/>
                  <a:cs typeface="Arial" charset="0"/>
                </a:endParaRPr>
              </a:p>
            </p:txBody>
          </p:sp>
          <p:sp>
            <p:nvSpPr>
              <p:cNvPr id="96" name="Rectangle 95"/>
              <p:cNvSpPr/>
              <p:nvPr userDrawn="1"/>
            </p:nvSpPr>
            <p:spPr>
              <a:xfrm rot="5400000" flipV="1">
                <a:off x="1355152" y="5421106"/>
                <a:ext cx="486367" cy="45719"/>
              </a:xfrm>
              <a:prstGeom prst="rect">
                <a:avLst/>
              </a:prstGeom>
              <a:solidFill>
                <a:srgbClr val="C853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31" name="Picture 30"/>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725736" y="4208469"/>
                <a:ext cx="516836" cy="645073"/>
              </a:xfrm>
              <a:prstGeom prst="rect">
                <a:avLst/>
              </a:prstGeom>
            </p:spPr>
          </p:pic>
        </p:grpSp>
      </p:grpSp>
      <p:grpSp>
        <p:nvGrpSpPr>
          <p:cNvPr id="32" name="Group 31"/>
          <p:cNvGrpSpPr/>
          <p:nvPr userDrawn="1"/>
        </p:nvGrpSpPr>
        <p:grpSpPr>
          <a:xfrm>
            <a:off x="870770" y="4289559"/>
            <a:ext cx="6098433" cy="1525612"/>
            <a:chOff x="667708" y="3985101"/>
            <a:chExt cx="4573825" cy="1525612"/>
          </a:xfrm>
        </p:grpSpPr>
        <p:grpSp>
          <p:nvGrpSpPr>
            <p:cNvPr id="21" name="Group 20"/>
            <p:cNvGrpSpPr/>
            <p:nvPr userDrawn="1"/>
          </p:nvGrpSpPr>
          <p:grpSpPr>
            <a:xfrm>
              <a:off x="711881" y="4976478"/>
              <a:ext cx="3596109" cy="433327"/>
              <a:chOff x="711881" y="4976478"/>
              <a:chExt cx="3596109" cy="433327"/>
            </a:xfrm>
          </p:grpSpPr>
          <p:sp>
            <p:nvSpPr>
              <p:cNvPr id="57" name="TextBox 56"/>
              <p:cNvSpPr txBox="1"/>
              <p:nvPr userDrawn="1"/>
            </p:nvSpPr>
            <p:spPr>
              <a:xfrm>
                <a:off x="1896304" y="4997815"/>
                <a:ext cx="2411686" cy="307777"/>
              </a:xfrm>
              <a:prstGeom prst="rect">
                <a:avLst/>
              </a:prstGeom>
              <a:noFill/>
            </p:spPr>
            <p:txBody>
              <a:bodyPr wrap="square" rtlCol="0">
                <a:spAutoFit/>
              </a:bodyPr>
              <a:lstStyle/>
              <a:p>
                <a:pPr algn="l"/>
                <a:r>
                  <a:rPr lang="en-US" sz="1400" baseline="0" dirty="0">
                    <a:latin typeface="Arial" charset="0"/>
                    <a:ea typeface="Arial" charset="0"/>
                    <a:cs typeface="Arial" charset="0"/>
                  </a:rPr>
                  <a:t>Examples from real c</a:t>
                </a:r>
                <a:r>
                  <a:rPr lang="en-US" sz="1400" dirty="0">
                    <a:latin typeface="Arial" charset="0"/>
                    <a:ea typeface="Arial" charset="0"/>
                    <a:cs typeface="Arial" charset="0"/>
                  </a:rPr>
                  <a:t>urricula</a:t>
                </a:r>
              </a:p>
            </p:txBody>
          </p:sp>
          <p:pic>
            <p:nvPicPr>
              <p:cNvPr id="17" name="Picture 16"/>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711881" y="4976478"/>
                <a:ext cx="560776" cy="433327"/>
              </a:xfrm>
              <a:prstGeom prst="rect">
                <a:avLst/>
              </a:prstGeom>
            </p:spPr>
          </p:pic>
        </p:grpSp>
        <p:grpSp>
          <p:nvGrpSpPr>
            <p:cNvPr id="22" name="Group 21"/>
            <p:cNvGrpSpPr/>
            <p:nvPr userDrawn="1"/>
          </p:nvGrpSpPr>
          <p:grpSpPr>
            <a:xfrm>
              <a:off x="667708" y="3985101"/>
              <a:ext cx="4573825" cy="1525612"/>
              <a:chOff x="667708" y="3985101"/>
              <a:chExt cx="4573825" cy="1525612"/>
            </a:xfrm>
          </p:grpSpPr>
          <p:sp>
            <p:nvSpPr>
              <p:cNvPr id="54" name="TextBox 53"/>
              <p:cNvSpPr txBox="1"/>
              <p:nvPr userDrawn="1"/>
            </p:nvSpPr>
            <p:spPr>
              <a:xfrm>
                <a:off x="1847364" y="3985101"/>
                <a:ext cx="3394169" cy="523220"/>
              </a:xfrm>
              <a:prstGeom prst="rect">
                <a:avLst/>
              </a:prstGeom>
              <a:noFill/>
            </p:spPr>
            <p:txBody>
              <a:bodyPr wrap="square" rtlCol="0" anchor="ctr">
                <a:spAutoFit/>
              </a:bodyPr>
              <a:lstStyle/>
              <a:p>
                <a:pPr algn="l"/>
                <a:r>
                  <a:rPr lang="en-US" sz="1400" dirty="0">
                    <a:latin typeface="Arial" charset="0"/>
                    <a:ea typeface="Arial" charset="0"/>
                    <a:cs typeface="Arial" charset="0"/>
                  </a:rPr>
                  <a:t>Lead</a:t>
                </a:r>
                <a:r>
                  <a:rPr lang="en-US" sz="1400" baseline="0" dirty="0">
                    <a:latin typeface="Arial" charset="0"/>
                    <a:ea typeface="Arial" charset="0"/>
                    <a:cs typeface="Arial" charset="0"/>
                  </a:rPr>
                  <a:t> teacher video</a:t>
                </a:r>
              </a:p>
              <a:p>
                <a:pPr algn="l"/>
                <a:r>
                  <a:rPr lang="en-US" sz="1400" baseline="0" dirty="0">
                    <a:latin typeface="Arial" charset="0"/>
                    <a:ea typeface="Arial" charset="0"/>
                    <a:cs typeface="Arial" charset="0"/>
                  </a:rPr>
                  <a:t>demonstrations</a:t>
                </a:r>
              </a:p>
            </p:txBody>
          </p:sp>
          <p:sp>
            <p:nvSpPr>
              <p:cNvPr id="55" name="Rectangle 54"/>
              <p:cNvSpPr/>
              <p:nvPr userDrawn="1"/>
            </p:nvSpPr>
            <p:spPr>
              <a:xfrm rot="5400000" flipV="1">
                <a:off x="1341297" y="5244670"/>
                <a:ext cx="486367" cy="45719"/>
              </a:xfrm>
              <a:prstGeom prst="rect">
                <a:avLst/>
              </a:prstGeom>
              <a:solidFill>
                <a:srgbClr val="C853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65" name="Picture 64"/>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667708" y="4024375"/>
                <a:ext cx="679580" cy="426403"/>
              </a:xfrm>
              <a:prstGeom prst="rect">
                <a:avLst/>
              </a:prstGeom>
            </p:spPr>
          </p:pic>
        </p:grpSp>
      </p:grpSp>
      <p:sp>
        <p:nvSpPr>
          <p:cNvPr id="59" name="TextBox 58"/>
          <p:cNvSpPr txBox="1"/>
          <p:nvPr userDrawn="1"/>
        </p:nvSpPr>
        <p:spPr>
          <a:xfrm>
            <a:off x="8955519" y="3392964"/>
            <a:ext cx="2973135" cy="523220"/>
          </a:xfrm>
          <a:prstGeom prst="rect">
            <a:avLst/>
          </a:prstGeom>
          <a:noFill/>
        </p:spPr>
        <p:txBody>
          <a:bodyPr wrap="square" rtlCol="0">
            <a:spAutoFit/>
          </a:bodyPr>
          <a:lstStyle/>
          <a:p>
            <a:pPr algn="l"/>
            <a:r>
              <a:rPr lang="en-US" sz="1400" dirty="0">
                <a:latin typeface="Arial" charset="0"/>
                <a:ea typeface="Arial" charset="0"/>
                <a:cs typeface="Arial" charset="0"/>
              </a:rPr>
              <a:t>Journal entry</a:t>
            </a:r>
            <a:r>
              <a:rPr lang="en-US" sz="1400" baseline="0" dirty="0">
                <a:latin typeface="Arial" charset="0"/>
                <a:ea typeface="Arial" charset="0"/>
                <a:cs typeface="Arial" charset="0"/>
              </a:rPr>
              <a:t> to prepare for classroom application</a:t>
            </a:r>
            <a:endParaRPr lang="en-US" sz="1400" dirty="0">
              <a:latin typeface="Arial" charset="0"/>
              <a:ea typeface="Arial" charset="0"/>
              <a:cs typeface="Arial" charset="0"/>
            </a:endParaRPr>
          </a:p>
        </p:txBody>
      </p:sp>
    </p:spTree>
    <p:extLst>
      <p:ext uri="{BB962C8B-B14F-4D97-AF65-F5344CB8AC3E}">
        <p14:creationId xmlns:p14="http://schemas.microsoft.com/office/powerpoint/2010/main" val="5170889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dule part title">
    <p:spTree>
      <p:nvGrpSpPr>
        <p:cNvPr id="1" name=""/>
        <p:cNvGrpSpPr/>
        <p:nvPr/>
      </p:nvGrpSpPr>
      <p:grpSpPr>
        <a:xfrm>
          <a:off x="0" y="0"/>
          <a:ext cx="0" cy="0"/>
          <a:chOff x="0" y="0"/>
          <a:chExt cx="0" cy="0"/>
        </a:xfrm>
      </p:grpSpPr>
      <p:grpSp>
        <p:nvGrpSpPr>
          <p:cNvPr id="220" name="Group 219"/>
          <p:cNvGrpSpPr/>
          <p:nvPr userDrawn="1"/>
        </p:nvGrpSpPr>
        <p:grpSpPr>
          <a:xfrm>
            <a:off x="-1703727" y="-394249"/>
            <a:ext cx="15599457" cy="7646498"/>
            <a:chOff x="-1623140" y="-186249"/>
            <a:chExt cx="11699593" cy="7646498"/>
          </a:xfrm>
          <a:gradFill flip="none" rotWithShape="1">
            <a:gsLst>
              <a:gs pos="97000">
                <a:srgbClr val="202C59">
                  <a:alpha val="45000"/>
                </a:srgbClr>
              </a:gs>
              <a:gs pos="0">
                <a:schemeClr val="bg1">
                  <a:lumMod val="95000"/>
                  <a:lumOff val="5000"/>
                </a:schemeClr>
              </a:gs>
            </a:gsLst>
            <a:lin ang="10800000" scaled="1"/>
            <a:tileRect/>
          </a:gradFill>
        </p:grpSpPr>
        <p:grpSp>
          <p:nvGrpSpPr>
            <p:cNvPr id="221" name="Group 220"/>
            <p:cNvGrpSpPr/>
            <p:nvPr/>
          </p:nvGrpSpPr>
          <p:grpSpPr>
            <a:xfrm>
              <a:off x="-930710" y="-186249"/>
              <a:ext cx="11005420" cy="718056"/>
              <a:chOff x="-584499" y="-186249"/>
              <a:chExt cx="11005420" cy="718056"/>
            </a:xfrm>
            <a:grpFill/>
          </p:grpSpPr>
          <p:sp>
            <p:nvSpPr>
              <p:cNvPr id="409" name="Hexagon 408"/>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10" name="Hexagon 409"/>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11" name="Hexagon 410"/>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12" name="Hexagon 411"/>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13" name="Hexagon 412"/>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14" name="Hexagon 413"/>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15" name="Hexagon 414"/>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16" name="Hexagon 415"/>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17" name="Hexagon 416"/>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18" name="Hexagon 417"/>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19" name="Hexagon 418"/>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20" name="Hexagon 419"/>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21" name="Hexagon 420"/>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22" name="Hexagon 421"/>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23" name="Hexagon 422"/>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24" name="Hexagon 423"/>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222" name="Group 221"/>
            <p:cNvGrpSpPr/>
            <p:nvPr/>
          </p:nvGrpSpPr>
          <p:grpSpPr>
            <a:xfrm>
              <a:off x="-1276075" y="442161"/>
              <a:ext cx="11005420" cy="718056"/>
              <a:chOff x="-584499" y="-186249"/>
              <a:chExt cx="11005420" cy="718056"/>
            </a:xfrm>
            <a:grpFill/>
          </p:grpSpPr>
          <p:sp>
            <p:nvSpPr>
              <p:cNvPr id="393" name="Hexagon 392"/>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94" name="Hexagon 393"/>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95" name="Hexagon 394"/>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96" name="Hexagon 395"/>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97" name="Hexagon 396"/>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98" name="Hexagon 397"/>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99" name="Hexagon 398"/>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00" name="Hexagon 399"/>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01" name="Hexagon 400"/>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02" name="Hexagon 401"/>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03" name="Hexagon 402"/>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04" name="Hexagon 403"/>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05" name="Hexagon 404"/>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06" name="Hexagon 405"/>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07" name="Hexagon 406"/>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08" name="Hexagon 407"/>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223" name="Group 222"/>
            <p:cNvGrpSpPr/>
            <p:nvPr/>
          </p:nvGrpSpPr>
          <p:grpSpPr>
            <a:xfrm>
              <a:off x="-930710" y="1070570"/>
              <a:ext cx="11005420" cy="718056"/>
              <a:chOff x="-584499" y="-186249"/>
              <a:chExt cx="11005420" cy="718056"/>
            </a:xfrm>
            <a:grpFill/>
          </p:grpSpPr>
          <p:sp>
            <p:nvSpPr>
              <p:cNvPr id="377" name="Hexagon 376"/>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78" name="Hexagon 377"/>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79" name="Hexagon 378"/>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80" name="Hexagon 379"/>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81" name="Hexagon 380"/>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82" name="Hexagon 381"/>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83" name="Hexagon 382"/>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84" name="Hexagon 383"/>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85" name="Hexagon 384"/>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86" name="Hexagon 385"/>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87" name="Hexagon 386"/>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88" name="Hexagon 387"/>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89" name="Hexagon 388"/>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90" name="Hexagon 389"/>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91" name="Hexagon 390"/>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92" name="Hexagon 391"/>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224" name="Group 223"/>
            <p:cNvGrpSpPr/>
            <p:nvPr/>
          </p:nvGrpSpPr>
          <p:grpSpPr>
            <a:xfrm>
              <a:off x="-1276075" y="1698980"/>
              <a:ext cx="11005420" cy="718056"/>
              <a:chOff x="-584499" y="-186249"/>
              <a:chExt cx="11005420" cy="718056"/>
            </a:xfrm>
            <a:grpFill/>
          </p:grpSpPr>
          <p:sp>
            <p:nvSpPr>
              <p:cNvPr id="361" name="Hexagon 360"/>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62" name="Hexagon 361"/>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63" name="Hexagon 362"/>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64" name="Hexagon 363"/>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65" name="Hexagon 364"/>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66" name="Hexagon 365"/>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67" name="Hexagon 366"/>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68" name="Hexagon 367"/>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69" name="Hexagon 368"/>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70" name="Hexagon 369"/>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71" name="Hexagon 370"/>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72" name="Hexagon 371"/>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73" name="Hexagon 372"/>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74" name="Hexagon 373"/>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75" name="Hexagon 374"/>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76" name="Hexagon 375"/>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225" name="Group 224"/>
            <p:cNvGrpSpPr/>
            <p:nvPr/>
          </p:nvGrpSpPr>
          <p:grpSpPr>
            <a:xfrm>
              <a:off x="-928967" y="2324633"/>
              <a:ext cx="11005420" cy="718056"/>
              <a:chOff x="-584499" y="-186249"/>
              <a:chExt cx="11005420" cy="718056"/>
            </a:xfrm>
            <a:grpFill/>
          </p:grpSpPr>
          <p:sp>
            <p:nvSpPr>
              <p:cNvPr id="345" name="Hexagon 344"/>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46" name="Hexagon 345"/>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47" name="Hexagon 346"/>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48" name="Hexagon 347"/>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49" name="Hexagon 348"/>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50" name="Hexagon 349"/>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51" name="Hexagon 350"/>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52" name="Hexagon 351"/>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53" name="Hexagon 352"/>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54" name="Hexagon 353"/>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55" name="Hexagon 354"/>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56" name="Hexagon 355"/>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57" name="Hexagon 356"/>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58" name="Hexagon 357"/>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59" name="Hexagon 358"/>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60" name="Hexagon 359"/>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226" name="Group 225"/>
            <p:cNvGrpSpPr/>
            <p:nvPr/>
          </p:nvGrpSpPr>
          <p:grpSpPr>
            <a:xfrm>
              <a:off x="-1274332" y="2953043"/>
              <a:ext cx="11005420" cy="718056"/>
              <a:chOff x="-584499" y="-186249"/>
              <a:chExt cx="11005420" cy="718056"/>
            </a:xfrm>
            <a:grpFill/>
          </p:grpSpPr>
          <p:sp>
            <p:nvSpPr>
              <p:cNvPr id="329" name="Hexagon 328"/>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30" name="Hexagon 329"/>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31" name="Hexagon 330"/>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32" name="Hexagon 331"/>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33" name="Hexagon 332"/>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34" name="Hexagon 333"/>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35" name="Hexagon 334"/>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36" name="Hexagon 335"/>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37" name="Hexagon 336"/>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38" name="Hexagon 337"/>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39" name="Hexagon 338"/>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40" name="Hexagon 339"/>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41" name="Hexagon 340"/>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42" name="Hexagon 341"/>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43" name="Hexagon 342"/>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44" name="Hexagon 343"/>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227" name="Group 226"/>
            <p:cNvGrpSpPr/>
            <p:nvPr/>
          </p:nvGrpSpPr>
          <p:grpSpPr>
            <a:xfrm>
              <a:off x="-930710" y="3587728"/>
              <a:ext cx="11005420" cy="718056"/>
              <a:chOff x="-584499" y="-186249"/>
              <a:chExt cx="11005420" cy="718056"/>
            </a:xfrm>
            <a:grpFill/>
          </p:grpSpPr>
          <p:sp>
            <p:nvSpPr>
              <p:cNvPr id="313" name="Hexagon 312"/>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14" name="Hexagon 313"/>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15" name="Hexagon 314"/>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16" name="Hexagon 315"/>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17" name="Hexagon 316"/>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18" name="Hexagon 317"/>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19" name="Hexagon 318"/>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20" name="Hexagon 319"/>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21" name="Hexagon 320"/>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22" name="Hexagon 321"/>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23" name="Hexagon 322"/>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24" name="Hexagon 323"/>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25" name="Hexagon 324"/>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26" name="Hexagon 325"/>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27" name="Hexagon 326"/>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28" name="Hexagon 327"/>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228" name="Group 227"/>
            <p:cNvGrpSpPr/>
            <p:nvPr/>
          </p:nvGrpSpPr>
          <p:grpSpPr>
            <a:xfrm>
              <a:off x="-1276075" y="4216138"/>
              <a:ext cx="11005420" cy="718056"/>
              <a:chOff x="-584499" y="-186249"/>
              <a:chExt cx="11005420" cy="718056"/>
            </a:xfrm>
            <a:grpFill/>
          </p:grpSpPr>
          <p:sp>
            <p:nvSpPr>
              <p:cNvPr id="297" name="Hexagon 296"/>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98" name="Hexagon 297"/>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99" name="Hexagon 298"/>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00" name="Hexagon 299"/>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01" name="Hexagon 300"/>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02" name="Hexagon 301"/>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03" name="Hexagon 302"/>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04" name="Hexagon 303"/>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05" name="Hexagon 304"/>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06" name="Hexagon 305"/>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07" name="Hexagon 306"/>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08" name="Hexagon 307"/>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09" name="Hexagon 308"/>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10" name="Hexagon 309"/>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11" name="Hexagon 310"/>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12" name="Hexagon 311"/>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229" name="Group 228"/>
            <p:cNvGrpSpPr/>
            <p:nvPr/>
          </p:nvGrpSpPr>
          <p:grpSpPr>
            <a:xfrm>
              <a:off x="-930710" y="4835514"/>
              <a:ext cx="11005420" cy="718056"/>
              <a:chOff x="-584499" y="-186249"/>
              <a:chExt cx="11005420" cy="718056"/>
            </a:xfrm>
            <a:grpFill/>
          </p:grpSpPr>
          <p:sp>
            <p:nvSpPr>
              <p:cNvPr id="281" name="Hexagon 280"/>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82" name="Hexagon 281"/>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83" name="Hexagon 282"/>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84" name="Hexagon 283"/>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85" name="Hexagon 284"/>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86" name="Hexagon 285"/>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87" name="Hexagon 286"/>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88" name="Hexagon 287"/>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89" name="Hexagon 288"/>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90" name="Hexagon 289"/>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91" name="Hexagon 290"/>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92" name="Hexagon 291"/>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93" name="Hexagon 292"/>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94" name="Hexagon 293"/>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95" name="Hexagon 294"/>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96" name="Hexagon 295"/>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230" name="Group 229"/>
            <p:cNvGrpSpPr/>
            <p:nvPr/>
          </p:nvGrpSpPr>
          <p:grpSpPr>
            <a:xfrm>
              <a:off x="-1276075" y="5463924"/>
              <a:ext cx="11005420" cy="718056"/>
              <a:chOff x="-584499" y="-186249"/>
              <a:chExt cx="11005420" cy="718056"/>
            </a:xfrm>
            <a:grpFill/>
          </p:grpSpPr>
          <p:sp>
            <p:nvSpPr>
              <p:cNvPr id="265" name="Hexagon 264"/>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66" name="Hexagon 265"/>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67" name="Hexagon 266"/>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68" name="Hexagon 267"/>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69" name="Hexagon 268"/>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70" name="Hexagon 269"/>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71" name="Hexagon 270"/>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72" name="Hexagon 271"/>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73" name="Hexagon 272"/>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74" name="Hexagon 273"/>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75" name="Hexagon 274"/>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76" name="Hexagon 275"/>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77" name="Hexagon 276"/>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78" name="Hexagon 277"/>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79" name="Hexagon 278"/>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80" name="Hexagon 279"/>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231" name="Group 230"/>
            <p:cNvGrpSpPr/>
            <p:nvPr/>
          </p:nvGrpSpPr>
          <p:grpSpPr>
            <a:xfrm>
              <a:off x="-1623140" y="6071637"/>
              <a:ext cx="11005420" cy="751306"/>
              <a:chOff x="-584499" y="-219499"/>
              <a:chExt cx="11005420" cy="751306"/>
            </a:xfrm>
            <a:grpFill/>
          </p:grpSpPr>
          <p:sp>
            <p:nvSpPr>
              <p:cNvPr id="249" name="Hexagon 248"/>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50" name="Hexagon 249"/>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51" name="Hexagon 250"/>
              <p:cNvSpPr/>
              <p:nvPr/>
            </p:nvSpPr>
            <p:spPr>
              <a:xfrm rot="16200000">
                <a:off x="750834"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52" name="Hexagon 251"/>
              <p:cNvSpPr/>
              <p:nvPr/>
            </p:nvSpPr>
            <p:spPr>
              <a:xfrm rot="16200000">
                <a:off x="1443261"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53" name="Hexagon 252"/>
              <p:cNvSpPr/>
              <p:nvPr/>
            </p:nvSpPr>
            <p:spPr>
              <a:xfrm rot="16200000">
                <a:off x="2135687"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54" name="Hexagon 253"/>
              <p:cNvSpPr/>
              <p:nvPr/>
            </p:nvSpPr>
            <p:spPr>
              <a:xfrm rot="16200000">
                <a:off x="2828114"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55" name="Hexagon 254"/>
              <p:cNvSpPr/>
              <p:nvPr/>
            </p:nvSpPr>
            <p:spPr>
              <a:xfrm rot="16200000">
                <a:off x="3520541"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56" name="Hexagon 255"/>
              <p:cNvSpPr/>
              <p:nvPr/>
            </p:nvSpPr>
            <p:spPr>
              <a:xfrm rot="16200000">
                <a:off x="4212969"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57" name="Hexagon 256"/>
              <p:cNvSpPr/>
              <p:nvPr/>
            </p:nvSpPr>
            <p:spPr>
              <a:xfrm rot="16200000">
                <a:off x="4905396"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58" name="Hexagon 257"/>
              <p:cNvSpPr/>
              <p:nvPr/>
            </p:nvSpPr>
            <p:spPr>
              <a:xfrm rot="16200000">
                <a:off x="5597823"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59" name="Hexagon 258"/>
              <p:cNvSpPr/>
              <p:nvPr/>
            </p:nvSpPr>
            <p:spPr>
              <a:xfrm rot="16200000">
                <a:off x="6290250"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60" name="Hexagon 259"/>
              <p:cNvSpPr/>
              <p:nvPr/>
            </p:nvSpPr>
            <p:spPr>
              <a:xfrm rot="16200000">
                <a:off x="6982676"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61" name="Hexagon 260"/>
              <p:cNvSpPr/>
              <p:nvPr/>
            </p:nvSpPr>
            <p:spPr>
              <a:xfrm rot="16200000">
                <a:off x="7675103"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62" name="Hexagon 261"/>
              <p:cNvSpPr/>
              <p:nvPr/>
            </p:nvSpPr>
            <p:spPr>
              <a:xfrm rot="16200000">
                <a:off x="8367530"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63" name="Hexagon 262"/>
              <p:cNvSpPr/>
              <p:nvPr/>
            </p:nvSpPr>
            <p:spPr>
              <a:xfrm rot="16200000">
                <a:off x="9059957"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64" name="Hexagon 263"/>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232" name="Group 231"/>
            <p:cNvGrpSpPr/>
            <p:nvPr/>
          </p:nvGrpSpPr>
          <p:grpSpPr>
            <a:xfrm>
              <a:off x="-1276075" y="6708943"/>
              <a:ext cx="11005420" cy="751306"/>
              <a:chOff x="-584499" y="-219499"/>
              <a:chExt cx="11005420" cy="751306"/>
            </a:xfrm>
            <a:grpFill/>
          </p:grpSpPr>
          <p:sp>
            <p:nvSpPr>
              <p:cNvPr id="233" name="Hexagon 232"/>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34" name="Hexagon 233"/>
              <p:cNvSpPr/>
              <p:nvPr/>
            </p:nvSpPr>
            <p:spPr>
              <a:xfrm rot="16200000">
                <a:off x="58407" y="-16997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35" name="Hexagon 234"/>
              <p:cNvSpPr/>
              <p:nvPr/>
            </p:nvSpPr>
            <p:spPr>
              <a:xfrm rot="16200000">
                <a:off x="750834"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36" name="Hexagon 235"/>
              <p:cNvSpPr/>
              <p:nvPr/>
            </p:nvSpPr>
            <p:spPr>
              <a:xfrm rot="16200000">
                <a:off x="1443261"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37" name="Hexagon 236"/>
              <p:cNvSpPr/>
              <p:nvPr/>
            </p:nvSpPr>
            <p:spPr>
              <a:xfrm rot="16200000">
                <a:off x="2135687"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38" name="Hexagon 237"/>
              <p:cNvSpPr/>
              <p:nvPr/>
            </p:nvSpPr>
            <p:spPr>
              <a:xfrm rot="16200000">
                <a:off x="2828114"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39" name="Hexagon 238"/>
              <p:cNvSpPr/>
              <p:nvPr/>
            </p:nvSpPr>
            <p:spPr>
              <a:xfrm rot="16200000">
                <a:off x="3520541"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40" name="Hexagon 239"/>
              <p:cNvSpPr/>
              <p:nvPr/>
            </p:nvSpPr>
            <p:spPr>
              <a:xfrm rot="16200000">
                <a:off x="4212969"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41" name="Hexagon 240"/>
              <p:cNvSpPr/>
              <p:nvPr/>
            </p:nvSpPr>
            <p:spPr>
              <a:xfrm rot="16200000">
                <a:off x="4905396"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42" name="Hexagon 241"/>
              <p:cNvSpPr/>
              <p:nvPr/>
            </p:nvSpPr>
            <p:spPr>
              <a:xfrm rot="16200000">
                <a:off x="5597823"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43" name="Hexagon 242"/>
              <p:cNvSpPr/>
              <p:nvPr/>
            </p:nvSpPr>
            <p:spPr>
              <a:xfrm rot="16200000">
                <a:off x="6290250"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44" name="Hexagon 243"/>
              <p:cNvSpPr/>
              <p:nvPr/>
            </p:nvSpPr>
            <p:spPr>
              <a:xfrm rot="16200000">
                <a:off x="6982676"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45" name="Hexagon 244"/>
              <p:cNvSpPr/>
              <p:nvPr/>
            </p:nvSpPr>
            <p:spPr>
              <a:xfrm rot="16200000">
                <a:off x="7675103"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46" name="Hexagon 245"/>
              <p:cNvSpPr/>
              <p:nvPr/>
            </p:nvSpPr>
            <p:spPr>
              <a:xfrm rot="16200000">
                <a:off x="8367530"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47" name="Hexagon 246"/>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48" name="Hexagon 247"/>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2166" y="6259841"/>
            <a:ext cx="2661084" cy="407568"/>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83749" y="6389733"/>
            <a:ext cx="2123567"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218" name="Rectangle 217"/>
          <p:cNvSpPr/>
          <p:nvPr userDrawn="1"/>
        </p:nvSpPr>
        <p:spPr>
          <a:xfrm rot="5400000">
            <a:off x="549374" y="3364562"/>
            <a:ext cx="904332" cy="12887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 name="Content Placeholder 2"/>
          <p:cNvSpPr>
            <a:spLocks noGrp="1"/>
          </p:cNvSpPr>
          <p:nvPr>
            <p:ph sz="quarter" idx="12" hasCustomPrompt="1"/>
          </p:nvPr>
        </p:nvSpPr>
        <p:spPr>
          <a:xfrm>
            <a:off x="1576194" y="2817184"/>
            <a:ext cx="9802700" cy="665162"/>
          </a:xfrm>
          <a:prstGeom prst="rect">
            <a:avLst/>
          </a:prstGeom>
        </p:spPr>
        <p:txBody>
          <a:bodyPr anchor="ctr">
            <a:normAutofit/>
          </a:bodyPr>
          <a:lstStyle>
            <a:lvl1pPr marL="0" indent="0">
              <a:buNone/>
              <a:defRPr sz="3200">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main module title</a:t>
            </a:r>
          </a:p>
        </p:txBody>
      </p:sp>
      <p:sp>
        <p:nvSpPr>
          <p:cNvPr id="215" name="Content Placeholder 2"/>
          <p:cNvSpPr>
            <a:spLocks noGrp="1"/>
          </p:cNvSpPr>
          <p:nvPr>
            <p:ph sz="quarter" idx="14" hasCustomPrompt="1"/>
          </p:nvPr>
        </p:nvSpPr>
        <p:spPr>
          <a:xfrm>
            <a:off x="1576192" y="3433176"/>
            <a:ext cx="9802701" cy="665162"/>
          </a:xfrm>
          <a:prstGeom prst="rect">
            <a:avLst/>
          </a:prstGeom>
        </p:spPr>
        <p:txBody>
          <a:bodyPr anchor="ctr">
            <a:normAutofit/>
          </a:bodyPr>
          <a:lstStyle>
            <a:lvl1pPr marL="0" indent="0">
              <a:buNone/>
              <a:defRPr sz="3200" b="1" baseline="0">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Part #: Add part title as a question</a:t>
            </a:r>
          </a:p>
        </p:txBody>
      </p:sp>
    </p:spTree>
    <p:extLst>
      <p:ext uri="{BB962C8B-B14F-4D97-AF65-F5344CB8AC3E}">
        <p14:creationId xmlns:p14="http://schemas.microsoft.com/office/powerpoint/2010/main" val="3948169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odule part objectives">
    <p:spTree>
      <p:nvGrpSpPr>
        <p:cNvPr id="1" name=""/>
        <p:cNvGrpSpPr/>
        <p:nvPr/>
      </p:nvGrpSpPr>
      <p:grpSpPr>
        <a:xfrm>
          <a:off x="0" y="0"/>
          <a:ext cx="0" cy="0"/>
          <a:chOff x="0" y="0"/>
          <a:chExt cx="0" cy="0"/>
        </a:xfrm>
      </p:grpSpPr>
      <p:grpSp>
        <p:nvGrpSpPr>
          <p:cNvPr id="14" name="Group 13"/>
          <p:cNvGrpSpPr/>
          <p:nvPr userDrawn="1"/>
        </p:nvGrpSpPr>
        <p:grpSpPr>
          <a:xfrm>
            <a:off x="-1703727" y="-394249"/>
            <a:ext cx="15599457" cy="7646498"/>
            <a:chOff x="-1623140" y="-186249"/>
            <a:chExt cx="11699593" cy="7646498"/>
          </a:xfrm>
          <a:gradFill flip="none" rotWithShape="1">
            <a:gsLst>
              <a:gs pos="100000">
                <a:srgbClr val="202C59">
                  <a:alpha val="45000"/>
                </a:srgbClr>
              </a:gs>
              <a:gs pos="40000">
                <a:schemeClr val="bg1">
                  <a:lumMod val="95000"/>
                  <a:lumOff val="5000"/>
                </a:schemeClr>
              </a:gs>
            </a:gsLst>
            <a:lin ang="10800000" scaled="1"/>
            <a:tileRect/>
          </a:gradFill>
        </p:grpSpPr>
        <p:grpSp>
          <p:nvGrpSpPr>
            <p:cNvPr id="15" name="Group 14"/>
            <p:cNvGrpSpPr/>
            <p:nvPr/>
          </p:nvGrpSpPr>
          <p:grpSpPr>
            <a:xfrm>
              <a:off x="-930710" y="-186249"/>
              <a:ext cx="11005420" cy="718056"/>
              <a:chOff x="-584499" y="-186249"/>
              <a:chExt cx="11005420" cy="718056"/>
            </a:xfrm>
            <a:grpFill/>
          </p:grpSpPr>
          <p:sp>
            <p:nvSpPr>
              <p:cNvPr id="203" name="Hexagon 202"/>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4" name="Hexagon 203"/>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5" name="Hexagon 204"/>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6" name="Hexagon 205"/>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7" name="Hexagon 206"/>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8" name="Hexagon 207"/>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9" name="Hexagon 208"/>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10" name="Hexagon 209"/>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11" name="Hexagon 210"/>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12" name="Hexagon 211"/>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13" name="Hexagon 212"/>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14" name="Hexagon 213"/>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15" name="Hexagon 214"/>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16" name="Hexagon 215"/>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17" name="Hexagon 216"/>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18" name="Hexagon 217"/>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16" name="Group 15"/>
            <p:cNvGrpSpPr/>
            <p:nvPr/>
          </p:nvGrpSpPr>
          <p:grpSpPr>
            <a:xfrm>
              <a:off x="-1276075" y="442161"/>
              <a:ext cx="11005420" cy="718056"/>
              <a:chOff x="-584499" y="-186249"/>
              <a:chExt cx="11005420" cy="718056"/>
            </a:xfrm>
            <a:grpFill/>
          </p:grpSpPr>
          <p:sp>
            <p:nvSpPr>
              <p:cNvPr id="187" name="Hexagon 186"/>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8" name="Hexagon 187"/>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9" name="Hexagon 188"/>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0" name="Hexagon 189"/>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1" name="Hexagon 190"/>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2" name="Hexagon 191"/>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3" name="Hexagon 192"/>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4" name="Hexagon 193"/>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5" name="Hexagon 194"/>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6" name="Hexagon 195"/>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7" name="Hexagon 196"/>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8" name="Hexagon 197"/>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9" name="Hexagon 198"/>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0" name="Hexagon 199"/>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1" name="Hexagon 200"/>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2" name="Hexagon 201"/>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17" name="Group 16"/>
            <p:cNvGrpSpPr/>
            <p:nvPr/>
          </p:nvGrpSpPr>
          <p:grpSpPr>
            <a:xfrm>
              <a:off x="-930710" y="1070570"/>
              <a:ext cx="11005420" cy="718056"/>
              <a:chOff x="-584499" y="-186249"/>
              <a:chExt cx="11005420" cy="718056"/>
            </a:xfrm>
            <a:grpFill/>
          </p:grpSpPr>
          <p:sp>
            <p:nvSpPr>
              <p:cNvPr id="171" name="Hexagon 170"/>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2" name="Hexagon 171"/>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3" name="Hexagon 172"/>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4" name="Hexagon 173"/>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5" name="Hexagon 174"/>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6" name="Hexagon 175"/>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7" name="Hexagon 176"/>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8" name="Hexagon 177"/>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9" name="Hexagon 178"/>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0" name="Hexagon 179"/>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1" name="Hexagon 180"/>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2" name="Hexagon 181"/>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3" name="Hexagon 182"/>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4" name="Hexagon 183"/>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5" name="Hexagon 184"/>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6" name="Hexagon 185"/>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18" name="Group 17"/>
            <p:cNvGrpSpPr/>
            <p:nvPr/>
          </p:nvGrpSpPr>
          <p:grpSpPr>
            <a:xfrm>
              <a:off x="-1276075" y="1698980"/>
              <a:ext cx="11005420" cy="718056"/>
              <a:chOff x="-584499" y="-186249"/>
              <a:chExt cx="11005420" cy="718056"/>
            </a:xfrm>
            <a:grpFill/>
          </p:grpSpPr>
          <p:sp>
            <p:nvSpPr>
              <p:cNvPr id="155" name="Hexagon 154"/>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6" name="Hexagon 155"/>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7" name="Hexagon 156"/>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8" name="Hexagon 157"/>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9" name="Hexagon 158"/>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0" name="Hexagon 159"/>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1" name="Hexagon 160"/>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2" name="Hexagon 161"/>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3" name="Hexagon 162"/>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4" name="Hexagon 163"/>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5" name="Hexagon 164"/>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6" name="Hexagon 165"/>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7" name="Hexagon 166"/>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8" name="Hexagon 167"/>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9" name="Hexagon 168"/>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0" name="Hexagon 169"/>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19" name="Group 18"/>
            <p:cNvGrpSpPr/>
            <p:nvPr/>
          </p:nvGrpSpPr>
          <p:grpSpPr>
            <a:xfrm>
              <a:off x="-928967" y="2324633"/>
              <a:ext cx="11005420" cy="718056"/>
              <a:chOff x="-584499" y="-186249"/>
              <a:chExt cx="11005420" cy="718056"/>
            </a:xfrm>
            <a:grpFill/>
          </p:grpSpPr>
          <p:sp>
            <p:nvSpPr>
              <p:cNvPr id="139" name="Hexagon 138"/>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0" name="Hexagon 139"/>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1" name="Hexagon 140"/>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2" name="Hexagon 141"/>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3" name="Hexagon 142"/>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4" name="Hexagon 143"/>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5" name="Hexagon 144"/>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6" name="Hexagon 145"/>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7" name="Hexagon 146"/>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8" name="Hexagon 147"/>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9" name="Hexagon 148"/>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0" name="Hexagon 149"/>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1" name="Hexagon 150"/>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2" name="Hexagon 151"/>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3" name="Hexagon 152"/>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4" name="Hexagon 153"/>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20" name="Group 19"/>
            <p:cNvGrpSpPr/>
            <p:nvPr/>
          </p:nvGrpSpPr>
          <p:grpSpPr>
            <a:xfrm>
              <a:off x="-1274332" y="2953043"/>
              <a:ext cx="11005420" cy="718056"/>
              <a:chOff x="-584499" y="-186249"/>
              <a:chExt cx="11005420" cy="718056"/>
            </a:xfrm>
            <a:grpFill/>
          </p:grpSpPr>
          <p:sp>
            <p:nvSpPr>
              <p:cNvPr id="123" name="Hexagon 122"/>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4" name="Hexagon 123"/>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5" name="Hexagon 124"/>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6" name="Hexagon 125"/>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7" name="Hexagon 126"/>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8" name="Hexagon 127"/>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9" name="Hexagon 128"/>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0" name="Hexagon 129"/>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1" name="Hexagon 130"/>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2" name="Hexagon 131"/>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3" name="Hexagon 132"/>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4" name="Hexagon 133"/>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5" name="Hexagon 134"/>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6" name="Hexagon 135"/>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7" name="Hexagon 136"/>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8" name="Hexagon 137"/>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21" name="Group 20"/>
            <p:cNvGrpSpPr/>
            <p:nvPr/>
          </p:nvGrpSpPr>
          <p:grpSpPr>
            <a:xfrm>
              <a:off x="-930710" y="3587728"/>
              <a:ext cx="11005420" cy="718056"/>
              <a:chOff x="-584499" y="-186249"/>
              <a:chExt cx="11005420" cy="718056"/>
            </a:xfrm>
            <a:grpFill/>
          </p:grpSpPr>
          <p:sp>
            <p:nvSpPr>
              <p:cNvPr id="107" name="Hexagon 106"/>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8" name="Hexagon 107"/>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9" name="Hexagon 108"/>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0" name="Hexagon 109"/>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1" name="Hexagon 110"/>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2" name="Hexagon 111"/>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3" name="Hexagon 112"/>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4" name="Hexagon 113"/>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5" name="Hexagon 114"/>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6" name="Hexagon 115"/>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7" name="Hexagon 116"/>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8" name="Hexagon 117"/>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9" name="Hexagon 118"/>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0" name="Hexagon 119"/>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1" name="Hexagon 120"/>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2" name="Hexagon 121"/>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22" name="Group 21"/>
            <p:cNvGrpSpPr/>
            <p:nvPr/>
          </p:nvGrpSpPr>
          <p:grpSpPr>
            <a:xfrm>
              <a:off x="-1276075" y="4216138"/>
              <a:ext cx="11005420" cy="718056"/>
              <a:chOff x="-584499" y="-186249"/>
              <a:chExt cx="11005420" cy="718056"/>
            </a:xfrm>
            <a:grpFill/>
          </p:grpSpPr>
          <p:sp>
            <p:nvSpPr>
              <p:cNvPr id="91" name="Hexagon 90"/>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2" name="Hexagon 91"/>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3" name="Hexagon 92"/>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4" name="Hexagon 93"/>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5" name="Hexagon 94"/>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6" name="Hexagon 95"/>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7" name="Hexagon 96"/>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8" name="Hexagon 97"/>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9" name="Hexagon 98"/>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0" name="Hexagon 99"/>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1" name="Hexagon 100"/>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2" name="Hexagon 101"/>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3" name="Hexagon 102"/>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4" name="Hexagon 103"/>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5" name="Hexagon 104"/>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6" name="Hexagon 105"/>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23" name="Group 22"/>
            <p:cNvGrpSpPr/>
            <p:nvPr/>
          </p:nvGrpSpPr>
          <p:grpSpPr>
            <a:xfrm>
              <a:off x="-930710" y="4835514"/>
              <a:ext cx="11005420" cy="718056"/>
              <a:chOff x="-584499" y="-186249"/>
              <a:chExt cx="11005420" cy="718056"/>
            </a:xfrm>
            <a:grpFill/>
          </p:grpSpPr>
          <p:sp>
            <p:nvSpPr>
              <p:cNvPr id="75" name="Hexagon 74"/>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6" name="Hexagon 75"/>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7" name="Hexagon 76"/>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8" name="Hexagon 77"/>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9" name="Hexagon 78"/>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0" name="Hexagon 79"/>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1" name="Hexagon 80"/>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2" name="Hexagon 81"/>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3" name="Hexagon 82"/>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4" name="Hexagon 83"/>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5" name="Hexagon 84"/>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6" name="Hexagon 85"/>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7" name="Hexagon 86"/>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8" name="Hexagon 87"/>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9" name="Hexagon 88"/>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0" name="Hexagon 89"/>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24" name="Group 23"/>
            <p:cNvGrpSpPr/>
            <p:nvPr/>
          </p:nvGrpSpPr>
          <p:grpSpPr>
            <a:xfrm>
              <a:off x="-1276075" y="5463924"/>
              <a:ext cx="11005420" cy="718056"/>
              <a:chOff x="-584499" y="-186249"/>
              <a:chExt cx="11005420" cy="718056"/>
            </a:xfrm>
            <a:grpFill/>
          </p:grpSpPr>
          <p:sp>
            <p:nvSpPr>
              <p:cNvPr id="59" name="Hexagon 58"/>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0" name="Hexagon 59"/>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1" name="Hexagon 60"/>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2" name="Hexagon 61"/>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3" name="Hexagon 62"/>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4" name="Hexagon 63"/>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5" name="Hexagon 64"/>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6" name="Hexagon 65"/>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7" name="Hexagon 66"/>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8" name="Hexagon 67"/>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9" name="Hexagon 68"/>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0" name="Hexagon 69"/>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1" name="Hexagon 70"/>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2" name="Hexagon 71"/>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3" name="Hexagon 72"/>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4" name="Hexagon 73"/>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25" name="Group 24"/>
            <p:cNvGrpSpPr/>
            <p:nvPr/>
          </p:nvGrpSpPr>
          <p:grpSpPr>
            <a:xfrm>
              <a:off x="-1623140" y="6071637"/>
              <a:ext cx="11005420" cy="751306"/>
              <a:chOff x="-584499" y="-219499"/>
              <a:chExt cx="11005420" cy="751306"/>
            </a:xfrm>
            <a:grpFill/>
          </p:grpSpPr>
          <p:sp>
            <p:nvSpPr>
              <p:cNvPr id="43" name="Hexagon 42"/>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4" name="Hexagon 43"/>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5" name="Hexagon 44"/>
              <p:cNvSpPr/>
              <p:nvPr/>
            </p:nvSpPr>
            <p:spPr>
              <a:xfrm rot="16200000">
                <a:off x="750834"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6" name="Hexagon 45"/>
              <p:cNvSpPr/>
              <p:nvPr/>
            </p:nvSpPr>
            <p:spPr>
              <a:xfrm rot="16200000">
                <a:off x="1443261"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7" name="Hexagon 46"/>
              <p:cNvSpPr/>
              <p:nvPr/>
            </p:nvSpPr>
            <p:spPr>
              <a:xfrm rot="16200000">
                <a:off x="2135687"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8" name="Hexagon 47"/>
              <p:cNvSpPr/>
              <p:nvPr/>
            </p:nvSpPr>
            <p:spPr>
              <a:xfrm rot="16200000">
                <a:off x="2828114"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9" name="Hexagon 48"/>
              <p:cNvSpPr/>
              <p:nvPr/>
            </p:nvSpPr>
            <p:spPr>
              <a:xfrm rot="16200000">
                <a:off x="3520541"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50" name="Hexagon 49"/>
              <p:cNvSpPr/>
              <p:nvPr/>
            </p:nvSpPr>
            <p:spPr>
              <a:xfrm rot="16200000">
                <a:off x="4212969"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51" name="Hexagon 50"/>
              <p:cNvSpPr/>
              <p:nvPr/>
            </p:nvSpPr>
            <p:spPr>
              <a:xfrm rot="16200000">
                <a:off x="4905396"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52" name="Hexagon 51"/>
              <p:cNvSpPr/>
              <p:nvPr/>
            </p:nvSpPr>
            <p:spPr>
              <a:xfrm rot="16200000">
                <a:off x="5597823"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53" name="Hexagon 52"/>
              <p:cNvSpPr/>
              <p:nvPr/>
            </p:nvSpPr>
            <p:spPr>
              <a:xfrm rot="16200000">
                <a:off x="6290250"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54" name="Hexagon 53"/>
              <p:cNvSpPr/>
              <p:nvPr/>
            </p:nvSpPr>
            <p:spPr>
              <a:xfrm rot="16200000">
                <a:off x="6982676"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55" name="Hexagon 54"/>
              <p:cNvSpPr/>
              <p:nvPr/>
            </p:nvSpPr>
            <p:spPr>
              <a:xfrm rot="16200000">
                <a:off x="7675103"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56" name="Hexagon 55"/>
              <p:cNvSpPr/>
              <p:nvPr/>
            </p:nvSpPr>
            <p:spPr>
              <a:xfrm rot="16200000">
                <a:off x="8367530"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57" name="Hexagon 56"/>
              <p:cNvSpPr/>
              <p:nvPr/>
            </p:nvSpPr>
            <p:spPr>
              <a:xfrm rot="16200000">
                <a:off x="9059957"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58" name="Hexagon 57"/>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26" name="Group 25"/>
            <p:cNvGrpSpPr/>
            <p:nvPr/>
          </p:nvGrpSpPr>
          <p:grpSpPr>
            <a:xfrm>
              <a:off x="-1276075" y="6708943"/>
              <a:ext cx="11005420" cy="751306"/>
              <a:chOff x="-584499" y="-219499"/>
              <a:chExt cx="11005420" cy="751306"/>
            </a:xfrm>
            <a:grpFill/>
          </p:grpSpPr>
          <p:sp>
            <p:nvSpPr>
              <p:cNvPr id="27" name="Hexagon 26"/>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8" name="Hexagon 27"/>
              <p:cNvSpPr/>
              <p:nvPr/>
            </p:nvSpPr>
            <p:spPr>
              <a:xfrm rot="16200000">
                <a:off x="58407" y="-16997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9" name="Hexagon 28"/>
              <p:cNvSpPr/>
              <p:nvPr/>
            </p:nvSpPr>
            <p:spPr>
              <a:xfrm rot="16200000">
                <a:off x="750834"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0" name="Hexagon 29"/>
              <p:cNvSpPr/>
              <p:nvPr/>
            </p:nvSpPr>
            <p:spPr>
              <a:xfrm rot="16200000">
                <a:off x="1443261"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1" name="Hexagon 30"/>
              <p:cNvSpPr/>
              <p:nvPr/>
            </p:nvSpPr>
            <p:spPr>
              <a:xfrm rot="16200000">
                <a:off x="2135687"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2" name="Hexagon 31"/>
              <p:cNvSpPr/>
              <p:nvPr/>
            </p:nvSpPr>
            <p:spPr>
              <a:xfrm rot="16200000">
                <a:off x="2828114"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3" name="Hexagon 32"/>
              <p:cNvSpPr/>
              <p:nvPr/>
            </p:nvSpPr>
            <p:spPr>
              <a:xfrm rot="16200000">
                <a:off x="3520541"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4" name="Hexagon 33"/>
              <p:cNvSpPr/>
              <p:nvPr/>
            </p:nvSpPr>
            <p:spPr>
              <a:xfrm rot="16200000">
                <a:off x="4212969"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5" name="Hexagon 34"/>
              <p:cNvSpPr/>
              <p:nvPr/>
            </p:nvSpPr>
            <p:spPr>
              <a:xfrm rot="16200000">
                <a:off x="4905396"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6" name="Hexagon 35"/>
              <p:cNvSpPr/>
              <p:nvPr/>
            </p:nvSpPr>
            <p:spPr>
              <a:xfrm rot="16200000">
                <a:off x="5597823"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7" name="Hexagon 36"/>
              <p:cNvSpPr/>
              <p:nvPr/>
            </p:nvSpPr>
            <p:spPr>
              <a:xfrm rot="16200000">
                <a:off x="6290250"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8" name="Hexagon 37"/>
              <p:cNvSpPr/>
              <p:nvPr/>
            </p:nvSpPr>
            <p:spPr>
              <a:xfrm rot="16200000">
                <a:off x="6982676"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9" name="Hexagon 38"/>
              <p:cNvSpPr/>
              <p:nvPr/>
            </p:nvSpPr>
            <p:spPr>
              <a:xfrm rot="16200000">
                <a:off x="7675103"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0" name="Hexagon 39"/>
              <p:cNvSpPr/>
              <p:nvPr/>
            </p:nvSpPr>
            <p:spPr>
              <a:xfrm rot="16200000">
                <a:off x="8367530"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1" name="Hexagon 40"/>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2" name="Hexagon 41"/>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sp>
        <p:nvSpPr>
          <p:cNvPr id="220" name="Rectangle 219"/>
          <p:cNvSpPr/>
          <p:nvPr userDrawn="1"/>
        </p:nvSpPr>
        <p:spPr>
          <a:xfrm rot="5400000">
            <a:off x="4341487" y="946425"/>
            <a:ext cx="9144000" cy="6462655"/>
          </a:xfrm>
          <a:prstGeom prst="rect">
            <a:avLst/>
          </a:prstGeom>
          <a:solidFill>
            <a:schemeClr val="bg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27" name="Text Placeholder 226"/>
          <p:cNvSpPr>
            <a:spLocks noGrp="1"/>
          </p:cNvSpPr>
          <p:nvPr>
            <p:ph type="body" sz="quarter" idx="13" hasCustomPrompt="1"/>
          </p:nvPr>
        </p:nvSpPr>
        <p:spPr>
          <a:xfrm>
            <a:off x="6142567" y="2672896"/>
            <a:ext cx="5539317" cy="1512209"/>
          </a:xfrm>
          <a:prstGeom prst="rect">
            <a:avLst/>
          </a:prstGeom>
        </p:spPr>
        <p:txBody>
          <a:bodyPr anchor="ctr" anchorCtr="0">
            <a:spAutoFit/>
          </a:bodyPr>
          <a:lstStyle>
            <a:lvl1pPr marL="285750" indent="-285750">
              <a:buClr>
                <a:srgbClr val="C85337"/>
              </a:buClr>
              <a:buFont typeface="AppleSymbols" charset="0"/>
              <a:buChar char="⎔"/>
              <a:defRPr sz="2000">
                <a:latin typeface="Arial" charset="0"/>
                <a:ea typeface="Arial" charset="0"/>
                <a:cs typeface="Arial" charset="0"/>
              </a:defRPr>
            </a:lvl1pPr>
            <a:lvl2pPr marL="742950" indent="-285750">
              <a:buClr>
                <a:srgbClr val="C85337"/>
              </a:buClr>
              <a:buFont typeface="AppleSymbols" charset="0"/>
              <a:buChar char="⎔"/>
              <a:defRPr sz="1800">
                <a:latin typeface="Arial" charset="0"/>
                <a:ea typeface="Arial" charset="0"/>
                <a:cs typeface="Arial" charset="0"/>
              </a:defRPr>
            </a:lvl2pPr>
            <a:lvl3pPr marL="1200150" indent="-285750">
              <a:buClr>
                <a:srgbClr val="C85337"/>
              </a:buClr>
              <a:buFont typeface="AppleSymbols" charset="0"/>
              <a:buChar char="⎔"/>
              <a:defRPr sz="1600">
                <a:latin typeface="Arial" charset="0"/>
                <a:ea typeface="Arial" charset="0"/>
                <a:cs typeface="Arial" charset="0"/>
              </a:defRPr>
            </a:lvl3pPr>
            <a:lvl4pPr marL="1657350" indent="-285750">
              <a:buClr>
                <a:srgbClr val="C85337"/>
              </a:buClr>
              <a:buFont typeface="AppleSymbols" charset="0"/>
              <a:buChar char="⎔"/>
              <a:defRPr sz="1400">
                <a:latin typeface="Arial" charset="0"/>
                <a:ea typeface="Arial" charset="0"/>
                <a:cs typeface="Arial" charset="0"/>
              </a:defRPr>
            </a:lvl4pPr>
            <a:lvl5pPr marL="2114550" indent="-285750">
              <a:buClr>
                <a:srgbClr val="C85337"/>
              </a:buClr>
              <a:buFont typeface="AppleSymbols" charset="0"/>
              <a:buChar char="⎔"/>
              <a:defRPr sz="1400">
                <a:latin typeface="Arial" charset="0"/>
                <a:ea typeface="Arial" charset="0"/>
                <a:cs typeface="Arial" charset="0"/>
              </a:defRPr>
            </a:lvl5pPr>
          </a:lstStyle>
          <a:p>
            <a:pPr lvl="0"/>
            <a:r>
              <a:rPr lang="en-US" dirty="0"/>
              <a:t>Click to add part # objectives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9" name="Picture 2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2166" y="6259841"/>
            <a:ext cx="2661084" cy="407568"/>
          </a:xfrm>
          <a:prstGeom prst="rect">
            <a:avLst/>
          </a:prstGeom>
        </p:spPr>
      </p:pic>
      <p:pic>
        <p:nvPicPr>
          <p:cNvPr id="221" name="Picture 22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83749" y="6389733"/>
            <a:ext cx="2123567"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3" name="Text Placeholder 2"/>
          <p:cNvSpPr>
            <a:spLocks noGrp="1"/>
          </p:cNvSpPr>
          <p:nvPr>
            <p:ph type="body" sz="quarter" idx="14" hasCustomPrompt="1"/>
          </p:nvPr>
        </p:nvSpPr>
        <p:spPr>
          <a:xfrm>
            <a:off x="616628" y="2773436"/>
            <a:ext cx="4507161" cy="1311128"/>
          </a:xfrm>
          <a:prstGeom prst="rect">
            <a:avLst/>
          </a:prstGeom>
        </p:spPr>
        <p:txBody>
          <a:bodyPr anchor="ctr">
            <a:spAutoFit/>
          </a:bodyPr>
          <a:lstStyle>
            <a:lvl1pPr marL="0" indent="0">
              <a:buNone/>
              <a:defRPr sz="4400" b="1">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Part # Objectives</a:t>
            </a:r>
          </a:p>
        </p:txBody>
      </p:sp>
    </p:spTree>
    <p:extLst>
      <p:ext uri="{BB962C8B-B14F-4D97-AF65-F5344CB8AC3E}">
        <p14:creationId xmlns:p14="http://schemas.microsoft.com/office/powerpoint/2010/main" val="30418470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art DBI Context">
    <p:spTree>
      <p:nvGrpSpPr>
        <p:cNvPr id="1" name=""/>
        <p:cNvGrpSpPr/>
        <p:nvPr/>
      </p:nvGrpSpPr>
      <p:grpSpPr>
        <a:xfrm>
          <a:off x="0" y="0"/>
          <a:ext cx="0" cy="0"/>
          <a:chOff x="0" y="0"/>
          <a:chExt cx="0" cy="0"/>
        </a:xfrm>
      </p:grpSpPr>
      <p:sp>
        <p:nvSpPr>
          <p:cNvPr id="10" name="Rectangle 9"/>
          <p:cNvSpPr/>
          <p:nvPr userDrawn="1"/>
        </p:nvSpPr>
        <p:spPr>
          <a:xfrm rot="5400000">
            <a:off x="-3273829" y="3273830"/>
            <a:ext cx="6858000" cy="310341"/>
          </a:xfrm>
          <a:prstGeom prst="rect">
            <a:avLst/>
          </a:prstGeom>
          <a:gradFill flip="none" rotWithShape="1">
            <a:gsLst>
              <a:gs pos="100000">
                <a:srgbClr val="7B2512"/>
              </a:gs>
              <a:gs pos="0">
                <a:srgbClr val="C85337"/>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29613" y="628032"/>
            <a:ext cx="4109559" cy="5433514"/>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52166" y="6259841"/>
            <a:ext cx="2661084" cy="407568"/>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583749" y="6389733"/>
            <a:ext cx="2123567"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4" name="Text Placeholder 226"/>
          <p:cNvSpPr>
            <a:spLocks noGrp="1"/>
          </p:cNvSpPr>
          <p:nvPr>
            <p:ph type="body" sz="quarter" idx="14" hasCustomPrompt="1"/>
          </p:nvPr>
        </p:nvSpPr>
        <p:spPr>
          <a:xfrm>
            <a:off x="767644" y="1685759"/>
            <a:ext cx="6457245" cy="4229197"/>
          </a:xfrm>
          <a:prstGeom prst="rect">
            <a:avLst/>
          </a:prstGeom>
        </p:spPr>
        <p:txBody>
          <a:bodyPr wrap="square" anchor="t" anchorCtr="0">
            <a:normAutofit/>
          </a:bodyPr>
          <a:lstStyle>
            <a:lvl1pPr marL="285750" indent="-285750">
              <a:buClr>
                <a:srgbClr val="C85337"/>
              </a:buClr>
              <a:buFont typeface="AppleSymbols" charset="0"/>
              <a:buChar char="⎔"/>
              <a:defRPr sz="2000" baseline="0">
                <a:latin typeface="Arial" charset="0"/>
                <a:ea typeface="Arial" charset="0"/>
                <a:cs typeface="Arial" charset="0"/>
              </a:defRPr>
            </a:lvl1pPr>
            <a:lvl2pPr marL="742950" indent="-285750">
              <a:buClr>
                <a:srgbClr val="C85337"/>
              </a:buClr>
              <a:buFont typeface="AppleSymbols" charset="0"/>
              <a:buChar char="⎔"/>
              <a:defRPr sz="2000">
                <a:latin typeface="Arial" charset="0"/>
                <a:ea typeface="Arial" charset="0"/>
                <a:cs typeface="Arial" charset="0"/>
              </a:defRPr>
            </a:lvl2pPr>
            <a:lvl3pPr marL="1200150" indent="-285750">
              <a:buClr>
                <a:srgbClr val="C85337"/>
              </a:buClr>
              <a:buFont typeface="AppleSymbols" charset="0"/>
              <a:buChar char="⎔"/>
              <a:defRPr sz="1600">
                <a:latin typeface="Arial" charset="0"/>
                <a:ea typeface="Arial" charset="0"/>
                <a:cs typeface="Arial" charset="0"/>
              </a:defRPr>
            </a:lvl3pPr>
            <a:lvl4pPr marL="1657350" indent="-285750">
              <a:buClr>
                <a:srgbClr val="C85337"/>
              </a:buClr>
              <a:buFont typeface="AppleSymbols" charset="0"/>
              <a:buChar char="⎔"/>
              <a:defRPr sz="1400">
                <a:latin typeface="Arial" charset="0"/>
                <a:ea typeface="Arial" charset="0"/>
                <a:cs typeface="Arial" charset="0"/>
              </a:defRPr>
            </a:lvl4pPr>
            <a:lvl5pPr marL="2114550" indent="-285750">
              <a:buClr>
                <a:srgbClr val="C85337"/>
              </a:buClr>
              <a:buFont typeface="AppleSymbols" charset="0"/>
              <a:buChar char="⎔"/>
              <a:defRPr sz="1400">
                <a:latin typeface="Arial" charset="0"/>
                <a:ea typeface="Arial" charset="0"/>
                <a:cs typeface="Arial" charset="0"/>
              </a:defRPr>
            </a:lvl5pPr>
          </a:lstStyle>
          <a:p>
            <a:pPr lvl="0"/>
            <a:r>
              <a:rPr lang="en-US" dirty="0"/>
              <a:t>Click to type point of context</a:t>
            </a:r>
          </a:p>
          <a:p>
            <a:pPr lvl="1"/>
            <a:endParaRPr lang="en-US" dirty="0"/>
          </a:p>
        </p:txBody>
      </p:sp>
      <p:sp>
        <p:nvSpPr>
          <p:cNvPr id="15" name="Title 1"/>
          <p:cNvSpPr>
            <a:spLocks noGrp="1"/>
          </p:cNvSpPr>
          <p:nvPr>
            <p:ph type="title" hasCustomPrompt="1"/>
          </p:nvPr>
        </p:nvSpPr>
        <p:spPr>
          <a:xfrm>
            <a:off x="767644" y="423505"/>
            <a:ext cx="6457245" cy="917367"/>
          </a:xfrm>
          <a:prstGeom prst="rect">
            <a:avLst/>
          </a:prstGeom>
        </p:spPr>
        <p:txBody>
          <a:bodyPr anchor="ctr" anchorCtr="0">
            <a:noAutofit/>
          </a:bodyPr>
          <a:lstStyle>
            <a:lvl1pPr>
              <a:defRPr sz="3200" b="1" i="0" spc="0" baseline="0">
                <a:latin typeface="Arial" charset="0"/>
                <a:ea typeface="Arial" charset="0"/>
                <a:cs typeface="Arial" charset="0"/>
              </a:defRPr>
            </a:lvl1pPr>
          </a:lstStyle>
          <a:p>
            <a:r>
              <a:rPr lang="en-US"/>
              <a:t>This part </a:t>
            </a:r>
            <a:r>
              <a:rPr lang="en-US" dirty="0"/>
              <a:t>in the context of the DBI framework</a:t>
            </a:r>
          </a:p>
        </p:txBody>
      </p:sp>
    </p:spTree>
    <p:extLst>
      <p:ext uri="{BB962C8B-B14F-4D97-AF65-F5344CB8AC3E}">
        <p14:creationId xmlns:p14="http://schemas.microsoft.com/office/powerpoint/2010/main" val="7444640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9" name="Rectangle 8"/>
          <p:cNvSpPr/>
          <p:nvPr userDrawn="1"/>
        </p:nvSpPr>
        <p:spPr>
          <a:xfrm rot="5400000">
            <a:off x="-3273829" y="3273830"/>
            <a:ext cx="6858000" cy="310341"/>
          </a:xfrm>
          <a:prstGeom prst="rect">
            <a:avLst/>
          </a:prstGeom>
          <a:gradFill flip="none" rotWithShape="1">
            <a:gsLst>
              <a:gs pos="0">
                <a:schemeClr val="accent6">
                  <a:lumMod val="60000"/>
                  <a:lumOff val="40000"/>
                </a:schemeClr>
              </a:gs>
              <a:gs pos="100000">
                <a:schemeClr val="accent6">
                  <a:lumMod val="75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2166" y="6259841"/>
            <a:ext cx="2661084" cy="407568"/>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83749" y="6389733"/>
            <a:ext cx="2123567"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4" name="Hexagon 13"/>
          <p:cNvSpPr/>
          <p:nvPr/>
        </p:nvSpPr>
        <p:spPr>
          <a:xfrm rot="16200000">
            <a:off x="266970" y="140544"/>
            <a:ext cx="1065166" cy="1288767"/>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 name="Text Placeholder 226"/>
          <p:cNvSpPr>
            <a:spLocks noGrp="1"/>
          </p:cNvSpPr>
          <p:nvPr userDrawn="1">
            <p:ph type="body" sz="quarter" idx="13" hasCustomPrompt="1"/>
          </p:nvPr>
        </p:nvSpPr>
        <p:spPr>
          <a:xfrm>
            <a:off x="739301" y="1515946"/>
            <a:ext cx="10939672" cy="4469673"/>
          </a:xfrm>
          <a:prstGeom prst="rect">
            <a:avLst/>
          </a:prstGeom>
        </p:spPr>
        <p:txBody>
          <a:bodyPr wrap="square" anchor="t" anchorCtr="0">
            <a:normAutofit/>
          </a:bodyPr>
          <a:lstStyle>
            <a:lvl1pPr marL="285750" indent="-285750">
              <a:buClr>
                <a:schemeClr val="accent6">
                  <a:lumMod val="60000"/>
                  <a:lumOff val="40000"/>
                </a:schemeClr>
              </a:buClr>
              <a:buFont typeface="Wingdings" charset="2"/>
              <a:buChar char="q"/>
              <a:defRPr sz="2000" baseline="0">
                <a:latin typeface="Arial" charset="0"/>
                <a:ea typeface="Arial" charset="0"/>
                <a:cs typeface="Arial" charset="0"/>
              </a:defRPr>
            </a:lvl1pPr>
            <a:lvl2pPr marL="742950" indent="-285750">
              <a:buClr>
                <a:schemeClr val="accent6">
                  <a:lumMod val="20000"/>
                  <a:lumOff val="80000"/>
                </a:schemeClr>
              </a:buClr>
              <a:buFont typeface="Arial" charset="0"/>
              <a:buChar char="•"/>
              <a:defRPr sz="1800">
                <a:latin typeface="Arial" charset="0"/>
                <a:ea typeface="Arial" charset="0"/>
                <a:cs typeface="Arial" charset="0"/>
              </a:defRPr>
            </a:lvl2pPr>
            <a:lvl3pPr marL="1200150" indent="-285750">
              <a:buClr>
                <a:schemeClr val="accent6">
                  <a:lumMod val="20000"/>
                  <a:lumOff val="80000"/>
                </a:schemeClr>
              </a:buClr>
              <a:buFont typeface="Arial" charset="0"/>
              <a:buChar char="•"/>
              <a:defRPr sz="1600">
                <a:latin typeface="Arial" charset="0"/>
                <a:ea typeface="Arial" charset="0"/>
                <a:cs typeface="Arial" charset="0"/>
              </a:defRPr>
            </a:lvl3pPr>
            <a:lvl4pPr marL="1657350" indent="-285750">
              <a:buClr>
                <a:srgbClr val="C85337"/>
              </a:buClr>
              <a:buFont typeface="AppleSymbols" charset="0"/>
              <a:buChar char="⎔"/>
              <a:defRPr sz="1400">
                <a:latin typeface="Arial" charset="0"/>
                <a:ea typeface="Arial" charset="0"/>
                <a:cs typeface="Arial" charset="0"/>
              </a:defRPr>
            </a:lvl4pPr>
            <a:lvl5pPr marL="2114550" indent="-285750">
              <a:buClr>
                <a:srgbClr val="C85337"/>
              </a:buClr>
              <a:buFont typeface="AppleSymbols" charset="0"/>
              <a:buChar char="⎔"/>
              <a:defRPr sz="1400">
                <a:latin typeface="Arial" charset="0"/>
                <a:ea typeface="Arial" charset="0"/>
                <a:cs typeface="Arial" charset="0"/>
              </a:defRPr>
            </a:lvl5pPr>
          </a:lstStyle>
          <a:p>
            <a:pPr lvl="0"/>
            <a:r>
              <a:rPr lang="en-US" dirty="0"/>
              <a:t> Click to type checklist item</a:t>
            </a:r>
          </a:p>
          <a:p>
            <a:pPr lvl="1"/>
            <a:r>
              <a:rPr lang="en-US" dirty="0"/>
              <a:t>Sub-item for checklist (bullet, not box)</a:t>
            </a:r>
          </a:p>
          <a:p>
            <a:pPr lvl="2"/>
            <a:r>
              <a:rPr lang="en-US" dirty="0"/>
              <a:t>Sub-sub item (use rarely)</a:t>
            </a:r>
          </a:p>
        </p:txBody>
      </p:sp>
      <p:sp>
        <p:nvSpPr>
          <p:cNvPr id="18" name="Title 1"/>
          <p:cNvSpPr>
            <a:spLocks noGrp="1"/>
          </p:cNvSpPr>
          <p:nvPr userDrawn="1">
            <p:ph type="title" hasCustomPrompt="1"/>
          </p:nvPr>
        </p:nvSpPr>
        <p:spPr>
          <a:xfrm>
            <a:off x="1625357" y="324359"/>
            <a:ext cx="10053616" cy="917367"/>
          </a:xfrm>
          <a:prstGeom prst="rect">
            <a:avLst/>
          </a:prstGeom>
        </p:spPr>
        <p:txBody>
          <a:bodyPr anchor="ctr" anchorCtr="0">
            <a:normAutofit/>
          </a:bodyPr>
          <a:lstStyle>
            <a:lvl1pPr>
              <a:defRPr sz="3200" b="1" i="0" spc="0" baseline="0">
                <a:latin typeface="Arial" charset="0"/>
                <a:ea typeface="Arial" charset="0"/>
                <a:cs typeface="Arial" charset="0"/>
              </a:defRPr>
            </a:lvl1pPr>
          </a:lstStyle>
          <a:p>
            <a:r>
              <a:rPr lang="en-US" dirty="0"/>
              <a:t>Module Checklist: Description</a:t>
            </a:r>
          </a:p>
        </p:txBody>
      </p:sp>
      <p:pic>
        <p:nvPicPr>
          <p:cNvPr id="2" name="Pictur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21244901">
            <a:off x="430949" y="540860"/>
            <a:ext cx="801380" cy="484363"/>
          </a:xfrm>
          <a:prstGeom prst="rect">
            <a:avLst/>
          </a:prstGeom>
        </p:spPr>
      </p:pic>
    </p:spTree>
    <p:extLst>
      <p:ext uri="{BB962C8B-B14F-4D97-AF65-F5344CB8AC3E}">
        <p14:creationId xmlns:p14="http://schemas.microsoft.com/office/powerpoint/2010/main" val="1077180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First Level No Bullet Layout</a:t>
            </a:r>
          </a:p>
        </p:txBody>
      </p:sp>
      <p:sp>
        <p:nvSpPr>
          <p:cNvPr id="4" name="Content Placeholder 3"/>
          <p:cNvSpPr>
            <a:spLocks noGrp="1"/>
          </p:cNvSpPr>
          <p:nvPr>
            <p:ph sz="quarter" idx="14" hasCustomPrompt="1"/>
          </p:nvPr>
        </p:nvSpPr>
        <p:spPr>
          <a:xfrm>
            <a:off x="457200" y="1371600"/>
            <a:ext cx="11274552"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1519318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art rationale">
    <p:spTree>
      <p:nvGrpSpPr>
        <p:cNvPr id="1" name=""/>
        <p:cNvGrpSpPr/>
        <p:nvPr/>
      </p:nvGrpSpPr>
      <p:grpSpPr>
        <a:xfrm>
          <a:off x="0" y="0"/>
          <a:ext cx="0" cy="0"/>
          <a:chOff x="0" y="0"/>
          <a:chExt cx="0" cy="0"/>
        </a:xfrm>
      </p:grpSpPr>
      <p:sp>
        <p:nvSpPr>
          <p:cNvPr id="8" name="Rectangle 7"/>
          <p:cNvSpPr/>
          <p:nvPr userDrawn="1"/>
        </p:nvSpPr>
        <p:spPr>
          <a:xfrm rot="5400000">
            <a:off x="-3273829" y="3273830"/>
            <a:ext cx="6858000" cy="310341"/>
          </a:xfrm>
          <a:prstGeom prst="rect">
            <a:avLst/>
          </a:prstGeom>
          <a:gradFill flip="none" rotWithShape="1">
            <a:gsLst>
              <a:gs pos="100000">
                <a:srgbClr val="7B2512"/>
              </a:gs>
              <a:gs pos="0">
                <a:srgbClr val="C85337"/>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2166" y="6259841"/>
            <a:ext cx="2661084" cy="407568"/>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83749" y="6389733"/>
            <a:ext cx="2123567"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4" name="Hexagon 13"/>
          <p:cNvSpPr/>
          <p:nvPr/>
        </p:nvSpPr>
        <p:spPr>
          <a:xfrm rot="16200000">
            <a:off x="266970" y="140544"/>
            <a:ext cx="1065166" cy="1288767"/>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 name="Text Placeholder 226"/>
          <p:cNvSpPr>
            <a:spLocks noGrp="1"/>
          </p:cNvSpPr>
          <p:nvPr userDrawn="1">
            <p:ph type="body" sz="quarter" idx="13" hasCustomPrompt="1"/>
          </p:nvPr>
        </p:nvSpPr>
        <p:spPr>
          <a:xfrm>
            <a:off x="739301" y="1515946"/>
            <a:ext cx="10939672" cy="4469673"/>
          </a:xfrm>
          <a:prstGeom prst="rect">
            <a:avLst/>
          </a:prstGeom>
        </p:spPr>
        <p:txBody>
          <a:bodyPr wrap="square" anchor="t" anchorCtr="0">
            <a:normAutofit/>
          </a:bodyPr>
          <a:lstStyle>
            <a:lvl1pPr marL="285750" indent="-285750">
              <a:buClr>
                <a:srgbClr val="C85337"/>
              </a:buClr>
              <a:buFont typeface="AppleSymbols" charset="0"/>
              <a:buChar char="⎔"/>
              <a:defRPr sz="2000" baseline="0">
                <a:latin typeface="Arial" charset="0"/>
                <a:ea typeface="Arial" charset="0"/>
                <a:cs typeface="Arial" charset="0"/>
              </a:defRPr>
            </a:lvl1pPr>
            <a:lvl2pPr marL="742950" indent="-285750">
              <a:buClr>
                <a:srgbClr val="C85337"/>
              </a:buClr>
              <a:buFont typeface="AppleSymbols" charset="0"/>
              <a:buChar char="⎔"/>
              <a:defRPr sz="1800">
                <a:latin typeface="Arial" charset="0"/>
                <a:ea typeface="Arial" charset="0"/>
                <a:cs typeface="Arial" charset="0"/>
              </a:defRPr>
            </a:lvl2pPr>
            <a:lvl3pPr marL="1200150" indent="-285750">
              <a:buClr>
                <a:srgbClr val="C85337"/>
              </a:buClr>
              <a:buFont typeface="AppleSymbols" charset="0"/>
              <a:buChar char="⎔"/>
              <a:defRPr sz="1600">
                <a:latin typeface="Arial" charset="0"/>
                <a:ea typeface="Arial" charset="0"/>
                <a:cs typeface="Arial" charset="0"/>
              </a:defRPr>
            </a:lvl3pPr>
            <a:lvl4pPr marL="1657350" indent="-285750">
              <a:buClr>
                <a:srgbClr val="C85337"/>
              </a:buClr>
              <a:buFont typeface="AppleSymbols" charset="0"/>
              <a:buChar char="⎔"/>
              <a:defRPr sz="1400">
                <a:latin typeface="Arial" charset="0"/>
                <a:ea typeface="Arial" charset="0"/>
                <a:cs typeface="Arial" charset="0"/>
              </a:defRPr>
            </a:lvl4pPr>
            <a:lvl5pPr marL="2114550" indent="-285750">
              <a:buClr>
                <a:srgbClr val="C85337"/>
              </a:buClr>
              <a:buFont typeface="AppleSymbols" charset="0"/>
              <a:buChar char="⎔"/>
              <a:defRPr sz="1400">
                <a:latin typeface="Arial" charset="0"/>
                <a:ea typeface="Arial" charset="0"/>
                <a:cs typeface="Arial" charset="0"/>
              </a:defRPr>
            </a:lvl5pPr>
          </a:lstStyle>
          <a:p>
            <a:pPr lvl="0"/>
            <a:r>
              <a:rPr lang="en-US" dirty="0"/>
              <a:t>Click to type rationale point</a:t>
            </a:r>
          </a:p>
          <a:p>
            <a:pPr lvl="0"/>
            <a:r>
              <a:rPr lang="en-US" dirty="0"/>
              <a:t>If possible, use Ask the Expert video (or get one filmed)</a:t>
            </a:r>
          </a:p>
        </p:txBody>
      </p:sp>
      <p:sp>
        <p:nvSpPr>
          <p:cNvPr id="21" name="Title 1"/>
          <p:cNvSpPr>
            <a:spLocks noGrp="1"/>
          </p:cNvSpPr>
          <p:nvPr userDrawn="1">
            <p:ph type="title" hasCustomPrompt="1"/>
          </p:nvPr>
        </p:nvSpPr>
        <p:spPr>
          <a:xfrm>
            <a:off x="1625357" y="324359"/>
            <a:ext cx="10053616" cy="917367"/>
          </a:xfrm>
          <a:prstGeom prst="rect">
            <a:avLst/>
          </a:prstGeom>
        </p:spPr>
        <p:txBody>
          <a:bodyPr anchor="ctr" anchorCtr="0">
            <a:normAutofit/>
          </a:bodyPr>
          <a:lstStyle>
            <a:lvl1pPr>
              <a:defRPr sz="3200" b="1" i="0" spc="0" baseline="0">
                <a:latin typeface="Arial" charset="0"/>
                <a:ea typeface="Arial" charset="0"/>
                <a:cs typeface="Arial" charset="0"/>
              </a:defRPr>
            </a:lvl1pPr>
          </a:lstStyle>
          <a:p>
            <a:r>
              <a:rPr lang="en-US" dirty="0"/>
              <a:t>Write part rationale title here</a:t>
            </a:r>
          </a:p>
        </p:txBody>
      </p:sp>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1837" y="453632"/>
            <a:ext cx="555432" cy="667327"/>
          </a:xfrm>
          <a:prstGeom prst="rect">
            <a:avLst/>
          </a:prstGeom>
        </p:spPr>
      </p:pic>
    </p:spTree>
    <p:extLst>
      <p:ext uri="{BB962C8B-B14F-4D97-AF65-F5344CB8AC3E}">
        <p14:creationId xmlns:p14="http://schemas.microsoft.com/office/powerpoint/2010/main" val="1972956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ear explanation">
    <p:spTree>
      <p:nvGrpSpPr>
        <p:cNvPr id="1" name=""/>
        <p:cNvGrpSpPr/>
        <p:nvPr/>
      </p:nvGrpSpPr>
      <p:grpSpPr>
        <a:xfrm>
          <a:off x="0" y="0"/>
          <a:ext cx="0" cy="0"/>
          <a:chOff x="0" y="0"/>
          <a:chExt cx="0" cy="0"/>
        </a:xfrm>
      </p:grpSpPr>
      <p:sp>
        <p:nvSpPr>
          <p:cNvPr id="6" name="Rectangle 5"/>
          <p:cNvSpPr/>
          <p:nvPr userDrawn="1"/>
        </p:nvSpPr>
        <p:spPr>
          <a:xfrm rot="5400000">
            <a:off x="-3273829" y="3273830"/>
            <a:ext cx="6858000" cy="310341"/>
          </a:xfrm>
          <a:prstGeom prst="rect">
            <a:avLst/>
          </a:prstGeom>
          <a:gradFill flip="none" rotWithShape="1">
            <a:gsLst>
              <a:gs pos="100000">
                <a:srgbClr val="7B2512"/>
              </a:gs>
              <a:gs pos="0">
                <a:srgbClr val="C85337"/>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2166" y="6259841"/>
            <a:ext cx="2661084" cy="407568"/>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83749" y="6389733"/>
            <a:ext cx="2123567"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9" name="Text Placeholder 226"/>
          <p:cNvSpPr>
            <a:spLocks noGrp="1"/>
          </p:cNvSpPr>
          <p:nvPr>
            <p:ph type="body" sz="quarter" idx="13" hasCustomPrompt="1"/>
          </p:nvPr>
        </p:nvSpPr>
        <p:spPr>
          <a:xfrm>
            <a:off x="767644" y="1562307"/>
            <a:ext cx="10939672" cy="4469673"/>
          </a:xfrm>
          <a:prstGeom prst="rect">
            <a:avLst/>
          </a:prstGeom>
        </p:spPr>
        <p:txBody>
          <a:bodyPr wrap="square" anchor="t" anchorCtr="0">
            <a:normAutofit/>
          </a:bodyPr>
          <a:lstStyle>
            <a:lvl1pPr marL="285750" indent="-285750">
              <a:buClr>
                <a:srgbClr val="C85337"/>
              </a:buClr>
              <a:buFont typeface="AppleSymbols" charset="0"/>
              <a:buChar char="⎔"/>
              <a:defRPr sz="2000">
                <a:latin typeface="Arial" charset="0"/>
                <a:ea typeface="Arial" charset="0"/>
                <a:cs typeface="Arial" charset="0"/>
              </a:defRPr>
            </a:lvl1pPr>
            <a:lvl2pPr marL="742950" indent="-285750">
              <a:buClr>
                <a:srgbClr val="C85337"/>
              </a:buClr>
              <a:buFont typeface="AppleSymbols" charset="0"/>
              <a:buChar char="⎔"/>
              <a:defRPr sz="1800">
                <a:latin typeface="Arial" charset="0"/>
                <a:ea typeface="Arial" charset="0"/>
                <a:cs typeface="Arial" charset="0"/>
              </a:defRPr>
            </a:lvl2pPr>
            <a:lvl3pPr marL="1200150" indent="-285750">
              <a:buClr>
                <a:srgbClr val="C85337"/>
              </a:buClr>
              <a:buFont typeface="AppleSymbols" charset="0"/>
              <a:buChar char="⎔"/>
              <a:defRPr sz="1600">
                <a:latin typeface="Arial" charset="0"/>
                <a:ea typeface="Arial" charset="0"/>
                <a:cs typeface="Arial" charset="0"/>
              </a:defRPr>
            </a:lvl3pPr>
            <a:lvl4pPr marL="1657350" indent="-285750">
              <a:buClr>
                <a:srgbClr val="C85337"/>
              </a:buClr>
              <a:buFont typeface="AppleSymbols" charset="0"/>
              <a:buChar char="⎔"/>
              <a:defRPr sz="1400">
                <a:latin typeface="Arial" charset="0"/>
                <a:ea typeface="Arial" charset="0"/>
                <a:cs typeface="Arial" charset="0"/>
              </a:defRPr>
            </a:lvl4pPr>
            <a:lvl5pPr marL="2114550" indent="-285750">
              <a:buClr>
                <a:srgbClr val="C85337"/>
              </a:buClr>
              <a:buFont typeface="AppleSymbols" charset="0"/>
              <a:buChar char="⎔"/>
              <a:defRPr sz="1400">
                <a:latin typeface="Arial" charset="0"/>
                <a:ea typeface="Arial" charset="0"/>
                <a:cs typeface="Arial" charset="0"/>
              </a:defRPr>
            </a:lvl5pPr>
          </a:lstStyle>
          <a:p>
            <a:pPr lvl="0"/>
            <a:r>
              <a:rPr lang="en-US" dirty="0"/>
              <a:t>Click to add module objectives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hasCustomPrompt="1"/>
          </p:nvPr>
        </p:nvSpPr>
        <p:spPr>
          <a:xfrm>
            <a:off x="767645" y="324359"/>
            <a:ext cx="10911329" cy="917367"/>
          </a:xfrm>
          <a:prstGeom prst="rect">
            <a:avLst/>
          </a:prstGeom>
        </p:spPr>
        <p:txBody>
          <a:bodyPr anchor="ctr" anchorCtr="0">
            <a:normAutofit/>
          </a:bodyPr>
          <a:lstStyle>
            <a:lvl1pPr>
              <a:defRPr sz="3200" b="1" i="0" spc="0" baseline="0">
                <a:latin typeface="Arial" charset="0"/>
                <a:ea typeface="Arial" charset="0"/>
                <a:cs typeface="Arial" charset="0"/>
              </a:defRPr>
            </a:lvl1pPr>
          </a:lstStyle>
          <a:p>
            <a:r>
              <a:rPr lang="en-US" dirty="0"/>
              <a:t>Click to add </a:t>
            </a:r>
            <a:r>
              <a:rPr lang="en-US"/>
              <a:t>clear explanation</a:t>
            </a:r>
            <a:endParaRPr lang="en-US" dirty="0"/>
          </a:p>
        </p:txBody>
      </p:sp>
    </p:spTree>
    <p:extLst>
      <p:ext uri="{BB962C8B-B14F-4D97-AF65-F5344CB8AC3E}">
        <p14:creationId xmlns:p14="http://schemas.microsoft.com/office/powerpoint/2010/main" val="2380705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nowledge-building workbook activity">
    <p:spTree>
      <p:nvGrpSpPr>
        <p:cNvPr id="1" name=""/>
        <p:cNvGrpSpPr/>
        <p:nvPr/>
      </p:nvGrpSpPr>
      <p:grpSpPr>
        <a:xfrm>
          <a:off x="0" y="0"/>
          <a:ext cx="0" cy="0"/>
          <a:chOff x="0" y="0"/>
          <a:chExt cx="0" cy="0"/>
        </a:xfrm>
      </p:grpSpPr>
      <p:sp>
        <p:nvSpPr>
          <p:cNvPr id="11" name="Rectangle 10"/>
          <p:cNvSpPr/>
          <p:nvPr userDrawn="1"/>
        </p:nvSpPr>
        <p:spPr>
          <a:xfrm rot="5400000">
            <a:off x="-3273829" y="3273830"/>
            <a:ext cx="6858000" cy="310341"/>
          </a:xfrm>
          <a:prstGeom prst="rect">
            <a:avLst/>
          </a:prstGeom>
          <a:gradFill flip="none" rotWithShape="1">
            <a:gsLst>
              <a:gs pos="100000">
                <a:srgbClr val="386150"/>
              </a:gs>
              <a:gs pos="0">
                <a:srgbClr val="94B9AF"/>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 name="TextBox 5"/>
          <p:cNvSpPr txBox="1"/>
          <p:nvPr/>
        </p:nvSpPr>
        <p:spPr>
          <a:xfrm>
            <a:off x="4398889" y="6874200"/>
            <a:ext cx="3330723" cy="1815882"/>
          </a:xfrm>
          <a:prstGeom prst="rect">
            <a:avLst/>
          </a:prstGeom>
          <a:solidFill>
            <a:schemeClr val="accent5">
              <a:lumMod val="75000"/>
            </a:schemeClr>
          </a:solidFill>
        </p:spPr>
        <p:txBody>
          <a:bodyPr wrap="square" rtlCol="0">
            <a:spAutoFit/>
          </a:bodyPr>
          <a:lstStyle/>
          <a:p>
            <a:r>
              <a:rPr lang="en-US" sz="1400" dirty="0">
                <a:solidFill>
                  <a:schemeClr val="bg1"/>
                </a:solidFill>
              </a:rPr>
              <a:t>Workbook activities include:</a:t>
            </a:r>
          </a:p>
          <a:p>
            <a:pPr marL="285750" indent="-285750">
              <a:buFont typeface="Arial" panose="020B0604020202020204" pitchFamily="34" charset="0"/>
              <a:buChar char="•"/>
            </a:pPr>
            <a:r>
              <a:rPr lang="en-US" sz="1400" dirty="0">
                <a:solidFill>
                  <a:schemeClr val="bg1"/>
                </a:solidFill>
              </a:rPr>
              <a:t>Stop &amp; Jot (SJ) </a:t>
            </a:r>
          </a:p>
          <a:p>
            <a:pPr marL="285750" indent="-285750">
              <a:buFont typeface="Arial" panose="020B0604020202020204" pitchFamily="34" charset="0"/>
              <a:buChar char="•"/>
            </a:pPr>
            <a:r>
              <a:rPr lang="en-US" sz="1400" dirty="0">
                <a:solidFill>
                  <a:schemeClr val="bg1"/>
                </a:solidFill>
              </a:rPr>
              <a:t>Pause &amp; Process (PP) </a:t>
            </a:r>
          </a:p>
          <a:p>
            <a:pPr marL="285750" indent="-285750">
              <a:buFont typeface="Arial" panose="020B0604020202020204" pitchFamily="34" charset="0"/>
              <a:buChar char="•"/>
            </a:pPr>
            <a:r>
              <a:rPr lang="en-US" sz="1400" dirty="0">
                <a:solidFill>
                  <a:schemeClr val="bg1"/>
                </a:solidFill>
              </a:rPr>
              <a:t>Guided Notes (GN) </a:t>
            </a:r>
          </a:p>
          <a:p>
            <a:pPr marL="285750" indent="-285750">
              <a:buFont typeface="Arial" panose="020B0604020202020204" pitchFamily="34" charset="0"/>
              <a:buChar char="•"/>
            </a:pPr>
            <a:r>
              <a:rPr lang="en-US" sz="1400" dirty="0">
                <a:solidFill>
                  <a:schemeClr val="bg1"/>
                </a:solidFill>
              </a:rPr>
              <a:t>Reading &amp;</a:t>
            </a:r>
            <a:r>
              <a:rPr lang="en-US" sz="1400" baseline="0" dirty="0">
                <a:solidFill>
                  <a:schemeClr val="bg1"/>
                </a:solidFill>
              </a:rPr>
              <a:t> Reflection </a:t>
            </a:r>
            <a:r>
              <a:rPr lang="en-US" sz="1400" dirty="0">
                <a:solidFill>
                  <a:schemeClr val="bg1"/>
                </a:solidFill>
              </a:rPr>
              <a:t>(R) </a:t>
            </a:r>
          </a:p>
          <a:p>
            <a:pPr marL="285750" indent="-285750">
              <a:buFont typeface="Arial" panose="020B0604020202020204" pitchFamily="34" charset="0"/>
              <a:buChar char="•"/>
            </a:pPr>
            <a:r>
              <a:rPr lang="en-US" sz="1400" dirty="0">
                <a:solidFill>
                  <a:schemeClr val="bg1"/>
                </a:solidFill>
              </a:rPr>
              <a:t>Quiz (Q) </a:t>
            </a:r>
          </a:p>
          <a:p>
            <a:pPr marL="285750" indent="-285750">
              <a:buFont typeface="Arial" panose="020B0604020202020204" pitchFamily="34" charset="0"/>
              <a:buChar char="•"/>
            </a:pPr>
            <a:r>
              <a:rPr lang="en-US" sz="1400" dirty="0">
                <a:solidFill>
                  <a:schemeClr val="bg1"/>
                </a:solidFill>
              </a:rPr>
              <a:t>Evaluate an Example (EE) </a:t>
            </a:r>
          </a:p>
          <a:p>
            <a:pPr marL="285750" indent="-285750">
              <a:buFont typeface="Arial" panose="020B0604020202020204" pitchFamily="34" charset="0"/>
              <a:buChar char="•"/>
            </a:pPr>
            <a:r>
              <a:rPr lang="en-US" sz="1400" dirty="0">
                <a:solidFill>
                  <a:schemeClr val="bg1"/>
                </a:solidFill>
              </a:rPr>
              <a:t>We'll Start It (WS)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2166" y="6259841"/>
            <a:ext cx="2661084" cy="407568"/>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83749" y="6389733"/>
            <a:ext cx="2123567"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6" name="Text Placeholder 226"/>
          <p:cNvSpPr>
            <a:spLocks noGrp="1"/>
          </p:cNvSpPr>
          <p:nvPr>
            <p:ph type="body" sz="quarter" idx="13" hasCustomPrompt="1"/>
          </p:nvPr>
        </p:nvSpPr>
        <p:spPr>
          <a:xfrm>
            <a:off x="767644" y="1644309"/>
            <a:ext cx="10939672" cy="4469673"/>
          </a:xfrm>
          <a:prstGeom prst="rect">
            <a:avLst/>
          </a:prstGeom>
        </p:spPr>
        <p:txBody>
          <a:bodyPr wrap="square" anchor="t" anchorCtr="0">
            <a:normAutofit/>
          </a:bodyPr>
          <a:lstStyle>
            <a:lvl1pPr marL="285750" indent="-285750">
              <a:buClr>
                <a:srgbClr val="94B9AF"/>
              </a:buClr>
              <a:buFont typeface="AppleSymbols" charset="0"/>
              <a:buChar char="⎔"/>
              <a:defRPr sz="2000">
                <a:latin typeface="Arial" charset="0"/>
                <a:ea typeface="Arial" charset="0"/>
                <a:cs typeface="Arial" charset="0"/>
              </a:defRPr>
            </a:lvl1pPr>
            <a:lvl2pPr marL="742950" indent="-285750">
              <a:buClr>
                <a:srgbClr val="94B9AF"/>
              </a:buClr>
              <a:buFont typeface="AppleSymbols" charset="0"/>
              <a:buChar char="⎔"/>
              <a:defRPr sz="1800">
                <a:latin typeface="Arial" charset="0"/>
                <a:ea typeface="Arial" charset="0"/>
                <a:cs typeface="Arial" charset="0"/>
              </a:defRPr>
            </a:lvl2pPr>
            <a:lvl3pPr marL="1200150" indent="-285750">
              <a:buClr>
                <a:srgbClr val="94B9AF"/>
              </a:buClr>
              <a:buFont typeface="AppleSymbols" charset="0"/>
              <a:buChar char="⎔"/>
              <a:defRPr sz="1600">
                <a:latin typeface="Arial" charset="0"/>
                <a:ea typeface="Arial" charset="0"/>
                <a:cs typeface="Arial" charset="0"/>
              </a:defRPr>
            </a:lvl3pPr>
            <a:lvl4pPr marL="1657350" indent="-285750">
              <a:buClr>
                <a:srgbClr val="94B9AF"/>
              </a:buClr>
              <a:buFont typeface="AppleSymbols" charset="0"/>
              <a:buChar char="⎔"/>
              <a:defRPr sz="1400">
                <a:latin typeface="Arial" charset="0"/>
                <a:ea typeface="Arial" charset="0"/>
                <a:cs typeface="Arial" charset="0"/>
              </a:defRPr>
            </a:lvl4pPr>
            <a:lvl5pPr marL="2114550" indent="-285750">
              <a:buClr>
                <a:srgbClr val="94B9AF"/>
              </a:buClr>
              <a:buFont typeface="AppleSymbols" charset="0"/>
              <a:buChar char="⎔"/>
              <a:defRPr sz="1400">
                <a:latin typeface="Arial" charset="0"/>
                <a:ea typeface="Arial" charset="0"/>
                <a:cs typeface="Arial" charset="0"/>
              </a:defRPr>
            </a:lvl5pPr>
          </a:lstStyle>
          <a:p>
            <a:pPr lvl="0"/>
            <a:r>
              <a:rPr lang="en-US" dirty="0"/>
              <a:t>Click to add module objectives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Hexagon 17"/>
          <p:cNvSpPr/>
          <p:nvPr/>
        </p:nvSpPr>
        <p:spPr>
          <a:xfrm rot="16200000">
            <a:off x="266970" y="140544"/>
            <a:ext cx="1065166" cy="1288767"/>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 name="Title 1"/>
          <p:cNvSpPr>
            <a:spLocks noGrp="1"/>
          </p:cNvSpPr>
          <p:nvPr userDrawn="1">
            <p:ph type="title" hasCustomPrompt="1"/>
          </p:nvPr>
        </p:nvSpPr>
        <p:spPr>
          <a:xfrm>
            <a:off x="1625357" y="324359"/>
            <a:ext cx="10053616" cy="917367"/>
          </a:xfrm>
          <a:prstGeom prst="rect">
            <a:avLst/>
          </a:prstGeom>
        </p:spPr>
        <p:txBody>
          <a:bodyPr anchor="ctr" anchorCtr="0">
            <a:noAutofit/>
          </a:bodyPr>
          <a:lstStyle>
            <a:lvl1pPr>
              <a:defRPr sz="3200" b="1" i="0" spc="0" baseline="0">
                <a:latin typeface="Arial" charset="0"/>
                <a:ea typeface="Arial" charset="0"/>
                <a:cs typeface="Arial" charset="0"/>
              </a:defRPr>
            </a:lvl1pPr>
          </a:lstStyle>
          <a:p>
            <a:r>
              <a:rPr lang="en-US" dirty="0"/>
              <a:t>Knowledge-Building Workbook Activity #: Activity type (see list)</a:t>
            </a:r>
          </a:p>
        </p:txBody>
      </p:sp>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0317" y="406486"/>
            <a:ext cx="538473" cy="699267"/>
          </a:xfrm>
          <a:prstGeom prst="rect">
            <a:avLst/>
          </a:prstGeom>
        </p:spPr>
      </p:pic>
    </p:spTree>
    <p:extLst>
      <p:ext uri="{BB962C8B-B14F-4D97-AF65-F5344CB8AC3E}">
        <p14:creationId xmlns:p14="http://schemas.microsoft.com/office/powerpoint/2010/main" val="12931038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nowledge-building discussion activity">
    <p:spTree>
      <p:nvGrpSpPr>
        <p:cNvPr id="1" name=""/>
        <p:cNvGrpSpPr/>
        <p:nvPr/>
      </p:nvGrpSpPr>
      <p:grpSpPr>
        <a:xfrm>
          <a:off x="0" y="0"/>
          <a:ext cx="0" cy="0"/>
          <a:chOff x="0" y="0"/>
          <a:chExt cx="0" cy="0"/>
        </a:xfrm>
      </p:grpSpPr>
      <p:sp>
        <p:nvSpPr>
          <p:cNvPr id="17" name="Rectangle 16"/>
          <p:cNvSpPr/>
          <p:nvPr userDrawn="1"/>
        </p:nvSpPr>
        <p:spPr>
          <a:xfrm rot="5400000">
            <a:off x="-3273829" y="3273830"/>
            <a:ext cx="6858000" cy="310341"/>
          </a:xfrm>
          <a:prstGeom prst="rect">
            <a:avLst/>
          </a:prstGeom>
          <a:gradFill flip="none" rotWithShape="1">
            <a:gsLst>
              <a:gs pos="100000">
                <a:srgbClr val="386150"/>
              </a:gs>
              <a:gs pos="0">
                <a:srgbClr val="7A9F95"/>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 name="TextBox 5"/>
          <p:cNvSpPr txBox="1"/>
          <p:nvPr/>
        </p:nvSpPr>
        <p:spPr>
          <a:xfrm>
            <a:off x="3653592" y="6858000"/>
            <a:ext cx="4884813" cy="738664"/>
          </a:xfrm>
          <a:prstGeom prst="rect">
            <a:avLst/>
          </a:prstGeom>
          <a:solidFill>
            <a:schemeClr val="accent5">
              <a:lumMod val="75000"/>
            </a:schemeClr>
          </a:solidFill>
        </p:spPr>
        <p:txBody>
          <a:bodyPr wrap="square" rtlCol="0">
            <a:spAutoFit/>
          </a:bodyPr>
          <a:lstStyle/>
          <a:p>
            <a:r>
              <a:rPr lang="en-US" sz="1400" dirty="0">
                <a:solidFill>
                  <a:schemeClr val="bg1"/>
                </a:solidFill>
              </a:rPr>
              <a:t>Partner</a:t>
            </a:r>
            <a:r>
              <a:rPr lang="en-US" sz="1400" baseline="0" dirty="0">
                <a:solidFill>
                  <a:schemeClr val="bg1"/>
                </a:solidFill>
              </a:rPr>
              <a:t> </a:t>
            </a:r>
            <a:r>
              <a:rPr lang="en-US" sz="1400" dirty="0">
                <a:solidFill>
                  <a:schemeClr val="bg1"/>
                </a:solidFill>
              </a:rPr>
              <a:t>activities include:</a:t>
            </a:r>
          </a:p>
          <a:p>
            <a:pPr marL="285750" indent="-285750">
              <a:buFont typeface="Arial" panose="020B0604020202020204" pitchFamily="34" charset="0"/>
              <a:buChar char="•"/>
            </a:pPr>
            <a:r>
              <a:rPr lang="en-US" sz="1400" dirty="0">
                <a:solidFill>
                  <a:schemeClr val="bg1"/>
                </a:solidFill>
              </a:rPr>
              <a:t>Partner Work - Processing (PW-P)</a:t>
            </a:r>
          </a:p>
          <a:p>
            <a:pPr marL="285750" indent="-285750">
              <a:buFont typeface="Arial" panose="020B0604020202020204" pitchFamily="34" charset="0"/>
              <a:buChar char="•"/>
            </a:pPr>
            <a:r>
              <a:rPr lang="en-US" sz="1400" dirty="0">
                <a:solidFill>
                  <a:schemeClr val="bg1"/>
                </a:solidFill>
              </a:rPr>
              <a:t>Partner Work - Example Eval (PW -E)</a:t>
            </a:r>
          </a:p>
        </p:txBody>
      </p:sp>
      <p:sp>
        <p:nvSpPr>
          <p:cNvPr id="10" name="Rectangle 9"/>
          <p:cNvSpPr/>
          <p:nvPr/>
        </p:nvSpPr>
        <p:spPr>
          <a:xfrm>
            <a:off x="844550" y="-1466864"/>
            <a:ext cx="10502900" cy="1323439"/>
          </a:xfrm>
          <a:prstGeom prst="rect">
            <a:avLst/>
          </a:prstGeom>
          <a:solidFill>
            <a:srgbClr val="FF0000"/>
          </a:solidFill>
        </p:spPr>
        <p:txBody>
          <a:bodyPr wrap="square">
            <a:spAutoFit/>
          </a:bodyPr>
          <a:lstStyle/>
          <a:p>
            <a:r>
              <a:rPr lang="en-US" sz="4000" dirty="0"/>
              <a:t>(DO NOT PUT THESE SLIDES IN THE MIDDLE OF  LECTURE SLIDES)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2166" y="6259841"/>
            <a:ext cx="2661084" cy="407568"/>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83749" y="6389733"/>
            <a:ext cx="2123567"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9" name="Text Placeholder 226"/>
          <p:cNvSpPr>
            <a:spLocks noGrp="1"/>
          </p:cNvSpPr>
          <p:nvPr>
            <p:ph type="body" sz="quarter" idx="14" hasCustomPrompt="1"/>
          </p:nvPr>
        </p:nvSpPr>
        <p:spPr>
          <a:xfrm>
            <a:off x="767645" y="1709508"/>
            <a:ext cx="5552945" cy="4352038"/>
          </a:xfrm>
          <a:prstGeom prst="rect">
            <a:avLst/>
          </a:prstGeom>
        </p:spPr>
        <p:txBody>
          <a:bodyPr wrap="square" anchor="t" anchorCtr="0">
            <a:normAutofit/>
          </a:bodyPr>
          <a:lstStyle>
            <a:lvl1pPr marL="285750" indent="-285750">
              <a:buClr>
                <a:srgbClr val="94B9AF"/>
              </a:buClr>
              <a:buFont typeface="AppleSymbols" charset="0"/>
              <a:buChar char="⎔"/>
              <a:defRPr sz="2000" baseline="0">
                <a:solidFill>
                  <a:schemeClr val="tx1"/>
                </a:solidFill>
                <a:latin typeface="Arial" charset="0"/>
                <a:ea typeface="Arial" charset="0"/>
                <a:cs typeface="Arial" charset="0"/>
              </a:defRPr>
            </a:lvl1pPr>
            <a:lvl2pPr marL="742950" indent="-285750">
              <a:buClr>
                <a:srgbClr val="C85337"/>
              </a:buClr>
              <a:buFont typeface="AppleSymbols" charset="0"/>
              <a:buChar char="⎔"/>
              <a:defRPr sz="1800">
                <a:latin typeface="Arial" charset="0"/>
                <a:ea typeface="Arial" charset="0"/>
                <a:cs typeface="Arial" charset="0"/>
              </a:defRPr>
            </a:lvl2pPr>
            <a:lvl3pPr marL="1200150" indent="-285750">
              <a:buClr>
                <a:srgbClr val="C85337"/>
              </a:buClr>
              <a:buFont typeface="AppleSymbols" charset="0"/>
              <a:buChar char="⎔"/>
              <a:defRPr sz="1600">
                <a:latin typeface="Arial" charset="0"/>
                <a:ea typeface="Arial" charset="0"/>
                <a:cs typeface="Arial" charset="0"/>
              </a:defRPr>
            </a:lvl3pPr>
            <a:lvl4pPr marL="1657350" indent="-285750">
              <a:buClr>
                <a:srgbClr val="C85337"/>
              </a:buClr>
              <a:buFont typeface="AppleSymbols" charset="0"/>
              <a:buChar char="⎔"/>
              <a:defRPr sz="1400">
                <a:latin typeface="Arial" charset="0"/>
                <a:ea typeface="Arial" charset="0"/>
                <a:cs typeface="Arial" charset="0"/>
              </a:defRPr>
            </a:lvl4pPr>
            <a:lvl5pPr marL="2114550" indent="-285750">
              <a:buClr>
                <a:srgbClr val="C85337"/>
              </a:buClr>
              <a:buFont typeface="AppleSymbols" charset="0"/>
              <a:buChar char="⎔"/>
              <a:defRPr sz="1400">
                <a:latin typeface="Arial" charset="0"/>
                <a:ea typeface="Arial" charset="0"/>
                <a:cs typeface="Arial" charset="0"/>
              </a:defRPr>
            </a:lvl5pPr>
          </a:lstStyle>
          <a:p>
            <a:pPr lvl="0"/>
            <a:r>
              <a:rPr lang="en-US" dirty="0"/>
              <a:t>Describe the goal for the discussion board</a:t>
            </a:r>
          </a:p>
          <a:p>
            <a:pPr lvl="0"/>
            <a:r>
              <a:rPr lang="en-US" dirty="0"/>
              <a:t>Provide specific guidelines</a:t>
            </a:r>
          </a:p>
          <a:p>
            <a:pPr lvl="0"/>
            <a:r>
              <a:rPr lang="en-US" dirty="0"/>
              <a:t>Refer to posting guide at right (should also be posted online)</a:t>
            </a:r>
          </a:p>
        </p:txBody>
      </p:sp>
      <p:sp>
        <p:nvSpPr>
          <p:cNvPr id="21" name="Hexagon 20"/>
          <p:cNvSpPr/>
          <p:nvPr/>
        </p:nvSpPr>
        <p:spPr>
          <a:xfrm rot="16200000">
            <a:off x="266970" y="140544"/>
            <a:ext cx="1065166" cy="1288767"/>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3" name="Title 1"/>
          <p:cNvSpPr>
            <a:spLocks noGrp="1"/>
          </p:cNvSpPr>
          <p:nvPr userDrawn="1">
            <p:ph type="title" hasCustomPrompt="1"/>
          </p:nvPr>
        </p:nvSpPr>
        <p:spPr>
          <a:xfrm>
            <a:off x="1625357" y="324359"/>
            <a:ext cx="10053616" cy="917367"/>
          </a:xfrm>
          <a:prstGeom prst="rect">
            <a:avLst/>
          </a:prstGeom>
        </p:spPr>
        <p:txBody>
          <a:bodyPr anchor="ctr" anchorCtr="0">
            <a:noAutofit/>
          </a:bodyPr>
          <a:lstStyle>
            <a:lvl1pPr>
              <a:defRPr sz="3200" b="1" i="0" spc="0" baseline="0">
                <a:latin typeface="Arial" charset="0"/>
                <a:ea typeface="Arial" charset="0"/>
                <a:cs typeface="Arial" charset="0"/>
              </a:defRPr>
            </a:lvl1pPr>
          </a:lstStyle>
          <a:p>
            <a:r>
              <a:rPr lang="en-US" dirty="0"/>
              <a:t>Knowledge-Building Discussion Board (ideas; readings; pre-selected video)</a:t>
            </a:r>
          </a:p>
        </p:txBody>
      </p:sp>
      <p:sp>
        <p:nvSpPr>
          <p:cNvPr id="24" name="Rectangle 23"/>
          <p:cNvSpPr/>
          <p:nvPr userDrawn="1"/>
        </p:nvSpPr>
        <p:spPr>
          <a:xfrm rot="5400000" flipV="1">
            <a:off x="4502775" y="3858900"/>
            <a:ext cx="4359743" cy="60959"/>
          </a:xfrm>
          <a:prstGeom prst="rect">
            <a:avLst/>
          </a:prstGeom>
          <a:solidFill>
            <a:srgbClr val="94B9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 name="TextBox 3"/>
          <p:cNvSpPr txBox="1"/>
          <p:nvPr userDrawn="1"/>
        </p:nvSpPr>
        <p:spPr>
          <a:xfrm>
            <a:off x="7003026" y="1599232"/>
            <a:ext cx="4620447" cy="4316566"/>
          </a:xfrm>
          <a:prstGeom prst="rect">
            <a:avLst/>
          </a:prstGeom>
          <a:noFill/>
        </p:spPr>
        <p:txBody>
          <a:bodyPr wrap="square" rtlCol="0">
            <a:spAutoFit/>
          </a:bodyPr>
          <a:lstStyle/>
          <a:p>
            <a:pPr algn="l"/>
            <a:r>
              <a:rPr lang="en-US" sz="1600" b="1" dirty="0">
                <a:solidFill>
                  <a:schemeClr val="tx2"/>
                </a:solidFill>
                <a:latin typeface="Arial" charset="0"/>
                <a:ea typeface="Arial" charset="0"/>
                <a:cs typeface="Arial" charset="0"/>
              </a:rPr>
              <a:t>Posting</a:t>
            </a:r>
            <a:r>
              <a:rPr lang="en-US" sz="1600" b="1" baseline="0" dirty="0">
                <a:solidFill>
                  <a:schemeClr val="tx2"/>
                </a:solidFill>
                <a:latin typeface="Arial" charset="0"/>
                <a:ea typeface="Arial" charset="0"/>
                <a:cs typeface="Arial" charset="0"/>
              </a:rPr>
              <a:t> on the discussion board</a:t>
            </a:r>
          </a:p>
          <a:p>
            <a:pPr algn="ctr"/>
            <a:endParaRPr lang="en-US" sz="1050" b="1" baseline="0" dirty="0">
              <a:solidFill>
                <a:schemeClr val="tx2"/>
              </a:solidFill>
              <a:latin typeface="Arial" charset="0"/>
              <a:ea typeface="Arial" charset="0"/>
              <a:cs typeface="Arial" charset="0"/>
            </a:endParaRPr>
          </a:p>
          <a:p>
            <a:pPr algn="l"/>
            <a:r>
              <a:rPr lang="en-US" sz="1600" b="0" baseline="0" dirty="0">
                <a:solidFill>
                  <a:schemeClr val="tx2"/>
                </a:solidFill>
                <a:latin typeface="Arial" charset="0"/>
                <a:ea typeface="Arial" charset="0"/>
                <a:cs typeface="Arial" charset="0"/>
              </a:rPr>
              <a:t>Use the discussion board to</a:t>
            </a:r>
          </a:p>
          <a:p>
            <a:pPr marL="285750" indent="-285750" algn="l">
              <a:buFont typeface="Arial" charset="0"/>
              <a:buChar char="•"/>
            </a:pPr>
            <a:r>
              <a:rPr lang="en-US" sz="1400" b="0" baseline="0" dirty="0">
                <a:solidFill>
                  <a:schemeClr val="tx2"/>
                </a:solidFill>
                <a:latin typeface="Arial" charset="0"/>
                <a:ea typeface="Arial" charset="0"/>
                <a:cs typeface="Arial" charset="0"/>
              </a:rPr>
              <a:t>Share information that you have and others do not</a:t>
            </a:r>
          </a:p>
          <a:p>
            <a:pPr marL="285750" indent="-285750" algn="l">
              <a:buFont typeface="Arial" charset="0"/>
              <a:buChar char="•"/>
            </a:pPr>
            <a:r>
              <a:rPr lang="en-US" sz="1400" b="0" baseline="0" dirty="0">
                <a:solidFill>
                  <a:schemeClr val="tx2"/>
                </a:solidFill>
                <a:latin typeface="Arial" charset="0"/>
                <a:ea typeface="Arial" charset="0"/>
                <a:cs typeface="Arial" charset="0"/>
              </a:rPr>
              <a:t>Get clarification</a:t>
            </a:r>
          </a:p>
          <a:p>
            <a:pPr marL="285750" indent="-285750" algn="l">
              <a:buFont typeface="Arial" charset="0"/>
              <a:buChar char="•"/>
            </a:pPr>
            <a:r>
              <a:rPr lang="en-US" sz="1400" b="0" baseline="0" dirty="0">
                <a:solidFill>
                  <a:schemeClr val="tx2"/>
                </a:solidFill>
                <a:latin typeface="Arial" charset="0"/>
                <a:ea typeface="Arial" charset="0"/>
                <a:cs typeface="Arial" charset="0"/>
              </a:rPr>
              <a:t>Extend the conversation beyond the specific module content</a:t>
            </a:r>
          </a:p>
          <a:p>
            <a:pPr marL="285750" indent="-285750" algn="l">
              <a:buFont typeface="Arial" charset="0"/>
              <a:buChar char="•"/>
            </a:pPr>
            <a:endParaRPr lang="en-US" sz="1600" b="0" baseline="0" dirty="0">
              <a:solidFill>
                <a:schemeClr val="tx2"/>
              </a:solidFill>
              <a:latin typeface="Arial" charset="0"/>
              <a:ea typeface="Arial" charset="0"/>
              <a:cs typeface="Arial" charset="0"/>
            </a:endParaRPr>
          </a:p>
          <a:p>
            <a:pPr marL="0" indent="0" algn="l">
              <a:buFont typeface="Arial" charset="0"/>
              <a:buNone/>
            </a:pPr>
            <a:r>
              <a:rPr lang="en-US" sz="1600" b="0" baseline="0" dirty="0">
                <a:solidFill>
                  <a:schemeClr val="tx2"/>
                </a:solidFill>
                <a:latin typeface="Arial" charset="0"/>
                <a:ea typeface="Arial" charset="0"/>
                <a:cs typeface="Arial" charset="0"/>
              </a:rPr>
              <a:t>Respond to others by</a:t>
            </a:r>
          </a:p>
          <a:p>
            <a:pPr marL="285750" indent="-285750" algn="l">
              <a:buFont typeface="Arial" charset="0"/>
              <a:buChar char="•"/>
            </a:pPr>
            <a:r>
              <a:rPr lang="en-US" sz="1400" b="0" baseline="0" dirty="0">
                <a:solidFill>
                  <a:schemeClr val="tx2"/>
                </a:solidFill>
                <a:latin typeface="Arial" charset="0"/>
                <a:ea typeface="Arial" charset="0"/>
                <a:cs typeface="Arial" charset="0"/>
              </a:rPr>
              <a:t>Asking for more information</a:t>
            </a:r>
          </a:p>
          <a:p>
            <a:pPr marL="285750" indent="-285750" algn="l">
              <a:buFont typeface="Arial" charset="0"/>
              <a:buChar char="•"/>
            </a:pPr>
            <a:r>
              <a:rPr lang="en-US" sz="1400" b="0" baseline="0" dirty="0">
                <a:solidFill>
                  <a:schemeClr val="tx2"/>
                </a:solidFill>
                <a:latin typeface="Arial" charset="0"/>
                <a:ea typeface="Arial" charset="0"/>
                <a:cs typeface="Arial" charset="0"/>
              </a:rPr>
              <a:t>Providing specific feedback why you agree or disagree with opinions</a:t>
            </a:r>
          </a:p>
          <a:p>
            <a:pPr marL="285750" indent="-285750" algn="l">
              <a:buFont typeface="Arial" charset="0"/>
              <a:buChar char="•"/>
            </a:pPr>
            <a:r>
              <a:rPr lang="en-US" sz="1400" b="0" baseline="0" dirty="0">
                <a:solidFill>
                  <a:schemeClr val="tx2"/>
                </a:solidFill>
                <a:latin typeface="Arial" charset="0"/>
                <a:ea typeface="Arial" charset="0"/>
                <a:cs typeface="Arial" charset="0"/>
              </a:rPr>
              <a:t>Correcting unintended errors</a:t>
            </a:r>
          </a:p>
          <a:p>
            <a:pPr marL="285750" indent="-285750" algn="l">
              <a:buFont typeface="Arial" charset="0"/>
              <a:buChar char="•"/>
            </a:pPr>
            <a:endParaRPr lang="en-US" sz="1600" b="0" baseline="0" dirty="0">
              <a:solidFill>
                <a:schemeClr val="tx2"/>
              </a:solidFill>
              <a:latin typeface="Arial" charset="0"/>
              <a:ea typeface="Arial" charset="0"/>
              <a:cs typeface="Arial" charset="0"/>
            </a:endParaRPr>
          </a:p>
          <a:p>
            <a:pPr marL="0" indent="0" algn="l">
              <a:buFont typeface="Arial" charset="0"/>
              <a:buNone/>
            </a:pPr>
            <a:r>
              <a:rPr lang="en-US" sz="1600" b="0" baseline="0" dirty="0">
                <a:solidFill>
                  <a:schemeClr val="tx2"/>
                </a:solidFill>
                <a:latin typeface="Arial" charset="0"/>
                <a:ea typeface="Arial" charset="0"/>
                <a:cs typeface="Arial" charset="0"/>
              </a:rPr>
              <a:t>Write</a:t>
            </a:r>
          </a:p>
          <a:p>
            <a:pPr marL="285750" indent="-285750" algn="l">
              <a:buFont typeface="Arial" charset="0"/>
              <a:buChar char="•"/>
            </a:pPr>
            <a:r>
              <a:rPr lang="en-US" sz="1400" b="0" baseline="0" dirty="0">
                <a:solidFill>
                  <a:schemeClr val="tx2"/>
                </a:solidFill>
                <a:latin typeface="Arial" charset="0"/>
                <a:ea typeface="Arial" charset="0"/>
                <a:cs typeface="Arial" charset="0"/>
              </a:rPr>
              <a:t>Short but content-filled responses</a:t>
            </a:r>
          </a:p>
          <a:p>
            <a:pPr marL="285750" indent="-285750" algn="l">
              <a:buFont typeface="Arial" charset="0"/>
              <a:buChar char="•"/>
            </a:pPr>
            <a:r>
              <a:rPr lang="en-US" sz="1400" b="0" baseline="0" dirty="0">
                <a:solidFill>
                  <a:schemeClr val="tx2"/>
                </a:solidFill>
                <a:latin typeface="Arial" charset="0"/>
                <a:ea typeface="Arial" charset="0"/>
                <a:cs typeface="Arial" charset="0"/>
              </a:rPr>
              <a:t>Clearly (after typing, briefly edit)</a:t>
            </a:r>
          </a:p>
          <a:p>
            <a:pPr marL="285750" indent="-285750" algn="l">
              <a:buFont typeface="Arial" charset="0"/>
              <a:buChar char="•"/>
            </a:pPr>
            <a:r>
              <a:rPr lang="en-US" sz="1400" b="0" baseline="0" dirty="0">
                <a:solidFill>
                  <a:schemeClr val="tx2"/>
                </a:solidFill>
                <a:latin typeface="Arial" charset="0"/>
                <a:ea typeface="Arial" charset="0"/>
                <a:cs typeface="Arial" charset="0"/>
              </a:rPr>
              <a:t>In a style that allows generosity of spirit (assuming the best of others)</a:t>
            </a:r>
          </a:p>
        </p:txBody>
      </p:sp>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5643" y="561477"/>
            <a:ext cx="843291" cy="443131"/>
          </a:xfrm>
          <a:prstGeom prst="rect">
            <a:avLst/>
          </a:prstGeom>
        </p:spPr>
      </p:pic>
    </p:spTree>
    <p:extLst>
      <p:ext uri="{BB962C8B-B14F-4D97-AF65-F5344CB8AC3E}">
        <p14:creationId xmlns:p14="http://schemas.microsoft.com/office/powerpoint/2010/main" val="32207997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nowledge-building partner work">
    <p:spTree>
      <p:nvGrpSpPr>
        <p:cNvPr id="1" name=""/>
        <p:cNvGrpSpPr/>
        <p:nvPr/>
      </p:nvGrpSpPr>
      <p:grpSpPr>
        <a:xfrm>
          <a:off x="0" y="0"/>
          <a:ext cx="0" cy="0"/>
          <a:chOff x="0" y="0"/>
          <a:chExt cx="0" cy="0"/>
        </a:xfrm>
      </p:grpSpPr>
      <p:sp>
        <p:nvSpPr>
          <p:cNvPr id="18" name="Rectangle 17"/>
          <p:cNvSpPr/>
          <p:nvPr userDrawn="1"/>
        </p:nvSpPr>
        <p:spPr>
          <a:xfrm rot="5400000">
            <a:off x="-3273829" y="3273830"/>
            <a:ext cx="6858000" cy="310341"/>
          </a:xfrm>
          <a:prstGeom prst="rect">
            <a:avLst/>
          </a:prstGeom>
          <a:gradFill flip="none" rotWithShape="1">
            <a:gsLst>
              <a:gs pos="100000">
                <a:srgbClr val="386150"/>
              </a:gs>
              <a:gs pos="0">
                <a:srgbClr val="94B9AF"/>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 name="Rectangle 9"/>
          <p:cNvSpPr/>
          <p:nvPr/>
        </p:nvSpPr>
        <p:spPr>
          <a:xfrm>
            <a:off x="1119051" y="-1351470"/>
            <a:ext cx="10502900" cy="1323439"/>
          </a:xfrm>
          <a:prstGeom prst="rect">
            <a:avLst/>
          </a:prstGeom>
          <a:solidFill>
            <a:srgbClr val="FF0000"/>
          </a:solidFill>
        </p:spPr>
        <p:txBody>
          <a:bodyPr wrap="square">
            <a:spAutoFit/>
          </a:bodyPr>
          <a:lstStyle/>
          <a:p>
            <a:r>
              <a:rPr lang="en-US" sz="4000" dirty="0"/>
              <a:t>(DO NOT PUT THESE SLIDES IN THE MIDDLE OF  LECTURE SLIDES)</a:t>
            </a:r>
          </a:p>
        </p:txBody>
      </p:sp>
      <p:sp>
        <p:nvSpPr>
          <p:cNvPr id="6" name="TextBox 5"/>
          <p:cNvSpPr txBox="1"/>
          <p:nvPr/>
        </p:nvSpPr>
        <p:spPr>
          <a:xfrm>
            <a:off x="4106788" y="6947657"/>
            <a:ext cx="4884813" cy="738664"/>
          </a:xfrm>
          <a:prstGeom prst="rect">
            <a:avLst/>
          </a:prstGeom>
          <a:solidFill>
            <a:schemeClr val="accent5">
              <a:lumMod val="75000"/>
            </a:schemeClr>
          </a:solidFill>
        </p:spPr>
        <p:txBody>
          <a:bodyPr wrap="square" rtlCol="0">
            <a:spAutoFit/>
          </a:bodyPr>
          <a:lstStyle/>
          <a:p>
            <a:r>
              <a:rPr lang="en-US" sz="1400" dirty="0">
                <a:solidFill>
                  <a:schemeClr val="bg1"/>
                </a:solidFill>
              </a:rPr>
              <a:t>Partner</a:t>
            </a:r>
            <a:r>
              <a:rPr lang="en-US" sz="1400" baseline="0" dirty="0">
                <a:solidFill>
                  <a:schemeClr val="bg1"/>
                </a:solidFill>
              </a:rPr>
              <a:t> </a:t>
            </a:r>
            <a:r>
              <a:rPr lang="en-US" sz="1400" dirty="0">
                <a:solidFill>
                  <a:schemeClr val="bg1"/>
                </a:solidFill>
              </a:rPr>
              <a:t>activities include:</a:t>
            </a:r>
          </a:p>
          <a:p>
            <a:pPr marL="285750" indent="-285750">
              <a:buFont typeface="Arial" panose="020B0604020202020204" pitchFamily="34" charset="0"/>
              <a:buChar char="•"/>
            </a:pPr>
            <a:r>
              <a:rPr lang="en-US" sz="1400" dirty="0">
                <a:solidFill>
                  <a:schemeClr val="bg1"/>
                </a:solidFill>
              </a:rPr>
              <a:t>Partner Work - Processing (PW-P)</a:t>
            </a:r>
          </a:p>
          <a:p>
            <a:pPr marL="285750" indent="-285750">
              <a:buFont typeface="Arial" panose="020B0604020202020204" pitchFamily="34" charset="0"/>
              <a:buChar char="•"/>
            </a:pPr>
            <a:r>
              <a:rPr lang="en-US" sz="1400" dirty="0">
                <a:solidFill>
                  <a:schemeClr val="bg1"/>
                </a:solidFill>
              </a:rPr>
              <a:t>Partner Work - Example Eval (PW -E)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2166" y="6259841"/>
            <a:ext cx="2661084" cy="407568"/>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83749" y="6389733"/>
            <a:ext cx="2123567"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6" name="Hexagon 15"/>
          <p:cNvSpPr/>
          <p:nvPr/>
        </p:nvSpPr>
        <p:spPr>
          <a:xfrm rot="16200000">
            <a:off x="266970" y="140544"/>
            <a:ext cx="1065166" cy="1288767"/>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 name="Title 1"/>
          <p:cNvSpPr>
            <a:spLocks noGrp="1"/>
          </p:cNvSpPr>
          <p:nvPr userDrawn="1">
            <p:ph type="title" hasCustomPrompt="1"/>
          </p:nvPr>
        </p:nvSpPr>
        <p:spPr>
          <a:xfrm>
            <a:off x="1625357" y="324359"/>
            <a:ext cx="10053616" cy="917367"/>
          </a:xfrm>
          <a:prstGeom prst="rect">
            <a:avLst/>
          </a:prstGeom>
        </p:spPr>
        <p:txBody>
          <a:bodyPr anchor="ctr" anchorCtr="0">
            <a:noAutofit/>
          </a:bodyPr>
          <a:lstStyle>
            <a:lvl1pPr>
              <a:defRPr sz="3200" b="1" i="0" spc="0" baseline="0">
                <a:latin typeface="Arial" charset="0"/>
                <a:ea typeface="Arial" charset="0"/>
                <a:cs typeface="Arial" charset="0"/>
              </a:defRPr>
            </a:lvl1pPr>
          </a:lstStyle>
          <a:p>
            <a:r>
              <a:rPr lang="en-US" dirty="0"/>
              <a:t>Knowledge-Building Partner Work</a:t>
            </a:r>
          </a:p>
        </p:txBody>
      </p:sp>
      <p:sp>
        <p:nvSpPr>
          <p:cNvPr id="21" name="Text Placeholder 226"/>
          <p:cNvSpPr>
            <a:spLocks noGrp="1"/>
          </p:cNvSpPr>
          <p:nvPr userDrawn="1">
            <p:ph type="body" sz="quarter" idx="13" hasCustomPrompt="1"/>
          </p:nvPr>
        </p:nvSpPr>
        <p:spPr>
          <a:xfrm>
            <a:off x="767644" y="1644309"/>
            <a:ext cx="10939672" cy="4469673"/>
          </a:xfrm>
          <a:prstGeom prst="rect">
            <a:avLst/>
          </a:prstGeom>
        </p:spPr>
        <p:txBody>
          <a:bodyPr wrap="square" anchor="t" anchorCtr="0">
            <a:normAutofit/>
          </a:bodyPr>
          <a:lstStyle>
            <a:lvl1pPr marL="285750" indent="-285750">
              <a:buClr>
                <a:srgbClr val="94B9AF"/>
              </a:buClr>
              <a:buFont typeface="AppleSymbols" charset="0"/>
              <a:buChar char="⎔"/>
              <a:defRPr sz="2000">
                <a:latin typeface="Arial" charset="0"/>
                <a:ea typeface="Arial" charset="0"/>
                <a:cs typeface="Arial" charset="0"/>
              </a:defRPr>
            </a:lvl1pPr>
            <a:lvl2pPr marL="742950" indent="-285750">
              <a:buClr>
                <a:srgbClr val="94B9AF"/>
              </a:buClr>
              <a:buFont typeface="AppleSymbols" charset="0"/>
              <a:buChar char="⎔"/>
              <a:defRPr sz="1800">
                <a:latin typeface="Arial" charset="0"/>
                <a:ea typeface="Arial" charset="0"/>
                <a:cs typeface="Arial" charset="0"/>
              </a:defRPr>
            </a:lvl2pPr>
            <a:lvl3pPr marL="1200150" indent="-285750">
              <a:buClr>
                <a:srgbClr val="94B9AF"/>
              </a:buClr>
              <a:buFont typeface="AppleSymbols" charset="0"/>
              <a:buChar char="⎔"/>
              <a:defRPr sz="1600">
                <a:latin typeface="Arial" charset="0"/>
                <a:ea typeface="Arial" charset="0"/>
                <a:cs typeface="Arial" charset="0"/>
              </a:defRPr>
            </a:lvl3pPr>
            <a:lvl4pPr marL="1657350" indent="-285750">
              <a:buClr>
                <a:srgbClr val="94B9AF"/>
              </a:buClr>
              <a:buFont typeface="AppleSymbols" charset="0"/>
              <a:buChar char="⎔"/>
              <a:defRPr sz="1400">
                <a:latin typeface="Arial" charset="0"/>
                <a:ea typeface="Arial" charset="0"/>
                <a:cs typeface="Arial" charset="0"/>
              </a:defRPr>
            </a:lvl4pPr>
            <a:lvl5pPr marL="2114550" indent="-285750">
              <a:buClr>
                <a:srgbClr val="94B9AF"/>
              </a:buClr>
              <a:buFont typeface="AppleSymbols" charset="0"/>
              <a:buChar char="⎔"/>
              <a:defRPr sz="1400">
                <a:latin typeface="Arial" charset="0"/>
                <a:ea typeface="Arial" charset="0"/>
                <a:cs typeface="Arial" charset="0"/>
              </a:defRPr>
            </a:lvl5pPr>
          </a:lstStyle>
          <a:p>
            <a:pPr lvl="0"/>
            <a:r>
              <a:rPr lang="en-US" dirty="0"/>
              <a:t>Click to add module objectives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76692" y="561731"/>
            <a:ext cx="1061403" cy="447098"/>
          </a:xfrm>
          <a:prstGeom prst="rect">
            <a:avLst/>
          </a:prstGeom>
        </p:spPr>
      </p:pic>
    </p:spTree>
    <p:extLst>
      <p:ext uri="{BB962C8B-B14F-4D97-AF65-F5344CB8AC3E}">
        <p14:creationId xmlns:p14="http://schemas.microsoft.com/office/powerpoint/2010/main" val="28366061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nowledge-building lead teacher demonstration">
    <p:spTree>
      <p:nvGrpSpPr>
        <p:cNvPr id="1" name=""/>
        <p:cNvGrpSpPr/>
        <p:nvPr/>
      </p:nvGrpSpPr>
      <p:grpSpPr>
        <a:xfrm>
          <a:off x="0" y="0"/>
          <a:ext cx="0" cy="0"/>
          <a:chOff x="0" y="0"/>
          <a:chExt cx="0" cy="0"/>
        </a:xfrm>
      </p:grpSpPr>
      <p:sp>
        <p:nvSpPr>
          <p:cNvPr id="17" name="Media Placeholder 16"/>
          <p:cNvSpPr>
            <a:spLocks noGrp="1"/>
          </p:cNvSpPr>
          <p:nvPr>
            <p:ph type="media" sz="quarter" idx="14" hasCustomPrompt="1"/>
          </p:nvPr>
        </p:nvSpPr>
        <p:spPr>
          <a:xfrm>
            <a:off x="850077" y="1653153"/>
            <a:ext cx="10857236" cy="4468813"/>
          </a:xfrm>
          <a:prstGeom prst="rect">
            <a:avLst/>
          </a:prstGeom>
        </p:spPr>
        <p:txBody>
          <a:bodyPr/>
          <a:lstStyle>
            <a:lvl1pPr marL="0" indent="0">
              <a:buNone/>
              <a:defRPr sz="2000" baseline="0">
                <a:latin typeface="Arial" charset="0"/>
                <a:ea typeface="Arial" charset="0"/>
                <a:cs typeface="Arial" charset="0"/>
              </a:defRPr>
            </a:lvl1pPr>
          </a:lstStyle>
          <a:p>
            <a:r>
              <a:rPr lang="en-US" dirty="0"/>
              <a:t>Insert Lead Teacher video here</a:t>
            </a:r>
          </a:p>
        </p:txBody>
      </p:sp>
      <p:sp>
        <p:nvSpPr>
          <p:cNvPr id="7" name="Rectangle 6"/>
          <p:cNvSpPr/>
          <p:nvPr userDrawn="1"/>
        </p:nvSpPr>
        <p:spPr>
          <a:xfrm rot="5400000">
            <a:off x="-3273829" y="3273830"/>
            <a:ext cx="6858000" cy="310341"/>
          </a:xfrm>
          <a:prstGeom prst="rect">
            <a:avLst/>
          </a:prstGeom>
          <a:gradFill flip="none" rotWithShape="1">
            <a:gsLst>
              <a:gs pos="100000">
                <a:srgbClr val="386150"/>
              </a:gs>
              <a:gs pos="0">
                <a:srgbClr val="94B9AF"/>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1"/>
          <p:cNvSpPr>
            <a:spLocks noGrp="1"/>
          </p:cNvSpPr>
          <p:nvPr>
            <p:ph type="title" hasCustomPrompt="1"/>
          </p:nvPr>
        </p:nvSpPr>
        <p:spPr>
          <a:xfrm>
            <a:off x="1599107" y="257404"/>
            <a:ext cx="10108207" cy="1147527"/>
          </a:xfrm>
          <a:prstGeom prst="rect">
            <a:avLst/>
          </a:prstGeom>
        </p:spPr>
        <p:txBody>
          <a:bodyPr anchor="ctr">
            <a:normAutofit/>
          </a:bodyPr>
          <a:lstStyle>
            <a:lvl1pPr algn="l" defTabSz="914400" rtl="0" eaLnBrk="1" latinLnBrk="0" hangingPunct="1">
              <a:lnSpc>
                <a:spcPct val="90000"/>
              </a:lnSpc>
              <a:spcBef>
                <a:spcPct val="0"/>
              </a:spcBef>
              <a:buNone/>
              <a:defRPr lang="en-US" sz="3200" b="1" kern="1200" baseline="0" dirty="0">
                <a:ln w="3175">
                  <a:noFill/>
                </a:ln>
                <a:solidFill>
                  <a:schemeClr val="tx1"/>
                </a:solidFill>
                <a:latin typeface="Arial" charset="0"/>
                <a:ea typeface="Arial" charset="0"/>
                <a:cs typeface="Arial" charset="0"/>
              </a:defRPr>
            </a:lvl1pPr>
          </a:lstStyle>
          <a:p>
            <a:r>
              <a:rPr lang="en-US" dirty="0"/>
              <a:t>Knowledge-Building Lead Teacher Demonstration: Write focus here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2166" y="6259841"/>
            <a:ext cx="2661084" cy="407568"/>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83749" y="6389733"/>
            <a:ext cx="2123567"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9" name="Hexagon 8"/>
          <p:cNvSpPr/>
          <p:nvPr userDrawn="1"/>
        </p:nvSpPr>
        <p:spPr>
          <a:xfrm rot="16200000">
            <a:off x="266970" y="140544"/>
            <a:ext cx="1065166" cy="1288767"/>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52513" y="571725"/>
            <a:ext cx="906107" cy="426403"/>
          </a:xfrm>
          <a:prstGeom prst="rect">
            <a:avLst/>
          </a:prstGeom>
        </p:spPr>
      </p:pic>
    </p:spTree>
    <p:extLst>
      <p:ext uri="{BB962C8B-B14F-4D97-AF65-F5344CB8AC3E}">
        <p14:creationId xmlns:p14="http://schemas.microsoft.com/office/powerpoint/2010/main" val="1487235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nowledge-building curriculum">
    <p:spTree>
      <p:nvGrpSpPr>
        <p:cNvPr id="1" name=""/>
        <p:cNvGrpSpPr/>
        <p:nvPr/>
      </p:nvGrpSpPr>
      <p:grpSpPr>
        <a:xfrm>
          <a:off x="0" y="0"/>
          <a:ext cx="0" cy="0"/>
          <a:chOff x="0" y="0"/>
          <a:chExt cx="0" cy="0"/>
        </a:xfrm>
      </p:grpSpPr>
      <p:sp>
        <p:nvSpPr>
          <p:cNvPr id="8" name="Rectangle 7"/>
          <p:cNvSpPr/>
          <p:nvPr userDrawn="1"/>
        </p:nvSpPr>
        <p:spPr>
          <a:xfrm rot="5400000">
            <a:off x="-3273829" y="3273830"/>
            <a:ext cx="6858000" cy="310341"/>
          </a:xfrm>
          <a:prstGeom prst="rect">
            <a:avLst/>
          </a:prstGeom>
          <a:gradFill flip="none" rotWithShape="1">
            <a:gsLst>
              <a:gs pos="100000">
                <a:srgbClr val="386150"/>
              </a:gs>
              <a:gs pos="0">
                <a:srgbClr val="94B9AF"/>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1"/>
          <p:cNvSpPr>
            <a:spLocks noGrp="1"/>
          </p:cNvSpPr>
          <p:nvPr>
            <p:ph type="title" hasCustomPrompt="1"/>
          </p:nvPr>
        </p:nvSpPr>
        <p:spPr>
          <a:xfrm>
            <a:off x="1599106" y="256679"/>
            <a:ext cx="10108209" cy="1147527"/>
          </a:xfrm>
          <a:prstGeom prst="rect">
            <a:avLst/>
          </a:prstGeom>
        </p:spPr>
        <p:txBody>
          <a:bodyPr anchor="ctr">
            <a:noAutofit/>
          </a:bodyPr>
          <a:lstStyle>
            <a:lvl1pPr>
              <a:defRPr sz="3200" b="1" baseline="0">
                <a:ln w="3175">
                  <a:noFill/>
                </a:ln>
                <a:solidFill>
                  <a:schemeClr val="tx1"/>
                </a:solidFill>
                <a:latin typeface="Arial" charset="0"/>
                <a:ea typeface="Arial" charset="0"/>
                <a:cs typeface="Arial" charset="0"/>
              </a:defRPr>
            </a:lvl1pPr>
          </a:lstStyle>
          <a:p>
            <a:r>
              <a:rPr lang="en-US" dirty="0"/>
              <a:t>Knowledge-Building Curriculum Example: Description of example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2166" y="6259841"/>
            <a:ext cx="2661084" cy="407568"/>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83749" y="6389733"/>
            <a:ext cx="2123567"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3" name="Text Placeholder 226"/>
          <p:cNvSpPr>
            <a:spLocks noGrp="1"/>
          </p:cNvSpPr>
          <p:nvPr>
            <p:ph type="body" sz="quarter" idx="13" hasCustomPrompt="1"/>
          </p:nvPr>
        </p:nvSpPr>
        <p:spPr>
          <a:xfrm>
            <a:off x="834188" y="1644309"/>
            <a:ext cx="10873128" cy="4469673"/>
          </a:xfrm>
          <a:prstGeom prst="rect">
            <a:avLst/>
          </a:prstGeom>
        </p:spPr>
        <p:txBody>
          <a:bodyPr wrap="square" anchor="t" anchorCtr="0">
            <a:normAutofit/>
          </a:bodyPr>
          <a:lstStyle>
            <a:lvl1pPr marL="285750" indent="-285750">
              <a:buClr>
                <a:srgbClr val="94B9AF"/>
              </a:buClr>
              <a:buFont typeface="AppleSymbols" charset="0"/>
              <a:buChar char="⎔"/>
              <a:defRPr sz="2000" baseline="0">
                <a:latin typeface="Arial" charset="0"/>
                <a:ea typeface="Arial" charset="0"/>
                <a:cs typeface="Arial" charset="0"/>
              </a:defRPr>
            </a:lvl1pPr>
            <a:lvl2pPr marL="742950" indent="-285750">
              <a:buClr>
                <a:srgbClr val="94B9AF"/>
              </a:buClr>
              <a:buFont typeface="AppleSymbols" charset="0"/>
              <a:buChar char="⎔"/>
              <a:defRPr sz="1800">
                <a:latin typeface="Arial" charset="0"/>
                <a:ea typeface="Arial" charset="0"/>
                <a:cs typeface="Arial" charset="0"/>
              </a:defRPr>
            </a:lvl2pPr>
            <a:lvl3pPr marL="1200150" indent="-285750">
              <a:buClr>
                <a:srgbClr val="94B9AF"/>
              </a:buClr>
              <a:buFont typeface="AppleSymbols" charset="0"/>
              <a:buChar char="⎔"/>
              <a:defRPr sz="1600">
                <a:latin typeface="Arial" charset="0"/>
                <a:ea typeface="Arial" charset="0"/>
                <a:cs typeface="Arial" charset="0"/>
              </a:defRPr>
            </a:lvl3pPr>
            <a:lvl4pPr marL="1657350" indent="-285750">
              <a:buClr>
                <a:srgbClr val="94B9AF"/>
              </a:buClr>
              <a:buFont typeface="AppleSymbols" charset="0"/>
              <a:buChar char="⎔"/>
              <a:defRPr sz="1400">
                <a:latin typeface="Arial" charset="0"/>
                <a:ea typeface="Arial" charset="0"/>
                <a:cs typeface="Arial" charset="0"/>
              </a:defRPr>
            </a:lvl4pPr>
            <a:lvl5pPr marL="2114550" indent="-285750">
              <a:buClr>
                <a:srgbClr val="94B9AF"/>
              </a:buClr>
              <a:buFont typeface="AppleSymbols" charset="0"/>
              <a:buChar char="⎔"/>
              <a:defRPr sz="1400">
                <a:latin typeface="Arial" charset="0"/>
                <a:ea typeface="Arial" charset="0"/>
                <a:cs typeface="Arial"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xagon 6"/>
          <p:cNvSpPr/>
          <p:nvPr userDrawn="1"/>
        </p:nvSpPr>
        <p:spPr>
          <a:xfrm rot="16200000">
            <a:off x="266970" y="140544"/>
            <a:ext cx="1065166" cy="1288767"/>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25703" y="568263"/>
            <a:ext cx="747701" cy="433327"/>
          </a:xfrm>
          <a:prstGeom prst="rect">
            <a:avLst/>
          </a:prstGeom>
        </p:spPr>
      </p:pic>
    </p:spTree>
    <p:extLst>
      <p:ext uri="{BB962C8B-B14F-4D97-AF65-F5344CB8AC3E}">
        <p14:creationId xmlns:p14="http://schemas.microsoft.com/office/powerpoint/2010/main" val="30791367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nowledge-building video">
    <p:spTree>
      <p:nvGrpSpPr>
        <p:cNvPr id="1" name=""/>
        <p:cNvGrpSpPr/>
        <p:nvPr/>
      </p:nvGrpSpPr>
      <p:grpSpPr>
        <a:xfrm>
          <a:off x="0" y="0"/>
          <a:ext cx="0" cy="0"/>
          <a:chOff x="0" y="0"/>
          <a:chExt cx="0" cy="0"/>
        </a:xfrm>
      </p:grpSpPr>
      <p:sp>
        <p:nvSpPr>
          <p:cNvPr id="20" name="Rectangle 19"/>
          <p:cNvSpPr/>
          <p:nvPr userDrawn="1"/>
        </p:nvSpPr>
        <p:spPr>
          <a:xfrm rot="5400000">
            <a:off x="-3273829" y="3273830"/>
            <a:ext cx="6858000" cy="310341"/>
          </a:xfrm>
          <a:prstGeom prst="rect">
            <a:avLst/>
          </a:prstGeom>
          <a:gradFill flip="none" rotWithShape="1">
            <a:gsLst>
              <a:gs pos="100000">
                <a:srgbClr val="386150"/>
              </a:gs>
              <a:gs pos="0">
                <a:srgbClr val="94B9AF"/>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1"/>
          <p:cNvSpPr>
            <a:spLocks noGrp="1"/>
          </p:cNvSpPr>
          <p:nvPr>
            <p:ph type="title" hasCustomPrompt="1"/>
          </p:nvPr>
        </p:nvSpPr>
        <p:spPr>
          <a:xfrm>
            <a:off x="1625357" y="324359"/>
            <a:ext cx="10053616" cy="917367"/>
          </a:xfrm>
          <a:prstGeom prst="rect">
            <a:avLst/>
          </a:prstGeom>
        </p:spPr>
        <p:txBody>
          <a:bodyPr anchor="ctr">
            <a:noAutofit/>
          </a:bodyPr>
          <a:lstStyle>
            <a:lvl1pPr algn="l" defTabSz="914400" rtl="0" eaLnBrk="1" latinLnBrk="0" hangingPunct="1">
              <a:lnSpc>
                <a:spcPct val="90000"/>
              </a:lnSpc>
              <a:spcBef>
                <a:spcPct val="0"/>
              </a:spcBef>
              <a:buNone/>
              <a:defRPr lang="en-US" sz="3200" b="1" kern="1200" baseline="0" dirty="0">
                <a:ln w="3175">
                  <a:noFill/>
                </a:ln>
                <a:solidFill>
                  <a:schemeClr val="tx1"/>
                </a:solidFill>
                <a:latin typeface="Arial" charset="0"/>
                <a:ea typeface="Arial" charset="0"/>
                <a:cs typeface="Arial" charset="0"/>
              </a:defRPr>
            </a:lvl1pPr>
          </a:lstStyle>
          <a:p>
            <a:r>
              <a:rPr lang="en-US" dirty="0"/>
              <a:t>Knowledge-building Video Example: </a:t>
            </a:r>
            <a:br>
              <a:rPr lang="en-US" dirty="0"/>
            </a:br>
            <a:r>
              <a:rPr lang="en-US" dirty="0"/>
              <a:t>Description of video</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2166" y="6259841"/>
            <a:ext cx="2661084" cy="407568"/>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83749" y="6389733"/>
            <a:ext cx="2123567"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8" name="Hexagon 17"/>
          <p:cNvSpPr/>
          <p:nvPr/>
        </p:nvSpPr>
        <p:spPr>
          <a:xfrm rot="16200000">
            <a:off x="266970" y="140544"/>
            <a:ext cx="1065166" cy="1288767"/>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4" name="Text Placeholder 226"/>
          <p:cNvSpPr>
            <a:spLocks noGrp="1"/>
          </p:cNvSpPr>
          <p:nvPr userDrawn="1">
            <p:ph type="body" sz="quarter" idx="14" hasCustomPrompt="1"/>
          </p:nvPr>
        </p:nvSpPr>
        <p:spPr>
          <a:xfrm>
            <a:off x="767645" y="1709508"/>
            <a:ext cx="5552945" cy="4247036"/>
          </a:xfrm>
          <a:prstGeom prst="rect">
            <a:avLst/>
          </a:prstGeom>
        </p:spPr>
        <p:txBody>
          <a:bodyPr wrap="square" anchor="t" anchorCtr="0">
            <a:normAutofit/>
          </a:bodyPr>
          <a:lstStyle>
            <a:lvl1pPr marL="285750" indent="-285750">
              <a:buClr>
                <a:srgbClr val="94B9AF"/>
              </a:buClr>
              <a:buFont typeface="AppleSymbols" charset="0"/>
              <a:buChar char="⎔"/>
              <a:defRPr sz="2000" baseline="0">
                <a:latin typeface="Arial" charset="0"/>
                <a:ea typeface="Arial" charset="0"/>
                <a:cs typeface="Arial" charset="0"/>
              </a:defRPr>
            </a:lvl1pPr>
            <a:lvl2pPr marL="742950" indent="-285750">
              <a:buClr>
                <a:srgbClr val="C85337"/>
              </a:buClr>
              <a:buFont typeface="AppleSymbols" charset="0"/>
              <a:buChar char="⎔"/>
              <a:defRPr sz="1800">
                <a:latin typeface="Arial" charset="0"/>
                <a:ea typeface="Arial" charset="0"/>
                <a:cs typeface="Arial" charset="0"/>
              </a:defRPr>
            </a:lvl2pPr>
            <a:lvl3pPr marL="1200150" indent="-285750">
              <a:buClr>
                <a:srgbClr val="C85337"/>
              </a:buClr>
              <a:buFont typeface="AppleSymbols" charset="0"/>
              <a:buChar char="⎔"/>
              <a:defRPr sz="1600">
                <a:latin typeface="Arial" charset="0"/>
                <a:ea typeface="Arial" charset="0"/>
                <a:cs typeface="Arial" charset="0"/>
              </a:defRPr>
            </a:lvl3pPr>
            <a:lvl4pPr marL="1657350" indent="-285750">
              <a:buClr>
                <a:srgbClr val="C85337"/>
              </a:buClr>
              <a:buFont typeface="AppleSymbols" charset="0"/>
              <a:buChar char="⎔"/>
              <a:defRPr sz="1400">
                <a:latin typeface="Arial" charset="0"/>
                <a:ea typeface="Arial" charset="0"/>
                <a:cs typeface="Arial" charset="0"/>
              </a:defRPr>
            </a:lvl4pPr>
            <a:lvl5pPr marL="2114550" indent="-285750">
              <a:buClr>
                <a:srgbClr val="C85337"/>
              </a:buClr>
              <a:buFont typeface="AppleSymbols" charset="0"/>
              <a:buChar char="⎔"/>
              <a:defRPr sz="1400">
                <a:latin typeface="Arial" charset="0"/>
                <a:ea typeface="Arial" charset="0"/>
                <a:cs typeface="Arial" charset="0"/>
              </a:defRPr>
            </a:lvl5pPr>
          </a:lstStyle>
          <a:p>
            <a:pPr lvl="0"/>
            <a:r>
              <a:rPr lang="en-US" dirty="0"/>
              <a:t>Type description of the video</a:t>
            </a:r>
          </a:p>
          <a:p>
            <a:pPr lvl="0"/>
            <a:r>
              <a:rPr lang="en-US" dirty="0"/>
              <a:t>Type acknowledgement of copyright holder</a:t>
            </a:r>
          </a:p>
        </p:txBody>
      </p:sp>
      <p:sp>
        <p:nvSpPr>
          <p:cNvPr id="25" name="Picture Placeholder 10"/>
          <p:cNvSpPr>
            <a:spLocks noGrp="1"/>
          </p:cNvSpPr>
          <p:nvPr userDrawn="1">
            <p:ph type="pic" sz="quarter" idx="11" hasCustomPrompt="1"/>
          </p:nvPr>
        </p:nvSpPr>
        <p:spPr>
          <a:xfrm>
            <a:off x="6736674" y="1674912"/>
            <a:ext cx="4931231" cy="3549408"/>
          </a:xfrm>
          <a:prstGeom prst="rect">
            <a:avLst/>
          </a:prstGeom>
        </p:spPr>
        <p:txBody>
          <a:bodyPr/>
          <a:lstStyle>
            <a:lvl1pPr marL="0" indent="0">
              <a:buNone/>
              <a:defRPr sz="2000" baseline="0">
                <a:latin typeface="Arial" charset="0"/>
                <a:ea typeface="Arial" charset="0"/>
                <a:cs typeface="Arial" charset="0"/>
              </a:defRPr>
            </a:lvl1pPr>
          </a:lstStyle>
          <a:p>
            <a:r>
              <a:rPr lang="en-US" dirty="0"/>
              <a:t>Image of video screen capture</a:t>
            </a:r>
          </a:p>
        </p:txBody>
      </p:sp>
      <p:sp>
        <p:nvSpPr>
          <p:cNvPr id="26" name="Text Placeholder 2"/>
          <p:cNvSpPr>
            <a:spLocks noGrp="1"/>
          </p:cNvSpPr>
          <p:nvPr userDrawn="1">
            <p:ph idx="12" hasCustomPrompt="1"/>
          </p:nvPr>
        </p:nvSpPr>
        <p:spPr>
          <a:xfrm>
            <a:off x="6776083" y="5498296"/>
            <a:ext cx="4902891" cy="458248"/>
          </a:xfrm>
          <a:prstGeom prst="rect">
            <a:avLst/>
          </a:prstGeom>
        </p:spPr>
        <p:txBody>
          <a:bodyPr vert="horz" lIns="91440" tIns="45720" rIns="91440" bIns="45720" rtlCol="0">
            <a:normAutofit/>
          </a:bodyPr>
          <a:lstStyle>
            <a:lvl1pPr marL="171450" indent="-171450">
              <a:lnSpc>
                <a:spcPct val="100000"/>
              </a:lnSpc>
              <a:spcBef>
                <a:spcPts val="0"/>
              </a:spcBef>
              <a:buFont typeface="Arial" charset="0"/>
              <a:buChar char="•"/>
              <a:defRPr sz="1050" baseline="0">
                <a:latin typeface="Arial" charset="0"/>
                <a:ea typeface="Arial" charset="0"/>
                <a:cs typeface="Arial" charset="0"/>
              </a:defRPr>
            </a:lvl1pPr>
          </a:lstStyle>
          <a:p>
            <a:pPr lvl="0"/>
            <a:r>
              <a:rPr lang="en-US" dirty="0"/>
              <a:t>Video copyright holder’s preferred citation</a:t>
            </a:r>
          </a:p>
          <a:p>
            <a:pPr lvl="0"/>
            <a:r>
              <a:rPr lang="en-US" dirty="0"/>
              <a:t>Hyperlink to copyright holder’s website if applicable</a:t>
            </a:r>
          </a:p>
        </p:txBody>
      </p:sp>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53259" y="568437"/>
            <a:ext cx="906107" cy="429209"/>
          </a:xfrm>
          <a:prstGeom prst="rect">
            <a:avLst/>
          </a:prstGeom>
        </p:spPr>
      </p:pic>
    </p:spTree>
    <p:extLst>
      <p:ext uri="{BB962C8B-B14F-4D97-AF65-F5344CB8AC3E}">
        <p14:creationId xmlns:p14="http://schemas.microsoft.com/office/powerpoint/2010/main" val="15268888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o and description">
    <p:spTree>
      <p:nvGrpSpPr>
        <p:cNvPr id="1" name=""/>
        <p:cNvGrpSpPr/>
        <p:nvPr/>
      </p:nvGrpSpPr>
      <p:grpSpPr>
        <a:xfrm>
          <a:off x="0" y="0"/>
          <a:ext cx="0" cy="0"/>
          <a:chOff x="0" y="0"/>
          <a:chExt cx="0" cy="0"/>
        </a:xfrm>
      </p:grpSpPr>
      <p:sp>
        <p:nvSpPr>
          <p:cNvPr id="18" name="Rectangle 17"/>
          <p:cNvSpPr/>
          <p:nvPr userDrawn="1"/>
        </p:nvSpPr>
        <p:spPr>
          <a:xfrm rot="5400000">
            <a:off x="-3273829" y="3273830"/>
            <a:ext cx="6858000" cy="310341"/>
          </a:xfrm>
          <a:prstGeom prst="rect">
            <a:avLst/>
          </a:prstGeom>
          <a:gradFill flip="none" rotWithShape="1">
            <a:gsLst>
              <a:gs pos="100000">
                <a:srgbClr val="386150"/>
              </a:gs>
              <a:gs pos="0">
                <a:srgbClr val="94B9AF"/>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1"/>
          <p:cNvSpPr>
            <a:spLocks noGrp="1"/>
          </p:cNvSpPr>
          <p:nvPr>
            <p:ph type="title" hasCustomPrompt="1"/>
          </p:nvPr>
        </p:nvSpPr>
        <p:spPr>
          <a:xfrm>
            <a:off x="1727200" y="264055"/>
            <a:ext cx="9980115" cy="1065167"/>
          </a:xfrm>
          <a:prstGeom prst="rect">
            <a:avLst/>
          </a:prstGeom>
        </p:spPr>
        <p:txBody>
          <a:bodyPr anchor="ctr">
            <a:noAutofit/>
          </a:bodyPr>
          <a:lstStyle>
            <a:lvl1pPr algn="l" defTabSz="914400" rtl="0" eaLnBrk="1" latinLnBrk="0" hangingPunct="1">
              <a:lnSpc>
                <a:spcPct val="90000"/>
              </a:lnSpc>
              <a:spcBef>
                <a:spcPct val="0"/>
              </a:spcBef>
              <a:buNone/>
              <a:defRPr lang="en-US" sz="3200" b="1" kern="1200" baseline="0" dirty="0">
                <a:ln w="3175">
                  <a:noFill/>
                </a:ln>
                <a:solidFill>
                  <a:schemeClr val="tx1"/>
                </a:solidFill>
                <a:latin typeface="Arial" charset="0"/>
                <a:ea typeface="Arial" charset="0"/>
                <a:cs typeface="Arial" charset="0"/>
              </a:defRPr>
            </a:lvl1pPr>
          </a:lstStyle>
          <a:p>
            <a:r>
              <a:rPr lang="en-US" dirty="0"/>
              <a:t>Title of video and description of video focus</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2166" y="6259841"/>
            <a:ext cx="2661084" cy="407568"/>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83749" y="6389733"/>
            <a:ext cx="2123567"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6" name="Hexagon 15"/>
          <p:cNvSpPr/>
          <p:nvPr/>
        </p:nvSpPr>
        <p:spPr>
          <a:xfrm rot="16200000">
            <a:off x="266970" y="140544"/>
            <a:ext cx="1065166" cy="1288767"/>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 name="Media Placeholder 14"/>
          <p:cNvSpPr>
            <a:spLocks noGrp="1"/>
          </p:cNvSpPr>
          <p:nvPr userDrawn="1">
            <p:ph type="media" sz="quarter" idx="13" hasCustomPrompt="1"/>
          </p:nvPr>
        </p:nvSpPr>
        <p:spPr>
          <a:xfrm>
            <a:off x="739304" y="1515947"/>
            <a:ext cx="10939669" cy="3828395"/>
          </a:xfrm>
          <a:prstGeom prst="rect">
            <a:avLst/>
          </a:prstGeom>
        </p:spPr>
        <p:txBody>
          <a:bodyPr/>
          <a:lstStyle>
            <a:lvl1pPr marL="0" indent="0">
              <a:buNone/>
              <a:defRPr sz="2000">
                <a:latin typeface="Arial" charset="0"/>
                <a:ea typeface="Arial" charset="0"/>
                <a:cs typeface="Arial" charset="0"/>
              </a:defRPr>
            </a:lvl1pPr>
          </a:lstStyle>
          <a:p>
            <a:r>
              <a:rPr lang="en-US" dirty="0"/>
              <a:t>Insert video here</a:t>
            </a:r>
          </a:p>
        </p:txBody>
      </p:sp>
      <p:sp>
        <p:nvSpPr>
          <p:cNvPr id="21" name="Text Placeholder 2"/>
          <p:cNvSpPr>
            <a:spLocks noGrp="1"/>
          </p:cNvSpPr>
          <p:nvPr userDrawn="1">
            <p:ph idx="12" hasCustomPrompt="1"/>
          </p:nvPr>
        </p:nvSpPr>
        <p:spPr>
          <a:xfrm>
            <a:off x="6747743" y="5527371"/>
            <a:ext cx="4902891" cy="458248"/>
          </a:xfrm>
          <a:prstGeom prst="rect">
            <a:avLst/>
          </a:prstGeom>
        </p:spPr>
        <p:txBody>
          <a:bodyPr vert="horz" lIns="91440" tIns="45720" rIns="91440" bIns="45720" rtlCol="0">
            <a:normAutofit/>
          </a:bodyPr>
          <a:lstStyle>
            <a:lvl1pPr marL="171450" indent="-171450">
              <a:lnSpc>
                <a:spcPct val="100000"/>
              </a:lnSpc>
              <a:spcBef>
                <a:spcPts val="0"/>
              </a:spcBef>
              <a:buFont typeface="Arial" charset="0"/>
              <a:buChar char="•"/>
              <a:defRPr sz="1050" baseline="0">
                <a:latin typeface="Arial" charset="0"/>
                <a:ea typeface="Arial" charset="0"/>
                <a:cs typeface="Arial" charset="0"/>
              </a:defRPr>
            </a:lvl1pPr>
          </a:lstStyle>
          <a:p>
            <a:pPr lvl="0"/>
            <a:r>
              <a:rPr lang="en-US" dirty="0"/>
              <a:t>Video copyright holder’s preferred citation</a:t>
            </a:r>
          </a:p>
          <a:p>
            <a:pPr lvl="0"/>
            <a:r>
              <a:rPr lang="en-US" dirty="0"/>
              <a:t>Hyperlink to copyright holder’s website if applicable</a:t>
            </a:r>
          </a:p>
        </p:txBody>
      </p:sp>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53259" y="568437"/>
            <a:ext cx="906107" cy="429209"/>
          </a:xfrm>
          <a:prstGeom prst="rect">
            <a:avLst/>
          </a:prstGeom>
        </p:spPr>
      </p:pic>
    </p:spTree>
    <p:extLst>
      <p:ext uri="{BB962C8B-B14F-4D97-AF65-F5344CB8AC3E}">
        <p14:creationId xmlns:p14="http://schemas.microsoft.com/office/powerpoint/2010/main" val="23056352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telestration focus">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6737351" y="1674813"/>
            <a:ext cx="4969933" cy="3549650"/>
          </a:xfrm>
          <a:prstGeom prst="rect">
            <a:avLst/>
          </a:prstGeom>
        </p:spPr>
        <p:txBody>
          <a:bodyPr/>
          <a:lstStyle>
            <a:lvl1pPr marL="0" indent="0">
              <a:buNone/>
              <a:defRPr sz="2000" baseline="0">
                <a:latin typeface="Arial" charset="0"/>
                <a:ea typeface="Arial" charset="0"/>
                <a:cs typeface="Arial" charset="0"/>
              </a:defRPr>
            </a:lvl1pPr>
            <a:lvl2pPr marL="457200" indent="0">
              <a:buNone/>
              <a:defRPr sz="2400">
                <a:latin typeface="Arial" charset="0"/>
                <a:ea typeface="Arial" charset="0"/>
                <a:cs typeface="Arial" charset="0"/>
              </a:defRPr>
            </a:lvl2pPr>
            <a:lvl3pPr marL="914400" indent="0">
              <a:buNone/>
              <a:defRPr sz="2400">
                <a:latin typeface="Arial" charset="0"/>
                <a:ea typeface="Arial" charset="0"/>
                <a:cs typeface="Arial" charset="0"/>
              </a:defRPr>
            </a:lvl3pPr>
            <a:lvl4pPr marL="1371600" indent="0">
              <a:buNone/>
              <a:defRPr sz="2400">
                <a:latin typeface="Arial" charset="0"/>
                <a:ea typeface="Arial" charset="0"/>
                <a:cs typeface="Arial" charset="0"/>
              </a:defRPr>
            </a:lvl4pPr>
            <a:lvl5pPr marL="1828800" indent="0">
              <a:buNone/>
              <a:defRPr sz="2400">
                <a:latin typeface="Arial" charset="0"/>
                <a:ea typeface="Arial" charset="0"/>
                <a:cs typeface="Arial" charset="0"/>
              </a:defRPr>
            </a:lvl5pPr>
          </a:lstStyle>
          <a:p>
            <a:pPr lvl="0"/>
            <a:r>
              <a:rPr lang="en-US" dirty="0"/>
              <a:t>Clip from video to repeat or image to discuss</a:t>
            </a:r>
          </a:p>
        </p:txBody>
      </p:sp>
      <p:sp>
        <p:nvSpPr>
          <p:cNvPr id="20" name="Rectangle 19"/>
          <p:cNvSpPr/>
          <p:nvPr userDrawn="1"/>
        </p:nvSpPr>
        <p:spPr>
          <a:xfrm rot="5400000">
            <a:off x="-3273829" y="3273830"/>
            <a:ext cx="6858000" cy="310341"/>
          </a:xfrm>
          <a:prstGeom prst="rect">
            <a:avLst/>
          </a:prstGeom>
          <a:gradFill flip="none" rotWithShape="1">
            <a:gsLst>
              <a:gs pos="100000">
                <a:srgbClr val="386150"/>
              </a:gs>
              <a:gs pos="0">
                <a:srgbClr val="94B9AF"/>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1"/>
          <p:cNvSpPr>
            <a:spLocks noGrp="1"/>
          </p:cNvSpPr>
          <p:nvPr>
            <p:ph type="title" hasCustomPrompt="1"/>
          </p:nvPr>
        </p:nvSpPr>
        <p:spPr>
          <a:xfrm>
            <a:off x="1680363" y="422336"/>
            <a:ext cx="9943605" cy="721412"/>
          </a:xfrm>
          <a:prstGeom prst="rect">
            <a:avLst/>
          </a:prstGeom>
        </p:spPr>
        <p:txBody>
          <a:bodyPr anchor="ctr">
            <a:normAutofit/>
          </a:bodyPr>
          <a:lstStyle>
            <a:lvl1pPr>
              <a:defRPr lang="en-US" sz="3200" b="1" kern="1200" baseline="0" dirty="0">
                <a:ln w="3175">
                  <a:noFill/>
                </a:ln>
                <a:solidFill>
                  <a:schemeClr val="tx1"/>
                </a:solidFill>
                <a:latin typeface="Arial" charset="0"/>
                <a:ea typeface="Arial" charset="0"/>
                <a:cs typeface="Arial" charset="0"/>
              </a:defRPr>
            </a:lvl1pPr>
          </a:lstStyle>
          <a:p>
            <a:r>
              <a:rPr lang="en-US" dirty="0"/>
              <a:t>Video </a:t>
            </a:r>
            <a:r>
              <a:rPr lang="en-US" dirty="0" err="1"/>
              <a:t>Telestration</a:t>
            </a:r>
            <a:r>
              <a:rPr lang="en-US" dirty="0"/>
              <a:t> focus here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2166" y="6259841"/>
            <a:ext cx="2661084" cy="407568"/>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83749" y="6389733"/>
            <a:ext cx="2123567"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8" name="Hexagon 17"/>
          <p:cNvSpPr/>
          <p:nvPr/>
        </p:nvSpPr>
        <p:spPr>
          <a:xfrm rot="16200000">
            <a:off x="266970" y="140544"/>
            <a:ext cx="1065166" cy="1288767"/>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2" name="Text Placeholder 2"/>
          <p:cNvSpPr>
            <a:spLocks noGrp="1"/>
          </p:cNvSpPr>
          <p:nvPr userDrawn="1">
            <p:ph idx="12" hasCustomPrompt="1"/>
          </p:nvPr>
        </p:nvSpPr>
        <p:spPr>
          <a:xfrm>
            <a:off x="6776083" y="5498296"/>
            <a:ext cx="4902891" cy="458248"/>
          </a:xfrm>
          <a:prstGeom prst="rect">
            <a:avLst/>
          </a:prstGeom>
        </p:spPr>
        <p:txBody>
          <a:bodyPr vert="horz" lIns="91440" tIns="45720" rIns="91440" bIns="45720" rtlCol="0">
            <a:normAutofit/>
          </a:bodyPr>
          <a:lstStyle>
            <a:lvl1pPr marL="171450" indent="-171450">
              <a:lnSpc>
                <a:spcPct val="100000"/>
              </a:lnSpc>
              <a:spcBef>
                <a:spcPts val="0"/>
              </a:spcBef>
              <a:buFont typeface="Arial" charset="0"/>
              <a:buChar char="•"/>
              <a:defRPr sz="1050" baseline="0">
                <a:latin typeface="Arial" charset="0"/>
                <a:ea typeface="Arial" charset="0"/>
                <a:cs typeface="Arial" charset="0"/>
              </a:defRPr>
            </a:lvl1pPr>
          </a:lstStyle>
          <a:p>
            <a:pPr lvl="0"/>
            <a:r>
              <a:rPr lang="en-US" dirty="0"/>
              <a:t>Video copyright holder’s preferred citation</a:t>
            </a:r>
          </a:p>
          <a:p>
            <a:pPr lvl="0"/>
            <a:r>
              <a:rPr lang="en-US" dirty="0"/>
              <a:t>Hyperlink to copyright holder’s website if applicable</a:t>
            </a:r>
          </a:p>
        </p:txBody>
      </p:sp>
      <p:sp>
        <p:nvSpPr>
          <p:cNvPr id="23" name="Text Placeholder 226"/>
          <p:cNvSpPr>
            <a:spLocks noGrp="1"/>
          </p:cNvSpPr>
          <p:nvPr userDrawn="1">
            <p:ph type="body" sz="quarter" idx="15" hasCustomPrompt="1"/>
          </p:nvPr>
        </p:nvSpPr>
        <p:spPr>
          <a:xfrm>
            <a:off x="767645" y="1694010"/>
            <a:ext cx="5552945" cy="4247036"/>
          </a:xfrm>
          <a:prstGeom prst="rect">
            <a:avLst/>
          </a:prstGeom>
        </p:spPr>
        <p:txBody>
          <a:bodyPr wrap="square" anchor="t" anchorCtr="0">
            <a:normAutofit/>
          </a:bodyPr>
          <a:lstStyle>
            <a:lvl1pPr marL="285750" indent="-285750">
              <a:buClr>
                <a:srgbClr val="94B9AF"/>
              </a:buClr>
              <a:buFont typeface="AppleSymbols" charset="0"/>
              <a:buChar char="⎔"/>
              <a:defRPr sz="2000" baseline="0">
                <a:latin typeface="Arial" charset="0"/>
                <a:ea typeface="Arial" charset="0"/>
                <a:cs typeface="Arial" charset="0"/>
              </a:defRPr>
            </a:lvl1pPr>
            <a:lvl2pPr marL="742950" indent="-285750">
              <a:buClr>
                <a:srgbClr val="C85337"/>
              </a:buClr>
              <a:buFont typeface="AppleSymbols" charset="0"/>
              <a:buChar char="⎔"/>
              <a:defRPr sz="1800">
                <a:latin typeface="Arial" charset="0"/>
                <a:ea typeface="Arial" charset="0"/>
                <a:cs typeface="Arial" charset="0"/>
              </a:defRPr>
            </a:lvl2pPr>
            <a:lvl3pPr marL="1200150" indent="-285750">
              <a:buClr>
                <a:srgbClr val="C85337"/>
              </a:buClr>
              <a:buFont typeface="AppleSymbols" charset="0"/>
              <a:buChar char="⎔"/>
              <a:defRPr sz="1600">
                <a:latin typeface="Arial" charset="0"/>
                <a:ea typeface="Arial" charset="0"/>
                <a:cs typeface="Arial" charset="0"/>
              </a:defRPr>
            </a:lvl3pPr>
            <a:lvl4pPr marL="1657350" indent="-285750">
              <a:buClr>
                <a:srgbClr val="C85337"/>
              </a:buClr>
              <a:buFont typeface="AppleSymbols" charset="0"/>
              <a:buChar char="⎔"/>
              <a:defRPr sz="1400">
                <a:latin typeface="Arial" charset="0"/>
                <a:ea typeface="Arial" charset="0"/>
                <a:cs typeface="Arial" charset="0"/>
              </a:defRPr>
            </a:lvl4pPr>
            <a:lvl5pPr marL="2114550" indent="-285750">
              <a:buClr>
                <a:srgbClr val="C85337"/>
              </a:buClr>
              <a:buFont typeface="AppleSymbols" charset="0"/>
              <a:buChar char="⎔"/>
              <a:defRPr sz="1400">
                <a:latin typeface="Arial" charset="0"/>
                <a:ea typeface="Arial" charset="0"/>
                <a:cs typeface="Arial" charset="0"/>
              </a:defRPr>
            </a:lvl5pPr>
          </a:lstStyle>
          <a:p>
            <a:pPr lvl="0"/>
            <a:r>
              <a:rPr lang="en-US" dirty="0"/>
              <a:t>Key points of </a:t>
            </a:r>
            <a:r>
              <a:rPr lang="en-US" dirty="0" err="1"/>
              <a:t>telestration</a:t>
            </a:r>
            <a:endParaRPr lang="en-US" dirty="0"/>
          </a:p>
        </p:txBody>
      </p:sp>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53259" y="568437"/>
            <a:ext cx="906107" cy="429209"/>
          </a:xfrm>
          <a:prstGeom prst="rect">
            <a:avLst/>
          </a:prstGeom>
        </p:spPr>
      </p:pic>
    </p:spTree>
    <p:extLst>
      <p:ext uri="{BB962C8B-B14F-4D97-AF65-F5344CB8AC3E}">
        <p14:creationId xmlns:p14="http://schemas.microsoft.com/office/powerpoint/2010/main" val="128688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11276076" cy="1280160"/>
          </a:xfrm>
        </p:spPr>
        <p:txBody>
          <a:bodyPr/>
          <a:lstStyle>
            <a:lvl1pPr>
              <a:defRPr baseline="0"/>
            </a:lvl1pPr>
          </a:lstStyle>
          <a:p>
            <a:r>
              <a:rPr lang="en-US" dirty="0"/>
              <a:t>Two Content, First Level No Bullet Layout</a:t>
            </a:r>
          </a:p>
        </p:txBody>
      </p:sp>
      <p:sp>
        <p:nvSpPr>
          <p:cNvPr id="4" name="Content Placeholder 3"/>
          <p:cNvSpPr>
            <a:spLocks noGrp="1"/>
          </p:cNvSpPr>
          <p:nvPr>
            <p:ph sz="quarter" idx="14" hasCustomPrompt="1"/>
          </p:nvPr>
        </p:nvSpPr>
        <p:spPr>
          <a:xfrm>
            <a:off x="45720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p:txBody>
      </p:sp>
      <p:sp>
        <p:nvSpPr>
          <p:cNvPr id="9" name="Content Placeholder 3">
            <a:extLst>
              <a:ext uri="{FF2B5EF4-FFF2-40B4-BE49-F238E27FC236}">
                <a16:creationId xmlns:a16="http://schemas.microsoft.com/office/drawing/2014/main" id="{89AD597A-1AF4-4182-8BF6-FA1C11933314}"/>
              </a:ext>
            </a:extLst>
          </p:cNvPr>
          <p:cNvSpPr>
            <a:spLocks noGrp="1"/>
          </p:cNvSpPr>
          <p:nvPr>
            <p:ph sz="quarter" idx="15" hasCustomPrompt="1"/>
          </p:nvPr>
        </p:nvSpPr>
        <p:spPr>
          <a:xfrm>
            <a:off x="616458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15587372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ctivity to link knowledge to practice">
    <p:spTree>
      <p:nvGrpSpPr>
        <p:cNvPr id="1" name=""/>
        <p:cNvGrpSpPr/>
        <p:nvPr/>
      </p:nvGrpSpPr>
      <p:grpSpPr>
        <a:xfrm>
          <a:off x="0" y="0"/>
          <a:ext cx="0" cy="0"/>
          <a:chOff x="0" y="0"/>
          <a:chExt cx="0" cy="0"/>
        </a:xfrm>
      </p:grpSpPr>
      <p:sp>
        <p:nvSpPr>
          <p:cNvPr id="10" name="Rectangle 9"/>
          <p:cNvSpPr/>
          <p:nvPr userDrawn="1"/>
        </p:nvSpPr>
        <p:spPr>
          <a:xfrm rot="5400000">
            <a:off x="-3273829" y="3273830"/>
            <a:ext cx="6858000" cy="310341"/>
          </a:xfrm>
          <a:prstGeom prst="rect">
            <a:avLst/>
          </a:prstGeom>
          <a:gradFill flip="none" rotWithShape="1">
            <a:gsLst>
              <a:gs pos="100000">
                <a:srgbClr val="7B2512"/>
              </a:gs>
              <a:gs pos="0">
                <a:srgbClr val="C85337"/>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 name="Text Placeholder 2"/>
          <p:cNvSpPr>
            <a:spLocks noGrp="1"/>
          </p:cNvSpPr>
          <p:nvPr>
            <p:ph idx="1" hasCustomPrompt="1"/>
          </p:nvPr>
        </p:nvSpPr>
        <p:spPr>
          <a:xfrm>
            <a:off x="673099" y="1689315"/>
            <a:ext cx="5712201" cy="4215540"/>
          </a:xfrm>
          <a:prstGeom prst="rect">
            <a:avLst/>
          </a:prstGeom>
        </p:spPr>
        <p:txBody>
          <a:bodyPr vert="horz" lIns="91440" tIns="45720" rIns="91440" bIns="45720" rtlCol="0">
            <a:normAutofit/>
          </a:bodyPr>
          <a:lstStyle>
            <a:lvl1pPr marL="285750" indent="-285750">
              <a:buFont typeface="AppleSymbols" charset="0"/>
              <a:buChar char="⎔"/>
              <a:defRPr sz="2000" baseline="0">
                <a:latin typeface="Arial" charset="0"/>
                <a:ea typeface="Arial" charset="0"/>
                <a:cs typeface="Arial" charset="0"/>
              </a:defRPr>
            </a:lvl1pPr>
            <a:lvl2pPr>
              <a:defRPr baseline="0"/>
            </a:lvl2pPr>
          </a:lstStyle>
          <a:p>
            <a:pPr lvl="0"/>
            <a:r>
              <a:rPr lang="en-US" dirty="0"/>
              <a:t>Provide a brief background on the curriculum example/video</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2166" y="6259841"/>
            <a:ext cx="2661084" cy="407568"/>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83749" y="6389733"/>
            <a:ext cx="2123567"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1" name="Content Placeholder 3"/>
          <p:cNvSpPr>
            <a:spLocks noGrp="1"/>
          </p:cNvSpPr>
          <p:nvPr>
            <p:ph sz="quarter" idx="10" hasCustomPrompt="1"/>
          </p:nvPr>
        </p:nvSpPr>
        <p:spPr>
          <a:xfrm>
            <a:off x="1736436" y="385764"/>
            <a:ext cx="9970848" cy="960437"/>
          </a:xfrm>
          <a:prstGeom prst="rect">
            <a:avLst/>
          </a:prstGeom>
        </p:spPr>
        <p:txBody>
          <a:bodyPr anchor="ctr">
            <a:noAutofit/>
          </a:bodyPr>
          <a:lstStyle>
            <a:lvl1pPr marL="0" indent="0">
              <a:buNone/>
              <a:defRPr sz="2400" b="1" baseline="0">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Activity to Link Knowledge to Practice</a:t>
            </a:r>
          </a:p>
          <a:p>
            <a:pPr lvl="0"/>
            <a:r>
              <a:rPr lang="en-US" dirty="0"/>
              <a:t>Let Me Start It</a:t>
            </a:r>
            <a:r>
              <a:rPr lang="mr-IN" dirty="0"/>
              <a:t>…</a:t>
            </a:r>
            <a:endParaRPr lang="en-US" dirty="0"/>
          </a:p>
        </p:txBody>
      </p:sp>
      <p:sp>
        <p:nvSpPr>
          <p:cNvPr id="12" name="Rectangle 11"/>
          <p:cNvSpPr/>
          <p:nvPr userDrawn="1"/>
        </p:nvSpPr>
        <p:spPr>
          <a:xfrm rot="5400000" flipV="1">
            <a:off x="5336781" y="3766607"/>
            <a:ext cx="3367849" cy="60959"/>
          </a:xfrm>
          <a:prstGeom prst="rect">
            <a:avLst/>
          </a:prstGeom>
          <a:solidFill>
            <a:srgbClr val="7B25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 name="TextBox 12"/>
          <p:cNvSpPr txBox="1"/>
          <p:nvPr userDrawn="1"/>
        </p:nvSpPr>
        <p:spPr>
          <a:xfrm>
            <a:off x="7656109" y="2148721"/>
            <a:ext cx="3770347" cy="2754600"/>
          </a:xfrm>
          <a:prstGeom prst="rect">
            <a:avLst/>
          </a:prstGeom>
          <a:noFill/>
        </p:spPr>
        <p:txBody>
          <a:bodyPr wrap="square" rtlCol="0">
            <a:spAutoFit/>
          </a:bodyPr>
          <a:lstStyle/>
          <a:p>
            <a:pPr algn="ctr"/>
            <a:r>
              <a:rPr lang="en-US" sz="1700" b="1" dirty="0">
                <a:latin typeface="Arial" charset="0"/>
                <a:ea typeface="Arial" charset="0"/>
                <a:cs typeface="Arial" charset="0"/>
              </a:rPr>
              <a:t>How </a:t>
            </a:r>
            <a:r>
              <a:rPr lang="en-US" sz="1700" b="1" i="1" dirty="0">
                <a:latin typeface="Arial" charset="0"/>
                <a:ea typeface="Arial" charset="0"/>
                <a:cs typeface="Arial" charset="0"/>
              </a:rPr>
              <a:t>Let Me Start It </a:t>
            </a:r>
            <a:r>
              <a:rPr lang="en-US" sz="1700" b="1" dirty="0">
                <a:latin typeface="Arial" charset="0"/>
                <a:ea typeface="Arial" charset="0"/>
                <a:cs typeface="Arial" charset="0"/>
              </a:rPr>
              <a:t>works</a:t>
            </a:r>
          </a:p>
          <a:p>
            <a:pPr algn="l"/>
            <a:endParaRPr lang="en-US" sz="1200" b="1" baseline="0" dirty="0">
              <a:latin typeface="Arial" charset="0"/>
              <a:ea typeface="Arial" charset="0"/>
              <a:cs typeface="Arial" charset="0"/>
            </a:endParaRPr>
          </a:p>
          <a:p>
            <a:pPr marL="285750" indent="-285750" algn="l">
              <a:buFont typeface="Arial" charset="0"/>
              <a:buChar char="•"/>
            </a:pPr>
            <a:r>
              <a:rPr lang="en-US" sz="1800" b="0" baseline="0" dirty="0">
                <a:latin typeface="Arial" charset="0"/>
                <a:ea typeface="Arial" charset="0"/>
                <a:cs typeface="Arial" charset="0"/>
              </a:rPr>
              <a:t>The goal is to improve the lesson using guidance from the checklist</a:t>
            </a:r>
          </a:p>
          <a:p>
            <a:pPr marL="285750" indent="-285750" algn="l">
              <a:buFont typeface="Arial" charset="0"/>
              <a:buChar char="•"/>
            </a:pPr>
            <a:r>
              <a:rPr lang="en-US" sz="1800" b="0" baseline="0" dirty="0">
                <a:latin typeface="Arial" charset="0"/>
                <a:ea typeface="Arial" charset="0"/>
                <a:cs typeface="Arial" charset="0"/>
              </a:rPr>
              <a:t>I’ll begin the process of improving the lesson</a:t>
            </a:r>
          </a:p>
          <a:p>
            <a:pPr marL="285750" indent="-285750" algn="l">
              <a:buFont typeface="Arial" charset="0"/>
              <a:buChar char="•"/>
            </a:pPr>
            <a:r>
              <a:rPr lang="en-US" sz="1800" b="0" baseline="0" dirty="0">
                <a:latin typeface="Arial" charset="0"/>
                <a:ea typeface="Arial" charset="0"/>
                <a:cs typeface="Arial" charset="0"/>
              </a:rPr>
              <a:t>You will finish the process</a:t>
            </a:r>
          </a:p>
          <a:p>
            <a:pPr marL="285750" indent="-285750" algn="l">
              <a:buFont typeface="Arial" charset="0"/>
              <a:buChar char="•"/>
            </a:pPr>
            <a:r>
              <a:rPr lang="en-US" sz="1800" b="0" baseline="0" dirty="0">
                <a:latin typeface="Arial" charset="0"/>
                <a:ea typeface="Arial" charset="0"/>
                <a:cs typeface="Arial" charset="0"/>
              </a:rPr>
              <a:t>I’ll return to discuss my thinking with you</a:t>
            </a:r>
          </a:p>
        </p:txBody>
      </p:sp>
      <p:sp>
        <p:nvSpPr>
          <p:cNvPr id="14" name="Hexagon 13"/>
          <p:cNvSpPr/>
          <p:nvPr userDrawn="1"/>
        </p:nvSpPr>
        <p:spPr>
          <a:xfrm rot="16200000">
            <a:off x="266970" y="140544"/>
            <a:ext cx="1065166" cy="1288767"/>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81028" y="434407"/>
            <a:ext cx="638929" cy="645073"/>
          </a:xfrm>
          <a:prstGeom prst="rect">
            <a:avLst/>
          </a:prstGeom>
        </p:spPr>
      </p:pic>
    </p:spTree>
    <p:extLst>
      <p:ext uri="{BB962C8B-B14F-4D97-AF65-F5344CB8AC3E}">
        <p14:creationId xmlns:p14="http://schemas.microsoft.com/office/powerpoint/2010/main" val="39639647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et me start">
    <p:spTree>
      <p:nvGrpSpPr>
        <p:cNvPr id="1" name=""/>
        <p:cNvGrpSpPr/>
        <p:nvPr/>
      </p:nvGrpSpPr>
      <p:grpSpPr>
        <a:xfrm>
          <a:off x="0" y="0"/>
          <a:ext cx="0" cy="0"/>
          <a:chOff x="0" y="0"/>
          <a:chExt cx="0" cy="0"/>
        </a:xfrm>
      </p:grpSpPr>
      <p:sp>
        <p:nvSpPr>
          <p:cNvPr id="9" name="Rectangle 8"/>
          <p:cNvSpPr/>
          <p:nvPr userDrawn="1"/>
        </p:nvSpPr>
        <p:spPr>
          <a:xfrm rot="5400000">
            <a:off x="-3273829" y="3273830"/>
            <a:ext cx="6858000" cy="310341"/>
          </a:xfrm>
          <a:prstGeom prst="rect">
            <a:avLst/>
          </a:prstGeom>
          <a:gradFill flip="none" rotWithShape="1">
            <a:gsLst>
              <a:gs pos="100000">
                <a:srgbClr val="7B2512"/>
              </a:gs>
              <a:gs pos="0">
                <a:srgbClr val="C85337"/>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 name="Text Placeholder 2"/>
          <p:cNvSpPr>
            <a:spLocks noGrp="1"/>
          </p:cNvSpPr>
          <p:nvPr>
            <p:ph idx="1" hasCustomPrompt="1"/>
          </p:nvPr>
        </p:nvSpPr>
        <p:spPr>
          <a:xfrm>
            <a:off x="767644" y="1580825"/>
            <a:ext cx="6361576" cy="4386021"/>
          </a:xfrm>
          <a:prstGeom prst="rect">
            <a:avLst/>
          </a:prstGeom>
        </p:spPr>
        <p:txBody>
          <a:bodyPr vert="horz" lIns="91440" tIns="45720" rIns="91440" bIns="45720" rtlCol="0">
            <a:normAutofit/>
          </a:bodyPr>
          <a:lstStyle>
            <a:lvl1pPr marL="0" indent="0">
              <a:buNone/>
              <a:defRPr sz="2000" baseline="0">
                <a:latin typeface="Arial" charset="0"/>
                <a:ea typeface="Arial" charset="0"/>
                <a:cs typeface="Arial" charset="0"/>
              </a:defRPr>
            </a:lvl1pPr>
            <a:lvl2pPr>
              <a:defRPr baseline="0"/>
            </a:lvl2pPr>
          </a:lstStyle>
          <a:p>
            <a:pPr lvl="0"/>
            <a:r>
              <a:rPr lang="en-US" dirty="0"/>
              <a:t>Example/video goes here</a:t>
            </a:r>
          </a:p>
        </p:txBody>
      </p:sp>
      <p:sp>
        <p:nvSpPr>
          <p:cNvPr id="10" name="Text Placeholder 2"/>
          <p:cNvSpPr>
            <a:spLocks noGrp="1"/>
          </p:cNvSpPr>
          <p:nvPr>
            <p:ph idx="11" hasCustomPrompt="1"/>
          </p:nvPr>
        </p:nvSpPr>
        <p:spPr>
          <a:xfrm>
            <a:off x="7387641" y="1580826"/>
            <a:ext cx="4228627" cy="4386021"/>
          </a:xfrm>
          <a:prstGeom prst="rect">
            <a:avLst/>
          </a:prstGeom>
        </p:spPr>
        <p:txBody>
          <a:bodyPr vert="horz" lIns="91440" tIns="45720" rIns="91440" bIns="45720" rtlCol="0">
            <a:normAutofit/>
          </a:bodyPr>
          <a:lstStyle>
            <a:lvl1pPr marL="292100" indent="-292100">
              <a:buClr>
                <a:srgbClr val="C85337"/>
              </a:buClr>
              <a:buFont typeface="AppleSymbols" charset="0"/>
              <a:buChar char="⎔"/>
              <a:defRPr sz="2000" baseline="0">
                <a:latin typeface="Arial" charset="0"/>
                <a:ea typeface="Arial" charset="0"/>
                <a:cs typeface="Arial" charset="0"/>
              </a:defRPr>
            </a:lvl1pPr>
            <a:lvl2pPr>
              <a:defRPr baseline="0"/>
            </a:lvl2pPr>
          </a:lstStyle>
          <a:p>
            <a:pPr lvl="0"/>
            <a:r>
              <a:rPr lang="en-US" dirty="0"/>
              <a:t>My start goes here (also in workbook)</a:t>
            </a:r>
          </a:p>
          <a:p>
            <a:pPr lvl="0"/>
            <a:r>
              <a:rPr lang="en-US" dirty="0"/>
              <a:t>May need an additional content slide (or to delete this and do only a content slide)</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2166" y="6259841"/>
            <a:ext cx="2661084" cy="407568"/>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83749" y="6389733"/>
            <a:ext cx="2123567"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2" name="Title 1"/>
          <p:cNvSpPr>
            <a:spLocks noGrp="1"/>
          </p:cNvSpPr>
          <p:nvPr>
            <p:ph type="title" hasCustomPrompt="1"/>
          </p:nvPr>
        </p:nvSpPr>
        <p:spPr>
          <a:xfrm>
            <a:off x="1599106" y="324359"/>
            <a:ext cx="10079867" cy="917367"/>
          </a:xfrm>
          <a:prstGeom prst="rect">
            <a:avLst/>
          </a:prstGeom>
        </p:spPr>
        <p:txBody>
          <a:bodyPr anchor="ctr" anchorCtr="0">
            <a:normAutofit/>
          </a:bodyPr>
          <a:lstStyle>
            <a:lvl1pPr>
              <a:defRPr sz="3200" b="1" i="0" spc="0" baseline="0">
                <a:latin typeface="Arial" charset="0"/>
                <a:ea typeface="Arial" charset="0"/>
                <a:cs typeface="Arial" charset="0"/>
              </a:defRPr>
            </a:lvl1pPr>
          </a:lstStyle>
          <a:p>
            <a:r>
              <a:rPr lang="en-US" dirty="0"/>
              <a:t>Let me start it</a:t>
            </a:r>
            <a:r>
              <a:rPr lang="mr-IN" dirty="0"/>
              <a:t>…</a:t>
            </a:r>
            <a:endParaRPr lang="en-US" dirty="0"/>
          </a:p>
        </p:txBody>
      </p:sp>
      <p:sp>
        <p:nvSpPr>
          <p:cNvPr id="8" name="Hexagon 7"/>
          <p:cNvSpPr/>
          <p:nvPr userDrawn="1"/>
        </p:nvSpPr>
        <p:spPr>
          <a:xfrm rot="16200000">
            <a:off x="266970" y="140544"/>
            <a:ext cx="1065166" cy="1288767"/>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81028" y="434407"/>
            <a:ext cx="638929" cy="645073"/>
          </a:xfrm>
          <a:prstGeom prst="rect">
            <a:avLst/>
          </a:prstGeom>
        </p:spPr>
      </p:pic>
    </p:spTree>
    <p:extLst>
      <p:ext uri="{BB962C8B-B14F-4D97-AF65-F5344CB8AC3E}">
        <p14:creationId xmlns:p14="http://schemas.microsoft.com/office/powerpoint/2010/main" val="13886975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w you finishe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2166" y="6259841"/>
            <a:ext cx="2661084" cy="407568"/>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83749" y="6389733"/>
            <a:ext cx="2123567"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6" name="Rectangle 5"/>
          <p:cNvSpPr/>
          <p:nvPr userDrawn="1"/>
        </p:nvSpPr>
        <p:spPr>
          <a:xfrm rot="5400000">
            <a:off x="-3273829" y="3273830"/>
            <a:ext cx="6858000" cy="310341"/>
          </a:xfrm>
          <a:prstGeom prst="rect">
            <a:avLst/>
          </a:prstGeom>
          <a:gradFill flip="none" rotWithShape="1">
            <a:gsLst>
              <a:gs pos="100000">
                <a:srgbClr val="7B2512"/>
              </a:gs>
              <a:gs pos="0">
                <a:srgbClr val="C85337"/>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 name="Title 1"/>
          <p:cNvSpPr>
            <a:spLocks noGrp="1"/>
          </p:cNvSpPr>
          <p:nvPr>
            <p:ph type="title" hasCustomPrompt="1"/>
          </p:nvPr>
        </p:nvSpPr>
        <p:spPr>
          <a:xfrm>
            <a:off x="1599106" y="324359"/>
            <a:ext cx="10079867" cy="917367"/>
          </a:xfrm>
          <a:prstGeom prst="rect">
            <a:avLst/>
          </a:prstGeom>
        </p:spPr>
        <p:txBody>
          <a:bodyPr anchor="ctr" anchorCtr="0">
            <a:normAutofit/>
          </a:bodyPr>
          <a:lstStyle>
            <a:lvl1pPr>
              <a:defRPr sz="2800" b="1" i="0" spc="0" baseline="0">
                <a:latin typeface="Arial" charset="0"/>
                <a:ea typeface="Arial" charset="0"/>
                <a:cs typeface="Arial" charset="0"/>
              </a:defRPr>
            </a:lvl1pPr>
          </a:lstStyle>
          <a:p>
            <a:r>
              <a:rPr lang="en-US" dirty="0"/>
              <a:t>And now that you’ve finished it</a:t>
            </a:r>
            <a:r>
              <a:rPr lang="mr-IN" dirty="0"/>
              <a:t>…</a:t>
            </a:r>
            <a:endParaRPr lang="en-US" dirty="0"/>
          </a:p>
        </p:txBody>
      </p:sp>
      <p:sp>
        <p:nvSpPr>
          <p:cNvPr id="10" name="Text Placeholder 226"/>
          <p:cNvSpPr>
            <a:spLocks noGrp="1"/>
          </p:cNvSpPr>
          <p:nvPr>
            <p:ph type="body" sz="quarter" idx="13" hasCustomPrompt="1"/>
          </p:nvPr>
        </p:nvSpPr>
        <p:spPr>
          <a:xfrm>
            <a:off x="767644" y="1562307"/>
            <a:ext cx="10939672" cy="4469673"/>
          </a:xfrm>
          <a:prstGeom prst="rect">
            <a:avLst/>
          </a:prstGeom>
        </p:spPr>
        <p:txBody>
          <a:bodyPr wrap="square" anchor="t" anchorCtr="0">
            <a:normAutofit/>
          </a:bodyPr>
          <a:lstStyle>
            <a:lvl1pPr marL="285750" indent="-285750">
              <a:buClr>
                <a:srgbClr val="C85337"/>
              </a:buClr>
              <a:buFont typeface="AppleSymbols" charset="0"/>
              <a:buChar char="⎔"/>
              <a:defRPr sz="2000">
                <a:latin typeface="Arial" charset="0"/>
                <a:ea typeface="Arial" charset="0"/>
                <a:cs typeface="Arial" charset="0"/>
              </a:defRPr>
            </a:lvl1pPr>
            <a:lvl2pPr marL="742950" indent="-285750">
              <a:buClr>
                <a:srgbClr val="C85337"/>
              </a:buClr>
              <a:buFont typeface="AppleSymbols" charset="0"/>
              <a:buChar char="⎔"/>
              <a:defRPr sz="1800">
                <a:latin typeface="Arial" charset="0"/>
                <a:ea typeface="Arial" charset="0"/>
                <a:cs typeface="Arial" charset="0"/>
              </a:defRPr>
            </a:lvl2pPr>
            <a:lvl3pPr marL="1200150" indent="-285750">
              <a:buClr>
                <a:srgbClr val="C85337"/>
              </a:buClr>
              <a:buFont typeface="AppleSymbols" charset="0"/>
              <a:buChar char="⎔"/>
              <a:defRPr sz="1600">
                <a:latin typeface="Arial" charset="0"/>
                <a:ea typeface="Arial" charset="0"/>
                <a:cs typeface="Arial" charset="0"/>
              </a:defRPr>
            </a:lvl3pPr>
            <a:lvl4pPr marL="1657350" indent="-285750">
              <a:buClr>
                <a:srgbClr val="C85337"/>
              </a:buClr>
              <a:buFont typeface="AppleSymbols" charset="0"/>
              <a:buChar char="⎔"/>
              <a:defRPr sz="1400">
                <a:latin typeface="Arial" charset="0"/>
                <a:ea typeface="Arial" charset="0"/>
                <a:cs typeface="Arial" charset="0"/>
              </a:defRPr>
            </a:lvl4pPr>
            <a:lvl5pPr marL="2114550" indent="-285750">
              <a:buClr>
                <a:srgbClr val="C85337"/>
              </a:buClr>
              <a:buFont typeface="AppleSymbols" charset="0"/>
              <a:buChar char="⎔"/>
              <a:defRPr sz="1400">
                <a:latin typeface="Arial" charset="0"/>
                <a:ea typeface="Arial" charset="0"/>
                <a:cs typeface="Arial" charset="0"/>
              </a:defRPr>
            </a:lvl5pPr>
          </a:lstStyle>
          <a:p>
            <a:pPr lvl="0"/>
            <a:r>
              <a:rPr lang="en-US" dirty="0"/>
              <a:t>Provide information about how you would complete the example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Hexagon 7"/>
          <p:cNvSpPr/>
          <p:nvPr userDrawn="1"/>
        </p:nvSpPr>
        <p:spPr>
          <a:xfrm rot="16200000">
            <a:off x="266970" y="140544"/>
            <a:ext cx="1065166" cy="1288767"/>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81028" y="434407"/>
            <a:ext cx="638929" cy="645073"/>
          </a:xfrm>
          <a:prstGeom prst="rect">
            <a:avLst/>
          </a:prstGeom>
        </p:spPr>
      </p:pic>
    </p:spTree>
    <p:extLst>
      <p:ext uri="{BB962C8B-B14F-4D97-AF65-F5344CB8AC3E}">
        <p14:creationId xmlns:p14="http://schemas.microsoft.com/office/powerpoint/2010/main" val="28166121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pplication activity">
    <p:spTree>
      <p:nvGrpSpPr>
        <p:cNvPr id="1" name=""/>
        <p:cNvGrpSpPr/>
        <p:nvPr/>
      </p:nvGrpSpPr>
      <p:grpSpPr>
        <a:xfrm>
          <a:off x="0" y="0"/>
          <a:ext cx="0" cy="0"/>
          <a:chOff x="0" y="0"/>
          <a:chExt cx="0" cy="0"/>
        </a:xfrm>
      </p:grpSpPr>
      <p:sp>
        <p:nvSpPr>
          <p:cNvPr id="9" name="Rectangle 8"/>
          <p:cNvSpPr/>
          <p:nvPr userDrawn="1"/>
        </p:nvSpPr>
        <p:spPr>
          <a:xfrm rot="5400000">
            <a:off x="-3273829" y="3273830"/>
            <a:ext cx="6858000" cy="310341"/>
          </a:xfrm>
          <a:prstGeom prst="rect">
            <a:avLst/>
          </a:prstGeom>
          <a:gradFill flip="none" rotWithShape="1">
            <a:gsLst>
              <a:gs pos="100000">
                <a:schemeClr val="accent4"/>
              </a:gs>
              <a:gs pos="0">
                <a:schemeClr val="accent4">
                  <a:lumMod val="60000"/>
                  <a:lumOff val="40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 name="TextBox 7"/>
          <p:cNvSpPr txBox="1"/>
          <p:nvPr/>
        </p:nvSpPr>
        <p:spPr>
          <a:xfrm>
            <a:off x="4243156" y="6877050"/>
            <a:ext cx="3893752" cy="1492716"/>
          </a:xfrm>
          <a:prstGeom prst="rect">
            <a:avLst/>
          </a:prstGeom>
          <a:solidFill>
            <a:schemeClr val="accent4"/>
          </a:solidFill>
        </p:spPr>
        <p:txBody>
          <a:bodyPr wrap="square" rtlCol="0">
            <a:spAutoFit/>
          </a:bodyPr>
          <a:lstStyle/>
          <a:p>
            <a:r>
              <a:rPr lang="en-US" sz="1400" dirty="0">
                <a:solidFill>
                  <a:schemeClr val="bg1"/>
                </a:solidFill>
              </a:rPr>
              <a:t>Application activities include:</a:t>
            </a:r>
          </a:p>
          <a:p>
            <a:pPr marL="228600" indent="-228600">
              <a:buFont typeface="Arial" panose="020B0604020202020204" pitchFamily="34" charset="0"/>
              <a:buChar char="•"/>
            </a:pPr>
            <a:r>
              <a:rPr lang="en-US" sz="1100" dirty="0">
                <a:solidFill>
                  <a:schemeClr val="bg1"/>
                </a:solidFill>
              </a:rPr>
              <a:t>Discussion Board - Teacher Video (DB - T) </a:t>
            </a:r>
          </a:p>
          <a:p>
            <a:pPr marL="228600" indent="-228600">
              <a:buFont typeface="Arial" panose="020B0604020202020204" pitchFamily="34" charset="0"/>
              <a:buChar char="•"/>
            </a:pPr>
            <a:r>
              <a:rPr lang="en-US" sz="1100" dirty="0">
                <a:solidFill>
                  <a:schemeClr val="bg1"/>
                </a:solidFill>
              </a:rPr>
              <a:t>Journal Entry - Video Eval (JE-V) </a:t>
            </a:r>
          </a:p>
          <a:p>
            <a:pPr marL="228600" indent="-228600">
              <a:buFont typeface="Arial" panose="020B0604020202020204" pitchFamily="34" charset="0"/>
              <a:buChar char="•"/>
            </a:pPr>
            <a:r>
              <a:rPr lang="en-US" sz="1100" dirty="0">
                <a:solidFill>
                  <a:schemeClr val="bg1"/>
                </a:solidFill>
              </a:rPr>
              <a:t>Partner Work - Example Eval (PW -E)</a:t>
            </a:r>
          </a:p>
          <a:p>
            <a:pPr marL="228600" indent="-228600">
              <a:buFont typeface="Arial" panose="020B0604020202020204" pitchFamily="34" charset="0"/>
              <a:buChar char="•"/>
            </a:pPr>
            <a:r>
              <a:rPr lang="en-US" sz="1100" dirty="0">
                <a:solidFill>
                  <a:schemeClr val="bg1"/>
                </a:solidFill>
              </a:rPr>
              <a:t>Partner Work - Microteacher (PW-M) </a:t>
            </a:r>
          </a:p>
          <a:p>
            <a:pPr marL="228600" indent="-228600">
              <a:buFont typeface="Arial" panose="020B0604020202020204" pitchFamily="34" charset="0"/>
              <a:buChar char="•"/>
            </a:pPr>
            <a:r>
              <a:rPr lang="en-US" sz="1100" dirty="0">
                <a:solidFill>
                  <a:schemeClr val="bg1"/>
                </a:solidFill>
              </a:rPr>
              <a:t>Partner Work - Teacher Application Eval</a:t>
            </a:r>
          </a:p>
          <a:p>
            <a:pPr marL="228600" indent="-228600">
              <a:buFont typeface="Arial" panose="020B0604020202020204" pitchFamily="34" charset="0"/>
              <a:buChar char="•"/>
            </a:pPr>
            <a:r>
              <a:rPr lang="en-US" sz="1100" i="1" dirty="0">
                <a:solidFill>
                  <a:schemeClr val="bg1"/>
                </a:solidFill>
              </a:rPr>
              <a:t>Note:</a:t>
            </a:r>
            <a:r>
              <a:rPr lang="en-US" sz="1100" i="1" baseline="0" dirty="0">
                <a:solidFill>
                  <a:schemeClr val="bg1"/>
                </a:solidFill>
              </a:rPr>
              <a:t> Codes are for reference only; do not share them with teachers</a:t>
            </a:r>
            <a:endParaRPr lang="en-US" sz="1100" i="1" dirty="0">
              <a:solidFill>
                <a:schemeClr val="bg1"/>
              </a:solidFill>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2166" y="6259841"/>
            <a:ext cx="2661084" cy="407568"/>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83749" y="6389733"/>
            <a:ext cx="2123567"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4" name="Content Placeholder 3"/>
          <p:cNvSpPr>
            <a:spLocks noGrp="1"/>
          </p:cNvSpPr>
          <p:nvPr>
            <p:ph sz="quarter" idx="10" hasCustomPrompt="1"/>
          </p:nvPr>
        </p:nvSpPr>
        <p:spPr>
          <a:xfrm>
            <a:off x="673100" y="385764"/>
            <a:ext cx="11034184" cy="960437"/>
          </a:xfrm>
          <a:prstGeom prst="rect">
            <a:avLst/>
          </a:prstGeom>
        </p:spPr>
        <p:txBody>
          <a:bodyPr anchor="ctr">
            <a:noAutofit/>
          </a:bodyPr>
          <a:lstStyle>
            <a:lvl1pPr marL="0" indent="0">
              <a:buNone/>
              <a:defRPr sz="2800" b="1" baseline="0">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Application Activity:</a:t>
            </a:r>
          </a:p>
          <a:p>
            <a:pPr lvl="0"/>
            <a:r>
              <a:rPr lang="en-US" dirty="0"/>
              <a:t>Name of activity (see list below)</a:t>
            </a:r>
          </a:p>
        </p:txBody>
      </p:sp>
      <p:sp>
        <p:nvSpPr>
          <p:cNvPr id="11" name="Text Placeholder 226"/>
          <p:cNvSpPr>
            <a:spLocks noGrp="1"/>
          </p:cNvSpPr>
          <p:nvPr>
            <p:ph type="body" sz="quarter" idx="13" hasCustomPrompt="1"/>
          </p:nvPr>
        </p:nvSpPr>
        <p:spPr>
          <a:xfrm>
            <a:off x="767644" y="1722475"/>
            <a:ext cx="10939672" cy="4309505"/>
          </a:xfrm>
          <a:prstGeom prst="rect">
            <a:avLst/>
          </a:prstGeom>
        </p:spPr>
        <p:txBody>
          <a:bodyPr wrap="square" anchor="t" anchorCtr="0">
            <a:normAutofit/>
          </a:bodyPr>
          <a:lstStyle>
            <a:lvl1pPr marL="285750" indent="-285750">
              <a:buClr>
                <a:schemeClr val="accent4"/>
              </a:buClr>
              <a:buFont typeface="AppleSymbols" charset="0"/>
              <a:buChar char="⎔"/>
              <a:defRPr sz="2000">
                <a:latin typeface="Arial" charset="0"/>
                <a:ea typeface="Arial" charset="0"/>
                <a:cs typeface="Arial" charset="0"/>
              </a:defRPr>
            </a:lvl1pPr>
            <a:lvl2pPr marL="742950" indent="-285750">
              <a:buClr>
                <a:srgbClr val="C85337"/>
              </a:buClr>
              <a:buFont typeface="AppleSymbols" charset="0"/>
              <a:buChar char="⎔"/>
              <a:defRPr sz="2000">
                <a:latin typeface="Arial" charset="0"/>
                <a:ea typeface="Arial" charset="0"/>
                <a:cs typeface="Arial" charset="0"/>
              </a:defRPr>
            </a:lvl2pPr>
            <a:lvl3pPr marL="1200150" indent="-285750">
              <a:buClr>
                <a:srgbClr val="C85337"/>
              </a:buClr>
              <a:buFont typeface="AppleSymbols" charset="0"/>
              <a:buChar char="⎔"/>
              <a:defRPr sz="1800">
                <a:latin typeface="Arial" charset="0"/>
                <a:ea typeface="Arial" charset="0"/>
                <a:cs typeface="Arial" charset="0"/>
              </a:defRPr>
            </a:lvl3pPr>
            <a:lvl4pPr marL="1657350" indent="-285750">
              <a:buClr>
                <a:srgbClr val="C85337"/>
              </a:buClr>
              <a:buFont typeface="AppleSymbols" charset="0"/>
              <a:buChar char="⎔"/>
              <a:defRPr sz="1600">
                <a:latin typeface="Arial" charset="0"/>
                <a:ea typeface="Arial" charset="0"/>
                <a:cs typeface="Arial" charset="0"/>
              </a:defRPr>
            </a:lvl4pPr>
            <a:lvl5pPr marL="2114550" indent="-285750">
              <a:buClr>
                <a:srgbClr val="C85337"/>
              </a:buClr>
              <a:buFont typeface="AppleSymbols" charset="0"/>
              <a:buChar char="⎔"/>
              <a:defRPr sz="1600">
                <a:latin typeface="Arial" charset="0"/>
                <a:ea typeface="Arial" charset="0"/>
                <a:cs typeface="Arial" charset="0"/>
              </a:defRPr>
            </a:lvl5pPr>
          </a:lstStyle>
          <a:p>
            <a:pPr lvl="0"/>
            <a:r>
              <a:rPr lang="en-US" dirty="0"/>
              <a:t>Description</a:t>
            </a:r>
          </a:p>
          <a:p>
            <a:pPr lvl="0"/>
            <a:r>
              <a:rPr lang="en-US" dirty="0"/>
              <a:t>Purpose</a:t>
            </a:r>
          </a:p>
          <a:p>
            <a:pPr lvl="0"/>
            <a:r>
              <a:rPr lang="en-US" dirty="0"/>
              <a:t>Product</a:t>
            </a:r>
          </a:p>
          <a:p>
            <a:pPr lvl="0"/>
            <a:r>
              <a:rPr lang="en-US" dirty="0"/>
              <a:t>Evaluation criteria</a:t>
            </a:r>
          </a:p>
        </p:txBody>
      </p:sp>
    </p:spTree>
    <p:extLst>
      <p:ext uri="{BB962C8B-B14F-4D97-AF65-F5344CB8AC3E}">
        <p14:creationId xmlns:p14="http://schemas.microsoft.com/office/powerpoint/2010/main" val="3863346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art # wrap-up">
    <p:spTree>
      <p:nvGrpSpPr>
        <p:cNvPr id="1" name=""/>
        <p:cNvGrpSpPr/>
        <p:nvPr/>
      </p:nvGrpSpPr>
      <p:grpSpPr>
        <a:xfrm>
          <a:off x="0" y="0"/>
          <a:ext cx="0" cy="0"/>
          <a:chOff x="0" y="0"/>
          <a:chExt cx="0" cy="0"/>
        </a:xfrm>
      </p:grpSpPr>
      <p:grpSp>
        <p:nvGrpSpPr>
          <p:cNvPr id="14" name="Group 13"/>
          <p:cNvGrpSpPr/>
          <p:nvPr userDrawn="1"/>
        </p:nvGrpSpPr>
        <p:grpSpPr>
          <a:xfrm>
            <a:off x="-1703727" y="-394249"/>
            <a:ext cx="15599457" cy="7646498"/>
            <a:chOff x="-1623140" y="-186249"/>
            <a:chExt cx="11699593" cy="7646498"/>
          </a:xfrm>
          <a:gradFill flip="none" rotWithShape="1">
            <a:gsLst>
              <a:gs pos="100000">
                <a:srgbClr val="202C59">
                  <a:alpha val="45000"/>
                </a:srgbClr>
              </a:gs>
              <a:gs pos="40000">
                <a:schemeClr val="bg1">
                  <a:lumMod val="95000"/>
                  <a:lumOff val="5000"/>
                </a:schemeClr>
              </a:gs>
            </a:gsLst>
            <a:lin ang="10800000" scaled="1"/>
            <a:tileRect/>
          </a:gradFill>
        </p:grpSpPr>
        <p:grpSp>
          <p:nvGrpSpPr>
            <p:cNvPr id="15" name="Group 14"/>
            <p:cNvGrpSpPr/>
            <p:nvPr/>
          </p:nvGrpSpPr>
          <p:grpSpPr>
            <a:xfrm>
              <a:off x="-930710" y="-186249"/>
              <a:ext cx="11005420" cy="718056"/>
              <a:chOff x="-584499" y="-186249"/>
              <a:chExt cx="11005420" cy="718056"/>
            </a:xfrm>
            <a:grpFill/>
          </p:grpSpPr>
          <p:sp>
            <p:nvSpPr>
              <p:cNvPr id="203" name="Hexagon 202"/>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4" name="Hexagon 203"/>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5" name="Hexagon 204"/>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6" name="Hexagon 205"/>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7" name="Hexagon 206"/>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8" name="Hexagon 207"/>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9" name="Hexagon 208"/>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10" name="Hexagon 209"/>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11" name="Hexagon 210"/>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12" name="Hexagon 211"/>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13" name="Hexagon 212"/>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14" name="Hexagon 213"/>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15" name="Hexagon 214"/>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16" name="Hexagon 215"/>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17" name="Hexagon 216"/>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18" name="Hexagon 217"/>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16" name="Group 15"/>
            <p:cNvGrpSpPr/>
            <p:nvPr/>
          </p:nvGrpSpPr>
          <p:grpSpPr>
            <a:xfrm>
              <a:off x="-1276075" y="442161"/>
              <a:ext cx="11005420" cy="718056"/>
              <a:chOff x="-584499" y="-186249"/>
              <a:chExt cx="11005420" cy="718056"/>
            </a:xfrm>
            <a:grpFill/>
          </p:grpSpPr>
          <p:sp>
            <p:nvSpPr>
              <p:cNvPr id="187" name="Hexagon 186"/>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8" name="Hexagon 187"/>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9" name="Hexagon 188"/>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0" name="Hexagon 189"/>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1" name="Hexagon 190"/>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2" name="Hexagon 191"/>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3" name="Hexagon 192"/>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4" name="Hexagon 193"/>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5" name="Hexagon 194"/>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6" name="Hexagon 195"/>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7" name="Hexagon 196"/>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8" name="Hexagon 197"/>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99" name="Hexagon 198"/>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0" name="Hexagon 199"/>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1" name="Hexagon 200"/>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02" name="Hexagon 201"/>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17" name="Group 16"/>
            <p:cNvGrpSpPr/>
            <p:nvPr/>
          </p:nvGrpSpPr>
          <p:grpSpPr>
            <a:xfrm>
              <a:off x="-930710" y="1070570"/>
              <a:ext cx="11005420" cy="718056"/>
              <a:chOff x="-584499" y="-186249"/>
              <a:chExt cx="11005420" cy="718056"/>
            </a:xfrm>
            <a:grpFill/>
          </p:grpSpPr>
          <p:sp>
            <p:nvSpPr>
              <p:cNvPr id="171" name="Hexagon 170"/>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2" name="Hexagon 171"/>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3" name="Hexagon 172"/>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4" name="Hexagon 173"/>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5" name="Hexagon 174"/>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6" name="Hexagon 175"/>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7" name="Hexagon 176"/>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8" name="Hexagon 177"/>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9" name="Hexagon 178"/>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0" name="Hexagon 179"/>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1" name="Hexagon 180"/>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2" name="Hexagon 181"/>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3" name="Hexagon 182"/>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4" name="Hexagon 183"/>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5" name="Hexagon 184"/>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6" name="Hexagon 185"/>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18" name="Group 17"/>
            <p:cNvGrpSpPr/>
            <p:nvPr/>
          </p:nvGrpSpPr>
          <p:grpSpPr>
            <a:xfrm>
              <a:off x="-1276075" y="1698980"/>
              <a:ext cx="11005420" cy="718056"/>
              <a:chOff x="-584499" y="-186249"/>
              <a:chExt cx="11005420" cy="718056"/>
            </a:xfrm>
            <a:grpFill/>
          </p:grpSpPr>
          <p:sp>
            <p:nvSpPr>
              <p:cNvPr id="155" name="Hexagon 154"/>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6" name="Hexagon 155"/>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7" name="Hexagon 156"/>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8" name="Hexagon 157"/>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9" name="Hexagon 158"/>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0" name="Hexagon 159"/>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1" name="Hexagon 160"/>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2" name="Hexagon 161"/>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3" name="Hexagon 162"/>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4" name="Hexagon 163"/>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5" name="Hexagon 164"/>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6" name="Hexagon 165"/>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7" name="Hexagon 166"/>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8" name="Hexagon 167"/>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69" name="Hexagon 168"/>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0" name="Hexagon 169"/>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19" name="Group 18"/>
            <p:cNvGrpSpPr/>
            <p:nvPr/>
          </p:nvGrpSpPr>
          <p:grpSpPr>
            <a:xfrm>
              <a:off x="-928967" y="2324633"/>
              <a:ext cx="11005420" cy="718056"/>
              <a:chOff x="-584499" y="-186249"/>
              <a:chExt cx="11005420" cy="718056"/>
            </a:xfrm>
            <a:grpFill/>
          </p:grpSpPr>
          <p:sp>
            <p:nvSpPr>
              <p:cNvPr id="139" name="Hexagon 138"/>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0" name="Hexagon 139"/>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1" name="Hexagon 140"/>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2" name="Hexagon 141"/>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3" name="Hexagon 142"/>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4" name="Hexagon 143"/>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5" name="Hexagon 144"/>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6" name="Hexagon 145"/>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7" name="Hexagon 146"/>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8" name="Hexagon 147"/>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49" name="Hexagon 148"/>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0" name="Hexagon 149"/>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1" name="Hexagon 150"/>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2" name="Hexagon 151"/>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3" name="Hexagon 152"/>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54" name="Hexagon 153"/>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20" name="Group 19"/>
            <p:cNvGrpSpPr/>
            <p:nvPr/>
          </p:nvGrpSpPr>
          <p:grpSpPr>
            <a:xfrm>
              <a:off x="-1274332" y="2953043"/>
              <a:ext cx="11005420" cy="718056"/>
              <a:chOff x="-584499" y="-186249"/>
              <a:chExt cx="11005420" cy="718056"/>
            </a:xfrm>
            <a:grpFill/>
          </p:grpSpPr>
          <p:sp>
            <p:nvSpPr>
              <p:cNvPr id="123" name="Hexagon 122"/>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4" name="Hexagon 123"/>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5" name="Hexagon 124"/>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6" name="Hexagon 125"/>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7" name="Hexagon 126"/>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8" name="Hexagon 127"/>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9" name="Hexagon 128"/>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0" name="Hexagon 129"/>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1" name="Hexagon 130"/>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2" name="Hexagon 131"/>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3" name="Hexagon 132"/>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4" name="Hexagon 133"/>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5" name="Hexagon 134"/>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6" name="Hexagon 135"/>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7" name="Hexagon 136"/>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8" name="Hexagon 137"/>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21" name="Group 20"/>
            <p:cNvGrpSpPr/>
            <p:nvPr/>
          </p:nvGrpSpPr>
          <p:grpSpPr>
            <a:xfrm>
              <a:off x="-930710" y="3587728"/>
              <a:ext cx="11005420" cy="718056"/>
              <a:chOff x="-584499" y="-186249"/>
              <a:chExt cx="11005420" cy="718056"/>
            </a:xfrm>
            <a:grpFill/>
          </p:grpSpPr>
          <p:sp>
            <p:nvSpPr>
              <p:cNvPr id="107" name="Hexagon 106"/>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8" name="Hexagon 107"/>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9" name="Hexagon 108"/>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0" name="Hexagon 109"/>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1" name="Hexagon 110"/>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2" name="Hexagon 111"/>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3" name="Hexagon 112"/>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4" name="Hexagon 113"/>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5" name="Hexagon 114"/>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6" name="Hexagon 115"/>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7" name="Hexagon 116"/>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8" name="Hexagon 117"/>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19" name="Hexagon 118"/>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0" name="Hexagon 119"/>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1" name="Hexagon 120"/>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22" name="Hexagon 121"/>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22" name="Group 21"/>
            <p:cNvGrpSpPr/>
            <p:nvPr/>
          </p:nvGrpSpPr>
          <p:grpSpPr>
            <a:xfrm>
              <a:off x="-1276075" y="4216138"/>
              <a:ext cx="11005420" cy="718056"/>
              <a:chOff x="-584499" y="-186249"/>
              <a:chExt cx="11005420" cy="718056"/>
            </a:xfrm>
            <a:grpFill/>
          </p:grpSpPr>
          <p:sp>
            <p:nvSpPr>
              <p:cNvPr id="91" name="Hexagon 90"/>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2" name="Hexagon 91"/>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3" name="Hexagon 92"/>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4" name="Hexagon 93"/>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5" name="Hexagon 94"/>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6" name="Hexagon 95"/>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7" name="Hexagon 96"/>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8" name="Hexagon 97"/>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9" name="Hexagon 98"/>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0" name="Hexagon 99"/>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1" name="Hexagon 100"/>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2" name="Hexagon 101"/>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3" name="Hexagon 102"/>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4" name="Hexagon 103"/>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5" name="Hexagon 104"/>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6" name="Hexagon 105"/>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23" name="Group 22"/>
            <p:cNvGrpSpPr/>
            <p:nvPr/>
          </p:nvGrpSpPr>
          <p:grpSpPr>
            <a:xfrm>
              <a:off x="-930710" y="4835514"/>
              <a:ext cx="11005420" cy="718056"/>
              <a:chOff x="-584499" y="-186249"/>
              <a:chExt cx="11005420" cy="718056"/>
            </a:xfrm>
            <a:grpFill/>
          </p:grpSpPr>
          <p:sp>
            <p:nvSpPr>
              <p:cNvPr id="75" name="Hexagon 74"/>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6" name="Hexagon 75"/>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7" name="Hexagon 76"/>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8" name="Hexagon 77"/>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9" name="Hexagon 78"/>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0" name="Hexagon 79"/>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1" name="Hexagon 80"/>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2" name="Hexagon 81"/>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3" name="Hexagon 82"/>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4" name="Hexagon 83"/>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5" name="Hexagon 84"/>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6" name="Hexagon 85"/>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7" name="Hexagon 86"/>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8" name="Hexagon 87"/>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9" name="Hexagon 88"/>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0" name="Hexagon 89"/>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24" name="Group 23"/>
            <p:cNvGrpSpPr/>
            <p:nvPr/>
          </p:nvGrpSpPr>
          <p:grpSpPr>
            <a:xfrm>
              <a:off x="-1276075" y="5463924"/>
              <a:ext cx="11005420" cy="718056"/>
              <a:chOff x="-584499" y="-186249"/>
              <a:chExt cx="11005420" cy="718056"/>
            </a:xfrm>
            <a:grpFill/>
          </p:grpSpPr>
          <p:sp>
            <p:nvSpPr>
              <p:cNvPr id="59" name="Hexagon 58"/>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0" name="Hexagon 59"/>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1" name="Hexagon 60"/>
              <p:cNvSpPr/>
              <p:nvPr/>
            </p:nvSpPr>
            <p:spPr>
              <a:xfrm rot="16200000">
                <a:off x="750834"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2" name="Hexagon 61"/>
              <p:cNvSpPr/>
              <p:nvPr/>
            </p:nvSpPr>
            <p:spPr>
              <a:xfrm rot="16200000">
                <a:off x="1443261"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3" name="Hexagon 62"/>
              <p:cNvSpPr/>
              <p:nvPr/>
            </p:nvSpPr>
            <p:spPr>
              <a:xfrm rot="16200000">
                <a:off x="21356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4" name="Hexagon 63"/>
              <p:cNvSpPr/>
              <p:nvPr/>
            </p:nvSpPr>
            <p:spPr>
              <a:xfrm rot="16200000">
                <a:off x="2828114"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5" name="Hexagon 64"/>
              <p:cNvSpPr/>
              <p:nvPr/>
            </p:nvSpPr>
            <p:spPr>
              <a:xfrm rot="16200000">
                <a:off x="3520541"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6" name="Hexagon 65"/>
              <p:cNvSpPr/>
              <p:nvPr/>
            </p:nvSpPr>
            <p:spPr>
              <a:xfrm rot="16200000">
                <a:off x="4212969"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7" name="Hexagon 66"/>
              <p:cNvSpPr/>
              <p:nvPr/>
            </p:nvSpPr>
            <p:spPr>
              <a:xfrm rot="16200000">
                <a:off x="4905396"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8" name="Hexagon 67"/>
              <p:cNvSpPr/>
              <p:nvPr/>
            </p:nvSpPr>
            <p:spPr>
              <a:xfrm rot="16200000">
                <a:off x="5597823"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9" name="Hexagon 68"/>
              <p:cNvSpPr/>
              <p:nvPr/>
            </p:nvSpPr>
            <p:spPr>
              <a:xfrm rot="16200000">
                <a:off x="6290250" y="-13672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0" name="Hexagon 69"/>
              <p:cNvSpPr/>
              <p:nvPr/>
            </p:nvSpPr>
            <p:spPr>
              <a:xfrm rot="16200000">
                <a:off x="6982676"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1" name="Hexagon 70"/>
              <p:cNvSpPr/>
              <p:nvPr/>
            </p:nvSpPr>
            <p:spPr>
              <a:xfrm rot="16200000">
                <a:off x="7675103"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2" name="Hexagon 71"/>
              <p:cNvSpPr/>
              <p:nvPr/>
            </p:nvSpPr>
            <p:spPr>
              <a:xfrm rot="16200000">
                <a:off x="8367530"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3" name="Hexagon 72"/>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4" name="Hexagon 73"/>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25" name="Group 24"/>
            <p:cNvGrpSpPr/>
            <p:nvPr/>
          </p:nvGrpSpPr>
          <p:grpSpPr>
            <a:xfrm>
              <a:off x="-1623140" y="6071637"/>
              <a:ext cx="11005420" cy="751306"/>
              <a:chOff x="-584499" y="-219499"/>
              <a:chExt cx="11005420" cy="751306"/>
            </a:xfrm>
            <a:grpFill/>
          </p:grpSpPr>
          <p:sp>
            <p:nvSpPr>
              <p:cNvPr id="43" name="Hexagon 42"/>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4" name="Hexagon 43"/>
              <p:cNvSpPr/>
              <p:nvPr/>
            </p:nvSpPr>
            <p:spPr>
              <a:xfrm rot="16200000">
                <a:off x="58407"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5" name="Hexagon 44"/>
              <p:cNvSpPr/>
              <p:nvPr/>
            </p:nvSpPr>
            <p:spPr>
              <a:xfrm rot="16200000">
                <a:off x="750834"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6" name="Hexagon 45"/>
              <p:cNvSpPr/>
              <p:nvPr/>
            </p:nvSpPr>
            <p:spPr>
              <a:xfrm rot="16200000">
                <a:off x="1443261"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7" name="Hexagon 46"/>
              <p:cNvSpPr/>
              <p:nvPr/>
            </p:nvSpPr>
            <p:spPr>
              <a:xfrm rot="16200000">
                <a:off x="2135687"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8" name="Hexagon 47"/>
              <p:cNvSpPr/>
              <p:nvPr/>
            </p:nvSpPr>
            <p:spPr>
              <a:xfrm rot="16200000">
                <a:off x="2828114"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9" name="Hexagon 48"/>
              <p:cNvSpPr/>
              <p:nvPr/>
            </p:nvSpPr>
            <p:spPr>
              <a:xfrm rot="16200000">
                <a:off x="3520541"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50" name="Hexagon 49"/>
              <p:cNvSpPr/>
              <p:nvPr/>
            </p:nvSpPr>
            <p:spPr>
              <a:xfrm rot="16200000">
                <a:off x="4212969"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51" name="Hexagon 50"/>
              <p:cNvSpPr/>
              <p:nvPr/>
            </p:nvSpPr>
            <p:spPr>
              <a:xfrm rot="16200000">
                <a:off x="4905396"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52" name="Hexagon 51"/>
              <p:cNvSpPr/>
              <p:nvPr/>
            </p:nvSpPr>
            <p:spPr>
              <a:xfrm rot="16200000">
                <a:off x="5597823"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53" name="Hexagon 52"/>
              <p:cNvSpPr/>
              <p:nvPr/>
            </p:nvSpPr>
            <p:spPr>
              <a:xfrm rot="16200000">
                <a:off x="6290250"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54" name="Hexagon 53"/>
              <p:cNvSpPr/>
              <p:nvPr/>
            </p:nvSpPr>
            <p:spPr>
              <a:xfrm rot="16200000">
                <a:off x="6982676"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55" name="Hexagon 54"/>
              <p:cNvSpPr/>
              <p:nvPr/>
            </p:nvSpPr>
            <p:spPr>
              <a:xfrm rot="16200000">
                <a:off x="7675103"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56" name="Hexagon 55"/>
              <p:cNvSpPr/>
              <p:nvPr/>
            </p:nvSpPr>
            <p:spPr>
              <a:xfrm rot="16200000">
                <a:off x="8367530"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57" name="Hexagon 56"/>
              <p:cNvSpPr/>
              <p:nvPr/>
            </p:nvSpPr>
            <p:spPr>
              <a:xfrm rot="16200000">
                <a:off x="9059957"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58" name="Hexagon 57"/>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nvGrpSpPr>
            <p:cNvPr id="26" name="Group 25"/>
            <p:cNvGrpSpPr/>
            <p:nvPr/>
          </p:nvGrpSpPr>
          <p:grpSpPr>
            <a:xfrm>
              <a:off x="-1276075" y="6708943"/>
              <a:ext cx="11005420" cy="751306"/>
              <a:chOff x="-584499" y="-219499"/>
              <a:chExt cx="11005420" cy="751306"/>
            </a:xfrm>
            <a:grpFill/>
          </p:grpSpPr>
          <p:sp>
            <p:nvSpPr>
              <p:cNvPr id="27" name="Hexagon 26"/>
              <p:cNvSpPr/>
              <p:nvPr/>
            </p:nvSpPr>
            <p:spPr>
              <a:xfrm rot="16200000">
                <a:off x="-634020" y="-13672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8" name="Hexagon 27"/>
              <p:cNvSpPr/>
              <p:nvPr/>
            </p:nvSpPr>
            <p:spPr>
              <a:xfrm rot="16200000">
                <a:off x="58407" y="-169976"/>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9" name="Hexagon 28"/>
              <p:cNvSpPr/>
              <p:nvPr/>
            </p:nvSpPr>
            <p:spPr>
              <a:xfrm rot="16200000">
                <a:off x="750834"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0" name="Hexagon 29"/>
              <p:cNvSpPr/>
              <p:nvPr/>
            </p:nvSpPr>
            <p:spPr>
              <a:xfrm rot="16200000">
                <a:off x="1443261"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1" name="Hexagon 30"/>
              <p:cNvSpPr/>
              <p:nvPr/>
            </p:nvSpPr>
            <p:spPr>
              <a:xfrm rot="16200000">
                <a:off x="2135687"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2" name="Hexagon 31"/>
              <p:cNvSpPr/>
              <p:nvPr/>
            </p:nvSpPr>
            <p:spPr>
              <a:xfrm rot="16200000">
                <a:off x="2828114"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3" name="Hexagon 32"/>
              <p:cNvSpPr/>
              <p:nvPr/>
            </p:nvSpPr>
            <p:spPr>
              <a:xfrm rot="16200000">
                <a:off x="3520541"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4" name="Hexagon 33"/>
              <p:cNvSpPr/>
              <p:nvPr/>
            </p:nvSpPr>
            <p:spPr>
              <a:xfrm rot="16200000">
                <a:off x="4212969"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5" name="Hexagon 34"/>
              <p:cNvSpPr/>
              <p:nvPr/>
            </p:nvSpPr>
            <p:spPr>
              <a:xfrm rot="16200000">
                <a:off x="4905396"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6" name="Hexagon 35"/>
              <p:cNvSpPr/>
              <p:nvPr/>
            </p:nvSpPr>
            <p:spPr>
              <a:xfrm rot="16200000">
                <a:off x="5597823"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7" name="Hexagon 36"/>
              <p:cNvSpPr/>
              <p:nvPr/>
            </p:nvSpPr>
            <p:spPr>
              <a:xfrm rot="16200000">
                <a:off x="6290250" y="-169977"/>
                <a:ext cx="718054"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8" name="Hexagon 37"/>
              <p:cNvSpPr/>
              <p:nvPr/>
            </p:nvSpPr>
            <p:spPr>
              <a:xfrm rot="16200000">
                <a:off x="6982676"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39" name="Hexagon 38"/>
              <p:cNvSpPr/>
              <p:nvPr/>
            </p:nvSpPr>
            <p:spPr>
              <a:xfrm rot="16200000">
                <a:off x="7675103"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0" name="Hexagon 39"/>
              <p:cNvSpPr/>
              <p:nvPr/>
            </p:nvSpPr>
            <p:spPr>
              <a:xfrm rot="16200000">
                <a:off x="8367530" y="-16997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1" name="Hexagon 40"/>
              <p:cNvSpPr/>
              <p:nvPr/>
            </p:nvSpPr>
            <p:spPr>
              <a:xfrm rot="16200000">
                <a:off x="905995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2" name="Hexagon 41"/>
              <p:cNvSpPr/>
              <p:nvPr/>
            </p:nvSpPr>
            <p:spPr>
              <a:xfrm rot="16200000">
                <a:off x="9752387" y="-136727"/>
                <a:ext cx="718055" cy="6190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grpSp>
      </p:grpSp>
      <p:sp>
        <p:nvSpPr>
          <p:cNvPr id="220" name="Rectangle 219"/>
          <p:cNvSpPr/>
          <p:nvPr userDrawn="1"/>
        </p:nvSpPr>
        <p:spPr>
          <a:xfrm rot="5400000">
            <a:off x="4341487" y="946425"/>
            <a:ext cx="9144000" cy="6462655"/>
          </a:xfrm>
          <a:prstGeom prst="rect">
            <a:avLst/>
          </a:prstGeom>
          <a:solidFill>
            <a:schemeClr val="bg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27" name="Text Placeholder 226"/>
          <p:cNvSpPr>
            <a:spLocks noGrp="1"/>
          </p:cNvSpPr>
          <p:nvPr>
            <p:ph type="body" sz="quarter" idx="13" hasCustomPrompt="1"/>
          </p:nvPr>
        </p:nvSpPr>
        <p:spPr>
          <a:xfrm>
            <a:off x="6142567" y="2686746"/>
            <a:ext cx="5539317" cy="1484509"/>
          </a:xfrm>
          <a:prstGeom prst="rect">
            <a:avLst/>
          </a:prstGeom>
        </p:spPr>
        <p:txBody>
          <a:bodyPr anchor="ctr" anchorCtr="0">
            <a:spAutoFit/>
          </a:bodyPr>
          <a:lstStyle>
            <a:lvl1pPr marL="285750" indent="-285750">
              <a:buClr>
                <a:srgbClr val="C85337"/>
              </a:buClr>
              <a:buFont typeface="AppleSymbols" charset="0"/>
              <a:buChar char="⎔"/>
              <a:defRPr sz="2000" baseline="0">
                <a:latin typeface="Arial" charset="0"/>
                <a:ea typeface="Arial" charset="0"/>
                <a:cs typeface="Arial" charset="0"/>
              </a:defRPr>
            </a:lvl1pPr>
            <a:lvl2pPr marL="742950" indent="-285750">
              <a:buClr>
                <a:srgbClr val="C85337"/>
              </a:buClr>
              <a:buFont typeface="AppleSymbols" charset="0"/>
              <a:buChar char="⎔"/>
              <a:defRPr sz="1800">
                <a:latin typeface="Arial" charset="0"/>
                <a:ea typeface="Arial" charset="0"/>
                <a:cs typeface="Arial" charset="0"/>
              </a:defRPr>
            </a:lvl2pPr>
            <a:lvl3pPr marL="1200150" indent="-285750">
              <a:buClr>
                <a:srgbClr val="C85337"/>
              </a:buClr>
              <a:buFont typeface="AppleSymbols" charset="0"/>
              <a:buChar char="⎔"/>
              <a:defRPr sz="1600">
                <a:latin typeface="Arial" charset="0"/>
                <a:ea typeface="Arial" charset="0"/>
                <a:cs typeface="Arial" charset="0"/>
              </a:defRPr>
            </a:lvl3pPr>
            <a:lvl4pPr marL="1657350" indent="-285750">
              <a:buClr>
                <a:srgbClr val="C85337"/>
              </a:buClr>
              <a:buFont typeface="AppleSymbols" charset="0"/>
              <a:buChar char="⎔"/>
              <a:defRPr sz="1400">
                <a:latin typeface="Arial" charset="0"/>
                <a:ea typeface="Arial" charset="0"/>
                <a:cs typeface="Arial" charset="0"/>
              </a:defRPr>
            </a:lvl4pPr>
            <a:lvl5pPr marL="2114550" indent="-285750">
              <a:buClr>
                <a:srgbClr val="C85337"/>
              </a:buClr>
              <a:buFont typeface="AppleSymbols" charset="0"/>
              <a:buChar char="⎔"/>
              <a:defRPr sz="1400">
                <a:latin typeface="Arial" charset="0"/>
                <a:ea typeface="Arial" charset="0"/>
                <a:cs typeface="Arial" charset="0"/>
              </a:defRPr>
            </a:lvl5pPr>
          </a:lstStyle>
          <a:p>
            <a:pPr lvl="0"/>
            <a:r>
              <a:rPr lang="en-US" dirty="0"/>
              <a:t>Click to add wrap up points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9" name="Picture 2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2166" y="6259841"/>
            <a:ext cx="2661084" cy="407568"/>
          </a:xfrm>
          <a:prstGeom prst="rect">
            <a:avLst/>
          </a:prstGeom>
        </p:spPr>
      </p:pic>
      <p:pic>
        <p:nvPicPr>
          <p:cNvPr id="221" name="Picture 22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83749" y="6389733"/>
            <a:ext cx="2123567"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3" name="Text Placeholder 2"/>
          <p:cNvSpPr>
            <a:spLocks noGrp="1"/>
          </p:cNvSpPr>
          <p:nvPr>
            <p:ph type="body" sz="quarter" idx="14" hasCustomPrompt="1"/>
          </p:nvPr>
        </p:nvSpPr>
        <p:spPr>
          <a:xfrm>
            <a:off x="554567" y="2723358"/>
            <a:ext cx="4578351" cy="1411287"/>
          </a:xfrm>
          <a:prstGeom prst="rect">
            <a:avLst/>
          </a:prstGeom>
        </p:spPr>
        <p:txBody>
          <a:bodyPr anchor="ctr"/>
          <a:lstStyle>
            <a:lvl1pPr marL="0" indent="0">
              <a:buNone/>
              <a:defRPr sz="4400" b="1">
                <a:latin typeface="Arial" charset="0"/>
                <a:ea typeface="Arial" charset="0"/>
                <a:cs typeface="Arial" charset="0"/>
              </a:defRPr>
            </a:lvl1pPr>
            <a:lvl2pPr marL="457200" indent="0">
              <a:buNone/>
              <a:defRPr sz="4400" b="1">
                <a:latin typeface="Arial" charset="0"/>
                <a:ea typeface="Arial" charset="0"/>
                <a:cs typeface="Arial" charset="0"/>
              </a:defRPr>
            </a:lvl2pPr>
            <a:lvl3pPr marL="914400" indent="0">
              <a:buNone/>
              <a:defRPr sz="4400" b="1">
                <a:latin typeface="Arial" charset="0"/>
                <a:ea typeface="Arial" charset="0"/>
                <a:cs typeface="Arial" charset="0"/>
              </a:defRPr>
            </a:lvl3pPr>
            <a:lvl4pPr marL="1371600" indent="0">
              <a:buNone/>
              <a:defRPr sz="4400" b="1">
                <a:latin typeface="Arial" charset="0"/>
                <a:ea typeface="Arial" charset="0"/>
                <a:cs typeface="Arial" charset="0"/>
              </a:defRPr>
            </a:lvl4pPr>
            <a:lvl5pPr marL="1828800" indent="0">
              <a:buNone/>
              <a:defRPr sz="4400" b="1">
                <a:latin typeface="Arial" charset="0"/>
                <a:ea typeface="Arial" charset="0"/>
                <a:cs typeface="Arial" charset="0"/>
              </a:defRPr>
            </a:lvl5pPr>
          </a:lstStyle>
          <a:p>
            <a:pPr lvl="0"/>
            <a:r>
              <a:rPr lang="en-US" dirty="0"/>
              <a:t>Part # Wrap-up</a:t>
            </a:r>
          </a:p>
        </p:txBody>
      </p:sp>
    </p:spTree>
    <p:extLst>
      <p:ext uri="{BB962C8B-B14F-4D97-AF65-F5344CB8AC3E}">
        <p14:creationId xmlns:p14="http://schemas.microsoft.com/office/powerpoint/2010/main" val="3878848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odule review and next steps">
    <p:spTree>
      <p:nvGrpSpPr>
        <p:cNvPr id="1" name=""/>
        <p:cNvGrpSpPr/>
        <p:nvPr/>
      </p:nvGrpSpPr>
      <p:grpSpPr>
        <a:xfrm>
          <a:off x="0" y="0"/>
          <a:ext cx="0" cy="0"/>
          <a:chOff x="0" y="0"/>
          <a:chExt cx="0" cy="0"/>
        </a:xfrm>
      </p:grpSpPr>
      <p:sp>
        <p:nvSpPr>
          <p:cNvPr id="5" name="Content Placeholder 4"/>
          <p:cNvSpPr>
            <a:spLocks noGrp="1"/>
          </p:cNvSpPr>
          <p:nvPr>
            <p:ph sz="quarter" idx="14" hasCustomPrompt="1"/>
          </p:nvPr>
        </p:nvSpPr>
        <p:spPr>
          <a:xfrm>
            <a:off x="858094" y="355799"/>
            <a:ext cx="10841567" cy="810563"/>
          </a:xfrm>
          <a:prstGeom prst="rect">
            <a:avLst/>
          </a:prstGeom>
        </p:spPr>
        <p:txBody>
          <a:bodyPr anchor="ctr">
            <a:normAutofit/>
          </a:bodyPr>
          <a:lstStyle>
            <a:lvl1pPr marL="0" indent="0">
              <a:buNone/>
              <a:defRPr sz="3200" b="1">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Module Review and Next Steps</a:t>
            </a:r>
          </a:p>
        </p:txBody>
      </p:sp>
      <p:sp>
        <p:nvSpPr>
          <p:cNvPr id="7" name="Text Placeholder 2"/>
          <p:cNvSpPr>
            <a:spLocks noGrp="1"/>
          </p:cNvSpPr>
          <p:nvPr>
            <p:ph idx="1" hasCustomPrompt="1"/>
          </p:nvPr>
        </p:nvSpPr>
        <p:spPr>
          <a:xfrm>
            <a:off x="6644633" y="2584250"/>
            <a:ext cx="5055027" cy="3343275"/>
          </a:xfrm>
          <a:prstGeom prst="rect">
            <a:avLst/>
          </a:prstGeom>
        </p:spPr>
        <p:txBody>
          <a:bodyPr vert="horz" lIns="91440" tIns="45720" rIns="91440" bIns="45720" rtlCol="0">
            <a:normAutofit/>
          </a:bodyPr>
          <a:lstStyle>
            <a:lvl1pPr marL="285750" indent="-285750">
              <a:buClr>
                <a:schemeClr val="accent4"/>
              </a:buClr>
              <a:buFont typeface="AppleSymbols" charset="0"/>
              <a:buChar char="⎔"/>
              <a:defRPr sz="2000">
                <a:latin typeface="Arial" charset="0"/>
                <a:ea typeface="Arial" charset="0"/>
                <a:cs typeface="Arial" charset="0"/>
              </a:defRPr>
            </a:lvl1pPr>
            <a:lvl2pPr marL="742950" indent="-285750">
              <a:buClr>
                <a:schemeClr val="accent4"/>
              </a:buClr>
              <a:buFont typeface="AppleSymbols" charset="0"/>
              <a:buChar char="⎔"/>
              <a:defRPr sz="1800">
                <a:latin typeface="Arial" charset="0"/>
                <a:ea typeface="Arial" charset="0"/>
                <a:cs typeface="Arial" charset="0"/>
              </a:defRPr>
            </a:lvl2pPr>
            <a:lvl3pPr marL="1200150" indent="-285750">
              <a:buClr>
                <a:schemeClr val="accent4"/>
              </a:buClr>
              <a:buFont typeface="AppleSymbols" charset="0"/>
              <a:buChar char="⎔"/>
              <a:defRPr sz="1600">
                <a:latin typeface="Arial" charset="0"/>
                <a:ea typeface="Arial" charset="0"/>
                <a:cs typeface="Arial" charset="0"/>
              </a:defRPr>
            </a:lvl3pPr>
            <a:lvl4pPr marL="1657350" indent="-285750">
              <a:buClr>
                <a:schemeClr val="accent4"/>
              </a:buClr>
              <a:buFont typeface="AppleSymbols" charset="0"/>
              <a:buChar char="⎔"/>
              <a:defRPr sz="1400">
                <a:latin typeface="Arial" charset="0"/>
                <a:ea typeface="Arial" charset="0"/>
                <a:cs typeface="Arial" charset="0"/>
              </a:defRPr>
            </a:lvl4pPr>
            <a:lvl5pPr marL="2114550" indent="-285750">
              <a:buClr>
                <a:schemeClr val="accent4"/>
              </a:buClr>
              <a:buFont typeface="AppleSymbols" charset="0"/>
              <a:buChar char="⎔"/>
              <a:defRPr sz="1400">
                <a:latin typeface="Arial" charset="0"/>
                <a:ea typeface="Arial" charset="0"/>
                <a:cs typeface="Arial" charset="0"/>
              </a:defRPr>
            </a:lvl5pPr>
          </a:lstStyle>
          <a:p>
            <a:pPr lvl="0"/>
            <a:r>
              <a:rPr lang="en-US" dirty="0"/>
              <a:t>Click to type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1" hasCustomPrompt="1"/>
          </p:nvPr>
        </p:nvSpPr>
        <p:spPr>
          <a:xfrm>
            <a:off x="858093" y="1673003"/>
            <a:ext cx="5055027" cy="643140"/>
          </a:xfrm>
          <a:prstGeom prst="rect">
            <a:avLst/>
          </a:prstGeom>
          <a:noFill/>
        </p:spPr>
        <p:txBody>
          <a:bodyPr anchor="ctr" anchorCtr="0">
            <a:normAutofit/>
          </a:bodyPr>
          <a:lstStyle>
            <a:lvl1pPr marL="0" indent="0" algn="ctr">
              <a:buNone/>
              <a:defRPr sz="2000" b="1" baseline="0">
                <a:latin typeface="Arial" charset="0"/>
                <a:ea typeface="Arial" charset="0"/>
                <a:cs typeface="Arial" charset="0"/>
              </a:defRPr>
            </a:lvl1pPr>
            <a:lvl2pPr>
              <a:defRPr sz="1100"/>
            </a:lvl2pPr>
            <a:lvl3pPr>
              <a:defRPr sz="1050"/>
            </a:lvl3pPr>
            <a:lvl4pPr>
              <a:defRPr sz="1000"/>
            </a:lvl4pPr>
            <a:lvl5pPr>
              <a:defRPr sz="1000"/>
            </a:lvl5pPr>
          </a:lstStyle>
          <a:p>
            <a:pPr lvl="0"/>
            <a:r>
              <a:rPr lang="en-US" dirty="0"/>
              <a:t>Checklist Items</a:t>
            </a:r>
          </a:p>
        </p:txBody>
      </p:sp>
      <p:sp>
        <p:nvSpPr>
          <p:cNvPr id="12" name="Text Placeholder 10"/>
          <p:cNvSpPr>
            <a:spLocks noGrp="1"/>
          </p:cNvSpPr>
          <p:nvPr>
            <p:ph type="body" sz="quarter" idx="12" hasCustomPrompt="1"/>
          </p:nvPr>
        </p:nvSpPr>
        <p:spPr>
          <a:xfrm>
            <a:off x="6644633" y="1673003"/>
            <a:ext cx="5055027" cy="643140"/>
          </a:xfrm>
          <a:prstGeom prst="rect">
            <a:avLst/>
          </a:prstGeom>
          <a:noFill/>
        </p:spPr>
        <p:txBody>
          <a:bodyPr lIns="0" tIns="0" rIns="0" bIns="0" anchor="ctr" anchorCtr="0">
            <a:normAutofit/>
          </a:bodyPr>
          <a:lstStyle>
            <a:lvl1pPr marL="0" indent="0" algn="ctr">
              <a:buNone/>
              <a:defRPr sz="2000" b="1" baseline="0">
                <a:latin typeface="Arial" charset="0"/>
                <a:ea typeface="Arial" charset="0"/>
                <a:cs typeface="Arial" charset="0"/>
              </a:defRPr>
            </a:lvl1pPr>
            <a:lvl2pPr>
              <a:defRPr sz="1100"/>
            </a:lvl2pPr>
            <a:lvl3pPr>
              <a:defRPr sz="1050"/>
            </a:lvl3pPr>
            <a:lvl4pPr>
              <a:defRPr sz="1000"/>
            </a:lvl4pPr>
            <a:lvl5pPr>
              <a:defRPr sz="1000"/>
            </a:lvl5pPr>
          </a:lstStyle>
          <a:p>
            <a:pPr lvl="0"/>
            <a:r>
              <a:rPr lang="en-US" dirty="0"/>
              <a:t>Activities to Complete</a:t>
            </a:r>
          </a:p>
        </p:txBody>
      </p:sp>
      <p:sp>
        <p:nvSpPr>
          <p:cNvPr id="13" name="Text Placeholder 2"/>
          <p:cNvSpPr>
            <a:spLocks noGrp="1"/>
          </p:cNvSpPr>
          <p:nvPr>
            <p:ph idx="13" hasCustomPrompt="1"/>
          </p:nvPr>
        </p:nvSpPr>
        <p:spPr>
          <a:xfrm>
            <a:off x="858093" y="2584251"/>
            <a:ext cx="5055027" cy="3343275"/>
          </a:xfrm>
          <a:prstGeom prst="rect">
            <a:avLst/>
          </a:prstGeom>
        </p:spPr>
        <p:txBody>
          <a:bodyPr vert="horz" lIns="91440" tIns="45720" rIns="91440" bIns="45720" rtlCol="0">
            <a:normAutofit/>
          </a:bodyPr>
          <a:lstStyle>
            <a:lvl1pPr marL="285750" indent="-285750">
              <a:buClr>
                <a:schemeClr val="accent6">
                  <a:lumMod val="60000"/>
                  <a:lumOff val="40000"/>
                </a:schemeClr>
              </a:buClr>
              <a:buFont typeface="Wingdings" charset="2"/>
              <a:buChar char="q"/>
              <a:defRPr sz="2000">
                <a:latin typeface="Arial" charset="0"/>
                <a:ea typeface="Arial" charset="0"/>
                <a:cs typeface="Arial" charset="0"/>
              </a:defRPr>
            </a:lvl1pPr>
            <a:lvl2pPr marL="742950" indent="-285750">
              <a:buClr>
                <a:schemeClr val="accent6">
                  <a:lumMod val="60000"/>
                  <a:lumOff val="40000"/>
                </a:schemeClr>
              </a:buClr>
              <a:buFont typeface="Arial" charset="0"/>
              <a:buChar char="•"/>
              <a:defRPr sz="1800">
                <a:latin typeface="Arial" charset="0"/>
                <a:ea typeface="Arial" charset="0"/>
                <a:cs typeface="Arial" charset="0"/>
              </a:defRPr>
            </a:lvl2pPr>
            <a:lvl3pPr marL="1200150" indent="-285750">
              <a:buClr>
                <a:schemeClr val="accent6">
                  <a:lumMod val="60000"/>
                  <a:lumOff val="40000"/>
                </a:schemeClr>
              </a:buClr>
              <a:buFont typeface="Arial" charset="0"/>
              <a:buChar char="•"/>
              <a:defRPr sz="1600">
                <a:latin typeface="Arial" charset="0"/>
                <a:ea typeface="Arial" charset="0"/>
                <a:cs typeface="Arial" charset="0"/>
              </a:defRPr>
            </a:lvl3pPr>
            <a:lvl4pPr marL="1657350" indent="-285750">
              <a:buClr>
                <a:schemeClr val="accent6">
                  <a:lumMod val="60000"/>
                  <a:lumOff val="40000"/>
                </a:schemeClr>
              </a:buClr>
              <a:buFont typeface="Arial" charset="0"/>
              <a:buChar char="•"/>
              <a:defRPr sz="1400">
                <a:latin typeface="Arial" charset="0"/>
                <a:ea typeface="Arial" charset="0"/>
                <a:cs typeface="Arial" charset="0"/>
              </a:defRPr>
            </a:lvl4pPr>
            <a:lvl5pPr marL="2114550" indent="-285750">
              <a:buClr>
                <a:schemeClr val="accent6">
                  <a:lumMod val="60000"/>
                  <a:lumOff val="40000"/>
                </a:schemeClr>
              </a:buClr>
              <a:buFont typeface="Arial" charset="0"/>
              <a:buChar char="•"/>
              <a:defRPr sz="1400">
                <a:latin typeface="Arial" charset="0"/>
                <a:ea typeface="Arial" charset="0"/>
                <a:cs typeface="Arial" charset="0"/>
              </a:defRPr>
            </a:lvl5pPr>
          </a:lstStyle>
          <a:p>
            <a:pPr lvl="0"/>
            <a:r>
              <a:rPr lang="en-US" dirty="0"/>
              <a:t> Click to type bullet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2166" y="6259841"/>
            <a:ext cx="2661084" cy="407568"/>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83749" y="6389733"/>
            <a:ext cx="2123567"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5" name="Rectangle 14"/>
          <p:cNvSpPr/>
          <p:nvPr userDrawn="1"/>
        </p:nvSpPr>
        <p:spPr>
          <a:xfrm rot="5400000">
            <a:off x="-3273829" y="3273830"/>
            <a:ext cx="6858000" cy="310341"/>
          </a:xfrm>
          <a:prstGeom prst="rect">
            <a:avLst/>
          </a:prstGeom>
          <a:gradFill flip="none" rotWithShape="1">
            <a:gsLst>
              <a:gs pos="100000">
                <a:srgbClr val="7B2512"/>
              </a:gs>
              <a:gs pos="0">
                <a:srgbClr val="C85337"/>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7" name="Rectangle 16"/>
          <p:cNvSpPr/>
          <p:nvPr userDrawn="1"/>
        </p:nvSpPr>
        <p:spPr>
          <a:xfrm>
            <a:off x="858094" y="2231003"/>
            <a:ext cx="5055025" cy="415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userDrawn="1"/>
        </p:nvSpPr>
        <p:spPr>
          <a:xfrm>
            <a:off x="6644632" y="2231003"/>
            <a:ext cx="5055027" cy="415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329021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assroom application">
    <p:spTree>
      <p:nvGrpSpPr>
        <p:cNvPr id="1" name=""/>
        <p:cNvGrpSpPr/>
        <p:nvPr/>
      </p:nvGrpSpPr>
      <p:grpSpPr>
        <a:xfrm>
          <a:off x="0" y="0"/>
          <a:ext cx="0" cy="0"/>
          <a:chOff x="0" y="0"/>
          <a:chExt cx="0" cy="0"/>
        </a:xfrm>
      </p:grpSpPr>
      <p:sp>
        <p:nvSpPr>
          <p:cNvPr id="25" name="Rectangle 24"/>
          <p:cNvSpPr/>
          <p:nvPr userDrawn="1"/>
        </p:nvSpPr>
        <p:spPr>
          <a:xfrm rot="5400000">
            <a:off x="-3273829" y="3273830"/>
            <a:ext cx="6858000" cy="310341"/>
          </a:xfrm>
          <a:prstGeom prst="rect">
            <a:avLst/>
          </a:prstGeom>
          <a:gradFill flip="none" rotWithShape="1">
            <a:gsLst>
              <a:gs pos="99000">
                <a:schemeClr val="accent4"/>
              </a:gs>
              <a:gs pos="0">
                <a:schemeClr val="accent4">
                  <a:lumMod val="60000"/>
                  <a:lumOff val="40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2166" y="6259841"/>
            <a:ext cx="2661084" cy="407568"/>
          </a:xfrm>
          <a:prstGeom prst="rect">
            <a:avLst/>
          </a:prstGeom>
        </p:spPr>
      </p:pic>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83749" y="6389733"/>
            <a:ext cx="2123567"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26" name="Content Placeholder 4"/>
          <p:cNvSpPr>
            <a:spLocks noGrp="1"/>
          </p:cNvSpPr>
          <p:nvPr userDrawn="1">
            <p:ph sz="quarter" idx="14" hasCustomPrompt="1"/>
          </p:nvPr>
        </p:nvSpPr>
        <p:spPr>
          <a:xfrm>
            <a:off x="1599107" y="355799"/>
            <a:ext cx="10100555" cy="810563"/>
          </a:xfrm>
          <a:prstGeom prst="rect">
            <a:avLst/>
          </a:prstGeom>
        </p:spPr>
        <p:txBody>
          <a:bodyPr anchor="ctr">
            <a:normAutofit/>
          </a:bodyPr>
          <a:lstStyle>
            <a:lvl1pPr marL="0" indent="0">
              <a:buNone/>
              <a:defRPr sz="4000" b="1" baseline="0">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Classroom Application</a:t>
            </a:r>
          </a:p>
        </p:txBody>
      </p:sp>
      <p:sp>
        <p:nvSpPr>
          <p:cNvPr id="27" name="Text Placeholder 2"/>
          <p:cNvSpPr>
            <a:spLocks noGrp="1"/>
          </p:cNvSpPr>
          <p:nvPr userDrawn="1">
            <p:ph idx="1" hasCustomPrompt="1"/>
          </p:nvPr>
        </p:nvSpPr>
        <p:spPr>
          <a:xfrm>
            <a:off x="6652166" y="2584250"/>
            <a:ext cx="5047495" cy="3343275"/>
          </a:xfrm>
          <a:prstGeom prst="rect">
            <a:avLst/>
          </a:prstGeom>
        </p:spPr>
        <p:txBody>
          <a:bodyPr vert="horz" lIns="91440" tIns="45720" rIns="91440" bIns="45720" rtlCol="0">
            <a:normAutofit/>
          </a:bodyPr>
          <a:lstStyle>
            <a:lvl1pPr marL="285750" indent="-285750">
              <a:buClr>
                <a:schemeClr val="accent4"/>
              </a:buClr>
              <a:buFont typeface="AppleSymbols" charset="0"/>
              <a:buChar char="⎔"/>
              <a:defRPr sz="2000">
                <a:latin typeface="Arial" charset="0"/>
                <a:ea typeface="Arial" charset="0"/>
                <a:cs typeface="Arial" charset="0"/>
              </a:defRPr>
            </a:lvl1pPr>
            <a:lvl2pPr marL="742950" indent="-285750">
              <a:buClr>
                <a:schemeClr val="accent4"/>
              </a:buClr>
              <a:buFont typeface="AppleSymbols" charset="0"/>
              <a:buChar char="⎔"/>
              <a:defRPr sz="1800">
                <a:latin typeface="Arial" charset="0"/>
                <a:ea typeface="Arial" charset="0"/>
                <a:cs typeface="Arial" charset="0"/>
              </a:defRPr>
            </a:lvl2pPr>
            <a:lvl3pPr marL="1200150" indent="-285750">
              <a:buClr>
                <a:schemeClr val="accent4"/>
              </a:buClr>
              <a:buFont typeface="AppleSymbols" charset="0"/>
              <a:buChar char="⎔"/>
              <a:defRPr sz="1600">
                <a:latin typeface="Arial" charset="0"/>
                <a:ea typeface="Arial" charset="0"/>
                <a:cs typeface="Arial" charset="0"/>
              </a:defRPr>
            </a:lvl3pPr>
            <a:lvl4pPr marL="1657350" indent="-285750">
              <a:buClr>
                <a:schemeClr val="accent4"/>
              </a:buClr>
              <a:buFont typeface="AppleSymbols" charset="0"/>
              <a:buChar char="⎔"/>
              <a:defRPr sz="1400">
                <a:latin typeface="Arial" charset="0"/>
                <a:ea typeface="Arial" charset="0"/>
                <a:cs typeface="Arial" charset="0"/>
              </a:defRPr>
            </a:lvl4pPr>
            <a:lvl5pPr marL="2114550" indent="-285750">
              <a:buClr>
                <a:schemeClr val="accent4"/>
              </a:buClr>
              <a:buFont typeface="AppleSymbols" charset="0"/>
              <a:buChar char="⎔"/>
              <a:defRPr sz="1400">
                <a:latin typeface="Arial" charset="0"/>
                <a:ea typeface="Arial" charset="0"/>
                <a:cs typeface="Arial" charset="0"/>
              </a:defRPr>
            </a:lvl5pPr>
          </a:lstStyle>
          <a:p>
            <a:pPr lvl="0"/>
            <a:r>
              <a:rPr lang="en-US" dirty="0"/>
              <a:t>Click to type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
          <p:cNvSpPr>
            <a:spLocks noGrp="1"/>
          </p:cNvSpPr>
          <p:nvPr userDrawn="1">
            <p:ph idx="13" hasCustomPrompt="1"/>
          </p:nvPr>
        </p:nvSpPr>
        <p:spPr>
          <a:xfrm>
            <a:off x="858093" y="2584251"/>
            <a:ext cx="5055027" cy="3343275"/>
          </a:xfrm>
          <a:prstGeom prst="rect">
            <a:avLst/>
          </a:prstGeom>
        </p:spPr>
        <p:txBody>
          <a:bodyPr vert="horz" lIns="91440" tIns="45720" rIns="91440" bIns="45720" rtlCol="0">
            <a:normAutofit/>
          </a:bodyPr>
          <a:lstStyle>
            <a:lvl1pPr marL="285750" indent="-285750">
              <a:buClr>
                <a:schemeClr val="accent4"/>
              </a:buClr>
              <a:buFont typeface="AppleSymbols" charset="0"/>
              <a:buChar char="⎔"/>
              <a:defRPr sz="2000">
                <a:latin typeface="Arial" charset="0"/>
                <a:ea typeface="Arial" charset="0"/>
                <a:cs typeface="Arial" charset="0"/>
              </a:defRPr>
            </a:lvl1pPr>
            <a:lvl2pPr marL="742950" indent="-285750">
              <a:buClr>
                <a:schemeClr val="accent4"/>
              </a:buClr>
              <a:buFont typeface="AppleSymbols" charset="0"/>
              <a:buChar char="⎔"/>
              <a:defRPr sz="1800">
                <a:latin typeface="Arial" charset="0"/>
                <a:ea typeface="Arial" charset="0"/>
                <a:cs typeface="Arial" charset="0"/>
              </a:defRPr>
            </a:lvl2pPr>
            <a:lvl3pPr marL="1200150" indent="-285750">
              <a:buClr>
                <a:schemeClr val="accent4"/>
              </a:buClr>
              <a:buFont typeface="AppleSymbols" charset="0"/>
              <a:buChar char="⎔"/>
              <a:defRPr sz="1600">
                <a:latin typeface="Arial" charset="0"/>
                <a:ea typeface="Arial" charset="0"/>
                <a:cs typeface="Arial" charset="0"/>
              </a:defRPr>
            </a:lvl3pPr>
            <a:lvl4pPr marL="1657350" indent="-285750">
              <a:buClr>
                <a:schemeClr val="accent4"/>
              </a:buClr>
              <a:buFont typeface="AppleSymbols" charset="0"/>
              <a:buChar char="⎔"/>
              <a:defRPr sz="1400">
                <a:latin typeface="Arial" charset="0"/>
                <a:ea typeface="Arial" charset="0"/>
                <a:cs typeface="Arial" charset="0"/>
              </a:defRPr>
            </a:lvl4pPr>
            <a:lvl5pPr marL="2114550" indent="-285750">
              <a:buClr>
                <a:schemeClr val="accent4"/>
              </a:buClr>
              <a:buFont typeface="AppleSymbols" charset="0"/>
              <a:buChar char="⎔"/>
              <a:defRPr sz="1400">
                <a:latin typeface="Arial" charset="0"/>
                <a:ea typeface="Arial" charset="0"/>
                <a:cs typeface="Arial" charset="0"/>
              </a:defRPr>
            </a:lvl5pPr>
          </a:lstStyle>
          <a:p>
            <a:pPr lvl="0"/>
            <a:r>
              <a:rPr lang="en-US" dirty="0"/>
              <a:t>Click to type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Rectangle 31"/>
          <p:cNvSpPr/>
          <p:nvPr userDrawn="1"/>
        </p:nvSpPr>
        <p:spPr>
          <a:xfrm>
            <a:off x="858093" y="2306996"/>
            <a:ext cx="5055027"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Text Placeholder 10"/>
          <p:cNvSpPr>
            <a:spLocks noGrp="1"/>
          </p:cNvSpPr>
          <p:nvPr userDrawn="1">
            <p:ph type="body" sz="quarter" idx="16" hasCustomPrompt="1"/>
          </p:nvPr>
        </p:nvSpPr>
        <p:spPr>
          <a:xfrm>
            <a:off x="7344295" y="1805859"/>
            <a:ext cx="4355365" cy="334977"/>
          </a:xfrm>
          <a:prstGeom prst="rect">
            <a:avLst/>
          </a:prstGeom>
          <a:noFill/>
        </p:spPr>
        <p:txBody>
          <a:bodyPr wrap="square" anchor="ctr" anchorCtr="1">
            <a:noAutofit/>
          </a:bodyPr>
          <a:lstStyle>
            <a:lvl1pPr marL="0" indent="0" algn="ctr">
              <a:buNone/>
              <a:defRPr sz="1800" b="1" baseline="0">
                <a:latin typeface="Arial" charset="0"/>
                <a:ea typeface="Arial" charset="0"/>
                <a:cs typeface="Arial" charset="0"/>
              </a:defRPr>
            </a:lvl1pPr>
            <a:lvl2pPr>
              <a:defRPr sz="1100"/>
            </a:lvl2pPr>
            <a:lvl3pPr>
              <a:defRPr sz="1050"/>
            </a:lvl3pPr>
            <a:lvl4pPr>
              <a:defRPr sz="1000"/>
            </a:lvl4pPr>
            <a:lvl5pPr>
              <a:defRPr sz="1000"/>
            </a:lvl5pPr>
          </a:lstStyle>
          <a:p>
            <a:pPr lvl="0"/>
            <a:r>
              <a:rPr lang="en-US" dirty="0"/>
              <a:t>Journal entry assignment</a:t>
            </a:r>
          </a:p>
        </p:txBody>
      </p:sp>
      <p:sp>
        <p:nvSpPr>
          <p:cNvPr id="35" name="Rectangle 34"/>
          <p:cNvSpPr/>
          <p:nvPr userDrawn="1"/>
        </p:nvSpPr>
        <p:spPr>
          <a:xfrm>
            <a:off x="6652165" y="2306996"/>
            <a:ext cx="5055027"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9" name="Hexagon 38"/>
          <p:cNvSpPr/>
          <p:nvPr/>
        </p:nvSpPr>
        <p:spPr>
          <a:xfrm rot="16200000">
            <a:off x="266970" y="140544"/>
            <a:ext cx="1065166" cy="1288767"/>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41" name="Text Placeholder 10"/>
          <p:cNvSpPr>
            <a:spLocks noGrp="1"/>
          </p:cNvSpPr>
          <p:nvPr userDrawn="1">
            <p:ph type="body" sz="quarter" idx="17" hasCustomPrompt="1"/>
          </p:nvPr>
        </p:nvSpPr>
        <p:spPr>
          <a:xfrm>
            <a:off x="1460120" y="1666515"/>
            <a:ext cx="4453001" cy="643140"/>
          </a:xfrm>
          <a:prstGeom prst="rect">
            <a:avLst/>
          </a:prstGeom>
          <a:noFill/>
        </p:spPr>
        <p:txBody>
          <a:bodyPr anchor="ctr" anchorCtr="0">
            <a:normAutofit/>
          </a:bodyPr>
          <a:lstStyle>
            <a:lvl1pPr marL="0" indent="0" algn="ctr">
              <a:buNone/>
              <a:defRPr sz="1800" b="1" baseline="0">
                <a:latin typeface="Arial" charset="0"/>
                <a:ea typeface="Arial" charset="0"/>
                <a:cs typeface="Arial" charset="0"/>
              </a:defRPr>
            </a:lvl1pPr>
            <a:lvl2pPr>
              <a:defRPr sz="1100"/>
            </a:lvl2pPr>
            <a:lvl3pPr>
              <a:defRPr sz="1050"/>
            </a:lvl3pPr>
            <a:lvl4pPr>
              <a:defRPr sz="1000"/>
            </a:lvl4pPr>
            <a:lvl5pPr>
              <a:defRPr sz="1000"/>
            </a:lvl5pPr>
          </a:lstStyle>
          <a:p>
            <a:pPr lvl="0"/>
            <a:r>
              <a:rPr lang="en-US" dirty="0"/>
              <a:t>What you will do</a:t>
            </a:r>
          </a:p>
        </p:txBody>
      </p:sp>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8641" y="436305"/>
            <a:ext cx="381824" cy="697243"/>
          </a:xfrm>
          <a:prstGeom prst="rect">
            <a:avLst/>
          </a:prstGeom>
        </p:spPr>
      </p:pic>
      <p:pic>
        <p:nvPicPr>
          <p:cNvPr id="19" name="Picture 18"/>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6557" y="1768394"/>
            <a:ext cx="252432" cy="460962"/>
          </a:xfrm>
          <a:prstGeom prst="rect">
            <a:avLst/>
          </a:prstGeom>
        </p:spPr>
      </p:pic>
      <p:pic>
        <p:nvPicPr>
          <p:cNvPr id="20" name="Picture 19"/>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747701" y="1725391"/>
            <a:ext cx="564424" cy="498574"/>
          </a:xfrm>
          <a:prstGeom prst="rect">
            <a:avLst/>
          </a:prstGeom>
        </p:spPr>
      </p:pic>
    </p:spTree>
    <p:extLst>
      <p:ext uri="{BB962C8B-B14F-4D97-AF65-F5344CB8AC3E}">
        <p14:creationId xmlns:p14="http://schemas.microsoft.com/office/powerpoint/2010/main" val="6083127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eneric bulleted slide">
    <p:spTree>
      <p:nvGrpSpPr>
        <p:cNvPr id="1" name=""/>
        <p:cNvGrpSpPr/>
        <p:nvPr/>
      </p:nvGrpSpPr>
      <p:grpSpPr>
        <a:xfrm>
          <a:off x="0" y="0"/>
          <a:ext cx="0" cy="0"/>
          <a:chOff x="0" y="0"/>
          <a:chExt cx="0" cy="0"/>
        </a:xfrm>
      </p:grpSpPr>
      <p:sp>
        <p:nvSpPr>
          <p:cNvPr id="6" name="Rectangle 5"/>
          <p:cNvSpPr/>
          <p:nvPr userDrawn="1"/>
        </p:nvSpPr>
        <p:spPr>
          <a:xfrm rot="5400000">
            <a:off x="-3273829" y="3273830"/>
            <a:ext cx="6858000" cy="310341"/>
          </a:xfrm>
          <a:prstGeom prst="rect">
            <a:avLst/>
          </a:prstGeom>
          <a:gradFill flip="none" rotWithShape="1">
            <a:gsLst>
              <a:gs pos="100000">
                <a:srgbClr val="7B2512"/>
              </a:gs>
              <a:gs pos="0">
                <a:srgbClr val="C85337"/>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2166" y="6259841"/>
            <a:ext cx="2661084" cy="407568"/>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83749" y="6389733"/>
            <a:ext cx="2123567"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9" name="Text Placeholder 226"/>
          <p:cNvSpPr>
            <a:spLocks noGrp="1"/>
          </p:cNvSpPr>
          <p:nvPr>
            <p:ph type="body" sz="quarter" idx="13" hasCustomPrompt="1"/>
          </p:nvPr>
        </p:nvSpPr>
        <p:spPr>
          <a:xfrm>
            <a:off x="767644" y="1562307"/>
            <a:ext cx="10939672" cy="4469673"/>
          </a:xfrm>
          <a:prstGeom prst="rect">
            <a:avLst/>
          </a:prstGeom>
        </p:spPr>
        <p:txBody>
          <a:bodyPr wrap="square" anchor="t" anchorCtr="0">
            <a:normAutofit/>
          </a:bodyPr>
          <a:lstStyle>
            <a:lvl1pPr marL="285750" indent="-285750">
              <a:buClr>
                <a:srgbClr val="C85337"/>
              </a:buClr>
              <a:buFont typeface="AppleSymbols" charset="0"/>
              <a:buChar char="⎔"/>
              <a:defRPr sz="2000">
                <a:latin typeface="Arial" charset="0"/>
                <a:ea typeface="Arial" charset="0"/>
                <a:cs typeface="Arial" charset="0"/>
              </a:defRPr>
            </a:lvl1pPr>
            <a:lvl2pPr marL="742950" indent="-285750">
              <a:buClr>
                <a:srgbClr val="C85337"/>
              </a:buClr>
              <a:buFont typeface="AppleSymbols" charset="0"/>
              <a:buChar char="⎔"/>
              <a:defRPr sz="1800">
                <a:latin typeface="Arial" charset="0"/>
                <a:ea typeface="Arial" charset="0"/>
                <a:cs typeface="Arial" charset="0"/>
              </a:defRPr>
            </a:lvl2pPr>
            <a:lvl3pPr marL="1200150" indent="-285750">
              <a:buClr>
                <a:srgbClr val="C85337"/>
              </a:buClr>
              <a:buFont typeface="AppleSymbols" charset="0"/>
              <a:buChar char="⎔"/>
              <a:defRPr sz="1600">
                <a:latin typeface="Arial" charset="0"/>
                <a:ea typeface="Arial" charset="0"/>
                <a:cs typeface="Arial" charset="0"/>
              </a:defRPr>
            </a:lvl3pPr>
            <a:lvl4pPr marL="1657350" indent="-285750">
              <a:buClr>
                <a:srgbClr val="C85337"/>
              </a:buClr>
              <a:buFont typeface="AppleSymbols" charset="0"/>
              <a:buChar char="⎔"/>
              <a:defRPr sz="1400">
                <a:latin typeface="Arial" charset="0"/>
                <a:ea typeface="Arial" charset="0"/>
                <a:cs typeface="Arial" charset="0"/>
              </a:defRPr>
            </a:lvl4pPr>
            <a:lvl5pPr marL="2114550" indent="-285750">
              <a:buClr>
                <a:srgbClr val="C85337"/>
              </a:buClr>
              <a:buFont typeface="AppleSymbols" charset="0"/>
              <a:buChar char="⎔"/>
              <a:defRPr sz="1400">
                <a:latin typeface="Arial" charset="0"/>
                <a:ea typeface="Arial" charset="0"/>
                <a:cs typeface="Arial" charset="0"/>
              </a:defRPr>
            </a:lvl5pPr>
          </a:lstStyle>
          <a:p>
            <a:pPr lvl="0"/>
            <a:r>
              <a:rPr lang="en-US" dirty="0"/>
              <a:t>Click to add module objectives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hasCustomPrompt="1"/>
          </p:nvPr>
        </p:nvSpPr>
        <p:spPr>
          <a:xfrm>
            <a:off x="767645" y="324359"/>
            <a:ext cx="10911329" cy="917367"/>
          </a:xfrm>
          <a:prstGeom prst="rect">
            <a:avLst/>
          </a:prstGeom>
        </p:spPr>
        <p:txBody>
          <a:bodyPr anchor="ctr" anchorCtr="0">
            <a:normAutofit/>
          </a:bodyPr>
          <a:lstStyle>
            <a:lvl1pPr>
              <a:defRPr sz="3200" b="1" i="0" spc="0" baseline="0">
                <a:latin typeface="Arial" charset="0"/>
                <a:ea typeface="Arial" charset="0"/>
                <a:cs typeface="Arial" charset="0"/>
              </a:defRPr>
            </a:lvl1pPr>
          </a:lstStyle>
          <a:p>
            <a:r>
              <a:rPr lang="en-US" dirty="0"/>
              <a:t>Click to add </a:t>
            </a:r>
            <a:r>
              <a:rPr lang="en-US"/>
              <a:t>clear explanation</a:t>
            </a:r>
            <a:endParaRPr lang="en-US" dirty="0"/>
          </a:p>
        </p:txBody>
      </p:sp>
    </p:spTree>
    <p:extLst>
      <p:ext uri="{BB962C8B-B14F-4D97-AF65-F5344CB8AC3E}">
        <p14:creationId xmlns:p14="http://schemas.microsoft.com/office/powerpoint/2010/main" val="5812348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55923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0487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5307860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LTD">
    <p:spTree>
      <p:nvGrpSpPr>
        <p:cNvPr id="1" name=""/>
        <p:cNvGrpSpPr/>
        <p:nvPr/>
      </p:nvGrpSpPr>
      <p:grpSpPr>
        <a:xfrm>
          <a:off x="0" y="0"/>
          <a:ext cx="0" cy="0"/>
          <a:chOff x="0" y="0"/>
          <a:chExt cx="0" cy="0"/>
        </a:xfrm>
      </p:grpSpPr>
      <p:sp>
        <p:nvSpPr>
          <p:cNvPr id="17" name="Media Placeholder 16"/>
          <p:cNvSpPr>
            <a:spLocks noGrp="1"/>
          </p:cNvSpPr>
          <p:nvPr>
            <p:ph type="media" sz="quarter" idx="14" hasCustomPrompt="1"/>
          </p:nvPr>
        </p:nvSpPr>
        <p:spPr>
          <a:xfrm>
            <a:off x="850077" y="1653153"/>
            <a:ext cx="10857236" cy="4468813"/>
          </a:xfrm>
          <a:prstGeom prst="rect">
            <a:avLst/>
          </a:prstGeom>
        </p:spPr>
        <p:txBody>
          <a:bodyPr/>
          <a:lstStyle>
            <a:lvl1pPr marL="0" indent="0">
              <a:buNone/>
              <a:defRPr sz="2000" baseline="0">
                <a:latin typeface="Arial" charset="0"/>
                <a:ea typeface="Arial" charset="0"/>
                <a:cs typeface="Arial" charset="0"/>
              </a:defRPr>
            </a:lvl1pPr>
          </a:lstStyle>
          <a:p>
            <a:r>
              <a:rPr lang="en-US" dirty="0"/>
              <a:t>Insert Lead Teacher video here</a:t>
            </a:r>
          </a:p>
        </p:txBody>
      </p:sp>
      <p:sp>
        <p:nvSpPr>
          <p:cNvPr id="2" name="Title 1"/>
          <p:cNvSpPr>
            <a:spLocks noGrp="1"/>
          </p:cNvSpPr>
          <p:nvPr>
            <p:ph type="title" hasCustomPrompt="1"/>
          </p:nvPr>
        </p:nvSpPr>
        <p:spPr>
          <a:xfrm>
            <a:off x="1599107" y="257404"/>
            <a:ext cx="10108207" cy="1147527"/>
          </a:xfrm>
          <a:prstGeom prst="rect">
            <a:avLst/>
          </a:prstGeom>
        </p:spPr>
        <p:txBody>
          <a:bodyPr anchor="ctr">
            <a:normAutofit/>
          </a:bodyPr>
          <a:lstStyle>
            <a:lvl1pPr algn="l" defTabSz="914400" rtl="0" eaLnBrk="1" latinLnBrk="0" hangingPunct="1">
              <a:lnSpc>
                <a:spcPct val="90000"/>
              </a:lnSpc>
              <a:spcBef>
                <a:spcPct val="0"/>
              </a:spcBef>
              <a:buNone/>
              <a:defRPr lang="en-US" sz="3200" b="1" kern="1200" baseline="0" dirty="0">
                <a:ln w="3175">
                  <a:noFill/>
                </a:ln>
                <a:solidFill>
                  <a:schemeClr val="tx1"/>
                </a:solidFill>
                <a:latin typeface="Arial" charset="0"/>
                <a:ea typeface="Arial" charset="0"/>
                <a:cs typeface="Arial" charset="0"/>
              </a:defRPr>
            </a:lvl1pPr>
          </a:lstStyle>
          <a:p>
            <a:r>
              <a:rPr lang="en-US" dirty="0"/>
              <a:t>Lead Teacher Demo</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2166" y="6259841"/>
            <a:ext cx="2661084" cy="407568"/>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83749" y="6389733"/>
            <a:ext cx="2123567"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1" name="Rectangle 10"/>
          <p:cNvSpPr/>
          <p:nvPr userDrawn="1"/>
        </p:nvSpPr>
        <p:spPr>
          <a:xfrm rot="5400000">
            <a:off x="-3273829" y="3273830"/>
            <a:ext cx="6858000" cy="310341"/>
          </a:xfrm>
          <a:prstGeom prst="rect">
            <a:avLst/>
          </a:prstGeom>
          <a:gradFill flip="none" rotWithShape="1">
            <a:gsLst>
              <a:gs pos="100000">
                <a:srgbClr val="7B2512"/>
              </a:gs>
              <a:gs pos="0">
                <a:srgbClr val="C85337"/>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9" name="Hexagon 8"/>
          <p:cNvSpPr/>
          <p:nvPr userDrawn="1"/>
        </p:nvSpPr>
        <p:spPr>
          <a:xfrm rot="16200000">
            <a:off x="266970" y="140544"/>
            <a:ext cx="1065166" cy="1288767"/>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52513" y="571725"/>
            <a:ext cx="906107" cy="426403"/>
          </a:xfrm>
          <a:prstGeom prst="rect">
            <a:avLst/>
          </a:prstGeom>
        </p:spPr>
      </p:pic>
    </p:spTree>
    <p:extLst>
      <p:ext uri="{BB962C8B-B14F-4D97-AF65-F5344CB8AC3E}">
        <p14:creationId xmlns:p14="http://schemas.microsoft.com/office/powerpoint/2010/main" val="10084375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DB applica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2166" y="6259841"/>
            <a:ext cx="2661084" cy="407568"/>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83749" y="6389733"/>
            <a:ext cx="2123567"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23" name="Title 1"/>
          <p:cNvSpPr>
            <a:spLocks noGrp="1"/>
          </p:cNvSpPr>
          <p:nvPr userDrawn="1">
            <p:ph type="title" hasCustomPrompt="1"/>
          </p:nvPr>
        </p:nvSpPr>
        <p:spPr>
          <a:xfrm>
            <a:off x="1625357" y="324359"/>
            <a:ext cx="10053616" cy="917367"/>
          </a:xfrm>
          <a:prstGeom prst="rect">
            <a:avLst/>
          </a:prstGeom>
        </p:spPr>
        <p:txBody>
          <a:bodyPr anchor="ctr" anchorCtr="0">
            <a:noAutofit/>
          </a:bodyPr>
          <a:lstStyle>
            <a:lvl1pPr>
              <a:defRPr sz="3200" b="1" i="0" spc="0" baseline="0">
                <a:latin typeface="Arial" charset="0"/>
                <a:ea typeface="Arial" charset="0"/>
                <a:cs typeface="Arial" charset="0"/>
              </a:defRPr>
            </a:lvl1pPr>
          </a:lstStyle>
          <a:p>
            <a:r>
              <a:rPr lang="en-US" dirty="0"/>
              <a:t>Application: Discussion Board</a:t>
            </a:r>
          </a:p>
        </p:txBody>
      </p:sp>
      <p:sp>
        <p:nvSpPr>
          <p:cNvPr id="4" name="TextBox 3"/>
          <p:cNvSpPr txBox="1"/>
          <p:nvPr userDrawn="1"/>
        </p:nvSpPr>
        <p:spPr>
          <a:xfrm>
            <a:off x="7003026" y="1599232"/>
            <a:ext cx="4620447" cy="4316566"/>
          </a:xfrm>
          <a:prstGeom prst="rect">
            <a:avLst/>
          </a:prstGeom>
          <a:noFill/>
        </p:spPr>
        <p:txBody>
          <a:bodyPr wrap="square" rtlCol="0">
            <a:spAutoFit/>
          </a:bodyPr>
          <a:lstStyle/>
          <a:p>
            <a:pPr algn="l"/>
            <a:r>
              <a:rPr lang="en-US" sz="1600" b="1" dirty="0">
                <a:solidFill>
                  <a:schemeClr val="tx2"/>
                </a:solidFill>
                <a:latin typeface="Arial" charset="0"/>
                <a:ea typeface="Arial" charset="0"/>
                <a:cs typeface="Arial" charset="0"/>
              </a:rPr>
              <a:t>Posting</a:t>
            </a:r>
            <a:r>
              <a:rPr lang="en-US" sz="1600" b="1" baseline="0" dirty="0">
                <a:solidFill>
                  <a:schemeClr val="tx2"/>
                </a:solidFill>
                <a:latin typeface="Arial" charset="0"/>
                <a:ea typeface="Arial" charset="0"/>
                <a:cs typeface="Arial" charset="0"/>
              </a:rPr>
              <a:t> on the discussion board</a:t>
            </a:r>
          </a:p>
          <a:p>
            <a:pPr algn="ctr"/>
            <a:endParaRPr lang="en-US" sz="1050" b="1" baseline="0" dirty="0">
              <a:solidFill>
                <a:schemeClr val="tx2"/>
              </a:solidFill>
              <a:latin typeface="Arial" charset="0"/>
              <a:ea typeface="Arial" charset="0"/>
              <a:cs typeface="Arial" charset="0"/>
            </a:endParaRPr>
          </a:p>
          <a:p>
            <a:pPr algn="l"/>
            <a:r>
              <a:rPr lang="en-US" sz="1600" b="0" baseline="0" dirty="0">
                <a:solidFill>
                  <a:schemeClr val="tx2"/>
                </a:solidFill>
                <a:latin typeface="Arial" charset="0"/>
                <a:ea typeface="Arial" charset="0"/>
                <a:cs typeface="Arial" charset="0"/>
              </a:rPr>
              <a:t>Use the discussion board to</a:t>
            </a:r>
          </a:p>
          <a:p>
            <a:pPr marL="285750" indent="-285750" algn="l">
              <a:buFont typeface="Arial" charset="0"/>
              <a:buChar char="•"/>
            </a:pPr>
            <a:r>
              <a:rPr lang="en-US" sz="1400" b="0" baseline="0" dirty="0">
                <a:solidFill>
                  <a:schemeClr val="tx2"/>
                </a:solidFill>
                <a:latin typeface="Arial" charset="0"/>
                <a:ea typeface="Arial" charset="0"/>
                <a:cs typeface="Arial" charset="0"/>
              </a:rPr>
              <a:t>Share information that you have and others do not</a:t>
            </a:r>
          </a:p>
          <a:p>
            <a:pPr marL="285750" indent="-285750" algn="l">
              <a:buFont typeface="Arial" charset="0"/>
              <a:buChar char="•"/>
            </a:pPr>
            <a:r>
              <a:rPr lang="en-US" sz="1400" b="0" baseline="0" dirty="0">
                <a:solidFill>
                  <a:schemeClr val="tx2"/>
                </a:solidFill>
                <a:latin typeface="Arial" charset="0"/>
                <a:ea typeface="Arial" charset="0"/>
                <a:cs typeface="Arial" charset="0"/>
              </a:rPr>
              <a:t>Get clarification</a:t>
            </a:r>
          </a:p>
          <a:p>
            <a:pPr marL="285750" indent="-285750" algn="l">
              <a:buFont typeface="Arial" charset="0"/>
              <a:buChar char="•"/>
            </a:pPr>
            <a:r>
              <a:rPr lang="en-US" sz="1400" b="0" baseline="0" dirty="0">
                <a:solidFill>
                  <a:schemeClr val="tx2"/>
                </a:solidFill>
                <a:latin typeface="Arial" charset="0"/>
                <a:ea typeface="Arial" charset="0"/>
                <a:cs typeface="Arial" charset="0"/>
              </a:rPr>
              <a:t>Extend the conversation beyond the specific module content</a:t>
            </a:r>
          </a:p>
          <a:p>
            <a:pPr marL="285750" indent="-285750" algn="l">
              <a:buFont typeface="Arial" charset="0"/>
              <a:buChar char="•"/>
            </a:pPr>
            <a:endParaRPr lang="en-US" sz="1600" b="0" baseline="0" dirty="0">
              <a:solidFill>
                <a:schemeClr val="tx2"/>
              </a:solidFill>
              <a:latin typeface="Arial" charset="0"/>
              <a:ea typeface="Arial" charset="0"/>
              <a:cs typeface="Arial" charset="0"/>
            </a:endParaRPr>
          </a:p>
          <a:p>
            <a:pPr marL="0" indent="0" algn="l">
              <a:buFont typeface="Arial" charset="0"/>
              <a:buNone/>
            </a:pPr>
            <a:r>
              <a:rPr lang="en-US" sz="1600" b="0" baseline="0" dirty="0">
                <a:solidFill>
                  <a:schemeClr val="tx2"/>
                </a:solidFill>
                <a:latin typeface="Arial" charset="0"/>
                <a:ea typeface="Arial" charset="0"/>
                <a:cs typeface="Arial" charset="0"/>
              </a:rPr>
              <a:t>Respond to others by</a:t>
            </a:r>
          </a:p>
          <a:p>
            <a:pPr marL="285750" indent="-285750" algn="l">
              <a:buFont typeface="Arial" charset="0"/>
              <a:buChar char="•"/>
            </a:pPr>
            <a:r>
              <a:rPr lang="en-US" sz="1400" b="0" baseline="0" dirty="0">
                <a:solidFill>
                  <a:schemeClr val="tx2"/>
                </a:solidFill>
                <a:latin typeface="Arial" charset="0"/>
                <a:ea typeface="Arial" charset="0"/>
                <a:cs typeface="Arial" charset="0"/>
              </a:rPr>
              <a:t>Asking for more information</a:t>
            </a:r>
          </a:p>
          <a:p>
            <a:pPr marL="285750" indent="-285750" algn="l">
              <a:buFont typeface="Arial" charset="0"/>
              <a:buChar char="•"/>
            </a:pPr>
            <a:r>
              <a:rPr lang="en-US" sz="1400" b="0" baseline="0" dirty="0">
                <a:solidFill>
                  <a:schemeClr val="tx2"/>
                </a:solidFill>
                <a:latin typeface="Arial" charset="0"/>
                <a:ea typeface="Arial" charset="0"/>
                <a:cs typeface="Arial" charset="0"/>
              </a:rPr>
              <a:t>Providing specific feedback why you agree or disagree with opinions</a:t>
            </a:r>
          </a:p>
          <a:p>
            <a:pPr marL="285750" indent="-285750" algn="l">
              <a:buFont typeface="Arial" charset="0"/>
              <a:buChar char="•"/>
            </a:pPr>
            <a:r>
              <a:rPr lang="en-US" sz="1400" b="0" baseline="0" dirty="0">
                <a:solidFill>
                  <a:schemeClr val="tx2"/>
                </a:solidFill>
                <a:latin typeface="Arial" charset="0"/>
                <a:ea typeface="Arial" charset="0"/>
                <a:cs typeface="Arial" charset="0"/>
              </a:rPr>
              <a:t>Correcting unintended errors</a:t>
            </a:r>
          </a:p>
          <a:p>
            <a:pPr marL="285750" indent="-285750" algn="l">
              <a:buFont typeface="Arial" charset="0"/>
              <a:buChar char="•"/>
            </a:pPr>
            <a:endParaRPr lang="en-US" sz="1600" b="0" baseline="0" dirty="0">
              <a:solidFill>
                <a:schemeClr val="tx2"/>
              </a:solidFill>
              <a:latin typeface="Arial" charset="0"/>
              <a:ea typeface="Arial" charset="0"/>
              <a:cs typeface="Arial" charset="0"/>
            </a:endParaRPr>
          </a:p>
          <a:p>
            <a:pPr marL="0" indent="0" algn="l">
              <a:buFont typeface="Arial" charset="0"/>
              <a:buNone/>
            </a:pPr>
            <a:r>
              <a:rPr lang="en-US" sz="1600" b="0" baseline="0" dirty="0">
                <a:solidFill>
                  <a:schemeClr val="tx2"/>
                </a:solidFill>
                <a:latin typeface="Arial" charset="0"/>
                <a:ea typeface="Arial" charset="0"/>
                <a:cs typeface="Arial" charset="0"/>
              </a:rPr>
              <a:t>Write</a:t>
            </a:r>
          </a:p>
          <a:p>
            <a:pPr marL="285750" indent="-285750" algn="l">
              <a:buFont typeface="Arial" charset="0"/>
              <a:buChar char="•"/>
            </a:pPr>
            <a:r>
              <a:rPr lang="en-US" sz="1400" b="0" baseline="0" dirty="0">
                <a:solidFill>
                  <a:schemeClr val="tx2"/>
                </a:solidFill>
                <a:latin typeface="Arial" charset="0"/>
                <a:ea typeface="Arial" charset="0"/>
                <a:cs typeface="Arial" charset="0"/>
              </a:rPr>
              <a:t>Short but content-filled responses</a:t>
            </a:r>
          </a:p>
          <a:p>
            <a:pPr marL="285750" indent="-285750" algn="l">
              <a:buFont typeface="Arial" charset="0"/>
              <a:buChar char="•"/>
            </a:pPr>
            <a:r>
              <a:rPr lang="en-US" sz="1400" b="0" baseline="0" dirty="0">
                <a:solidFill>
                  <a:schemeClr val="tx2"/>
                </a:solidFill>
                <a:latin typeface="Arial" charset="0"/>
                <a:ea typeface="Arial" charset="0"/>
                <a:cs typeface="Arial" charset="0"/>
              </a:rPr>
              <a:t>Clearly (after typing, briefly edit)</a:t>
            </a:r>
          </a:p>
          <a:p>
            <a:pPr marL="285750" indent="-285750" algn="l">
              <a:buFont typeface="Arial" charset="0"/>
              <a:buChar char="•"/>
            </a:pPr>
            <a:r>
              <a:rPr lang="en-US" sz="1400" b="0" baseline="0" dirty="0">
                <a:solidFill>
                  <a:schemeClr val="tx2"/>
                </a:solidFill>
                <a:latin typeface="Arial" charset="0"/>
                <a:ea typeface="Arial" charset="0"/>
                <a:cs typeface="Arial" charset="0"/>
              </a:rPr>
              <a:t>In a style that allows generosity of spirit (assuming the best of others)</a:t>
            </a:r>
          </a:p>
        </p:txBody>
      </p:sp>
      <p:sp>
        <p:nvSpPr>
          <p:cNvPr id="15" name="Rectangle 14"/>
          <p:cNvSpPr/>
          <p:nvPr userDrawn="1"/>
        </p:nvSpPr>
        <p:spPr>
          <a:xfrm rot="5400000">
            <a:off x="-3273829" y="3273830"/>
            <a:ext cx="6858000" cy="310341"/>
          </a:xfrm>
          <a:prstGeom prst="rect">
            <a:avLst/>
          </a:prstGeom>
          <a:gradFill flip="none" rotWithShape="1">
            <a:gsLst>
              <a:gs pos="100000">
                <a:schemeClr val="accent4"/>
              </a:gs>
              <a:gs pos="0">
                <a:schemeClr val="accent4">
                  <a:lumMod val="60000"/>
                  <a:lumOff val="40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1" name="Hexagon 20"/>
          <p:cNvSpPr/>
          <p:nvPr/>
        </p:nvSpPr>
        <p:spPr>
          <a:xfrm rot="16200000">
            <a:off x="266970" y="140544"/>
            <a:ext cx="1065166" cy="1288767"/>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5643" y="561477"/>
            <a:ext cx="843291" cy="443131"/>
          </a:xfrm>
          <a:prstGeom prst="rect">
            <a:avLst/>
          </a:prstGeom>
        </p:spPr>
      </p:pic>
      <p:sp>
        <p:nvSpPr>
          <p:cNvPr id="16" name="Text Placeholder 226"/>
          <p:cNvSpPr>
            <a:spLocks noGrp="1"/>
          </p:cNvSpPr>
          <p:nvPr>
            <p:ph type="body" sz="quarter" idx="13" hasCustomPrompt="1"/>
          </p:nvPr>
        </p:nvSpPr>
        <p:spPr>
          <a:xfrm>
            <a:off x="767645" y="1722475"/>
            <a:ext cx="5594623" cy="4309505"/>
          </a:xfrm>
          <a:prstGeom prst="rect">
            <a:avLst/>
          </a:prstGeom>
        </p:spPr>
        <p:txBody>
          <a:bodyPr wrap="square" anchor="t" anchorCtr="0">
            <a:normAutofit/>
          </a:bodyPr>
          <a:lstStyle>
            <a:lvl1pPr marL="285750" indent="-285750">
              <a:buClr>
                <a:schemeClr val="accent4"/>
              </a:buClr>
              <a:buFont typeface="AppleSymbols" charset="0"/>
              <a:buChar char="⎔"/>
              <a:defRPr sz="2000">
                <a:latin typeface="Arial" charset="0"/>
                <a:ea typeface="Arial" charset="0"/>
                <a:cs typeface="Arial" charset="0"/>
              </a:defRPr>
            </a:lvl1pPr>
            <a:lvl2pPr marL="742950" indent="-285750">
              <a:buClr>
                <a:srgbClr val="C85337"/>
              </a:buClr>
              <a:buFont typeface="AppleSymbols" charset="0"/>
              <a:buChar char="⎔"/>
              <a:defRPr sz="2000">
                <a:latin typeface="Arial" charset="0"/>
                <a:ea typeface="Arial" charset="0"/>
                <a:cs typeface="Arial" charset="0"/>
              </a:defRPr>
            </a:lvl2pPr>
            <a:lvl3pPr marL="1200150" indent="-285750">
              <a:buClr>
                <a:srgbClr val="C85337"/>
              </a:buClr>
              <a:buFont typeface="AppleSymbols" charset="0"/>
              <a:buChar char="⎔"/>
              <a:defRPr sz="1800">
                <a:latin typeface="Arial" charset="0"/>
                <a:ea typeface="Arial" charset="0"/>
                <a:cs typeface="Arial" charset="0"/>
              </a:defRPr>
            </a:lvl3pPr>
            <a:lvl4pPr marL="1657350" indent="-285750">
              <a:buClr>
                <a:srgbClr val="C85337"/>
              </a:buClr>
              <a:buFont typeface="AppleSymbols" charset="0"/>
              <a:buChar char="⎔"/>
              <a:defRPr sz="1600">
                <a:latin typeface="Arial" charset="0"/>
                <a:ea typeface="Arial" charset="0"/>
                <a:cs typeface="Arial" charset="0"/>
              </a:defRPr>
            </a:lvl4pPr>
            <a:lvl5pPr marL="2114550" indent="-285750">
              <a:buClr>
                <a:srgbClr val="C85337"/>
              </a:buClr>
              <a:buFont typeface="AppleSymbols" charset="0"/>
              <a:buChar char="⎔"/>
              <a:defRPr sz="1600">
                <a:latin typeface="Arial" charset="0"/>
                <a:ea typeface="Arial" charset="0"/>
                <a:cs typeface="Arial" charset="0"/>
              </a:defRPr>
            </a:lvl5pPr>
          </a:lstStyle>
          <a:p>
            <a:pPr lvl="0"/>
            <a:r>
              <a:rPr lang="en-US" dirty="0"/>
              <a:t>Description</a:t>
            </a:r>
          </a:p>
          <a:p>
            <a:pPr lvl="0"/>
            <a:r>
              <a:rPr lang="en-US" dirty="0"/>
              <a:t>Purpose</a:t>
            </a:r>
          </a:p>
          <a:p>
            <a:pPr lvl="0"/>
            <a:r>
              <a:rPr lang="en-US" dirty="0"/>
              <a:t>Product</a:t>
            </a:r>
          </a:p>
          <a:p>
            <a:pPr lvl="0"/>
            <a:r>
              <a:rPr lang="en-US" dirty="0"/>
              <a:t>Evaluation criteria</a:t>
            </a:r>
          </a:p>
        </p:txBody>
      </p:sp>
      <p:sp>
        <p:nvSpPr>
          <p:cNvPr id="18" name="Rectangle 17"/>
          <p:cNvSpPr/>
          <p:nvPr userDrawn="1"/>
        </p:nvSpPr>
        <p:spPr>
          <a:xfrm rot="5400000" flipV="1">
            <a:off x="4554069" y="3858900"/>
            <a:ext cx="4359743" cy="60959"/>
          </a:xfrm>
          <a:prstGeom prst="rect">
            <a:avLst/>
          </a:prstGeom>
          <a:gradFill flip="none" rotWithShape="1">
            <a:gsLst>
              <a:gs pos="100000">
                <a:schemeClr val="accent4"/>
              </a:gs>
              <a:gs pos="0">
                <a:schemeClr val="accent4">
                  <a:lumMod val="60000"/>
                  <a:lumOff val="40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Tree>
    <p:extLst>
      <p:ext uri="{BB962C8B-B14F-4D97-AF65-F5344CB8AC3E}">
        <p14:creationId xmlns:p14="http://schemas.microsoft.com/office/powerpoint/2010/main" val="8588489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urriculum Example">
    <p:spTree>
      <p:nvGrpSpPr>
        <p:cNvPr id="1" name=""/>
        <p:cNvGrpSpPr/>
        <p:nvPr/>
      </p:nvGrpSpPr>
      <p:grpSpPr>
        <a:xfrm>
          <a:off x="0" y="0"/>
          <a:ext cx="0" cy="0"/>
          <a:chOff x="0" y="0"/>
          <a:chExt cx="0" cy="0"/>
        </a:xfrm>
      </p:grpSpPr>
      <p:sp>
        <p:nvSpPr>
          <p:cNvPr id="10" name="Rectangle 9"/>
          <p:cNvSpPr/>
          <p:nvPr userDrawn="1"/>
        </p:nvSpPr>
        <p:spPr>
          <a:xfrm rot="5400000">
            <a:off x="-3273829" y="3273830"/>
            <a:ext cx="6858000" cy="310341"/>
          </a:xfrm>
          <a:prstGeom prst="rect">
            <a:avLst/>
          </a:prstGeom>
          <a:gradFill flip="none" rotWithShape="1">
            <a:gsLst>
              <a:gs pos="100000">
                <a:srgbClr val="7B2512"/>
              </a:gs>
              <a:gs pos="0">
                <a:srgbClr val="C85337"/>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 name="Hexagon 6"/>
          <p:cNvSpPr/>
          <p:nvPr userDrawn="1"/>
        </p:nvSpPr>
        <p:spPr>
          <a:xfrm rot="16200000">
            <a:off x="266970" y="140544"/>
            <a:ext cx="1065166" cy="1288767"/>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1"/>
          <p:cNvSpPr>
            <a:spLocks noGrp="1"/>
          </p:cNvSpPr>
          <p:nvPr>
            <p:ph type="title" hasCustomPrompt="1"/>
          </p:nvPr>
        </p:nvSpPr>
        <p:spPr>
          <a:xfrm>
            <a:off x="1599106" y="256679"/>
            <a:ext cx="10108209" cy="1147527"/>
          </a:xfrm>
          <a:prstGeom prst="rect">
            <a:avLst/>
          </a:prstGeom>
        </p:spPr>
        <p:txBody>
          <a:bodyPr anchor="ctr">
            <a:noAutofit/>
          </a:bodyPr>
          <a:lstStyle>
            <a:lvl1pPr>
              <a:defRPr sz="3200" b="1" baseline="0">
                <a:ln w="3175">
                  <a:noFill/>
                </a:ln>
                <a:solidFill>
                  <a:schemeClr val="tx1"/>
                </a:solidFill>
                <a:latin typeface="Arial" charset="0"/>
                <a:ea typeface="Arial" charset="0"/>
                <a:cs typeface="Arial" charset="0"/>
              </a:defRPr>
            </a:lvl1pPr>
          </a:lstStyle>
          <a:p>
            <a:r>
              <a:rPr lang="en-US" dirty="0"/>
              <a:t>Curriculum Example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2166" y="6259841"/>
            <a:ext cx="2661084" cy="407568"/>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83749" y="6389733"/>
            <a:ext cx="2123567"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3" name="Text Placeholder 226"/>
          <p:cNvSpPr>
            <a:spLocks noGrp="1"/>
          </p:cNvSpPr>
          <p:nvPr>
            <p:ph type="body" sz="quarter" idx="13" hasCustomPrompt="1"/>
          </p:nvPr>
        </p:nvSpPr>
        <p:spPr>
          <a:xfrm>
            <a:off x="834188" y="1644309"/>
            <a:ext cx="10873128" cy="4469673"/>
          </a:xfrm>
          <a:prstGeom prst="rect">
            <a:avLst/>
          </a:prstGeom>
        </p:spPr>
        <p:txBody>
          <a:bodyPr wrap="square" anchor="t" anchorCtr="0">
            <a:normAutofit/>
          </a:bodyPr>
          <a:lstStyle>
            <a:lvl1pPr marL="285750" indent="-285750">
              <a:buClr>
                <a:srgbClr val="94B9AF"/>
              </a:buClr>
              <a:buFont typeface="AppleSymbols" charset="0"/>
              <a:buChar char="⎔"/>
              <a:defRPr sz="2000" baseline="0">
                <a:latin typeface="Arial" charset="0"/>
                <a:ea typeface="Arial" charset="0"/>
                <a:cs typeface="Arial" charset="0"/>
              </a:defRPr>
            </a:lvl1pPr>
            <a:lvl2pPr marL="742950" indent="-285750">
              <a:buClr>
                <a:srgbClr val="94B9AF"/>
              </a:buClr>
              <a:buFont typeface="AppleSymbols" charset="0"/>
              <a:buChar char="⎔"/>
              <a:defRPr sz="1800">
                <a:latin typeface="Arial" charset="0"/>
                <a:ea typeface="Arial" charset="0"/>
                <a:cs typeface="Arial" charset="0"/>
              </a:defRPr>
            </a:lvl2pPr>
            <a:lvl3pPr marL="1200150" indent="-285750">
              <a:buClr>
                <a:srgbClr val="94B9AF"/>
              </a:buClr>
              <a:buFont typeface="AppleSymbols" charset="0"/>
              <a:buChar char="⎔"/>
              <a:defRPr sz="1600">
                <a:latin typeface="Arial" charset="0"/>
                <a:ea typeface="Arial" charset="0"/>
                <a:cs typeface="Arial" charset="0"/>
              </a:defRPr>
            </a:lvl3pPr>
            <a:lvl4pPr marL="1657350" indent="-285750">
              <a:buClr>
                <a:srgbClr val="94B9AF"/>
              </a:buClr>
              <a:buFont typeface="AppleSymbols" charset="0"/>
              <a:buChar char="⎔"/>
              <a:defRPr sz="1400">
                <a:latin typeface="Arial" charset="0"/>
                <a:ea typeface="Arial" charset="0"/>
                <a:cs typeface="Arial" charset="0"/>
              </a:defRPr>
            </a:lvl4pPr>
            <a:lvl5pPr marL="2114550" indent="-285750">
              <a:buClr>
                <a:srgbClr val="94B9AF"/>
              </a:buClr>
              <a:buFont typeface="AppleSymbols" charset="0"/>
              <a:buChar char="⎔"/>
              <a:defRPr sz="1400">
                <a:latin typeface="Arial" charset="0"/>
                <a:ea typeface="Arial" charset="0"/>
                <a:cs typeface="Arial"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25703" y="568263"/>
            <a:ext cx="747701" cy="433327"/>
          </a:xfrm>
          <a:prstGeom prst="rect">
            <a:avLst/>
          </a:prstGeom>
        </p:spPr>
      </p:pic>
    </p:spTree>
    <p:extLst>
      <p:ext uri="{BB962C8B-B14F-4D97-AF65-F5344CB8AC3E}">
        <p14:creationId xmlns:p14="http://schemas.microsoft.com/office/powerpoint/2010/main" val="964432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Curriculum example">
    <p:spTree>
      <p:nvGrpSpPr>
        <p:cNvPr id="1" name=""/>
        <p:cNvGrpSpPr/>
        <p:nvPr/>
      </p:nvGrpSpPr>
      <p:grpSpPr>
        <a:xfrm>
          <a:off x="0" y="0"/>
          <a:ext cx="0" cy="0"/>
          <a:chOff x="0" y="0"/>
          <a:chExt cx="0" cy="0"/>
        </a:xfrm>
      </p:grpSpPr>
      <p:sp>
        <p:nvSpPr>
          <p:cNvPr id="10" name="Rectangle 9"/>
          <p:cNvSpPr/>
          <p:nvPr userDrawn="1"/>
        </p:nvSpPr>
        <p:spPr>
          <a:xfrm rot="5400000">
            <a:off x="-3273829" y="3273830"/>
            <a:ext cx="6858000" cy="310341"/>
          </a:xfrm>
          <a:prstGeom prst="rect">
            <a:avLst/>
          </a:prstGeom>
          <a:gradFill flip="none" rotWithShape="1">
            <a:gsLst>
              <a:gs pos="100000">
                <a:srgbClr val="7B2512"/>
              </a:gs>
              <a:gs pos="0">
                <a:srgbClr val="C85337"/>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 name="Hexagon 6"/>
          <p:cNvSpPr/>
          <p:nvPr userDrawn="1"/>
        </p:nvSpPr>
        <p:spPr>
          <a:xfrm rot="16200000">
            <a:off x="266970" y="140544"/>
            <a:ext cx="1065166" cy="1288767"/>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1"/>
          <p:cNvSpPr>
            <a:spLocks noGrp="1"/>
          </p:cNvSpPr>
          <p:nvPr>
            <p:ph type="title" hasCustomPrompt="1"/>
          </p:nvPr>
        </p:nvSpPr>
        <p:spPr>
          <a:xfrm>
            <a:off x="1599106" y="256679"/>
            <a:ext cx="10108209" cy="1147527"/>
          </a:xfrm>
          <a:prstGeom prst="rect">
            <a:avLst/>
          </a:prstGeom>
        </p:spPr>
        <p:txBody>
          <a:bodyPr anchor="ctr">
            <a:noAutofit/>
          </a:bodyPr>
          <a:lstStyle>
            <a:lvl1pPr>
              <a:defRPr sz="3200" b="1" baseline="0">
                <a:ln w="3175">
                  <a:noFill/>
                </a:ln>
                <a:solidFill>
                  <a:schemeClr val="tx1"/>
                </a:solidFill>
                <a:latin typeface="Arial" charset="0"/>
                <a:ea typeface="Arial" charset="0"/>
                <a:cs typeface="Arial" charset="0"/>
              </a:defRPr>
            </a:lvl1pPr>
          </a:lstStyle>
          <a:p>
            <a:r>
              <a:rPr lang="en-US" dirty="0"/>
              <a:t>Curriculum Example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2166" y="6259841"/>
            <a:ext cx="2661084" cy="407568"/>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83749" y="6389733"/>
            <a:ext cx="2123567"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13" name="Text Placeholder 226"/>
          <p:cNvSpPr>
            <a:spLocks noGrp="1"/>
          </p:cNvSpPr>
          <p:nvPr>
            <p:ph type="body" sz="quarter" idx="13" hasCustomPrompt="1"/>
          </p:nvPr>
        </p:nvSpPr>
        <p:spPr>
          <a:xfrm>
            <a:off x="5560465" y="1644309"/>
            <a:ext cx="6146852" cy="4469673"/>
          </a:xfrm>
          <a:prstGeom prst="rect">
            <a:avLst/>
          </a:prstGeom>
        </p:spPr>
        <p:txBody>
          <a:bodyPr wrap="square" anchor="t" anchorCtr="0">
            <a:normAutofit/>
          </a:bodyPr>
          <a:lstStyle>
            <a:lvl1pPr marL="285750" indent="-285750">
              <a:buClr>
                <a:schemeClr val="accent1">
                  <a:lumMod val="75000"/>
                </a:schemeClr>
              </a:buClr>
              <a:buFont typeface="AppleSymbols" charset="0"/>
              <a:buChar char="⎔"/>
              <a:defRPr sz="2000" baseline="0">
                <a:latin typeface="Arial" charset="0"/>
                <a:ea typeface="Arial" charset="0"/>
                <a:cs typeface="Arial" charset="0"/>
              </a:defRPr>
            </a:lvl1pPr>
            <a:lvl2pPr marL="742950" indent="-285750">
              <a:buClr>
                <a:schemeClr val="accent1">
                  <a:lumMod val="60000"/>
                  <a:lumOff val="40000"/>
                </a:schemeClr>
              </a:buClr>
              <a:buFont typeface="AppleSymbols" charset="0"/>
              <a:buChar char="⎔"/>
              <a:defRPr sz="1800">
                <a:latin typeface="Arial" charset="0"/>
                <a:ea typeface="Arial" charset="0"/>
                <a:cs typeface="Arial" charset="0"/>
              </a:defRPr>
            </a:lvl2pPr>
            <a:lvl3pPr marL="1200150" indent="-285750">
              <a:buClr>
                <a:schemeClr val="accent1">
                  <a:lumMod val="40000"/>
                  <a:lumOff val="60000"/>
                </a:schemeClr>
              </a:buClr>
              <a:buFont typeface="AppleSymbols" charset="0"/>
              <a:buChar char="⎔"/>
              <a:defRPr sz="1600">
                <a:latin typeface="Arial" charset="0"/>
                <a:ea typeface="Arial" charset="0"/>
                <a:cs typeface="Arial" charset="0"/>
              </a:defRPr>
            </a:lvl3pPr>
            <a:lvl4pPr marL="1657350" indent="-285750">
              <a:buClr>
                <a:schemeClr val="accent1">
                  <a:lumMod val="20000"/>
                  <a:lumOff val="80000"/>
                </a:schemeClr>
              </a:buClr>
              <a:buFont typeface="AppleSymbols" charset="0"/>
              <a:buChar char="⎔"/>
              <a:defRPr sz="1400">
                <a:latin typeface="Arial" charset="0"/>
                <a:ea typeface="Arial" charset="0"/>
                <a:cs typeface="Arial" charset="0"/>
              </a:defRPr>
            </a:lvl4pPr>
            <a:lvl5pPr marL="2114550" indent="-285750">
              <a:buClr>
                <a:srgbClr val="94B9AF"/>
              </a:buClr>
              <a:buFont typeface="AppleSymbols" charset="0"/>
              <a:buChar char="⎔"/>
              <a:defRPr sz="1400">
                <a:latin typeface="Arial" charset="0"/>
                <a:ea typeface="Arial" charset="0"/>
                <a:cs typeface="Arial"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25703" y="568263"/>
            <a:ext cx="747701" cy="433327"/>
          </a:xfrm>
          <a:prstGeom prst="rect">
            <a:avLst/>
          </a:prstGeom>
        </p:spPr>
      </p:pic>
      <p:sp>
        <p:nvSpPr>
          <p:cNvPr id="11" name="Text Placeholder 226">
            <a:extLst>
              <a:ext uri="{FF2B5EF4-FFF2-40B4-BE49-F238E27FC236}">
                <a16:creationId xmlns:a16="http://schemas.microsoft.com/office/drawing/2014/main" id="{4D59D2A9-36F9-4FDD-92E5-931C2B21D8E0}"/>
              </a:ext>
            </a:extLst>
          </p:cNvPr>
          <p:cNvSpPr>
            <a:spLocks noGrp="1"/>
          </p:cNvSpPr>
          <p:nvPr>
            <p:ph type="body" sz="quarter" idx="14" hasCustomPrompt="1"/>
          </p:nvPr>
        </p:nvSpPr>
        <p:spPr>
          <a:xfrm>
            <a:off x="573047" y="1649234"/>
            <a:ext cx="4724712" cy="5106871"/>
          </a:xfrm>
          <a:prstGeom prst="flowChartDocument">
            <a:avLst/>
          </a:prstGeom>
          <a:solidFill>
            <a:schemeClr val="accent2">
              <a:lumMod val="50000"/>
            </a:schemeClr>
          </a:solidFill>
          <a:ln>
            <a:solidFill>
              <a:schemeClr val="accent2">
                <a:lumMod val="75000"/>
              </a:schemeClr>
            </a:solidFill>
          </a:ln>
        </p:spPr>
        <p:txBody>
          <a:bodyPr wrap="square" anchor="t" anchorCtr="0">
            <a:normAutofit/>
          </a:bodyPr>
          <a:lstStyle>
            <a:lvl1pPr marL="285750" indent="-285750">
              <a:buClr>
                <a:schemeClr val="accent1"/>
              </a:buClr>
              <a:buFont typeface="AppleSymbols" charset="0"/>
              <a:buChar char="⎔"/>
              <a:defRPr sz="2000" baseline="0">
                <a:latin typeface="+mn-lt"/>
                <a:ea typeface="Arial" charset="0"/>
                <a:cs typeface="Arial" charset="0"/>
              </a:defRPr>
            </a:lvl1pPr>
            <a:lvl2pPr marL="742950" indent="-285750">
              <a:buClr>
                <a:schemeClr val="accent1">
                  <a:lumMod val="60000"/>
                  <a:lumOff val="40000"/>
                </a:schemeClr>
              </a:buClr>
              <a:buFont typeface="AppleSymbols" charset="0"/>
              <a:buChar char="⎔"/>
              <a:defRPr sz="1800">
                <a:latin typeface="+mn-lt"/>
                <a:ea typeface="Arial" charset="0"/>
                <a:cs typeface="Arial" charset="0"/>
              </a:defRPr>
            </a:lvl2pPr>
            <a:lvl3pPr marL="1200150" indent="-285750">
              <a:buClr>
                <a:srgbClr val="94B9AF"/>
              </a:buClr>
              <a:buFont typeface="AppleSymbols" charset="0"/>
              <a:buChar char="⎔"/>
              <a:defRPr sz="1600">
                <a:latin typeface="+mn-lt"/>
                <a:ea typeface="Arial" charset="0"/>
                <a:cs typeface="Arial" charset="0"/>
              </a:defRPr>
            </a:lvl3pPr>
            <a:lvl4pPr marL="1657350" indent="-285750">
              <a:buClr>
                <a:srgbClr val="94B9AF"/>
              </a:buClr>
              <a:buFont typeface="AppleSymbols" charset="0"/>
              <a:buChar char="⎔"/>
              <a:defRPr sz="1400">
                <a:latin typeface="+mn-lt"/>
                <a:ea typeface="Arial" charset="0"/>
                <a:cs typeface="Arial" charset="0"/>
              </a:defRPr>
            </a:lvl4pPr>
            <a:lvl5pPr marL="2114550" indent="-285750">
              <a:buClr>
                <a:srgbClr val="94B9AF"/>
              </a:buClr>
              <a:buFont typeface="AppleSymbols" charset="0"/>
              <a:buChar char="⎔"/>
              <a:defRPr sz="1400">
                <a:latin typeface="+mn-lt"/>
                <a:ea typeface="Arial" charset="0"/>
                <a:cs typeface="Arial"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79797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1142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LTD Intro &amp; Debrief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A0E4C92-27B1-4041-8179-74D8F85ADB89}"/>
              </a:ext>
            </a:extLst>
          </p:cNvPr>
          <p:cNvSpPr/>
          <p:nvPr userDrawn="1"/>
        </p:nvSpPr>
        <p:spPr>
          <a:xfrm rot="5400000">
            <a:off x="-3273829" y="3273830"/>
            <a:ext cx="6858000" cy="310341"/>
          </a:xfrm>
          <a:prstGeom prst="rect">
            <a:avLst/>
          </a:prstGeom>
          <a:gradFill flip="none" rotWithShape="1">
            <a:gsLst>
              <a:gs pos="100000">
                <a:srgbClr val="7B2512"/>
              </a:gs>
              <a:gs pos="0">
                <a:srgbClr val="C85337"/>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1"/>
          <p:cNvSpPr>
            <a:spLocks noGrp="1"/>
          </p:cNvSpPr>
          <p:nvPr>
            <p:ph type="title" hasCustomPrompt="1"/>
          </p:nvPr>
        </p:nvSpPr>
        <p:spPr>
          <a:xfrm>
            <a:off x="1599107" y="257404"/>
            <a:ext cx="10108207" cy="1147527"/>
          </a:xfrm>
          <a:prstGeom prst="rect">
            <a:avLst/>
          </a:prstGeom>
        </p:spPr>
        <p:txBody>
          <a:bodyPr anchor="ctr">
            <a:normAutofit/>
          </a:bodyPr>
          <a:lstStyle>
            <a:lvl1pPr algn="l" defTabSz="914400" rtl="0" eaLnBrk="1" latinLnBrk="0" hangingPunct="1">
              <a:lnSpc>
                <a:spcPct val="90000"/>
              </a:lnSpc>
              <a:spcBef>
                <a:spcPct val="0"/>
              </a:spcBef>
              <a:buNone/>
              <a:defRPr lang="en-US" sz="3200" b="1" kern="1200" baseline="0" dirty="0">
                <a:ln w="3175">
                  <a:noFill/>
                </a:ln>
                <a:solidFill>
                  <a:schemeClr val="tx1"/>
                </a:solidFill>
                <a:latin typeface="Arial" charset="0"/>
                <a:ea typeface="Arial" charset="0"/>
                <a:cs typeface="Arial" charset="0"/>
              </a:defRPr>
            </a:lvl1pPr>
          </a:lstStyle>
          <a:p>
            <a:r>
              <a:rPr lang="en-US" dirty="0"/>
              <a:t>Knowledge-Building Lead Teacher Demonstration: Write focus here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2166" y="6259841"/>
            <a:ext cx="2661084" cy="407568"/>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83749" y="6389733"/>
            <a:ext cx="2123567" cy="171549"/>
          </a:xfrm>
          <a:prstGeom prst="rect">
            <a:avLst/>
          </a:prstGeom>
          <a:gradFill flip="none" rotWithShape="1">
            <a:gsLst>
              <a:gs pos="0">
                <a:schemeClr val="bg1">
                  <a:lumMod val="75000"/>
                  <a:lumOff val="25000"/>
                </a:schemeClr>
              </a:gs>
              <a:gs pos="100000">
                <a:schemeClr val="bg1">
                  <a:lumMod val="95000"/>
                  <a:lumOff val="5000"/>
                </a:schemeClr>
              </a:gs>
            </a:gsLst>
            <a:lin ang="5400000" scaled="1"/>
            <a:tileRect/>
          </a:gradFill>
        </p:spPr>
      </p:pic>
      <p:sp>
        <p:nvSpPr>
          <p:cNvPr id="9" name="Hexagon 8"/>
          <p:cNvSpPr/>
          <p:nvPr userDrawn="1"/>
        </p:nvSpPr>
        <p:spPr>
          <a:xfrm rot="16200000">
            <a:off x="266970" y="140544"/>
            <a:ext cx="1065166" cy="1288767"/>
          </a:xfrm>
          <a:prstGeom prst="hexagon">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52513" y="571725"/>
            <a:ext cx="906107" cy="426403"/>
          </a:xfrm>
          <a:prstGeom prst="rect">
            <a:avLst/>
          </a:prstGeom>
        </p:spPr>
      </p:pic>
      <p:sp>
        <p:nvSpPr>
          <p:cNvPr id="13" name="Text Placeholder 226">
            <a:extLst>
              <a:ext uri="{FF2B5EF4-FFF2-40B4-BE49-F238E27FC236}">
                <a16:creationId xmlns:a16="http://schemas.microsoft.com/office/drawing/2014/main" id="{7092F5DF-3EB9-4081-AD83-CB27C62B6E8F}"/>
              </a:ext>
            </a:extLst>
          </p:cNvPr>
          <p:cNvSpPr>
            <a:spLocks noGrp="1"/>
          </p:cNvSpPr>
          <p:nvPr>
            <p:ph type="body" sz="quarter" idx="13" hasCustomPrompt="1"/>
          </p:nvPr>
        </p:nvSpPr>
        <p:spPr>
          <a:xfrm>
            <a:off x="767644" y="1644309"/>
            <a:ext cx="6174624" cy="4469673"/>
          </a:xfrm>
          <a:prstGeom prst="rect">
            <a:avLst/>
          </a:prstGeom>
        </p:spPr>
        <p:txBody>
          <a:bodyPr wrap="square" anchor="t" anchorCtr="0">
            <a:normAutofit/>
          </a:bodyPr>
          <a:lstStyle>
            <a:lvl1pPr marL="285750" indent="-285750">
              <a:buClr>
                <a:schemeClr val="accent1">
                  <a:lumMod val="75000"/>
                </a:schemeClr>
              </a:buClr>
              <a:buFont typeface="AppleSymbols" charset="0"/>
              <a:buChar char="⎔"/>
              <a:defRPr sz="2000">
                <a:latin typeface="Arial" charset="0"/>
                <a:ea typeface="Arial" charset="0"/>
                <a:cs typeface="Arial" charset="0"/>
              </a:defRPr>
            </a:lvl1pPr>
            <a:lvl2pPr marL="742950" indent="-285750">
              <a:buClr>
                <a:schemeClr val="accent1">
                  <a:lumMod val="60000"/>
                  <a:lumOff val="40000"/>
                </a:schemeClr>
              </a:buClr>
              <a:buFont typeface="AppleSymbols" charset="0"/>
              <a:buChar char="⎔"/>
              <a:defRPr sz="1800">
                <a:latin typeface="Arial" charset="0"/>
                <a:ea typeface="Arial" charset="0"/>
                <a:cs typeface="Arial" charset="0"/>
              </a:defRPr>
            </a:lvl2pPr>
            <a:lvl3pPr marL="1200150" indent="-285750">
              <a:buClr>
                <a:schemeClr val="accent1">
                  <a:lumMod val="40000"/>
                  <a:lumOff val="60000"/>
                </a:schemeClr>
              </a:buClr>
              <a:buFont typeface="AppleSymbols" charset="0"/>
              <a:buChar char="⎔"/>
              <a:defRPr sz="1600">
                <a:latin typeface="Arial" charset="0"/>
                <a:ea typeface="Arial" charset="0"/>
                <a:cs typeface="Arial" charset="0"/>
              </a:defRPr>
            </a:lvl3pPr>
            <a:lvl4pPr marL="1657350" indent="-285750">
              <a:buClr>
                <a:srgbClr val="94B9AF"/>
              </a:buClr>
              <a:buFont typeface="AppleSymbols" charset="0"/>
              <a:buChar char="⎔"/>
              <a:defRPr sz="1400">
                <a:latin typeface="Arial" charset="0"/>
                <a:ea typeface="Arial" charset="0"/>
                <a:cs typeface="Arial" charset="0"/>
              </a:defRPr>
            </a:lvl4pPr>
            <a:lvl5pPr marL="2114550" indent="-285750">
              <a:buClr>
                <a:srgbClr val="94B9AF"/>
              </a:buClr>
              <a:buFont typeface="AppleSymbols" charset="0"/>
              <a:buChar char="⎔"/>
              <a:defRPr sz="1400">
                <a:latin typeface="Arial" charset="0"/>
                <a:ea typeface="Arial" charset="0"/>
                <a:cs typeface="Arial" charset="0"/>
              </a:defRPr>
            </a:lvl5pPr>
          </a:lstStyle>
          <a:p>
            <a:pPr lvl="0"/>
            <a:r>
              <a:rPr lang="en-US" dirty="0"/>
              <a:t>Click to add module objectives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0">
            <a:extLst>
              <a:ext uri="{FF2B5EF4-FFF2-40B4-BE49-F238E27FC236}">
                <a16:creationId xmlns:a16="http://schemas.microsoft.com/office/drawing/2014/main" id="{738CC7C4-1209-4AE9-A58F-70B1D9392CA5}"/>
              </a:ext>
            </a:extLst>
          </p:cNvPr>
          <p:cNvSpPr>
            <a:spLocks noGrp="1"/>
          </p:cNvSpPr>
          <p:nvPr>
            <p:ph type="pic" sz="quarter" idx="11" hasCustomPrompt="1"/>
          </p:nvPr>
        </p:nvSpPr>
        <p:spPr>
          <a:xfrm>
            <a:off x="7109469" y="1674913"/>
            <a:ext cx="4558436" cy="3176787"/>
          </a:xfrm>
          <a:prstGeom prst="rect">
            <a:avLst/>
          </a:prstGeom>
        </p:spPr>
        <p:txBody>
          <a:bodyPr/>
          <a:lstStyle>
            <a:lvl1pPr marL="0" indent="0">
              <a:buNone/>
              <a:defRPr sz="2000" baseline="0">
                <a:latin typeface="Arial" charset="0"/>
                <a:ea typeface="Arial" charset="0"/>
                <a:cs typeface="Arial" charset="0"/>
              </a:defRPr>
            </a:lvl1pPr>
          </a:lstStyle>
          <a:p>
            <a:r>
              <a:rPr lang="en-US" dirty="0"/>
              <a:t>Image of video screen capture</a:t>
            </a:r>
          </a:p>
        </p:txBody>
      </p:sp>
    </p:spTree>
    <p:extLst>
      <p:ext uri="{BB962C8B-B14F-4D97-AF65-F5344CB8AC3E}">
        <p14:creationId xmlns:p14="http://schemas.microsoft.com/office/powerpoint/2010/main" val="10916604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Generic title-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Slide Number Placeholder 2"/>
          <p:cNvSpPr>
            <a:spLocks noGrp="1"/>
          </p:cNvSpPr>
          <p:nvPr>
            <p:ph type="sldNum" sz="quarter" idx="10"/>
          </p:nvPr>
        </p:nvSpPr>
        <p:spPr/>
        <p:txBody>
          <a:bodyPr/>
          <a:lstStyle/>
          <a:p>
            <a:fld id="{569CA132-ADD6-4B72-B5E1-B86F7979C603}" type="slidenum">
              <a:rPr lang="en-US" smtClean="0"/>
              <a:pPr/>
              <a:t>‹#›</a:t>
            </a:fld>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0208" y="6185805"/>
            <a:ext cx="3734939" cy="572037"/>
          </a:xfrm>
          <a:prstGeom prst="rect">
            <a:avLst/>
          </a:prstGeom>
        </p:spPr>
      </p:pic>
      <p:pic>
        <p:nvPicPr>
          <p:cNvPr id="6" name="Picture 5">
            <a:extLst>
              <a:ext uri="{FF2B5EF4-FFF2-40B4-BE49-F238E27FC236}">
                <a16:creationId xmlns:a16="http://schemas.microsoft.com/office/drawing/2014/main" id="{B47794F9-9882-407A-A0E8-1EC925E03E6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51757" y="6354950"/>
            <a:ext cx="3926049" cy="314757"/>
          </a:xfrm>
          <a:prstGeom prst="rect">
            <a:avLst/>
          </a:prstGeom>
        </p:spPr>
      </p:pic>
    </p:spTree>
    <p:extLst>
      <p:ext uri="{BB962C8B-B14F-4D97-AF65-F5344CB8AC3E}">
        <p14:creationId xmlns:p14="http://schemas.microsoft.com/office/powerpoint/2010/main" val="5587969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408050" y="6491875"/>
            <a:ext cx="474917" cy="169277"/>
          </a:xfrm>
        </p:spPr>
        <p:txBody>
          <a:bodyPr wrap="none" anchor="b" anchorCtr="0"/>
          <a:lstStyle>
            <a:lvl1pPr eaLnBrk="0" fontAlgn="base" hangingPunct="0">
              <a:spcBef>
                <a:spcPct val="0"/>
              </a:spcBef>
              <a:spcAft>
                <a:spcPct val="0"/>
              </a:spcAft>
              <a:defRPr>
                <a:solidFill>
                  <a:srgbClr val="FFFFFF">
                    <a:lumMod val="75000"/>
                  </a:srgbClr>
                </a:solidFill>
                <a:latin typeface="Arial" panose="020B0604020202020204" pitchFamily="34" charset="0"/>
                <a:ea typeface="MS PGothic" panose="020B0600070205080204" pitchFamily="34" charset="-128"/>
              </a:defRPr>
            </a:lvl1pPr>
          </a:lstStyle>
          <a:p>
            <a:pPr>
              <a:defRPr/>
            </a:pPr>
            <a:fld id="{1E740801-69BF-4E09-A998-8E544BF9D665}" type="slidenum">
              <a:rPr/>
              <a:pPr>
                <a:defRPr/>
              </a:pPr>
              <a:t>‹#›</a:t>
            </a:fld>
            <a:endParaRPr dirty="0"/>
          </a:p>
        </p:txBody>
      </p:sp>
    </p:spTree>
    <p:extLst>
      <p:ext uri="{BB962C8B-B14F-4D97-AF65-F5344CB8AC3E}">
        <p14:creationId xmlns:p14="http://schemas.microsoft.com/office/powerpoint/2010/main" val="18563000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Generic blank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69CA132-ADD6-4B72-B5E1-B86F7979C603}" type="slidenum">
              <a:rPr lang="en-US" smtClean="0"/>
              <a:pPr/>
              <a:t>‹#›</a:t>
            </a:fld>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0208" y="6185805"/>
            <a:ext cx="3734939" cy="572037"/>
          </a:xfrm>
          <a:prstGeom prst="rect">
            <a:avLst/>
          </a:prstGeom>
        </p:spPr>
      </p:pic>
      <p:pic>
        <p:nvPicPr>
          <p:cNvPr id="6" name="Picture 5">
            <a:extLst>
              <a:ext uri="{FF2B5EF4-FFF2-40B4-BE49-F238E27FC236}">
                <a16:creationId xmlns:a16="http://schemas.microsoft.com/office/drawing/2014/main" id="{126C8005-8E4F-4AEE-ABBC-6D5EAF0BA48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51757" y="6354950"/>
            <a:ext cx="3926049" cy="314757"/>
          </a:xfrm>
          <a:prstGeom prst="rect">
            <a:avLst/>
          </a:prstGeom>
        </p:spPr>
      </p:pic>
    </p:spTree>
    <p:extLst>
      <p:ext uri="{BB962C8B-B14F-4D97-AF65-F5344CB8AC3E}">
        <p14:creationId xmlns:p14="http://schemas.microsoft.com/office/powerpoint/2010/main" val="1428896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274552" cy="1280160"/>
          </a:xfrm>
        </p:spPr>
        <p:txBody>
          <a:bodyPr/>
          <a:lstStyle>
            <a:lvl1pPr>
              <a:defRPr baseline="0"/>
            </a:lvl1pPr>
          </a:lstStyle>
          <a:p>
            <a:r>
              <a:rPr lang="en-US" dirty="0"/>
              <a:t>Two Content Layout</a:t>
            </a:r>
          </a:p>
        </p:txBody>
      </p:sp>
      <p:sp>
        <p:nvSpPr>
          <p:cNvPr id="3" name="Left Content"/>
          <p:cNvSpPr>
            <a:spLocks noGrp="1"/>
          </p:cNvSpPr>
          <p:nvPr>
            <p:ph sz="half" idx="1" hasCustomPrompt="1"/>
          </p:nvPr>
        </p:nvSpPr>
        <p:spPr>
          <a:xfrm>
            <a:off x="457200"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defRPr/>
            </a:lvl6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4" name="Right Content"/>
          <p:cNvSpPr>
            <a:spLocks noGrp="1"/>
          </p:cNvSpPr>
          <p:nvPr>
            <p:ph sz="half" idx="2" hasCustomPrompt="1"/>
          </p:nvPr>
        </p:nvSpPr>
        <p:spPr>
          <a:xfrm>
            <a:off x="6163056"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dirty="0"/>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Object With Lead-In Text Layout</a:t>
            </a:r>
          </a:p>
        </p:txBody>
      </p:sp>
      <p:sp>
        <p:nvSpPr>
          <p:cNvPr id="8" name="Text Placeholder 7"/>
          <p:cNvSpPr>
            <a:spLocks noGrp="1"/>
          </p:cNvSpPr>
          <p:nvPr>
            <p:ph type="body" sz="quarter" idx="15" hasCustomPrompt="1"/>
          </p:nvPr>
        </p:nvSpPr>
        <p:spPr>
          <a:xfrm>
            <a:off x="457200" y="1373005"/>
            <a:ext cx="11276076" cy="1188720"/>
          </a:xfrm>
        </p:spPr>
        <p:txBody>
          <a:bodyPr>
            <a:normAutofit/>
          </a:bodyPr>
          <a:lstStyle>
            <a:lvl1pPr marL="0" indent="0">
              <a:lnSpc>
                <a:spcPct val="125000"/>
              </a:lnSpc>
              <a:spcBef>
                <a:spcPts val="1800"/>
              </a:spcBef>
              <a:buNone/>
              <a:defRPr sz="26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5" name="Content Placeholder 4"/>
          <p:cNvSpPr>
            <a:spLocks noGrp="1"/>
          </p:cNvSpPr>
          <p:nvPr>
            <p:ph sz="quarter" idx="17" hasCustomPrompt="1"/>
          </p:nvPr>
        </p:nvSpPr>
        <p:spPr>
          <a:xfrm>
            <a:off x="457200" y="2654571"/>
            <a:ext cx="1127607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9"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1956773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Objects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normAutofit/>
          </a:bodyPr>
          <a:lstStyle>
            <a:lvl1pPr>
              <a:defRPr baseline="0"/>
            </a:lvl1pPr>
          </a:lstStyle>
          <a:p>
            <a:r>
              <a:rPr lang="en-US" dirty="0"/>
              <a:t>Two Objects With Lead-In Text Layout</a:t>
            </a:r>
          </a:p>
        </p:txBody>
      </p:sp>
      <p:sp>
        <p:nvSpPr>
          <p:cNvPr id="8" name="Text Placeholder 7"/>
          <p:cNvSpPr>
            <a:spLocks noGrp="1"/>
          </p:cNvSpPr>
          <p:nvPr>
            <p:ph type="body" sz="quarter" idx="15" hasCustomPrompt="1"/>
          </p:nvPr>
        </p:nvSpPr>
        <p:spPr>
          <a:xfrm>
            <a:off x="457200" y="1371600"/>
            <a:ext cx="11276076" cy="1188720"/>
          </a:xfrm>
        </p:spPr>
        <p:txBody>
          <a:bodyPr>
            <a:normAutofit/>
          </a:bodyPr>
          <a:lstStyle>
            <a:lvl1pPr marL="0" indent="0">
              <a:lnSpc>
                <a:spcPct val="125000"/>
              </a:lnSpc>
              <a:spcBef>
                <a:spcPts val="1800"/>
              </a:spcBef>
              <a:buNone/>
              <a:defRPr sz="26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5" name="Content Placeholder 4"/>
          <p:cNvSpPr>
            <a:spLocks noGrp="1"/>
          </p:cNvSpPr>
          <p:nvPr>
            <p:ph sz="quarter" idx="17" hasCustomPrompt="1"/>
          </p:nvPr>
        </p:nvSpPr>
        <p:spPr>
          <a:xfrm>
            <a:off x="457200" y="2651760"/>
            <a:ext cx="556869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4" name="Content Placeholder 3">
            <a:extLst>
              <a:ext uri="{FF2B5EF4-FFF2-40B4-BE49-F238E27FC236}">
                <a16:creationId xmlns:a16="http://schemas.microsoft.com/office/drawing/2014/main" id="{7886012C-B2CD-48EC-AE06-C15F8CA606AB}"/>
              </a:ext>
            </a:extLst>
          </p:cNvPr>
          <p:cNvSpPr>
            <a:spLocks noGrp="1"/>
          </p:cNvSpPr>
          <p:nvPr>
            <p:ph sz="quarter" idx="18" hasCustomPrompt="1"/>
          </p:nvPr>
        </p:nvSpPr>
        <p:spPr>
          <a:xfrm>
            <a:off x="6162738" y="2651760"/>
            <a:ext cx="5570538"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9"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837030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lvl1pPr>
          </a:lstStyle>
          <a:p>
            <a:r>
              <a:rPr lang="en-US" dirty="0"/>
              <a:t>Ordered List Layout</a:t>
            </a:r>
          </a:p>
        </p:txBody>
      </p:sp>
      <p:sp>
        <p:nvSpPr>
          <p:cNvPr id="5" name="Content"/>
          <p:cNvSpPr>
            <a:spLocks noGrp="1"/>
          </p:cNvSpPr>
          <p:nvPr>
            <p:ph sz="quarter" idx="17" hasCustomPrompt="1"/>
          </p:nvPr>
        </p:nvSpPr>
        <p:spPr>
          <a:xfrm>
            <a:off x="457200" y="1371600"/>
            <a:ext cx="11276076" cy="4343400"/>
          </a:xfrm>
        </p:spPr>
        <p:txBody>
          <a:bodyPr>
            <a:normAutofit/>
          </a:bodyPr>
          <a:lstStyle>
            <a:lvl1pPr marL="457200" indent="-457200">
              <a:lnSpc>
                <a:spcPct val="125000"/>
              </a:lnSpc>
              <a:spcBef>
                <a:spcPts val="600"/>
              </a:spcBef>
              <a:buClr>
                <a:schemeClr val="tx2"/>
              </a:buClr>
              <a:buFont typeface="+mj-lt"/>
              <a:buAutoNum type="arabicPeriod"/>
              <a:defRPr sz="2600" baseline="0"/>
            </a:lvl1pPr>
            <a:lvl2pPr marL="914400" indent="-457200">
              <a:lnSpc>
                <a:spcPct val="125000"/>
              </a:lnSpc>
              <a:spcBef>
                <a:spcPts val="600"/>
              </a:spcBef>
              <a:buClr>
                <a:schemeClr val="tx2"/>
              </a:buClr>
              <a:buFont typeface="+mj-lt"/>
              <a:buAutoNum type="alphaLcPeriod"/>
              <a:defRPr sz="2600"/>
            </a:lvl2pPr>
            <a:lvl3pPr marL="1371600" indent="-457200">
              <a:lnSpc>
                <a:spcPct val="125000"/>
              </a:lnSpc>
              <a:spcBef>
                <a:spcPts val="600"/>
              </a:spcBef>
              <a:buClr>
                <a:schemeClr val="tx2"/>
              </a:buClr>
              <a:buFont typeface="+mj-lt"/>
              <a:buAutoNum type="romanLcPeriod"/>
              <a:defRPr sz="2600"/>
            </a:lvl3pPr>
            <a:lvl4pPr marL="1828800" indent="-457200">
              <a:lnSpc>
                <a:spcPct val="125000"/>
              </a:lnSpc>
              <a:spcBef>
                <a:spcPts val="600"/>
              </a:spcBef>
              <a:buClr>
                <a:schemeClr val="tx2"/>
              </a:buClr>
              <a:buSzPct val="100000"/>
              <a:buFont typeface="+mj-lt"/>
              <a:buAutoNum type="arabicParenR"/>
              <a:defRPr sz="2600"/>
            </a:lvl4pPr>
            <a:lvl5pPr marL="2286000" indent="-457200">
              <a:lnSpc>
                <a:spcPct val="125000"/>
              </a:lnSpc>
              <a:spcBef>
                <a:spcPts val="600"/>
              </a:spcBef>
              <a:buClr>
                <a:schemeClr val="tx2"/>
              </a:buClr>
              <a:buFont typeface="+mj-lt"/>
              <a:buAutoNum type="alphaLcParenR"/>
              <a:defRPr sz="26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113515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9" Type="http://schemas.openxmlformats.org/officeDocument/2006/relationships/slideLayout" Target="../slideLayouts/slideLayout55.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34" Type="http://schemas.openxmlformats.org/officeDocument/2006/relationships/slideLayout" Target="../slideLayouts/slideLayout50.xml"/><Relationship Id="rId42" Type="http://schemas.openxmlformats.org/officeDocument/2006/relationships/slideLayout" Target="../slideLayouts/slideLayout58.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38" Type="http://schemas.openxmlformats.org/officeDocument/2006/relationships/slideLayout" Target="../slideLayouts/slideLayout54.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slideLayout" Target="../slideLayouts/slideLayout45.xml"/><Relationship Id="rId41" Type="http://schemas.openxmlformats.org/officeDocument/2006/relationships/slideLayout" Target="../slideLayouts/slideLayout57.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slideLayout" Target="../slideLayouts/slideLayout48.xml"/><Relationship Id="rId37" Type="http://schemas.openxmlformats.org/officeDocument/2006/relationships/slideLayout" Target="../slideLayouts/slideLayout53.xml"/><Relationship Id="rId40" Type="http://schemas.openxmlformats.org/officeDocument/2006/relationships/slideLayout" Target="../slideLayouts/slideLayout56.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slideLayout" Target="../slideLayouts/slideLayout52.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slideLayout" Target="../slideLayouts/slideLayout47.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slideLayout" Target="../slideLayouts/slideLayout51.xml"/><Relationship Id="rId4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Placeholder"/>
          <p:cNvSpPr>
            <a:spLocks noGrp="1"/>
          </p:cNvSpPr>
          <p:nvPr>
            <p:ph type="title"/>
          </p:nvPr>
        </p:nvSpPr>
        <p:spPr>
          <a:xfrm>
            <a:off x="457200" y="0"/>
            <a:ext cx="11276076" cy="1280160"/>
          </a:xfrm>
          <a:prstGeom prst="rect">
            <a:avLst/>
          </a:prstGeom>
        </p:spPr>
        <p:txBody>
          <a:bodyPr vert="horz" lIns="0" tIns="0" rIns="0" bIns="0" rtlCol="0" anchor="ctr" anchorCtr="0">
            <a:normAutofit/>
          </a:bodyPr>
          <a:lstStyle/>
          <a:p>
            <a:r>
              <a:rPr lang="en-US" dirty="0"/>
              <a:t>Slide Title, Size 42, 85% Black, Center Aligned in Placeholder</a:t>
            </a:r>
          </a:p>
        </p:txBody>
      </p:sp>
      <p:sp>
        <p:nvSpPr>
          <p:cNvPr id="12" name="Text Placeholder"/>
          <p:cNvSpPr>
            <a:spLocks noGrp="1"/>
          </p:cNvSpPr>
          <p:nvPr>
            <p:ph type="body" idx="1"/>
          </p:nvPr>
        </p:nvSpPr>
        <p:spPr>
          <a:xfrm>
            <a:off x="457200" y="1371599"/>
            <a:ext cx="11276076" cy="4343400"/>
          </a:xfrm>
          <a:prstGeom prst="rect">
            <a:avLst/>
          </a:prstGeom>
          <a:ln>
            <a:noFill/>
          </a:ln>
        </p:spPr>
        <p:txBody>
          <a:bodyPr vert="horz" lIns="0" tIns="0" rIns="0" bIns="0" rtlCol="0">
            <a:normAutofit/>
          </a:bodyPr>
          <a:lstStyle/>
          <a:p>
            <a:pPr lvl="0"/>
            <a:r>
              <a:rPr lang="en-US" dirty="0"/>
              <a:t>Bullet 1, bullet character Wingding 167, text size 26, 85% black </a:t>
            </a:r>
          </a:p>
          <a:p>
            <a:pPr lvl="1"/>
            <a:r>
              <a:rPr lang="en-US" dirty="0"/>
              <a:t>Bullet 2, bullet character 149</a:t>
            </a:r>
          </a:p>
          <a:p>
            <a:pPr lvl="2"/>
            <a:r>
              <a:rPr lang="en-US" dirty="0"/>
              <a:t>Bullet 3, bullet character 150</a:t>
            </a:r>
          </a:p>
          <a:p>
            <a:pPr lvl="3"/>
            <a:r>
              <a:rPr lang="en-US" dirty="0"/>
              <a:t>Bullet 4, bullet character 187</a:t>
            </a:r>
          </a:p>
          <a:p>
            <a:pPr lvl="4"/>
            <a:r>
              <a:rPr lang="en-US" dirty="0"/>
              <a:t>Bullet 5, bullet character 155</a:t>
            </a:r>
          </a:p>
        </p:txBody>
      </p:sp>
      <p:pic>
        <p:nvPicPr>
          <p:cNvPr id="4" name="Picture 3">
            <a:extLst>
              <a:ext uri="{FF2B5EF4-FFF2-40B4-BE49-F238E27FC236}">
                <a16:creationId xmlns:a16="http://schemas.microsoft.com/office/drawing/2014/main" id="{94327D8D-869B-4B93-B6F6-D1B462738017}"/>
              </a:ext>
              <a:ext uri="{C183D7F6-B498-43B3-948B-1728B52AA6E4}">
                <adec:decorative xmlns:adec="http://schemas.microsoft.com/office/drawing/2017/decorative" val="1"/>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
        <p:nvSpPr>
          <p:cNvPr id="2" name="Footer Placeholder 1"/>
          <p:cNvSpPr>
            <a:spLocks noGrp="1"/>
          </p:cNvSpPr>
          <p:nvPr>
            <p:ph type="ftr" sz="quarter" idx="3"/>
          </p:nvPr>
        </p:nvSpPr>
        <p:spPr>
          <a:xfrm>
            <a:off x="457200" y="6734889"/>
            <a:ext cx="2954335" cy="123111"/>
          </a:xfrm>
          <a:prstGeom prst="rect">
            <a:avLst/>
          </a:prstGeom>
          <a:ln>
            <a:noFill/>
          </a:ln>
        </p:spPr>
        <p:txBody>
          <a:bodyPr wrap="square" lIns="0" tIns="0" rIns="0" bIns="0" anchor="b" anchorCtr="0">
            <a:spAutoFit/>
          </a:bodyPr>
          <a:lstStyle>
            <a:lvl1pPr>
              <a:spcBef>
                <a:spcPts val="0"/>
              </a:spcBef>
              <a:defRPr lang="en-US" sz="800" b="0" i="0">
                <a:solidFill>
                  <a:schemeClr val="tx1"/>
                </a:solidFill>
                <a:latin typeface="Calibri"/>
                <a:ea typeface="Calibri"/>
                <a:cs typeface="Calibri"/>
              </a:defRPr>
            </a:lvl1pPr>
          </a:lstStyle>
          <a:p>
            <a:endParaRPr lang="en-US" dirty="0"/>
          </a:p>
        </p:txBody>
      </p:sp>
      <p:sp>
        <p:nvSpPr>
          <p:cNvPr id="6" name="Slide Number"/>
          <p:cNvSpPr>
            <a:spLocks noGrp="1"/>
          </p:cNvSpPr>
          <p:nvPr>
            <p:ph type="sldNum" sz="quarter" idx="4"/>
          </p:nvPr>
        </p:nvSpPr>
        <p:spPr>
          <a:xfrm>
            <a:off x="11734800" y="6704112"/>
            <a:ext cx="157094"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8" r:id="rId3"/>
    <p:sldLayoutId id="2147483815" r:id="rId4"/>
    <p:sldLayoutId id="2147483662" r:id="rId5"/>
    <p:sldLayoutId id="2147483702" r:id="rId6"/>
    <p:sldLayoutId id="2147483774" r:id="rId7"/>
    <p:sldLayoutId id="2147483812" r:id="rId8"/>
    <p:sldLayoutId id="2147483785" r:id="rId9"/>
    <p:sldLayoutId id="2147483786" r:id="rId10"/>
    <p:sldLayoutId id="2147483814" r:id="rId11"/>
    <p:sldLayoutId id="2147483725" r:id="rId12"/>
    <p:sldLayoutId id="2147483806" r:id="rId13"/>
    <p:sldLayoutId id="2147483811" r:id="rId14"/>
    <p:sldLayoutId id="2147483810" r:id="rId15"/>
    <p:sldLayoutId id="2147483775" r:id="rId16"/>
  </p:sldLayoutIdLst>
  <p:hf hdr="0" ftr="0" dt="0"/>
  <p:txStyles>
    <p:titleStyle>
      <a:lvl1pPr algn="ctr" defTabSz="685800" rtl="0" eaLnBrk="1" latinLnBrk="0" hangingPunct="1">
        <a:lnSpc>
          <a:spcPct val="100000"/>
        </a:lnSpc>
        <a:spcBef>
          <a:spcPct val="0"/>
        </a:spcBef>
        <a:buNone/>
        <a:defRPr sz="4200" b="1" i="0" kern="1200" baseline="0">
          <a:solidFill>
            <a:schemeClr val="tx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1432001"/>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 id="2147483836" r:id="rId20"/>
    <p:sldLayoutId id="2147483837" r:id="rId21"/>
    <p:sldLayoutId id="2147483838" r:id="rId22"/>
    <p:sldLayoutId id="2147483839" r:id="rId23"/>
    <p:sldLayoutId id="2147483840" r:id="rId24"/>
    <p:sldLayoutId id="2147483841" r:id="rId25"/>
    <p:sldLayoutId id="2147483842" r:id="rId26"/>
    <p:sldLayoutId id="2147483843" r:id="rId27"/>
    <p:sldLayoutId id="2147483844" r:id="rId28"/>
    <p:sldLayoutId id="2147483845" r:id="rId29"/>
    <p:sldLayoutId id="2147483846" r:id="rId30"/>
    <p:sldLayoutId id="2147483847" r:id="rId31"/>
    <p:sldLayoutId id="2147483848" r:id="rId32"/>
    <p:sldLayoutId id="2147483849" r:id="rId33"/>
    <p:sldLayoutId id="2147483850" r:id="rId34"/>
    <p:sldLayoutId id="2147483851" r:id="rId35"/>
    <p:sldLayoutId id="2147483852" r:id="rId36"/>
    <p:sldLayoutId id="2147483853" r:id="rId37"/>
    <p:sldLayoutId id="2147483854" r:id="rId38"/>
    <p:sldLayoutId id="2147483855" r:id="rId39"/>
    <p:sldLayoutId id="2147483856" r:id="rId40"/>
    <p:sldLayoutId id="2147483857" r:id="rId41"/>
    <p:sldLayoutId id="2147483858" r:id="rId42"/>
  </p:sldLayoutIdLst>
  <p:txStyles>
    <p:titleStyle>
      <a:lvl1pPr algn="l" defTabSz="914400" rtl="0" eaLnBrk="1" latinLnBrk="0" hangingPunct="1">
        <a:lnSpc>
          <a:spcPct val="90000"/>
        </a:lnSpc>
        <a:spcBef>
          <a:spcPct val="0"/>
        </a:spcBef>
        <a:buNone/>
        <a:defRPr sz="5400" kern="1200">
          <a:solidFill>
            <a:schemeClr val="tx1"/>
          </a:solidFill>
          <a:latin typeface="Tw Cen MT Condensed Extra Bold" panose="020B0803020202020204" pitchFamily="34" charset="0"/>
          <a:ea typeface="+mj-ea"/>
          <a:cs typeface="+mj-cs"/>
        </a:defRPr>
      </a:lvl1pPr>
    </p:titleStyle>
    <p:bodyStyle>
      <a:lvl1pPr marL="285750" indent="-285750" algn="l" defTabSz="914400" rtl="0" eaLnBrk="1" latinLnBrk="0" hangingPunct="1">
        <a:lnSpc>
          <a:spcPct val="90000"/>
        </a:lnSpc>
        <a:spcBef>
          <a:spcPts val="1000"/>
        </a:spcBef>
        <a:buClr>
          <a:schemeClr val="accent2">
            <a:lumMod val="75000"/>
          </a:schemeClr>
        </a:buClr>
        <a:buFont typeface="Arial" panose="020B0604020202020204" pitchFamily="34" charset="0"/>
        <a:buChar char="•"/>
        <a:defRPr sz="3600" kern="1200">
          <a:solidFill>
            <a:schemeClr val="tx1"/>
          </a:solidFill>
          <a:latin typeface="Tw Cen MT" panose="020B0602020104020603" pitchFamily="34" charset="0"/>
          <a:ea typeface="+mn-ea"/>
          <a:cs typeface="+mn-cs"/>
        </a:defRPr>
      </a:lvl1pPr>
      <a:lvl2pPr marL="7429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3200" kern="1200">
          <a:solidFill>
            <a:schemeClr val="tx1"/>
          </a:solidFill>
          <a:latin typeface="Tw Cen MT" panose="020B0602020104020603" pitchFamily="34" charset="0"/>
          <a:ea typeface="+mn-ea"/>
          <a:cs typeface="+mn-cs"/>
        </a:defRPr>
      </a:lvl2pPr>
      <a:lvl3pPr marL="12001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800" kern="1200">
          <a:solidFill>
            <a:schemeClr val="tx1"/>
          </a:solidFill>
          <a:latin typeface="Tw Cen MT" panose="020B0602020104020603" pitchFamily="34" charset="0"/>
          <a:ea typeface="+mn-ea"/>
          <a:cs typeface="+mn-cs"/>
        </a:defRPr>
      </a:lvl3pPr>
      <a:lvl4pPr marL="16573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4pPr>
      <a:lvl5pPr marL="2114550" indent="-285750"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4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jpe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49.xml"/><Relationship Id="rId6" Type="http://schemas.openxmlformats.org/officeDocument/2006/relationships/image" Target="../media/image44.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46.png"/><Relationship Id="rId4" Type="http://schemas.openxmlformats.org/officeDocument/2006/relationships/image" Target="../media/image43.png"/><Relationship Id="rId9"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6.wdp"/><Relationship Id="rId2" Type="http://schemas.openxmlformats.org/officeDocument/2006/relationships/image" Target="../media/image45.png"/><Relationship Id="rId1" Type="http://schemas.openxmlformats.org/officeDocument/2006/relationships/slideLayout" Target="../slideLayouts/slideLayout54.xml"/><Relationship Id="rId6" Type="http://schemas.openxmlformats.org/officeDocument/2006/relationships/image" Target="../media/image48.png"/><Relationship Id="rId5" Type="http://schemas.microsoft.com/office/2007/relationships/hdphoto" Target="../media/hdphoto5.wdp"/><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47.png"/><Relationship Id="rId1" Type="http://schemas.openxmlformats.org/officeDocument/2006/relationships/slideLayout" Target="../slideLayouts/slideLayout48.xml"/><Relationship Id="rId6" Type="http://schemas.openxmlformats.org/officeDocument/2006/relationships/image" Target="../media/image49.png"/><Relationship Id="rId5" Type="http://schemas.microsoft.com/office/2007/relationships/hdphoto" Target="../media/hdphoto6.wdp"/><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5.png"/><Relationship Id="rId1" Type="http://schemas.openxmlformats.org/officeDocument/2006/relationships/slideLayout" Target="../slideLayouts/slideLayout48.xml"/><Relationship Id="rId5" Type="http://schemas.microsoft.com/office/2007/relationships/hdphoto" Target="../media/hdphoto5.wdp"/><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microsoft.com/office/2007/relationships/hdphoto" Target="../media/hdphoto8.wdp"/><Relationship Id="rId7" Type="http://schemas.microsoft.com/office/2007/relationships/hdphoto" Target="../media/hdphoto5.wdp"/><Relationship Id="rId2" Type="http://schemas.openxmlformats.org/officeDocument/2006/relationships/image" Target="../media/image50.png"/><Relationship Id="rId1" Type="http://schemas.openxmlformats.org/officeDocument/2006/relationships/slideLayout" Target="../slideLayouts/slideLayout48.xml"/><Relationship Id="rId6" Type="http://schemas.openxmlformats.org/officeDocument/2006/relationships/image" Target="../media/image47.png"/><Relationship Id="rId5" Type="http://schemas.microsoft.com/office/2007/relationships/hdphoto" Target="../media/hdphoto3.wdp"/><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51.png"/><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31.xml"/><Relationship Id="rId4" Type="http://schemas.openxmlformats.org/officeDocument/2006/relationships/image" Target="../media/image6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5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microsoft.com/office/2007/relationships/hdphoto" Target="../media/hdphoto10.wdp"/><Relationship Id="rId7" Type="http://schemas.microsoft.com/office/2007/relationships/hdphoto" Target="../media/hdphoto12.wdp"/><Relationship Id="rId2" Type="http://schemas.openxmlformats.org/officeDocument/2006/relationships/image" Target="../media/image69.png"/><Relationship Id="rId1" Type="http://schemas.openxmlformats.org/officeDocument/2006/relationships/slideLayout" Target="../slideLayouts/slideLayout19.xml"/><Relationship Id="rId6" Type="http://schemas.openxmlformats.org/officeDocument/2006/relationships/image" Target="../media/image71.png"/><Relationship Id="rId5" Type="http://schemas.microsoft.com/office/2007/relationships/hdphoto" Target="../media/hdphoto11.wdp"/><Relationship Id="rId4" Type="http://schemas.openxmlformats.org/officeDocument/2006/relationships/image" Target="../media/image7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hyperlink" Target="mailto:srpowell@austin.utexas.edu" TargetMode="External"/><Relationship Id="rId2" Type="http://schemas.openxmlformats.org/officeDocument/2006/relationships/hyperlink" Target="mailto:devin.kearns@uconn.edu" TargetMode="External"/><Relationship Id="rId1" Type="http://schemas.openxmlformats.org/officeDocument/2006/relationships/slideLayout" Target="../slideLayouts/slideLayout1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hyperlink" Target="http://www.sarahpowellphd.com/"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2645" y="3997760"/>
            <a:ext cx="12027713" cy="1415772"/>
          </a:xfrm>
        </p:spPr>
        <p:txBody>
          <a:bodyPr/>
          <a:lstStyle/>
          <a:p>
            <a:r>
              <a:rPr lang="en-US" sz="4600" dirty="0"/>
              <a:t>To Be Clear: What Every Educator Needs to Know About Explicit Instruction</a:t>
            </a:r>
          </a:p>
        </p:txBody>
      </p:sp>
      <p:sp>
        <p:nvSpPr>
          <p:cNvPr id="10" name="Text Placeholder 9"/>
          <p:cNvSpPr>
            <a:spLocks noGrp="1"/>
          </p:cNvSpPr>
          <p:nvPr>
            <p:ph type="body" sz="quarter" idx="14"/>
          </p:nvPr>
        </p:nvSpPr>
        <p:spPr>
          <a:xfrm>
            <a:off x="10251322" y="3716536"/>
            <a:ext cx="997068" cy="184666"/>
          </a:xfrm>
        </p:spPr>
        <p:txBody>
          <a:bodyPr/>
          <a:lstStyle/>
          <a:p>
            <a:r>
              <a:rPr lang="en-US" dirty="0"/>
              <a:t>February 2019</a:t>
            </a:r>
          </a:p>
        </p:txBody>
      </p:sp>
      <p:sp>
        <p:nvSpPr>
          <p:cNvPr id="6" name="Text Placeholder 5"/>
          <p:cNvSpPr>
            <a:spLocks noGrp="1"/>
          </p:cNvSpPr>
          <p:nvPr>
            <p:ph type="body" sz="quarter" idx="13"/>
          </p:nvPr>
        </p:nvSpPr>
        <p:spPr>
          <a:xfrm>
            <a:off x="439615" y="5562845"/>
            <a:ext cx="10808775" cy="1323439"/>
          </a:xfrm>
        </p:spPr>
        <p:txBody>
          <a:bodyPr/>
          <a:lstStyle/>
          <a:p>
            <a:pPr lvl="0"/>
            <a:r>
              <a:rPr lang="en-US" sz="2000" dirty="0"/>
              <a:t>Rebecca Zumeta Edmonds, Ph.D., Co-Director, NCII</a:t>
            </a:r>
          </a:p>
          <a:p>
            <a:pPr lvl="0"/>
            <a:r>
              <a:rPr lang="en-US" sz="2000" dirty="0"/>
              <a:t>Sarah Powell, Ph.D., University of Texas at Austin</a:t>
            </a:r>
          </a:p>
          <a:p>
            <a:pPr lvl="0"/>
            <a:r>
              <a:rPr lang="en-US" sz="2000" dirty="0"/>
              <a:t>Devin Kearns, Ph.D., University of Connecticut </a:t>
            </a:r>
          </a:p>
          <a:p>
            <a:pPr lvl="0"/>
            <a:endParaRPr lang="en-US" dirty="0"/>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7346B-9E1D-5D43-86E0-8E15DA990727}"/>
              </a:ext>
            </a:extLst>
          </p:cNvPr>
          <p:cNvSpPr>
            <a:spLocks noGrp="1"/>
          </p:cNvSpPr>
          <p:nvPr>
            <p:ph type="title"/>
          </p:nvPr>
        </p:nvSpPr>
        <p:spPr/>
        <p:txBody>
          <a:bodyPr/>
          <a:lstStyle/>
          <a:p>
            <a:r>
              <a:rPr lang="en-US" dirty="0"/>
              <a:t>In Reading</a:t>
            </a:r>
          </a:p>
        </p:txBody>
      </p:sp>
      <p:sp>
        <p:nvSpPr>
          <p:cNvPr id="5" name="Slide Number Placeholder 4">
            <a:extLst>
              <a:ext uri="{FF2B5EF4-FFF2-40B4-BE49-F238E27FC236}">
                <a16:creationId xmlns:a16="http://schemas.microsoft.com/office/drawing/2014/main" id="{2C601BC8-4DB8-8A41-9E9C-32910EB63896}"/>
              </a:ext>
            </a:extLst>
          </p:cNvPr>
          <p:cNvSpPr>
            <a:spLocks noGrp="1"/>
          </p:cNvSpPr>
          <p:nvPr>
            <p:ph type="sldNum" sz="quarter" idx="12"/>
          </p:nvPr>
        </p:nvSpPr>
        <p:spPr/>
        <p:txBody>
          <a:bodyPr/>
          <a:lstStyle/>
          <a:p>
            <a:fld id="{99A20822-4A49-4D36-86E3-300BA48D3F00}" type="slidenum">
              <a:rPr lang="en-US" smtClean="0"/>
              <a:t>10</a:t>
            </a:fld>
            <a:endParaRPr lang="en-US" dirty="0"/>
          </a:p>
        </p:txBody>
      </p:sp>
      <p:pic>
        <p:nvPicPr>
          <p:cNvPr id="6" name="Picture 5" descr="A screenshot of the article, &quot;A synthesis of research on informational text reading interventions for elementary students with learning disabilities&quot; (2016)">
            <a:extLst>
              <a:ext uri="{FF2B5EF4-FFF2-40B4-BE49-F238E27FC236}">
                <a16:creationId xmlns:a16="http://schemas.microsoft.com/office/drawing/2014/main" id="{D540653C-ED7C-3C4D-9D60-A237CCF7AA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17106" y="1891584"/>
            <a:ext cx="5111640" cy="3710904"/>
          </a:xfrm>
          <a:prstGeom prst="rect">
            <a:avLst/>
          </a:prstGeom>
          <a:ln>
            <a:solidFill>
              <a:schemeClr val="accent1">
                <a:shade val="50000"/>
              </a:schemeClr>
            </a:solidFill>
          </a:ln>
        </p:spPr>
      </p:pic>
      <p:pic>
        <p:nvPicPr>
          <p:cNvPr id="8" name="Picture 7" descr="A screenshot of the article, &quot;A meta-analysis of interventions for struggling readers in grades 4-12: 1980-2011&quot; from 2015.">
            <a:extLst>
              <a:ext uri="{FF2B5EF4-FFF2-40B4-BE49-F238E27FC236}">
                <a16:creationId xmlns:a16="http://schemas.microsoft.com/office/drawing/2014/main" id="{D8517051-4E89-FA4E-ACAD-83C32468A7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548" y="1141981"/>
            <a:ext cx="5200333" cy="3642360"/>
          </a:xfrm>
          <a:prstGeom prst="rect">
            <a:avLst/>
          </a:prstGeom>
          <a:ln>
            <a:solidFill>
              <a:schemeClr val="accent1">
                <a:shade val="50000"/>
              </a:schemeClr>
            </a:solidFill>
          </a:ln>
        </p:spPr>
      </p:pic>
    </p:spTree>
    <p:extLst>
      <p:ext uri="{BB962C8B-B14F-4D97-AF65-F5344CB8AC3E}">
        <p14:creationId xmlns:p14="http://schemas.microsoft.com/office/powerpoint/2010/main" val="1991382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F02FF-6E88-B641-A1F1-F9ADED5C2106}"/>
              </a:ext>
            </a:extLst>
          </p:cNvPr>
          <p:cNvSpPr>
            <a:spLocks noGrp="1"/>
          </p:cNvSpPr>
          <p:nvPr>
            <p:ph type="title"/>
          </p:nvPr>
        </p:nvSpPr>
        <p:spPr/>
        <p:txBody>
          <a:bodyPr/>
          <a:lstStyle/>
          <a:p>
            <a:r>
              <a:rPr lang="en-US" dirty="0"/>
              <a:t>In Writing</a:t>
            </a:r>
          </a:p>
        </p:txBody>
      </p:sp>
      <p:sp>
        <p:nvSpPr>
          <p:cNvPr id="5" name="Slide Number Placeholder 4">
            <a:extLst>
              <a:ext uri="{FF2B5EF4-FFF2-40B4-BE49-F238E27FC236}">
                <a16:creationId xmlns:a16="http://schemas.microsoft.com/office/drawing/2014/main" id="{74767420-802D-7E41-8A30-62ECE40CD438}"/>
              </a:ext>
            </a:extLst>
          </p:cNvPr>
          <p:cNvSpPr>
            <a:spLocks noGrp="1"/>
          </p:cNvSpPr>
          <p:nvPr>
            <p:ph type="sldNum" sz="quarter" idx="12"/>
          </p:nvPr>
        </p:nvSpPr>
        <p:spPr>
          <a:xfrm>
            <a:off x="11734800" y="5871321"/>
            <a:ext cx="157094" cy="153888"/>
          </a:xfrm>
        </p:spPr>
        <p:txBody>
          <a:bodyPr/>
          <a:lstStyle/>
          <a:p>
            <a:fld id="{99A20822-4A49-4D36-86E3-300BA48D3F00}" type="slidenum">
              <a:rPr lang="en-US" smtClean="0"/>
              <a:t>11</a:t>
            </a:fld>
            <a:endParaRPr lang="en-US" dirty="0"/>
          </a:p>
        </p:txBody>
      </p:sp>
      <p:pic>
        <p:nvPicPr>
          <p:cNvPr id="6" name="Picture 5" descr="A screenshot of the article. &quot;A meta-analysis of writing instruction for students in the elementary grades&quot; from 2002. ">
            <a:extLst>
              <a:ext uri="{FF2B5EF4-FFF2-40B4-BE49-F238E27FC236}">
                <a16:creationId xmlns:a16="http://schemas.microsoft.com/office/drawing/2014/main" id="{F61130C4-1F5D-5942-B7F1-5C2464BBEC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69420" y="2700232"/>
            <a:ext cx="5027070" cy="3337560"/>
          </a:xfrm>
          <a:prstGeom prst="rect">
            <a:avLst/>
          </a:prstGeom>
          <a:ln>
            <a:solidFill>
              <a:schemeClr val="accent1">
                <a:shade val="50000"/>
              </a:schemeClr>
            </a:solidFill>
          </a:ln>
        </p:spPr>
      </p:pic>
      <p:pic>
        <p:nvPicPr>
          <p:cNvPr id="7" name="Picture 6" descr="A screenshot of the article, &quot;research-based writing practices and the common core: meta-analysis and meta-synthesis&quot;">
            <a:extLst>
              <a:ext uri="{FF2B5EF4-FFF2-40B4-BE49-F238E27FC236}">
                <a16:creationId xmlns:a16="http://schemas.microsoft.com/office/drawing/2014/main" id="{9ED15CC4-9CB3-1644-BF5A-7D15592128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86142" y="892167"/>
            <a:ext cx="3405752" cy="4479305"/>
          </a:xfrm>
          <a:prstGeom prst="rect">
            <a:avLst/>
          </a:prstGeom>
          <a:ln>
            <a:solidFill>
              <a:schemeClr val="accent1">
                <a:shade val="50000"/>
              </a:schemeClr>
            </a:solidFill>
          </a:ln>
        </p:spPr>
      </p:pic>
      <p:pic>
        <p:nvPicPr>
          <p:cNvPr id="8" name="Picture 7" descr="A screenshot of the article, &quot;A comprehensive meta-analysis of handwriting instruction&quot; from 2016.">
            <a:extLst>
              <a:ext uri="{FF2B5EF4-FFF2-40B4-BE49-F238E27FC236}">
                <a16:creationId xmlns:a16="http://schemas.microsoft.com/office/drawing/2014/main" id="{E4568DA5-F489-8A41-8A6A-B1111619B2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3037" y="1106565"/>
            <a:ext cx="3626731" cy="4114800"/>
          </a:xfrm>
          <a:prstGeom prst="rect">
            <a:avLst/>
          </a:prstGeom>
          <a:ln>
            <a:solidFill>
              <a:schemeClr val="accent1">
                <a:shade val="50000"/>
              </a:schemeClr>
            </a:solidFill>
          </a:ln>
        </p:spPr>
      </p:pic>
    </p:spTree>
    <p:extLst>
      <p:ext uri="{BB962C8B-B14F-4D97-AF65-F5344CB8AC3E}">
        <p14:creationId xmlns:p14="http://schemas.microsoft.com/office/powerpoint/2010/main" val="3896609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5EB50-E1C2-8C4B-BC82-A00004DA4151}"/>
              </a:ext>
            </a:extLst>
          </p:cNvPr>
          <p:cNvSpPr>
            <a:spLocks noGrp="1"/>
          </p:cNvSpPr>
          <p:nvPr>
            <p:ph type="title"/>
          </p:nvPr>
        </p:nvSpPr>
        <p:spPr/>
        <p:txBody>
          <a:bodyPr/>
          <a:lstStyle/>
          <a:p>
            <a:r>
              <a:rPr lang="en-US" dirty="0"/>
              <a:t>In Mathematics</a:t>
            </a:r>
          </a:p>
        </p:txBody>
      </p:sp>
      <p:sp>
        <p:nvSpPr>
          <p:cNvPr id="5" name="Slide Number Placeholder 4">
            <a:extLst>
              <a:ext uri="{FF2B5EF4-FFF2-40B4-BE49-F238E27FC236}">
                <a16:creationId xmlns:a16="http://schemas.microsoft.com/office/drawing/2014/main" id="{37CD0FEB-41F3-1D4B-9FB6-93DA68B1ACC7}"/>
              </a:ext>
            </a:extLst>
          </p:cNvPr>
          <p:cNvSpPr>
            <a:spLocks noGrp="1"/>
          </p:cNvSpPr>
          <p:nvPr>
            <p:ph type="sldNum" sz="quarter" idx="12"/>
          </p:nvPr>
        </p:nvSpPr>
        <p:spPr/>
        <p:txBody>
          <a:bodyPr/>
          <a:lstStyle/>
          <a:p>
            <a:fld id="{99A20822-4A49-4D36-86E3-300BA48D3F00}" type="slidenum">
              <a:rPr lang="en-US" smtClean="0"/>
              <a:t>12</a:t>
            </a:fld>
            <a:endParaRPr lang="en-US" dirty="0"/>
          </a:p>
        </p:txBody>
      </p:sp>
      <p:pic>
        <p:nvPicPr>
          <p:cNvPr id="6" name="Picture 5" descr="A screenshot of the article, &quot;Interventions for children with mathematical difficulties: a meta-analysis&quot; (Chodura, Kuhn, and Holling)">
            <a:extLst>
              <a:ext uri="{FF2B5EF4-FFF2-40B4-BE49-F238E27FC236}">
                <a16:creationId xmlns:a16="http://schemas.microsoft.com/office/drawing/2014/main" id="{8DE998C1-DFCC-3648-A5EC-606CF3D2CB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944" y="1340376"/>
            <a:ext cx="4308662" cy="2857500"/>
          </a:xfrm>
          <a:prstGeom prst="rect">
            <a:avLst/>
          </a:prstGeom>
          <a:ln>
            <a:solidFill>
              <a:schemeClr val="accent1">
                <a:shade val="50000"/>
              </a:schemeClr>
            </a:solidFill>
          </a:ln>
        </p:spPr>
      </p:pic>
      <p:pic>
        <p:nvPicPr>
          <p:cNvPr id="9" name="Picture 8" descr="A screenshot of the article, &quot;Mathematical interventions for secondary students with learning disabilities and mathematics difficulties: A meta-analysis&quot; (Jitendra, Lein, Im, Alghamadi, Hefte, and Mouanoutou) from 2018.">
            <a:extLst>
              <a:ext uri="{FF2B5EF4-FFF2-40B4-BE49-F238E27FC236}">
                <a16:creationId xmlns:a16="http://schemas.microsoft.com/office/drawing/2014/main" id="{0BE8B4CB-0AF4-3C48-9CC9-309C111F5D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48376" y="1280160"/>
            <a:ext cx="3984900" cy="3489960"/>
          </a:xfrm>
          <a:prstGeom prst="rect">
            <a:avLst/>
          </a:prstGeom>
          <a:ln>
            <a:solidFill>
              <a:schemeClr val="accent1">
                <a:shade val="50000"/>
              </a:schemeClr>
            </a:solidFill>
          </a:ln>
        </p:spPr>
      </p:pic>
      <p:pic>
        <p:nvPicPr>
          <p:cNvPr id="10" name="Picture 9" descr="A screenshot of the article, &quot;Mathematics Interventions for Upper Elementary and Secondary Students: A meta-analysis of research&quot; (Stevens, Rodgers, Powell) from 2018.">
            <a:extLst>
              <a:ext uri="{FF2B5EF4-FFF2-40B4-BE49-F238E27FC236}">
                <a16:creationId xmlns:a16="http://schemas.microsoft.com/office/drawing/2014/main" id="{8FEC3E95-E7E6-214B-879D-991A55D269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01101" y="3291840"/>
            <a:ext cx="4188274" cy="2758440"/>
          </a:xfrm>
          <a:prstGeom prst="rect">
            <a:avLst/>
          </a:prstGeom>
          <a:ln>
            <a:solidFill>
              <a:schemeClr val="accent1">
                <a:shade val="50000"/>
              </a:schemeClr>
            </a:solidFill>
          </a:ln>
        </p:spPr>
      </p:pic>
    </p:spTree>
    <p:extLst>
      <p:ext uri="{BB962C8B-B14F-4D97-AF65-F5344CB8AC3E}">
        <p14:creationId xmlns:p14="http://schemas.microsoft.com/office/powerpoint/2010/main" val="1794120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3F140-4710-4F45-81C9-FCEA621ECABD}"/>
              </a:ext>
            </a:extLst>
          </p:cNvPr>
          <p:cNvSpPr>
            <a:spLocks noGrp="1"/>
          </p:cNvSpPr>
          <p:nvPr>
            <p:ph type="title"/>
          </p:nvPr>
        </p:nvSpPr>
        <p:spPr/>
        <p:txBody>
          <a:bodyPr/>
          <a:lstStyle/>
          <a:p>
            <a:r>
              <a:rPr lang="en-US" dirty="0"/>
              <a:t>In Science</a:t>
            </a:r>
          </a:p>
        </p:txBody>
      </p:sp>
      <p:sp>
        <p:nvSpPr>
          <p:cNvPr id="4" name="Text Placeholder 3">
            <a:extLst>
              <a:ext uri="{FF2B5EF4-FFF2-40B4-BE49-F238E27FC236}">
                <a16:creationId xmlns:a16="http://schemas.microsoft.com/office/drawing/2014/main" id="{620EAECF-EA7E-0942-B37E-E8120308623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F2DC4168-048A-504E-9B6E-20FB0C746AE8}"/>
              </a:ext>
            </a:extLst>
          </p:cNvPr>
          <p:cNvSpPr>
            <a:spLocks noGrp="1"/>
          </p:cNvSpPr>
          <p:nvPr>
            <p:ph type="sldNum" sz="quarter" idx="12"/>
          </p:nvPr>
        </p:nvSpPr>
        <p:spPr/>
        <p:txBody>
          <a:bodyPr/>
          <a:lstStyle/>
          <a:p>
            <a:fld id="{99A20822-4A49-4D36-86E3-300BA48D3F00}" type="slidenum">
              <a:rPr lang="en-US" smtClean="0"/>
              <a:t>13</a:t>
            </a:fld>
            <a:endParaRPr lang="en-US" dirty="0"/>
          </a:p>
        </p:txBody>
      </p:sp>
      <p:pic>
        <p:nvPicPr>
          <p:cNvPr id="6" name="Picture 5" descr="A screenshot of the article, &quot;Reading Instruction in Science for students with learning disabilities: A meta-analysis&quot; (Kaldenberg, Watt, and Therrien) from 2015. ">
            <a:extLst>
              <a:ext uri="{FF2B5EF4-FFF2-40B4-BE49-F238E27FC236}">
                <a16:creationId xmlns:a16="http://schemas.microsoft.com/office/drawing/2014/main" id="{2FEE75A9-CFDA-2340-8AE2-7775A13DA4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12431" y="1506574"/>
            <a:ext cx="4625133" cy="2919443"/>
          </a:xfrm>
          <a:prstGeom prst="rect">
            <a:avLst/>
          </a:prstGeom>
          <a:ln>
            <a:solidFill>
              <a:schemeClr val="accent1">
                <a:shade val="50000"/>
              </a:schemeClr>
            </a:solidFill>
          </a:ln>
        </p:spPr>
      </p:pic>
    </p:spTree>
    <p:extLst>
      <p:ext uri="{BB962C8B-B14F-4D97-AF65-F5344CB8AC3E}">
        <p14:creationId xmlns:p14="http://schemas.microsoft.com/office/powerpoint/2010/main" val="3424500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083B0B1-7174-4544-A7F9-6485D926D5AC}"/>
              </a:ext>
            </a:extLst>
          </p:cNvPr>
          <p:cNvSpPr>
            <a:spLocks noGrp="1"/>
          </p:cNvSpPr>
          <p:nvPr>
            <p:ph sz="quarter" idx="13"/>
          </p:nvPr>
        </p:nvSpPr>
        <p:spPr/>
        <p:txBody>
          <a:bodyPr>
            <a:normAutofit lnSpcReduction="10000"/>
          </a:bodyPr>
          <a:lstStyle/>
          <a:p>
            <a:r>
              <a:rPr lang="en-US" dirty="0"/>
              <a:t>Essential Practices</a:t>
            </a:r>
          </a:p>
        </p:txBody>
      </p:sp>
      <p:sp>
        <p:nvSpPr>
          <p:cNvPr id="5" name="Content Placeholder 4">
            <a:extLst>
              <a:ext uri="{FF2B5EF4-FFF2-40B4-BE49-F238E27FC236}">
                <a16:creationId xmlns:a16="http://schemas.microsoft.com/office/drawing/2014/main" id="{F4D0A5EC-EF8C-4C51-A530-5BFF0E23EBB2}"/>
              </a:ext>
            </a:extLst>
          </p:cNvPr>
          <p:cNvSpPr>
            <a:spLocks noGrp="1"/>
          </p:cNvSpPr>
          <p:nvPr>
            <p:ph sz="quarter" idx="14"/>
          </p:nvPr>
        </p:nvSpPr>
        <p:spPr>
          <a:xfrm>
            <a:off x="1688653" y="4365431"/>
            <a:ext cx="9897791" cy="626941"/>
          </a:xfrm>
        </p:spPr>
        <p:txBody>
          <a:bodyPr>
            <a:normAutofit fontScale="25000" lnSpcReduction="20000"/>
          </a:bodyPr>
          <a:lstStyle/>
          <a:p>
            <a:r>
              <a:rPr lang="en-US" sz="14400" dirty="0"/>
              <a:t>Deep Dive into Explicit Instruction</a:t>
            </a:r>
          </a:p>
          <a:p>
            <a:endParaRPr lang="en-US" dirty="0"/>
          </a:p>
          <a:p>
            <a:r>
              <a:rPr lang="en-US" sz="8000" dirty="0"/>
              <a:t>Devin Kearns, Ph.D.	University of Connecticut</a:t>
            </a:r>
          </a:p>
          <a:p>
            <a:r>
              <a:rPr lang="en-US" sz="8000" dirty="0"/>
              <a:t>devinkearns.org | @</a:t>
            </a:r>
            <a:r>
              <a:rPr lang="en-US" sz="8000" dirty="0" err="1"/>
              <a:t>devin_kearns</a:t>
            </a:r>
            <a:endParaRPr lang="en-US" sz="8000" dirty="0"/>
          </a:p>
        </p:txBody>
      </p:sp>
    </p:spTree>
    <p:extLst>
      <p:ext uri="{BB962C8B-B14F-4D97-AF65-F5344CB8AC3E}">
        <p14:creationId xmlns:p14="http://schemas.microsoft.com/office/powerpoint/2010/main" val="855812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083B0B1-7174-4544-A7F9-6485D926D5AC}"/>
              </a:ext>
            </a:extLst>
          </p:cNvPr>
          <p:cNvSpPr>
            <a:spLocks noGrp="1"/>
          </p:cNvSpPr>
          <p:nvPr>
            <p:ph sz="quarter" idx="13"/>
          </p:nvPr>
        </p:nvSpPr>
        <p:spPr>
          <a:xfrm>
            <a:off x="2790487" y="2039816"/>
            <a:ext cx="7666498" cy="1805955"/>
          </a:xfrm>
        </p:spPr>
        <p:txBody>
          <a:bodyPr>
            <a:noAutofit/>
          </a:bodyPr>
          <a:lstStyle/>
          <a:p>
            <a:r>
              <a:rPr lang="en-US" sz="3200" b="0" dirty="0"/>
              <a:t>Essential Practices:</a:t>
            </a:r>
          </a:p>
          <a:p>
            <a:r>
              <a:rPr lang="en-US" sz="3200" b="0" dirty="0"/>
              <a:t>Deep Dive into Explicit Instruction</a:t>
            </a:r>
            <a:endParaRPr lang="en-US" sz="2400" b="0" dirty="0"/>
          </a:p>
        </p:txBody>
      </p:sp>
      <p:sp>
        <p:nvSpPr>
          <p:cNvPr id="5" name="Content Placeholder 4">
            <a:extLst>
              <a:ext uri="{FF2B5EF4-FFF2-40B4-BE49-F238E27FC236}">
                <a16:creationId xmlns:a16="http://schemas.microsoft.com/office/drawing/2014/main" id="{F4D0A5EC-EF8C-4C51-A530-5BFF0E23EBB2}"/>
              </a:ext>
            </a:extLst>
          </p:cNvPr>
          <p:cNvSpPr>
            <a:spLocks noGrp="1"/>
          </p:cNvSpPr>
          <p:nvPr>
            <p:ph sz="quarter" idx="14"/>
          </p:nvPr>
        </p:nvSpPr>
        <p:spPr>
          <a:xfrm>
            <a:off x="2790487" y="3914856"/>
            <a:ext cx="7666499" cy="1292870"/>
          </a:xfrm>
        </p:spPr>
        <p:txBody>
          <a:bodyPr>
            <a:noAutofit/>
          </a:bodyPr>
          <a:lstStyle/>
          <a:p>
            <a:r>
              <a:rPr lang="en-US" sz="3400" b="1" dirty="0"/>
              <a:t>Introduction: What is explicit instruction and why is it important?</a:t>
            </a:r>
          </a:p>
        </p:txBody>
      </p:sp>
    </p:spTree>
    <p:extLst>
      <p:ext uri="{BB962C8B-B14F-4D97-AF65-F5344CB8AC3E}">
        <p14:creationId xmlns:p14="http://schemas.microsoft.com/office/powerpoint/2010/main" val="701773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E13ECB-8130-4131-A119-5BA930DFAC00}"/>
              </a:ext>
            </a:extLst>
          </p:cNvPr>
          <p:cNvSpPr>
            <a:spLocks noGrp="1"/>
          </p:cNvSpPr>
          <p:nvPr>
            <p:ph type="body" sz="quarter" idx="13"/>
          </p:nvPr>
        </p:nvSpPr>
        <p:spPr>
          <a:xfrm>
            <a:off x="6130925" y="1879862"/>
            <a:ext cx="4154488" cy="3098284"/>
          </a:xfrm>
        </p:spPr>
        <p:txBody>
          <a:bodyPr/>
          <a:lstStyle/>
          <a:p>
            <a:pPr marL="0" indent="0">
              <a:buNone/>
            </a:pPr>
            <a:r>
              <a:rPr lang="en-US" dirty="0"/>
              <a:t>You will</a:t>
            </a:r>
          </a:p>
          <a:p>
            <a:r>
              <a:rPr lang="en-US" dirty="0"/>
              <a:t>Describe the purpose of explicit instruction</a:t>
            </a:r>
          </a:p>
          <a:p>
            <a:r>
              <a:rPr lang="en-US" dirty="0"/>
              <a:t>List the elements of the explicit instruction model</a:t>
            </a:r>
          </a:p>
          <a:p>
            <a:r>
              <a:rPr lang="en-US" dirty="0"/>
              <a:t>Describe the characteristics of effective models and practice</a:t>
            </a:r>
          </a:p>
          <a:p>
            <a:r>
              <a:rPr lang="en-US" dirty="0"/>
              <a:t>Identify these characteristics in classroom examples</a:t>
            </a:r>
          </a:p>
        </p:txBody>
      </p:sp>
      <p:sp>
        <p:nvSpPr>
          <p:cNvPr id="5" name="Content Placeholder 4">
            <a:extLst>
              <a:ext uri="{FF2B5EF4-FFF2-40B4-BE49-F238E27FC236}">
                <a16:creationId xmlns:a16="http://schemas.microsoft.com/office/drawing/2014/main" id="{7C4DCBBA-3DB7-4973-803F-1781471B6862}"/>
              </a:ext>
            </a:extLst>
          </p:cNvPr>
          <p:cNvSpPr>
            <a:spLocks noGrp="1"/>
          </p:cNvSpPr>
          <p:nvPr>
            <p:ph sz="quarter" idx="14"/>
          </p:nvPr>
        </p:nvSpPr>
        <p:spPr>
          <a:xfrm>
            <a:off x="1905001" y="3078135"/>
            <a:ext cx="3535363" cy="701731"/>
          </a:xfrm>
        </p:spPr>
        <p:txBody>
          <a:bodyPr/>
          <a:lstStyle/>
          <a:p>
            <a:r>
              <a:rPr lang="en-US" dirty="0"/>
              <a:t>Objectives</a:t>
            </a:r>
          </a:p>
        </p:txBody>
      </p:sp>
    </p:spTree>
    <p:extLst>
      <p:ext uri="{BB962C8B-B14F-4D97-AF65-F5344CB8AC3E}">
        <p14:creationId xmlns:p14="http://schemas.microsoft.com/office/powerpoint/2010/main" val="1812698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311F2E-FD78-4142-869A-1EA71F8A138A}"/>
              </a:ext>
            </a:extLst>
          </p:cNvPr>
          <p:cNvSpPr>
            <a:spLocks noGrp="1"/>
          </p:cNvSpPr>
          <p:nvPr>
            <p:ph type="body" sz="quarter" idx="13"/>
          </p:nvPr>
        </p:nvSpPr>
        <p:spPr>
          <a:xfrm>
            <a:off x="6130925" y="2626219"/>
            <a:ext cx="4154488" cy="1605568"/>
          </a:xfrm>
        </p:spPr>
        <p:txBody>
          <a:bodyPr/>
          <a:lstStyle/>
          <a:p>
            <a:r>
              <a:rPr lang="en-US" dirty="0"/>
              <a:t>Describe the purpose of explicit instruction</a:t>
            </a:r>
          </a:p>
          <a:p>
            <a:r>
              <a:rPr lang="en-US" dirty="0"/>
              <a:t>Describe why it is especially important for students with learning and attention issues</a:t>
            </a:r>
          </a:p>
        </p:txBody>
      </p:sp>
      <p:sp>
        <p:nvSpPr>
          <p:cNvPr id="3" name="Content Placeholder 2">
            <a:extLst>
              <a:ext uri="{FF2B5EF4-FFF2-40B4-BE49-F238E27FC236}">
                <a16:creationId xmlns:a16="http://schemas.microsoft.com/office/drawing/2014/main" id="{C8E61B29-2B41-4999-ACA1-E3E05B399A5C}"/>
              </a:ext>
            </a:extLst>
          </p:cNvPr>
          <p:cNvSpPr>
            <a:spLocks noGrp="1"/>
          </p:cNvSpPr>
          <p:nvPr>
            <p:ph sz="quarter" idx="14"/>
          </p:nvPr>
        </p:nvSpPr>
        <p:spPr>
          <a:xfrm>
            <a:off x="1905001" y="2773436"/>
            <a:ext cx="3535363" cy="1311128"/>
          </a:xfrm>
        </p:spPr>
        <p:txBody>
          <a:bodyPr/>
          <a:lstStyle/>
          <a:p>
            <a:r>
              <a:rPr lang="en-US" dirty="0"/>
              <a:t>Part 1: Purpose</a:t>
            </a:r>
          </a:p>
        </p:txBody>
      </p:sp>
    </p:spTree>
    <p:extLst>
      <p:ext uri="{BB962C8B-B14F-4D97-AF65-F5344CB8AC3E}">
        <p14:creationId xmlns:p14="http://schemas.microsoft.com/office/powerpoint/2010/main" val="525499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D5863C-437A-453C-B758-EAE2F26DD496}"/>
              </a:ext>
            </a:extLst>
          </p:cNvPr>
          <p:cNvSpPr>
            <a:spLocks noGrp="1"/>
          </p:cNvSpPr>
          <p:nvPr>
            <p:ph type="title"/>
          </p:nvPr>
        </p:nvSpPr>
        <p:spPr/>
        <p:txBody>
          <a:bodyPr>
            <a:normAutofit fontScale="90000"/>
          </a:bodyPr>
          <a:lstStyle/>
          <a:p>
            <a:r>
              <a:rPr lang="en-US" dirty="0"/>
              <a:t>Focus on explicit instruction</a:t>
            </a:r>
            <a:br>
              <a:rPr lang="en-US" dirty="0"/>
            </a:br>
            <a:r>
              <a:rPr lang="en-US" i="1" dirty="0"/>
              <a:t>Definition</a:t>
            </a:r>
          </a:p>
        </p:txBody>
      </p:sp>
      <p:sp>
        <p:nvSpPr>
          <p:cNvPr id="5" name="Text Placeholder 4">
            <a:extLst>
              <a:ext uri="{FF2B5EF4-FFF2-40B4-BE49-F238E27FC236}">
                <a16:creationId xmlns:a16="http://schemas.microsoft.com/office/drawing/2014/main" id="{B173D6FE-3811-4AB3-AC66-99F4CA78EAD6}"/>
              </a:ext>
            </a:extLst>
          </p:cNvPr>
          <p:cNvSpPr>
            <a:spLocks noGrp="1"/>
          </p:cNvSpPr>
          <p:nvPr>
            <p:ph type="body" sz="quarter" idx="13"/>
          </p:nvPr>
        </p:nvSpPr>
        <p:spPr>
          <a:xfrm>
            <a:off x="2099734" y="1562307"/>
            <a:ext cx="5596467" cy="4469673"/>
          </a:xfrm>
        </p:spPr>
        <p:txBody>
          <a:bodyPr/>
          <a:lstStyle/>
          <a:p>
            <a:r>
              <a:rPr lang="en-US" dirty="0"/>
              <a:t>A way of teaching where the teacher</a:t>
            </a:r>
          </a:p>
          <a:p>
            <a:pPr lvl="1"/>
            <a:r>
              <a:rPr lang="en-US" dirty="0"/>
              <a:t>selects an important objective,</a:t>
            </a:r>
          </a:p>
          <a:p>
            <a:pPr lvl="1"/>
            <a:r>
              <a:rPr lang="en-US" dirty="0"/>
              <a:t>specifies the learning outcome,</a:t>
            </a:r>
          </a:p>
          <a:p>
            <a:pPr lvl="1"/>
            <a:r>
              <a:rPr lang="en-US" dirty="0"/>
              <a:t>designs structured instructional experiences,</a:t>
            </a:r>
          </a:p>
          <a:p>
            <a:pPr lvl="1"/>
            <a:r>
              <a:rPr lang="en-US" dirty="0"/>
              <a:t>explains directly, </a:t>
            </a:r>
          </a:p>
          <a:p>
            <a:pPr lvl="1"/>
            <a:r>
              <a:rPr lang="en-US" dirty="0"/>
              <a:t>models the skill being taught, and</a:t>
            </a:r>
          </a:p>
          <a:p>
            <a:pPr lvl="1"/>
            <a:r>
              <a:rPr lang="en-US" dirty="0"/>
              <a:t>provides scaffolded practice to achieve mastery</a:t>
            </a:r>
          </a:p>
          <a:p>
            <a:pPr lvl="1"/>
            <a:r>
              <a:rPr lang="en-US" dirty="0"/>
              <a:t>uses a set of evidence-based practices to maintain engagement in cognitively processing lesson content</a:t>
            </a:r>
          </a:p>
          <a:p>
            <a:pPr lvl="1"/>
            <a:endParaRPr lang="en-US" dirty="0"/>
          </a:p>
        </p:txBody>
      </p:sp>
      <p:sp>
        <p:nvSpPr>
          <p:cNvPr id="7" name="Text Placeholder 4">
            <a:extLst>
              <a:ext uri="{FF2B5EF4-FFF2-40B4-BE49-F238E27FC236}">
                <a16:creationId xmlns:a16="http://schemas.microsoft.com/office/drawing/2014/main" id="{B173D6FE-3811-4AB3-AC66-99F4CA78EAD6}"/>
              </a:ext>
            </a:extLst>
          </p:cNvPr>
          <p:cNvSpPr txBox="1">
            <a:spLocks/>
          </p:cNvSpPr>
          <p:nvPr/>
        </p:nvSpPr>
        <p:spPr>
          <a:xfrm>
            <a:off x="3719864" y="2208223"/>
            <a:ext cx="3622149" cy="630826"/>
          </a:xfrm>
          <a:prstGeom prst="rect">
            <a:avLst/>
          </a:prstGeom>
        </p:spPr>
        <p:txBody>
          <a:bodyPr wrap="square" anchor="t" anchorCtr="0">
            <a:normAutofit/>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dirty="0">
                <a:solidFill>
                  <a:srgbClr val="FFFFFF"/>
                </a:solidFill>
              </a:rPr>
              <a:t>learning outcome</a:t>
            </a:r>
          </a:p>
          <a:p>
            <a:pPr lvl="1"/>
            <a:endParaRPr lang="en-US" dirty="0">
              <a:solidFill>
                <a:srgbClr val="FFFFFF"/>
              </a:solidFill>
            </a:endParaRPr>
          </a:p>
          <a:p>
            <a:pPr lvl="1"/>
            <a:endParaRPr lang="en-US" dirty="0">
              <a:solidFill>
                <a:srgbClr val="FFFFFF"/>
              </a:solidFill>
            </a:endParaRPr>
          </a:p>
        </p:txBody>
      </p:sp>
      <p:sp>
        <p:nvSpPr>
          <p:cNvPr id="8" name="Text Placeholder 4">
            <a:extLst>
              <a:ext uri="{FF2B5EF4-FFF2-40B4-BE49-F238E27FC236}">
                <a16:creationId xmlns:a16="http://schemas.microsoft.com/office/drawing/2014/main" id="{B173D6FE-3811-4AB3-AC66-99F4CA78EAD6}"/>
              </a:ext>
            </a:extLst>
          </p:cNvPr>
          <p:cNvSpPr txBox="1">
            <a:spLocks/>
          </p:cNvSpPr>
          <p:nvPr/>
        </p:nvSpPr>
        <p:spPr>
          <a:xfrm>
            <a:off x="3236056" y="2520938"/>
            <a:ext cx="4677989" cy="630826"/>
          </a:xfrm>
          <a:prstGeom prst="rect">
            <a:avLst/>
          </a:prstGeom>
        </p:spPr>
        <p:txBody>
          <a:bodyPr wrap="square" anchor="t" anchorCtr="0">
            <a:normAutofit/>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dirty="0">
                <a:solidFill>
                  <a:srgbClr val="FFFFFF"/>
                </a:solidFill>
              </a:rPr>
              <a:t>structured</a:t>
            </a:r>
          </a:p>
        </p:txBody>
      </p:sp>
      <p:sp>
        <p:nvSpPr>
          <p:cNvPr id="9" name="Text Placeholder 4">
            <a:extLst>
              <a:ext uri="{FF2B5EF4-FFF2-40B4-BE49-F238E27FC236}">
                <a16:creationId xmlns:a16="http://schemas.microsoft.com/office/drawing/2014/main" id="{B173D6FE-3811-4AB3-AC66-99F4CA78EAD6}"/>
              </a:ext>
            </a:extLst>
          </p:cNvPr>
          <p:cNvSpPr txBox="1">
            <a:spLocks/>
          </p:cNvSpPr>
          <p:nvPr/>
        </p:nvSpPr>
        <p:spPr>
          <a:xfrm>
            <a:off x="2385689" y="2833700"/>
            <a:ext cx="4677989" cy="630826"/>
          </a:xfrm>
          <a:prstGeom prst="rect">
            <a:avLst/>
          </a:prstGeom>
        </p:spPr>
        <p:txBody>
          <a:bodyPr wrap="square" anchor="t" anchorCtr="0">
            <a:normAutofit/>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dirty="0">
                <a:solidFill>
                  <a:srgbClr val="FFFFFF"/>
                </a:solidFill>
              </a:rPr>
              <a:t>explains directly</a:t>
            </a:r>
          </a:p>
        </p:txBody>
      </p:sp>
      <p:sp>
        <p:nvSpPr>
          <p:cNvPr id="10" name="Text Placeholder 4">
            <a:extLst>
              <a:ext uri="{FF2B5EF4-FFF2-40B4-BE49-F238E27FC236}">
                <a16:creationId xmlns:a16="http://schemas.microsoft.com/office/drawing/2014/main" id="{B173D6FE-3811-4AB3-AC66-99F4CA78EAD6}"/>
              </a:ext>
            </a:extLst>
          </p:cNvPr>
          <p:cNvSpPr txBox="1">
            <a:spLocks/>
          </p:cNvSpPr>
          <p:nvPr/>
        </p:nvSpPr>
        <p:spPr>
          <a:xfrm>
            <a:off x="2384497" y="3139954"/>
            <a:ext cx="4677989" cy="630826"/>
          </a:xfrm>
          <a:prstGeom prst="rect">
            <a:avLst/>
          </a:prstGeom>
        </p:spPr>
        <p:txBody>
          <a:bodyPr wrap="square" anchor="t" anchorCtr="0">
            <a:normAutofit/>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dirty="0">
                <a:solidFill>
                  <a:srgbClr val="FFFFFF"/>
                </a:solidFill>
              </a:rPr>
              <a:t>models</a:t>
            </a:r>
          </a:p>
        </p:txBody>
      </p:sp>
      <p:sp>
        <p:nvSpPr>
          <p:cNvPr id="11" name="Text Placeholder 4">
            <a:extLst>
              <a:ext uri="{FF2B5EF4-FFF2-40B4-BE49-F238E27FC236}">
                <a16:creationId xmlns:a16="http://schemas.microsoft.com/office/drawing/2014/main" id="{B173D6FE-3811-4AB3-AC66-99F4CA78EAD6}"/>
              </a:ext>
            </a:extLst>
          </p:cNvPr>
          <p:cNvSpPr txBox="1">
            <a:spLocks/>
          </p:cNvSpPr>
          <p:nvPr/>
        </p:nvSpPr>
        <p:spPr>
          <a:xfrm>
            <a:off x="3313861" y="3451794"/>
            <a:ext cx="4677989" cy="630826"/>
          </a:xfrm>
          <a:prstGeom prst="rect">
            <a:avLst/>
          </a:prstGeom>
        </p:spPr>
        <p:txBody>
          <a:bodyPr wrap="square" anchor="t" anchorCtr="0">
            <a:normAutofit/>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dirty="0" err="1">
                <a:solidFill>
                  <a:srgbClr val="FFFFFF"/>
                </a:solidFill>
              </a:rPr>
              <a:t>scaffolded</a:t>
            </a:r>
            <a:r>
              <a:rPr lang="en-US" dirty="0">
                <a:solidFill>
                  <a:srgbClr val="FFFFFF"/>
                </a:solidFill>
              </a:rPr>
              <a:t> practice</a:t>
            </a:r>
          </a:p>
        </p:txBody>
      </p:sp>
      <p:sp>
        <p:nvSpPr>
          <p:cNvPr id="12" name="Text Placeholder 4">
            <a:extLst>
              <a:ext uri="{FF2B5EF4-FFF2-40B4-BE49-F238E27FC236}">
                <a16:creationId xmlns:a16="http://schemas.microsoft.com/office/drawing/2014/main" id="{B173D6FE-3811-4AB3-AC66-99F4CA78EAD6}"/>
              </a:ext>
            </a:extLst>
          </p:cNvPr>
          <p:cNvSpPr txBox="1">
            <a:spLocks/>
          </p:cNvSpPr>
          <p:nvPr/>
        </p:nvSpPr>
        <p:spPr>
          <a:xfrm>
            <a:off x="3480262" y="1900194"/>
            <a:ext cx="2615739" cy="364135"/>
          </a:xfrm>
          <a:prstGeom prst="rect">
            <a:avLst/>
          </a:prstGeom>
        </p:spPr>
        <p:txBody>
          <a:bodyPr wrap="square" anchor="t" anchorCtr="0">
            <a:normAutofit/>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dirty="0">
                <a:solidFill>
                  <a:srgbClr val="FFFFFF"/>
                </a:solidFill>
              </a:rPr>
              <a:t>important objective</a:t>
            </a:r>
          </a:p>
        </p:txBody>
      </p:sp>
      <p:sp>
        <p:nvSpPr>
          <p:cNvPr id="21" name="TextBox 20">
            <a:extLst>
              <a:ext uri="{FF2B5EF4-FFF2-40B4-BE49-F238E27FC236}">
                <a16:creationId xmlns:a16="http://schemas.microsoft.com/office/drawing/2014/main" id="{811761A9-B1A9-4380-A7A1-8686DA83983F}"/>
              </a:ext>
            </a:extLst>
          </p:cNvPr>
          <p:cNvSpPr txBox="1"/>
          <p:nvPr/>
        </p:nvSpPr>
        <p:spPr>
          <a:xfrm>
            <a:off x="7587102" y="2892042"/>
            <a:ext cx="1493325" cy="548919"/>
          </a:xfrm>
          <a:prstGeom prst="rect">
            <a:avLst/>
          </a:prstGeom>
          <a:solidFill>
            <a:schemeClr val="accent3">
              <a:lumMod val="60000"/>
              <a:lumOff val="40000"/>
            </a:schemeClr>
          </a:solidFill>
          <a:ln>
            <a:noFill/>
          </a:ln>
        </p:spPr>
        <p:txBody>
          <a:bodyPr wrap="square" rtlCol="0" anchor="ctr" anchorCtr="0">
            <a:noAutofit/>
          </a:bodyPr>
          <a:lstStyle/>
          <a:p>
            <a:pPr algn="ctr" defTabSz="457200"/>
            <a:r>
              <a:rPr lang="en-US" sz="1400" dirty="0">
                <a:solidFill>
                  <a:srgbClr val="000000"/>
                </a:solidFill>
                <a:latin typeface="Arial" panose="020B0604020202020204" pitchFamily="34" charset="0"/>
                <a:cs typeface="Arial" panose="020B0604020202020204" pitchFamily="34" charset="0"/>
              </a:rPr>
              <a:t>Planned</a:t>
            </a:r>
          </a:p>
          <a:p>
            <a:pPr algn="ctr" defTabSz="457200"/>
            <a:r>
              <a:rPr lang="en-US" sz="1200" dirty="0">
                <a:solidFill>
                  <a:srgbClr val="000000"/>
                </a:solidFill>
                <a:latin typeface="Arial" panose="020B0604020202020204" pitchFamily="34" charset="0"/>
                <a:cs typeface="Arial" panose="020B0604020202020204" pitchFamily="34" charset="0"/>
              </a:rPr>
              <a:t>Examples</a:t>
            </a:r>
          </a:p>
        </p:txBody>
      </p:sp>
      <p:sp>
        <p:nvSpPr>
          <p:cNvPr id="22" name="TextBox 21">
            <a:extLst>
              <a:ext uri="{FF2B5EF4-FFF2-40B4-BE49-F238E27FC236}">
                <a16:creationId xmlns:a16="http://schemas.microsoft.com/office/drawing/2014/main" id="{1D55B809-3782-43FB-B4D8-5B611E5A09B9}"/>
              </a:ext>
            </a:extLst>
          </p:cNvPr>
          <p:cNvSpPr txBox="1"/>
          <p:nvPr/>
        </p:nvSpPr>
        <p:spPr>
          <a:xfrm>
            <a:off x="7581615" y="2359043"/>
            <a:ext cx="1493325" cy="548919"/>
          </a:xfrm>
          <a:prstGeom prst="rect">
            <a:avLst/>
          </a:prstGeom>
          <a:solidFill>
            <a:schemeClr val="accent3">
              <a:lumMod val="60000"/>
              <a:lumOff val="40000"/>
            </a:schemeClr>
          </a:solidFill>
          <a:ln>
            <a:noFill/>
          </a:ln>
        </p:spPr>
        <p:txBody>
          <a:bodyPr wrap="square" rtlCol="0" anchor="ctr">
            <a:noAutofit/>
          </a:bodyPr>
          <a:lstStyle/>
          <a:p>
            <a:pPr algn="ctr" defTabSz="457200"/>
            <a:r>
              <a:rPr lang="en-US" sz="1400" dirty="0">
                <a:solidFill>
                  <a:srgbClr val="000000"/>
                </a:solidFill>
                <a:latin typeface="Arial" panose="020B0604020202020204" pitchFamily="34" charset="0"/>
                <a:cs typeface="Arial" panose="020B0604020202020204" pitchFamily="34" charset="0"/>
              </a:rPr>
              <a:t>Clear Explanation</a:t>
            </a:r>
          </a:p>
        </p:txBody>
      </p:sp>
      <p:sp>
        <p:nvSpPr>
          <p:cNvPr id="23" name="TextBox 22">
            <a:extLst>
              <a:ext uri="{FF2B5EF4-FFF2-40B4-BE49-F238E27FC236}">
                <a16:creationId xmlns:a16="http://schemas.microsoft.com/office/drawing/2014/main" id="{EB316C6E-7A9B-46DC-86BD-F5B48C28FFFB}"/>
              </a:ext>
            </a:extLst>
          </p:cNvPr>
          <p:cNvSpPr txBox="1"/>
          <p:nvPr/>
        </p:nvSpPr>
        <p:spPr>
          <a:xfrm>
            <a:off x="9124951" y="2902876"/>
            <a:ext cx="1416635" cy="548919"/>
          </a:xfrm>
          <a:prstGeom prst="rect">
            <a:avLst/>
          </a:prstGeom>
          <a:solidFill>
            <a:schemeClr val="accent1">
              <a:lumMod val="75000"/>
            </a:schemeClr>
          </a:solidFill>
          <a:ln>
            <a:noFill/>
          </a:ln>
        </p:spPr>
        <p:txBody>
          <a:bodyPr wrap="square" rtlCol="0" anchor="ctr">
            <a:noAutofit/>
          </a:bodyPr>
          <a:lstStyle/>
          <a:p>
            <a:pPr algn="ctr" defTabSz="457200"/>
            <a:r>
              <a:rPr lang="en-US" sz="1400" dirty="0">
                <a:solidFill>
                  <a:srgbClr val="000000"/>
                </a:solidFill>
                <a:latin typeface="Arial" panose="020B0604020202020204" pitchFamily="34" charset="0"/>
                <a:cs typeface="Arial" panose="020B0604020202020204" pitchFamily="34" charset="0"/>
              </a:rPr>
              <a:t>Independent Practice</a:t>
            </a:r>
          </a:p>
        </p:txBody>
      </p:sp>
      <p:sp>
        <p:nvSpPr>
          <p:cNvPr id="24" name="TextBox 23">
            <a:extLst>
              <a:ext uri="{FF2B5EF4-FFF2-40B4-BE49-F238E27FC236}">
                <a16:creationId xmlns:a16="http://schemas.microsoft.com/office/drawing/2014/main" id="{6F55CC37-B6A1-4595-A253-F001CFCB2483}"/>
              </a:ext>
            </a:extLst>
          </p:cNvPr>
          <p:cNvSpPr txBox="1"/>
          <p:nvPr/>
        </p:nvSpPr>
        <p:spPr>
          <a:xfrm>
            <a:off x="9124950" y="2352774"/>
            <a:ext cx="1416637" cy="548919"/>
          </a:xfrm>
          <a:prstGeom prst="rect">
            <a:avLst/>
          </a:prstGeom>
          <a:solidFill>
            <a:schemeClr val="accent1">
              <a:lumMod val="75000"/>
            </a:schemeClr>
          </a:solidFill>
          <a:ln>
            <a:noFill/>
          </a:ln>
        </p:spPr>
        <p:txBody>
          <a:bodyPr wrap="square" rtlCol="0" anchor="ctr">
            <a:noAutofit/>
          </a:bodyPr>
          <a:lstStyle/>
          <a:p>
            <a:pPr algn="ctr" defTabSz="457200"/>
            <a:r>
              <a:rPr lang="en-US" sz="1400" dirty="0">
                <a:solidFill>
                  <a:srgbClr val="000000"/>
                </a:solidFill>
                <a:latin typeface="Arial" panose="020B0604020202020204" pitchFamily="34" charset="0"/>
                <a:cs typeface="Arial" panose="020B0604020202020204" pitchFamily="34" charset="0"/>
              </a:rPr>
              <a:t>Guided </a:t>
            </a:r>
          </a:p>
          <a:p>
            <a:pPr algn="ctr" defTabSz="457200"/>
            <a:r>
              <a:rPr lang="en-US" sz="1400" dirty="0">
                <a:solidFill>
                  <a:srgbClr val="000000"/>
                </a:solidFill>
                <a:latin typeface="Arial" panose="020B0604020202020204" pitchFamily="34" charset="0"/>
                <a:cs typeface="Arial" panose="020B0604020202020204" pitchFamily="34" charset="0"/>
              </a:rPr>
              <a:t>Practice</a:t>
            </a:r>
          </a:p>
        </p:txBody>
      </p:sp>
      <p:sp>
        <p:nvSpPr>
          <p:cNvPr id="25" name="TextBox 24">
            <a:extLst>
              <a:ext uri="{FF2B5EF4-FFF2-40B4-BE49-F238E27FC236}">
                <a16:creationId xmlns:a16="http://schemas.microsoft.com/office/drawing/2014/main" id="{D9F77798-727D-4D88-880A-68CD3AF2CDC3}"/>
              </a:ext>
            </a:extLst>
          </p:cNvPr>
          <p:cNvSpPr txBox="1"/>
          <p:nvPr/>
        </p:nvSpPr>
        <p:spPr>
          <a:xfrm>
            <a:off x="7581615" y="2048800"/>
            <a:ext cx="1493325" cy="304955"/>
          </a:xfrm>
          <a:prstGeom prst="rect">
            <a:avLst/>
          </a:prstGeom>
          <a:solidFill>
            <a:schemeClr val="accent3">
              <a:lumMod val="75000"/>
            </a:schemeClr>
          </a:solidFill>
          <a:ln>
            <a:noFill/>
          </a:ln>
        </p:spPr>
        <p:txBody>
          <a:bodyPr wrap="square" rtlCol="0" anchor="ctr">
            <a:noAutofit/>
          </a:bodyPr>
          <a:lstStyle/>
          <a:p>
            <a:pPr algn="ctr" defTabSz="457200"/>
            <a:r>
              <a:rPr lang="en-US" sz="1600" b="1" dirty="0">
                <a:solidFill>
                  <a:srgbClr val="FFFFFF"/>
                </a:solidFill>
                <a:latin typeface="Arial" panose="020B0604020202020204" pitchFamily="34" charset="0"/>
                <a:cs typeface="Arial" panose="020B0604020202020204" pitchFamily="34" charset="0"/>
              </a:rPr>
              <a:t>Modeling</a:t>
            </a:r>
          </a:p>
        </p:txBody>
      </p:sp>
      <p:sp>
        <p:nvSpPr>
          <p:cNvPr id="26" name="TextBox 25">
            <a:extLst>
              <a:ext uri="{FF2B5EF4-FFF2-40B4-BE49-F238E27FC236}">
                <a16:creationId xmlns:a16="http://schemas.microsoft.com/office/drawing/2014/main" id="{5AA65876-986E-4436-929D-77A1A899837D}"/>
              </a:ext>
            </a:extLst>
          </p:cNvPr>
          <p:cNvSpPr txBox="1"/>
          <p:nvPr/>
        </p:nvSpPr>
        <p:spPr>
          <a:xfrm>
            <a:off x="9124951" y="2046638"/>
            <a:ext cx="1416637" cy="304955"/>
          </a:xfrm>
          <a:prstGeom prst="rect">
            <a:avLst/>
          </a:prstGeom>
          <a:solidFill>
            <a:schemeClr val="accent1">
              <a:lumMod val="50000"/>
            </a:schemeClr>
          </a:solidFill>
          <a:ln>
            <a:noFill/>
          </a:ln>
        </p:spPr>
        <p:txBody>
          <a:bodyPr wrap="square" rtlCol="0" anchor="ctr">
            <a:noAutofit/>
          </a:bodyPr>
          <a:lstStyle/>
          <a:p>
            <a:pPr algn="ctr" defTabSz="457200"/>
            <a:r>
              <a:rPr lang="en-US" sz="1600" b="1" dirty="0">
                <a:solidFill>
                  <a:srgbClr val="FFFFFF"/>
                </a:solidFill>
                <a:latin typeface="Arial" panose="020B0604020202020204" pitchFamily="34" charset="0"/>
                <a:cs typeface="Arial" panose="020B0604020202020204" pitchFamily="34" charset="0"/>
              </a:rPr>
              <a:t>Practice</a:t>
            </a:r>
          </a:p>
        </p:txBody>
      </p:sp>
      <p:sp>
        <p:nvSpPr>
          <p:cNvPr id="27" name="Rectangle 26">
            <a:extLst>
              <a:ext uri="{FF2B5EF4-FFF2-40B4-BE49-F238E27FC236}">
                <a16:creationId xmlns:a16="http://schemas.microsoft.com/office/drawing/2014/main" id="{35FD02D3-E5FF-4348-8F0E-A97C3C7722BB}"/>
              </a:ext>
            </a:extLst>
          </p:cNvPr>
          <p:cNvSpPr/>
          <p:nvPr/>
        </p:nvSpPr>
        <p:spPr>
          <a:xfrm>
            <a:off x="7581615" y="3496871"/>
            <a:ext cx="2959971" cy="291935"/>
          </a:xfrm>
          <a:prstGeom prst="rect">
            <a:avLst/>
          </a:prstGeom>
          <a:solidFill>
            <a:schemeClr val="bg2">
              <a:lumMod val="90000"/>
              <a:lumOff val="10000"/>
            </a:schemeClr>
          </a:solidFill>
        </p:spPr>
        <p:txBody>
          <a:bodyPr wrap="square">
            <a:noAutofit/>
          </a:bodyPr>
          <a:lstStyle/>
          <a:p>
            <a:pPr algn="ctr" defTabSz="457200"/>
            <a:r>
              <a:rPr lang="en-US" sz="1600" b="1" dirty="0">
                <a:solidFill>
                  <a:srgbClr val="FFFFFF"/>
                </a:solidFill>
                <a:latin typeface="Arial" panose="020B0604020202020204" pitchFamily="34" charset="0"/>
                <a:cs typeface="Arial" panose="020B0604020202020204" pitchFamily="34" charset="0"/>
              </a:rPr>
              <a:t>Supporting Practices</a:t>
            </a:r>
            <a:endParaRPr lang="en-US" sz="1600" dirty="0">
              <a:solidFill>
                <a:srgbClr val="FFFFFF"/>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2F3D5A36-4996-4EA8-80AB-6B3050C28239}"/>
              </a:ext>
            </a:extLst>
          </p:cNvPr>
          <p:cNvSpPr/>
          <p:nvPr/>
        </p:nvSpPr>
        <p:spPr>
          <a:xfrm>
            <a:off x="7581615" y="3767208"/>
            <a:ext cx="2959971" cy="597501"/>
          </a:xfrm>
          <a:prstGeom prst="rect">
            <a:avLst/>
          </a:prstGeom>
          <a:solidFill>
            <a:schemeClr val="bg2">
              <a:lumMod val="50000"/>
              <a:lumOff val="50000"/>
            </a:schemeClr>
          </a:solidFill>
        </p:spPr>
        <p:txBody>
          <a:bodyPr wrap="square" lIns="45720" rIns="45720" anchor="ctr">
            <a:noAutofit/>
          </a:bodyPr>
          <a:lstStyle/>
          <a:p>
            <a:pPr marL="115888" indent="-115888" defTabSz="457200">
              <a:buFont typeface="Arial" panose="020B0604020202020204" pitchFamily="34" charset="0"/>
              <a:buChar char="•"/>
              <a:tabLst>
                <a:tab pos="53975" algn="l"/>
              </a:tabLst>
            </a:pPr>
            <a:r>
              <a:rPr lang="en-US" sz="900" dirty="0">
                <a:solidFill>
                  <a:srgbClr val="000000"/>
                </a:solidFill>
                <a:latin typeface="Arial" panose="020B0604020202020204" pitchFamily="34" charset="0"/>
                <a:cs typeface="Arial" panose="020B0604020202020204" pitchFamily="34" charset="0"/>
              </a:rPr>
              <a:t>Using effective methods to elicit frequent responses</a:t>
            </a:r>
          </a:p>
          <a:p>
            <a:pPr marL="115888" indent="-115888" defTabSz="457200">
              <a:buFont typeface="Arial" panose="020B0604020202020204" pitchFamily="34" charset="0"/>
              <a:buChar char="•"/>
              <a:tabLst>
                <a:tab pos="53975" algn="l"/>
              </a:tabLst>
            </a:pPr>
            <a:r>
              <a:rPr lang="en-US" sz="900" dirty="0">
                <a:solidFill>
                  <a:srgbClr val="000000"/>
                </a:solidFill>
                <a:latin typeface="Arial" panose="020B0604020202020204" pitchFamily="34" charset="0"/>
                <a:cs typeface="Arial" panose="020B0604020202020204" pitchFamily="34" charset="0"/>
              </a:rPr>
              <a:t>Providing immediate specific feedback</a:t>
            </a:r>
          </a:p>
          <a:p>
            <a:pPr marL="115888" indent="-115888" defTabSz="457200">
              <a:buFont typeface="Arial" panose="020B0604020202020204" pitchFamily="34" charset="0"/>
              <a:buChar char="•"/>
              <a:tabLst>
                <a:tab pos="53975" algn="l"/>
              </a:tabLst>
            </a:pPr>
            <a:r>
              <a:rPr lang="en-US" sz="900" dirty="0">
                <a:solidFill>
                  <a:srgbClr val="000000"/>
                </a:solidFill>
                <a:latin typeface="Arial" panose="020B0604020202020204" pitchFamily="34" charset="0"/>
                <a:cs typeface="Arial" panose="020B0604020202020204" pitchFamily="34" charset="0"/>
              </a:rPr>
              <a:t>Maintaining a brisk pace</a:t>
            </a:r>
          </a:p>
        </p:txBody>
      </p:sp>
      <p:sp>
        <p:nvSpPr>
          <p:cNvPr id="29" name="Rectangle 28">
            <a:extLst>
              <a:ext uri="{FF2B5EF4-FFF2-40B4-BE49-F238E27FC236}">
                <a16:creationId xmlns:a16="http://schemas.microsoft.com/office/drawing/2014/main" id="{C8ED08BF-7B40-4A62-82C8-5B7E6CBF9867}"/>
              </a:ext>
            </a:extLst>
          </p:cNvPr>
          <p:cNvSpPr/>
          <p:nvPr/>
        </p:nvSpPr>
        <p:spPr>
          <a:xfrm>
            <a:off x="7581614" y="1364482"/>
            <a:ext cx="2945942" cy="30495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600" b="1" dirty="0">
                <a:solidFill>
                  <a:srgbClr val="FFFFFF"/>
                </a:solidFill>
                <a:latin typeface="Arial" panose="020B0604020202020204" pitchFamily="34" charset="0"/>
                <a:cs typeface="Arial" panose="020B0604020202020204" pitchFamily="34" charset="0"/>
              </a:rPr>
              <a:t>Clear Objective</a:t>
            </a:r>
          </a:p>
        </p:txBody>
      </p:sp>
      <p:sp>
        <p:nvSpPr>
          <p:cNvPr id="30" name="Rectangle 29">
            <a:extLst>
              <a:ext uri="{FF2B5EF4-FFF2-40B4-BE49-F238E27FC236}">
                <a16:creationId xmlns:a16="http://schemas.microsoft.com/office/drawing/2014/main" id="{B289E117-49BC-4CED-8DC4-B8BFE0E04853}"/>
              </a:ext>
            </a:extLst>
          </p:cNvPr>
          <p:cNvSpPr/>
          <p:nvPr/>
        </p:nvSpPr>
        <p:spPr>
          <a:xfrm>
            <a:off x="7581614" y="1655634"/>
            <a:ext cx="2945942" cy="34565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7013" indent="-227013" defTabSz="457200">
              <a:buFont typeface="Arial" panose="020B0604020202020204" pitchFamily="34" charset="0"/>
              <a:buChar char="•"/>
            </a:pPr>
            <a:r>
              <a:rPr lang="en-US" sz="1100" dirty="0">
                <a:solidFill>
                  <a:srgbClr val="FFFFFF"/>
                </a:solidFill>
                <a:latin typeface="Arial" panose="020B0604020202020204" pitchFamily="34" charset="0"/>
                <a:cs typeface="Arial" panose="020B0604020202020204" pitchFamily="34" charset="0"/>
              </a:rPr>
              <a:t>Important focus</a:t>
            </a:r>
          </a:p>
          <a:p>
            <a:pPr marL="227013" indent="-227013" defTabSz="457200">
              <a:buFont typeface="Arial" panose="020B0604020202020204" pitchFamily="34" charset="0"/>
              <a:buChar char="•"/>
            </a:pPr>
            <a:r>
              <a:rPr lang="en-US" sz="1100" dirty="0">
                <a:solidFill>
                  <a:srgbClr val="FFFFFF"/>
                </a:solidFill>
                <a:latin typeface="Arial" panose="020B0604020202020204" pitchFamily="34" charset="0"/>
                <a:cs typeface="Arial" panose="020B0604020202020204" pitchFamily="34" charset="0"/>
              </a:rPr>
              <a:t>Specific learning outcome</a:t>
            </a:r>
          </a:p>
        </p:txBody>
      </p:sp>
      <p:sp>
        <p:nvSpPr>
          <p:cNvPr id="32" name="Text Placeholder 4">
            <a:extLst>
              <a:ext uri="{FF2B5EF4-FFF2-40B4-BE49-F238E27FC236}">
                <a16:creationId xmlns:a16="http://schemas.microsoft.com/office/drawing/2014/main" id="{4641A8A9-4A2B-40F9-A1D3-FD88910273E6}"/>
              </a:ext>
            </a:extLst>
          </p:cNvPr>
          <p:cNvSpPr txBox="1">
            <a:spLocks/>
          </p:cNvSpPr>
          <p:nvPr/>
        </p:nvSpPr>
        <p:spPr>
          <a:xfrm>
            <a:off x="3745681" y="4012488"/>
            <a:ext cx="4677989" cy="630826"/>
          </a:xfrm>
          <a:prstGeom prst="rect">
            <a:avLst/>
          </a:prstGeom>
        </p:spPr>
        <p:txBody>
          <a:bodyPr wrap="square" anchor="t" anchorCtr="0">
            <a:normAutofit/>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dirty="0">
                <a:solidFill>
                  <a:srgbClr val="FFFFFF"/>
                </a:solidFill>
              </a:rPr>
              <a:t>evidence-based practices</a:t>
            </a:r>
          </a:p>
        </p:txBody>
      </p:sp>
    </p:spTree>
    <p:extLst>
      <p:ext uri="{BB962C8B-B14F-4D97-AF65-F5344CB8AC3E}">
        <p14:creationId xmlns:p14="http://schemas.microsoft.com/office/powerpoint/2010/main" val="193392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3" presetClass="emph" presetSubtype="2" fill="hold" grpId="0" nodeType="clickEffect">
                                  <p:stCondLst>
                                    <p:cond delay="0"/>
                                  </p:stCondLst>
                                  <p:childTnLst>
                                    <p:animClr clrSpc="rgb" dir="cw">
                                      <p:cBhvr override="childStyle">
                                        <p:cTn id="40" dur="1000" fill="hold"/>
                                        <p:tgtEl>
                                          <p:spTgt spid="12">
                                            <p:txEl>
                                              <p:pRg st="0" end="0"/>
                                            </p:txEl>
                                          </p:spTgt>
                                        </p:tgtEl>
                                        <p:attrNameLst>
                                          <p:attrName>style.color</p:attrName>
                                        </p:attrNameLst>
                                      </p:cBhvr>
                                      <p:to>
                                        <a:srgbClr val="FCAE3B"/>
                                      </p:to>
                                    </p:animClr>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 presetClass="emph" presetSubtype="2" fill="hold" nodeType="clickEffect">
                                  <p:stCondLst>
                                    <p:cond delay="0"/>
                                  </p:stCondLst>
                                  <p:childTnLst>
                                    <p:animClr clrSpc="rgb" dir="cw">
                                      <p:cBhvr override="childStyle">
                                        <p:cTn id="46" dur="1000" fill="hold"/>
                                        <p:tgtEl>
                                          <p:spTgt spid="7">
                                            <p:txEl>
                                              <p:pRg st="0" end="0"/>
                                            </p:txEl>
                                          </p:spTgt>
                                        </p:tgtEl>
                                        <p:attrNameLst>
                                          <p:attrName>style.color</p:attrName>
                                        </p:attrNameLst>
                                      </p:cBhvr>
                                      <p:to>
                                        <a:srgbClr val="FCAE3B"/>
                                      </p:to>
                                    </p:animClr>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3" presetClass="emph" presetSubtype="2" fill="hold" nodeType="clickEffect">
                                  <p:stCondLst>
                                    <p:cond delay="0"/>
                                  </p:stCondLst>
                                  <p:childTnLst>
                                    <p:animClr clrSpc="rgb" dir="cw">
                                      <p:cBhvr override="childStyle">
                                        <p:cTn id="52" dur="1000" fill="hold"/>
                                        <p:tgtEl>
                                          <p:spTgt spid="8">
                                            <p:txEl>
                                              <p:pRg st="0" end="0"/>
                                            </p:txEl>
                                          </p:spTgt>
                                        </p:tgtEl>
                                        <p:attrNameLst>
                                          <p:attrName>style.color</p:attrName>
                                        </p:attrNameLst>
                                      </p:cBhvr>
                                      <p:to>
                                        <a:srgbClr val="FCAE3B"/>
                                      </p:to>
                                    </p:animClr>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3" presetClass="emph" presetSubtype="2" fill="hold" nodeType="clickEffect">
                                  <p:stCondLst>
                                    <p:cond delay="0"/>
                                  </p:stCondLst>
                                  <p:childTnLst>
                                    <p:animClr clrSpc="rgb" dir="cw">
                                      <p:cBhvr override="childStyle">
                                        <p:cTn id="58" dur="1000" fill="hold"/>
                                        <p:tgtEl>
                                          <p:spTgt spid="9">
                                            <p:txEl>
                                              <p:pRg st="0" end="0"/>
                                            </p:txEl>
                                          </p:spTgt>
                                        </p:tgtEl>
                                        <p:attrNameLst>
                                          <p:attrName>style.color</p:attrName>
                                        </p:attrNameLst>
                                      </p:cBhvr>
                                      <p:to>
                                        <a:srgbClr val="FCAE3B"/>
                                      </p:to>
                                    </p:animClr>
                                  </p:childTnLst>
                                </p:cTn>
                              </p:par>
                              <p:par>
                                <p:cTn id="59" presetID="1"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3" presetClass="emph" presetSubtype="2" fill="hold" nodeType="clickEffect">
                                  <p:stCondLst>
                                    <p:cond delay="0"/>
                                  </p:stCondLst>
                                  <p:childTnLst>
                                    <p:animClr clrSpc="rgb" dir="cw">
                                      <p:cBhvr override="childStyle">
                                        <p:cTn id="64" dur="1000" fill="hold"/>
                                        <p:tgtEl>
                                          <p:spTgt spid="10">
                                            <p:txEl>
                                              <p:pRg st="0" end="0"/>
                                            </p:txEl>
                                          </p:spTgt>
                                        </p:tgtEl>
                                        <p:attrNameLst>
                                          <p:attrName>style.color</p:attrName>
                                        </p:attrNameLst>
                                      </p:cBhvr>
                                      <p:to>
                                        <a:srgbClr val="FCAE3B"/>
                                      </p:to>
                                    </p:animClr>
                                  </p:childTnLst>
                                </p:cTn>
                              </p:par>
                              <p:par>
                                <p:cTn id="65" presetID="1"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3" presetClass="emph" presetSubtype="2" fill="hold" nodeType="clickEffect">
                                  <p:stCondLst>
                                    <p:cond delay="0"/>
                                  </p:stCondLst>
                                  <p:childTnLst>
                                    <p:animClr clrSpc="rgb" dir="cw">
                                      <p:cBhvr override="childStyle">
                                        <p:cTn id="70" dur="1000" fill="hold"/>
                                        <p:tgtEl>
                                          <p:spTgt spid="11">
                                            <p:txEl>
                                              <p:pRg st="0" end="0"/>
                                            </p:txEl>
                                          </p:spTgt>
                                        </p:tgtEl>
                                        <p:attrNameLst>
                                          <p:attrName>style.color</p:attrName>
                                        </p:attrNameLst>
                                      </p:cBhvr>
                                      <p:to>
                                        <a:srgbClr val="FCAE3B"/>
                                      </p:to>
                                    </p:animClr>
                                  </p:childTnLst>
                                </p:cTn>
                              </p:par>
                              <p:par>
                                <p:cTn id="71" presetID="1"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3" presetClass="emph" presetSubtype="2" fill="hold" grpId="1" nodeType="clickEffect">
                                  <p:stCondLst>
                                    <p:cond delay="0"/>
                                  </p:stCondLst>
                                  <p:childTnLst>
                                    <p:animClr clrSpc="rgb" dir="cw">
                                      <p:cBhvr override="childStyle">
                                        <p:cTn id="80" dur="1000" fill="hold"/>
                                        <p:tgtEl>
                                          <p:spTgt spid="32">
                                            <p:txEl>
                                              <p:pRg st="0" end="0"/>
                                            </p:txEl>
                                          </p:spTgt>
                                        </p:tgtEl>
                                        <p:attrNameLst>
                                          <p:attrName>style.color</p:attrName>
                                        </p:attrNameLst>
                                      </p:cBhvr>
                                      <p:to>
                                        <a:srgbClr val="FCAE3B"/>
                                      </p:to>
                                    </p:animClr>
                                  </p:childTnLst>
                                </p:cTn>
                              </p:par>
                              <p:par>
                                <p:cTn id="81" presetID="1" presetClass="entr" presetSubtype="0"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P spid="9" grpId="0" build="allAtOnce"/>
      <p:bldP spid="10" grpId="0" build="allAtOnce"/>
      <p:bldP spid="11" grpId="0" build="allAtOnce"/>
      <p:bldP spid="12" grpId="0" build="allAtOnce"/>
      <p:bldP spid="12" grpId="1" build="allAtOnce"/>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2" grpId="0" build="allAtOnce"/>
      <p:bldP spid="32" grpId="1"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Focus on explicit instruction</a:t>
            </a:r>
            <a:br>
              <a:rPr lang="en-US" dirty="0"/>
            </a:br>
            <a:r>
              <a:rPr lang="en-US" i="1" dirty="0"/>
              <a:t>Rationale for using it</a:t>
            </a:r>
            <a:endParaRPr lang="en-US" dirty="0"/>
          </a:p>
        </p:txBody>
      </p:sp>
      <p:sp>
        <p:nvSpPr>
          <p:cNvPr id="3" name="Text Placeholder 2"/>
          <p:cNvSpPr>
            <a:spLocks noGrp="1"/>
          </p:cNvSpPr>
          <p:nvPr>
            <p:ph type="body" sz="quarter" idx="13"/>
          </p:nvPr>
        </p:nvSpPr>
        <p:spPr/>
        <p:txBody>
          <a:bodyPr>
            <a:normAutofit/>
          </a:bodyPr>
          <a:lstStyle/>
          <a:p>
            <a:r>
              <a:rPr lang="en-US" dirty="0"/>
              <a:t>Research has shown repeatedly that it leads to student success (Adams &amp; Engelmann, 1996; Hattie, 2009, 2018)</a:t>
            </a:r>
          </a:p>
          <a:p>
            <a:r>
              <a:rPr lang="en-US" dirty="0"/>
              <a:t>Specific parts are very effective (Alfieri, 2011; Hattie, 2018):</a:t>
            </a:r>
          </a:p>
          <a:p>
            <a:pPr lvl="1"/>
            <a:r>
              <a:rPr lang="en-US" dirty="0"/>
              <a:t>Direct explanations</a:t>
            </a:r>
          </a:p>
          <a:p>
            <a:pPr lvl="1"/>
            <a:r>
              <a:rPr lang="en-US" dirty="0"/>
              <a:t>Modeling</a:t>
            </a:r>
          </a:p>
          <a:p>
            <a:pPr lvl="1"/>
            <a:r>
              <a:rPr lang="en-US" dirty="0"/>
              <a:t>Structured practice</a:t>
            </a:r>
          </a:p>
          <a:p>
            <a:pPr lvl="1"/>
            <a:r>
              <a:rPr lang="en-US" dirty="0"/>
              <a:t>Providing feedback</a:t>
            </a:r>
          </a:p>
          <a:p>
            <a:r>
              <a:rPr lang="en-US" dirty="0"/>
              <a:t>It works in both language arts and mathematics classrooms   (Cohen, 2018; Haas, 2005)</a:t>
            </a:r>
          </a:p>
        </p:txBody>
      </p:sp>
    </p:spTree>
    <p:extLst>
      <p:ext uri="{BB962C8B-B14F-4D97-AF65-F5344CB8AC3E}">
        <p14:creationId xmlns:p14="http://schemas.microsoft.com/office/powerpoint/2010/main" val="3366877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Webinar Format &amp; Questions </a:t>
            </a:r>
          </a:p>
        </p:txBody>
      </p:sp>
      <p:sp>
        <p:nvSpPr>
          <p:cNvPr id="5" name="Content Placeholder 4"/>
          <p:cNvSpPr>
            <a:spLocks noGrp="1"/>
          </p:cNvSpPr>
          <p:nvPr>
            <p:ph sz="quarter" idx="15"/>
          </p:nvPr>
        </p:nvSpPr>
        <p:spPr>
          <a:xfrm>
            <a:off x="457200" y="1371600"/>
            <a:ext cx="8190089" cy="4343400"/>
          </a:xfrm>
        </p:spPr>
        <p:txBody>
          <a:bodyPr>
            <a:normAutofit/>
          </a:bodyPr>
          <a:lstStyle/>
          <a:p>
            <a:r>
              <a:rPr lang="en-US" dirty="0"/>
              <a:t>Throughout the presentation, submit your questions into the question pod.  </a:t>
            </a:r>
          </a:p>
          <a:p>
            <a:pPr lvl="1"/>
            <a:r>
              <a:rPr lang="en-US" dirty="0"/>
              <a:t>For technical issues/questions, a webinar team member will try to assist you as soon as possible. </a:t>
            </a:r>
          </a:p>
          <a:p>
            <a:pPr lvl="1"/>
            <a:r>
              <a:rPr lang="en-US" dirty="0"/>
              <a:t>For content related questions, there will be a time for </a:t>
            </a:r>
            <a:r>
              <a:rPr lang="en-US" b="1" dirty="0"/>
              <a:t>Q&amp;A</a:t>
            </a:r>
            <a:r>
              <a:rPr lang="en-US" dirty="0"/>
              <a:t> at the end of the presentation. Submit your questions and we will share them with the presenters.  </a:t>
            </a:r>
          </a:p>
          <a:p>
            <a:endParaRPr lang="en-US" dirty="0"/>
          </a:p>
          <a:p>
            <a:endParaRPr lang="en-US" sz="1950" dirty="0"/>
          </a:p>
        </p:txBody>
      </p:sp>
      <p:sp>
        <p:nvSpPr>
          <p:cNvPr id="2" name="Text Placeholder 1">
            <a:extLst>
              <a:ext uri="{FF2B5EF4-FFF2-40B4-BE49-F238E27FC236}">
                <a16:creationId xmlns:a16="http://schemas.microsoft.com/office/drawing/2014/main" id="{2D05AB07-B1AF-45A8-B7A7-2FAC73CD5117}"/>
              </a:ext>
            </a:extLst>
          </p:cNvPr>
          <p:cNvSpPr>
            <a:spLocks noGrp="1"/>
          </p:cNvSpPr>
          <p:nvPr>
            <p:ph type="body" sz="quarter" idx="13"/>
          </p:nvPr>
        </p:nvSpPr>
        <p:spPr/>
        <p:txBody>
          <a:bodyPr/>
          <a:lstStyle/>
          <a:p>
            <a:endParaRPr lang="en-US" dirty="0"/>
          </a:p>
        </p:txBody>
      </p:sp>
      <p:sp>
        <p:nvSpPr>
          <p:cNvPr id="4" name="Slide Number Placeholder 3"/>
          <p:cNvSpPr>
            <a:spLocks noGrp="1"/>
          </p:cNvSpPr>
          <p:nvPr>
            <p:ph type="sldNum" sz="quarter" idx="14"/>
          </p:nvPr>
        </p:nvSpPr>
        <p:spPr/>
        <p:txBody>
          <a:bodyPr/>
          <a:lstStyle/>
          <a:p>
            <a:pPr defTabSz="685800">
              <a:defRPr/>
            </a:pPr>
            <a:fld id="{4DBB3109-6B36-4C42-ABE5-993D6B0A452A}" type="slidenum">
              <a:rPr lang="en-US" sz="750">
                <a:solidFill>
                  <a:srgbClr val="FFFFFF">
                    <a:lumMod val="75000"/>
                  </a:srgbClr>
                </a:solidFill>
                <a:latin typeface="Arial"/>
              </a:rPr>
              <a:pPr defTabSz="685800">
                <a:defRPr/>
              </a:pPr>
              <a:t>2</a:t>
            </a:fld>
            <a:endParaRPr lang="en-US" sz="750" dirty="0">
              <a:solidFill>
                <a:srgbClr val="FFFFFF">
                  <a:lumMod val="75000"/>
                </a:srgbClr>
              </a:solidFill>
              <a:latin typeface="Arial"/>
            </a:endParaRPr>
          </a:p>
        </p:txBody>
      </p:sp>
      <p:pic>
        <p:nvPicPr>
          <p:cNvPr id="6" name="Picture 5" descr="Gotowebinar Question Box"/>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48425" y="1371600"/>
            <a:ext cx="2935948" cy="3900311"/>
          </a:xfrm>
          <a:prstGeom prst="rect">
            <a:avLst/>
          </a:prstGeom>
        </p:spPr>
      </p:pic>
    </p:spTree>
    <p:extLst>
      <p:ext uri="{BB962C8B-B14F-4D97-AF65-F5344CB8AC3E}">
        <p14:creationId xmlns:p14="http://schemas.microsoft.com/office/powerpoint/2010/main" val="3074006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43323-F0F1-4E58-800F-8266A403575D}"/>
              </a:ext>
            </a:extLst>
          </p:cNvPr>
          <p:cNvSpPr>
            <a:spLocks noGrp="1"/>
          </p:cNvSpPr>
          <p:nvPr>
            <p:ph type="title"/>
          </p:nvPr>
        </p:nvSpPr>
        <p:spPr/>
        <p:txBody>
          <a:bodyPr>
            <a:normAutofit/>
          </a:bodyPr>
          <a:lstStyle/>
          <a:p>
            <a:r>
              <a:rPr lang="en-US" dirty="0"/>
              <a:t>What is the role of explicit instruction?</a:t>
            </a:r>
          </a:p>
        </p:txBody>
      </p:sp>
      <p:sp>
        <p:nvSpPr>
          <p:cNvPr id="3" name="Text Placeholder 2">
            <a:extLst>
              <a:ext uri="{FF2B5EF4-FFF2-40B4-BE49-F238E27FC236}">
                <a16:creationId xmlns:a16="http://schemas.microsoft.com/office/drawing/2014/main" id="{4ADF381F-09C2-492D-9FF7-896D5680CADD}"/>
              </a:ext>
            </a:extLst>
          </p:cNvPr>
          <p:cNvSpPr>
            <a:spLocks noGrp="1"/>
          </p:cNvSpPr>
          <p:nvPr>
            <p:ph type="body" sz="quarter" idx="13"/>
          </p:nvPr>
        </p:nvSpPr>
        <p:spPr/>
        <p:txBody>
          <a:bodyPr/>
          <a:lstStyle/>
          <a:p>
            <a:r>
              <a:rPr lang="en-US" dirty="0"/>
              <a:t>Learning new skills places heavy demands on working memory</a:t>
            </a:r>
          </a:p>
          <a:p>
            <a:r>
              <a:rPr lang="en-US" dirty="0"/>
              <a:t>Why does this matter?</a:t>
            </a:r>
          </a:p>
        </p:txBody>
      </p:sp>
    </p:spTree>
    <p:extLst>
      <p:ext uri="{BB962C8B-B14F-4D97-AF65-F5344CB8AC3E}">
        <p14:creationId xmlns:p14="http://schemas.microsoft.com/office/powerpoint/2010/main" val="3465709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F754B-4C76-421E-9533-B3E6A3D1E797}"/>
              </a:ext>
            </a:extLst>
          </p:cNvPr>
          <p:cNvSpPr>
            <a:spLocks noGrp="1"/>
          </p:cNvSpPr>
          <p:nvPr>
            <p:ph type="body" sz="quarter" idx="13"/>
          </p:nvPr>
        </p:nvSpPr>
        <p:spPr/>
        <p:txBody>
          <a:bodyPr/>
          <a:lstStyle/>
          <a:p>
            <a:endParaRPr lang="en-US" dirty="0"/>
          </a:p>
        </p:txBody>
      </p:sp>
      <p:sp>
        <p:nvSpPr>
          <p:cNvPr id="3" name="Title 2">
            <a:extLst>
              <a:ext uri="{FF2B5EF4-FFF2-40B4-BE49-F238E27FC236}">
                <a16:creationId xmlns:a16="http://schemas.microsoft.com/office/drawing/2014/main" id="{A91C60FA-322E-42C4-A72F-38C09C6B9A35}"/>
              </a:ext>
            </a:extLst>
          </p:cNvPr>
          <p:cNvSpPr>
            <a:spLocks noGrp="1"/>
          </p:cNvSpPr>
          <p:nvPr>
            <p:ph type="title"/>
          </p:nvPr>
        </p:nvSpPr>
        <p:spPr/>
        <p:txBody>
          <a:bodyPr/>
          <a:lstStyle/>
          <a:p>
            <a:r>
              <a:rPr lang="en-US" dirty="0"/>
              <a:t>To make the point further…</a:t>
            </a:r>
          </a:p>
        </p:txBody>
      </p:sp>
    </p:spTree>
    <p:extLst>
      <p:ext uri="{BB962C8B-B14F-4D97-AF65-F5344CB8AC3E}">
        <p14:creationId xmlns:p14="http://schemas.microsoft.com/office/powerpoint/2010/main" val="411150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picture of stones">
            <a:extLst>
              <a:ext uri="{FF2B5EF4-FFF2-40B4-BE49-F238E27FC236}">
                <a16:creationId xmlns:a16="http://schemas.microsoft.com/office/drawing/2014/main" id="{FE4AC470-4B15-4565-9F32-C35EA7C10C2E}"/>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724932"/>
            <a:ext cx="9144001" cy="61330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BD7F6A2-8FFC-4C35-9C61-2456866DB0A8}"/>
              </a:ext>
            </a:extLst>
          </p:cNvPr>
          <p:cNvSpPr txBox="1"/>
          <p:nvPr/>
        </p:nvSpPr>
        <p:spPr>
          <a:xfrm>
            <a:off x="1625600" y="67734"/>
            <a:ext cx="3105425" cy="584775"/>
          </a:xfrm>
          <a:prstGeom prst="rect">
            <a:avLst/>
          </a:prstGeom>
          <a:noFill/>
        </p:spPr>
        <p:txBody>
          <a:bodyPr wrap="square" rtlCol="0">
            <a:spAutoFit/>
          </a:bodyPr>
          <a:lstStyle/>
          <a:p>
            <a:pPr defTabSz="457200"/>
            <a:r>
              <a:rPr lang="en-US" sz="3200" dirty="0">
                <a:solidFill>
                  <a:srgbClr val="4ACEA5">
                    <a:lumMod val="75000"/>
                  </a:srgbClr>
                </a:solidFill>
                <a:latin typeface="Arial" panose="020B0604020202020204" pitchFamily="34" charset="0"/>
                <a:cs typeface="Arial" panose="020B0604020202020204" pitchFamily="34" charset="0"/>
              </a:rPr>
              <a:t>stones </a:t>
            </a:r>
          </a:p>
        </p:txBody>
      </p:sp>
      <p:sp>
        <p:nvSpPr>
          <p:cNvPr id="7" name="TextBox 6">
            <a:extLst>
              <a:ext uri="{FF2B5EF4-FFF2-40B4-BE49-F238E27FC236}">
                <a16:creationId xmlns:a16="http://schemas.microsoft.com/office/drawing/2014/main" id="{6402939D-60E8-491A-9CA2-D841A2B0FCA7}"/>
              </a:ext>
            </a:extLst>
          </p:cNvPr>
          <p:cNvSpPr txBox="1"/>
          <p:nvPr/>
        </p:nvSpPr>
        <p:spPr>
          <a:xfrm>
            <a:off x="8341722" y="103946"/>
            <a:ext cx="2326278" cy="584775"/>
          </a:xfrm>
          <a:prstGeom prst="rect">
            <a:avLst/>
          </a:prstGeom>
          <a:noFill/>
        </p:spPr>
        <p:txBody>
          <a:bodyPr wrap="none" rtlCol="0">
            <a:spAutoFit/>
          </a:bodyPr>
          <a:lstStyle/>
          <a:p>
            <a:pPr defTabSz="457200"/>
            <a:r>
              <a:rPr lang="en-US" sz="3200" dirty="0">
                <a:solidFill>
                  <a:srgbClr val="4ACEA5">
                    <a:lumMod val="75000"/>
                  </a:srgbClr>
                </a:solidFill>
                <a:latin typeface="Arial" panose="020B0604020202020204" pitchFamily="34" charset="0"/>
                <a:cs typeface="Arial" panose="020B0604020202020204" pitchFamily="34" charset="0"/>
              </a:rPr>
              <a:t>… in a bowl</a:t>
            </a:r>
          </a:p>
        </p:txBody>
      </p:sp>
      <p:pic>
        <p:nvPicPr>
          <p:cNvPr id="1028" name="Picture 4" descr="Shell, Bowl, Natural Material, Rice, Bamboo">
            <a:extLst>
              <a:ext uri="{FF2B5EF4-FFF2-40B4-BE49-F238E27FC236}">
                <a16:creationId xmlns:a16="http://schemas.microsoft.com/office/drawing/2014/main" id="{7BCD3151-043C-4DBA-A560-92B51C71CFC7}"/>
              </a:ext>
            </a:extLst>
          </p:cNvPr>
          <p:cNvPicPr>
            <a:picLocks noChangeAspect="1" noChangeArrowheads="1"/>
          </p:cNvPicPr>
          <p:nvPr/>
        </p:nvPicPr>
        <p:blipFill>
          <a:blip r:embed="rId4" cstate="email">
            <a:clrChange>
              <a:clrFrom>
                <a:srgbClr val="F8F8FA"/>
              </a:clrFrom>
              <a:clrTo>
                <a:srgbClr val="F8F8FA">
                  <a:alpha val="0"/>
                </a:srgbClr>
              </a:clrTo>
            </a:clrChange>
            <a:extLst>
              <a:ext uri="{BEBA8EAE-BF5A-486C-A8C5-ECC9F3942E4B}">
                <a14:imgProps xmlns:a14="http://schemas.microsoft.com/office/drawing/2010/main">
                  <a14:imgLayer r:embed="rId5">
                    <a14:imgEffect>
                      <a14:backgroundRemoval t="10000" b="90000" l="10000" r="90000">
                        <a14:backgroundMark x1="45000" y1="90938" x2="45000" y2="90938"/>
                        <a14:backgroundMark x1="57813" y1="95156" x2="58333" y2="95156"/>
                      </a14:backgroundRemoval>
                    </a14:imgEffect>
                  </a14:imgLayer>
                </a14:imgProps>
              </a:ext>
              <a:ext uri="{28A0092B-C50C-407E-A947-70E740481C1C}">
                <a14:useLocalDpi xmlns:a14="http://schemas.microsoft.com/office/drawing/2010/main"/>
              </a:ext>
            </a:extLst>
          </a:blip>
          <a:srcRect/>
          <a:stretch>
            <a:fillRect/>
          </a:stretch>
        </p:blipFill>
        <p:spPr bwMode="auto">
          <a:xfrm>
            <a:off x="3473946" y="918424"/>
            <a:ext cx="8963682" cy="59757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 picture of a bowl">
            <a:extLst>
              <a:ext uri="{FF2B5EF4-FFF2-40B4-BE49-F238E27FC236}">
                <a16:creationId xmlns:a16="http://schemas.microsoft.com/office/drawing/2014/main" id="{9FADD59B-558A-4664-9767-ACFE52B03252}"/>
              </a:ext>
            </a:extLst>
          </p:cNvPr>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2786043" y="1309707"/>
            <a:ext cx="6510867" cy="43405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of a bowl">
            <a:extLst>
              <a:ext uri="{FF2B5EF4-FFF2-40B4-BE49-F238E27FC236}">
                <a16:creationId xmlns:a16="http://schemas.microsoft.com/office/drawing/2014/main" id="{5C3C90CB-0883-4131-A257-D73C81D4495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50972" y1="89444" x2="50972" y2="89444"/>
                      </a14:backgroundRemoval>
                    </a14:imgEffect>
                  </a14:imgLayer>
                </a14:imgProps>
              </a:ext>
            </a:extLst>
          </a:blip>
          <a:stretch>
            <a:fillRect/>
          </a:stretch>
        </p:blipFill>
        <p:spPr>
          <a:xfrm>
            <a:off x="-642957" y="396333"/>
            <a:ext cx="6858000" cy="6858000"/>
          </a:xfrm>
          <a:prstGeom prst="rect">
            <a:avLst/>
          </a:prstGeom>
        </p:spPr>
      </p:pic>
      <p:pic>
        <p:nvPicPr>
          <p:cNvPr id="6" name="Picture 5">
            <a:extLst>
              <a:ext uri="{FF2B5EF4-FFF2-40B4-BE49-F238E27FC236}">
                <a16:creationId xmlns:a16="http://schemas.microsoft.com/office/drawing/2014/main" id="{D3A27709-9091-4DED-A49E-ED9C22554184}"/>
              </a:ext>
              <a:ext uri="{C183D7F6-B498-43B3-948B-1728B52AA6E4}">
                <adec:decorative xmlns:adec="http://schemas.microsoft.com/office/drawing/2017/decorative" val="1"/>
              </a:ext>
            </a:extLst>
          </p:cNvPr>
          <p:cNvPicPr>
            <a:picLocks noChangeAspect="1"/>
          </p:cNvPicPr>
          <p:nvPr/>
        </p:nvPicPr>
        <p:blipFill>
          <a:blip r:embed="rId10" cstate="email">
            <a:extLst>
              <a:ext uri="{BEBA8EAE-BF5A-486C-A8C5-ECC9F3942E4B}">
                <a14:imgProps xmlns:a14="http://schemas.microsoft.com/office/drawing/2010/main">
                  <a14:imgLayer r:embed="rId11">
                    <a14:imgEffect>
                      <a14:backgroundRemoval t="10000" b="90000" l="10000" r="90000">
                        <a14:backgroundMark x1="44167" y1="80667" x2="44167" y2="80667"/>
                        <a14:backgroundMark x1="26667" y1="65833" x2="26667" y2="65833"/>
                        <a14:backgroundMark x1="59000" y1="85833" x2="59000" y2="85833"/>
                      </a14:backgroundRemoval>
                    </a14:imgEffect>
                  </a14:imgLayer>
                </a14:imgProps>
              </a:ext>
              <a:ext uri="{28A0092B-C50C-407E-A947-70E740481C1C}">
                <a14:useLocalDpi xmlns:a14="http://schemas.microsoft.com/office/drawing/2010/main"/>
              </a:ext>
            </a:extLst>
          </a:blip>
          <a:stretch>
            <a:fillRect/>
          </a:stretch>
        </p:blipFill>
        <p:spPr>
          <a:xfrm>
            <a:off x="10066576" y="4053455"/>
            <a:ext cx="2371052" cy="2371052"/>
          </a:xfrm>
          <a:prstGeom prst="rect">
            <a:avLst/>
          </a:prstGeom>
        </p:spPr>
      </p:pic>
      <p:sp>
        <p:nvSpPr>
          <p:cNvPr id="2" name="Title 1" hidden="1">
            <a:extLst>
              <a:ext uri="{FF2B5EF4-FFF2-40B4-BE49-F238E27FC236}">
                <a16:creationId xmlns:a16="http://schemas.microsoft.com/office/drawing/2014/main" id="{7D70CBEE-40DB-4C0D-AE50-BBADD54A8A7E}"/>
              </a:ext>
            </a:extLst>
          </p:cNvPr>
          <p:cNvSpPr>
            <a:spLocks noGrp="1"/>
          </p:cNvSpPr>
          <p:nvPr>
            <p:ph type="title"/>
          </p:nvPr>
        </p:nvSpPr>
        <p:spPr/>
        <p:txBody>
          <a:bodyPr/>
          <a:lstStyle/>
          <a:p>
            <a:r>
              <a:rPr lang="en-US" dirty="0"/>
              <a:t>Stones and Vase</a:t>
            </a:r>
          </a:p>
        </p:txBody>
      </p:sp>
      <p:sp>
        <p:nvSpPr>
          <p:cNvPr id="4" name="Content Placeholder 3" hidden="1">
            <a:extLst>
              <a:ext uri="{FF2B5EF4-FFF2-40B4-BE49-F238E27FC236}">
                <a16:creationId xmlns:a16="http://schemas.microsoft.com/office/drawing/2014/main" id="{79529DBF-63C3-4706-B42F-A714DAF49BFF}"/>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15167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03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D7F6A2-8FFC-4C35-9C61-2456866DB0A8}"/>
              </a:ext>
            </a:extLst>
          </p:cNvPr>
          <p:cNvSpPr txBox="1"/>
          <p:nvPr/>
        </p:nvSpPr>
        <p:spPr>
          <a:xfrm>
            <a:off x="1625602" y="67734"/>
            <a:ext cx="3522132" cy="1384995"/>
          </a:xfrm>
          <a:prstGeom prst="rect">
            <a:avLst/>
          </a:prstGeom>
          <a:noFill/>
        </p:spPr>
        <p:txBody>
          <a:bodyPr wrap="square" rtlCol="0">
            <a:spAutoFit/>
          </a:bodyPr>
          <a:lstStyle/>
          <a:p>
            <a:pPr algn="ctr" defTabSz="457200"/>
            <a:r>
              <a:rPr lang="en-US" sz="2800" dirty="0">
                <a:solidFill>
                  <a:srgbClr val="4ACEA5">
                    <a:lumMod val="75000"/>
                  </a:srgbClr>
                </a:solidFill>
                <a:latin typeface="Arial" panose="020B0604020202020204" pitchFamily="34" charset="0"/>
                <a:cs typeface="Arial" panose="020B0604020202020204" pitchFamily="34" charset="0"/>
              </a:rPr>
              <a:t>students who need intensive intervention</a:t>
            </a:r>
          </a:p>
        </p:txBody>
      </p:sp>
      <p:pic>
        <p:nvPicPr>
          <p:cNvPr id="5" name="Picture 4" descr="A picture of a vase representing students who need intensive intervention">
            <a:extLst>
              <a:ext uri="{FF2B5EF4-FFF2-40B4-BE49-F238E27FC236}">
                <a16:creationId xmlns:a16="http://schemas.microsoft.com/office/drawing/2014/main" id="{5C3C90CB-0883-4131-A257-D73C81D4495C}"/>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10000" b="90000" l="10000" r="90000">
                        <a14:foregroundMark x1="50972" y1="89444" x2="50972" y2="89444"/>
                      </a14:backgroundRemoval>
                    </a14:imgEffect>
                  </a14:imgLayer>
                </a14:imgProps>
              </a:ext>
              <a:ext uri="{28A0092B-C50C-407E-A947-70E740481C1C}">
                <a14:useLocalDpi xmlns:a14="http://schemas.microsoft.com/office/drawing/2010/main"/>
              </a:ext>
            </a:extLst>
          </a:blip>
          <a:srcRect l="28071" r="28368" b="4566"/>
          <a:stretch/>
        </p:blipFill>
        <p:spPr>
          <a:xfrm>
            <a:off x="2198177" y="831551"/>
            <a:ext cx="2626963" cy="5755230"/>
          </a:xfrm>
          <a:prstGeom prst="rect">
            <a:avLst/>
          </a:prstGeom>
        </p:spPr>
      </p:pic>
      <p:pic>
        <p:nvPicPr>
          <p:cNvPr id="6" name="Picture 5" descr="A picture of a stone representing knowledge">
            <a:extLst>
              <a:ext uri="{FF2B5EF4-FFF2-40B4-BE49-F238E27FC236}">
                <a16:creationId xmlns:a16="http://schemas.microsoft.com/office/drawing/2014/main" id="{D3A27709-9091-4DED-A49E-ED9C22554184}"/>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backgroundMark x1="44167" y1="80667" x2="44167" y2="80667"/>
                        <a14:backgroundMark x1="26667" y1="65833" x2="26667" y2="65833"/>
                        <a14:backgroundMark x1="59000" y1="85833" x2="59000" y2="85833"/>
                      </a14:backgroundRemoval>
                    </a14:imgEffect>
                  </a14:imgLayer>
                </a14:imgProps>
              </a:ext>
              <a:ext uri="{28A0092B-C50C-407E-A947-70E740481C1C}">
                <a14:useLocalDpi xmlns:a14="http://schemas.microsoft.com/office/drawing/2010/main"/>
              </a:ext>
            </a:extLst>
          </a:blip>
          <a:stretch>
            <a:fillRect/>
          </a:stretch>
        </p:blipFill>
        <p:spPr>
          <a:xfrm>
            <a:off x="4825140" y="3767621"/>
            <a:ext cx="1457005" cy="1457005"/>
          </a:xfrm>
          <a:prstGeom prst="rect">
            <a:avLst/>
          </a:prstGeom>
        </p:spPr>
      </p:pic>
      <p:pic>
        <p:nvPicPr>
          <p:cNvPr id="9" name="Picture 8" descr="A picture of a bowl representing students with typical achievement">
            <a:extLst>
              <a:ext uri="{FF2B5EF4-FFF2-40B4-BE49-F238E27FC236}">
                <a16:creationId xmlns:a16="http://schemas.microsoft.com/office/drawing/2014/main" id="{565E645B-2E98-44B8-9C7D-4E810B72A09B}"/>
              </a:ext>
            </a:extLst>
          </p:cNvPr>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9962" b="92529" l="9892" r="90045">
                        <a14:foregroundMark x1="90172" y1="39176" x2="90172" y2="39176"/>
                        <a14:foregroundMark x1="65475" y1="85345" x2="65475" y2="85345"/>
                        <a14:foregroundMark x1="66114" y1="85153" x2="66114" y2="85153"/>
                        <a14:foregroundMark x1="52648" y1="90613" x2="52648" y2="90613"/>
                        <a14:foregroundMark x1="52840" y1="92529" x2="52840" y2="92529"/>
                        <a14:foregroundMark x1="45820" y1="92050" x2="45820" y2="92050"/>
                      </a14:backgroundRemoval>
                    </a14:imgEffect>
                  </a14:imgLayer>
                </a14:imgProps>
              </a:ext>
              <a:ext uri="{28A0092B-C50C-407E-A947-70E740481C1C}">
                <a14:useLocalDpi xmlns:a14="http://schemas.microsoft.com/office/drawing/2010/main"/>
              </a:ext>
            </a:extLst>
          </a:blip>
          <a:srcRect/>
          <a:stretch>
            <a:fillRect/>
          </a:stretch>
        </p:blipFill>
        <p:spPr bwMode="auto">
          <a:xfrm>
            <a:off x="5715002" y="2078926"/>
            <a:ext cx="5303798" cy="353586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BBE9EDA-37C6-4D3E-88EB-C8EC586F0FFD}"/>
              </a:ext>
            </a:extLst>
          </p:cNvPr>
          <p:cNvSpPr txBox="1"/>
          <p:nvPr/>
        </p:nvSpPr>
        <p:spPr>
          <a:xfrm>
            <a:off x="6857824" y="134890"/>
            <a:ext cx="3522132" cy="954107"/>
          </a:xfrm>
          <a:prstGeom prst="rect">
            <a:avLst/>
          </a:prstGeom>
          <a:noFill/>
        </p:spPr>
        <p:txBody>
          <a:bodyPr wrap="square" rtlCol="0">
            <a:spAutoFit/>
          </a:bodyPr>
          <a:lstStyle/>
          <a:p>
            <a:pPr algn="ctr" defTabSz="457200"/>
            <a:r>
              <a:rPr lang="en-US" sz="2800" dirty="0">
                <a:solidFill>
                  <a:srgbClr val="4ACEA5">
                    <a:lumMod val="75000"/>
                  </a:srgbClr>
                </a:solidFill>
                <a:latin typeface="Arial" panose="020B0604020202020204" pitchFamily="34" charset="0"/>
                <a:cs typeface="Arial" panose="020B0604020202020204" pitchFamily="34" charset="0"/>
              </a:rPr>
              <a:t>students with typical achievement</a:t>
            </a:r>
          </a:p>
        </p:txBody>
      </p:sp>
      <p:sp>
        <p:nvSpPr>
          <p:cNvPr id="2" name="TextBox 1">
            <a:extLst>
              <a:ext uri="{FF2B5EF4-FFF2-40B4-BE49-F238E27FC236}">
                <a16:creationId xmlns:a16="http://schemas.microsoft.com/office/drawing/2014/main" id="{8F82429C-46A8-4E1B-BC5A-15D6ED0939BA}"/>
              </a:ext>
            </a:extLst>
          </p:cNvPr>
          <p:cNvSpPr txBox="1"/>
          <p:nvPr/>
        </p:nvSpPr>
        <p:spPr>
          <a:xfrm>
            <a:off x="6684937" y="5896833"/>
            <a:ext cx="3677885" cy="707886"/>
          </a:xfrm>
          <a:prstGeom prst="rect">
            <a:avLst/>
          </a:prstGeom>
          <a:solidFill>
            <a:schemeClr val="accent5">
              <a:lumMod val="75000"/>
            </a:schemeClr>
          </a:solidFill>
          <a:ln>
            <a:solidFill>
              <a:schemeClr val="accent5">
                <a:lumMod val="50000"/>
              </a:schemeClr>
            </a:solidFill>
          </a:ln>
        </p:spPr>
        <p:txBody>
          <a:bodyPr wrap="square" rtlCol="0">
            <a:spAutoFit/>
          </a:bodyPr>
          <a:lstStyle/>
          <a:p>
            <a:pPr algn="ctr" defTabSz="457200"/>
            <a:r>
              <a:rPr lang="en-US" sz="2000" dirty="0">
                <a:solidFill>
                  <a:sysClr val="windowText" lastClr="000000"/>
                </a:solidFill>
                <a:latin typeface="Arial" panose="020B0604020202020204" pitchFamily="34" charset="0"/>
                <a:cs typeface="Arial" panose="020B0604020202020204" pitchFamily="34" charset="0"/>
              </a:rPr>
              <a:t>How do we help both types of students acquire knowledge?</a:t>
            </a:r>
          </a:p>
        </p:txBody>
      </p:sp>
      <p:sp>
        <p:nvSpPr>
          <p:cNvPr id="8" name="TextBox 7"/>
          <p:cNvSpPr txBox="1"/>
          <p:nvPr/>
        </p:nvSpPr>
        <p:spPr>
          <a:xfrm rot="5400000">
            <a:off x="1934602" y="2020634"/>
            <a:ext cx="1325897" cy="834373"/>
          </a:xfrm>
          <a:prstGeom prst="rect">
            <a:avLst/>
          </a:prstGeom>
          <a:noFill/>
        </p:spPr>
        <p:txBody>
          <a:bodyPr wrap="none" rtlCol="0">
            <a:prstTxWarp prst="textCircle">
              <a:avLst>
                <a:gd name="adj" fmla="val 12438781"/>
              </a:avLst>
            </a:prstTxWarp>
            <a:spAutoFit/>
          </a:bodyPr>
          <a:lstStyle/>
          <a:p>
            <a:pPr defTabSz="457200"/>
            <a:r>
              <a:rPr lang="en-US" dirty="0">
                <a:solidFill>
                  <a:srgbClr val="FFFFFF"/>
                </a:solidFill>
                <a:latin typeface="Tw Cen MT"/>
              </a:rPr>
              <a:t>cognitive load</a:t>
            </a:r>
          </a:p>
        </p:txBody>
      </p:sp>
      <p:sp>
        <p:nvSpPr>
          <p:cNvPr id="11" name="TextBox 10"/>
          <p:cNvSpPr txBox="1"/>
          <p:nvPr/>
        </p:nvSpPr>
        <p:spPr>
          <a:xfrm rot="16200000">
            <a:off x="3797337" y="2020633"/>
            <a:ext cx="1325897" cy="834373"/>
          </a:xfrm>
          <a:prstGeom prst="rect">
            <a:avLst/>
          </a:prstGeom>
          <a:noFill/>
        </p:spPr>
        <p:txBody>
          <a:bodyPr wrap="none" rtlCol="0">
            <a:prstTxWarp prst="textCircle">
              <a:avLst>
                <a:gd name="adj" fmla="val 12438781"/>
              </a:avLst>
            </a:prstTxWarp>
            <a:spAutoFit/>
          </a:bodyPr>
          <a:lstStyle/>
          <a:p>
            <a:pPr defTabSz="457200"/>
            <a:r>
              <a:rPr lang="en-US" dirty="0">
                <a:solidFill>
                  <a:srgbClr val="FFFFFF"/>
                </a:solidFill>
                <a:latin typeface="Tw Cen MT"/>
              </a:rPr>
              <a:t>cognitive load</a:t>
            </a:r>
          </a:p>
        </p:txBody>
      </p:sp>
      <p:sp>
        <p:nvSpPr>
          <p:cNvPr id="12" name="Title">
            <a:extLst>
              <a:ext uri="{FF2B5EF4-FFF2-40B4-BE49-F238E27FC236}">
                <a16:creationId xmlns:a16="http://schemas.microsoft.com/office/drawing/2014/main" id="{8F82429C-46A8-4E1B-BC5A-15D6ED0939BA}"/>
              </a:ext>
            </a:extLst>
          </p:cNvPr>
          <p:cNvSpPr txBox="1"/>
          <p:nvPr/>
        </p:nvSpPr>
        <p:spPr>
          <a:xfrm>
            <a:off x="5108787" y="5113389"/>
            <a:ext cx="1412566" cy="400110"/>
          </a:xfrm>
          <a:prstGeom prst="rect">
            <a:avLst/>
          </a:prstGeom>
          <a:noFill/>
        </p:spPr>
        <p:txBody>
          <a:bodyPr wrap="none" rtlCol="0">
            <a:spAutoFit/>
          </a:bodyPr>
          <a:lstStyle/>
          <a:p>
            <a:pPr defTabSz="457200"/>
            <a:r>
              <a:rPr lang="en-US" sz="2000" dirty="0">
                <a:solidFill>
                  <a:srgbClr val="FFFFFF"/>
                </a:solidFill>
                <a:latin typeface="Arial" panose="020B0604020202020204" pitchFamily="34" charset="0"/>
                <a:cs typeface="Arial" panose="020B0604020202020204" pitchFamily="34" charset="0"/>
              </a:rPr>
              <a:t>knowledge</a:t>
            </a:r>
          </a:p>
        </p:txBody>
      </p:sp>
    </p:spTree>
    <p:extLst>
      <p:ext uri="{BB962C8B-B14F-4D97-AF65-F5344CB8AC3E}">
        <p14:creationId xmlns:p14="http://schemas.microsoft.com/office/powerpoint/2010/main" val="130742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2" grpId="0" animBg="1"/>
      <p:bldP spid="8"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ones representing Instructional approach">
            <a:extLst>
              <a:ext uri="{FF2B5EF4-FFF2-40B4-BE49-F238E27FC236}">
                <a16:creationId xmlns:a16="http://schemas.microsoft.com/office/drawing/2014/main" id="{D3A27709-9091-4DED-A49E-ED9C22554184}"/>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backgroundMark x1="44167" y1="80667" x2="44167" y2="80667"/>
                        <a14:backgroundMark x1="26667" y1="65833" x2="26667" y2="65833"/>
                        <a14:backgroundMark x1="59000" y1="85833" x2="59000" y2="85833"/>
                      </a14:backgroundRemoval>
                    </a14:imgEffect>
                  </a14:imgLayer>
                </a14:imgProps>
              </a:ext>
              <a:ext uri="{28A0092B-C50C-407E-A947-70E740481C1C}">
                <a14:useLocalDpi xmlns:a14="http://schemas.microsoft.com/office/drawing/2010/main"/>
              </a:ext>
            </a:extLst>
          </a:blip>
          <a:stretch>
            <a:fillRect/>
          </a:stretch>
        </p:blipFill>
        <p:spPr>
          <a:xfrm rot="20330409">
            <a:off x="2825973" y="3183133"/>
            <a:ext cx="1457005" cy="1457005"/>
          </a:xfrm>
          <a:prstGeom prst="rect">
            <a:avLst/>
          </a:prstGeom>
        </p:spPr>
      </p:pic>
      <p:pic>
        <p:nvPicPr>
          <p:cNvPr id="9" name="Picture 8" descr="A bowl of stones representing students with typical achievement">
            <a:extLst>
              <a:ext uri="{FF2B5EF4-FFF2-40B4-BE49-F238E27FC236}">
                <a16:creationId xmlns:a16="http://schemas.microsoft.com/office/drawing/2014/main" id="{565E645B-2E98-44B8-9C7D-4E810B72A09B}"/>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9962" b="92529" l="9892" r="90045">
                        <a14:foregroundMark x1="90172" y1="39176" x2="90172" y2="39176"/>
                        <a14:foregroundMark x1="65475" y1="85345" x2="65475" y2="85345"/>
                        <a14:foregroundMark x1="66114" y1="85153" x2="66114" y2="85153"/>
                        <a14:foregroundMark x1="52648" y1="90613" x2="52648" y2="90613"/>
                        <a14:foregroundMark x1="52840" y1="92529" x2="52840" y2="92529"/>
                        <a14:foregroundMark x1="45820" y1="92050" x2="45820" y2="92050"/>
                      </a14:backgroundRemoval>
                    </a14:imgEffect>
                  </a14:imgLayer>
                </a14:imgProps>
              </a:ext>
              <a:ext uri="{28A0092B-C50C-407E-A947-70E740481C1C}">
                <a14:useLocalDpi xmlns:a14="http://schemas.microsoft.com/office/drawing/2010/main"/>
              </a:ext>
            </a:extLst>
          </a:blip>
          <a:srcRect/>
          <a:stretch>
            <a:fillRect/>
          </a:stretch>
        </p:blipFill>
        <p:spPr bwMode="auto">
          <a:xfrm>
            <a:off x="5771137" y="2307010"/>
            <a:ext cx="5303798" cy="353586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BBE9EDA-37C6-4D3E-88EB-C8EC586F0FFD}"/>
              </a:ext>
            </a:extLst>
          </p:cNvPr>
          <p:cNvSpPr txBox="1"/>
          <p:nvPr/>
        </p:nvSpPr>
        <p:spPr>
          <a:xfrm>
            <a:off x="6857824" y="134890"/>
            <a:ext cx="3522132" cy="954107"/>
          </a:xfrm>
          <a:prstGeom prst="rect">
            <a:avLst/>
          </a:prstGeom>
          <a:noFill/>
        </p:spPr>
        <p:txBody>
          <a:bodyPr wrap="square" rtlCol="0">
            <a:spAutoFit/>
          </a:bodyPr>
          <a:lstStyle/>
          <a:p>
            <a:pPr algn="ctr" defTabSz="457200"/>
            <a:r>
              <a:rPr lang="en-US" sz="2800" dirty="0">
                <a:solidFill>
                  <a:srgbClr val="4ACEA5">
                    <a:lumMod val="75000"/>
                  </a:srgbClr>
                </a:solidFill>
                <a:latin typeface="Arial" panose="020B0604020202020204" pitchFamily="34" charset="0"/>
                <a:cs typeface="Arial" panose="020B0604020202020204" pitchFamily="34" charset="0"/>
              </a:rPr>
              <a:t>students with typical achievement</a:t>
            </a:r>
          </a:p>
        </p:txBody>
      </p:sp>
      <p:sp>
        <p:nvSpPr>
          <p:cNvPr id="4" name="Arc 3">
            <a:extLst>
              <a:ext uri="{FF2B5EF4-FFF2-40B4-BE49-F238E27FC236}">
                <a16:creationId xmlns:a16="http://schemas.microsoft.com/office/drawing/2014/main" id="{9770055F-278B-4104-85D0-B9D95A5D1C37}"/>
              </a:ext>
              <a:ext uri="{C183D7F6-B498-43B3-948B-1728B52AA6E4}">
                <adec:decorative xmlns:adec="http://schemas.microsoft.com/office/drawing/2017/decorative" val="1"/>
              </a:ext>
            </a:extLst>
          </p:cNvPr>
          <p:cNvSpPr/>
          <p:nvPr/>
        </p:nvSpPr>
        <p:spPr>
          <a:xfrm rot="19973251">
            <a:off x="2760405" y="2629329"/>
            <a:ext cx="4028030" cy="1275737"/>
          </a:xfrm>
          <a:prstGeom prst="arc">
            <a:avLst>
              <a:gd name="adj1" fmla="val 16200000"/>
              <a:gd name="adj2" fmla="val 21198422"/>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srgbClr val="FFFFFF"/>
              </a:solidFill>
              <a:latin typeface="Tw Cen MT"/>
            </a:endParaRPr>
          </a:p>
        </p:txBody>
      </p:sp>
      <p:sp>
        <p:nvSpPr>
          <p:cNvPr id="11" name="Arc 10">
            <a:extLst>
              <a:ext uri="{FF2B5EF4-FFF2-40B4-BE49-F238E27FC236}">
                <a16:creationId xmlns:a16="http://schemas.microsoft.com/office/drawing/2014/main" id="{454A5745-07D3-47DC-A734-C95C32F56EE3}"/>
              </a:ext>
              <a:ext uri="{C183D7F6-B498-43B3-948B-1728B52AA6E4}">
                <adec:decorative xmlns:adec="http://schemas.microsoft.com/office/drawing/2017/decorative" val="1"/>
              </a:ext>
            </a:extLst>
          </p:cNvPr>
          <p:cNvSpPr/>
          <p:nvPr/>
        </p:nvSpPr>
        <p:spPr>
          <a:xfrm rot="20170222">
            <a:off x="2910743" y="2798325"/>
            <a:ext cx="4028030" cy="1275737"/>
          </a:xfrm>
          <a:prstGeom prst="arc">
            <a:avLst>
              <a:gd name="adj1" fmla="val 16200000"/>
              <a:gd name="adj2" fmla="val 21198422"/>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srgbClr val="FFFFFF"/>
              </a:solidFill>
              <a:latin typeface="Tw Cen MT"/>
            </a:endParaRPr>
          </a:p>
        </p:txBody>
      </p:sp>
      <p:sp>
        <p:nvSpPr>
          <p:cNvPr id="12" name="Arc 11">
            <a:extLst>
              <a:ext uri="{FF2B5EF4-FFF2-40B4-BE49-F238E27FC236}">
                <a16:creationId xmlns:a16="http://schemas.microsoft.com/office/drawing/2014/main" id="{FC579454-A7B8-4860-8402-F2B28229B566}"/>
              </a:ext>
              <a:ext uri="{C183D7F6-B498-43B3-948B-1728B52AA6E4}">
                <adec:decorative xmlns:adec="http://schemas.microsoft.com/office/drawing/2017/decorative" val="1"/>
              </a:ext>
            </a:extLst>
          </p:cNvPr>
          <p:cNvSpPr/>
          <p:nvPr/>
        </p:nvSpPr>
        <p:spPr>
          <a:xfrm rot="20574742">
            <a:off x="3065205" y="2934129"/>
            <a:ext cx="4028030" cy="1275737"/>
          </a:xfrm>
          <a:prstGeom prst="arc">
            <a:avLst>
              <a:gd name="adj1" fmla="val 16200000"/>
              <a:gd name="adj2" fmla="val 21198422"/>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srgbClr val="FFFFFF"/>
              </a:solidFill>
              <a:latin typeface="Tw Cen MT"/>
            </a:endParaRPr>
          </a:p>
        </p:txBody>
      </p:sp>
      <p:pic>
        <p:nvPicPr>
          <p:cNvPr id="13" name="Picture 12" descr="Stones representing Instructional approach">
            <a:extLst>
              <a:ext uri="{FF2B5EF4-FFF2-40B4-BE49-F238E27FC236}">
                <a16:creationId xmlns:a16="http://schemas.microsoft.com/office/drawing/2014/main" id="{44996F10-7416-49EE-A111-D63D02C63708}"/>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backgroundMark x1="44167" y1="80667" x2="44167" y2="80667"/>
                        <a14:backgroundMark x1="26667" y1="65833" x2="26667" y2="65833"/>
                        <a14:backgroundMark x1="59000" y1="85833" x2="59000" y2="85833"/>
                      </a14:backgroundRemoval>
                    </a14:imgEffect>
                  </a14:imgLayer>
                </a14:imgProps>
              </a:ext>
              <a:ext uri="{28A0092B-C50C-407E-A947-70E740481C1C}">
                <a14:useLocalDpi xmlns:a14="http://schemas.microsoft.com/office/drawing/2010/main"/>
              </a:ext>
            </a:extLst>
          </a:blip>
          <a:stretch>
            <a:fillRect/>
          </a:stretch>
        </p:blipFill>
        <p:spPr>
          <a:xfrm>
            <a:off x="3147519" y="2402735"/>
            <a:ext cx="1457005" cy="1457005"/>
          </a:xfrm>
          <a:prstGeom prst="rect">
            <a:avLst/>
          </a:prstGeom>
        </p:spPr>
      </p:pic>
      <p:pic>
        <p:nvPicPr>
          <p:cNvPr id="14" name="Picture 13">
            <a:extLst>
              <a:ext uri="{FF2B5EF4-FFF2-40B4-BE49-F238E27FC236}">
                <a16:creationId xmlns:a16="http://schemas.microsoft.com/office/drawing/2014/main" id="{C730BEAE-8A1E-4CAC-BA4B-86ADD0493302}"/>
              </a:ext>
              <a:ext uri="{C183D7F6-B498-43B3-948B-1728B52AA6E4}">
                <adec:decorative xmlns:adec="http://schemas.microsoft.com/office/drawing/2017/decorative" val="1"/>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backgroundMark x1="44167" y1="80667" x2="44167" y2="80667"/>
                        <a14:backgroundMark x1="26667" y1="65833" x2="26667" y2="65833"/>
                        <a14:backgroundMark x1="59000" y1="85833" x2="59000" y2="85833"/>
                      </a14:backgroundRemoval>
                    </a14:imgEffect>
                  </a14:imgLayer>
                </a14:imgProps>
              </a:ext>
              <a:ext uri="{28A0092B-C50C-407E-A947-70E740481C1C}">
                <a14:useLocalDpi xmlns:a14="http://schemas.microsoft.com/office/drawing/2010/main"/>
              </a:ext>
            </a:extLst>
          </a:blip>
          <a:stretch>
            <a:fillRect/>
          </a:stretch>
        </p:blipFill>
        <p:spPr>
          <a:xfrm rot="20373191">
            <a:off x="6757436" y="3038975"/>
            <a:ext cx="1457005" cy="1457005"/>
          </a:xfrm>
          <a:prstGeom prst="rect">
            <a:avLst/>
          </a:prstGeom>
        </p:spPr>
      </p:pic>
      <p:pic>
        <p:nvPicPr>
          <p:cNvPr id="15" name="Picture 14">
            <a:extLst>
              <a:ext uri="{FF2B5EF4-FFF2-40B4-BE49-F238E27FC236}">
                <a16:creationId xmlns:a16="http://schemas.microsoft.com/office/drawing/2014/main" id="{A1C1C014-6327-436D-90EF-23AC2CCA2507}"/>
              </a:ext>
              <a:ext uri="{C183D7F6-B498-43B3-948B-1728B52AA6E4}">
                <adec:decorative xmlns:adec="http://schemas.microsoft.com/office/drawing/2017/decorative" val="1"/>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backgroundMark x1="44167" y1="80667" x2="44167" y2="80667"/>
                        <a14:backgroundMark x1="26667" y1="65833" x2="26667" y2="65833"/>
                        <a14:backgroundMark x1="59000" y1="85833" x2="59000" y2="85833"/>
                      </a14:backgroundRemoval>
                    </a14:imgEffect>
                  </a14:imgLayer>
                </a14:imgProps>
              </a:ext>
              <a:ext uri="{28A0092B-C50C-407E-A947-70E740481C1C}">
                <a14:useLocalDpi xmlns:a14="http://schemas.microsoft.com/office/drawing/2010/main"/>
              </a:ext>
            </a:extLst>
          </a:blip>
          <a:stretch>
            <a:fillRect/>
          </a:stretch>
        </p:blipFill>
        <p:spPr>
          <a:xfrm>
            <a:off x="7015679" y="2511314"/>
            <a:ext cx="1457005" cy="1457005"/>
          </a:xfrm>
          <a:prstGeom prst="rect">
            <a:avLst/>
          </a:prstGeom>
        </p:spPr>
      </p:pic>
      <p:pic>
        <p:nvPicPr>
          <p:cNvPr id="16" name="Picture 15">
            <a:extLst>
              <a:ext uri="{FF2B5EF4-FFF2-40B4-BE49-F238E27FC236}">
                <a16:creationId xmlns:a16="http://schemas.microsoft.com/office/drawing/2014/main" id="{237BD5A7-10D4-4450-9CC2-9C46F3DAB688}"/>
              </a:ext>
              <a:ext uri="{C183D7F6-B498-43B3-948B-1728B52AA6E4}">
                <adec:decorative xmlns:adec="http://schemas.microsoft.com/office/drawing/2017/decorative" val="1"/>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backgroundMark x1="44167" y1="80667" x2="44167" y2="80667"/>
                        <a14:backgroundMark x1="26667" y1="65833" x2="26667" y2="65833"/>
                        <a14:backgroundMark x1="59000" y1="85833" x2="59000" y2="85833"/>
                      </a14:backgroundRemoval>
                    </a14:imgEffect>
                  </a14:imgLayer>
                </a14:imgProps>
              </a:ext>
              <a:ext uri="{28A0092B-C50C-407E-A947-70E740481C1C}">
                <a14:useLocalDpi xmlns:a14="http://schemas.microsoft.com/office/drawing/2010/main"/>
              </a:ext>
            </a:extLst>
          </a:blip>
          <a:stretch>
            <a:fillRect/>
          </a:stretch>
        </p:blipFill>
        <p:spPr>
          <a:xfrm>
            <a:off x="7876285" y="2907427"/>
            <a:ext cx="1457005" cy="1457005"/>
          </a:xfrm>
          <a:prstGeom prst="rect">
            <a:avLst/>
          </a:prstGeom>
        </p:spPr>
      </p:pic>
      <p:pic>
        <p:nvPicPr>
          <p:cNvPr id="17" name="Picture 16">
            <a:extLst>
              <a:ext uri="{FF2B5EF4-FFF2-40B4-BE49-F238E27FC236}">
                <a16:creationId xmlns:a16="http://schemas.microsoft.com/office/drawing/2014/main" id="{DAF645E1-3ACA-4E47-823E-79980D47C63A}"/>
              </a:ext>
              <a:ext uri="{C183D7F6-B498-43B3-948B-1728B52AA6E4}">
                <adec:decorative xmlns:adec="http://schemas.microsoft.com/office/drawing/2017/decorative" val="1"/>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10000" b="90000" l="10000" r="90000">
                        <a14:backgroundMark x1="44167" y1="80667" x2="44167" y2="80667"/>
                        <a14:backgroundMark x1="26667" y1="65833" x2="26667" y2="65833"/>
                        <a14:backgroundMark x1="59000" y1="85833" x2="59000" y2="85833"/>
                      </a14:backgroundRemoval>
                    </a14:imgEffect>
                  </a14:imgLayer>
                </a14:imgProps>
              </a:ext>
              <a:ext uri="{28A0092B-C50C-407E-A947-70E740481C1C}">
                <a14:useLocalDpi xmlns:a14="http://schemas.microsoft.com/office/drawing/2010/main"/>
              </a:ext>
            </a:extLst>
          </a:blip>
          <a:srcRect b="41637"/>
          <a:stretch/>
        </p:blipFill>
        <p:spPr>
          <a:xfrm>
            <a:off x="7349612" y="3299706"/>
            <a:ext cx="1457005" cy="850359"/>
          </a:xfrm>
          <a:prstGeom prst="rect">
            <a:avLst/>
          </a:prstGeom>
        </p:spPr>
      </p:pic>
      <p:pic>
        <p:nvPicPr>
          <p:cNvPr id="18" name="Picture 17">
            <a:extLst>
              <a:ext uri="{FF2B5EF4-FFF2-40B4-BE49-F238E27FC236}">
                <a16:creationId xmlns:a16="http://schemas.microsoft.com/office/drawing/2014/main" id="{80073F35-CE0D-422B-988F-8B8CE5B16870}"/>
              </a:ext>
              <a:ext uri="{C183D7F6-B498-43B3-948B-1728B52AA6E4}">
                <adec:decorative xmlns:adec="http://schemas.microsoft.com/office/drawing/2017/decorative" val="1"/>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backgroundMark x1="44167" y1="80667" x2="44167" y2="80667"/>
                        <a14:backgroundMark x1="26667" y1="65833" x2="26667" y2="65833"/>
                        <a14:backgroundMark x1="59000" y1="85833" x2="59000" y2="85833"/>
                      </a14:backgroundRemoval>
                    </a14:imgEffect>
                  </a14:imgLayer>
                </a14:imgProps>
              </a:ext>
              <a:ext uri="{28A0092B-C50C-407E-A947-70E740481C1C}">
                <a14:useLocalDpi xmlns:a14="http://schemas.microsoft.com/office/drawing/2010/main"/>
              </a:ext>
            </a:extLst>
          </a:blip>
          <a:stretch>
            <a:fillRect/>
          </a:stretch>
        </p:blipFill>
        <p:spPr>
          <a:xfrm rot="1617039">
            <a:off x="7602544" y="2698682"/>
            <a:ext cx="1457005" cy="1457005"/>
          </a:xfrm>
          <a:prstGeom prst="rect">
            <a:avLst/>
          </a:prstGeom>
        </p:spPr>
      </p:pic>
      <p:pic>
        <p:nvPicPr>
          <p:cNvPr id="19" name="Picture 18">
            <a:extLst>
              <a:ext uri="{FF2B5EF4-FFF2-40B4-BE49-F238E27FC236}">
                <a16:creationId xmlns:a16="http://schemas.microsoft.com/office/drawing/2014/main" id="{CE1E3FD7-574A-4483-9B96-AD1D33CA3012}"/>
              </a:ext>
              <a:ext uri="{C183D7F6-B498-43B3-948B-1728B52AA6E4}">
                <adec:decorative xmlns:adec="http://schemas.microsoft.com/office/drawing/2017/decorative" val="1"/>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backgroundMark x1="44167" y1="80667" x2="44167" y2="80667"/>
                        <a14:backgroundMark x1="26667" y1="65833" x2="26667" y2="65833"/>
                        <a14:backgroundMark x1="59000" y1="85833" x2="59000" y2="85833"/>
                      </a14:backgroundRemoval>
                    </a14:imgEffect>
                  </a14:imgLayer>
                </a14:imgProps>
              </a:ext>
              <a:ext uri="{28A0092B-C50C-407E-A947-70E740481C1C}">
                <a14:useLocalDpi xmlns:a14="http://schemas.microsoft.com/office/drawing/2010/main"/>
              </a:ext>
            </a:extLst>
          </a:blip>
          <a:stretch>
            <a:fillRect/>
          </a:stretch>
        </p:blipFill>
        <p:spPr>
          <a:xfrm rot="19245841">
            <a:off x="8601088" y="3059455"/>
            <a:ext cx="1457005" cy="1336292"/>
          </a:xfrm>
          <a:prstGeom prst="rect">
            <a:avLst/>
          </a:prstGeom>
        </p:spPr>
      </p:pic>
      <p:pic>
        <p:nvPicPr>
          <p:cNvPr id="20" name="Picture 19">
            <a:extLst>
              <a:ext uri="{FF2B5EF4-FFF2-40B4-BE49-F238E27FC236}">
                <a16:creationId xmlns:a16="http://schemas.microsoft.com/office/drawing/2014/main" id="{2F271C40-407A-40CE-AEBF-7976360831B0}"/>
              </a:ext>
              <a:ext uri="{C183D7F6-B498-43B3-948B-1728B52AA6E4}">
                <adec:decorative xmlns:adec="http://schemas.microsoft.com/office/drawing/2017/decorative" val="1"/>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backgroundMark x1="44167" y1="80667" x2="44167" y2="80667"/>
                        <a14:backgroundMark x1="26667" y1="65833" x2="26667" y2="65833"/>
                        <a14:backgroundMark x1="59000" y1="85833" x2="59000" y2="85833"/>
                      </a14:backgroundRemoval>
                    </a14:imgEffect>
                  </a14:imgLayer>
                </a14:imgProps>
              </a:ext>
              <a:ext uri="{28A0092B-C50C-407E-A947-70E740481C1C}">
                <a14:useLocalDpi xmlns:a14="http://schemas.microsoft.com/office/drawing/2010/main"/>
              </a:ext>
            </a:extLst>
          </a:blip>
          <a:stretch>
            <a:fillRect/>
          </a:stretch>
        </p:blipFill>
        <p:spPr>
          <a:xfrm rot="1228379">
            <a:off x="8175847" y="2379571"/>
            <a:ext cx="1457005" cy="1457005"/>
          </a:xfrm>
          <a:prstGeom prst="rect">
            <a:avLst/>
          </a:prstGeom>
        </p:spPr>
      </p:pic>
      <p:sp>
        <p:nvSpPr>
          <p:cNvPr id="22" name="TextBox 21">
            <a:extLst>
              <a:ext uri="{FF2B5EF4-FFF2-40B4-BE49-F238E27FC236}">
                <a16:creationId xmlns:a16="http://schemas.microsoft.com/office/drawing/2014/main" id="{8F82429C-46A8-4E1B-BC5A-15D6ED0939BA}"/>
              </a:ext>
            </a:extLst>
          </p:cNvPr>
          <p:cNvSpPr txBox="1"/>
          <p:nvPr/>
        </p:nvSpPr>
        <p:spPr>
          <a:xfrm rot="20607901">
            <a:off x="4031635" y="1947475"/>
            <a:ext cx="2784303" cy="436278"/>
          </a:xfrm>
          <a:prstGeom prst="rect">
            <a:avLst/>
          </a:prstGeom>
          <a:noFill/>
          <a:ln>
            <a:noFill/>
          </a:ln>
        </p:spPr>
        <p:txBody>
          <a:bodyPr wrap="square" rtlCol="0">
            <a:prstTxWarp prst="textCanUp">
              <a:avLst>
                <a:gd name="adj" fmla="val 66667"/>
              </a:avLst>
            </a:prstTxWarp>
            <a:spAutoFit/>
          </a:bodyPr>
          <a:lstStyle/>
          <a:p>
            <a:pPr algn="ctr" defTabSz="457200"/>
            <a:r>
              <a:rPr lang="en-US" sz="1100" dirty="0">
                <a:solidFill>
                  <a:srgbClr val="4ACEA5">
                    <a:lumMod val="75000"/>
                  </a:srgbClr>
                </a:solidFill>
                <a:latin typeface="Arial" panose="020B0604020202020204" pitchFamily="34" charset="0"/>
                <a:cs typeface="Arial" panose="020B0604020202020204" pitchFamily="34" charset="0"/>
              </a:rPr>
              <a:t> instructional approach </a:t>
            </a:r>
          </a:p>
        </p:txBody>
      </p:sp>
    </p:spTree>
    <p:extLst>
      <p:ext uri="{BB962C8B-B14F-4D97-AF65-F5344CB8AC3E}">
        <p14:creationId xmlns:p14="http://schemas.microsoft.com/office/powerpoint/2010/main" val="367913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13"/>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1"/>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1" grpId="0" animBg="1"/>
      <p:bldP spid="11" grpId="1" animBg="1"/>
      <p:bldP spid="12" grpId="0" animBg="1"/>
      <p:bldP spid="12" grpId="1"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D7F6A2-8FFC-4C35-9C61-2456866DB0A8}"/>
              </a:ext>
            </a:extLst>
          </p:cNvPr>
          <p:cNvSpPr txBox="1"/>
          <p:nvPr/>
        </p:nvSpPr>
        <p:spPr>
          <a:xfrm>
            <a:off x="1625602" y="67734"/>
            <a:ext cx="3522132" cy="1384995"/>
          </a:xfrm>
          <a:prstGeom prst="rect">
            <a:avLst/>
          </a:prstGeom>
          <a:noFill/>
        </p:spPr>
        <p:txBody>
          <a:bodyPr wrap="square" rtlCol="0">
            <a:spAutoFit/>
          </a:bodyPr>
          <a:lstStyle/>
          <a:p>
            <a:pPr algn="ctr" defTabSz="457200"/>
            <a:r>
              <a:rPr lang="en-US" sz="2800" dirty="0">
                <a:solidFill>
                  <a:srgbClr val="4ACEA5">
                    <a:lumMod val="75000"/>
                  </a:srgbClr>
                </a:solidFill>
                <a:latin typeface="Arial" panose="020B0604020202020204" pitchFamily="34" charset="0"/>
                <a:cs typeface="Arial" panose="020B0604020202020204" pitchFamily="34" charset="0"/>
              </a:rPr>
              <a:t>students who need intensive intervention</a:t>
            </a:r>
          </a:p>
        </p:txBody>
      </p:sp>
      <p:pic>
        <p:nvPicPr>
          <p:cNvPr id="5" name="Picture 4" descr="A picture of a vase">
            <a:extLst>
              <a:ext uri="{FF2B5EF4-FFF2-40B4-BE49-F238E27FC236}">
                <a16:creationId xmlns:a16="http://schemas.microsoft.com/office/drawing/2014/main" id="{5C3C90CB-0883-4131-A257-D73C81D4495C}"/>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foregroundMark x1="50972" y1="89444" x2="50972" y2="89444"/>
                      </a14:backgroundRemoval>
                    </a14:imgEffect>
                  </a14:imgLayer>
                </a14:imgProps>
              </a:ext>
              <a:ext uri="{28A0092B-C50C-407E-A947-70E740481C1C}">
                <a14:useLocalDpi xmlns:a14="http://schemas.microsoft.com/office/drawing/2010/main"/>
              </a:ext>
            </a:extLst>
          </a:blip>
          <a:stretch>
            <a:fillRect/>
          </a:stretch>
        </p:blipFill>
        <p:spPr>
          <a:xfrm>
            <a:off x="4969169" y="834055"/>
            <a:ext cx="6030613" cy="6030613"/>
          </a:xfrm>
          <a:prstGeom prst="rect">
            <a:avLst/>
          </a:prstGeom>
        </p:spPr>
      </p:pic>
      <p:pic>
        <p:nvPicPr>
          <p:cNvPr id="6" name="Picture 5" descr="A picture of a stone representing instructional approach">
            <a:extLst>
              <a:ext uri="{FF2B5EF4-FFF2-40B4-BE49-F238E27FC236}">
                <a16:creationId xmlns:a16="http://schemas.microsoft.com/office/drawing/2014/main" id="{D3A27709-9091-4DED-A49E-ED9C22554184}"/>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backgroundMark x1="44167" y1="80667" x2="44167" y2="80667"/>
                        <a14:backgroundMark x1="26667" y1="65833" x2="26667" y2="65833"/>
                        <a14:backgroundMark x1="59000" y1="85833" x2="59000" y2="85833"/>
                      </a14:backgroundRemoval>
                    </a14:imgEffect>
                  </a14:imgLayer>
                </a14:imgProps>
              </a:ext>
              <a:ext uri="{28A0092B-C50C-407E-A947-70E740481C1C}">
                <a14:useLocalDpi xmlns:a14="http://schemas.microsoft.com/office/drawing/2010/main"/>
              </a:ext>
            </a:extLst>
          </a:blip>
          <a:stretch>
            <a:fillRect/>
          </a:stretch>
        </p:blipFill>
        <p:spPr>
          <a:xfrm rot="20330409">
            <a:off x="3253903" y="3057344"/>
            <a:ext cx="1457005" cy="1457005"/>
          </a:xfrm>
          <a:prstGeom prst="rect">
            <a:avLst/>
          </a:prstGeom>
        </p:spPr>
      </p:pic>
      <p:sp>
        <p:nvSpPr>
          <p:cNvPr id="4" name="Arc 3">
            <a:extLst>
              <a:ext uri="{FF2B5EF4-FFF2-40B4-BE49-F238E27FC236}">
                <a16:creationId xmlns:a16="http://schemas.microsoft.com/office/drawing/2014/main" id="{9770055F-278B-4104-85D0-B9D95A5D1C37}"/>
              </a:ext>
              <a:ext uri="{C183D7F6-B498-43B3-948B-1728B52AA6E4}">
                <adec:decorative xmlns:adec="http://schemas.microsoft.com/office/drawing/2017/decorative" val="1"/>
              </a:ext>
            </a:extLst>
          </p:cNvPr>
          <p:cNvSpPr/>
          <p:nvPr/>
        </p:nvSpPr>
        <p:spPr>
          <a:xfrm rot="19973251">
            <a:off x="2760405" y="2629329"/>
            <a:ext cx="4028030" cy="1275737"/>
          </a:xfrm>
          <a:prstGeom prst="arc">
            <a:avLst>
              <a:gd name="adj1" fmla="val 16200000"/>
              <a:gd name="adj2" fmla="val 21198422"/>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srgbClr val="FFFFFF"/>
              </a:solidFill>
              <a:latin typeface="Tw Cen MT"/>
            </a:endParaRPr>
          </a:p>
        </p:txBody>
      </p:sp>
      <p:sp>
        <p:nvSpPr>
          <p:cNvPr id="11" name="Arc 10">
            <a:extLst>
              <a:ext uri="{FF2B5EF4-FFF2-40B4-BE49-F238E27FC236}">
                <a16:creationId xmlns:a16="http://schemas.microsoft.com/office/drawing/2014/main" id="{454A5745-07D3-47DC-A734-C95C32F56EE3}"/>
              </a:ext>
              <a:ext uri="{C183D7F6-B498-43B3-948B-1728B52AA6E4}">
                <adec:decorative xmlns:adec="http://schemas.microsoft.com/office/drawing/2017/decorative" val="1"/>
              </a:ext>
            </a:extLst>
          </p:cNvPr>
          <p:cNvSpPr/>
          <p:nvPr/>
        </p:nvSpPr>
        <p:spPr>
          <a:xfrm rot="20170222">
            <a:off x="2910743" y="2798325"/>
            <a:ext cx="4028030" cy="1275737"/>
          </a:xfrm>
          <a:prstGeom prst="arc">
            <a:avLst>
              <a:gd name="adj1" fmla="val 16200000"/>
              <a:gd name="adj2" fmla="val 21198422"/>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srgbClr val="FFFFFF"/>
              </a:solidFill>
              <a:latin typeface="Tw Cen MT"/>
            </a:endParaRPr>
          </a:p>
        </p:txBody>
      </p:sp>
      <p:sp>
        <p:nvSpPr>
          <p:cNvPr id="12" name="Arc 11">
            <a:extLst>
              <a:ext uri="{FF2B5EF4-FFF2-40B4-BE49-F238E27FC236}">
                <a16:creationId xmlns:a16="http://schemas.microsoft.com/office/drawing/2014/main" id="{FC579454-A7B8-4860-8402-F2B28229B566}"/>
              </a:ext>
              <a:ext uri="{C183D7F6-B498-43B3-948B-1728B52AA6E4}">
                <adec:decorative xmlns:adec="http://schemas.microsoft.com/office/drawing/2017/decorative" val="1"/>
              </a:ext>
            </a:extLst>
          </p:cNvPr>
          <p:cNvSpPr/>
          <p:nvPr/>
        </p:nvSpPr>
        <p:spPr>
          <a:xfrm rot="20574742">
            <a:off x="3065205" y="2934129"/>
            <a:ext cx="4028030" cy="1275737"/>
          </a:xfrm>
          <a:prstGeom prst="arc">
            <a:avLst>
              <a:gd name="adj1" fmla="val 16200000"/>
              <a:gd name="adj2" fmla="val 21198422"/>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srgbClr val="FFFFFF"/>
              </a:solidFill>
              <a:latin typeface="Tw Cen MT"/>
            </a:endParaRPr>
          </a:p>
        </p:txBody>
      </p:sp>
      <p:pic>
        <p:nvPicPr>
          <p:cNvPr id="13" name="Picture 12" descr="A picture of a stone">
            <a:extLst>
              <a:ext uri="{FF2B5EF4-FFF2-40B4-BE49-F238E27FC236}">
                <a16:creationId xmlns:a16="http://schemas.microsoft.com/office/drawing/2014/main" id="{44996F10-7416-49EE-A111-D63D02C63708}"/>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backgroundMark x1="44167" y1="80667" x2="44167" y2="80667"/>
                        <a14:backgroundMark x1="26667" y1="65833" x2="26667" y2="65833"/>
                        <a14:backgroundMark x1="59000" y1="85833" x2="59000" y2="85833"/>
                      </a14:backgroundRemoval>
                    </a14:imgEffect>
                  </a14:imgLayer>
                </a14:imgProps>
              </a:ext>
              <a:ext uri="{28A0092B-C50C-407E-A947-70E740481C1C}">
                <a14:useLocalDpi xmlns:a14="http://schemas.microsoft.com/office/drawing/2010/main"/>
              </a:ext>
            </a:extLst>
          </a:blip>
          <a:stretch>
            <a:fillRect/>
          </a:stretch>
        </p:blipFill>
        <p:spPr>
          <a:xfrm>
            <a:off x="3041141" y="2129918"/>
            <a:ext cx="1457005" cy="1457005"/>
          </a:xfrm>
          <a:prstGeom prst="rect">
            <a:avLst/>
          </a:prstGeom>
        </p:spPr>
      </p:pic>
      <p:pic>
        <p:nvPicPr>
          <p:cNvPr id="14" name="Picture 13" descr="A picture of a stone">
            <a:extLst>
              <a:ext uri="{FF2B5EF4-FFF2-40B4-BE49-F238E27FC236}">
                <a16:creationId xmlns:a16="http://schemas.microsoft.com/office/drawing/2014/main" id="{B95A9724-54B4-4E64-9285-CD970B5E8D77}"/>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backgroundMark x1="44167" y1="80667" x2="44167" y2="80667"/>
                        <a14:backgroundMark x1="26667" y1="65833" x2="26667" y2="65833"/>
                        <a14:backgroundMark x1="59000" y1="85833" x2="59000" y2="85833"/>
                      </a14:backgroundRemoval>
                    </a14:imgEffect>
                  </a14:imgLayer>
                </a14:imgProps>
              </a:ext>
              <a:ext uri="{28A0092B-C50C-407E-A947-70E740481C1C}">
                <a14:useLocalDpi xmlns:a14="http://schemas.microsoft.com/office/drawing/2010/main"/>
              </a:ext>
            </a:extLst>
          </a:blip>
          <a:stretch>
            <a:fillRect/>
          </a:stretch>
        </p:blipFill>
        <p:spPr>
          <a:xfrm rot="18655203">
            <a:off x="6843133" y="5581438"/>
            <a:ext cx="1457005" cy="1457005"/>
          </a:xfrm>
          <a:prstGeom prst="rect">
            <a:avLst/>
          </a:prstGeom>
        </p:spPr>
      </p:pic>
      <p:pic>
        <p:nvPicPr>
          <p:cNvPr id="15" name="Picture 14" descr="A picture of a stone">
            <a:extLst>
              <a:ext uri="{FF2B5EF4-FFF2-40B4-BE49-F238E27FC236}">
                <a16:creationId xmlns:a16="http://schemas.microsoft.com/office/drawing/2014/main" id="{91C65A9B-AABA-4222-AD95-D5A4D5CF11BA}"/>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backgroundMark x1="44167" y1="80667" x2="44167" y2="80667"/>
                        <a14:backgroundMark x1="26667" y1="65833" x2="26667" y2="65833"/>
                        <a14:backgroundMark x1="59000" y1="85833" x2="59000" y2="85833"/>
                      </a14:backgroundRemoval>
                    </a14:imgEffect>
                  </a14:imgLayer>
                </a14:imgProps>
              </a:ext>
              <a:ext uri="{28A0092B-C50C-407E-A947-70E740481C1C}">
                <a14:useLocalDpi xmlns:a14="http://schemas.microsoft.com/office/drawing/2010/main"/>
              </a:ext>
            </a:extLst>
          </a:blip>
          <a:stretch>
            <a:fillRect/>
          </a:stretch>
        </p:blipFill>
        <p:spPr>
          <a:xfrm rot="19592290">
            <a:off x="8343116" y="5511774"/>
            <a:ext cx="1457005" cy="1457005"/>
          </a:xfrm>
          <a:prstGeom prst="rect">
            <a:avLst/>
          </a:prstGeom>
        </p:spPr>
      </p:pic>
      <p:pic>
        <p:nvPicPr>
          <p:cNvPr id="16" name="Picture 15" descr="A picture of a stone that didnt make it into the vase">
            <a:extLst>
              <a:ext uri="{FF2B5EF4-FFF2-40B4-BE49-F238E27FC236}">
                <a16:creationId xmlns:a16="http://schemas.microsoft.com/office/drawing/2014/main" id="{AC98DB57-267C-4A7B-8B3B-521241149999}"/>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backgroundMark x1="44167" y1="80667" x2="44167" y2="80667"/>
                        <a14:backgroundMark x1="26667" y1="65833" x2="26667" y2="65833"/>
                        <a14:backgroundMark x1="59000" y1="85833" x2="59000" y2="85833"/>
                      </a14:backgroundRemoval>
                    </a14:imgEffect>
                  </a14:imgLayer>
                </a14:imgProps>
              </a:ext>
              <a:ext uri="{28A0092B-C50C-407E-A947-70E740481C1C}">
                <a14:useLocalDpi xmlns:a14="http://schemas.microsoft.com/office/drawing/2010/main"/>
              </a:ext>
            </a:extLst>
          </a:blip>
          <a:stretch>
            <a:fillRect/>
          </a:stretch>
        </p:blipFill>
        <p:spPr>
          <a:xfrm rot="14901354">
            <a:off x="5688279" y="4199293"/>
            <a:ext cx="1457005" cy="1457005"/>
          </a:xfrm>
          <a:prstGeom prst="rect">
            <a:avLst/>
          </a:prstGeom>
        </p:spPr>
      </p:pic>
      <p:pic>
        <p:nvPicPr>
          <p:cNvPr id="17" name="Picture 16" descr="A picture of a stone that didnt make it into the vase">
            <a:extLst>
              <a:ext uri="{FF2B5EF4-FFF2-40B4-BE49-F238E27FC236}">
                <a16:creationId xmlns:a16="http://schemas.microsoft.com/office/drawing/2014/main" id="{99517F1E-B5B2-4B7A-8109-E1D9412DA356}"/>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backgroundMark x1="44167" y1="80667" x2="44167" y2="80667"/>
                        <a14:backgroundMark x1="26667" y1="65833" x2="26667" y2="65833"/>
                        <a14:backgroundMark x1="59000" y1="85833" x2="59000" y2="85833"/>
                      </a14:backgroundRemoval>
                    </a14:imgEffect>
                  </a14:imgLayer>
                </a14:imgProps>
              </a:ext>
              <a:ext uri="{28A0092B-C50C-407E-A947-70E740481C1C}">
                <a14:useLocalDpi xmlns:a14="http://schemas.microsoft.com/office/drawing/2010/main"/>
              </a:ext>
            </a:extLst>
          </a:blip>
          <a:stretch>
            <a:fillRect/>
          </a:stretch>
        </p:blipFill>
        <p:spPr>
          <a:xfrm rot="17331190">
            <a:off x="5379525" y="5204669"/>
            <a:ext cx="1457005" cy="1457005"/>
          </a:xfrm>
          <a:prstGeom prst="rect">
            <a:avLst/>
          </a:prstGeom>
        </p:spPr>
      </p:pic>
      <p:pic>
        <p:nvPicPr>
          <p:cNvPr id="19" name="Picture 18" descr="A picture of a stone that didnt make it into the vase">
            <a:extLst>
              <a:ext uri="{FF2B5EF4-FFF2-40B4-BE49-F238E27FC236}">
                <a16:creationId xmlns:a16="http://schemas.microsoft.com/office/drawing/2014/main" id="{5DC711C8-4CCF-433F-B992-E69538076E8D}"/>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backgroundMark x1="44167" y1="80667" x2="44167" y2="80667"/>
                        <a14:backgroundMark x1="26667" y1="65833" x2="26667" y2="65833"/>
                        <a14:backgroundMark x1="59000" y1="85833" x2="59000" y2="85833"/>
                      </a14:backgroundRemoval>
                    </a14:imgEffect>
                  </a14:imgLayer>
                </a14:imgProps>
              </a:ext>
              <a:ext uri="{28A0092B-C50C-407E-A947-70E740481C1C}">
                <a14:useLocalDpi xmlns:a14="http://schemas.microsoft.com/office/drawing/2010/main"/>
              </a:ext>
            </a:extLst>
          </a:blip>
          <a:stretch>
            <a:fillRect/>
          </a:stretch>
        </p:blipFill>
        <p:spPr>
          <a:xfrm rot="19592290">
            <a:off x="9141245" y="2509186"/>
            <a:ext cx="1457005" cy="1457005"/>
          </a:xfrm>
          <a:prstGeom prst="rect">
            <a:avLst/>
          </a:prstGeom>
        </p:spPr>
      </p:pic>
      <p:pic>
        <p:nvPicPr>
          <p:cNvPr id="20" name="Picture 19" descr="A picture of a stone that didnt make it into the vase">
            <a:extLst>
              <a:ext uri="{FF2B5EF4-FFF2-40B4-BE49-F238E27FC236}">
                <a16:creationId xmlns:a16="http://schemas.microsoft.com/office/drawing/2014/main" id="{757E68C3-2FCE-4AA6-818D-FEB0014B288B}"/>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backgroundMark x1="44167" y1="80667" x2="44167" y2="80667"/>
                        <a14:backgroundMark x1="26667" y1="65833" x2="26667" y2="65833"/>
                        <a14:backgroundMark x1="59000" y1="85833" x2="59000" y2="85833"/>
                      </a14:backgroundRemoval>
                    </a14:imgEffect>
                  </a14:imgLayer>
                </a14:imgProps>
              </a:ext>
              <a:ext uri="{28A0092B-C50C-407E-A947-70E740481C1C}">
                <a14:useLocalDpi xmlns:a14="http://schemas.microsoft.com/office/drawing/2010/main"/>
              </a:ext>
            </a:extLst>
          </a:blip>
          <a:stretch>
            <a:fillRect/>
          </a:stretch>
        </p:blipFill>
        <p:spPr>
          <a:xfrm rot="290083">
            <a:off x="9142245" y="4284945"/>
            <a:ext cx="1457005" cy="1457005"/>
          </a:xfrm>
          <a:prstGeom prst="rect">
            <a:avLst/>
          </a:prstGeom>
        </p:spPr>
      </p:pic>
      <p:sp>
        <p:nvSpPr>
          <p:cNvPr id="18" name="TextBox 17">
            <a:extLst>
              <a:ext uri="{FF2B5EF4-FFF2-40B4-BE49-F238E27FC236}">
                <a16:creationId xmlns:a16="http://schemas.microsoft.com/office/drawing/2014/main" id="{8F82429C-46A8-4E1B-BC5A-15D6ED0939BA}"/>
              </a:ext>
            </a:extLst>
          </p:cNvPr>
          <p:cNvSpPr txBox="1"/>
          <p:nvPr/>
        </p:nvSpPr>
        <p:spPr>
          <a:xfrm rot="20607901">
            <a:off x="4031635" y="1947475"/>
            <a:ext cx="2784303" cy="436278"/>
          </a:xfrm>
          <a:prstGeom prst="rect">
            <a:avLst/>
          </a:prstGeom>
          <a:noFill/>
          <a:ln>
            <a:noFill/>
          </a:ln>
        </p:spPr>
        <p:txBody>
          <a:bodyPr wrap="square" rtlCol="0">
            <a:prstTxWarp prst="textCanUp">
              <a:avLst>
                <a:gd name="adj" fmla="val 66667"/>
              </a:avLst>
            </a:prstTxWarp>
            <a:spAutoFit/>
          </a:bodyPr>
          <a:lstStyle/>
          <a:p>
            <a:pPr algn="ctr" defTabSz="457200"/>
            <a:r>
              <a:rPr lang="en-US" sz="1100" dirty="0">
                <a:solidFill>
                  <a:srgbClr val="4ACEA5">
                    <a:lumMod val="75000"/>
                  </a:srgbClr>
                </a:solidFill>
                <a:latin typeface="Arial" panose="020B0604020202020204" pitchFamily="34" charset="0"/>
                <a:cs typeface="Arial" panose="020B0604020202020204" pitchFamily="34" charset="0"/>
              </a:rPr>
              <a:t> instructional approach </a:t>
            </a:r>
          </a:p>
        </p:txBody>
      </p:sp>
    </p:spTree>
    <p:extLst>
      <p:ext uri="{BB962C8B-B14F-4D97-AF65-F5344CB8AC3E}">
        <p14:creationId xmlns:p14="http://schemas.microsoft.com/office/powerpoint/2010/main" val="157681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and, Business, Human, Africa, African">
            <a:extLst>
              <a:ext uri="{FF2B5EF4-FFF2-40B4-BE49-F238E27FC236}">
                <a16:creationId xmlns:a16="http://schemas.microsoft.com/office/drawing/2014/main" id="{2F97FB6C-7F3A-430F-805A-1D9B902B0B5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46" b="89873" l="10000" r="91250">
                        <a14:foregroundMark x1="83854" y1="35986" x2="83854" y2="35986"/>
                        <a14:foregroundMark x1="84271" y1="58047" x2="84271" y2="58047"/>
                        <a14:foregroundMark x1="76979" y1="64919" x2="76979" y2="64919"/>
                        <a14:foregroundMark x1="68438" y1="72333" x2="68438" y2="72333"/>
                        <a14:foregroundMark x1="54375" y1="64557" x2="54375" y2="64557"/>
                        <a14:foregroundMark x1="91250" y1="38156" x2="91250" y2="38156"/>
                        <a14:foregroundMark x1="88333" y1="55696" x2="88333" y2="55696"/>
                        <a14:foregroundMark x1="52500" y1="62025" x2="52500" y2="62025"/>
                        <a14:backgroundMark x1="74375" y1="34177" x2="74375" y2="34177"/>
                        <a14:backgroundMark x1="51771" y1="24593" x2="51771" y2="24593"/>
                        <a14:backgroundMark x1="37292" y1="31103" x2="37292" y2="31103"/>
                        <a14:backgroundMark x1="26250" y1="32911" x2="26250" y2="32911"/>
                        <a14:backgroundMark x1="35938" y1="41591" x2="35938" y2="41591"/>
                        <a14:backgroundMark x1="28542" y1="33092" x2="28542" y2="33092"/>
                        <a14:backgroundMark x1="67396" y1="58047" x2="67396" y2="58047"/>
                        <a14:backgroundMark x1="59583" y1="58951" x2="59583" y2="58951"/>
                        <a14:backgroundMark x1="73229" y1="57866" x2="73229" y2="57866"/>
                        <a14:backgroundMark x1="50833" y1="32550" x2="50833" y2="32550"/>
                        <a14:backgroundMark x1="55937" y1="28210" x2="55937" y2="28210"/>
                        <a14:backgroundMark x1="63333" y1="37794" x2="63333" y2="37794"/>
                        <a14:backgroundMark x1="66979" y1="42495" x2="66979" y2="42495"/>
                        <a14:backgroundMark x1="63854" y1="43038" x2="63854" y2="43038"/>
                        <a14:backgroundMark x1="53854" y1="39060" x2="53854" y2="39060"/>
                        <a14:backgroundMark x1="54167" y1="45027" x2="54167" y2="45027"/>
                        <a14:backgroundMark x1="53438" y1="48282" x2="53438" y2="48282"/>
                        <a14:backgroundMark x1="39479" y1="38698" x2="39479" y2="38698"/>
                        <a14:backgroundMark x1="44375" y1="41772" x2="44375" y2="41772"/>
                        <a14:backgroundMark x1="46042" y1="45208" x2="46042" y2="45208"/>
                        <a14:backgroundMark x1="47917" y1="48463" x2="47917" y2="48463"/>
                        <a14:backgroundMark x1="48333" y1="51356" x2="48333" y2="51356"/>
                        <a14:backgroundMark x1="31563" y1="39602" x2="31563" y2="39602"/>
                        <a14:backgroundMark x1="32813" y1="40868" x2="32813" y2="40868"/>
                        <a14:backgroundMark x1="36250" y1="45931" x2="36250" y2="45931"/>
                        <a14:backgroundMark x1="39375" y1="50271" x2="39375" y2="50271"/>
                        <a14:backgroundMark x1="41354" y1="53345" x2="41354" y2="53345"/>
                        <a14:backgroundMark x1="41875" y1="56058" x2="41875" y2="56058"/>
                        <a14:backgroundMark x1="29375" y1="43942" x2="29375" y2="43942"/>
                        <a14:backgroundMark x1="23333" y1="38156" x2="23333" y2="38156"/>
                        <a14:backgroundMark x1="25313" y1="31103" x2="25313" y2="31103"/>
                        <a14:backgroundMark x1="30417" y1="28210" x2="30417" y2="28210"/>
                        <a14:backgroundMark x1="36667" y1="26763" x2="36667" y2="26763"/>
                        <a14:backgroundMark x1="41563" y1="17902" x2="41563" y2="17902"/>
                        <a14:backgroundMark x1="46146" y1="15552" x2="46146" y2="15552"/>
                        <a14:backgroundMark x1="48646" y1="18987" x2="48646" y2="18987"/>
                        <a14:backgroundMark x1="53125" y1="20615" x2="53125" y2="20615"/>
                        <a14:backgroundMark x1="55313" y1="24774" x2="55313" y2="24774"/>
                        <a14:backgroundMark x1="57917" y1="27486" x2="57917" y2="27486"/>
                        <a14:backgroundMark x1="60104" y1="30741" x2="60104" y2="30741"/>
                        <a14:backgroundMark x1="60938" y1="34358" x2="60938" y2="34358"/>
                        <a14:backgroundMark x1="45625" y1="12116" x2="45625" y2="12116"/>
                        <a14:backgroundMark x1="45625" y1="12116" x2="45625" y2="12116"/>
                        <a14:backgroundMark x1="45625" y1="12116" x2="66771" y2="44485"/>
                        <a14:backgroundMark x1="66771" y1="44485" x2="52604" y2="28210"/>
                        <a14:backgroundMark x1="52604" y1="28210" x2="53021" y2="37794"/>
                        <a14:backgroundMark x1="53021" y1="37794" x2="46875" y2="32731"/>
                        <a14:backgroundMark x1="46875" y1="32731" x2="47083" y2="42676"/>
                        <a14:backgroundMark x1="47083" y1="42676" x2="36042" y2="36709"/>
                        <a14:backgroundMark x1="36042" y1="36709" x2="36979" y2="45931"/>
                        <a14:backgroundMark x1="36979" y1="45931" x2="40104" y2="53345"/>
                        <a14:backgroundMark x1="40104" y1="53345" x2="35938" y2="47740"/>
                        <a14:backgroundMark x1="35938" y1="47740" x2="30104" y2="49005"/>
                        <a14:backgroundMark x1="30104" y1="49005" x2="23646" y2="42134"/>
                        <a14:backgroundMark x1="23646" y1="42134" x2="24688" y2="31826"/>
                        <a14:backgroundMark x1="24688" y1="31826" x2="31771" y2="30741"/>
                        <a14:backgroundMark x1="31771" y1="30741" x2="46667" y2="14828"/>
                        <a14:backgroundMark x1="72292" y1="41230" x2="72292" y2="41230"/>
                        <a14:backgroundMark x1="71354" y1="31826" x2="71354" y2="31826"/>
                        <a14:backgroundMark x1="70521" y1="27667" x2="76563" y2="28391"/>
                        <a14:backgroundMark x1="76563" y1="28391" x2="76250" y2="37432"/>
                        <a14:backgroundMark x1="76250" y1="37432" x2="73229" y2="46474"/>
                        <a14:backgroundMark x1="73229" y1="46474" x2="69063" y2="52260"/>
                        <a14:backgroundMark x1="69063" y1="52260" x2="71042" y2="42857"/>
                        <a14:backgroundMark x1="71042" y1="42857" x2="68646" y2="34720"/>
                        <a14:backgroundMark x1="68646" y1="34720" x2="70938" y2="27667"/>
                        <a14:backgroundMark x1="58958" y1="56962" x2="65521" y2="56239"/>
                        <a14:backgroundMark x1="65521" y1="56239" x2="71146" y2="56239"/>
                        <a14:backgroundMark x1="71146" y1="56239" x2="72708" y2="55877"/>
                      </a14:backgroundRemoval>
                    </a14:imgEffect>
                  </a14:imgLayer>
                </a14:imgProps>
              </a:ext>
              <a:ext uri="{28A0092B-C50C-407E-A947-70E740481C1C}">
                <a14:useLocalDpi xmlns:a14="http://schemas.microsoft.com/office/drawing/2010/main"/>
              </a:ext>
            </a:extLst>
          </a:blip>
          <a:srcRect l="47677" t="19230"/>
          <a:stretch/>
        </p:blipFill>
        <p:spPr bwMode="auto">
          <a:xfrm>
            <a:off x="6253567" y="196403"/>
            <a:ext cx="5391678" cy="47944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 picture of stones in the vase">
            <a:extLst>
              <a:ext uri="{FF2B5EF4-FFF2-40B4-BE49-F238E27FC236}">
                <a16:creationId xmlns:a16="http://schemas.microsoft.com/office/drawing/2014/main" id="{5C3C90CB-0883-4131-A257-D73C81D4495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50972" y1="89444" x2="50972" y2="89444"/>
                      </a14:backgroundRemoval>
                    </a14:imgEffect>
                  </a14:imgLayer>
                </a14:imgProps>
              </a:ext>
            </a:extLst>
          </a:blip>
          <a:srcRect l="28288" r="27583"/>
          <a:stretch/>
        </p:blipFill>
        <p:spPr>
          <a:xfrm>
            <a:off x="2974600" y="-454761"/>
            <a:ext cx="3189801" cy="7228508"/>
          </a:xfrm>
          <a:prstGeom prst="rect">
            <a:avLst/>
          </a:prstGeom>
        </p:spPr>
      </p:pic>
      <p:pic>
        <p:nvPicPr>
          <p:cNvPr id="6" name="Picture 5" descr="A stone in the vase.">
            <a:extLst>
              <a:ext uri="{FF2B5EF4-FFF2-40B4-BE49-F238E27FC236}">
                <a16:creationId xmlns:a16="http://schemas.microsoft.com/office/drawing/2014/main" id="{D3A27709-9091-4DED-A49E-ED9C22554184}"/>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backgroundMark x1="44167" y1="80667" x2="44167" y2="80667"/>
                        <a14:backgroundMark x1="26667" y1="65833" x2="26667" y2="65833"/>
                        <a14:backgroundMark x1="59000" y1="85833" x2="59000" y2="85833"/>
                      </a14:backgroundRemoval>
                    </a14:imgEffect>
                  </a14:imgLayer>
                </a14:imgProps>
              </a:ext>
              <a:ext uri="{28A0092B-C50C-407E-A947-70E740481C1C}">
                <a14:useLocalDpi xmlns:a14="http://schemas.microsoft.com/office/drawing/2010/main"/>
              </a:ext>
            </a:extLst>
          </a:blip>
          <a:stretch>
            <a:fillRect/>
          </a:stretch>
        </p:blipFill>
        <p:spPr>
          <a:xfrm rot="19544624">
            <a:off x="4423700" y="3293392"/>
            <a:ext cx="1457005" cy="1457005"/>
          </a:xfrm>
          <a:prstGeom prst="rect">
            <a:avLst/>
          </a:prstGeom>
        </p:spPr>
      </p:pic>
      <p:pic>
        <p:nvPicPr>
          <p:cNvPr id="13" name="Picture 12" descr="A stone in the vase.">
            <a:extLst>
              <a:ext uri="{FF2B5EF4-FFF2-40B4-BE49-F238E27FC236}">
                <a16:creationId xmlns:a16="http://schemas.microsoft.com/office/drawing/2014/main" id="{44996F10-7416-49EE-A111-D63D02C63708}"/>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backgroundMark x1="44167" y1="80667" x2="44167" y2="80667"/>
                        <a14:backgroundMark x1="26667" y1="65833" x2="26667" y2="65833"/>
                        <a14:backgroundMark x1="59000" y1="85833" x2="59000" y2="85833"/>
                      </a14:backgroundRemoval>
                    </a14:imgEffect>
                  </a14:imgLayer>
                </a14:imgProps>
              </a:ext>
              <a:ext uri="{28A0092B-C50C-407E-A947-70E740481C1C}">
                <a14:useLocalDpi xmlns:a14="http://schemas.microsoft.com/office/drawing/2010/main"/>
              </a:ext>
            </a:extLst>
          </a:blip>
          <a:stretch>
            <a:fillRect/>
          </a:stretch>
        </p:blipFill>
        <p:spPr>
          <a:xfrm>
            <a:off x="3579658" y="4927939"/>
            <a:ext cx="1457005" cy="1457005"/>
          </a:xfrm>
          <a:prstGeom prst="rect">
            <a:avLst/>
          </a:prstGeom>
        </p:spPr>
      </p:pic>
      <p:pic>
        <p:nvPicPr>
          <p:cNvPr id="14" name="Picture 13" descr="A stone in the vase.">
            <a:extLst>
              <a:ext uri="{FF2B5EF4-FFF2-40B4-BE49-F238E27FC236}">
                <a16:creationId xmlns:a16="http://schemas.microsoft.com/office/drawing/2014/main" id="{B95A9724-54B4-4E64-9285-CD970B5E8D77}"/>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backgroundMark x1="44167" y1="80667" x2="44167" y2="80667"/>
                        <a14:backgroundMark x1="26667" y1="65833" x2="26667" y2="65833"/>
                        <a14:backgroundMark x1="59000" y1="85833" x2="59000" y2="85833"/>
                      </a14:backgroundRemoval>
                    </a14:imgEffect>
                  </a14:imgLayer>
                </a14:imgProps>
              </a:ext>
              <a:ext uri="{28A0092B-C50C-407E-A947-70E740481C1C}">
                <a14:useLocalDpi xmlns:a14="http://schemas.microsoft.com/office/drawing/2010/main"/>
              </a:ext>
            </a:extLst>
          </a:blip>
          <a:stretch>
            <a:fillRect/>
          </a:stretch>
        </p:blipFill>
        <p:spPr>
          <a:xfrm rot="18655203">
            <a:off x="4325919" y="3857889"/>
            <a:ext cx="1457005" cy="1457005"/>
          </a:xfrm>
          <a:prstGeom prst="rect">
            <a:avLst/>
          </a:prstGeom>
        </p:spPr>
      </p:pic>
      <p:pic>
        <p:nvPicPr>
          <p:cNvPr id="15" name="Picture 14" descr="A stone in the vase.">
            <a:extLst>
              <a:ext uri="{FF2B5EF4-FFF2-40B4-BE49-F238E27FC236}">
                <a16:creationId xmlns:a16="http://schemas.microsoft.com/office/drawing/2014/main" id="{91C65A9B-AABA-4222-AD95-D5A4D5CF11BA}"/>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backgroundMark x1="44167" y1="80667" x2="44167" y2="80667"/>
                        <a14:backgroundMark x1="26667" y1="65833" x2="26667" y2="65833"/>
                        <a14:backgroundMark x1="59000" y1="85833" x2="59000" y2="85833"/>
                      </a14:backgroundRemoval>
                    </a14:imgEffect>
                  </a14:imgLayer>
                </a14:imgProps>
              </a:ext>
              <a:ext uri="{28A0092B-C50C-407E-A947-70E740481C1C}">
                <a14:useLocalDpi xmlns:a14="http://schemas.microsoft.com/office/drawing/2010/main"/>
              </a:ext>
            </a:extLst>
          </a:blip>
          <a:stretch>
            <a:fillRect/>
          </a:stretch>
        </p:blipFill>
        <p:spPr>
          <a:xfrm rot="916956">
            <a:off x="3663110" y="3039036"/>
            <a:ext cx="1457005" cy="1457005"/>
          </a:xfrm>
          <a:prstGeom prst="rect">
            <a:avLst/>
          </a:prstGeom>
        </p:spPr>
      </p:pic>
      <p:pic>
        <p:nvPicPr>
          <p:cNvPr id="16" name="Picture 15" descr="A stone in the vase.">
            <a:extLst>
              <a:ext uri="{FF2B5EF4-FFF2-40B4-BE49-F238E27FC236}">
                <a16:creationId xmlns:a16="http://schemas.microsoft.com/office/drawing/2014/main" id="{AC98DB57-267C-4A7B-8B3B-521241149999}"/>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backgroundMark x1="44167" y1="80667" x2="44167" y2="80667"/>
                        <a14:backgroundMark x1="26667" y1="65833" x2="26667" y2="65833"/>
                        <a14:backgroundMark x1="59000" y1="85833" x2="59000" y2="85833"/>
                      </a14:backgroundRemoval>
                    </a14:imgEffect>
                  </a14:imgLayer>
                </a14:imgProps>
              </a:ext>
              <a:ext uri="{28A0092B-C50C-407E-A947-70E740481C1C}">
                <a14:useLocalDpi xmlns:a14="http://schemas.microsoft.com/office/drawing/2010/main"/>
              </a:ext>
            </a:extLst>
          </a:blip>
          <a:stretch>
            <a:fillRect/>
          </a:stretch>
        </p:blipFill>
        <p:spPr>
          <a:xfrm rot="14901354">
            <a:off x="4276345" y="4477007"/>
            <a:ext cx="1457005" cy="1457005"/>
          </a:xfrm>
          <a:prstGeom prst="rect">
            <a:avLst/>
          </a:prstGeom>
        </p:spPr>
      </p:pic>
      <p:pic>
        <p:nvPicPr>
          <p:cNvPr id="17" name="Picture 16" descr="A stone in the vase.">
            <a:extLst>
              <a:ext uri="{FF2B5EF4-FFF2-40B4-BE49-F238E27FC236}">
                <a16:creationId xmlns:a16="http://schemas.microsoft.com/office/drawing/2014/main" id="{99517F1E-B5B2-4B7A-8109-E1D9412DA356}"/>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backgroundMark x1="44167" y1="80667" x2="44167" y2="80667"/>
                        <a14:backgroundMark x1="26667" y1="65833" x2="26667" y2="65833"/>
                        <a14:backgroundMark x1="59000" y1="85833" x2="59000" y2="85833"/>
                      </a14:backgroundRemoval>
                    </a14:imgEffect>
                  </a14:imgLayer>
                </a14:imgProps>
              </a:ext>
              <a:ext uri="{28A0092B-C50C-407E-A947-70E740481C1C}">
                <a14:useLocalDpi xmlns:a14="http://schemas.microsoft.com/office/drawing/2010/main"/>
              </a:ext>
            </a:extLst>
          </a:blip>
          <a:stretch>
            <a:fillRect/>
          </a:stretch>
        </p:blipFill>
        <p:spPr>
          <a:xfrm rot="17331190">
            <a:off x="3484936" y="4148785"/>
            <a:ext cx="1457005" cy="1457005"/>
          </a:xfrm>
          <a:prstGeom prst="rect">
            <a:avLst/>
          </a:prstGeom>
        </p:spPr>
      </p:pic>
      <p:pic>
        <p:nvPicPr>
          <p:cNvPr id="19" name="Picture 18" descr="A stone in the vase.">
            <a:extLst>
              <a:ext uri="{FF2B5EF4-FFF2-40B4-BE49-F238E27FC236}">
                <a16:creationId xmlns:a16="http://schemas.microsoft.com/office/drawing/2014/main" id="{5DC711C8-4CCF-433F-B992-E69538076E8D}"/>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backgroundMark x1="44167" y1="80667" x2="44167" y2="80667"/>
                        <a14:backgroundMark x1="26667" y1="65833" x2="26667" y2="65833"/>
                        <a14:backgroundMark x1="59000" y1="85833" x2="59000" y2="85833"/>
                      </a14:backgroundRemoval>
                    </a14:imgEffect>
                  </a14:imgLayer>
                </a14:imgProps>
              </a:ext>
              <a:ext uri="{28A0092B-C50C-407E-A947-70E740481C1C}">
                <a14:useLocalDpi xmlns:a14="http://schemas.microsoft.com/office/drawing/2010/main"/>
              </a:ext>
            </a:extLst>
          </a:blip>
          <a:stretch>
            <a:fillRect/>
          </a:stretch>
        </p:blipFill>
        <p:spPr>
          <a:xfrm rot="19592290">
            <a:off x="3255537" y="3610458"/>
            <a:ext cx="1457005" cy="1457005"/>
          </a:xfrm>
          <a:prstGeom prst="rect">
            <a:avLst/>
          </a:prstGeom>
        </p:spPr>
      </p:pic>
      <p:pic>
        <p:nvPicPr>
          <p:cNvPr id="20" name="Picture 19" descr="A stone in the hand">
            <a:extLst>
              <a:ext uri="{FF2B5EF4-FFF2-40B4-BE49-F238E27FC236}">
                <a16:creationId xmlns:a16="http://schemas.microsoft.com/office/drawing/2014/main" id="{757E68C3-2FCE-4AA6-818D-FEB0014B288B}"/>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backgroundMark x1="44167" y1="80667" x2="44167" y2="80667"/>
                        <a14:backgroundMark x1="26667" y1="65833" x2="26667" y2="65833"/>
                        <a14:backgroundMark x1="59000" y1="85833" x2="59000" y2="85833"/>
                      </a14:backgroundRemoval>
                    </a14:imgEffect>
                  </a14:imgLayer>
                </a14:imgProps>
              </a:ext>
              <a:ext uri="{28A0092B-C50C-407E-A947-70E740481C1C}">
                <a14:useLocalDpi xmlns:a14="http://schemas.microsoft.com/office/drawing/2010/main"/>
              </a:ext>
            </a:extLst>
          </a:blip>
          <a:stretch>
            <a:fillRect/>
          </a:stretch>
        </p:blipFill>
        <p:spPr>
          <a:xfrm rot="19514916">
            <a:off x="7907820" y="1536880"/>
            <a:ext cx="1457005" cy="1457005"/>
          </a:xfrm>
          <a:prstGeom prst="rect">
            <a:avLst/>
          </a:prstGeom>
        </p:spPr>
      </p:pic>
      <p:pic>
        <p:nvPicPr>
          <p:cNvPr id="18" name="Picture 17" descr="A stone in the vase.">
            <a:extLst>
              <a:ext uri="{FF2B5EF4-FFF2-40B4-BE49-F238E27FC236}">
                <a16:creationId xmlns:a16="http://schemas.microsoft.com/office/drawing/2014/main" id="{283714BE-06E1-4AF2-A728-E2F35841F776}"/>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backgroundMark x1="44167" y1="80667" x2="44167" y2="80667"/>
                        <a14:backgroundMark x1="26667" y1="65833" x2="26667" y2="65833"/>
                        <a14:backgroundMark x1="59000" y1="85833" x2="59000" y2="85833"/>
                      </a14:backgroundRemoval>
                    </a14:imgEffect>
                  </a14:imgLayer>
                </a14:imgProps>
              </a:ext>
              <a:ext uri="{28A0092B-C50C-407E-A947-70E740481C1C}">
                <a14:useLocalDpi xmlns:a14="http://schemas.microsoft.com/office/drawing/2010/main"/>
              </a:ext>
            </a:extLst>
          </a:blip>
          <a:stretch>
            <a:fillRect/>
          </a:stretch>
        </p:blipFill>
        <p:spPr>
          <a:xfrm rot="2436189">
            <a:off x="2941934" y="3009709"/>
            <a:ext cx="1457005" cy="1457005"/>
          </a:xfrm>
          <a:prstGeom prst="rect">
            <a:avLst/>
          </a:prstGeom>
        </p:spPr>
      </p:pic>
      <p:pic>
        <p:nvPicPr>
          <p:cNvPr id="21" name="Picture 20" descr="A stone in the vase.">
            <a:extLst>
              <a:ext uri="{FF2B5EF4-FFF2-40B4-BE49-F238E27FC236}">
                <a16:creationId xmlns:a16="http://schemas.microsoft.com/office/drawing/2014/main" id="{AA510FBA-CE38-4AD3-AB90-D9F3E031DFE9}"/>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backgroundMark x1="44167" y1="80667" x2="44167" y2="80667"/>
                        <a14:backgroundMark x1="26667" y1="65833" x2="26667" y2="65833"/>
                        <a14:backgroundMark x1="59000" y1="85833" x2="59000" y2="85833"/>
                      </a14:backgroundRemoval>
                    </a14:imgEffect>
                  </a14:imgLayer>
                </a14:imgProps>
              </a:ext>
              <a:ext uri="{28A0092B-C50C-407E-A947-70E740481C1C}">
                <a14:useLocalDpi xmlns:a14="http://schemas.microsoft.com/office/drawing/2010/main"/>
              </a:ext>
            </a:extLst>
          </a:blip>
          <a:stretch>
            <a:fillRect/>
          </a:stretch>
        </p:blipFill>
        <p:spPr>
          <a:xfrm rot="1900046">
            <a:off x="4647037" y="3115695"/>
            <a:ext cx="1457005" cy="1457005"/>
          </a:xfrm>
          <a:prstGeom prst="rect">
            <a:avLst/>
          </a:prstGeom>
        </p:spPr>
      </p:pic>
      <p:sp>
        <p:nvSpPr>
          <p:cNvPr id="2" name="Trapezoid 1" descr="A stone in the vase.">
            <a:extLst>
              <a:ext uri="{FF2B5EF4-FFF2-40B4-BE49-F238E27FC236}">
                <a16:creationId xmlns:a16="http://schemas.microsoft.com/office/drawing/2014/main" id="{5F5CD677-3CF4-438D-816E-416088FB670B}"/>
              </a:ext>
            </a:extLst>
          </p:cNvPr>
          <p:cNvSpPr/>
          <p:nvPr/>
        </p:nvSpPr>
        <p:spPr>
          <a:xfrm rot="10800000">
            <a:off x="3152689" y="3827455"/>
            <a:ext cx="2639242" cy="2323892"/>
          </a:xfrm>
          <a:prstGeom prst="trapezoid">
            <a:avLst>
              <a:gd name="adj" fmla="val 28983"/>
            </a:avLst>
          </a:prstGeom>
          <a:solidFill>
            <a:schemeClr val="accent5">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Tw Cen MT"/>
            </a:endParaRPr>
          </a:p>
        </p:txBody>
      </p:sp>
      <p:sp>
        <p:nvSpPr>
          <p:cNvPr id="22" name="Trapezoid 21">
            <a:extLst>
              <a:ext uri="{FF2B5EF4-FFF2-40B4-BE49-F238E27FC236}">
                <a16:creationId xmlns:a16="http://schemas.microsoft.com/office/drawing/2014/main" id="{C42B8CCA-B46C-4812-9376-9E6F30FA91A1}"/>
              </a:ext>
              <a:ext uri="{C183D7F6-B498-43B3-948B-1728B52AA6E4}">
                <adec:decorative xmlns:adec="http://schemas.microsoft.com/office/drawing/2017/decorative" val="1"/>
              </a:ext>
            </a:extLst>
          </p:cNvPr>
          <p:cNvSpPr/>
          <p:nvPr/>
        </p:nvSpPr>
        <p:spPr>
          <a:xfrm rot="10800000" flipV="1">
            <a:off x="3259734" y="3149508"/>
            <a:ext cx="2532199" cy="688338"/>
          </a:xfrm>
          <a:prstGeom prst="trapezoid">
            <a:avLst>
              <a:gd name="adj" fmla="val 33539"/>
            </a:avLst>
          </a:prstGeom>
          <a:solidFill>
            <a:schemeClr val="accent5">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Tw Cen MT"/>
            </a:endParaRPr>
          </a:p>
        </p:txBody>
      </p:sp>
    </p:spTree>
    <p:extLst>
      <p:ext uri="{BB962C8B-B14F-4D97-AF65-F5344CB8AC3E}">
        <p14:creationId xmlns:p14="http://schemas.microsoft.com/office/powerpoint/2010/main" val="345751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irn, Nature, Stones, Balance, Harmony, Sand">
            <a:extLst>
              <a:ext uri="{FF2B5EF4-FFF2-40B4-BE49-F238E27FC236}">
                <a16:creationId xmlns:a16="http://schemas.microsoft.com/office/drawing/2014/main" id="{1368924E-9F7E-4BFB-A5BF-9615379D1E1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7917" l="10000" r="90000">
                        <a14:foregroundMark x1="38105" y1="22500" x2="38105" y2="22500"/>
                        <a14:foregroundMark x1="41158" y1="11806" x2="41158" y2="11806"/>
                        <a14:foregroundMark x1="47368" y1="10278" x2="47368" y2="10278"/>
                        <a14:foregroundMark x1="39158" y1="40694" x2="39158" y2="40694"/>
                        <a14:foregroundMark x1="38211" y1="42778" x2="38211" y2="42778"/>
                        <a14:foregroundMark x1="36842" y1="45694" x2="36842" y2="45694"/>
                        <a14:foregroundMark x1="36211" y1="47917" x2="36211" y2="47917"/>
                        <a14:foregroundMark x1="36105" y1="49306" x2="36105" y2="49306"/>
                        <a14:foregroundMark x1="63158" y1="65556" x2="63158" y2="65556"/>
                        <a14:foregroundMark x1="40000" y1="67222" x2="40000" y2="67222"/>
                        <a14:foregroundMark x1="36947" y1="68750" x2="36947" y2="68750"/>
                        <a14:foregroundMark x1="60947" y1="64167" x2="60947" y2="64167"/>
                        <a14:foregroundMark x1="58000" y1="63333" x2="58000" y2="63333"/>
                        <a14:foregroundMark x1="60211" y1="63056" x2="60211" y2="63056"/>
                        <a14:foregroundMark x1="63368" y1="64722" x2="63368" y2="64722"/>
                        <a14:foregroundMark x1="63789" y1="64722" x2="63789" y2="64722"/>
                        <a14:foregroundMark x1="62632" y1="64028" x2="62632" y2="64028"/>
                        <a14:foregroundMark x1="62000" y1="63750" x2="62000" y2="63750"/>
                        <a14:foregroundMark x1="33579" y1="81806" x2="33579" y2="81806"/>
                        <a14:foregroundMark x1="31053" y1="95694" x2="31053" y2="95694"/>
                        <a14:foregroundMark x1="78105" y1="91806" x2="78105" y2="91806"/>
                        <a14:foregroundMark x1="71579" y1="93472" x2="71579" y2="93472"/>
                        <a14:foregroundMark x1="58421" y1="94861" x2="58421" y2="94861"/>
                        <a14:foregroundMark x1="76947" y1="97917" x2="76947" y2="97917"/>
                        <a14:backgroundMark x1="68000" y1="21944" x2="68000" y2="21944"/>
                        <a14:backgroundMark x1="79789" y1="25000" x2="79789" y2="25000"/>
                        <a14:backgroundMark x1="61895" y1="21806" x2="61895" y2="21806"/>
                      </a14:backgroundRemoval>
                    </a14:imgEffect>
                  </a14:imgLayer>
                </a14:imgProps>
              </a:ext>
              <a:ext uri="{28A0092B-C50C-407E-A947-70E740481C1C}">
                <a14:useLocalDpi xmlns:a14="http://schemas.microsoft.com/office/drawing/2010/main"/>
              </a:ext>
            </a:extLst>
          </a:blip>
          <a:srcRect/>
          <a:stretch>
            <a:fillRect/>
          </a:stretch>
        </p:blipFill>
        <p:spPr bwMode="auto">
          <a:xfrm>
            <a:off x="1754766" y="386092"/>
            <a:ext cx="90487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22F8569-5848-4DDE-BC11-6B8EAF7E20D3}"/>
              </a:ext>
            </a:extLst>
          </p:cNvPr>
          <p:cNvSpPr txBox="1"/>
          <p:nvPr/>
        </p:nvSpPr>
        <p:spPr>
          <a:xfrm>
            <a:off x="1754767" y="133685"/>
            <a:ext cx="3318537" cy="461665"/>
          </a:xfrm>
          <a:prstGeom prst="rect">
            <a:avLst/>
          </a:prstGeom>
          <a:noFill/>
        </p:spPr>
        <p:txBody>
          <a:bodyPr wrap="none" rtlCol="0">
            <a:spAutoFit/>
          </a:bodyPr>
          <a:lstStyle/>
          <a:p>
            <a:pPr defTabSz="457200"/>
            <a:r>
              <a:rPr lang="en-US" sz="2400" dirty="0">
                <a:solidFill>
                  <a:srgbClr val="FFFFFF"/>
                </a:solidFill>
                <a:latin typeface="Arial" panose="020B0604020202020204" pitchFamily="34" charset="0"/>
                <a:cs typeface="Arial" panose="020B0604020202020204" pitchFamily="34" charset="0"/>
              </a:rPr>
              <a:t>a cairn of knowledge…</a:t>
            </a:r>
          </a:p>
        </p:txBody>
      </p:sp>
      <p:sp>
        <p:nvSpPr>
          <p:cNvPr id="5" name="TextBox 4">
            <a:extLst>
              <a:ext uri="{FF2B5EF4-FFF2-40B4-BE49-F238E27FC236}">
                <a16:creationId xmlns:a16="http://schemas.microsoft.com/office/drawing/2014/main" id="{86D58644-FFFA-4906-B741-4325615DD688}"/>
              </a:ext>
            </a:extLst>
          </p:cNvPr>
          <p:cNvSpPr txBox="1"/>
          <p:nvPr/>
        </p:nvSpPr>
        <p:spPr>
          <a:xfrm>
            <a:off x="6496033" y="155260"/>
            <a:ext cx="3746538" cy="461665"/>
          </a:xfrm>
          <a:prstGeom prst="rect">
            <a:avLst/>
          </a:prstGeom>
          <a:noFill/>
        </p:spPr>
        <p:txBody>
          <a:bodyPr wrap="none" rtlCol="0">
            <a:spAutoFit/>
          </a:bodyPr>
          <a:lstStyle/>
          <a:p>
            <a:pPr defTabSz="457200"/>
            <a:r>
              <a:rPr lang="en-US" sz="2400" dirty="0">
                <a:solidFill>
                  <a:srgbClr val="FFFFFF"/>
                </a:solidFill>
                <a:latin typeface="Arial" panose="020B0604020202020204" pitchFamily="34" charset="0"/>
                <a:cs typeface="Arial" panose="020B0604020202020204" pitchFamily="34" charset="0"/>
              </a:rPr>
              <a:t>through explicit instruction</a:t>
            </a:r>
          </a:p>
        </p:txBody>
      </p:sp>
    </p:spTree>
    <p:extLst>
      <p:ext uri="{BB962C8B-B14F-4D97-AF65-F5344CB8AC3E}">
        <p14:creationId xmlns:p14="http://schemas.microsoft.com/office/powerpoint/2010/main" val="381728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C34D158-C806-4C3D-B913-A542C65F346F}"/>
              </a:ext>
            </a:extLst>
          </p:cNvPr>
          <p:cNvSpPr>
            <a:spLocks noGrp="1"/>
          </p:cNvSpPr>
          <p:nvPr>
            <p:ph type="body" sz="quarter" idx="13"/>
          </p:nvPr>
        </p:nvSpPr>
        <p:spPr>
          <a:xfrm>
            <a:off x="6130925" y="2460787"/>
            <a:ext cx="4154488" cy="1936428"/>
          </a:xfrm>
        </p:spPr>
        <p:txBody>
          <a:bodyPr/>
          <a:lstStyle/>
          <a:p>
            <a:r>
              <a:rPr lang="en-US" dirty="0"/>
              <a:t>You will learn</a:t>
            </a:r>
          </a:p>
          <a:p>
            <a:pPr lvl="1"/>
            <a:r>
              <a:rPr lang="en-US" dirty="0"/>
              <a:t>why the course was built</a:t>
            </a:r>
          </a:p>
          <a:p>
            <a:pPr lvl="1"/>
            <a:r>
              <a:rPr lang="en-US" dirty="0"/>
              <a:t>how it related to NCII</a:t>
            </a:r>
          </a:p>
          <a:p>
            <a:pPr lvl="1"/>
            <a:r>
              <a:rPr lang="en-US" dirty="0"/>
              <a:t>how the course was designed</a:t>
            </a:r>
          </a:p>
          <a:p>
            <a:pPr lvl="1"/>
            <a:r>
              <a:rPr lang="en-US" dirty="0"/>
              <a:t>the instructional features</a:t>
            </a:r>
          </a:p>
          <a:p>
            <a:pPr lvl="1"/>
            <a:r>
              <a:rPr lang="en-US" dirty="0"/>
              <a:t>how to get started with it</a:t>
            </a:r>
          </a:p>
        </p:txBody>
      </p:sp>
      <p:sp>
        <p:nvSpPr>
          <p:cNvPr id="7" name="Text Placeholder 6">
            <a:extLst>
              <a:ext uri="{FF2B5EF4-FFF2-40B4-BE49-F238E27FC236}">
                <a16:creationId xmlns:a16="http://schemas.microsoft.com/office/drawing/2014/main" id="{CD52963B-0D7B-4E30-A240-840EEB7917FF}"/>
              </a:ext>
            </a:extLst>
          </p:cNvPr>
          <p:cNvSpPr>
            <a:spLocks noGrp="1"/>
          </p:cNvSpPr>
          <p:nvPr>
            <p:ph type="body" sz="quarter" idx="14"/>
          </p:nvPr>
        </p:nvSpPr>
        <p:spPr>
          <a:xfrm>
            <a:off x="1986471" y="2468737"/>
            <a:ext cx="3380371" cy="1920526"/>
          </a:xfrm>
        </p:spPr>
        <p:txBody>
          <a:bodyPr/>
          <a:lstStyle/>
          <a:p>
            <a:r>
              <a:rPr lang="en-US" dirty="0"/>
              <a:t>Part 2: The Online Course</a:t>
            </a:r>
          </a:p>
        </p:txBody>
      </p:sp>
    </p:spTree>
    <p:extLst>
      <p:ext uri="{BB962C8B-B14F-4D97-AF65-F5344CB8AC3E}">
        <p14:creationId xmlns:p14="http://schemas.microsoft.com/office/powerpoint/2010/main" val="140821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A233B6-6EE9-46B9-8671-6A91C7618780}"/>
              </a:ext>
            </a:extLst>
          </p:cNvPr>
          <p:cNvSpPr>
            <a:spLocks noGrp="1"/>
          </p:cNvSpPr>
          <p:nvPr>
            <p:ph type="body" sz="quarter" idx="13"/>
          </p:nvPr>
        </p:nvSpPr>
        <p:spPr>
          <a:xfrm>
            <a:off x="2078476" y="1515947"/>
            <a:ext cx="5379599" cy="4469673"/>
          </a:xfrm>
        </p:spPr>
        <p:txBody>
          <a:bodyPr>
            <a:normAutofit/>
          </a:bodyPr>
          <a:lstStyle/>
          <a:p>
            <a:r>
              <a:rPr lang="en-US" dirty="0"/>
              <a:t>The course includes</a:t>
            </a:r>
          </a:p>
          <a:p>
            <a:pPr lvl="1"/>
            <a:r>
              <a:rPr lang="en-US" dirty="0"/>
              <a:t>a set of modules to help you learn about explicit instruction</a:t>
            </a:r>
          </a:p>
          <a:p>
            <a:pPr lvl="1"/>
            <a:r>
              <a:rPr lang="en-US" dirty="0"/>
              <a:t>components related to all parts of the explicit instruction model</a:t>
            </a:r>
          </a:p>
          <a:p>
            <a:r>
              <a:rPr lang="en-US" dirty="0"/>
              <a:t>We are doing it because</a:t>
            </a:r>
          </a:p>
          <a:p>
            <a:pPr lvl="1"/>
            <a:r>
              <a:rPr lang="en-US" dirty="0"/>
              <a:t>there are not enough carefully sequenced courses to help you understand the features of explicit instruction</a:t>
            </a:r>
          </a:p>
          <a:p>
            <a:pPr lvl="1"/>
            <a:r>
              <a:rPr lang="en-US" dirty="0"/>
              <a:t>there are not resources to help university faculty design lessons on explicit instruction</a:t>
            </a:r>
          </a:p>
          <a:p>
            <a:pPr lvl="1"/>
            <a:r>
              <a:rPr lang="en-US" dirty="0"/>
              <a:t>there is not a lot of information how explicit instruction fits into the DBI framework</a:t>
            </a:r>
          </a:p>
          <a:p>
            <a:pPr lvl="1"/>
            <a:r>
              <a:rPr lang="en-US" dirty="0"/>
              <a:t>it is a critical practice for students who have intensive intervention needs</a:t>
            </a:r>
          </a:p>
        </p:txBody>
      </p:sp>
      <p:sp>
        <p:nvSpPr>
          <p:cNvPr id="6" name="Title 5">
            <a:extLst>
              <a:ext uri="{FF2B5EF4-FFF2-40B4-BE49-F238E27FC236}">
                <a16:creationId xmlns:a16="http://schemas.microsoft.com/office/drawing/2014/main" id="{A52D3C6B-C780-49EA-ACCF-1B6820BE3799}"/>
              </a:ext>
            </a:extLst>
          </p:cNvPr>
          <p:cNvSpPr>
            <a:spLocks noGrp="1"/>
          </p:cNvSpPr>
          <p:nvPr>
            <p:ph type="title"/>
          </p:nvPr>
        </p:nvSpPr>
        <p:spPr/>
        <p:txBody>
          <a:bodyPr>
            <a:normAutofit/>
          </a:bodyPr>
          <a:lstStyle/>
          <a:p>
            <a:r>
              <a:rPr lang="en-US" dirty="0"/>
              <a:t>What is the course and why are you doing it?</a:t>
            </a:r>
          </a:p>
        </p:txBody>
      </p:sp>
      <p:pic>
        <p:nvPicPr>
          <p:cNvPr id="8" name="Picture 7" descr="A picture of &quot;NCII training modules 5-8: Features of explicit instruction&quot;">
            <a:extLst>
              <a:ext uri="{FF2B5EF4-FFF2-40B4-BE49-F238E27FC236}">
                <a16:creationId xmlns:a16="http://schemas.microsoft.com/office/drawing/2014/main" id="{D729BAB4-59B3-4FC5-801A-F6D9DA4FF6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60968" y="1738314"/>
            <a:ext cx="2912351" cy="3645997"/>
          </a:xfrm>
          <a:prstGeom prst="rect">
            <a:avLst/>
          </a:prstGeom>
        </p:spPr>
      </p:pic>
    </p:spTree>
    <p:extLst>
      <p:ext uri="{BB962C8B-B14F-4D97-AF65-F5344CB8AC3E}">
        <p14:creationId xmlns:p14="http://schemas.microsoft.com/office/powerpoint/2010/main" val="3267106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17E34-92F4-49DD-A902-DDA8ED4A42FE}"/>
              </a:ext>
            </a:extLst>
          </p:cNvPr>
          <p:cNvSpPr>
            <a:spLocks noGrp="1"/>
          </p:cNvSpPr>
          <p:nvPr>
            <p:ph type="title"/>
          </p:nvPr>
        </p:nvSpPr>
        <p:spPr/>
        <p:txBody>
          <a:bodyPr/>
          <a:lstStyle/>
          <a:p>
            <a:r>
              <a:rPr lang="en-US" dirty="0"/>
              <a:t>Today’s Hosts </a:t>
            </a:r>
          </a:p>
        </p:txBody>
      </p:sp>
      <p:pic>
        <p:nvPicPr>
          <p:cNvPr id="7" name="Content Placeholder 6" descr="The Council for exceptional children division for research logo.">
            <a:extLst>
              <a:ext uri="{FF2B5EF4-FFF2-40B4-BE49-F238E27FC236}">
                <a16:creationId xmlns:a16="http://schemas.microsoft.com/office/drawing/2014/main" id="{FF79150F-26DD-4DEF-A985-52ADEA7E8CCA}"/>
              </a:ext>
            </a:extLst>
          </p:cNvPr>
          <p:cNvPicPr>
            <a:picLocks noGrp="1" noChangeAspect="1"/>
          </p:cNvPicPr>
          <p:nvPr>
            <p:ph sz="quarter" idx="14"/>
          </p:nvPr>
        </p:nvPicPr>
        <p:blipFill>
          <a:blip r:embed="rId3">
            <a:extLst>
              <a:ext uri="{28A0092B-C50C-407E-A947-70E740481C1C}">
                <a14:useLocalDpi xmlns:a14="http://schemas.microsoft.com/office/drawing/2010/main"/>
              </a:ext>
            </a:extLst>
          </a:blip>
          <a:stretch>
            <a:fillRect/>
          </a:stretch>
        </p:blipFill>
        <p:spPr>
          <a:xfrm>
            <a:off x="6676311" y="1766456"/>
            <a:ext cx="4433449" cy="1662544"/>
          </a:xfrm>
        </p:spPr>
      </p:pic>
      <p:sp>
        <p:nvSpPr>
          <p:cNvPr id="4" name="Text Placeholder 3">
            <a:extLst>
              <a:ext uri="{FF2B5EF4-FFF2-40B4-BE49-F238E27FC236}">
                <a16:creationId xmlns:a16="http://schemas.microsoft.com/office/drawing/2014/main" id="{B0F8C22F-EDC4-4650-866B-EEDE1A50007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1F49744C-7996-4655-8482-9FA0EC65D3B6}"/>
              </a:ext>
            </a:extLst>
          </p:cNvPr>
          <p:cNvSpPr>
            <a:spLocks noGrp="1"/>
          </p:cNvSpPr>
          <p:nvPr>
            <p:ph type="sldNum" sz="quarter" idx="12"/>
          </p:nvPr>
        </p:nvSpPr>
        <p:spPr/>
        <p:txBody>
          <a:bodyPr/>
          <a:lstStyle/>
          <a:p>
            <a:fld id="{99A20822-4A49-4D36-86E3-300BA48D3F00}" type="slidenum">
              <a:rPr lang="en-US" smtClean="0"/>
              <a:t>3</a:t>
            </a:fld>
            <a:endParaRPr lang="en-US" dirty="0"/>
          </a:p>
        </p:txBody>
      </p:sp>
      <p:pic>
        <p:nvPicPr>
          <p:cNvPr id="9" name="Picture 8" descr="The National Center on Intensive Intervention at American institutes for research logo">
            <a:extLst>
              <a:ext uri="{FF2B5EF4-FFF2-40B4-BE49-F238E27FC236}">
                <a16:creationId xmlns:a16="http://schemas.microsoft.com/office/drawing/2014/main" id="{6AF8F6FE-F58D-4DB0-8F5D-1726C8FAD46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82607" y="2249061"/>
            <a:ext cx="5057775" cy="1162050"/>
          </a:xfrm>
          <a:prstGeom prst="rect">
            <a:avLst/>
          </a:prstGeom>
        </p:spPr>
      </p:pic>
    </p:spTree>
    <p:extLst>
      <p:ext uri="{BB962C8B-B14F-4D97-AF65-F5344CB8AC3E}">
        <p14:creationId xmlns:p14="http://schemas.microsoft.com/office/powerpoint/2010/main" val="1672981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does explicit instruction fit into DBI?</a:t>
            </a:r>
          </a:p>
        </p:txBody>
      </p:sp>
      <p:sp>
        <p:nvSpPr>
          <p:cNvPr id="7" name="Rounded Rectangle 6">
            <a:extLst>
              <a:ext uri="{C183D7F6-B498-43B3-948B-1728B52AA6E4}">
                <adec:decorative xmlns:adec="http://schemas.microsoft.com/office/drawing/2017/decorative" val="1"/>
              </a:ext>
            </a:extLst>
          </p:cNvPr>
          <p:cNvSpPr/>
          <p:nvPr/>
        </p:nvSpPr>
        <p:spPr>
          <a:xfrm>
            <a:off x="8110949" y="601242"/>
            <a:ext cx="1786276" cy="9986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Tw Cen MT"/>
            </a:endParaRPr>
          </a:p>
        </p:txBody>
      </p:sp>
      <p:sp>
        <p:nvSpPr>
          <p:cNvPr id="8" name="Rounded Rectangle 7">
            <a:extLst>
              <a:ext uri="{C183D7F6-B498-43B3-948B-1728B52AA6E4}">
                <adec:decorative xmlns:adec="http://schemas.microsoft.com/office/drawing/2017/decorative" val="1"/>
              </a:ext>
            </a:extLst>
          </p:cNvPr>
          <p:cNvSpPr/>
          <p:nvPr/>
        </p:nvSpPr>
        <p:spPr>
          <a:xfrm>
            <a:off x="8140929" y="3978956"/>
            <a:ext cx="1686448" cy="558535"/>
          </a:xfrm>
          <a:prstGeom prst="round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Tw Cen MT"/>
            </a:endParaRPr>
          </a:p>
        </p:txBody>
      </p:sp>
      <p:pic>
        <p:nvPicPr>
          <p:cNvPr id="26" name="Floater">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1264" t="63483" r="11309" b="21659"/>
          <a:stretch/>
        </p:blipFill>
        <p:spPr>
          <a:xfrm>
            <a:off x="5390306" y="4333683"/>
            <a:ext cx="1494118" cy="543859"/>
          </a:xfrm>
          <a:prstGeom prst="rect">
            <a:avLst/>
          </a:prstGeom>
        </p:spPr>
      </p:pic>
      <p:pic>
        <p:nvPicPr>
          <p:cNvPr id="9" name="Picture 8" descr="Taxonomy of adaptatio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88798" y="2009724"/>
            <a:ext cx="3150319" cy="3660416"/>
          </a:xfrm>
          <a:prstGeom prst="rect">
            <a:avLst/>
          </a:prstGeom>
        </p:spPr>
      </p:pic>
      <p:sp>
        <p:nvSpPr>
          <p:cNvPr id="10" name="Rectangle 9">
            <a:extLst>
              <a:ext uri="{C183D7F6-B498-43B3-948B-1728B52AA6E4}">
                <adec:decorative xmlns:adec="http://schemas.microsoft.com/office/drawing/2017/decorative" val="1"/>
              </a:ext>
            </a:extLst>
          </p:cNvPr>
          <p:cNvSpPr/>
          <p:nvPr/>
        </p:nvSpPr>
        <p:spPr>
          <a:xfrm>
            <a:off x="5663956" y="2357920"/>
            <a:ext cx="939694" cy="4043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Tw Cen MT"/>
            </a:endParaRPr>
          </a:p>
        </p:txBody>
      </p:sp>
      <p:sp>
        <p:nvSpPr>
          <p:cNvPr id="11" name="Rectangle 10">
            <a:extLst>
              <a:ext uri="{C183D7F6-B498-43B3-948B-1728B52AA6E4}">
                <adec:decorative xmlns:adec="http://schemas.microsoft.com/office/drawing/2017/decorative" val="1"/>
              </a:ext>
            </a:extLst>
          </p:cNvPr>
          <p:cNvSpPr/>
          <p:nvPr/>
        </p:nvSpPr>
        <p:spPr>
          <a:xfrm>
            <a:off x="5420491" y="2908281"/>
            <a:ext cx="1497952" cy="4043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Tw Cen MT"/>
            </a:endParaRPr>
          </a:p>
        </p:txBody>
      </p:sp>
      <p:sp>
        <p:nvSpPr>
          <p:cNvPr id="13" name="Rectangle 12">
            <a:extLst>
              <a:ext uri="{C183D7F6-B498-43B3-948B-1728B52AA6E4}">
                <adec:decorative xmlns:adec="http://schemas.microsoft.com/office/drawing/2017/decorative" val="1"/>
              </a:ext>
            </a:extLst>
          </p:cNvPr>
          <p:cNvSpPr/>
          <p:nvPr/>
        </p:nvSpPr>
        <p:spPr>
          <a:xfrm>
            <a:off x="5478745" y="3891178"/>
            <a:ext cx="1497952" cy="4043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Tw Cen MT"/>
            </a:endParaRPr>
          </a:p>
        </p:txBody>
      </p:sp>
      <p:sp>
        <p:nvSpPr>
          <p:cNvPr id="14" name="Rectangle 13">
            <a:extLst>
              <a:ext uri="{C183D7F6-B498-43B3-948B-1728B52AA6E4}">
                <adec:decorative xmlns:adec="http://schemas.microsoft.com/office/drawing/2017/decorative" val="1"/>
              </a:ext>
            </a:extLst>
          </p:cNvPr>
          <p:cNvSpPr/>
          <p:nvPr/>
        </p:nvSpPr>
        <p:spPr>
          <a:xfrm>
            <a:off x="5420491" y="4909681"/>
            <a:ext cx="1556206" cy="4043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Tw Cen MT"/>
            </a:endParaRPr>
          </a:p>
        </p:txBody>
      </p:sp>
      <p:sp>
        <p:nvSpPr>
          <p:cNvPr id="15" name="Rectangle 14">
            <a:extLst>
              <a:ext uri="{C183D7F6-B498-43B3-948B-1728B52AA6E4}">
                <adec:decorative xmlns:adec="http://schemas.microsoft.com/office/drawing/2017/decorative" val="1"/>
              </a:ext>
            </a:extLst>
          </p:cNvPr>
          <p:cNvSpPr/>
          <p:nvPr/>
        </p:nvSpPr>
        <p:spPr>
          <a:xfrm>
            <a:off x="5362237" y="4398972"/>
            <a:ext cx="1556206" cy="40433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Tw Cen MT"/>
            </a:endParaRPr>
          </a:p>
        </p:txBody>
      </p:sp>
      <p:sp>
        <p:nvSpPr>
          <p:cNvPr id="17" name="Rectangle: Rounded Corners 16">
            <a:extLst>
              <a:ext uri="{FF2B5EF4-FFF2-40B4-BE49-F238E27FC236}">
                <a16:creationId xmlns:a16="http://schemas.microsoft.com/office/drawing/2014/main" id="{59193AA6-DCB6-4CBC-AF92-F24047181E3C}"/>
              </a:ext>
            </a:extLst>
          </p:cNvPr>
          <p:cNvSpPr/>
          <p:nvPr/>
        </p:nvSpPr>
        <p:spPr>
          <a:xfrm>
            <a:off x="8103330" y="619022"/>
            <a:ext cx="1698671" cy="973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457200"/>
            <a:r>
              <a:rPr lang="en-US" sz="1400" dirty="0">
                <a:solidFill>
                  <a:sysClr val="windowText" lastClr="000000"/>
                </a:solidFill>
                <a:latin typeface="Tw Cen MT"/>
              </a:rPr>
              <a:t>Teacher implements program with fidelity.</a:t>
            </a:r>
          </a:p>
        </p:txBody>
      </p:sp>
      <p:sp>
        <p:nvSpPr>
          <p:cNvPr id="18" name="Oval 17">
            <a:extLst>
              <a:ext uri="{FF2B5EF4-FFF2-40B4-BE49-F238E27FC236}">
                <a16:creationId xmlns:a16="http://schemas.microsoft.com/office/drawing/2014/main" id="{910B06E9-5E9C-40E1-AE02-40DB47FE0EA9}"/>
              </a:ext>
            </a:extLst>
          </p:cNvPr>
          <p:cNvSpPr/>
          <p:nvPr/>
        </p:nvSpPr>
        <p:spPr>
          <a:xfrm>
            <a:off x="8138025" y="1680794"/>
            <a:ext cx="1685543" cy="63568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57200"/>
            <a:r>
              <a:rPr lang="en-US" sz="1200" dirty="0">
                <a:solidFill>
                  <a:sysClr val="windowText" lastClr="000000"/>
                </a:solidFill>
                <a:latin typeface="Tw Cen MT"/>
              </a:rPr>
              <a:t>Student shows insufficient</a:t>
            </a:r>
          </a:p>
          <a:p>
            <a:pPr algn="ctr" defTabSz="457200"/>
            <a:r>
              <a:rPr lang="en-US" sz="1200" dirty="0">
                <a:solidFill>
                  <a:sysClr val="windowText" lastClr="000000"/>
                </a:solidFill>
                <a:latin typeface="Tw Cen MT"/>
              </a:rPr>
              <a:t>response.</a:t>
            </a:r>
          </a:p>
        </p:txBody>
      </p:sp>
      <p:sp>
        <p:nvSpPr>
          <p:cNvPr id="19" name="Rectangle: Rounded Corners 18">
            <a:extLst>
              <a:ext uri="{FF2B5EF4-FFF2-40B4-BE49-F238E27FC236}">
                <a16:creationId xmlns:a16="http://schemas.microsoft.com/office/drawing/2014/main" id="{98502251-7BA9-4B2F-BCC7-E5B01BDA6591}"/>
              </a:ext>
            </a:extLst>
          </p:cNvPr>
          <p:cNvSpPr/>
          <p:nvPr/>
        </p:nvSpPr>
        <p:spPr>
          <a:xfrm>
            <a:off x="8168506" y="3978956"/>
            <a:ext cx="1631295" cy="5511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400" dirty="0">
                <a:solidFill>
                  <a:sysClr val="windowText" lastClr="000000"/>
                </a:solidFill>
                <a:latin typeface="Tw Cen MT"/>
              </a:rPr>
              <a:t>Teacher tries something simple.</a:t>
            </a:r>
          </a:p>
        </p:txBody>
      </p:sp>
      <p:sp>
        <p:nvSpPr>
          <p:cNvPr id="20" name="Oval 19">
            <a:extLst>
              <a:ext uri="{FF2B5EF4-FFF2-40B4-BE49-F238E27FC236}">
                <a16:creationId xmlns:a16="http://schemas.microsoft.com/office/drawing/2014/main" id="{BBB2FBA9-9870-4CBD-81E5-2D4E7BCD3EE2}"/>
              </a:ext>
            </a:extLst>
          </p:cNvPr>
          <p:cNvSpPr/>
          <p:nvPr/>
        </p:nvSpPr>
        <p:spPr>
          <a:xfrm>
            <a:off x="8110949" y="2762251"/>
            <a:ext cx="1716428" cy="981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457200"/>
            <a:r>
              <a:rPr lang="en-US" sz="1400" dirty="0">
                <a:solidFill>
                  <a:sysClr val="windowText" lastClr="000000"/>
                </a:solidFill>
                <a:latin typeface="Tw Cen MT"/>
              </a:rPr>
              <a:t>Data show </a:t>
            </a:r>
            <a:r>
              <a:rPr lang="en-US" sz="1400" i="1" dirty="0">
                <a:solidFill>
                  <a:sysClr val="windowText" lastClr="000000"/>
                </a:solidFill>
                <a:latin typeface="Tw Cen MT"/>
              </a:rPr>
              <a:t>some</a:t>
            </a:r>
            <a:r>
              <a:rPr lang="en-US" sz="1400" dirty="0">
                <a:solidFill>
                  <a:sysClr val="windowText" lastClr="000000"/>
                </a:solidFill>
                <a:latin typeface="Tw Cen MT"/>
              </a:rPr>
              <a:t> progress</a:t>
            </a:r>
          </a:p>
        </p:txBody>
      </p:sp>
      <p:sp>
        <p:nvSpPr>
          <p:cNvPr id="21" name="Oval 20">
            <a:extLst>
              <a:ext uri="{FF2B5EF4-FFF2-40B4-BE49-F238E27FC236}">
                <a16:creationId xmlns:a16="http://schemas.microsoft.com/office/drawing/2014/main" id="{D095ACFA-B750-45BE-B2E1-4515ECA86229}"/>
              </a:ext>
            </a:extLst>
          </p:cNvPr>
          <p:cNvSpPr/>
          <p:nvPr/>
        </p:nvSpPr>
        <p:spPr>
          <a:xfrm>
            <a:off x="8149892" y="4746060"/>
            <a:ext cx="1657529" cy="64268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457200"/>
            <a:r>
              <a:rPr lang="en-US" sz="1200" dirty="0">
                <a:solidFill>
                  <a:sysClr val="windowText" lastClr="000000"/>
                </a:solidFill>
                <a:latin typeface="Tw Cen MT"/>
              </a:rPr>
              <a:t>Progress remains insufficient.</a:t>
            </a:r>
          </a:p>
        </p:txBody>
      </p:sp>
      <p:sp>
        <p:nvSpPr>
          <p:cNvPr id="22" name="Rectangle 21">
            <a:extLst>
              <a:ext uri="{FF2B5EF4-FFF2-40B4-BE49-F238E27FC236}">
                <a16:creationId xmlns:a16="http://schemas.microsoft.com/office/drawing/2014/main" id="{DFE8020C-F72F-4136-8AD2-07A4B87CB88D}"/>
              </a:ext>
              <a:ext uri="{C183D7F6-B498-43B3-948B-1728B52AA6E4}">
                <adec:decorative xmlns:adec="http://schemas.microsoft.com/office/drawing/2017/decorative" val="1"/>
              </a:ext>
            </a:extLst>
          </p:cNvPr>
          <p:cNvSpPr/>
          <p:nvPr/>
        </p:nvSpPr>
        <p:spPr>
          <a:xfrm>
            <a:off x="5450280" y="3446525"/>
            <a:ext cx="1497952" cy="4043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Tw Cen MT"/>
            </a:endParaRPr>
          </a:p>
        </p:txBody>
      </p:sp>
      <p:sp>
        <p:nvSpPr>
          <p:cNvPr id="23" name="Oval 22">
            <a:extLst>
              <a:ext uri="{FF2B5EF4-FFF2-40B4-BE49-F238E27FC236}">
                <a16:creationId xmlns:a16="http://schemas.microsoft.com/office/drawing/2014/main" id="{497070FF-114F-41A6-9048-96418B8653F5}"/>
              </a:ext>
            </a:extLst>
          </p:cNvPr>
          <p:cNvSpPr/>
          <p:nvPr/>
        </p:nvSpPr>
        <p:spPr>
          <a:xfrm>
            <a:off x="8119447" y="2755889"/>
            <a:ext cx="1704120" cy="9990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457200"/>
            <a:r>
              <a:rPr lang="en-US" sz="1400" dirty="0">
                <a:solidFill>
                  <a:sysClr val="windowText" lastClr="000000"/>
                </a:solidFill>
                <a:latin typeface="Tw Cen MT"/>
              </a:rPr>
              <a:t>Work samples show students are confused.</a:t>
            </a:r>
          </a:p>
        </p:txBody>
      </p:sp>
      <p:sp>
        <p:nvSpPr>
          <p:cNvPr id="24" name="Rectangle: Rounded Corners 23">
            <a:extLst>
              <a:ext uri="{FF2B5EF4-FFF2-40B4-BE49-F238E27FC236}">
                <a16:creationId xmlns:a16="http://schemas.microsoft.com/office/drawing/2014/main" id="{EDAC0FF0-7072-40AE-9830-8FD77E016B18}"/>
              </a:ext>
            </a:extLst>
          </p:cNvPr>
          <p:cNvSpPr/>
          <p:nvPr/>
        </p:nvSpPr>
        <p:spPr>
          <a:xfrm>
            <a:off x="8145645" y="3979240"/>
            <a:ext cx="1661776" cy="5511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100" dirty="0">
                <a:solidFill>
                  <a:sysClr val="windowText" lastClr="000000"/>
                </a:solidFill>
                <a:latin typeface="Tw Cen MT"/>
              </a:rPr>
              <a:t>Teacher realizes she needs to change instruction.</a:t>
            </a:r>
          </a:p>
        </p:txBody>
      </p:sp>
      <p:sp>
        <p:nvSpPr>
          <p:cNvPr id="25" name="Rectangle 24">
            <a:extLst>
              <a:ext uri="{FF2B5EF4-FFF2-40B4-BE49-F238E27FC236}">
                <a16:creationId xmlns:a16="http://schemas.microsoft.com/office/drawing/2014/main" id="{0218F9F2-03C6-4C49-A7F1-054AC814190A}"/>
              </a:ext>
              <a:ext uri="{C183D7F6-B498-43B3-948B-1728B52AA6E4}">
                <adec:decorative xmlns:adec="http://schemas.microsoft.com/office/drawing/2017/decorative" val="1"/>
              </a:ext>
            </a:extLst>
          </p:cNvPr>
          <p:cNvSpPr/>
          <p:nvPr/>
        </p:nvSpPr>
        <p:spPr>
          <a:xfrm>
            <a:off x="5454986" y="4439295"/>
            <a:ext cx="1497952" cy="4043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Tw Cen MT"/>
            </a:endParaRPr>
          </a:p>
        </p:txBody>
      </p:sp>
    </p:spTree>
    <p:extLst>
      <p:ext uri="{BB962C8B-B14F-4D97-AF65-F5344CB8AC3E}">
        <p14:creationId xmlns:p14="http://schemas.microsoft.com/office/powerpoint/2010/main" val="354744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13"/>
                                        </p:tgtEl>
                                      </p:cBhvr>
                                    </p:animEffect>
                                    <p:set>
                                      <p:cBhvr>
                                        <p:cTn id="55" dur="1" fill="hold">
                                          <p:stCondLst>
                                            <p:cond delay="499"/>
                                          </p:stCondLst>
                                        </p:cTn>
                                        <p:tgtEl>
                                          <p:spTgt spid="13"/>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15"/>
                                        </p:tgtEl>
                                      </p:cBhvr>
                                    </p:animEffect>
                                    <p:set>
                                      <p:cBhvr>
                                        <p:cTn id="58" dur="1" fill="hold">
                                          <p:stCondLst>
                                            <p:cond delay="499"/>
                                          </p:stCondLst>
                                        </p:cTn>
                                        <p:tgtEl>
                                          <p:spTgt spid="15"/>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14"/>
                                        </p:tgtEl>
                                      </p:cBhvr>
                                    </p:animEffect>
                                    <p:set>
                                      <p:cBhvr>
                                        <p:cTn id="61" dur="1" fill="hold">
                                          <p:stCondLst>
                                            <p:cond delay="499"/>
                                          </p:stCondLst>
                                        </p:cTn>
                                        <p:tgtEl>
                                          <p:spTgt spid="14"/>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1250"/>
                                        <p:tgtEl>
                                          <p:spTgt spid="26"/>
                                        </p:tgtEl>
                                      </p:cBhvr>
                                    </p:animEffect>
                                  </p:childTnLst>
                                </p:cTn>
                              </p:par>
                              <p:par>
                                <p:cTn id="68" presetID="6" presetClass="emph" presetSubtype="0" fill="hold" nodeType="withEffect">
                                  <p:stCondLst>
                                    <p:cond delay="500"/>
                                  </p:stCondLst>
                                  <p:childTnLst>
                                    <p:animScale>
                                      <p:cBhvr>
                                        <p:cTn id="69" dur="1500" fill="hold"/>
                                        <p:tgtEl>
                                          <p:spTgt spid="26"/>
                                        </p:tgtEl>
                                      </p:cBhvr>
                                      <p:by x="150000" y="150000"/>
                                    </p:animScale>
                                  </p:childTnLst>
                                </p:cTn>
                              </p:par>
                              <p:par>
                                <p:cTn id="70" presetID="57" presetClass="path" presetSubtype="0" accel="50000" decel="50000" fill="hold" nodeType="withEffect">
                                  <p:stCondLst>
                                    <p:cond delay="500"/>
                                  </p:stCondLst>
                                  <p:childTnLst>
                                    <p:animMotion origin="layout" path="M -0.00034 2.22222E-6 L -0.00034 -0.1257 C -0.00364 -0.16667 0.00052 -0.21181 0.00139 -0.24653 C -0.00191 -0.29537 0.02118 -0.29908 -0.02691 -0.30556 C 0.01476 -0.30556 -0.3177 -0.35972 -0.27569 -0.35972 " pathEditMode="relative" rAng="0" ptsTypes="AAAAA">
                                      <p:cBhvr>
                                        <p:cTn id="71" dur="2000" fill="hold"/>
                                        <p:tgtEl>
                                          <p:spTgt spid="26"/>
                                        </p:tgtEl>
                                        <p:attrNameLst>
                                          <p:attrName>ppt_x</p:attrName>
                                          <p:attrName>ppt_y</p:attrName>
                                        </p:attrNameLst>
                                      </p:cBhvr>
                                      <p:rCtr x="-13733" y="-17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7" grpId="0" animBg="1"/>
      <p:bldP spid="18" grpId="0" animBg="1"/>
      <p:bldP spid="19" grpId="0" animBg="1"/>
      <p:bldP spid="19" grpId="1" animBg="1"/>
      <p:bldP spid="20" grpId="0" animBg="1"/>
      <p:bldP spid="20" grpId="1" animBg="1"/>
      <p:bldP spid="21" grpId="0" animBg="1"/>
      <p:bldP spid="21" grpId="1" animBg="1"/>
      <p:bldP spid="22" grpId="0" animBg="1"/>
      <p:bldP spid="23" grpId="0" animBg="1"/>
      <p:bldP spid="24" grpId="0" animBg="1"/>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Explicit instruction within DBI</a:t>
            </a:r>
          </a:p>
        </p:txBody>
      </p:sp>
      <p:sp>
        <p:nvSpPr>
          <p:cNvPr id="7" name="Rounded Rectangle 6">
            <a:extLst>
              <a:ext uri="{C183D7F6-B498-43B3-948B-1728B52AA6E4}">
                <adec:decorative xmlns:adec="http://schemas.microsoft.com/office/drawing/2017/decorative" val="1"/>
              </a:ext>
            </a:extLst>
          </p:cNvPr>
          <p:cNvSpPr/>
          <p:nvPr/>
        </p:nvSpPr>
        <p:spPr>
          <a:xfrm>
            <a:off x="8110949" y="601242"/>
            <a:ext cx="1786276" cy="9986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Tw Cen MT"/>
            </a:endParaRPr>
          </a:p>
        </p:txBody>
      </p:sp>
      <p:sp>
        <p:nvSpPr>
          <p:cNvPr id="8" name="Rounded Rectangle 7">
            <a:extLst>
              <a:ext uri="{C183D7F6-B498-43B3-948B-1728B52AA6E4}">
                <adec:decorative xmlns:adec="http://schemas.microsoft.com/office/drawing/2017/decorative" val="1"/>
              </a:ext>
            </a:extLst>
          </p:cNvPr>
          <p:cNvSpPr/>
          <p:nvPr/>
        </p:nvSpPr>
        <p:spPr>
          <a:xfrm>
            <a:off x="8140929" y="3978956"/>
            <a:ext cx="1686448" cy="558535"/>
          </a:xfrm>
          <a:prstGeom prst="round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Tw Cen MT"/>
            </a:endParaRPr>
          </a:p>
        </p:txBody>
      </p:sp>
      <p:pic>
        <p:nvPicPr>
          <p:cNvPr id="26" name="Floater">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1264" t="63483" r="11309" b="21659"/>
          <a:stretch/>
        </p:blipFill>
        <p:spPr>
          <a:xfrm>
            <a:off x="2474687" y="1716337"/>
            <a:ext cx="2300514" cy="837387"/>
          </a:xfrm>
          <a:prstGeom prst="rect">
            <a:avLst/>
          </a:prstGeom>
        </p:spPr>
      </p:pic>
      <p:sp>
        <p:nvSpPr>
          <p:cNvPr id="15" name="Rectangle 14">
            <a:extLst>
              <a:ext uri="{C183D7F6-B498-43B3-948B-1728B52AA6E4}">
                <adec:decorative xmlns:adec="http://schemas.microsoft.com/office/drawing/2017/decorative" val="1"/>
              </a:ext>
            </a:extLst>
          </p:cNvPr>
          <p:cNvSpPr/>
          <p:nvPr/>
        </p:nvSpPr>
        <p:spPr>
          <a:xfrm>
            <a:off x="3148809" y="2553723"/>
            <a:ext cx="1556206" cy="40433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Tw Cen MT"/>
            </a:endParaRPr>
          </a:p>
        </p:txBody>
      </p:sp>
      <p:sp>
        <p:nvSpPr>
          <p:cNvPr id="17" name="Rectangle: Rounded Corners 16">
            <a:extLst>
              <a:ext uri="{FF2B5EF4-FFF2-40B4-BE49-F238E27FC236}">
                <a16:creationId xmlns:a16="http://schemas.microsoft.com/office/drawing/2014/main" id="{59193AA6-DCB6-4CBC-AF92-F24047181E3C}"/>
              </a:ext>
            </a:extLst>
          </p:cNvPr>
          <p:cNvSpPr/>
          <p:nvPr/>
        </p:nvSpPr>
        <p:spPr>
          <a:xfrm>
            <a:off x="8103330" y="619022"/>
            <a:ext cx="1698671" cy="973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457200"/>
            <a:r>
              <a:rPr lang="en-US" sz="1400" dirty="0">
                <a:solidFill>
                  <a:sysClr val="windowText" lastClr="000000"/>
                </a:solidFill>
                <a:latin typeface="Tw Cen MT"/>
              </a:rPr>
              <a:t>Teacher implements program with fidelity.</a:t>
            </a:r>
          </a:p>
        </p:txBody>
      </p:sp>
      <p:sp>
        <p:nvSpPr>
          <p:cNvPr id="18" name="Oval 17">
            <a:extLst>
              <a:ext uri="{FF2B5EF4-FFF2-40B4-BE49-F238E27FC236}">
                <a16:creationId xmlns:a16="http://schemas.microsoft.com/office/drawing/2014/main" id="{910B06E9-5E9C-40E1-AE02-40DB47FE0EA9}"/>
              </a:ext>
            </a:extLst>
          </p:cNvPr>
          <p:cNvSpPr/>
          <p:nvPr/>
        </p:nvSpPr>
        <p:spPr>
          <a:xfrm>
            <a:off x="8138025" y="1680794"/>
            <a:ext cx="1685543" cy="63568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57200"/>
            <a:r>
              <a:rPr lang="en-US" sz="1200" dirty="0">
                <a:solidFill>
                  <a:sysClr val="windowText" lastClr="000000"/>
                </a:solidFill>
                <a:latin typeface="Tw Cen MT"/>
              </a:rPr>
              <a:t>Student shows insufficient</a:t>
            </a:r>
          </a:p>
          <a:p>
            <a:pPr algn="ctr" defTabSz="457200"/>
            <a:r>
              <a:rPr lang="en-US" sz="1200" dirty="0">
                <a:solidFill>
                  <a:sysClr val="windowText" lastClr="000000"/>
                </a:solidFill>
                <a:latin typeface="Tw Cen MT"/>
              </a:rPr>
              <a:t>response.</a:t>
            </a:r>
          </a:p>
        </p:txBody>
      </p:sp>
      <p:sp>
        <p:nvSpPr>
          <p:cNvPr id="19" name="Rectangle: Rounded Corners 18">
            <a:extLst>
              <a:ext uri="{FF2B5EF4-FFF2-40B4-BE49-F238E27FC236}">
                <a16:creationId xmlns:a16="http://schemas.microsoft.com/office/drawing/2014/main" id="{98502251-7BA9-4B2F-BCC7-E5B01BDA6591}"/>
              </a:ext>
            </a:extLst>
          </p:cNvPr>
          <p:cNvSpPr/>
          <p:nvPr/>
        </p:nvSpPr>
        <p:spPr>
          <a:xfrm>
            <a:off x="8168506" y="3978956"/>
            <a:ext cx="1631295" cy="5511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400" dirty="0">
                <a:solidFill>
                  <a:sysClr val="windowText" lastClr="000000"/>
                </a:solidFill>
                <a:latin typeface="Tw Cen MT"/>
              </a:rPr>
              <a:t>Teacher tries something simple.</a:t>
            </a:r>
          </a:p>
        </p:txBody>
      </p:sp>
      <p:sp>
        <p:nvSpPr>
          <p:cNvPr id="20" name="Oval 19">
            <a:extLst>
              <a:ext uri="{FF2B5EF4-FFF2-40B4-BE49-F238E27FC236}">
                <a16:creationId xmlns:a16="http://schemas.microsoft.com/office/drawing/2014/main" id="{BBB2FBA9-9870-4CBD-81E5-2D4E7BCD3EE2}"/>
              </a:ext>
            </a:extLst>
          </p:cNvPr>
          <p:cNvSpPr/>
          <p:nvPr/>
        </p:nvSpPr>
        <p:spPr>
          <a:xfrm>
            <a:off x="8110949" y="2762251"/>
            <a:ext cx="1716428" cy="9815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457200"/>
            <a:r>
              <a:rPr lang="en-US" sz="1400" dirty="0">
                <a:solidFill>
                  <a:sysClr val="windowText" lastClr="000000"/>
                </a:solidFill>
                <a:latin typeface="Tw Cen MT"/>
              </a:rPr>
              <a:t>Data show </a:t>
            </a:r>
            <a:r>
              <a:rPr lang="en-US" sz="1400" i="1" dirty="0">
                <a:solidFill>
                  <a:sysClr val="windowText" lastClr="000000"/>
                </a:solidFill>
                <a:latin typeface="Tw Cen MT"/>
              </a:rPr>
              <a:t>some</a:t>
            </a:r>
            <a:r>
              <a:rPr lang="en-US" sz="1400" dirty="0">
                <a:solidFill>
                  <a:sysClr val="windowText" lastClr="000000"/>
                </a:solidFill>
                <a:latin typeface="Tw Cen MT"/>
              </a:rPr>
              <a:t> progress</a:t>
            </a:r>
          </a:p>
        </p:txBody>
      </p:sp>
      <p:sp>
        <p:nvSpPr>
          <p:cNvPr id="23" name="Oval 22">
            <a:extLst>
              <a:ext uri="{FF2B5EF4-FFF2-40B4-BE49-F238E27FC236}">
                <a16:creationId xmlns:a16="http://schemas.microsoft.com/office/drawing/2014/main" id="{497070FF-114F-41A6-9048-96418B8653F5}"/>
              </a:ext>
            </a:extLst>
          </p:cNvPr>
          <p:cNvSpPr/>
          <p:nvPr/>
        </p:nvSpPr>
        <p:spPr>
          <a:xfrm>
            <a:off x="8119447" y="2755889"/>
            <a:ext cx="1704120" cy="9990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457200"/>
            <a:r>
              <a:rPr lang="en-US" sz="1400" dirty="0">
                <a:solidFill>
                  <a:sysClr val="windowText" lastClr="000000"/>
                </a:solidFill>
                <a:latin typeface="Tw Cen MT"/>
              </a:rPr>
              <a:t>Work samples show students are confused.</a:t>
            </a:r>
          </a:p>
        </p:txBody>
      </p:sp>
      <p:sp>
        <p:nvSpPr>
          <p:cNvPr id="24" name="Rectangle: Rounded Corners 23">
            <a:extLst>
              <a:ext uri="{FF2B5EF4-FFF2-40B4-BE49-F238E27FC236}">
                <a16:creationId xmlns:a16="http://schemas.microsoft.com/office/drawing/2014/main" id="{EDAC0FF0-7072-40AE-9830-8FD77E016B18}"/>
              </a:ext>
            </a:extLst>
          </p:cNvPr>
          <p:cNvSpPr/>
          <p:nvPr/>
        </p:nvSpPr>
        <p:spPr>
          <a:xfrm>
            <a:off x="8145645" y="3979240"/>
            <a:ext cx="1661776" cy="5511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100" dirty="0">
                <a:solidFill>
                  <a:sysClr val="windowText" lastClr="000000"/>
                </a:solidFill>
                <a:latin typeface="Tw Cen MT"/>
              </a:rPr>
              <a:t>Teacher realizes she needs to change instruction.</a:t>
            </a:r>
          </a:p>
        </p:txBody>
      </p:sp>
      <p:sp>
        <p:nvSpPr>
          <p:cNvPr id="2" name="TextBox 1"/>
          <p:cNvSpPr txBox="1"/>
          <p:nvPr/>
        </p:nvSpPr>
        <p:spPr>
          <a:xfrm>
            <a:off x="1996216" y="2463321"/>
            <a:ext cx="3561931" cy="338554"/>
          </a:xfrm>
          <a:prstGeom prst="rect">
            <a:avLst/>
          </a:prstGeom>
          <a:solidFill>
            <a:schemeClr val="accent1">
              <a:lumMod val="60000"/>
              <a:lumOff val="40000"/>
            </a:schemeClr>
          </a:solidFill>
          <a:ln w="28575">
            <a:solidFill>
              <a:schemeClr val="accent1"/>
            </a:solidFill>
          </a:ln>
        </p:spPr>
        <p:txBody>
          <a:bodyPr wrap="square" rtlCol="0">
            <a:spAutoFit/>
          </a:bodyPr>
          <a:lstStyle/>
          <a:p>
            <a:pPr defTabSz="457200"/>
            <a:r>
              <a:rPr lang="en-US" sz="1600" dirty="0">
                <a:solidFill>
                  <a:srgbClr val="FFFFFF"/>
                </a:solidFill>
                <a:latin typeface="Tw Cen MT"/>
              </a:rPr>
              <a:t>With a secondary prevention program</a:t>
            </a:r>
          </a:p>
        </p:txBody>
      </p:sp>
      <p:sp>
        <p:nvSpPr>
          <p:cNvPr id="16" name="TextBox 15"/>
          <p:cNvSpPr txBox="1"/>
          <p:nvPr/>
        </p:nvSpPr>
        <p:spPr>
          <a:xfrm>
            <a:off x="1980718" y="5142697"/>
            <a:ext cx="3529357" cy="338554"/>
          </a:xfrm>
          <a:prstGeom prst="rect">
            <a:avLst/>
          </a:prstGeom>
          <a:solidFill>
            <a:schemeClr val="accent1">
              <a:lumMod val="60000"/>
              <a:lumOff val="40000"/>
            </a:schemeClr>
          </a:solidFill>
          <a:ln w="28575">
            <a:solidFill>
              <a:schemeClr val="accent1"/>
            </a:solidFill>
          </a:ln>
        </p:spPr>
        <p:txBody>
          <a:bodyPr wrap="square" rtlCol="0">
            <a:spAutoFit/>
          </a:bodyPr>
          <a:lstStyle/>
          <a:p>
            <a:pPr algn="ctr" defTabSz="457200"/>
            <a:r>
              <a:rPr lang="en-US" sz="1600" dirty="0">
                <a:solidFill>
                  <a:srgbClr val="FFFFFF"/>
                </a:solidFill>
                <a:latin typeface="Tw Cen MT"/>
              </a:rPr>
              <a:t>Without a program</a:t>
            </a:r>
          </a:p>
        </p:txBody>
      </p:sp>
      <p:sp>
        <p:nvSpPr>
          <p:cNvPr id="4" name="TextBox 3"/>
          <p:cNvSpPr txBox="1"/>
          <p:nvPr/>
        </p:nvSpPr>
        <p:spPr>
          <a:xfrm>
            <a:off x="1948144" y="3048096"/>
            <a:ext cx="3561931" cy="2308324"/>
          </a:xfrm>
          <a:prstGeom prst="rect">
            <a:avLst/>
          </a:prstGeom>
          <a:noFill/>
        </p:spPr>
        <p:txBody>
          <a:bodyPr wrap="square" rtlCol="0">
            <a:spAutoFit/>
          </a:bodyPr>
          <a:lstStyle/>
          <a:p>
            <a:pPr marL="168275" indent="-168275" defTabSz="457200">
              <a:buFont typeface="Arial" panose="020B0604020202020204" pitchFamily="34" charset="0"/>
              <a:buChar char="•"/>
            </a:pPr>
            <a:r>
              <a:rPr lang="en-US" sz="1600" dirty="0">
                <a:solidFill>
                  <a:srgbClr val="FFFFFF"/>
                </a:solidFill>
                <a:latin typeface="Tw Cen MT"/>
              </a:rPr>
              <a:t>what to teach </a:t>
            </a:r>
          </a:p>
          <a:p>
            <a:pPr marL="625475" lvl="1" indent="-168275" defTabSz="457200">
              <a:buFont typeface="Arial" panose="020B0604020202020204" pitchFamily="34" charset="0"/>
              <a:buChar char="•"/>
            </a:pPr>
            <a:r>
              <a:rPr lang="en-US" sz="1600" dirty="0">
                <a:solidFill>
                  <a:srgbClr val="FFFFFF"/>
                </a:solidFill>
                <a:latin typeface="Tw Cen MT"/>
                <a:sym typeface="Wingdings" panose="05000000000000000000" pitchFamily="2" charset="2"/>
              </a:rPr>
              <a:t>too many skills are jumbled together</a:t>
            </a:r>
          </a:p>
          <a:p>
            <a:pPr marL="625475" lvl="1" indent="-168275" defTabSz="457200">
              <a:buFont typeface="Arial" panose="020B0604020202020204" pitchFamily="34" charset="0"/>
              <a:buChar char="•"/>
            </a:pPr>
            <a:r>
              <a:rPr lang="en-US" sz="1600" dirty="0">
                <a:solidFill>
                  <a:srgbClr val="FFFFFF"/>
                </a:solidFill>
                <a:latin typeface="Tw Cen MT"/>
              </a:rPr>
              <a:t>the expectations are not clear</a:t>
            </a:r>
          </a:p>
          <a:p>
            <a:pPr marL="625475" lvl="1" indent="-168275" defTabSz="457200">
              <a:buFont typeface="Arial" panose="020B0604020202020204" pitchFamily="34" charset="0"/>
              <a:buChar char="•"/>
            </a:pPr>
            <a:r>
              <a:rPr lang="en-US" sz="1600" dirty="0">
                <a:solidFill>
                  <a:srgbClr val="FFFFFF"/>
                </a:solidFill>
                <a:latin typeface="Tw Cen MT"/>
              </a:rPr>
              <a:t>lessons are activity-driven</a:t>
            </a:r>
          </a:p>
          <a:p>
            <a:pPr marL="168275" indent="-168275" defTabSz="457200">
              <a:buFont typeface="Arial" panose="020B0604020202020204" pitchFamily="34" charset="0"/>
              <a:buChar char="•"/>
            </a:pPr>
            <a:r>
              <a:rPr lang="en-US" sz="1600" dirty="0">
                <a:solidFill>
                  <a:srgbClr val="FFFFFF"/>
                </a:solidFill>
                <a:latin typeface="Tw Cen MT"/>
              </a:rPr>
              <a:t>how to teach</a:t>
            </a:r>
            <a:endParaRPr lang="en-US" sz="1600" dirty="0">
              <a:solidFill>
                <a:srgbClr val="FFFFFF"/>
              </a:solidFill>
              <a:latin typeface="Tw Cen MT"/>
              <a:sym typeface="Wingdings" panose="05000000000000000000" pitchFamily="2" charset="2"/>
            </a:endParaRPr>
          </a:p>
          <a:p>
            <a:pPr marL="625475" lvl="1" indent="-168275" defTabSz="457200">
              <a:buFont typeface="Arial" panose="020B0604020202020204" pitchFamily="34" charset="0"/>
              <a:buChar char="•"/>
            </a:pPr>
            <a:r>
              <a:rPr lang="en-US" sz="1600" dirty="0">
                <a:solidFill>
                  <a:srgbClr val="FFFFFF"/>
                </a:solidFill>
                <a:latin typeface="Tw Cen MT"/>
                <a:sym typeface="Wingdings" panose="05000000000000000000" pitchFamily="2" charset="2"/>
              </a:rPr>
              <a:t>not specified at all</a:t>
            </a:r>
          </a:p>
          <a:p>
            <a:pPr marL="625475" lvl="1" indent="-168275" defTabSz="457200">
              <a:buFont typeface="Arial" panose="020B0604020202020204" pitchFamily="34" charset="0"/>
              <a:buChar char="•"/>
            </a:pPr>
            <a:r>
              <a:rPr lang="en-US" sz="1600" dirty="0">
                <a:solidFill>
                  <a:srgbClr val="FFFFFF"/>
                </a:solidFill>
                <a:latin typeface="Tw Cen MT"/>
                <a:sym typeface="Wingdings" panose="05000000000000000000" pitchFamily="2" charset="2"/>
              </a:rPr>
              <a:t>not explicit</a:t>
            </a:r>
          </a:p>
          <a:p>
            <a:pPr defTabSz="457200"/>
            <a:endParaRPr lang="en-US" sz="1600" dirty="0">
              <a:solidFill>
                <a:srgbClr val="FFFFFF"/>
              </a:solidFill>
              <a:latin typeface="Tw Cen MT"/>
            </a:endParaRPr>
          </a:p>
        </p:txBody>
      </p:sp>
      <p:sp>
        <p:nvSpPr>
          <p:cNvPr id="21" name="TextBox 20"/>
          <p:cNvSpPr txBox="1"/>
          <p:nvPr/>
        </p:nvSpPr>
        <p:spPr>
          <a:xfrm>
            <a:off x="1980718" y="5448754"/>
            <a:ext cx="3804375" cy="1323439"/>
          </a:xfrm>
          <a:prstGeom prst="rect">
            <a:avLst/>
          </a:prstGeom>
          <a:noFill/>
        </p:spPr>
        <p:txBody>
          <a:bodyPr wrap="none" rtlCol="0">
            <a:spAutoFit/>
          </a:bodyPr>
          <a:lstStyle/>
          <a:p>
            <a:pPr marL="168275" indent="-168275" defTabSz="457200">
              <a:buFont typeface="Arial" panose="020B0604020202020204" pitchFamily="34" charset="0"/>
              <a:buChar char="•"/>
            </a:pPr>
            <a:r>
              <a:rPr lang="en-US" sz="1600" dirty="0">
                <a:solidFill>
                  <a:srgbClr val="FFFFFF"/>
                </a:solidFill>
                <a:latin typeface="Tw Cen MT"/>
              </a:rPr>
              <a:t>what to teach </a:t>
            </a:r>
          </a:p>
          <a:p>
            <a:pPr marL="625475" lvl="1" indent="-168275" defTabSz="457200">
              <a:buFont typeface="Arial" panose="020B0604020202020204" pitchFamily="34" charset="0"/>
              <a:buChar char="•"/>
            </a:pPr>
            <a:r>
              <a:rPr lang="en-US" sz="1600" dirty="0">
                <a:solidFill>
                  <a:srgbClr val="FFFFFF"/>
                </a:solidFill>
                <a:latin typeface="Tw Cen MT"/>
                <a:sym typeface="Wingdings" panose="05000000000000000000" pitchFamily="2" charset="2"/>
              </a:rPr>
              <a:t>you have to decide (very hard work)</a:t>
            </a:r>
            <a:endParaRPr lang="en-US" sz="1600" dirty="0">
              <a:solidFill>
                <a:srgbClr val="FFFFFF"/>
              </a:solidFill>
              <a:latin typeface="Tw Cen MT"/>
            </a:endParaRPr>
          </a:p>
          <a:p>
            <a:pPr marL="168275" indent="-168275" defTabSz="457200">
              <a:buFont typeface="Arial" panose="020B0604020202020204" pitchFamily="34" charset="0"/>
              <a:buChar char="•"/>
            </a:pPr>
            <a:r>
              <a:rPr lang="en-US" sz="1600" dirty="0">
                <a:solidFill>
                  <a:srgbClr val="FFFFFF"/>
                </a:solidFill>
                <a:latin typeface="Tw Cen MT"/>
              </a:rPr>
              <a:t>how to teach</a:t>
            </a:r>
            <a:endParaRPr lang="en-US" sz="1600" dirty="0">
              <a:solidFill>
                <a:srgbClr val="FFFFFF"/>
              </a:solidFill>
              <a:latin typeface="Tw Cen MT"/>
              <a:sym typeface="Wingdings" panose="05000000000000000000" pitchFamily="2" charset="2"/>
            </a:endParaRPr>
          </a:p>
          <a:p>
            <a:pPr marL="625475" lvl="1" indent="-168275" defTabSz="457200">
              <a:buFont typeface="Arial" panose="020B0604020202020204" pitchFamily="34" charset="0"/>
              <a:buChar char="•"/>
            </a:pPr>
            <a:r>
              <a:rPr lang="en-US" sz="1600" dirty="0">
                <a:solidFill>
                  <a:srgbClr val="FFFFFF"/>
                </a:solidFill>
                <a:latin typeface="Tw Cen MT"/>
                <a:sym typeface="Wingdings" panose="05000000000000000000" pitchFamily="2" charset="2"/>
              </a:rPr>
              <a:t>you must design explicit instruction</a:t>
            </a:r>
          </a:p>
          <a:p>
            <a:pPr defTabSz="457200"/>
            <a:endParaRPr lang="en-US" sz="1600" dirty="0">
              <a:solidFill>
                <a:srgbClr val="FFFFFF"/>
              </a:solidFill>
              <a:latin typeface="Tw Cen MT"/>
            </a:endParaRPr>
          </a:p>
        </p:txBody>
      </p:sp>
    </p:spTree>
    <p:extLst>
      <p:ext uri="{BB962C8B-B14F-4D97-AF65-F5344CB8AC3E}">
        <p14:creationId xmlns:p14="http://schemas.microsoft.com/office/powerpoint/2010/main" val="142368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4"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BF0C21-ADE1-4E2B-BE37-D3E17492FA54}"/>
              </a:ext>
            </a:extLst>
          </p:cNvPr>
          <p:cNvSpPr>
            <a:spLocks noGrp="1"/>
          </p:cNvSpPr>
          <p:nvPr>
            <p:ph type="body" sz="quarter" idx="13"/>
          </p:nvPr>
        </p:nvSpPr>
        <p:spPr/>
        <p:txBody>
          <a:bodyPr/>
          <a:lstStyle/>
          <a:p>
            <a:r>
              <a:rPr lang="en-US" dirty="0"/>
              <a:t>Videos to learn all of the content</a:t>
            </a:r>
          </a:p>
          <a:p>
            <a:r>
              <a:rPr lang="en-US" dirty="0"/>
              <a:t>Materials directly related to all of the videos</a:t>
            </a:r>
          </a:p>
          <a:p>
            <a:r>
              <a:rPr lang="en-US" dirty="0"/>
              <a:t>Examples from real curricula</a:t>
            </a:r>
          </a:p>
          <a:p>
            <a:r>
              <a:rPr lang="en-US" dirty="0"/>
              <a:t>Built-in real-world classroom examples</a:t>
            </a:r>
          </a:p>
          <a:p>
            <a:r>
              <a:rPr lang="en-US" dirty="0"/>
              <a:t>Activities to promote cognitive processing</a:t>
            </a:r>
          </a:p>
          <a:p>
            <a:r>
              <a:rPr lang="en-US" dirty="0"/>
              <a:t>Options for coaching to support the course</a:t>
            </a:r>
          </a:p>
          <a:p>
            <a:endParaRPr lang="en-US" dirty="0"/>
          </a:p>
          <a:p>
            <a:endParaRPr lang="en-US" dirty="0"/>
          </a:p>
        </p:txBody>
      </p:sp>
      <p:sp>
        <p:nvSpPr>
          <p:cNvPr id="3" name="Title 2">
            <a:extLst>
              <a:ext uri="{FF2B5EF4-FFF2-40B4-BE49-F238E27FC236}">
                <a16:creationId xmlns:a16="http://schemas.microsoft.com/office/drawing/2014/main" id="{B779FAED-97B4-4388-98D2-1718C6E83746}"/>
              </a:ext>
            </a:extLst>
          </p:cNvPr>
          <p:cNvSpPr>
            <a:spLocks noGrp="1"/>
          </p:cNvSpPr>
          <p:nvPr>
            <p:ph type="title"/>
          </p:nvPr>
        </p:nvSpPr>
        <p:spPr/>
        <p:txBody>
          <a:bodyPr/>
          <a:lstStyle/>
          <a:p>
            <a:r>
              <a:rPr lang="en-US" dirty="0"/>
              <a:t>What are the features of the course?</a:t>
            </a:r>
          </a:p>
        </p:txBody>
      </p:sp>
    </p:spTree>
    <p:extLst>
      <p:ext uri="{BB962C8B-B14F-4D97-AF65-F5344CB8AC3E}">
        <p14:creationId xmlns:p14="http://schemas.microsoft.com/office/powerpoint/2010/main" val="3833143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of explicit instruction module 5: Introduction hosted on the NCII website.">
            <a:extLst>
              <a:ext uri="{FF2B5EF4-FFF2-40B4-BE49-F238E27FC236}">
                <a16:creationId xmlns:a16="http://schemas.microsoft.com/office/drawing/2014/main" id="{81AE830E-EE71-4F75-B681-036D0BDEEA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8864" y="1328738"/>
            <a:ext cx="5582742" cy="5257800"/>
          </a:xfrm>
          <a:prstGeom prst="rect">
            <a:avLst/>
          </a:prstGeom>
        </p:spPr>
      </p:pic>
      <p:sp>
        <p:nvSpPr>
          <p:cNvPr id="14" name="Title 13">
            <a:extLst>
              <a:ext uri="{FF2B5EF4-FFF2-40B4-BE49-F238E27FC236}">
                <a16:creationId xmlns:a16="http://schemas.microsoft.com/office/drawing/2014/main" id="{3DA79648-2631-4BE2-A431-2BDFDC02209C}"/>
              </a:ext>
            </a:extLst>
          </p:cNvPr>
          <p:cNvSpPr>
            <a:spLocks noGrp="1"/>
          </p:cNvSpPr>
          <p:nvPr>
            <p:ph type="title"/>
          </p:nvPr>
        </p:nvSpPr>
        <p:spPr/>
        <p:txBody>
          <a:bodyPr/>
          <a:lstStyle/>
          <a:p>
            <a:r>
              <a:rPr lang="en-US" dirty="0"/>
              <a:t>Videos to learn all of the content</a:t>
            </a:r>
          </a:p>
        </p:txBody>
      </p:sp>
    </p:spTree>
    <p:extLst>
      <p:ext uri="{BB962C8B-B14F-4D97-AF65-F5344CB8AC3E}">
        <p14:creationId xmlns:p14="http://schemas.microsoft.com/office/powerpoint/2010/main" val="2857727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the explicit instruction course module 5 hosted on the NCII website.">
            <a:extLst>
              <a:ext uri="{FF2B5EF4-FFF2-40B4-BE49-F238E27FC236}">
                <a16:creationId xmlns:a16="http://schemas.microsoft.com/office/drawing/2014/main" id="{8EB4003A-2EB7-4459-AD3B-A7BD4EC853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51970" y="1374761"/>
            <a:ext cx="6679023" cy="4701220"/>
          </a:xfrm>
          <a:prstGeom prst="rect">
            <a:avLst/>
          </a:prstGeom>
        </p:spPr>
      </p:pic>
      <p:sp>
        <p:nvSpPr>
          <p:cNvPr id="4" name="Title 3">
            <a:extLst>
              <a:ext uri="{FF2B5EF4-FFF2-40B4-BE49-F238E27FC236}">
                <a16:creationId xmlns:a16="http://schemas.microsoft.com/office/drawing/2014/main" id="{BEA9E7E6-47B9-497C-9843-1E583F73240F}"/>
              </a:ext>
            </a:extLst>
          </p:cNvPr>
          <p:cNvSpPr>
            <a:spLocks noGrp="1"/>
          </p:cNvSpPr>
          <p:nvPr>
            <p:ph type="title"/>
          </p:nvPr>
        </p:nvSpPr>
        <p:spPr/>
        <p:txBody>
          <a:bodyPr>
            <a:normAutofit/>
          </a:bodyPr>
          <a:lstStyle/>
          <a:p>
            <a:r>
              <a:rPr lang="en-US" dirty="0"/>
              <a:t>Materials directly related to all of the videos</a:t>
            </a:r>
          </a:p>
        </p:txBody>
      </p:sp>
    </p:spTree>
    <p:extLst>
      <p:ext uri="{BB962C8B-B14F-4D97-AF65-F5344CB8AC3E}">
        <p14:creationId xmlns:p14="http://schemas.microsoft.com/office/powerpoint/2010/main" val="2993339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dirty="0"/>
              <a:t>Examples from real curricula</a:t>
            </a:r>
          </a:p>
        </p:txBody>
      </p:sp>
      <p:sp>
        <p:nvSpPr>
          <p:cNvPr id="3" name="Rectangle 2" descr="A screenshot of the content in the IHE module."/>
          <p:cNvSpPr/>
          <p:nvPr/>
        </p:nvSpPr>
        <p:spPr>
          <a:xfrm>
            <a:off x="3888581" y="1623061"/>
            <a:ext cx="5278279" cy="3289459"/>
          </a:xfrm>
          <a:prstGeom prst="rect">
            <a:avLst/>
          </a:prstGeom>
          <a:blipFill rotWithShape="1">
            <a:blip r:embed="rId2"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TextBox 6"/>
          <p:cNvSpPr txBox="1"/>
          <p:nvPr/>
        </p:nvSpPr>
        <p:spPr>
          <a:xfrm>
            <a:off x="3762604" y="4940713"/>
            <a:ext cx="5530232" cy="584775"/>
          </a:xfrm>
          <a:prstGeom prst="rect">
            <a:avLst/>
          </a:prstGeom>
          <a:solidFill>
            <a:schemeClr val="accent1">
              <a:lumMod val="75000"/>
            </a:schemeClr>
          </a:solidFill>
        </p:spPr>
        <p:txBody>
          <a:bodyPr wrap="none">
            <a:spAutoFit/>
          </a:bodyPr>
          <a:lstStyle/>
          <a:p>
            <a:pPr defTabSz="457200">
              <a:defRPr/>
            </a:pPr>
            <a:r>
              <a:rPr lang="en-US" sz="3200" dirty="0">
                <a:solidFill>
                  <a:srgbClr val="7F7F7F">
                    <a:lumMod val="20000"/>
                    <a:lumOff val="80000"/>
                  </a:srgbClr>
                </a:solidFill>
                <a:latin typeface="Tw Cen MT"/>
                <a:ea typeface="MS PGothic" panose="020B0600070205080204" pitchFamily="34" charset="-128"/>
              </a:rPr>
              <a:t>Anonymized curriculum examples</a:t>
            </a:r>
          </a:p>
        </p:txBody>
      </p:sp>
    </p:spTree>
    <p:extLst>
      <p:ext uri="{BB962C8B-B14F-4D97-AF65-F5344CB8AC3E}">
        <p14:creationId xmlns:p14="http://schemas.microsoft.com/office/powerpoint/2010/main" val="541670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dirty="0"/>
              <a:t>Built-in real-world classroom examples</a:t>
            </a:r>
          </a:p>
        </p:txBody>
      </p:sp>
      <p:sp>
        <p:nvSpPr>
          <p:cNvPr id="4" name="Rectangle 3" descr="A picture of classroom instruction in the IHE module."/>
          <p:cNvSpPr/>
          <p:nvPr/>
        </p:nvSpPr>
        <p:spPr>
          <a:xfrm>
            <a:off x="1916194" y="1310879"/>
            <a:ext cx="3279971" cy="2229861"/>
          </a:xfrm>
          <a:prstGeom prst="rect">
            <a:avLst/>
          </a:prstGeom>
          <a:blipFill rotWithShape="1">
            <a:blip r:embed="rId2"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Rectangle 4" descr="A screenshot of data discussed within the modules"/>
          <p:cNvSpPr/>
          <p:nvPr/>
        </p:nvSpPr>
        <p:spPr>
          <a:xfrm>
            <a:off x="5608603" y="3740676"/>
            <a:ext cx="2918176" cy="2073267"/>
          </a:xfrm>
          <a:prstGeom prst="rect">
            <a:avLst/>
          </a:prstGeom>
          <a:blipFill rotWithShape="1">
            <a:blip r:embed="rId3"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defTabSz="457200">
              <a:defRPr/>
            </a:pPr>
            <a:r>
              <a:rPr lang="en-US" sz="1350" dirty="0">
                <a:solidFill>
                  <a:srgbClr val="7F7F7F">
                    <a:hueOff val="0"/>
                    <a:satOff val="0"/>
                    <a:lumOff val="0"/>
                    <a:alphaOff val="0"/>
                  </a:srgbClr>
                </a:solidFill>
                <a:latin typeface="Tw Cen MT"/>
              </a:rPr>
              <a:t> 	</a:t>
            </a:r>
          </a:p>
        </p:txBody>
      </p:sp>
      <p:sp>
        <p:nvSpPr>
          <p:cNvPr id="6" name="Rectangle 5" descr="A screenshot of IHE module instruction"/>
          <p:cNvSpPr/>
          <p:nvPr/>
        </p:nvSpPr>
        <p:spPr>
          <a:xfrm>
            <a:off x="5608604" y="1310879"/>
            <a:ext cx="2918177" cy="2073267"/>
          </a:xfrm>
          <a:prstGeom prst="rect">
            <a:avLst/>
          </a:prstGeom>
          <a:blipFill rotWithShape="1">
            <a:blip r:embed="rId4"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TextBox 2"/>
          <p:cNvSpPr txBox="1"/>
          <p:nvPr/>
        </p:nvSpPr>
        <p:spPr>
          <a:xfrm>
            <a:off x="5972633" y="3216163"/>
            <a:ext cx="3070071" cy="461665"/>
          </a:xfrm>
          <a:prstGeom prst="rect">
            <a:avLst/>
          </a:prstGeom>
          <a:solidFill>
            <a:schemeClr val="accent1">
              <a:lumMod val="75000"/>
            </a:schemeClr>
          </a:solidFill>
        </p:spPr>
        <p:txBody>
          <a:bodyPr wrap="none">
            <a:spAutoFit/>
          </a:bodyPr>
          <a:lstStyle>
            <a:defPPr>
              <a:defRPr lang="en-US"/>
            </a:defPPr>
            <a:lvl1pPr>
              <a:defRPr sz="2400">
                <a:solidFill>
                  <a:srgbClr val="7F7F7F">
                    <a:lumMod val="20000"/>
                    <a:lumOff val="80000"/>
                  </a:srgbClr>
                </a:solidFill>
                <a:ea typeface="MS PGothic" panose="020B0600070205080204" pitchFamily="34" charset="-128"/>
              </a:defRPr>
            </a:lvl1pPr>
          </a:lstStyle>
          <a:p>
            <a:pPr defTabSz="457200"/>
            <a:r>
              <a:rPr lang="en-US" dirty="0">
                <a:latin typeface="Tw Cen MT"/>
              </a:rPr>
              <a:t>watched within modules</a:t>
            </a:r>
          </a:p>
        </p:txBody>
      </p:sp>
      <p:sp>
        <p:nvSpPr>
          <p:cNvPr id="10" name="TextBox 9"/>
          <p:cNvSpPr txBox="1"/>
          <p:nvPr/>
        </p:nvSpPr>
        <p:spPr>
          <a:xfrm>
            <a:off x="1674967" y="3509844"/>
            <a:ext cx="3684791" cy="461665"/>
          </a:xfrm>
          <a:prstGeom prst="rect">
            <a:avLst/>
          </a:prstGeom>
          <a:solidFill>
            <a:schemeClr val="accent1">
              <a:lumMod val="75000"/>
            </a:schemeClr>
          </a:solidFill>
        </p:spPr>
        <p:txBody>
          <a:bodyPr wrap="none">
            <a:spAutoFit/>
          </a:bodyPr>
          <a:lstStyle/>
          <a:p>
            <a:pPr defTabSz="457200">
              <a:defRPr/>
            </a:pPr>
            <a:r>
              <a:rPr lang="en-US" sz="2400" dirty="0">
                <a:solidFill>
                  <a:srgbClr val="7F7F7F">
                    <a:lumMod val="20000"/>
                    <a:lumOff val="80000"/>
                  </a:srgbClr>
                </a:solidFill>
                <a:latin typeface="Tw Cen MT"/>
                <a:ea typeface="MS PGothic" panose="020B0600070205080204" pitchFamily="34" charset="-128"/>
              </a:rPr>
              <a:t>taken from actual classrooms</a:t>
            </a:r>
          </a:p>
        </p:txBody>
      </p:sp>
      <p:sp>
        <p:nvSpPr>
          <p:cNvPr id="11" name="TextBox 10">
            <a:extLst>
              <a:ext uri="{FF2B5EF4-FFF2-40B4-BE49-F238E27FC236}">
                <a16:creationId xmlns:a16="http://schemas.microsoft.com/office/drawing/2014/main" id="{8DDA260A-D96D-4BD6-B27C-FF40254EBE58}"/>
              </a:ext>
            </a:extLst>
          </p:cNvPr>
          <p:cNvSpPr txBox="1"/>
          <p:nvPr/>
        </p:nvSpPr>
        <p:spPr>
          <a:xfrm>
            <a:off x="6096001" y="5660856"/>
            <a:ext cx="3156633" cy="461665"/>
          </a:xfrm>
          <a:prstGeom prst="rect">
            <a:avLst/>
          </a:prstGeom>
          <a:solidFill>
            <a:schemeClr val="accent1">
              <a:lumMod val="75000"/>
            </a:schemeClr>
          </a:solidFill>
        </p:spPr>
        <p:txBody>
          <a:bodyPr wrap="none">
            <a:spAutoFit/>
          </a:bodyPr>
          <a:lstStyle>
            <a:defPPr>
              <a:defRPr lang="en-US"/>
            </a:defPPr>
            <a:lvl1pPr>
              <a:defRPr sz="2400">
                <a:solidFill>
                  <a:srgbClr val="7F7F7F">
                    <a:lumMod val="20000"/>
                    <a:lumOff val="80000"/>
                  </a:srgbClr>
                </a:solidFill>
                <a:ea typeface="MS PGothic" panose="020B0600070205080204" pitchFamily="34" charset="-128"/>
              </a:defRPr>
            </a:lvl1pPr>
          </a:lstStyle>
          <a:p>
            <a:pPr defTabSz="457200"/>
            <a:r>
              <a:rPr lang="en-US" dirty="0">
                <a:latin typeface="Tw Cen MT"/>
              </a:rPr>
              <a:t>discussed within modules</a:t>
            </a:r>
          </a:p>
        </p:txBody>
      </p:sp>
      <p:sp>
        <p:nvSpPr>
          <p:cNvPr id="2" name="TextBox 1">
            <a:extLst>
              <a:ext uri="{FF2B5EF4-FFF2-40B4-BE49-F238E27FC236}">
                <a16:creationId xmlns:a16="http://schemas.microsoft.com/office/drawing/2014/main" id="{BE21B607-F9A7-4C4D-AF41-DAC2B0023D30}"/>
              </a:ext>
            </a:extLst>
          </p:cNvPr>
          <p:cNvSpPr txBox="1"/>
          <p:nvPr/>
        </p:nvSpPr>
        <p:spPr>
          <a:xfrm>
            <a:off x="1752601" y="3971509"/>
            <a:ext cx="2537653" cy="646331"/>
          </a:xfrm>
          <a:prstGeom prst="rect">
            <a:avLst/>
          </a:prstGeom>
          <a:noFill/>
        </p:spPr>
        <p:txBody>
          <a:bodyPr wrap="square" rtlCol="0">
            <a:spAutoFit/>
          </a:bodyPr>
          <a:lstStyle/>
          <a:p>
            <a:pPr algn="ctr" defTabSz="457200"/>
            <a:r>
              <a:rPr lang="en-US" dirty="0">
                <a:solidFill>
                  <a:srgbClr val="FFFFFF"/>
                </a:solidFill>
                <a:latin typeface="Tw Cen MT"/>
              </a:rPr>
              <a:t>examples, non-examples, and mixed cases</a:t>
            </a:r>
          </a:p>
        </p:txBody>
      </p:sp>
    </p:spTree>
    <p:extLst>
      <p:ext uri="{BB962C8B-B14F-4D97-AF65-F5344CB8AC3E}">
        <p14:creationId xmlns:p14="http://schemas.microsoft.com/office/powerpoint/2010/main" val="18143469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9CEC9B-E990-4A70-9681-B9E3DBC9C446}"/>
              </a:ext>
            </a:extLst>
          </p:cNvPr>
          <p:cNvSpPr>
            <a:spLocks noGrp="1"/>
          </p:cNvSpPr>
          <p:nvPr>
            <p:ph type="title"/>
          </p:nvPr>
        </p:nvSpPr>
        <p:spPr/>
        <p:txBody>
          <a:bodyPr>
            <a:normAutofit/>
          </a:bodyPr>
          <a:lstStyle/>
          <a:p>
            <a:r>
              <a:rPr lang="en-US" dirty="0"/>
              <a:t>Activities to promote cognitive processing</a:t>
            </a:r>
          </a:p>
        </p:txBody>
      </p:sp>
    </p:spTree>
    <p:extLst>
      <p:ext uri="{BB962C8B-B14F-4D97-AF65-F5344CB8AC3E}">
        <p14:creationId xmlns:p14="http://schemas.microsoft.com/office/powerpoint/2010/main" val="2001329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07661E-A9B6-443C-B493-BEBC5E2D9A9C}"/>
              </a:ext>
            </a:extLst>
          </p:cNvPr>
          <p:cNvSpPr>
            <a:spLocks noGrp="1"/>
          </p:cNvSpPr>
          <p:nvPr>
            <p:ph type="title"/>
          </p:nvPr>
        </p:nvSpPr>
        <p:spPr/>
        <p:txBody>
          <a:bodyPr>
            <a:normAutofit/>
          </a:bodyPr>
          <a:lstStyle/>
          <a:p>
            <a:r>
              <a:rPr lang="en-US" dirty="0"/>
              <a:t>Options for coaching to support the course</a:t>
            </a:r>
          </a:p>
        </p:txBody>
      </p:sp>
      <p:sp>
        <p:nvSpPr>
          <p:cNvPr id="7" name="Text Placeholder 6">
            <a:extLst>
              <a:ext uri="{FF2B5EF4-FFF2-40B4-BE49-F238E27FC236}">
                <a16:creationId xmlns:a16="http://schemas.microsoft.com/office/drawing/2014/main" id="{3FB20F63-4F2F-447B-A874-E4C0E912DE09}"/>
              </a:ext>
            </a:extLst>
          </p:cNvPr>
          <p:cNvSpPr>
            <a:spLocks noGrp="1"/>
          </p:cNvSpPr>
          <p:nvPr>
            <p:ph type="body" sz="quarter" idx="13"/>
          </p:nvPr>
        </p:nvSpPr>
        <p:spPr>
          <a:xfrm>
            <a:off x="2501900" y="2571750"/>
            <a:ext cx="3303588" cy="3584054"/>
          </a:xfrm>
        </p:spPr>
        <p:txBody>
          <a:bodyPr>
            <a:normAutofit/>
          </a:bodyPr>
          <a:lstStyle/>
          <a:p>
            <a:r>
              <a:rPr lang="en-US" dirty="0"/>
              <a:t>Interactive </a:t>
            </a:r>
          </a:p>
          <a:p>
            <a:r>
              <a:rPr lang="en-US" dirty="0"/>
              <a:t>Non-evaluative</a:t>
            </a:r>
          </a:p>
          <a:p>
            <a:r>
              <a:rPr lang="en-US" dirty="0"/>
              <a:t>Targeted support of module content implementation</a:t>
            </a:r>
          </a:p>
          <a:p>
            <a:endParaRPr lang="en-US" dirty="0"/>
          </a:p>
        </p:txBody>
      </p:sp>
      <p:sp>
        <p:nvSpPr>
          <p:cNvPr id="5" name="Rectangle 4">
            <a:extLst>
              <a:ext uri="{FF2B5EF4-FFF2-40B4-BE49-F238E27FC236}">
                <a16:creationId xmlns:a16="http://schemas.microsoft.com/office/drawing/2014/main" id="{0B34B29C-2AA8-4AE6-A25C-0B697121DB54}"/>
              </a:ext>
            </a:extLst>
          </p:cNvPr>
          <p:cNvSpPr/>
          <p:nvPr/>
        </p:nvSpPr>
        <p:spPr>
          <a:xfrm>
            <a:off x="2501900" y="1360468"/>
            <a:ext cx="7658100" cy="830997"/>
          </a:xfrm>
          <a:prstGeom prst="rect">
            <a:avLst/>
          </a:prstGeom>
          <a:solidFill>
            <a:schemeClr val="accent4">
              <a:lumMod val="75000"/>
            </a:schemeClr>
          </a:solidFill>
        </p:spPr>
        <p:txBody>
          <a:bodyPr wrap="square">
            <a:spAutoFit/>
          </a:bodyPr>
          <a:lstStyle/>
          <a:p>
            <a:pPr defTabSz="457200"/>
            <a:r>
              <a:rPr lang="en-US" sz="2400" dirty="0">
                <a:solidFill>
                  <a:srgbClr val="000000"/>
                </a:solidFill>
                <a:latin typeface="Arial" panose="020B0604020202020204" pitchFamily="34" charset="0"/>
                <a:cs typeface="Arial" panose="020B0604020202020204" pitchFamily="34" charset="0"/>
              </a:rPr>
              <a:t>Based on the work of McMaster and Lembke and colleagues and Snyder and </a:t>
            </a:r>
            <a:r>
              <a:rPr lang="en-US" sz="2400" dirty="0" err="1">
                <a:solidFill>
                  <a:srgbClr val="000000"/>
                </a:solidFill>
                <a:latin typeface="Arial" panose="020B0604020202020204" pitchFamily="34" charset="0"/>
                <a:cs typeface="Arial" panose="020B0604020202020204" pitchFamily="34" charset="0"/>
              </a:rPr>
              <a:t>Hemmeter</a:t>
            </a:r>
            <a:r>
              <a:rPr lang="en-US" sz="2400" dirty="0">
                <a:solidFill>
                  <a:srgbClr val="000000"/>
                </a:solidFill>
                <a:latin typeface="Arial" panose="020B0604020202020204" pitchFamily="34" charset="0"/>
                <a:cs typeface="Arial" panose="020B0604020202020204" pitchFamily="34" charset="0"/>
              </a:rPr>
              <a:t> and colleagues</a:t>
            </a:r>
          </a:p>
        </p:txBody>
      </p:sp>
      <p:sp>
        <p:nvSpPr>
          <p:cNvPr id="8" name="Text Placeholder 6">
            <a:extLst>
              <a:ext uri="{FF2B5EF4-FFF2-40B4-BE49-F238E27FC236}">
                <a16:creationId xmlns:a16="http://schemas.microsoft.com/office/drawing/2014/main" id="{AE6BDB8F-C78C-4630-8051-E020098E6286}"/>
              </a:ext>
            </a:extLst>
          </p:cNvPr>
          <p:cNvSpPr txBox="1">
            <a:spLocks/>
          </p:cNvSpPr>
          <p:nvPr/>
        </p:nvSpPr>
        <p:spPr>
          <a:xfrm>
            <a:off x="6245225" y="2571750"/>
            <a:ext cx="3651251" cy="3584054"/>
          </a:xfrm>
          <a:prstGeom prst="rect">
            <a:avLst/>
          </a:prstGeom>
        </p:spPr>
        <p:txBody>
          <a:bodyPr wrap="square" anchor="t" anchorCtr="0">
            <a:normAutofit/>
          </a:bodyPr>
          <a:lstStyle>
            <a:lvl1pPr marL="285750" indent="-285750" algn="l" defTabSz="914400" rtl="0" eaLnBrk="1" latinLnBrk="0" hangingPunct="1">
              <a:lnSpc>
                <a:spcPct val="90000"/>
              </a:lnSpc>
              <a:spcBef>
                <a:spcPts val="1000"/>
              </a:spcBef>
              <a:buClr>
                <a:srgbClr val="C85337"/>
              </a:buClr>
              <a:buFont typeface="AppleSymbols" charset="0"/>
              <a:buChar char="⎔"/>
              <a:defRPr sz="20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Clr>
                <a:srgbClr val="C85337"/>
              </a:buClr>
              <a:buFont typeface="AppleSymbols" charset="0"/>
              <a:buChar char="⎔"/>
              <a:defRPr sz="1800" kern="1200">
                <a:solidFill>
                  <a:schemeClr val="tx1"/>
                </a:solidFill>
                <a:latin typeface="Arial" charset="0"/>
                <a:ea typeface="Arial" charset="0"/>
                <a:cs typeface="Arial" charset="0"/>
              </a:defRPr>
            </a:lvl2pPr>
            <a:lvl3pPr marL="1200150" indent="-285750" algn="l" defTabSz="914400" rtl="0" eaLnBrk="1" latinLnBrk="0" hangingPunct="1">
              <a:lnSpc>
                <a:spcPct val="90000"/>
              </a:lnSpc>
              <a:spcBef>
                <a:spcPts val="500"/>
              </a:spcBef>
              <a:buClr>
                <a:srgbClr val="C85337"/>
              </a:buClr>
              <a:buFont typeface="AppleSymbols" charset="0"/>
              <a:buChar char="⎔"/>
              <a:defRPr sz="1600" kern="1200">
                <a:solidFill>
                  <a:schemeClr val="tx1"/>
                </a:solidFill>
                <a:latin typeface="Arial" charset="0"/>
                <a:ea typeface="Arial" charset="0"/>
                <a:cs typeface="Arial" charset="0"/>
              </a:defRPr>
            </a:lvl3pPr>
            <a:lvl4pPr marL="16573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4pPr>
            <a:lvl5pPr marL="2114550" indent="-285750" algn="l" defTabSz="914400" rtl="0" eaLnBrk="1" latinLnBrk="0" hangingPunct="1">
              <a:lnSpc>
                <a:spcPct val="90000"/>
              </a:lnSpc>
              <a:spcBef>
                <a:spcPts val="500"/>
              </a:spcBef>
              <a:buClr>
                <a:srgbClr val="C85337"/>
              </a:buClr>
              <a:buFont typeface="AppleSymbols"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FFFF"/>
                </a:solidFill>
              </a:rPr>
              <a:t>Combination of virtual and in-person activities</a:t>
            </a:r>
          </a:p>
          <a:p>
            <a:r>
              <a:rPr lang="en-US" dirty="0">
                <a:solidFill>
                  <a:srgbClr val="FFFFFF"/>
                </a:solidFill>
              </a:rPr>
              <a:t>Collaborative work toward continuous improvement of the pilot</a:t>
            </a:r>
          </a:p>
        </p:txBody>
      </p:sp>
    </p:spTree>
    <p:extLst>
      <p:ext uri="{BB962C8B-B14F-4D97-AF65-F5344CB8AC3E}">
        <p14:creationId xmlns:p14="http://schemas.microsoft.com/office/powerpoint/2010/main" val="17392418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311F2E-FD78-4142-869A-1EA71F8A138A}"/>
              </a:ext>
            </a:extLst>
          </p:cNvPr>
          <p:cNvSpPr>
            <a:spLocks noGrp="1"/>
          </p:cNvSpPr>
          <p:nvPr>
            <p:ph type="body" sz="quarter" idx="13"/>
          </p:nvPr>
        </p:nvSpPr>
        <p:spPr>
          <a:xfrm>
            <a:off x="6130925" y="1943984"/>
            <a:ext cx="4154488" cy="2970044"/>
          </a:xfrm>
        </p:spPr>
        <p:txBody>
          <a:bodyPr/>
          <a:lstStyle/>
          <a:p>
            <a:pPr marL="0" indent="0">
              <a:buNone/>
            </a:pPr>
            <a:r>
              <a:rPr lang="en-US" dirty="0"/>
              <a:t>You will be able to </a:t>
            </a:r>
          </a:p>
          <a:p>
            <a:r>
              <a:rPr lang="en-US" dirty="0"/>
              <a:t>describe the modeling and practice structure of explicit instruction</a:t>
            </a:r>
          </a:p>
          <a:p>
            <a:r>
              <a:rPr lang="en-US" dirty="0"/>
              <a:t>identify these structures in real-world instructional examples</a:t>
            </a:r>
          </a:p>
          <a:p>
            <a:r>
              <a:rPr lang="en-US" dirty="0"/>
              <a:t>enumerate the supporting practices and explain how they relate to modeling and practice</a:t>
            </a:r>
          </a:p>
        </p:txBody>
      </p:sp>
      <p:sp>
        <p:nvSpPr>
          <p:cNvPr id="3" name="Content Placeholder 2">
            <a:extLst>
              <a:ext uri="{FF2B5EF4-FFF2-40B4-BE49-F238E27FC236}">
                <a16:creationId xmlns:a16="http://schemas.microsoft.com/office/drawing/2014/main" id="{C8E61B29-2B41-4999-ACA1-E3E05B399A5C}"/>
              </a:ext>
            </a:extLst>
          </p:cNvPr>
          <p:cNvSpPr>
            <a:spLocks noGrp="1"/>
          </p:cNvSpPr>
          <p:nvPr>
            <p:ph sz="quarter" idx="14"/>
          </p:nvPr>
        </p:nvSpPr>
        <p:spPr>
          <a:xfrm>
            <a:off x="1905001" y="2634937"/>
            <a:ext cx="3535363" cy="1588127"/>
          </a:xfrm>
        </p:spPr>
        <p:txBody>
          <a:bodyPr/>
          <a:lstStyle/>
          <a:p>
            <a:r>
              <a:rPr lang="en-US" sz="3600" dirty="0"/>
              <a:t>Part 3: Modeling &amp; Practice</a:t>
            </a:r>
          </a:p>
        </p:txBody>
      </p:sp>
    </p:spTree>
    <p:extLst>
      <p:ext uri="{BB962C8B-B14F-4D97-AF65-F5344CB8AC3E}">
        <p14:creationId xmlns:p14="http://schemas.microsoft.com/office/powerpoint/2010/main" val="1884515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29E7B-6B3E-4128-B5EE-9753941F3165}"/>
              </a:ext>
            </a:extLst>
          </p:cNvPr>
          <p:cNvSpPr>
            <a:spLocks noGrp="1"/>
          </p:cNvSpPr>
          <p:nvPr>
            <p:ph type="title"/>
          </p:nvPr>
        </p:nvSpPr>
        <p:spPr/>
        <p:txBody>
          <a:bodyPr/>
          <a:lstStyle/>
          <a:p>
            <a:r>
              <a:rPr lang="en-US" dirty="0"/>
              <a:t>Today’s Webinar</a:t>
            </a:r>
          </a:p>
        </p:txBody>
      </p:sp>
      <p:sp>
        <p:nvSpPr>
          <p:cNvPr id="3" name="Content Placeholder 2">
            <a:extLst>
              <a:ext uri="{FF2B5EF4-FFF2-40B4-BE49-F238E27FC236}">
                <a16:creationId xmlns:a16="http://schemas.microsoft.com/office/drawing/2014/main" id="{3BD7E075-0768-4B85-913C-8CAE28839E31}"/>
              </a:ext>
            </a:extLst>
          </p:cNvPr>
          <p:cNvSpPr>
            <a:spLocks noGrp="1"/>
          </p:cNvSpPr>
          <p:nvPr>
            <p:ph sz="quarter" idx="14"/>
          </p:nvPr>
        </p:nvSpPr>
        <p:spPr/>
        <p:txBody>
          <a:bodyPr/>
          <a:lstStyle/>
          <a:p>
            <a:pPr marL="457200" indent="-457200">
              <a:buFont typeface="Arial" panose="020B0604020202020204" pitchFamily="34" charset="0"/>
              <a:buChar char="•"/>
            </a:pPr>
            <a:r>
              <a:rPr lang="en-US" dirty="0"/>
              <a:t>What is explicit instruction?</a:t>
            </a:r>
          </a:p>
          <a:p>
            <a:pPr marL="457200" indent="-457200">
              <a:buFont typeface="Arial" panose="020B0604020202020204" pitchFamily="34" charset="0"/>
              <a:buChar char="•"/>
            </a:pPr>
            <a:r>
              <a:rPr lang="en-US" dirty="0"/>
              <a:t>Research supporting explicit instruction</a:t>
            </a:r>
          </a:p>
          <a:p>
            <a:pPr marL="457200" indent="-457200">
              <a:buFont typeface="Arial" panose="020B0604020202020204" pitchFamily="34" charset="0"/>
              <a:buChar char="•"/>
            </a:pPr>
            <a:r>
              <a:rPr lang="en-US" dirty="0"/>
              <a:t>Essential practices: A deep dive into explicit instruction  </a:t>
            </a:r>
          </a:p>
          <a:p>
            <a:pPr marL="457200" indent="-457200">
              <a:buFont typeface="Arial" panose="020B0604020202020204" pitchFamily="34" charset="0"/>
              <a:buChar char="•"/>
            </a:pPr>
            <a:r>
              <a:rPr lang="en-US" dirty="0"/>
              <a:t>Preview of free online course </a:t>
            </a:r>
          </a:p>
          <a:p>
            <a:pPr marL="457200" indent="-457200">
              <a:buFont typeface="Arial" panose="020B0604020202020204" pitchFamily="34" charset="0"/>
              <a:buChar char="•"/>
            </a:pPr>
            <a:r>
              <a:rPr lang="en-US" dirty="0"/>
              <a:t>Modeling and practice </a:t>
            </a:r>
          </a:p>
        </p:txBody>
      </p:sp>
      <p:sp>
        <p:nvSpPr>
          <p:cNvPr id="4" name="Text Placeholder 3">
            <a:extLst>
              <a:ext uri="{FF2B5EF4-FFF2-40B4-BE49-F238E27FC236}">
                <a16:creationId xmlns:a16="http://schemas.microsoft.com/office/drawing/2014/main" id="{4F50234C-22F0-4833-B1C1-7A7D2F2037CF}"/>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7E693A30-08FC-4587-8AA1-12C0EF415627}"/>
              </a:ext>
            </a:extLst>
          </p:cNvPr>
          <p:cNvSpPr>
            <a:spLocks noGrp="1"/>
          </p:cNvSpPr>
          <p:nvPr>
            <p:ph type="sldNum" sz="quarter" idx="12"/>
          </p:nvPr>
        </p:nvSpPr>
        <p:spPr/>
        <p:txBody>
          <a:bodyPr/>
          <a:lstStyle/>
          <a:p>
            <a:fld id="{99A20822-4A49-4D36-86E3-300BA48D3F00}" type="slidenum">
              <a:rPr lang="en-US" smtClean="0"/>
              <a:t>4</a:t>
            </a:fld>
            <a:endParaRPr lang="en-US" dirty="0"/>
          </a:p>
        </p:txBody>
      </p:sp>
    </p:spTree>
    <p:extLst>
      <p:ext uri="{BB962C8B-B14F-4D97-AF65-F5344CB8AC3E}">
        <p14:creationId xmlns:p14="http://schemas.microsoft.com/office/powerpoint/2010/main" val="618072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F8E12D5-CF65-490C-B7C8-1F019501717B}"/>
              </a:ext>
            </a:extLst>
          </p:cNvPr>
          <p:cNvSpPr txBox="1"/>
          <p:nvPr/>
        </p:nvSpPr>
        <p:spPr>
          <a:xfrm>
            <a:off x="4177450" y="3836913"/>
            <a:ext cx="1828800" cy="822960"/>
          </a:xfrm>
          <a:prstGeom prst="rect">
            <a:avLst/>
          </a:prstGeom>
          <a:solidFill>
            <a:schemeClr val="accent3">
              <a:lumMod val="60000"/>
              <a:lumOff val="40000"/>
            </a:schemeClr>
          </a:solidFill>
          <a:ln>
            <a:noFill/>
          </a:ln>
        </p:spPr>
        <p:txBody>
          <a:bodyPr wrap="square" rtlCol="0" anchor="ctr" anchorCtr="0">
            <a:noAutofit/>
          </a:bodyPr>
          <a:lstStyle/>
          <a:p>
            <a:pPr algn="ctr" defTabSz="457200"/>
            <a:r>
              <a:rPr lang="en-US" dirty="0">
                <a:solidFill>
                  <a:srgbClr val="000000"/>
                </a:solidFill>
                <a:latin typeface="Arial" panose="020B0604020202020204" pitchFamily="34" charset="0"/>
                <a:cs typeface="Arial" panose="020B0604020202020204" pitchFamily="34" charset="0"/>
              </a:rPr>
              <a:t>Planned</a:t>
            </a:r>
          </a:p>
          <a:p>
            <a:pPr algn="ctr" defTabSz="457200"/>
            <a:r>
              <a:rPr lang="en-US" sz="1600" dirty="0">
                <a:solidFill>
                  <a:srgbClr val="000000"/>
                </a:solidFill>
                <a:latin typeface="Arial" panose="020B0604020202020204" pitchFamily="34" charset="0"/>
                <a:cs typeface="Arial" panose="020B0604020202020204" pitchFamily="34" charset="0"/>
              </a:rPr>
              <a:t>Examples</a:t>
            </a:r>
          </a:p>
        </p:txBody>
      </p:sp>
      <p:sp>
        <p:nvSpPr>
          <p:cNvPr id="7" name="TextBox 6">
            <a:extLst>
              <a:ext uri="{FF2B5EF4-FFF2-40B4-BE49-F238E27FC236}">
                <a16:creationId xmlns:a16="http://schemas.microsoft.com/office/drawing/2014/main" id="{91192012-ADC6-4EDE-A7A4-32CC4803B89D}"/>
              </a:ext>
            </a:extLst>
          </p:cNvPr>
          <p:cNvSpPr txBox="1"/>
          <p:nvPr/>
        </p:nvSpPr>
        <p:spPr>
          <a:xfrm>
            <a:off x="4177450" y="3022562"/>
            <a:ext cx="1828800" cy="822960"/>
          </a:xfrm>
          <a:prstGeom prst="rect">
            <a:avLst/>
          </a:prstGeom>
          <a:solidFill>
            <a:schemeClr val="accent3">
              <a:lumMod val="60000"/>
              <a:lumOff val="40000"/>
            </a:schemeClr>
          </a:solidFill>
          <a:ln>
            <a:noFill/>
          </a:ln>
        </p:spPr>
        <p:txBody>
          <a:bodyPr wrap="square" rtlCol="0" anchor="ctr">
            <a:noAutofit/>
          </a:bodyPr>
          <a:lstStyle/>
          <a:p>
            <a:pPr algn="ctr" defTabSz="457200"/>
            <a:r>
              <a:rPr lang="en-US" dirty="0">
                <a:solidFill>
                  <a:srgbClr val="000000"/>
                </a:solidFill>
                <a:latin typeface="Arial" panose="020B0604020202020204" pitchFamily="34" charset="0"/>
                <a:cs typeface="Arial" panose="020B0604020202020204" pitchFamily="34" charset="0"/>
              </a:rPr>
              <a:t>Clear Explanation</a:t>
            </a:r>
          </a:p>
        </p:txBody>
      </p:sp>
      <p:sp>
        <p:nvSpPr>
          <p:cNvPr id="8" name="TextBox 7">
            <a:extLst>
              <a:ext uri="{FF2B5EF4-FFF2-40B4-BE49-F238E27FC236}">
                <a16:creationId xmlns:a16="http://schemas.microsoft.com/office/drawing/2014/main" id="{D11DF419-9515-4A38-8230-C19D86BF839B}"/>
              </a:ext>
            </a:extLst>
          </p:cNvPr>
          <p:cNvSpPr txBox="1"/>
          <p:nvPr/>
        </p:nvSpPr>
        <p:spPr>
          <a:xfrm>
            <a:off x="6143410" y="3836913"/>
            <a:ext cx="1828800" cy="822960"/>
          </a:xfrm>
          <a:prstGeom prst="rect">
            <a:avLst/>
          </a:prstGeom>
          <a:solidFill>
            <a:schemeClr val="accent1">
              <a:lumMod val="75000"/>
            </a:schemeClr>
          </a:solidFill>
          <a:ln>
            <a:noFill/>
          </a:ln>
        </p:spPr>
        <p:txBody>
          <a:bodyPr wrap="square" rtlCol="0" anchor="ctr">
            <a:noAutofit/>
          </a:bodyPr>
          <a:lstStyle/>
          <a:p>
            <a:pPr algn="ctr" defTabSz="457200"/>
            <a:r>
              <a:rPr lang="en-US" dirty="0">
                <a:solidFill>
                  <a:srgbClr val="000000"/>
                </a:solidFill>
                <a:latin typeface="Arial" panose="020B0604020202020204" pitchFamily="34" charset="0"/>
                <a:cs typeface="Arial" panose="020B0604020202020204" pitchFamily="34" charset="0"/>
              </a:rPr>
              <a:t>Independent Practice</a:t>
            </a:r>
          </a:p>
        </p:txBody>
      </p:sp>
      <p:sp>
        <p:nvSpPr>
          <p:cNvPr id="9" name="TextBox 8">
            <a:extLst>
              <a:ext uri="{FF2B5EF4-FFF2-40B4-BE49-F238E27FC236}">
                <a16:creationId xmlns:a16="http://schemas.microsoft.com/office/drawing/2014/main" id="{A3704B53-E0A2-4994-8EA7-D60845A6080D}"/>
              </a:ext>
            </a:extLst>
          </p:cNvPr>
          <p:cNvSpPr txBox="1"/>
          <p:nvPr/>
        </p:nvSpPr>
        <p:spPr>
          <a:xfrm>
            <a:off x="6143410" y="3022562"/>
            <a:ext cx="1828800" cy="822960"/>
          </a:xfrm>
          <a:prstGeom prst="rect">
            <a:avLst/>
          </a:prstGeom>
          <a:solidFill>
            <a:schemeClr val="accent1">
              <a:lumMod val="75000"/>
            </a:schemeClr>
          </a:solidFill>
          <a:ln>
            <a:noFill/>
          </a:ln>
        </p:spPr>
        <p:txBody>
          <a:bodyPr wrap="square" rtlCol="0" anchor="ctr">
            <a:noAutofit/>
          </a:bodyPr>
          <a:lstStyle/>
          <a:p>
            <a:pPr algn="ctr" defTabSz="457200"/>
            <a:r>
              <a:rPr lang="en-US" dirty="0">
                <a:solidFill>
                  <a:srgbClr val="000000"/>
                </a:solidFill>
                <a:latin typeface="Arial" panose="020B0604020202020204" pitchFamily="34" charset="0"/>
                <a:cs typeface="Arial" panose="020B0604020202020204" pitchFamily="34" charset="0"/>
              </a:rPr>
              <a:t>Guided </a:t>
            </a:r>
          </a:p>
          <a:p>
            <a:pPr algn="ctr" defTabSz="457200"/>
            <a:r>
              <a:rPr lang="en-US" dirty="0">
                <a:solidFill>
                  <a:srgbClr val="000000"/>
                </a:solidFill>
                <a:latin typeface="Arial" panose="020B0604020202020204" pitchFamily="34" charset="0"/>
                <a:cs typeface="Arial" panose="020B0604020202020204" pitchFamily="34" charset="0"/>
              </a:rPr>
              <a:t>Practice</a:t>
            </a:r>
          </a:p>
        </p:txBody>
      </p:sp>
      <p:sp>
        <p:nvSpPr>
          <p:cNvPr id="10" name="TextBox 9">
            <a:extLst>
              <a:ext uri="{FF2B5EF4-FFF2-40B4-BE49-F238E27FC236}">
                <a16:creationId xmlns:a16="http://schemas.microsoft.com/office/drawing/2014/main" id="{63B392C8-B7E7-43D1-B93A-6EC323EED7C2}"/>
              </a:ext>
            </a:extLst>
          </p:cNvPr>
          <p:cNvSpPr txBox="1"/>
          <p:nvPr/>
        </p:nvSpPr>
        <p:spPr>
          <a:xfrm>
            <a:off x="4177450" y="2567249"/>
            <a:ext cx="1828800" cy="457200"/>
          </a:xfrm>
          <a:prstGeom prst="rect">
            <a:avLst/>
          </a:prstGeom>
          <a:solidFill>
            <a:schemeClr val="accent3">
              <a:lumMod val="75000"/>
            </a:schemeClr>
          </a:solidFill>
          <a:ln>
            <a:noFill/>
          </a:ln>
        </p:spPr>
        <p:txBody>
          <a:bodyPr wrap="square" rtlCol="0" anchor="ctr">
            <a:noAutofit/>
          </a:bodyPr>
          <a:lstStyle/>
          <a:p>
            <a:pPr algn="ctr" defTabSz="457200"/>
            <a:r>
              <a:rPr lang="en-US" sz="2000" b="1" dirty="0">
                <a:solidFill>
                  <a:srgbClr val="FFFFFF"/>
                </a:solidFill>
                <a:latin typeface="Arial" panose="020B0604020202020204" pitchFamily="34" charset="0"/>
                <a:cs typeface="Arial" panose="020B0604020202020204" pitchFamily="34" charset="0"/>
              </a:rPr>
              <a:t>Modeling</a:t>
            </a:r>
          </a:p>
        </p:txBody>
      </p:sp>
      <p:sp>
        <p:nvSpPr>
          <p:cNvPr id="11" name="TextBox 10">
            <a:extLst>
              <a:ext uri="{FF2B5EF4-FFF2-40B4-BE49-F238E27FC236}">
                <a16:creationId xmlns:a16="http://schemas.microsoft.com/office/drawing/2014/main" id="{4994798E-2BC9-4AFF-8AE9-5768DC2D7CD0}"/>
              </a:ext>
            </a:extLst>
          </p:cNvPr>
          <p:cNvSpPr txBox="1"/>
          <p:nvPr/>
        </p:nvSpPr>
        <p:spPr>
          <a:xfrm>
            <a:off x="6143410" y="2567249"/>
            <a:ext cx="1828800" cy="457200"/>
          </a:xfrm>
          <a:prstGeom prst="rect">
            <a:avLst/>
          </a:prstGeom>
          <a:solidFill>
            <a:schemeClr val="accent1">
              <a:lumMod val="50000"/>
            </a:schemeClr>
          </a:solidFill>
          <a:ln>
            <a:noFill/>
          </a:ln>
        </p:spPr>
        <p:txBody>
          <a:bodyPr wrap="square" rtlCol="0" anchor="ctr">
            <a:noAutofit/>
          </a:bodyPr>
          <a:lstStyle/>
          <a:p>
            <a:pPr algn="ctr" defTabSz="457200"/>
            <a:r>
              <a:rPr lang="en-US" sz="2000" b="1" dirty="0">
                <a:solidFill>
                  <a:srgbClr val="FFFFFF"/>
                </a:solidFill>
                <a:latin typeface="Arial" panose="020B0604020202020204" pitchFamily="34" charset="0"/>
                <a:cs typeface="Arial" panose="020B0604020202020204" pitchFamily="34" charset="0"/>
              </a:rPr>
              <a:t>Practice</a:t>
            </a:r>
          </a:p>
        </p:txBody>
      </p:sp>
      <p:sp>
        <p:nvSpPr>
          <p:cNvPr id="12" name="TextBox 11">
            <a:extLst>
              <a:ext uri="{FF2B5EF4-FFF2-40B4-BE49-F238E27FC236}">
                <a16:creationId xmlns:a16="http://schemas.microsoft.com/office/drawing/2014/main" id="{97DF8AF5-A465-4A2B-8D16-6C7E2445967A}"/>
              </a:ext>
            </a:extLst>
          </p:cNvPr>
          <p:cNvSpPr txBox="1"/>
          <p:nvPr/>
        </p:nvSpPr>
        <p:spPr>
          <a:xfrm>
            <a:off x="4511558" y="1995464"/>
            <a:ext cx="654346" cy="400110"/>
          </a:xfrm>
          <a:prstGeom prst="rect">
            <a:avLst/>
          </a:prstGeom>
          <a:noFill/>
        </p:spPr>
        <p:txBody>
          <a:bodyPr wrap="none" rtlCol="0">
            <a:spAutoFit/>
          </a:bodyPr>
          <a:lstStyle/>
          <a:p>
            <a:pPr defTabSz="457200"/>
            <a:r>
              <a:rPr lang="en-US" sz="2000" dirty="0">
                <a:solidFill>
                  <a:srgbClr val="FFC000"/>
                </a:solidFill>
                <a:latin typeface="Arial" panose="020B0604020202020204" pitchFamily="34" charset="0"/>
                <a:cs typeface="Arial" panose="020B0604020202020204" pitchFamily="34" charset="0"/>
              </a:rPr>
              <a:t>I Do</a:t>
            </a:r>
          </a:p>
        </p:txBody>
      </p:sp>
      <p:sp>
        <p:nvSpPr>
          <p:cNvPr id="13" name="TextBox 12">
            <a:extLst>
              <a:ext uri="{FF2B5EF4-FFF2-40B4-BE49-F238E27FC236}">
                <a16:creationId xmlns:a16="http://schemas.microsoft.com/office/drawing/2014/main" id="{622F9CFA-90C5-4B57-BE4A-4D6973B3D583}"/>
              </a:ext>
            </a:extLst>
          </p:cNvPr>
          <p:cNvSpPr txBox="1"/>
          <p:nvPr/>
        </p:nvSpPr>
        <p:spPr>
          <a:xfrm>
            <a:off x="8106955" y="3186628"/>
            <a:ext cx="1828800" cy="400110"/>
          </a:xfrm>
          <a:prstGeom prst="rect">
            <a:avLst/>
          </a:prstGeom>
          <a:noFill/>
        </p:spPr>
        <p:txBody>
          <a:bodyPr wrap="square" rtlCol="0">
            <a:spAutoFit/>
          </a:bodyPr>
          <a:lstStyle/>
          <a:p>
            <a:pPr defTabSz="457200"/>
            <a:r>
              <a:rPr lang="en-US" sz="2000" dirty="0">
                <a:solidFill>
                  <a:srgbClr val="FFC000"/>
                </a:solidFill>
                <a:latin typeface="Arial" panose="020B0604020202020204" pitchFamily="34" charset="0"/>
                <a:cs typeface="Arial" panose="020B0604020202020204" pitchFamily="34" charset="0"/>
              </a:rPr>
              <a:t>We Do</a:t>
            </a:r>
          </a:p>
        </p:txBody>
      </p:sp>
      <p:sp>
        <p:nvSpPr>
          <p:cNvPr id="14" name="TextBox 13">
            <a:extLst>
              <a:ext uri="{FF2B5EF4-FFF2-40B4-BE49-F238E27FC236}">
                <a16:creationId xmlns:a16="http://schemas.microsoft.com/office/drawing/2014/main" id="{DDDCB5B6-0831-4A44-A235-5BEE5D53CAEC}"/>
              </a:ext>
            </a:extLst>
          </p:cNvPr>
          <p:cNvSpPr txBox="1"/>
          <p:nvPr/>
        </p:nvSpPr>
        <p:spPr>
          <a:xfrm>
            <a:off x="8106956" y="4019037"/>
            <a:ext cx="1595817" cy="400110"/>
          </a:xfrm>
          <a:prstGeom prst="rect">
            <a:avLst/>
          </a:prstGeom>
          <a:noFill/>
        </p:spPr>
        <p:txBody>
          <a:bodyPr wrap="square" rtlCol="0">
            <a:spAutoFit/>
          </a:bodyPr>
          <a:lstStyle/>
          <a:p>
            <a:pPr defTabSz="457200"/>
            <a:r>
              <a:rPr lang="en-US" sz="2000" dirty="0">
                <a:solidFill>
                  <a:srgbClr val="FFC000"/>
                </a:solidFill>
                <a:latin typeface="Arial" panose="020B0604020202020204" pitchFamily="34" charset="0"/>
                <a:cs typeface="Arial" panose="020B0604020202020204" pitchFamily="34" charset="0"/>
              </a:rPr>
              <a:t>You Do</a:t>
            </a:r>
          </a:p>
        </p:txBody>
      </p:sp>
      <p:sp>
        <p:nvSpPr>
          <p:cNvPr id="15" name="Rectangle 14">
            <a:extLst>
              <a:ext uri="{FF2B5EF4-FFF2-40B4-BE49-F238E27FC236}">
                <a16:creationId xmlns:a16="http://schemas.microsoft.com/office/drawing/2014/main" id="{19F342B3-BC0B-4EB7-9DFC-D489C7AA661F}"/>
              </a:ext>
            </a:extLst>
          </p:cNvPr>
          <p:cNvSpPr/>
          <p:nvPr/>
        </p:nvSpPr>
        <p:spPr>
          <a:xfrm>
            <a:off x="4177450" y="4788378"/>
            <a:ext cx="3793596" cy="437680"/>
          </a:xfrm>
          <a:prstGeom prst="rect">
            <a:avLst/>
          </a:prstGeom>
          <a:solidFill>
            <a:schemeClr val="bg2">
              <a:lumMod val="90000"/>
              <a:lumOff val="10000"/>
            </a:schemeClr>
          </a:solidFill>
        </p:spPr>
        <p:txBody>
          <a:bodyPr wrap="square">
            <a:noAutofit/>
          </a:bodyPr>
          <a:lstStyle/>
          <a:p>
            <a:pPr algn="ctr" defTabSz="457200"/>
            <a:r>
              <a:rPr lang="en-US" sz="2000" b="1" dirty="0">
                <a:solidFill>
                  <a:srgbClr val="FFFFFF"/>
                </a:solidFill>
                <a:latin typeface="Arial" panose="020B0604020202020204" pitchFamily="34" charset="0"/>
                <a:cs typeface="Arial" panose="020B0604020202020204" pitchFamily="34" charset="0"/>
              </a:rPr>
              <a:t>Supporting Practices</a:t>
            </a:r>
            <a:endParaRPr lang="en-US" sz="2000" dirty="0">
              <a:solidFill>
                <a:srgbClr val="FFFFFF"/>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A3584FD9-79DB-44C5-A83C-8EE565F63BD3}"/>
              </a:ext>
            </a:extLst>
          </p:cNvPr>
          <p:cNvSpPr/>
          <p:nvPr/>
        </p:nvSpPr>
        <p:spPr>
          <a:xfrm>
            <a:off x="4177450" y="5236892"/>
            <a:ext cx="3793596" cy="895796"/>
          </a:xfrm>
          <a:prstGeom prst="rect">
            <a:avLst/>
          </a:prstGeom>
          <a:solidFill>
            <a:schemeClr val="bg2">
              <a:lumMod val="50000"/>
              <a:lumOff val="50000"/>
            </a:schemeClr>
          </a:solidFill>
        </p:spPr>
        <p:txBody>
          <a:bodyPr wrap="square" lIns="45720" rIns="45720" anchor="ctr">
            <a:noAutofit/>
          </a:bodyPr>
          <a:lstStyle/>
          <a:p>
            <a:pPr marL="115888" indent="-115888" defTabSz="457200">
              <a:spcBef>
                <a:spcPts val="600"/>
              </a:spcBef>
              <a:buFont typeface="Arial" panose="020B0604020202020204" pitchFamily="34" charset="0"/>
              <a:buChar char="•"/>
              <a:tabLst>
                <a:tab pos="53975" algn="l"/>
              </a:tabLst>
            </a:pPr>
            <a:r>
              <a:rPr lang="en-US" sz="1200" dirty="0">
                <a:solidFill>
                  <a:srgbClr val="000000"/>
                </a:solidFill>
                <a:latin typeface="Arial" panose="020B0604020202020204" pitchFamily="34" charset="0"/>
                <a:cs typeface="Arial" panose="020B0604020202020204" pitchFamily="34" charset="0"/>
              </a:rPr>
              <a:t>Using effective methods to elicit frequent responses</a:t>
            </a:r>
          </a:p>
          <a:p>
            <a:pPr marL="115888" indent="-115888" defTabSz="457200">
              <a:spcBef>
                <a:spcPts val="600"/>
              </a:spcBef>
              <a:buFont typeface="Arial" panose="020B0604020202020204" pitchFamily="34" charset="0"/>
              <a:buChar char="•"/>
              <a:tabLst>
                <a:tab pos="53975" algn="l"/>
              </a:tabLst>
            </a:pPr>
            <a:r>
              <a:rPr lang="en-US" sz="1200" dirty="0">
                <a:solidFill>
                  <a:srgbClr val="000000"/>
                </a:solidFill>
                <a:latin typeface="Arial" panose="020B0604020202020204" pitchFamily="34" charset="0"/>
                <a:cs typeface="Arial" panose="020B0604020202020204" pitchFamily="34" charset="0"/>
              </a:rPr>
              <a:t>Providing immediate specific feedback</a:t>
            </a:r>
          </a:p>
          <a:p>
            <a:pPr marL="115888" indent="-115888" defTabSz="457200">
              <a:spcBef>
                <a:spcPts val="600"/>
              </a:spcBef>
              <a:buFont typeface="Arial" panose="020B0604020202020204" pitchFamily="34" charset="0"/>
              <a:buChar char="•"/>
              <a:tabLst>
                <a:tab pos="53975" algn="l"/>
              </a:tabLst>
            </a:pPr>
            <a:r>
              <a:rPr lang="en-US" sz="1200" dirty="0">
                <a:solidFill>
                  <a:srgbClr val="000000"/>
                </a:solidFill>
                <a:latin typeface="Arial" panose="020B0604020202020204" pitchFamily="34" charset="0"/>
                <a:cs typeface="Arial" panose="020B0604020202020204" pitchFamily="34" charset="0"/>
              </a:rPr>
              <a:t>Maintaining a brisk pace</a:t>
            </a:r>
          </a:p>
        </p:txBody>
      </p:sp>
      <p:sp>
        <p:nvSpPr>
          <p:cNvPr id="2" name="Rectangle 1">
            <a:extLst>
              <a:ext uri="{FF2B5EF4-FFF2-40B4-BE49-F238E27FC236}">
                <a16:creationId xmlns:a16="http://schemas.microsoft.com/office/drawing/2014/main" id="{FC73F42A-4600-4E38-B639-8F1391F81E6C}"/>
              </a:ext>
            </a:extLst>
          </p:cNvPr>
          <p:cNvSpPr/>
          <p:nvPr/>
        </p:nvSpPr>
        <p:spPr>
          <a:xfrm>
            <a:off x="4177450" y="827226"/>
            <a:ext cx="3794760" cy="457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b="1" dirty="0">
                <a:solidFill>
                  <a:srgbClr val="FFFFFF"/>
                </a:solidFill>
                <a:latin typeface="Arial" panose="020B0604020202020204" pitchFamily="34" charset="0"/>
                <a:cs typeface="Arial" panose="020B0604020202020204" pitchFamily="34" charset="0"/>
              </a:rPr>
              <a:t>Clear Objective</a:t>
            </a:r>
          </a:p>
        </p:txBody>
      </p:sp>
      <p:sp>
        <p:nvSpPr>
          <p:cNvPr id="17" name="Rectangle 16">
            <a:extLst>
              <a:ext uri="{FF2B5EF4-FFF2-40B4-BE49-F238E27FC236}">
                <a16:creationId xmlns:a16="http://schemas.microsoft.com/office/drawing/2014/main" id="{EBEB1102-E2A7-4EB7-B609-87C84F48E467}"/>
              </a:ext>
            </a:extLst>
          </p:cNvPr>
          <p:cNvSpPr/>
          <p:nvPr/>
        </p:nvSpPr>
        <p:spPr>
          <a:xfrm>
            <a:off x="4177450" y="1285078"/>
            <a:ext cx="3794760" cy="51822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7013" indent="-227013" defTabSz="457200">
              <a:buFont typeface="Arial" panose="020B0604020202020204" pitchFamily="34" charset="0"/>
              <a:buChar char="•"/>
            </a:pPr>
            <a:r>
              <a:rPr lang="en-US" sz="1400" dirty="0">
                <a:solidFill>
                  <a:srgbClr val="FFFFFF"/>
                </a:solidFill>
                <a:latin typeface="Arial" panose="020B0604020202020204" pitchFamily="34" charset="0"/>
                <a:cs typeface="Arial" panose="020B0604020202020204" pitchFamily="34" charset="0"/>
              </a:rPr>
              <a:t>Important focus</a:t>
            </a:r>
          </a:p>
          <a:p>
            <a:pPr marL="227013" indent="-227013" defTabSz="457200">
              <a:buFont typeface="Arial" panose="020B0604020202020204" pitchFamily="34" charset="0"/>
              <a:buChar char="•"/>
            </a:pPr>
            <a:r>
              <a:rPr lang="en-US" sz="1400" dirty="0">
                <a:solidFill>
                  <a:srgbClr val="FFFFFF"/>
                </a:solidFill>
                <a:latin typeface="Arial" panose="020B0604020202020204" pitchFamily="34" charset="0"/>
                <a:cs typeface="Arial" panose="020B0604020202020204" pitchFamily="34" charset="0"/>
              </a:rPr>
              <a:t>Specific learning outcome</a:t>
            </a:r>
          </a:p>
        </p:txBody>
      </p:sp>
      <p:sp>
        <p:nvSpPr>
          <p:cNvPr id="18" name="Rectangle 17">
            <a:extLst>
              <a:ext uri="{FF2B5EF4-FFF2-40B4-BE49-F238E27FC236}">
                <a16:creationId xmlns:a16="http://schemas.microsoft.com/office/drawing/2014/main" id="{19F342B3-BC0B-4EB7-9DFC-D489C7AA661F}"/>
              </a:ext>
            </a:extLst>
          </p:cNvPr>
          <p:cNvSpPr/>
          <p:nvPr/>
        </p:nvSpPr>
        <p:spPr>
          <a:xfrm>
            <a:off x="4177450" y="4799212"/>
            <a:ext cx="3793596" cy="437680"/>
          </a:xfrm>
          <a:prstGeom prst="rect">
            <a:avLst/>
          </a:prstGeom>
          <a:solidFill>
            <a:schemeClr val="bg2">
              <a:lumMod val="90000"/>
              <a:lumOff val="10000"/>
            </a:schemeClr>
          </a:solidFill>
        </p:spPr>
        <p:txBody>
          <a:bodyPr wrap="square">
            <a:noAutofit/>
          </a:bodyPr>
          <a:lstStyle/>
          <a:p>
            <a:pPr algn="ctr" defTabSz="457200"/>
            <a:r>
              <a:rPr lang="en-US" sz="2000" b="1" dirty="0">
                <a:solidFill>
                  <a:srgbClr val="FFFFFF"/>
                </a:solidFill>
                <a:latin typeface="Arial" panose="020B0604020202020204" pitchFamily="34" charset="0"/>
                <a:cs typeface="Arial" panose="020B0604020202020204" pitchFamily="34" charset="0"/>
              </a:rPr>
              <a:t>Supporting Practices</a:t>
            </a:r>
            <a:endParaRPr lang="en-US" sz="20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59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0" presetClass="exit" presetSubtype="0" fill="hold" grpId="1" nodeType="withEffect">
                                  <p:stCondLst>
                                    <p:cond delay="0"/>
                                  </p:stCondLst>
                                  <p:childTnLst>
                                    <p:animEffect transition="out" filter="fade">
                                      <p:cBhvr>
                                        <p:cTn id="48" dur="1000"/>
                                        <p:tgtEl>
                                          <p:spTgt spid="12"/>
                                        </p:tgtEl>
                                      </p:cBhvr>
                                    </p:animEffect>
                                    <p:set>
                                      <p:cBhvr>
                                        <p:cTn id="49" dur="1" fill="hold">
                                          <p:stCondLst>
                                            <p:cond delay="9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1000"/>
                                        <p:tgtEl>
                                          <p:spTgt spid="13"/>
                                        </p:tgtEl>
                                      </p:cBhvr>
                                    </p:animEffect>
                                    <p:set>
                                      <p:cBhvr>
                                        <p:cTn id="52" dur="1" fill="hold">
                                          <p:stCondLst>
                                            <p:cond delay="999"/>
                                          </p:stCondLst>
                                        </p:cTn>
                                        <p:tgtEl>
                                          <p:spTgt spid="13"/>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1000"/>
                                        <p:tgtEl>
                                          <p:spTgt spid="14"/>
                                        </p:tgtEl>
                                      </p:cBhvr>
                                    </p:animEffect>
                                    <p:set>
                                      <p:cBhvr>
                                        <p:cTn id="55" dur="1" fill="hold">
                                          <p:stCondLst>
                                            <p:cond delay="999"/>
                                          </p:stCondLst>
                                        </p:cTn>
                                        <p:tgtEl>
                                          <p:spTgt spid="14"/>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2" grpId="1"/>
      <p:bldP spid="13" grpId="0"/>
      <p:bldP spid="13" grpId="1"/>
      <p:bldP spid="14" grpId="0"/>
      <p:bldP spid="14" grpId="1"/>
      <p:bldP spid="15" grpId="0" animBg="1"/>
      <p:bldP spid="16" grpId="0" animBg="1"/>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Give clear explanations </a:t>
            </a:r>
            <a:endParaRPr lang="en-US" sz="1800" dirty="0"/>
          </a:p>
          <a:p>
            <a:pPr lvl="1"/>
            <a:r>
              <a:rPr lang="en-US" dirty="0"/>
              <a:t>Match the explanation the learning outcome</a:t>
            </a:r>
          </a:p>
          <a:p>
            <a:pPr lvl="1"/>
            <a:r>
              <a:rPr lang="en-US" dirty="0"/>
              <a:t>Design the explanation so that it is correct, clear, and concise</a:t>
            </a:r>
            <a:endParaRPr lang="en-US" sz="2600" dirty="0"/>
          </a:p>
          <a:p>
            <a:pPr lvl="1"/>
            <a:r>
              <a:rPr lang="en-US" dirty="0"/>
              <a:t>Use the explanation consistently</a:t>
            </a:r>
          </a:p>
          <a:p>
            <a:r>
              <a:rPr lang="en-US" dirty="0"/>
              <a:t>Model multiple planned examples</a:t>
            </a:r>
          </a:p>
          <a:p>
            <a:pPr lvl="1"/>
            <a:r>
              <a:rPr lang="en-US" dirty="0"/>
              <a:t>Show all the steps or provide unique examples</a:t>
            </a:r>
          </a:p>
          <a:p>
            <a:pPr lvl="1"/>
            <a:r>
              <a:rPr lang="en-US" dirty="0"/>
              <a:t>Verbalize your thinking</a:t>
            </a:r>
          </a:p>
          <a:p>
            <a:pPr lvl="1"/>
            <a:r>
              <a:rPr lang="en-US" dirty="0"/>
              <a:t>Have students observe</a:t>
            </a:r>
          </a:p>
          <a:p>
            <a:r>
              <a:rPr lang="en-US" dirty="0"/>
              <a:t>Use supporting practices</a:t>
            </a:r>
          </a:p>
        </p:txBody>
      </p:sp>
      <p:sp>
        <p:nvSpPr>
          <p:cNvPr id="3" name="Title 2"/>
          <p:cNvSpPr>
            <a:spLocks noGrp="1"/>
          </p:cNvSpPr>
          <p:nvPr>
            <p:ph type="title"/>
          </p:nvPr>
        </p:nvSpPr>
        <p:spPr/>
        <p:txBody>
          <a:bodyPr/>
          <a:lstStyle/>
          <a:p>
            <a:r>
              <a:rPr lang="en-US" dirty="0"/>
              <a:t>Checklist: Modeling</a:t>
            </a:r>
          </a:p>
        </p:txBody>
      </p:sp>
    </p:spTree>
    <p:extLst>
      <p:ext uri="{BB962C8B-B14F-4D97-AF65-F5344CB8AC3E}">
        <p14:creationId xmlns:p14="http://schemas.microsoft.com/office/powerpoint/2010/main" val="25944808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1E7827-B628-4247-80F8-7D53EB1C68EA}"/>
              </a:ext>
            </a:extLst>
          </p:cNvPr>
          <p:cNvSpPr>
            <a:spLocks noGrp="1"/>
          </p:cNvSpPr>
          <p:nvPr>
            <p:ph type="title"/>
          </p:nvPr>
        </p:nvSpPr>
        <p:spPr/>
        <p:txBody>
          <a:bodyPr/>
          <a:lstStyle/>
          <a:p>
            <a:r>
              <a:rPr lang="en-US" dirty="0"/>
              <a:t>Clear explanation</a:t>
            </a:r>
          </a:p>
        </p:txBody>
      </p:sp>
      <p:sp>
        <p:nvSpPr>
          <p:cNvPr id="5" name="Text Placeholder 4">
            <a:extLst>
              <a:ext uri="{FF2B5EF4-FFF2-40B4-BE49-F238E27FC236}">
                <a16:creationId xmlns:a16="http://schemas.microsoft.com/office/drawing/2014/main" id="{E64C0315-5A73-47DA-A423-8026DCB574CE}"/>
              </a:ext>
            </a:extLst>
          </p:cNvPr>
          <p:cNvSpPr>
            <a:spLocks noGrp="1"/>
          </p:cNvSpPr>
          <p:nvPr>
            <p:ph type="body" sz="quarter" idx="13"/>
          </p:nvPr>
        </p:nvSpPr>
        <p:spPr>
          <a:xfrm>
            <a:off x="6513907" y="3429001"/>
            <a:ext cx="3873948" cy="2684981"/>
          </a:xfrm>
          <a:noFill/>
          <a:ln>
            <a:noFill/>
          </a:ln>
        </p:spPr>
        <p:txBody>
          <a:bodyPr>
            <a:normAutofit fontScale="92500" lnSpcReduction="10000"/>
          </a:bodyPr>
          <a:lstStyle/>
          <a:p>
            <a:r>
              <a:rPr lang="en-US" sz="1800" dirty="0">
                <a:latin typeface="+mn-lt"/>
              </a:rPr>
              <a:t>Accurate?</a:t>
            </a:r>
          </a:p>
          <a:p>
            <a:pPr lvl="1"/>
            <a:r>
              <a:rPr lang="en-US" sz="1600" dirty="0">
                <a:latin typeface="+mn-lt"/>
              </a:rPr>
              <a:t>For the standard algorithm, this is correct</a:t>
            </a:r>
          </a:p>
          <a:p>
            <a:pPr lvl="1"/>
            <a:r>
              <a:rPr lang="en-US" sz="1600" dirty="0">
                <a:latin typeface="+mn-lt"/>
              </a:rPr>
              <a:t>Nothing is incorrect</a:t>
            </a:r>
          </a:p>
          <a:p>
            <a:r>
              <a:rPr lang="en-US" sz="1800" dirty="0">
                <a:latin typeface="+mn-lt"/>
              </a:rPr>
              <a:t>Complete?</a:t>
            </a:r>
          </a:p>
          <a:p>
            <a:pPr lvl="1"/>
            <a:r>
              <a:rPr lang="en-US" sz="1600" dirty="0">
                <a:latin typeface="+mn-lt"/>
              </a:rPr>
              <a:t>All parts are there, including regrouping</a:t>
            </a:r>
          </a:p>
          <a:p>
            <a:pPr lvl="1"/>
            <a:r>
              <a:rPr lang="en-US" sz="1600" dirty="0">
                <a:latin typeface="+mn-lt"/>
              </a:rPr>
              <a:t>Perfect match</a:t>
            </a:r>
          </a:p>
          <a:p>
            <a:pPr lvl="1"/>
            <a:r>
              <a:rPr lang="en-US" sz="1600" dirty="0">
                <a:latin typeface="+mn-lt"/>
              </a:rPr>
              <a:t>Nothing intuited </a:t>
            </a:r>
          </a:p>
          <a:p>
            <a:pPr marL="914400" lvl="2" indent="0">
              <a:buNone/>
            </a:pPr>
            <a:r>
              <a:rPr lang="en-US" sz="1400" i="1" dirty="0">
                <a:latin typeface="+mn-lt"/>
              </a:rPr>
              <a:t>place value and regrouping knowledge are required</a:t>
            </a:r>
          </a:p>
        </p:txBody>
      </p:sp>
      <p:sp>
        <p:nvSpPr>
          <p:cNvPr id="2" name="Text Placeholder 1">
            <a:extLst>
              <a:ext uri="{FF2B5EF4-FFF2-40B4-BE49-F238E27FC236}">
                <a16:creationId xmlns:a16="http://schemas.microsoft.com/office/drawing/2014/main" id="{69D47CFF-2A6D-46A9-9F93-BDA4FDC0F54F}"/>
              </a:ext>
            </a:extLst>
          </p:cNvPr>
          <p:cNvSpPr>
            <a:spLocks noGrp="1"/>
          </p:cNvSpPr>
          <p:nvPr>
            <p:ph type="body" sz="quarter" idx="14"/>
          </p:nvPr>
        </p:nvSpPr>
        <p:spPr>
          <a:xfrm>
            <a:off x="1953785" y="1649234"/>
            <a:ext cx="4142215" cy="4513162"/>
          </a:xfrm>
        </p:spPr>
        <p:txBody>
          <a:bodyPr>
            <a:noAutofit/>
          </a:bodyPr>
          <a:lstStyle/>
          <a:p>
            <a:pPr marL="0" indent="0">
              <a:buNone/>
            </a:pPr>
            <a:r>
              <a:rPr lang="en-US" sz="1600" b="1" dirty="0"/>
              <a:t>Objective: </a:t>
            </a:r>
            <a:r>
              <a:rPr lang="en-US" sz="1600" dirty="0"/>
              <a:t>Student will add three-digit numbers with or without regrouping using the standard algorithm</a:t>
            </a:r>
            <a:endParaRPr lang="en-US" sz="1600" b="1" dirty="0"/>
          </a:p>
          <a:p>
            <a:pPr marL="344488" indent="-344488">
              <a:spcBef>
                <a:spcPts val="600"/>
              </a:spcBef>
              <a:buFont typeface="+mj-lt"/>
              <a:buAutoNum type="arabicPeriod"/>
            </a:pPr>
            <a:r>
              <a:rPr lang="en-US" sz="1600" dirty="0"/>
              <a:t>Add the ones. </a:t>
            </a:r>
          </a:p>
          <a:p>
            <a:pPr marL="344488" indent="-344488">
              <a:spcBef>
                <a:spcPts val="600"/>
              </a:spcBef>
              <a:buFont typeface="+mj-lt"/>
              <a:buAutoNum type="arabicPeriod"/>
            </a:pPr>
            <a:r>
              <a:rPr lang="en-US" sz="1600" dirty="0"/>
              <a:t>If the answer is more than 9, regroup.</a:t>
            </a:r>
          </a:p>
          <a:p>
            <a:pPr marL="344488" indent="-344488">
              <a:spcBef>
                <a:spcPts val="600"/>
              </a:spcBef>
              <a:buFont typeface="+mj-lt"/>
              <a:buAutoNum type="arabicPeriod"/>
            </a:pPr>
            <a:r>
              <a:rPr lang="en-US" sz="1600" dirty="0"/>
              <a:t>Write ones answer. </a:t>
            </a:r>
          </a:p>
          <a:p>
            <a:pPr marL="344488" indent="-344488">
              <a:spcBef>
                <a:spcPts val="600"/>
              </a:spcBef>
              <a:buFont typeface="+mj-lt"/>
              <a:buAutoNum type="arabicPeriod"/>
            </a:pPr>
            <a:r>
              <a:rPr lang="en-US" sz="1600" dirty="0"/>
              <a:t>Add the tens. </a:t>
            </a:r>
          </a:p>
          <a:p>
            <a:pPr marL="344488" indent="-344488">
              <a:spcBef>
                <a:spcPts val="600"/>
              </a:spcBef>
              <a:buFont typeface="+mj-lt"/>
              <a:buAutoNum type="arabicPeriod"/>
            </a:pPr>
            <a:r>
              <a:rPr lang="en-US" sz="1600" dirty="0"/>
              <a:t>If the answer is more than 9, regroup.</a:t>
            </a:r>
          </a:p>
          <a:p>
            <a:pPr marL="344488" indent="-344488">
              <a:spcBef>
                <a:spcPts val="600"/>
              </a:spcBef>
              <a:buFont typeface="+mj-lt"/>
              <a:buAutoNum type="arabicPeriod"/>
            </a:pPr>
            <a:r>
              <a:rPr lang="en-US" sz="1600" dirty="0"/>
              <a:t>Write tens answer. </a:t>
            </a:r>
          </a:p>
          <a:p>
            <a:pPr marL="344488" indent="-344488">
              <a:spcBef>
                <a:spcPts val="600"/>
              </a:spcBef>
              <a:buFont typeface="+mj-lt"/>
              <a:buAutoNum type="arabicPeriod"/>
            </a:pPr>
            <a:r>
              <a:rPr lang="en-US" sz="1600" dirty="0"/>
              <a:t>Add the hundreds. </a:t>
            </a:r>
          </a:p>
          <a:p>
            <a:pPr marL="344488" indent="-344488">
              <a:spcBef>
                <a:spcPts val="600"/>
              </a:spcBef>
              <a:buFont typeface="+mj-lt"/>
              <a:buAutoNum type="arabicPeriod"/>
            </a:pPr>
            <a:r>
              <a:rPr lang="en-US" sz="1600" dirty="0"/>
              <a:t>If the answer is more than 9, regroup. Write hundreds answer. </a:t>
            </a:r>
          </a:p>
        </p:txBody>
      </p:sp>
      <p:sp>
        <p:nvSpPr>
          <p:cNvPr id="8" name="Rectangle 7">
            <a:extLst>
              <a:ext uri="{FF2B5EF4-FFF2-40B4-BE49-F238E27FC236}">
                <a16:creationId xmlns:a16="http://schemas.microsoft.com/office/drawing/2014/main" id="{87C4EA03-0DEB-422E-949B-0DFB8F6A1C40}"/>
              </a:ext>
            </a:extLst>
          </p:cNvPr>
          <p:cNvSpPr/>
          <p:nvPr/>
        </p:nvSpPr>
        <p:spPr>
          <a:xfrm>
            <a:off x="6513908" y="1649234"/>
            <a:ext cx="3873949" cy="1569660"/>
          </a:xfrm>
          <a:prstGeom prst="rect">
            <a:avLst/>
          </a:prstGeom>
          <a:solidFill>
            <a:schemeClr val="accent6">
              <a:lumMod val="75000"/>
            </a:schemeClr>
          </a:solidFill>
          <a:ln>
            <a:solidFill>
              <a:schemeClr val="accent6">
                <a:lumMod val="60000"/>
                <a:lumOff val="40000"/>
              </a:schemeClr>
            </a:solidFill>
          </a:ln>
        </p:spPr>
        <p:txBody>
          <a:bodyPr wrap="square">
            <a:spAutoFit/>
          </a:bodyPr>
          <a:lstStyle/>
          <a:p>
            <a:pPr defTabSz="457200"/>
            <a:r>
              <a:rPr lang="en-US" sz="1200" b="1" dirty="0">
                <a:solidFill>
                  <a:srgbClr val="FFFFFF"/>
                </a:solidFill>
                <a:latin typeface="Tw Cen MT"/>
              </a:rPr>
              <a:t>Accurate explanation:</a:t>
            </a:r>
          </a:p>
          <a:p>
            <a:pPr marL="285750" indent="-285750" defTabSz="457200">
              <a:buFont typeface="Arial" panose="020B0604020202020204" pitchFamily="34" charset="0"/>
              <a:buChar char="•"/>
            </a:pPr>
            <a:r>
              <a:rPr lang="en-US" sz="1200" dirty="0">
                <a:solidFill>
                  <a:srgbClr val="FFFFFF"/>
                </a:solidFill>
                <a:latin typeface="Tw Cen MT"/>
              </a:rPr>
              <a:t>correctly specifies critical elements of the skill or idea </a:t>
            </a:r>
          </a:p>
          <a:p>
            <a:pPr marL="285750" indent="-285750" defTabSz="457200">
              <a:buFont typeface="Arial" panose="020B0604020202020204" pitchFamily="34" charset="0"/>
              <a:buChar char="•"/>
            </a:pPr>
            <a:r>
              <a:rPr lang="en-US" sz="1200" dirty="0">
                <a:solidFill>
                  <a:srgbClr val="FFFFFF"/>
                </a:solidFill>
                <a:latin typeface="Tw Cen MT"/>
              </a:rPr>
              <a:t>does not include incorrect facts, an imprecise procedure, misspellings, or incorrect grammar</a:t>
            </a:r>
          </a:p>
          <a:p>
            <a:pPr defTabSz="457200"/>
            <a:r>
              <a:rPr lang="en-US" sz="1200" b="1" dirty="0">
                <a:solidFill>
                  <a:srgbClr val="FFFFFF"/>
                </a:solidFill>
                <a:latin typeface="Tw Cen MT"/>
              </a:rPr>
              <a:t>Complete explanation:</a:t>
            </a:r>
          </a:p>
          <a:p>
            <a:pPr marL="285750" indent="-285750" defTabSz="457200">
              <a:buFont typeface="Arial" panose="020B0604020202020204" pitchFamily="34" charset="0"/>
              <a:buChar char="•"/>
            </a:pPr>
            <a:r>
              <a:rPr lang="en-US" sz="1200" dirty="0">
                <a:solidFill>
                  <a:srgbClr val="FFFFFF"/>
                </a:solidFill>
                <a:latin typeface="Tw Cen MT"/>
              </a:rPr>
              <a:t>includes all critical elements of the skill or idea</a:t>
            </a:r>
          </a:p>
          <a:p>
            <a:pPr marL="285750" indent="-285750" defTabSz="457200">
              <a:buFont typeface="Arial" panose="020B0604020202020204" pitchFamily="34" charset="0"/>
              <a:buChar char="•"/>
            </a:pPr>
            <a:r>
              <a:rPr lang="en-US" sz="1200" dirty="0">
                <a:solidFill>
                  <a:srgbClr val="FFFFFF"/>
                </a:solidFill>
                <a:latin typeface="Tw Cen MT"/>
              </a:rPr>
              <a:t>matches the learning outcome exactly</a:t>
            </a:r>
          </a:p>
          <a:p>
            <a:pPr marL="285750" indent="-285750" defTabSz="457200">
              <a:buFont typeface="Arial" panose="020B0604020202020204" pitchFamily="34" charset="0"/>
              <a:buChar char="•"/>
            </a:pPr>
            <a:r>
              <a:rPr lang="en-US" sz="1200" dirty="0">
                <a:solidFill>
                  <a:srgbClr val="FFFFFF"/>
                </a:solidFill>
                <a:latin typeface="Tw Cen MT"/>
              </a:rPr>
              <a:t>does not leave students to intuit parts of skill or idea</a:t>
            </a:r>
          </a:p>
        </p:txBody>
      </p:sp>
      <p:sp>
        <p:nvSpPr>
          <p:cNvPr id="9" name="Rectangle 8">
            <a:extLst>
              <a:ext uri="{FF2B5EF4-FFF2-40B4-BE49-F238E27FC236}">
                <a16:creationId xmlns:a16="http://schemas.microsoft.com/office/drawing/2014/main" id="{A56F609B-136E-480B-9A58-CE6E945D7406}"/>
              </a:ext>
            </a:extLst>
          </p:cNvPr>
          <p:cNvSpPr/>
          <p:nvPr/>
        </p:nvSpPr>
        <p:spPr>
          <a:xfrm>
            <a:off x="1847016" y="6321378"/>
            <a:ext cx="4572000" cy="430887"/>
          </a:xfrm>
          <a:prstGeom prst="rect">
            <a:avLst/>
          </a:prstGeom>
        </p:spPr>
        <p:txBody>
          <a:bodyPr>
            <a:spAutoFit/>
          </a:bodyPr>
          <a:lstStyle/>
          <a:p>
            <a:pPr defTabSz="457200"/>
            <a:r>
              <a:rPr lang="en-US" sz="1100" dirty="0">
                <a:solidFill>
                  <a:srgbClr val="FFFFFF"/>
                </a:solidFill>
                <a:latin typeface="Tw Cen MT"/>
              </a:rPr>
              <a:t>Resource available from </a:t>
            </a:r>
            <a:r>
              <a:rPr lang="en-US" sz="1100" b="1" dirty="0">
                <a:solidFill>
                  <a:srgbClr val="FFFFFF"/>
                </a:solidFill>
                <a:latin typeface="Tw Cen MT"/>
              </a:rPr>
              <a:t>NCII</a:t>
            </a:r>
          </a:p>
          <a:p>
            <a:pPr defTabSz="457200"/>
            <a:r>
              <a:rPr lang="en-US" sz="1000" b="1" dirty="0">
                <a:solidFill>
                  <a:srgbClr val="FFFFFF"/>
                </a:solidFill>
                <a:latin typeface="Tw Cen MT"/>
              </a:rPr>
              <a:t>https://intensiveintervention.org</a:t>
            </a:r>
            <a:r>
              <a:rPr lang="en-US" sz="1000" dirty="0">
                <a:solidFill>
                  <a:srgbClr val="FFFFFF"/>
                </a:solidFill>
                <a:latin typeface="Tw Cen MT"/>
              </a:rPr>
              <a:t>/sites/default/files/PlaceValueComp_508.pdf</a:t>
            </a:r>
          </a:p>
        </p:txBody>
      </p:sp>
    </p:spTree>
    <p:extLst>
      <p:ext uri="{BB962C8B-B14F-4D97-AF65-F5344CB8AC3E}">
        <p14:creationId xmlns:p14="http://schemas.microsoft.com/office/powerpoint/2010/main" val="182652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Lead Teacher Demonstration</a:t>
            </a:r>
            <a:br>
              <a:rPr lang="en-US" dirty="0"/>
            </a:br>
            <a:r>
              <a:rPr lang="en-US" dirty="0"/>
              <a:t>Modeling Planned Examples</a:t>
            </a:r>
          </a:p>
        </p:txBody>
      </p:sp>
      <p:sp>
        <p:nvSpPr>
          <p:cNvPr id="8" name="Text Placeholder 7">
            <a:extLst>
              <a:ext uri="{FF2B5EF4-FFF2-40B4-BE49-F238E27FC236}">
                <a16:creationId xmlns:a16="http://schemas.microsoft.com/office/drawing/2014/main" id="{13174138-788E-485A-B8D4-32F088C5D2A2}"/>
              </a:ext>
            </a:extLst>
          </p:cNvPr>
          <p:cNvSpPr>
            <a:spLocks noGrp="1"/>
          </p:cNvSpPr>
          <p:nvPr>
            <p:ph type="body" sz="quarter" idx="13"/>
          </p:nvPr>
        </p:nvSpPr>
        <p:spPr/>
        <p:txBody>
          <a:bodyPr/>
          <a:lstStyle/>
          <a:p>
            <a:r>
              <a:rPr lang="en-US" dirty="0"/>
              <a:t>Ms. Leonard teaches students about the A-consonant-E pattern</a:t>
            </a:r>
          </a:p>
          <a:p>
            <a:r>
              <a:rPr lang="en-US" dirty="0"/>
              <a:t>Compare and contrast the two examples</a:t>
            </a:r>
          </a:p>
          <a:p>
            <a:pPr lvl="1"/>
            <a:r>
              <a:rPr lang="en-US" dirty="0"/>
              <a:t>Does her model align with the criteria here?</a:t>
            </a:r>
          </a:p>
        </p:txBody>
      </p:sp>
      <p:pic>
        <p:nvPicPr>
          <p:cNvPr id="9" name="Picture Placeholder 8" descr="Ms. Leonard photo">
            <a:extLst>
              <a:ext uri="{FF2B5EF4-FFF2-40B4-BE49-F238E27FC236}">
                <a16:creationId xmlns:a16="http://schemas.microsoft.com/office/drawing/2014/main" id="{307C09AE-437E-4B10-82B3-93F041155392}"/>
              </a:ext>
            </a:extLst>
          </p:cNvPr>
          <p:cNvPicPr>
            <a:picLocks noGrp="1" noChangeAspect="1"/>
          </p:cNvPicPr>
          <p:nvPr>
            <p:ph type="pic" sz="quarter" idx="11"/>
          </p:nvPr>
        </p:nvPicPr>
        <p:blipFill rotWithShape="1">
          <a:blip r:embed="rId2" cstate="email">
            <a:extLst>
              <a:ext uri="{28A0092B-C50C-407E-A947-70E740481C1C}">
                <a14:useLocalDpi xmlns:a14="http://schemas.microsoft.com/office/drawing/2010/main"/>
              </a:ext>
            </a:extLst>
          </a:blip>
          <a:srcRect l="11573" r="11573"/>
          <a:stretch/>
        </p:blipFill>
        <p:spPr>
          <a:xfrm>
            <a:off x="6856102" y="1674913"/>
            <a:ext cx="3418827" cy="3176787"/>
          </a:xfrm>
          <a:prstGeom prst="rect">
            <a:avLst/>
          </a:prstGeom>
        </p:spPr>
      </p:pic>
      <p:sp>
        <p:nvSpPr>
          <p:cNvPr id="2" name="Rectangle 1">
            <a:extLst>
              <a:ext uri="{FF2B5EF4-FFF2-40B4-BE49-F238E27FC236}">
                <a16:creationId xmlns:a16="http://schemas.microsoft.com/office/drawing/2014/main" id="{888C6E03-3E52-407E-8B45-053A15840E28}"/>
              </a:ext>
            </a:extLst>
          </p:cNvPr>
          <p:cNvSpPr/>
          <p:nvPr/>
        </p:nvSpPr>
        <p:spPr>
          <a:xfrm>
            <a:off x="1599107" y="3392716"/>
            <a:ext cx="3424767" cy="1477328"/>
          </a:xfrm>
          <a:prstGeom prst="rect">
            <a:avLst/>
          </a:prstGeom>
          <a:solidFill>
            <a:schemeClr val="accent6">
              <a:lumMod val="75000"/>
            </a:schemeClr>
          </a:solidFill>
          <a:ln>
            <a:solidFill>
              <a:schemeClr val="accent6">
                <a:lumMod val="40000"/>
                <a:lumOff val="60000"/>
              </a:schemeClr>
            </a:solidFill>
          </a:ln>
        </p:spPr>
        <p:txBody>
          <a:bodyPr wrap="square">
            <a:spAutoFit/>
          </a:bodyPr>
          <a:lstStyle/>
          <a:p>
            <a:pPr defTabSz="457200"/>
            <a:r>
              <a:rPr lang="en-US" b="1" dirty="0">
                <a:solidFill>
                  <a:srgbClr val="FFFFFF"/>
                </a:solidFill>
                <a:latin typeface="Tw Cen MT"/>
              </a:rPr>
              <a:t>Model multiple planned examples</a:t>
            </a:r>
          </a:p>
          <a:p>
            <a:pPr marL="285750" indent="-285750" defTabSz="457200">
              <a:buFont typeface="Arial" panose="020B0604020202020204" pitchFamily="34" charset="0"/>
              <a:buChar char="•"/>
            </a:pPr>
            <a:r>
              <a:rPr lang="en-US" dirty="0">
                <a:solidFill>
                  <a:srgbClr val="FFFFFF"/>
                </a:solidFill>
                <a:latin typeface="Tw Cen MT"/>
              </a:rPr>
              <a:t>Show all the steps or provide unique examples</a:t>
            </a:r>
          </a:p>
          <a:p>
            <a:pPr marL="285750" indent="-285750" defTabSz="457200">
              <a:buFont typeface="Arial" panose="020B0604020202020204" pitchFamily="34" charset="0"/>
              <a:buChar char="•"/>
            </a:pPr>
            <a:r>
              <a:rPr lang="en-US" dirty="0">
                <a:solidFill>
                  <a:srgbClr val="FFFFFF"/>
                </a:solidFill>
                <a:latin typeface="Tw Cen MT"/>
              </a:rPr>
              <a:t>Verbalize your thinking</a:t>
            </a:r>
            <a:endParaRPr lang="en-US" sz="1600" dirty="0">
              <a:solidFill>
                <a:srgbClr val="FFFFFF"/>
              </a:solidFill>
              <a:latin typeface="Tw Cen MT"/>
            </a:endParaRPr>
          </a:p>
          <a:p>
            <a:pPr marL="285750" indent="-285750" defTabSz="457200">
              <a:buFont typeface="Arial" panose="020B0604020202020204" pitchFamily="34" charset="0"/>
              <a:buChar char="•"/>
            </a:pPr>
            <a:r>
              <a:rPr lang="en-US" dirty="0">
                <a:solidFill>
                  <a:srgbClr val="FFFFFF"/>
                </a:solidFill>
                <a:latin typeface="Tw Cen MT"/>
              </a:rPr>
              <a:t>Have students observe</a:t>
            </a:r>
          </a:p>
        </p:txBody>
      </p:sp>
    </p:spTree>
    <p:extLst>
      <p:ext uri="{BB962C8B-B14F-4D97-AF65-F5344CB8AC3E}">
        <p14:creationId xmlns:p14="http://schemas.microsoft.com/office/powerpoint/2010/main" val="32118155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584D43-346E-4F07-8404-9B8906A449A7}"/>
              </a:ext>
            </a:extLst>
          </p:cNvPr>
          <p:cNvSpPr>
            <a:spLocks noGrp="1"/>
          </p:cNvSpPr>
          <p:nvPr>
            <p:ph type="title"/>
          </p:nvPr>
        </p:nvSpPr>
        <p:spPr/>
        <p:txBody>
          <a:bodyPr/>
          <a:lstStyle/>
          <a:p>
            <a:r>
              <a:rPr lang="en-US" dirty="0"/>
              <a:t>Modeling Planned Examples</a:t>
            </a:r>
            <a:br>
              <a:rPr lang="en-US" dirty="0"/>
            </a:br>
            <a:r>
              <a:rPr lang="en-US" dirty="0"/>
              <a:t>Does Example 1 meet criteria?</a:t>
            </a:r>
          </a:p>
        </p:txBody>
      </p:sp>
      <p:sp>
        <p:nvSpPr>
          <p:cNvPr id="4" name="Rectangle 3">
            <a:extLst>
              <a:ext uri="{FF2B5EF4-FFF2-40B4-BE49-F238E27FC236}">
                <a16:creationId xmlns:a16="http://schemas.microsoft.com/office/drawing/2014/main" id="{86CD8CBF-3547-4EB9-A87F-06F55537608B}"/>
              </a:ext>
            </a:extLst>
          </p:cNvPr>
          <p:cNvSpPr/>
          <p:nvPr/>
        </p:nvSpPr>
        <p:spPr>
          <a:xfrm>
            <a:off x="4383617" y="2690336"/>
            <a:ext cx="3424767" cy="1477328"/>
          </a:xfrm>
          <a:prstGeom prst="rect">
            <a:avLst/>
          </a:prstGeom>
          <a:solidFill>
            <a:schemeClr val="accent6">
              <a:lumMod val="75000"/>
            </a:schemeClr>
          </a:solidFill>
          <a:ln>
            <a:solidFill>
              <a:schemeClr val="accent6">
                <a:lumMod val="40000"/>
                <a:lumOff val="60000"/>
              </a:schemeClr>
            </a:solidFill>
          </a:ln>
        </p:spPr>
        <p:txBody>
          <a:bodyPr wrap="square">
            <a:spAutoFit/>
          </a:bodyPr>
          <a:lstStyle/>
          <a:p>
            <a:pPr defTabSz="457200"/>
            <a:r>
              <a:rPr lang="en-US" b="1" dirty="0">
                <a:solidFill>
                  <a:srgbClr val="FFFFFF"/>
                </a:solidFill>
                <a:latin typeface="Tw Cen MT"/>
              </a:rPr>
              <a:t>Model multiple planned examples</a:t>
            </a:r>
          </a:p>
          <a:p>
            <a:pPr marL="285750" indent="-285750" defTabSz="457200">
              <a:buFont typeface="Arial" panose="020B0604020202020204" pitchFamily="34" charset="0"/>
              <a:buChar char="•"/>
            </a:pPr>
            <a:r>
              <a:rPr lang="en-US" dirty="0">
                <a:solidFill>
                  <a:srgbClr val="FFFFFF"/>
                </a:solidFill>
                <a:latin typeface="Tw Cen MT"/>
              </a:rPr>
              <a:t>Show all the steps or provide unique examples</a:t>
            </a:r>
          </a:p>
          <a:p>
            <a:pPr marL="285750" indent="-285750" defTabSz="457200">
              <a:buFont typeface="Arial" panose="020B0604020202020204" pitchFamily="34" charset="0"/>
              <a:buChar char="•"/>
            </a:pPr>
            <a:r>
              <a:rPr lang="en-US" dirty="0">
                <a:solidFill>
                  <a:srgbClr val="FFFFFF"/>
                </a:solidFill>
                <a:latin typeface="Tw Cen MT"/>
              </a:rPr>
              <a:t>Verbalize your thinking</a:t>
            </a:r>
            <a:endParaRPr lang="en-US" sz="1600" dirty="0">
              <a:solidFill>
                <a:srgbClr val="FFFFFF"/>
              </a:solidFill>
              <a:latin typeface="Tw Cen MT"/>
            </a:endParaRPr>
          </a:p>
          <a:p>
            <a:pPr marL="285750" indent="-285750" defTabSz="457200">
              <a:buFont typeface="Arial" panose="020B0604020202020204" pitchFamily="34" charset="0"/>
              <a:buChar char="•"/>
            </a:pPr>
            <a:r>
              <a:rPr lang="en-US" dirty="0">
                <a:solidFill>
                  <a:srgbClr val="FFFFFF"/>
                </a:solidFill>
                <a:latin typeface="Tw Cen MT"/>
              </a:rPr>
              <a:t>Have students observe</a:t>
            </a:r>
          </a:p>
        </p:txBody>
      </p:sp>
    </p:spTree>
    <p:extLst>
      <p:ext uri="{BB962C8B-B14F-4D97-AF65-F5344CB8AC3E}">
        <p14:creationId xmlns:p14="http://schemas.microsoft.com/office/powerpoint/2010/main" val="24894124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584D43-346E-4F07-8404-9B8906A449A7}"/>
              </a:ext>
            </a:extLst>
          </p:cNvPr>
          <p:cNvSpPr>
            <a:spLocks noGrp="1"/>
          </p:cNvSpPr>
          <p:nvPr>
            <p:ph type="title"/>
          </p:nvPr>
        </p:nvSpPr>
        <p:spPr/>
        <p:txBody>
          <a:bodyPr/>
          <a:lstStyle/>
          <a:p>
            <a:r>
              <a:rPr lang="en-US" dirty="0"/>
              <a:t>Modeling Planned Examples</a:t>
            </a:r>
            <a:br>
              <a:rPr lang="en-US" dirty="0"/>
            </a:br>
            <a:r>
              <a:rPr lang="en-US" dirty="0"/>
              <a:t>Example 1</a:t>
            </a:r>
          </a:p>
        </p:txBody>
      </p:sp>
      <p:sp>
        <p:nvSpPr>
          <p:cNvPr id="2" name="TextBox 1">
            <a:extLst>
              <a:ext uri="{FF2B5EF4-FFF2-40B4-BE49-F238E27FC236}">
                <a16:creationId xmlns:a16="http://schemas.microsoft.com/office/drawing/2014/main" id="{4919CAED-E104-49EA-AB27-7DE97915F7AB}"/>
              </a:ext>
            </a:extLst>
          </p:cNvPr>
          <p:cNvSpPr txBox="1"/>
          <p:nvPr/>
        </p:nvSpPr>
        <p:spPr>
          <a:xfrm>
            <a:off x="2477730" y="1897626"/>
            <a:ext cx="6764594" cy="646331"/>
          </a:xfrm>
          <a:prstGeom prst="rect">
            <a:avLst/>
          </a:prstGeom>
          <a:solidFill>
            <a:schemeClr val="tx1"/>
          </a:solidFill>
        </p:spPr>
        <p:txBody>
          <a:bodyPr wrap="square" rtlCol="0">
            <a:spAutoFit/>
          </a:bodyPr>
          <a:lstStyle/>
          <a:p>
            <a:r>
              <a:rPr lang="en-US" dirty="0">
                <a:solidFill>
                  <a:schemeClr val="bg2"/>
                </a:solidFill>
              </a:rPr>
              <a:t>Please follow the link until https://www.youtube.com/watch?v=OzkfpCn3wtA&amp;feature=youtu.be</a:t>
            </a:r>
          </a:p>
        </p:txBody>
      </p:sp>
    </p:spTree>
    <p:extLst>
      <p:ext uri="{BB962C8B-B14F-4D97-AF65-F5344CB8AC3E}">
        <p14:creationId xmlns:p14="http://schemas.microsoft.com/office/powerpoint/2010/main" val="23841004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0FDDA6-B595-4E22-89E5-7CBB82A790C1}"/>
              </a:ext>
            </a:extLst>
          </p:cNvPr>
          <p:cNvSpPr>
            <a:spLocks noGrp="1"/>
          </p:cNvSpPr>
          <p:nvPr>
            <p:ph type="title"/>
          </p:nvPr>
        </p:nvSpPr>
        <p:spPr/>
        <p:txBody>
          <a:bodyPr/>
          <a:lstStyle/>
          <a:p>
            <a:r>
              <a:rPr lang="en-US" dirty="0"/>
              <a:t>Modeling Planned Examples</a:t>
            </a:r>
            <a:br>
              <a:rPr lang="en-US" dirty="0"/>
            </a:br>
            <a:r>
              <a:rPr lang="en-US" dirty="0"/>
              <a:t>Does Example 2 meet criteria?</a:t>
            </a:r>
          </a:p>
        </p:txBody>
      </p:sp>
      <p:sp>
        <p:nvSpPr>
          <p:cNvPr id="4" name="Rectangle 3">
            <a:extLst>
              <a:ext uri="{FF2B5EF4-FFF2-40B4-BE49-F238E27FC236}">
                <a16:creationId xmlns:a16="http://schemas.microsoft.com/office/drawing/2014/main" id="{399EFAA6-E53D-48BD-8AD6-3876F13CEC58}"/>
              </a:ext>
            </a:extLst>
          </p:cNvPr>
          <p:cNvSpPr/>
          <p:nvPr/>
        </p:nvSpPr>
        <p:spPr>
          <a:xfrm>
            <a:off x="4383617" y="2690336"/>
            <a:ext cx="3424767" cy="1477328"/>
          </a:xfrm>
          <a:prstGeom prst="rect">
            <a:avLst/>
          </a:prstGeom>
          <a:solidFill>
            <a:schemeClr val="accent6">
              <a:lumMod val="75000"/>
            </a:schemeClr>
          </a:solidFill>
          <a:ln>
            <a:solidFill>
              <a:schemeClr val="accent6">
                <a:lumMod val="40000"/>
                <a:lumOff val="60000"/>
              </a:schemeClr>
            </a:solidFill>
          </a:ln>
        </p:spPr>
        <p:txBody>
          <a:bodyPr wrap="square">
            <a:spAutoFit/>
          </a:bodyPr>
          <a:lstStyle/>
          <a:p>
            <a:pPr defTabSz="457200"/>
            <a:r>
              <a:rPr lang="en-US" b="1" dirty="0">
                <a:solidFill>
                  <a:srgbClr val="FFFFFF"/>
                </a:solidFill>
                <a:latin typeface="Tw Cen MT"/>
              </a:rPr>
              <a:t>Model multiple planned examples</a:t>
            </a:r>
          </a:p>
          <a:p>
            <a:pPr marL="285750" indent="-285750" defTabSz="457200">
              <a:buFont typeface="Arial" panose="020B0604020202020204" pitchFamily="34" charset="0"/>
              <a:buChar char="•"/>
            </a:pPr>
            <a:r>
              <a:rPr lang="en-US" dirty="0">
                <a:solidFill>
                  <a:srgbClr val="FFFFFF"/>
                </a:solidFill>
                <a:latin typeface="Tw Cen MT"/>
              </a:rPr>
              <a:t>Show all the steps or provide unique examples</a:t>
            </a:r>
          </a:p>
          <a:p>
            <a:pPr marL="285750" indent="-285750" defTabSz="457200">
              <a:buFont typeface="Arial" panose="020B0604020202020204" pitchFamily="34" charset="0"/>
              <a:buChar char="•"/>
            </a:pPr>
            <a:r>
              <a:rPr lang="en-US" dirty="0">
                <a:solidFill>
                  <a:srgbClr val="FFFFFF"/>
                </a:solidFill>
                <a:latin typeface="Tw Cen MT"/>
              </a:rPr>
              <a:t>Verbalize your thinking</a:t>
            </a:r>
            <a:endParaRPr lang="en-US" sz="1600" dirty="0">
              <a:solidFill>
                <a:srgbClr val="FFFFFF"/>
              </a:solidFill>
              <a:latin typeface="Tw Cen MT"/>
            </a:endParaRPr>
          </a:p>
          <a:p>
            <a:pPr marL="285750" indent="-285750" defTabSz="457200">
              <a:buFont typeface="Arial" panose="020B0604020202020204" pitchFamily="34" charset="0"/>
              <a:buChar char="•"/>
            </a:pPr>
            <a:r>
              <a:rPr lang="en-US" dirty="0">
                <a:solidFill>
                  <a:srgbClr val="FFFFFF"/>
                </a:solidFill>
                <a:latin typeface="Tw Cen MT"/>
              </a:rPr>
              <a:t>Have students observe</a:t>
            </a:r>
          </a:p>
        </p:txBody>
      </p:sp>
    </p:spTree>
    <p:extLst>
      <p:ext uri="{BB962C8B-B14F-4D97-AF65-F5344CB8AC3E}">
        <p14:creationId xmlns:p14="http://schemas.microsoft.com/office/powerpoint/2010/main" val="26976263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0FDDA6-B595-4E22-89E5-7CBB82A790C1}"/>
              </a:ext>
            </a:extLst>
          </p:cNvPr>
          <p:cNvSpPr>
            <a:spLocks noGrp="1"/>
          </p:cNvSpPr>
          <p:nvPr>
            <p:ph type="title"/>
          </p:nvPr>
        </p:nvSpPr>
        <p:spPr/>
        <p:txBody>
          <a:bodyPr/>
          <a:lstStyle/>
          <a:p>
            <a:r>
              <a:rPr lang="en-US" dirty="0"/>
              <a:t>Modeling Planned Examples</a:t>
            </a:r>
            <a:br>
              <a:rPr lang="en-US" dirty="0"/>
            </a:br>
            <a:r>
              <a:rPr lang="en-US" dirty="0"/>
              <a:t>Example 2</a:t>
            </a:r>
          </a:p>
        </p:txBody>
      </p:sp>
      <p:sp>
        <p:nvSpPr>
          <p:cNvPr id="4" name="TextBox 3">
            <a:extLst>
              <a:ext uri="{FF2B5EF4-FFF2-40B4-BE49-F238E27FC236}">
                <a16:creationId xmlns:a16="http://schemas.microsoft.com/office/drawing/2014/main" id="{2FA968B6-0975-4FEB-828D-57F9ADF3F022}"/>
              </a:ext>
            </a:extLst>
          </p:cNvPr>
          <p:cNvSpPr txBox="1"/>
          <p:nvPr/>
        </p:nvSpPr>
        <p:spPr>
          <a:xfrm>
            <a:off x="2477730" y="1897626"/>
            <a:ext cx="6764594" cy="646331"/>
          </a:xfrm>
          <a:prstGeom prst="rect">
            <a:avLst/>
          </a:prstGeom>
          <a:solidFill>
            <a:schemeClr val="tx1"/>
          </a:solidFill>
        </p:spPr>
        <p:txBody>
          <a:bodyPr wrap="square" rtlCol="0">
            <a:spAutoFit/>
          </a:bodyPr>
          <a:lstStyle/>
          <a:p>
            <a:r>
              <a:rPr lang="en-US" dirty="0">
                <a:solidFill>
                  <a:schemeClr val="bg2"/>
                </a:solidFill>
              </a:rPr>
              <a:t>Please follow the link until https://www.youtube.com/watch?v=HvpmCwpC1z0&amp;feature=youtu.be</a:t>
            </a:r>
          </a:p>
        </p:txBody>
      </p:sp>
    </p:spTree>
    <p:extLst>
      <p:ext uri="{BB962C8B-B14F-4D97-AF65-F5344CB8AC3E}">
        <p14:creationId xmlns:p14="http://schemas.microsoft.com/office/powerpoint/2010/main" val="14706206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16AA8E-0616-411B-A892-F7A8201A5F7F}"/>
              </a:ext>
            </a:extLst>
          </p:cNvPr>
          <p:cNvSpPr>
            <a:spLocks noGrp="1"/>
          </p:cNvSpPr>
          <p:nvPr>
            <p:ph type="title"/>
          </p:nvPr>
        </p:nvSpPr>
        <p:spPr/>
        <p:txBody>
          <a:bodyPr/>
          <a:lstStyle/>
          <a:p>
            <a:r>
              <a:rPr lang="en-US" dirty="0"/>
              <a:t>Lead Teacher Demonstration</a:t>
            </a:r>
            <a:br>
              <a:rPr lang="en-US" dirty="0"/>
            </a:br>
            <a:r>
              <a:rPr lang="en-US" dirty="0"/>
              <a:t>Modeling Planned Examples</a:t>
            </a:r>
          </a:p>
        </p:txBody>
      </p:sp>
      <p:sp>
        <p:nvSpPr>
          <p:cNvPr id="6" name="Text Placeholder 5">
            <a:extLst>
              <a:ext uri="{FF2B5EF4-FFF2-40B4-BE49-F238E27FC236}">
                <a16:creationId xmlns:a16="http://schemas.microsoft.com/office/drawing/2014/main" id="{5AE62ECD-B4BF-49DD-BFF9-F407DBB3EE42}"/>
              </a:ext>
            </a:extLst>
          </p:cNvPr>
          <p:cNvSpPr>
            <a:spLocks noGrp="1"/>
          </p:cNvSpPr>
          <p:nvPr>
            <p:ph type="body" sz="quarter" idx="13"/>
          </p:nvPr>
        </p:nvSpPr>
        <p:spPr/>
        <p:txBody>
          <a:bodyPr/>
          <a:lstStyle/>
          <a:p>
            <a:r>
              <a:rPr lang="en-US" dirty="0"/>
              <a:t>Example 1</a:t>
            </a:r>
          </a:p>
          <a:p>
            <a:pPr lvl="1"/>
            <a:r>
              <a:rPr lang="en-US" dirty="0"/>
              <a:t>There were two steps, and she showed both</a:t>
            </a:r>
          </a:p>
          <a:p>
            <a:pPr lvl="1"/>
            <a:r>
              <a:rPr lang="en-US" dirty="0"/>
              <a:t>She explained how she did it</a:t>
            </a:r>
          </a:p>
          <a:p>
            <a:pPr lvl="1"/>
            <a:r>
              <a:rPr lang="en-US" dirty="0"/>
              <a:t>She did not make the students do it</a:t>
            </a:r>
          </a:p>
          <a:p>
            <a:r>
              <a:rPr lang="en-US" dirty="0"/>
              <a:t>Example 2</a:t>
            </a:r>
          </a:p>
          <a:p>
            <a:pPr lvl="1"/>
            <a:r>
              <a:rPr lang="en-US" dirty="0"/>
              <a:t>There was a simple explanation but not a procedure</a:t>
            </a:r>
          </a:p>
          <a:p>
            <a:pPr lvl="1"/>
            <a:r>
              <a:rPr lang="en-US" dirty="0"/>
              <a:t>There was no thinking to verbalize</a:t>
            </a:r>
          </a:p>
          <a:p>
            <a:pPr lvl="1"/>
            <a:r>
              <a:rPr lang="en-US" dirty="0"/>
              <a:t>She immediately asked the students to do the work</a:t>
            </a:r>
          </a:p>
          <a:p>
            <a:pPr lvl="1"/>
            <a:endParaRPr lang="en-US" dirty="0"/>
          </a:p>
        </p:txBody>
      </p:sp>
      <p:sp>
        <p:nvSpPr>
          <p:cNvPr id="5" name="Rectangle 4">
            <a:extLst>
              <a:ext uri="{FF2B5EF4-FFF2-40B4-BE49-F238E27FC236}">
                <a16:creationId xmlns:a16="http://schemas.microsoft.com/office/drawing/2014/main" id="{98507B1A-88BD-4304-80EC-0B044217F148}"/>
              </a:ext>
            </a:extLst>
          </p:cNvPr>
          <p:cNvSpPr/>
          <p:nvPr/>
        </p:nvSpPr>
        <p:spPr>
          <a:xfrm>
            <a:off x="2466156" y="5193461"/>
            <a:ext cx="3424767" cy="1477328"/>
          </a:xfrm>
          <a:prstGeom prst="rect">
            <a:avLst/>
          </a:prstGeom>
          <a:solidFill>
            <a:schemeClr val="accent6">
              <a:lumMod val="75000"/>
            </a:schemeClr>
          </a:solidFill>
          <a:ln>
            <a:solidFill>
              <a:schemeClr val="accent6">
                <a:lumMod val="40000"/>
                <a:lumOff val="60000"/>
              </a:schemeClr>
            </a:solidFill>
          </a:ln>
        </p:spPr>
        <p:txBody>
          <a:bodyPr wrap="square">
            <a:spAutoFit/>
          </a:bodyPr>
          <a:lstStyle/>
          <a:p>
            <a:pPr defTabSz="457200"/>
            <a:r>
              <a:rPr lang="en-US" b="1" dirty="0">
                <a:solidFill>
                  <a:srgbClr val="FFFFFF"/>
                </a:solidFill>
                <a:latin typeface="Tw Cen MT"/>
              </a:rPr>
              <a:t>Model multiple planned examples</a:t>
            </a:r>
          </a:p>
          <a:p>
            <a:pPr marL="285750" indent="-285750" defTabSz="457200">
              <a:buFont typeface="Arial" panose="020B0604020202020204" pitchFamily="34" charset="0"/>
              <a:buChar char="•"/>
            </a:pPr>
            <a:r>
              <a:rPr lang="en-US" dirty="0">
                <a:solidFill>
                  <a:srgbClr val="FFFFFF"/>
                </a:solidFill>
                <a:latin typeface="Tw Cen MT"/>
              </a:rPr>
              <a:t>Show all the steps or provide unique examples</a:t>
            </a:r>
          </a:p>
          <a:p>
            <a:pPr marL="285750" indent="-285750" defTabSz="457200">
              <a:buFont typeface="Arial" panose="020B0604020202020204" pitchFamily="34" charset="0"/>
              <a:buChar char="•"/>
            </a:pPr>
            <a:r>
              <a:rPr lang="en-US" dirty="0">
                <a:solidFill>
                  <a:srgbClr val="FFFFFF"/>
                </a:solidFill>
                <a:latin typeface="Tw Cen MT"/>
              </a:rPr>
              <a:t>Verbalize your thinking</a:t>
            </a:r>
            <a:endParaRPr lang="en-US" sz="1600" dirty="0">
              <a:solidFill>
                <a:srgbClr val="FFFFFF"/>
              </a:solidFill>
              <a:latin typeface="Tw Cen MT"/>
            </a:endParaRPr>
          </a:p>
          <a:p>
            <a:pPr marL="285750" indent="-285750" defTabSz="457200">
              <a:buFont typeface="Arial" panose="020B0604020202020204" pitchFamily="34" charset="0"/>
              <a:buChar char="•"/>
            </a:pPr>
            <a:r>
              <a:rPr lang="en-US" dirty="0">
                <a:solidFill>
                  <a:srgbClr val="FFFFFF"/>
                </a:solidFill>
                <a:latin typeface="Tw Cen MT"/>
              </a:rPr>
              <a:t>Have students observe</a:t>
            </a:r>
          </a:p>
        </p:txBody>
      </p:sp>
      <p:pic>
        <p:nvPicPr>
          <p:cNvPr id="9" name="Picture Placeholder 8" descr="Ms. Leonard photo">
            <a:extLst>
              <a:ext uri="{FF2B5EF4-FFF2-40B4-BE49-F238E27FC236}">
                <a16:creationId xmlns:a16="http://schemas.microsoft.com/office/drawing/2014/main" id="{99DD68FE-3984-4172-84C2-812C533A60AA}"/>
              </a:ext>
            </a:extLst>
          </p:cNvPr>
          <p:cNvPicPr>
            <a:picLocks noGrp="1" noChangeAspect="1"/>
          </p:cNvPicPr>
          <p:nvPr>
            <p:ph type="pic" sz="quarter" idx="11"/>
          </p:nvPr>
        </p:nvPicPr>
        <p:blipFill>
          <a:blip r:embed="rId2"/>
          <a:srcRect t="3782" b="3782"/>
          <a:stretch>
            <a:fillRect/>
          </a:stretch>
        </p:blipFill>
        <p:spPr>
          <a:prstGeom prst="rect">
            <a:avLst/>
          </a:prstGeom>
        </p:spPr>
      </p:pic>
      <p:sp>
        <p:nvSpPr>
          <p:cNvPr id="7" name="Rectangle 6">
            <a:extLst>
              <a:ext uri="{FF2B5EF4-FFF2-40B4-BE49-F238E27FC236}">
                <a16:creationId xmlns:a16="http://schemas.microsoft.com/office/drawing/2014/main" id="{CEF9F458-E4AF-4312-8E0F-B85E2624B97C}"/>
              </a:ext>
              <a:ext uri="{C183D7F6-B498-43B3-948B-1728B52AA6E4}">
                <adec:decorative xmlns:adec="http://schemas.microsoft.com/office/drawing/2017/decorative" val="1"/>
              </a:ext>
            </a:extLst>
          </p:cNvPr>
          <p:cNvSpPr/>
          <p:nvPr/>
        </p:nvSpPr>
        <p:spPr>
          <a:xfrm>
            <a:off x="1599106" y="3357049"/>
            <a:ext cx="5215580" cy="1477328"/>
          </a:xfrm>
          <a:prstGeom prst="rect">
            <a:avLst/>
          </a:prstGeom>
          <a:solidFill>
            <a:schemeClr val="bg1">
              <a:lumMod val="95000"/>
              <a:lumOff val="5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Tw Cen MT"/>
            </a:endParaRPr>
          </a:p>
        </p:txBody>
      </p:sp>
      <p:sp>
        <p:nvSpPr>
          <p:cNvPr id="8" name="Rectangle 7">
            <a:extLst>
              <a:ext uri="{FF2B5EF4-FFF2-40B4-BE49-F238E27FC236}">
                <a16:creationId xmlns:a16="http://schemas.microsoft.com/office/drawing/2014/main" id="{DCDE1AB6-803A-4FD6-B74C-A077054C0013}"/>
              </a:ext>
              <a:ext uri="{C183D7F6-B498-43B3-948B-1728B52AA6E4}">
                <adec:decorative xmlns:adec="http://schemas.microsoft.com/office/drawing/2017/decorative" val="1"/>
              </a:ext>
            </a:extLst>
          </p:cNvPr>
          <p:cNvSpPr/>
          <p:nvPr/>
        </p:nvSpPr>
        <p:spPr>
          <a:xfrm>
            <a:off x="1599106" y="1944303"/>
            <a:ext cx="4589937" cy="1112752"/>
          </a:xfrm>
          <a:prstGeom prst="rect">
            <a:avLst/>
          </a:prstGeom>
          <a:solidFill>
            <a:schemeClr val="bg1">
              <a:lumMod val="95000"/>
              <a:lumOff val="5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Tw Cen MT"/>
            </a:endParaRPr>
          </a:p>
        </p:txBody>
      </p:sp>
    </p:spTree>
    <p:extLst>
      <p:ext uri="{BB962C8B-B14F-4D97-AF65-F5344CB8AC3E}">
        <p14:creationId xmlns:p14="http://schemas.microsoft.com/office/powerpoint/2010/main" val="35996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78476" y="1515947"/>
            <a:ext cx="8401955" cy="4469673"/>
          </a:xfrm>
        </p:spPr>
        <p:txBody>
          <a:bodyPr>
            <a:normAutofit/>
          </a:bodyPr>
          <a:lstStyle/>
          <a:p>
            <a:pPr lvl="0"/>
            <a:r>
              <a:rPr lang="en-US" dirty="0"/>
              <a:t>Decide what type of practice is appropriate</a:t>
            </a:r>
          </a:p>
          <a:p>
            <a:r>
              <a:rPr lang="en-US" dirty="0"/>
              <a:t>Design outcome-aligned practice likely to produce high accuracy</a:t>
            </a:r>
          </a:p>
          <a:p>
            <a:pPr lvl="0"/>
            <a:r>
              <a:rPr lang="en-US" dirty="0"/>
              <a:t>Provide guided practice </a:t>
            </a:r>
          </a:p>
          <a:p>
            <a:pPr lvl="1"/>
            <a:r>
              <a:rPr lang="en-US" dirty="0"/>
              <a:t>Lead student in steps toward the learning outcome</a:t>
            </a:r>
          </a:p>
          <a:p>
            <a:pPr lvl="1"/>
            <a:r>
              <a:rPr lang="en-US" dirty="0"/>
              <a:t>Provide appropriate prompts</a:t>
            </a:r>
          </a:p>
          <a:p>
            <a:pPr lvl="1"/>
            <a:r>
              <a:rPr lang="en-US" dirty="0"/>
              <a:t>Observe and provide immediate feedback</a:t>
            </a:r>
          </a:p>
          <a:p>
            <a:pPr lvl="0"/>
            <a:r>
              <a:rPr lang="en-US" dirty="0"/>
              <a:t>Provide independent practice</a:t>
            </a:r>
          </a:p>
          <a:p>
            <a:pPr lvl="1"/>
            <a:r>
              <a:rPr lang="en-US" dirty="0"/>
              <a:t>Review expectations and resources for meeting the learning outcome</a:t>
            </a:r>
          </a:p>
          <a:p>
            <a:pPr lvl="1"/>
            <a:r>
              <a:rPr lang="en-US" dirty="0"/>
              <a:t>Allow student to work without support</a:t>
            </a:r>
          </a:p>
          <a:p>
            <a:pPr lvl="1"/>
            <a:r>
              <a:rPr lang="en-US" dirty="0"/>
              <a:t>Observe and provide immediate and delayed feedback </a:t>
            </a:r>
          </a:p>
          <a:p>
            <a:r>
              <a:rPr lang="en-US" dirty="0"/>
              <a:t>Make strategic decisions about next steps</a:t>
            </a:r>
          </a:p>
          <a:p>
            <a:pPr lvl="0"/>
            <a:endParaRPr lang="en-US" dirty="0"/>
          </a:p>
        </p:txBody>
      </p:sp>
      <p:sp>
        <p:nvSpPr>
          <p:cNvPr id="3" name="Title 2"/>
          <p:cNvSpPr>
            <a:spLocks noGrp="1"/>
          </p:cNvSpPr>
          <p:nvPr>
            <p:ph type="title"/>
          </p:nvPr>
        </p:nvSpPr>
        <p:spPr/>
        <p:txBody>
          <a:bodyPr>
            <a:normAutofit/>
          </a:bodyPr>
          <a:lstStyle/>
          <a:p>
            <a:r>
              <a:rPr lang="en-US" dirty="0"/>
              <a:t>Checklist: Practice</a:t>
            </a:r>
            <a:endParaRPr lang="en-US" dirty="0">
              <a:solidFill>
                <a:schemeClr val="accent5">
                  <a:lumMod val="75000"/>
                </a:schemeClr>
              </a:solidFill>
            </a:endParaRPr>
          </a:p>
        </p:txBody>
      </p:sp>
    </p:spTree>
    <p:extLst>
      <p:ext uri="{BB962C8B-B14F-4D97-AF65-F5344CB8AC3E}">
        <p14:creationId xmlns:p14="http://schemas.microsoft.com/office/powerpoint/2010/main" val="3390051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Explicit Instruction?</a:t>
            </a:r>
          </a:p>
        </p:txBody>
      </p:sp>
      <p:sp>
        <p:nvSpPr>
          <p:cNvPr id="4" name="Slide Number Placeholder 3"/>
          <p:cNvSpPr>
            <a:spLocks noGrp="1"/>
          </p:cNvSpPr>
          <p:nvPr>
            <p:ph type="sldNum" sz="quarter" idx="15"/>
          </p:nvPr>
        </p:nvSpPr>
        <p:spPr/>
        <p:txBody>
          <a:bodyPr/>
          <a:lstStyle/>
          <a:p>
            <a:fld id="{BABF4E83-61DB-418F-A99F-17BC9BB58EF6}" type="slidenum">
              <a:rPr lang="en-US" smtClean="0"/>
              <a:pPr/>
              <a:t>5</a:t>
            </a:fld>
            <a:endParaRPr lang="en-US"/>
          </a:p>
        </p:txBody>
      </p:sp>
    </p:spTree>
    <p:extLst>
      <p:ext uri="{BB962C8B-B14F-4D97-AF65-F5344CB8AC3E}">
        <p14:creationId xmlns:p14="http://schemas.microsoft.com/office/powerpoint/2010/main" val="34136315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still shot of classroom instruction">
            <a:extLst>
              <a:ext uri="{FF2B5EF4-FFF2-40B4-BE49-F238E27FC236}">
                <a16:creationId xmlns:a16="http://schemas.microsoft.com/office/drawing/2014/main" id="{2395FEFB-361F-42EB-9717-B9658877D54E}"/>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l="19483" r="19483"/>
          <a:stretch>
            <a:fillRect/>
          </a:stretch>
        </p:blipFill>
        <p:spPr>
          <a:prstGeom prst="rect">
            <a:avLst/>
          </a:prstGeom>
        </p:spPr>
      </p:pic>
      <p:sp>
        <p:nvSpPr>
          <p:cNvPr id="6" name="Text Placeholder 5">
            <a:extLst>
              <a:ext uri="{FF2B5EF4-FFF2-40B4-BE49-F238E27FC236}">
                <a16:creationId xmlns:a16="http://schemas.microsoft.com/office/drawing/2014/main" id="{771933D0-07B8-46DF-BE0A-D2466CC4399D}"/>
              </a:ext>
            </a:extLst>
          </p:cNvPr>
          <p:cNvSpPr>
            <a:spLocks noGrp="1"/>
          </p:cNvSpPr>
          <p:nvPr>
            <p:ph type="body" sz="quarter" idx="13"/>
          </p:nvPr>
        </p:nvSpPr>
        <p:spPr/>
        <p:txBody>
          <a:bodyPr/>
          <a:lstStyle/>
          <a:p>
            <a:r>
              <a:rPr lang="en-US" dirty="0"/>
              <a:t>Learning outcome: Students will correctly segment spoken words orally and identify each sound with a token</a:t>
            </a:r>
          </a:p>
        </p:txBody>
      </p:sp>
      <p:sp>
        <p:nvSpPr>
          <p:cNvPr id="4" name="Title 3">
            <a:extLst>
              <a:ext uri="{FF2B5EF4-FFF2-40B4-BE49-F238E27FC236}">
                <a16:creationId xmlns:a16="http://schemas.microsoft.com/office/drawing/2014/main" id="{996D0CBA-88BE-48AB-9290-8FC9D734FB4C}"/>
              </a:ext>
            </a:extLst>
          </p:cNvPr>
          <p:cNvSpPr>
            <a:spLocks noGrp="1"/>
          </p:cNvSpPr>
          <p:nvPr>
            <p:ph type="title"/>
          </p:nvPr>
        </p:nvSpPr>
        <p:spPr/>
        <p:txBody>
          <a:bodyPr/>
          <a:lstStyle/>
          <a:p>
            <a:r>
              <a:rPr lang="en-US" dirty="0"/>
              <a:t>Classroom Lesson Example</a:t>
            </a:r>
            <a:br>
              <a:rPr lang="en-US" dirty="0"/>
            </a:br>
            <a:r>
              <a:rPr lang="en-US" dirty="0"/>
              <a:t>Guided Practice</a:t>
            </a:r>
          </a:p>
        </p:txBody>
      </p:sp>
      <p:sp>
        <p:nvSpPr>
          <p:cNvPr id="7" name="Text Placeholder 6">
            <a:extLst>
              <a:ext uri="{FF2B5EF4-FFF2-40B4-BE49-F238E27FC236}">
                <a16:creationId xmlns:a16="http://schemas.microsoft.com/office/drawing/2014/main" id="{E7E701F9-EDBF-4408-BB5F-08096681F793}"/>
              </a:ext>
            </a:extLst>
          </p:cNvPr>
          <p:cNvSpPr>
            <a:spLocks noGrp="1"/>
          </p:cNvSpPr>
          <p:nvPr>
            <p:ph type="body" sz="quarter" idx="14"/>
          </p:nvPr>
        </p:nvSpPr>
        <p:spPr/>
        <p:txBody>
          <a:bodyPr/>
          <a:lstStyle/>
          <a:p>
            <a:endParaRPr lang="en-US"/>
          </a:p>
        </p:txBody>
      </p:sp>
      <p:sp>
        <p:nvSpPr>
          <p:cNvPr id="8" name="Rectangle 7">
            <a:extLst>
              <a:ext uri="{FF2B5EF4-FFF2-40B4-BE49-F238E27FC236}">
                <a16:creationId xmlns:a16="http://schemas.microsoft.com/office/drawing/2014/main" id="{AA6E19DB-D3A9-4CF1-958B-6F75DDFE2E65}"/>
              </a:ext>
            </a:extLst>
          </p:cNvPr>
          <p:cNvSpPr/>
          <p:nvPr/>
        </p:nvSpPr>
        <p:spPr>
          <a:xfrm>
            <a:off x="1216420" y="2923176"/>
            <a:ext cx="4563491" cy="1508105"/>
          </a:xfrm>
          <a:prstGeom prst="rect">
            <a:avLst/>
          </a:prstGeom>
          <a:solidFill>
            <a:schemeClr val="accent6">
              <a:lumMod val="75000"/>
            </a:schemeClr>
          </a:solidFill>
          <a:ln>
            <a:solidFill>
              <a:schemeClr val="accent6">
                <a:lumMod val="40000"/>
                <a:lumOff val="60000"/>
              </a:schemeClr>
            </a:solidFill>
          </a:ln>
        </p:spPr>
        <p:txBody>
          <a:bodyPr wrap="square">
            <a:spAutoFit/>
          </a:bodyPr>
          <a:lstStyle/>
          <a:p>
            <a:pPr defTabSz="457200"/>
            <a:r>
              <a:rPr lang="en-US" sz="2000" b="1" dirty="0">
                <a:solidFill>
                  <a:srgbClr val="FFFFFF"/>
                </a:solidFill>
                <a:latin typeface="Tw Cen MT"/>
              </a:rPr>
              <a:t>Provide Guided Practice</a:t>
            </a:r>
          </a:p>
          <a:p>
            <a:pPr marL="285750" indent="-285750" defTabSz="457200">
              <a:buFont typeface="Arial" panose="020B0604020202020204" pitchFamily="34" charset="0"/>
              <a:buChar char="•"/>
            </a:pPr>
            <a:r>
              <a:rPr lang="en-US" dirty="0">
                <a:solidFill>
                  <a:srgbClr val="FFFFFF"/>
                </a:solidFill>
                <a:latin typeface="Tw Cen MT"/>
              </a:rPr>
              <a:t>Lead student in steps toward the learning outcome</a:t>
            </a:r>
          </a:p>
          <a:p>
            <a:pPr marL="285750" indent="-285750" defTabSz="457200">
              <a:buFont typeface="Arial" panose="020B0604020202020204" pitchFamily="34" charset="0"/>
              <a:buChar char="•"/>
            </a:pPr>
            <a:r>
              <a:rPr lang="en-US" dirty="0">
                <a:solidFill>
                  <a:srgbClr val="FFFFFF"/>
                </a:solidFill>
                <a:latin typeface="Tw Cen MT"/>
              </a:rPr>
              <a:t>Provide appropriate prompts</a:t>
            </a:r>
          </a:p>
          <a:p>
            <a:pPr marL="285750" indent="-285750" defTabSz="457200">
              <a:buFont typeface="Arial" panose="020B0604020202020204" pitchFamily="34" charset="0"/>
              <a:buChar char="•"/>
            </a:pPr>
            <a:r>
              <a:rPr lang="en-US" dirty="0">
                <a:solidFill>
                  <a:srgbClr val="FFFFFF"/>
                </a:solidFill>
                <a:latin typeface="Tw Cen MT"/>
              </a:rPr>
              <a:t>Observe and provide immediate feedback</a:t>
            </a:r>
          </a:p>
        </p:txBody>
      </p:sp>
    </p:spTree>
    <p:extLst>
      <p:ext uri="{BB962C8B-B14F-4D97-AF65-F5344CB8AC3E}">
        <p14:creationId xmlns:p14="http://schemas.microsoft.com/office/powerpoint/2010/main" val="36520261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CC7450-EF2B-4458-BDE1-8A4B8726DBAA}"/>
              </a:ext>
            </a:extLst>
          </p:cNvPr>
          <p:cNvSpPr>
            <a:spLocks noGrp="1"/>
          </p:cNvSpPr>
          <p:nvPr>
            <p:ph type="title"/>
          </p:nvPr>
        </p:nvSpPr>
        <p:spPr/>
        <p:txBody>
          <a:bodyPr>
            <a:normAutofit fontScale="90000"/>
          </a:bodyPr>
          <a:lstStyle/>
          <a:p>
            <a:r>
              <a:rPr lang="en-US" dirty="0"/>
              <a:t>Guided Practice</a:t>
            </a:r>
            <a:br>
              <a:rPr lang="en-US" dirty="0"/>
            </a:br>
            <a:r>
              <a:rPr lang="en-US" dirty="0"/>
              <a:t>Does this lesson meet criteria?</a:t>
            </a:r>
          </a:p>
        </p:txBody>
      </p:sp>
      <p:sp>
        <p:nvSpPr>
          <p:cNvPr id="7" name="Content Placeholder 6">
            <a:extLst>
              <a:ext uri="{FF2B5EF4-FFF2-40B4-BE49-F238E27FC236}">
                <a16:creationId xmlns:a16="http://schemas.microsoft.com/office/drawing/2014/main" id="{B6A765A2-2A31-4799-81D3-5FC5360BCBC8}"/>
              </a:ext>
            </a:extLst>
          </p:cNvPr>
          <p:cNvSpPr>
            <a:spLocks noGrp="1"/>
          </p:cNvSpPr>
          <p:nvPr>
            <p:ph idx="12"/>
          </p:nvPr>
        </p:nvSpPr>
        <p:spPr/>
        <p:txBody>
          <a:bodyPr/>
          <a:lstStyle/>
          <a:p>
            <a:endParaRPr lang="en-US"/>
          </a:p>
        </p:txBody>
      </p:sp>
      <p:sp>
        <p:nvSpPr>
          <p:cNvPr id="9" name="Rectangle 8">
            <a:extLst>
              <a:ext uri="{FF2B5EF4-FFF2-40B4-BE49-F238E27FC236}">
                <a16:creationId xmlns:a16="http://schemas.microsoft.com/office/drawing/2014/main" id="{D4C9FE4F-46F6-4DE6-A680-E1412FBB92AC}"/>
              </a:ext>
            </a:extLst>
          </p:cNvPr>
          <p:cNvSpPr/>
          <p:nvPr/>
        </p:nvSpPr>
        <p:spPr>
          <a:xfrm>
            <a:off x="4218756" y="2659811"/>
            <a:ext cx="3424767" cy="1600438"/>
          </a:xfrm>
          <a:prstGeom prst="rect">
            <a:avLst/>
          </a:prstGeom>
          <a:solidFill>
            <a:schemeClr val="accent6">
              <a:lumMod val="75000"/>
            </a:schemeClr>
          </a:solidFill>
          <a:ln>
            <a:solidFill>
              <a:schemeClr val="accent6">
                <a:lumMod val="40000"/>
                <a:lumOff val="60000"/>
              </a:schemeClr>
            </a:solidFill>
          </a:ln>
        </p:spPr>
        <p:txBody>
          <a:bodyPr wrap="square">
            <a:spAutoFit/>
          </a:bodyPr>
          <a:lstStyle/>
          <a:p>
            <a:pPr defTabSz="457200"/>
            <a:r>
              <a:rPr lang="en-US" b="1" dirty="0">
                <a:solidFill>
                  <a:srgbClr val="FFFFFF"/>
                </a:solidFill>
                <a:latin typeface="Tw Cen MT"/>
              </a:rPr>
              <a:t>Provide Guided Practice</a:t>
            </a:r>
          </a:p>
          <a:p>
            <a:pPr marL="285750" indent="-285750" defTabSz="457200">
              <a:buFont typeface="Arial" panose="020B0604020202020204" pitchFamily="34" charset="0"/>
              <a:buChar char="•"/>
            </a:pPr>
            <a:r>
              <a:rPr lang="en-US" sz="1600" dirty="0">
                <a:solidFill>
                  <a:srgbClr val="FFFFFF"/>
                </a:solidFill>
                <a:latin typeface="Tw Cen MT"/>
              </a:rPr>
              <a:t>Lead student in steps toward the learning outcome</a:t>
            </a:r>
          </a:p>
          <a:p>
            <a:pPr marL="285750" indent="-285750" defTabSz="457200">
              <a:buFont typeface="Arial" panose="020B0604020202020204" pitchFamily="34" charset="0"/>
              <a:buChar char="•"/>
            </a:pPr>
            <a:r>
              <a:rPr lang="en-US" sz="1600" dirty="0">
                <a:solidFill>
                  <a:srgbClr val="FFFFFF"/>
                </a:solidFill>
                <a:latin typeface="Tw Cen MT"/>
              </a:rPr>
              <a:t>Provide appropriate prompts</a:t>
            </a:r>
          </a:p>
          <a:p>
            <a:pPr marL="285750" indent="-285750" defTabSz="457200">
              <a:buFont typeface="Arial" panose="020B0604020202020204" pitchFamily="34" charset="0"/>
              <a:buChar char="•"/>
            </a:pPr>
            <a:r>
              <a:rPr lang="en-US" sz="1600" dirty="0">
                <a:solidFill>
                  <a:srgbClr val="FFFFFF"/>
                </a:solidFill>
                <a:latin typeface="Tw Cen MT"/>
              </a:rPr>
              <a:t>Observe and provide immediate feedback</a:t>
            </a:r>
          </a:p>
        </p:txBody>
      </p:sp>
    </p:spTree>
    <p:extLst>
      <p:ext uri="{BB962C8B-B14F-4D97-AF65-F5344CB8AC3E}">
        <p14:creationId xmlns:p14="http://schemas.microsoft.com/office/powerpoint/2010/main" val="16404954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0CCDC35-4E0D-4A11-8C02-33E46062FA45}"/>
              </a:ext>
            </a:extLst>
          </p:cNvPr>
          <p:cNvSpPr>
            <a:spLocks noGrp="1"/>
          </p:cNvSpPr>
          <p:nvPr>
            <p:ph type="title"/>
          </p:nvPr>
        </p:nvSpPr>
        <p:spPr/>
        <p:txBody>
          <a:bodyPr>
            <a:normAutofit fontScale="90000"/>
          </a:bodyPr>
          <a:lstStyle/>
          <a:p>
            <a:r>
              <a:rPr lang="en-US" dirty="0"/>
              <a:t>Guided Practice </a:t>
            </a:r>
            <a:br>
              <a:rPr lang="en-US" dirty="0"/>
            </a:br>
            <a:r>
              <a:rPr lang="en-US" dirty="0"/>
              <a:t>Classroom Lesson Example</a:t>
            </a:r>
          </a:p>
        </p:txBody>
      </p:sp>
      <p:sp>
        <p:nvSpPr>
          <p:cNvPr id="5" name="Content Placeholder 4">
            <a:extLst>
              <a:ext uri="{FF2B5EF4-FFF2-40B4-BE49-F238E27FC236}">
                <a16:creationId xmlns:a16="http://schemas.microsoft.com/office/drawing/2014/main" id="{530BF273-E780-488B-B7DC-16724ECF0A5D}"/>
              </a:ext>
            </a:extLst>
          </p:cNvPr>
          <p:cNvSpPr>
            <a:spLocks noGrp="1"/>
          </p:cNvSpPr>
          <p:nvPr>
            <p:ph idx="12"/>
          </p:nvPr>
        </p:nvSpPr>
        <p:spPr/>
        <p:txBody>
          <a:bodyPr>
            <a:normAutofit fontScale="85000" lnSpcReduction="20000"/>
          </a:bodyPr>
          <a:lstStyle/>
          <a:p>
            <a:r>
              <a:rPr lang="en-US" sz="800" dirty="0"/>
              <a:t>These videos are part of professional learning community (PLC) materials for the IES practice guide </a:t>
            </a:r>
            <a:r>
              <a:rPr lang="en-US" sz="800" i="1" dirty="0"/>
              <a:t>Foundational Skills to Support Reading for Understanding in Kindergarten Through 3</a:t>
            </a:r>
            <a:r>
              <a:rPr lang="en-US" sz="800" i="1" baseline="30000" dirty="0"/>
              <a:t>rd</a:t>
            </a:r>
            <a:r>
              <a:rPr lang="en-US" sz="800" i="1" dirty="0"/>
              <a:t> Grade </a:t>
            </a:r>
            <a:r>
              <a:rPr lang="en-US" sz="800" dirty="0"/>
              <a:t>prepared for the Institute of Education Sciences (IES) under Contract ED-IES-12-C-0011 by the Regional Educational Laboratory Southeast administrated by Florida State University</a:t>
            </a:r>
          </a:p>
        </p:txBody>
      </p:sp>
      <p:sp>
        <p:nvSpPr>
          <p:cNvPr id="7" name="TextBox 6">
            <a:extLst>
              <a:ext uri="{FF2B5EF4-FFF2-40B4-BE49-F238E27FC236}">
                <a16:creationId xmlns:a16="http://schemas.microsoft.com/office/drawing/2014/main" id="{AEFBF61A-74CA-490B-B00B-104DDF30B0B9}"/>
              </a:ext>
            </a:extLst>
          </p:cNvPr>
          <p:cNvSpPr txBox="1"/>
          <p:nvPr/>
        </p:nvSpPr>
        <p:spPr>
          <a:xfrm>
            <a:off x="2477730" y="1897626"/>
            <a:ext cx="6764594" cy="646331"/>
          </a:xfrm>
          <a:prstGeom prst="rect">
            <a:avLst/>
          </a:prstGeom>
          <a:solidFill>
            <a:schemeClr val="tx1"/>
          </a:solidFill>
        </p:spPr>
        <p:txBody>
          <a:bodyPr wrap="square" rtlCol="0">
            <a:spAutoFit/>
          </a:bodyPr>
          <a:lstStyle/>
          <a:p>
            <a:r>
              <a:rPr lang="en-US" dirty="0">
                <a:solidFill>
                  <a:schemeClr val="bg2"/>
                </a:solidFill>
              </a:rPr>
              <a:t>Please start at 1:22 mark of the following link https://www.youtube.com/watch?v=6wjU03hjOvs&amp;feature=youtu.be</a:t>
            </a:r>
          </a:p>
        </p:txBody>
      </p:sp>
    </p:spTree>
    <p:extLst>
      <p:ext uri="{BB962C8B-B14F-4D97-AF65-F5344CB8AC3E}">
        <p14:creationId xmlns:p14="http://schemas.microsoft.com/office/powerpoint/2010/main" val="3623793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still-shot of classroom instruction">
            <a:extLst>
              <a:ext uri="{FF2B5EF4-FFF2-40B4-BE49-F238E27FC236}">
                <a16:creationId xmlns:a16="http://schemas.microsoft.com/office/drawing/2014/main" id="{2395FEFB-361F-42EB-9717-B9658877D54E}"/>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l="19483" r="19483"/>
          <a:stretch>
            <a:fillRect/>
          </a:stretch>
        </p:blipFill>
        <p:spPr>
          <a:prstGeom prst="rect">
            <a:avLst/>
          </a:prstGeom>
        </p:spPr>
      </p:pic>
      <p:sp>
        <p:nvSpPr>
          <p:cNvPr id="6" name="Text Placeholder 5">
            <a:extLst>
              <a:ext uri="{FF2B5EF4-FFF2-40B4-BE49-F238E27FC236}">
                <a16:creationId xmlns:a16="http://schemas.microsoft.com/office/drawing/2014/main" id="{771933D0-07B8-46DF-BE0A-D2466CC4399D}"/>
              </a:ext>
            </a:extLst>
          </p:cNvPr>
          <p:cNvSpPr>
            <a:spLocks noGrp="1"/>
          </p:cNvSpPr>
          <p:nvPr>
            <p:ph type="body" sz="quarter" idx="13"/>
          </p:nvPr>
        </p:nvSpPr>
        <p:spPr/>
        <p:txBody>
          <a:bodyPr>
            <a:normAutofit/>
          </a:bodyPr>
          <a:lstStyle/>
          <a:p>
            <a:r>
              <a:rPr lang="en-US" sz="1600" dirty="0"/>
              <a:t>Lead students in steps toward the learning outcome?</a:t>
            </a:r>
          </a:p>
          <a:p>
            <a:pPr lvl="1"/>
            <a:r>
              <a:rPr lang="en-US" sz="1400" dirty="0"/>
              <a:t>This is precisely what she does</a:t>
            </a:r>
          </a:p>
          <a:p>
            <a:r>
              <a:rPr lang="en-US" sz="1600" dirty="0"/>
              <a:t>Provide appropriate prompts</a:t>
            </a:r>
          </a:p>
          <a:p>
            <a:pPr lvl="1"/>
            <a:r>
              <a:rPr lang="en-US" sz="1400" dirty="0"/>
              <a:t>She provides brief verbal prompts </a:t>
            </a:r>
          </a:p>
          <a:p>
            <a:pPr lvl="1"/>
            <a:r>
              <a:rPr lang="en-US" sz="1400" dirty="0"/>
              <a:t>She occasionally points at her mat or makes small gestures</a:t>
            </a:r>
          </a:p>
          <a:p>
            <a:r>
              <a:rPr lang="en-US" sz="1600" dirty="0"/>
              <a:t>Observe and provide immediate feedback</a:t>
            </a:r>
          </a:p>
          <a:p>
            <a:pPr lvl="1"/>
            <a:r>
              <a:rPr lang="en-US" sz="1400" dirty="0"/>
              <a:t>She is clearly observing</a:t>
            </a:r>
          </a:p>
          <a:p>
            <a:pPr lvl="1"/>
            <a:r>
              <a:rPr lang="en-US" sz="1400" dirty="0"/>
              <a:t>She says good job but is not more specific</a:t>
            </a:r>
          </a:p>
        </p:txBody>
      </p:sp>
      <p:sp>
        <p:nvSpPr>
          <p:cNvPr id="4" name="Title 3">
            <a:extLst>
              <a:ext uri="{FF2B5EF4-FFF2-40B4-BE49-F238E27FC236}">
                <a16:creationId xmlns:a16="http://schemas.microsoft.com/office/drawing/2014/main" id="{996D0CBA-88BE-48AB-9290-8FC9D734FB4C}"/>
              </a:ext>
            </a:extLst>
          </p:cNvPr>
          <p:cNvSpPr>
            <a:spLocks noGrp="1"/>
          </p:cNvSpPr>
          <p:nvPr>
            <p:ph type="title"/>
          </p:nvPr>
        </p:nvSpPr>
        <p:spPr/>
        <p:txBody>
          <a:bodyPr/>
          <a:lstStyle/>
          <a:p>
            <a:r>
              <a:rPr lang="en-US" dirty="0"/>
              <a:t>Classroom Lesson Example</a:t>
            </a:r>
            <a:br>
              <a:rPr lang="en-US" dirty="0"/>
            </a:br>
            <a:r>
              <a:rPr lang="en-US" dirty="0"/>
              <a:t>Guided Practice-Review</a:t>
            </a:r>
          </a:p>
        </p:txBody>
      </p:sp>
      <p:sp>
        <p:nvSpPr>
          <p:cNvPr id="7" name="Text Placeholder 6">
            <a:extLst>
              <a:ext uri="{FF2B5EF4-FFF2-40B4-BE49-F238E27FC236}">
                <a16:creationId xmlns:a16="http://schemas.microsoft.com/office/drawing/2014/main" id="{E7E701F9-EDBF-4408-BB5F-08096681F793}"/>
              </a:ext>
            </a:extLst>
          </p:cNvPr>
          <p:cNvSpPr>
            <a:spLocks noGrp="1"/>
          </p:cNvSpPr>
          <p:nvPr>
            <p:ph type="body" sz="quarter" idx="14"/>
          </p:nvPr>
        </p:nvSpPr>
        <p:spPr/>
        <p:txBody>
          <a:bodyPr/>
          <a:lstStyle/>
          <a:p>
            <a:endParaRPr lang="en-US"/>
          </a:p>
        </p:txBody>
      </p:sp>
      <p:sp>
        <p:nvSpPr>
          <p:cNvPr id="8" name="Rectangle 7">
            <a:extLst>
              <a:ext uri="{FF2B5EF4-FFF2-40B4-BE49-F238E27FC236}">
                <a16:creationId xmlns:a16="http://schemas.microsoft.com/office/drawing/2014/main" id="{AA6E19DB-D3A9-4CF1-958B-6F75DDFE2E65}"/>
              </a:ext>
            </a:extLst>
          </p:cNvPr>
          <p:cNvSpPr/>
          <p:nvPr/>
        </p:nvSpPr>
        <p:spPr>
          <a:xfrm>
            <a:off x="1229460" y="4603293"/>
            <a:ext cx="3698423" cy="1600438"/>
          </a:xfrm>
          <a:prstGeom prst="rect">
            <a:avLst/>
          </a:prstGeom>
          <a:solidFill>
            <a:schemeClr val="accent6">
              <a:lumMod val="75000"/>
            </a:schemeClr>
          </a:solidFill>
          <a:ln>
            <a:solidFill>
              <a:schemeClr val="accent6">
                <a:lumMod val="40000"/>
                <a:lumOff val="60000"/>
              </a:schemeClr>
            </a:solidFill>
          </a:ln>
        </p:spPr>
        <p:txBody>
          <a:bodyPr wrap="square">
            <a:spAutoFit/>
          </a:bodyPr>
          <a:lstStyle/>
          <a:p>
            <a:pPr defTabSz="457200"/>
            <a:r>
              <a:rPr lang="en-US" b="1" dirty="0">
                <a:solidFill>
                  <a:srgbClr val="FFFFFF"/>
                </a:solidFill>
                <a:latin typeface="Tw Cen MT"/>
              </a:rPr>
              <a:t>Provide Guided Practice</a:t>
            </a:r>
          </a:p>
          <a:p>
            <a:pPr marL="285750" indent="-285750" defTabSz="457200">
              <a:buFont typeface="Arial" panose="020B0604020202020204" pitchFamily="34" charset="0"/>
              <a:buChar char="•"/>
            </a:pPr>
            <a:r>
              <a:rPr lang="en-US" sz="1600" dirty="0">
                <a:solidFill>
                  <a:srgbClr val="FFFFFF"/>
                </a:solidFill>
                <a:latin typeface="Tw Cen MT"/>
              </a:rPr>
              <a:t>Lead student in steps toward the learning outcome</a:t>
            </a:r>
          </a:p>
          <a:p>
            <a:pPr marL="285750" indent="-285750" defTabSz="457200">
              <a:buFont typeface="Arial" panose="020B0604020202020204" pitchFamily="34" charset="0"/>
              <a:buChar char="•"/>
            </a:pPr>
            <a:r>
              <a:rPr lang="en-US" sz="1600" dirty="0">
                <a:solidFill>
                  <a:srgbClr val="FFFFFF"/>
                </a:solidFill>
                <a:latin typeface="Tw Cen MT"/>
              </a:rPr>
              <a:t>Provide appropriate prompts</a:t>
            </a:r>
          </a:p>
          <a:p>
            <a:pPr marL="285750" indent="-285750" defTabSz="457200">
              <a:buFont typeface="Arial" panose="020B0604020202020204" pitchFamily="34" charset="0"/>
              <a:buChar char="•"/>
            </a:pPr>
            <a:r>
              <a:rPr lang="en-US" sz="1600" dirty="0">
                <a:solidFill>
                  <a:srgbClr val="FFFFFF"/>
                </a:solidFill>
                <a:latin typeface="Tw Cen MT"/>
              </a:rPr>
              <a:t>Observe and provide immediate feedback</a:t>
            </a:r>
          </a:p>
        </p:txBody>
      </p:sp>
      <p:sp>
        <p:nvSpPr>
          <p:cNvPr id="11" name="Rectangle 10">
            <a:extLst>
              <a:ext uri="{FF2B5EF4-FFF2-40B4-BE49-F238E27FC236}">
                <a16:creationId xmlns:a16="http://schemas.microsoft.com/office/drawing/2014/main" id="{0CB176AA-ADA0-45F2-B996-B5AC61948739}"/>
              </a:ext>
              <a:ext uri="{C183D7F6-B498-43B3-948B-1728B52AA6E4}">
                <adec:decorative xmlns:adec="http://schemas.microsoft.com/office/drawing/2017/decorative" val="1"/>
              </a:ext>
            </a:extLst>
          </p:cNvPr>
          <p:cNvSpPr/>
          <p:nvPr/>
        </p:nvSpPr>
        <p:spPr>
          <a:xfrm>
            <a:off x="1493274" y="2554201"/>
            <a:ext cx="4130778" cy="725053"/>
          </a:xfrm>
          <a:prstGeom prst="rect">
            <a:avLst/>
          </a:prstGeom>
          <a:solidFill>
            <a:schemeClr val="bg1">
              <a:lumMod val="95000"/>
              <a:lumOff val="5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Tw Cen MT"/>
            </a:endParaRPr>
          </a:p>
        </p:txBody>
      </p:sp>
      <p:sp>
        <p:nvSpPr>
          <p:cNvPr id="12" name="Rectangle 11">
            <a:extLst>
              <a:ext uri="{FF2B5EF4-FFF2-40B4-BE49-F238E27FC236}">
                <a16:creationId xmlns:a16="http://schemas.microsoft.com/office/drawing/2014/main" id="{CFBEFB09-538B-4E79-917A-58E74B99CC83}"/>
              </a:ext>
              <a:ext uri="{C183D7F6-B498-43B3-948B-1728B52AA6E4}">
                <adec:decorative xmlns:adec="http://schemas.microsoft.com/office/drawing/2017/decorative" val="1"/>
              </a:ext>
            </a:extLst>
          </p:cNvPr>
          <p:cNvSpPr/>
          <p:nvPr/>
        </p:nvSpPr>
        <p:spPr>
          <a:xfrm>
            <a:off x="1480185" y="1956751"/>
            <a:ext cx="2868930" cy="350520"/>
          </a:xfrm>
          <a:prstGeom prst="rect">
            <a:avLst/>
          </a:prstGeom>
          <a:solidFill>
            <a:schemeClr val="bg1">
              <a:lumMod val="95000"/>
              <a:lumOff val="5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Tw Cen MT"/>
            </a:endParaRPr>
          </a:p>
        </p:txBody>
      </p:sp>
      <p:sp>
        <p:nvSpPr>
          <p:cNvPr id="13" name="Rectangle 12">
            <a:extLst>
              <a:ext uri="{FF2B5EF4-FFF2-40B4-BE49-F238E27FC236}">
                <a16:creationId xmlns:a16="http://schemas.microsoft.com/office/drawing/2014/main" id="{B8D0A5B3-5C66-4CB6-B54E-9906F731A8C3}"/>
              </a:ext>
              <a:ext uri="{C183D7F6-B498-43B3-948B-1728B52AA6E4}">
                <adec:decorative xmlns:adec="http://schemas.microsoft.com/office/drawing/2017/decorative" val="1"/>
              </a:ext>
            </a:extLst>
          </p:cNvPr>
          <p:cNvSpPr/>
          <p:nvPr/>
        </p:nvSpPr>
        <p:spPr>
          <a:xfrm>
            <a:off x="1572877" y="3578747"/>
            <a:ext cx="3698422" cy="725053"/>
          </a:xfrm>
          <a:prstGeom prst="rect">
            <a:avLst/>
          </a:prstGeom>
          <a:solidFill>
            <a:schemeClr val="bg1">
              <a:lumMod val="95000"/>
              <a:lumOff val="5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Tw Cen MT"/>
            </a:endParaRPr>
          </a:p>
        </p:txBody>
      </p:sp>
    </p:spTree>
    <p:extLst>
      <p:ext uri="{BB962C8B-B14F-4D97-AF65-F5344CB8AC3E}">
        <p14:creationId xmlns:p14="http://schemas.microsoft.com/office/powerpoint/2010/main" val="30830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of classroom instruction">
            <a:extLst>
              <a:ext uri="{FF2B5EF4-FFF2-40B4-BE49-F238E27FC236}">
                <a16:creationId xmlns:a16="http://schemas.microsoft.com/office/drawing/2014/main" id="{CBE46BAD-275D-4401-8305-0ACE1357BAFB}"/>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l="37" r="37"/>
          <a:stretch>
            <a:fillRect/>
          </a:stretch>
        </p:blipFill>
        <p:spPr>
          <a:prstGeom prst="rect">
            <a:avLst/>
          </a:prstGeom>
        </p:spPr>
      </p:pic>
      <p:sp>
        <p:nvSpPr>
          <p:cNvPr id="7" name="Text Placeholder 6">
            <a:extLst>
              <a:ext uri="{FF2B5EF4-FFF2-40B4-BE49-F238E27FC236}">
                <a16:creationId xmlns:a16="http://schemas.microsoft.com/office/drawing/2014/main" id="{0335994A-EA0C-4ACE-89CD-1037C071E98B}"/>
              </a:ext>
            </a:extLst>
          </p:cNvPr>
          <p:cNvSpPr>
            <a:spLocks noGrp="1"/>
          </p:cNvSpPr>
          <p:nvPr>
            <p:ph type="body" sz="quarter" idx="13"/>
          </p:nvPr>
        </p:nvSpPr>
        <p:spPr/>
        <p:txBody>
          <a:bodyPr/>
          <a:lstStyle/>
          <a:p>
            <a:r>
              <a:rPr lang="en-US" dirty="0"/>
              <a:t>Dr. Archer is an expert in explicit instruction (and co-author of the </a:t>
            </a:r>
            <a:r>
              <a:rPr lang="en-US" i="1" dirty="0"/>
              <a:t>Explicit Instruction </a:t>
            </a:r>
            <a:r>
              <a:rPr lang="en-US" dirty="0"/>
              <a:t>book)</a:t>
            </a:r>
          </a:p>
          <a:p>
            <a:r>
              <a:rPr lang="en-US" dirty="0"/>
              <a:t>Her objective is for students to use a response format she has not taught them before</a:t>
            </a:r>
          </a:p>
          <a:p>
            <a:endParaRPr lang="en-US" dirty="0"/>
          </a:p>
          <a:p>
            <a:endParaRPr lang="en-US" dirty="0"/>
          </a:p>
        </p:txBody>
      </p:sp>
      <p:sp>
        <p:nvSpPr>
          <p:cNvPr id="5" name="Title 4">
            <a:extLst>
              <a:ext uri="{FF2B5EF4-FFF2-40B4-BE49-F238E27FC236}">
                <a16:creationId xmlns:a16="http://schemas.microsoft.com/office/drawing/2014/main" id="{3AC7F7FE-1291-4C2B-8791-BA50FB80A3F0}"/>
              </a:ext>
            </a:extLst>
          </p:cNvPr>
          <p:cNvSpPr>
            <a:spLocks noGrp="1"/>
          </p:cNvSpPr>
          <p:nvPr>
            <p:ph type="title"/>
          </p:nvPr>
        </p:nvSpPr>
        <p:spPr/>
        <p:txBody>
          <a:bodyPr/>
          <a:lstStyle/>
          <a:p>
            <a:r>
              <a:rPr lang="en-US" dirty="0"/>
              <a:t>Representation of explicit instruction</a:t>
            </a:r>
          </a:p>
        </p:txBody>
      </p:sp>
      <p:sp>
        <p:nvSpPr>
          <p:cNvPr id="8" name="Text Placeholder 7">
            <a:extLst>
              <a:ext uri="{FF2B5EF4-FFF2-40B4-BE49-F238E27FC236}">
                <a16:creationId xmlns:a16="http://schemas.microsoft.com/office/drawing/2014/main" id="{0635091A-7015-40EC-9126-7A29BE30EF15}"/>
              </a:ext>
            </a:extLst>
          </p:cNvPr>
          <p:cNvSpPr>
            <a:spLocks noGrp="1"/>
          </p:cNvSpPr>
          <p:nvPr>
            <p:ph type="body" sz="quarter" idx="14"/>
          </p:nvPr>
        </p:nvSpPr>
        <p:spPr/>
        <p:txBody>
          <a:bodyPr>
            <a:normAutofit fontScale="92500" lnSpcReduction="10000"/>
          </a:bodyPr>
          <a:lstStyle/>
          <a:p>
            <a:r>
              <a:rPr lang="en-US" dirty="0"/>
              <a:t>Anita Archer (</a:t>
            </a:r>
            <a:r>
              <a:rPr lang="en-US" dirty="0" err="1"/>
              <a:t>n.d.</a:t>
            </a:r>
            <a:r>
              <a:rPr lang="en-US" dirty="0"/>
              <a:t>) ExplicitInstruction.org</a:t>
            </a:r>
          </a:p>
          <a:p>
            <a:r>
              <a:rPr lang="en-US" dirty="0"/>
              <a:t>Archer, A., &amp; Hughes, C. (2011). </a:t>
            </a:r>
            <a:r>
              <a:rPr lang="en-US" i="1" dirty="0"/>
              <a:t>Explicit Instruction. </a:t>
            </a:r>
            <a:r>
              <a:rPr lang="en-US" dirty="0"/>
              <a:t>New York, NY: The Guilford Press</a:t>
            </a:r>
          </a:p>
        </p:txBody>
      </p:sp>
      <p:pic>
        <p:nvPicPr>
          <p:cNvPr id="11" name="Picture 10" descr="A box titled modeling. Elements of modeling are contained in the box. The elements are clear explanations and modeling. ">
            <a:extLst>
              <a:ext uri="{FF2B5EF4-FFF2-40B4-BE49-F238E27FC236}">
                <a16:creationId xmlns:a16="http://schemas.microsoft.com/office/drawing/2014/main" id="{E9FD257F-D729-4E42-A1CC-AC003C3F23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25357" y="4519968"/>
            <a:ext cx="994277" cy="1136789"/>
          </a:xfrm>
          <a:prstGeom prst="rect">
            <a:avLst/>
          </a:prstGeom>
        </p:spPr>
      </p:pic>
      <p:pic>
        <p:nvPicPr>
          <p:cNvPr id="12" name="Picture 11" descr="A box titled Practice. Elements of practice are contained in the box. The elements are guided practice and independent practice. ">
            <a:extLst>
              <a:ext uri="{FF2B5EF4-FFF2-40B4-BE49-F238E27FC236}">
                <a16:creationId xmlns:a16="http://schemas.microsoft.com/office/drawing/2014/main" id="{55306BD3-FAEC-4604-B30E-0F139E2C8E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84949" y="4516653"/>
            <a:ext cx="994277" cy="1140104"/>
          </a:xfrm>
          <a:prstGeom prst="rect">
            <a:avLst/>
          </a:prstGeom>
        </p:spPr>
      </p:pic>
      <p:sp>
        <p:nvSpPr>
          <p:cNvPr id="14" name="TextBox 13">
            <a:extLst>
              <a:ext uri="{FF2B5EF4-FFF2-40B4-BE49-F238E27FC236}">
                <a16:creationId xmlns:a16="http://schemas.microsoft.com/office/drawing/2014/main" id="{4AE9F476-894B-4B3D-A5E6-E6A4B6568320}"/>
              </a:ext>
            </a:extLst>
          </p:cNvPr>
          <p:cNvSpPr txBox="1"/>
          <p:nvPr/>
        </p:nvSpPr>
        <p:spPr>
          <a:xfrm>
            <a:off x="1056716" y="3690261"/>
            <a:ext cx="3928487" cy="707886"/>
          </a:xfrm>
          <a:prstGeom prst="rect">
            <a:avLst/>
          </a:prstGeom>
          <a:noFill/>
        </p:spPr>
        <p:txBody>
          <a:bodyPr wrap="square" rtlCol="0">
            <a:spAutoFit/>
          </a:bodyPr>
          <a:lstStyle/>
          <a:p>
            <a:pPr algn="ctr" defTabSz="457200"/>
            <a:r>
              <a:rPr lang="en-US" sz="2000" dirty="0">
                <a:solidFill>
                  <a:srgbClr val="4ACEA5">
                    <a:lumMod val="60000"/>
                    <a:lumOff val="40000"/>
                  </a:srgbClr>
                </a:solidFill>
                <a:latin typeface="Arial" panose="020B0604020202020204" pitchFamily="34" charset="0"/>
                <a:cs typeface="Arial" panose="020B0604020202020204" pitchFamily="34" charset="0"/>
              </a:rPr>
              <a:t>She uses a short (but complete) cycle of explicit instruction  </a:t>
            </a:r>
          </a:p>
        </p:txBody>
      </p:sp>
      <p:pic>
        <p:nvPicPr>
          <p:cNvPr id="18" name="Picture 17" descr="A box titled supporting practices. Elements of supporting practices are contained in the box. The elements of supporting practices are using effective methods to elicit frequent responses, providing immediate specific feedback, and maintaining a brisk pac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25357" y="5711877"/>
            <a:ext cx="2042028" cy="732975"/>
          </a:xfrm>
          <a:prstGeom prst="rect">
            <a:avLst/>
          </a:prstGeom>
        </p:spPr>
      </p:pic>
    </p:spTree>
    <p:extLst>
      <p:ext uri="{BB962C8B-B14F-4D97-AF65-F5344CB8AC3E}">
        <p14:creationId xmlns:p14="http://schemas.microsoft.com/office/powerpoint/2010/main" val="407161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A3D8E1A-346D-4F92-BD64-0970A6C0C78F}"/>
              </a:ext>
            </a:extLst>
          </p:cNvPr>
          <p:cNvSpPr>
            <a:spLocks noGrp="1"/>
          </p:cNvSpPr>
          <p:nvPr>
            <p:ph type="title"/>
          </p:nvPr>
        </p:nvSpPr>
        <p:spPr/>
        <p:txBody>
          <a:bodyPr/>
          <a:lstStyle/>
          <a:p>
            <a:r>
              <a:rPr lang="en-US" dirty="0"/>
              <a:t>A real classroom example: Dr. Archer</a:t>
            </a:r>
          </a:p>
        </p:txBody>
      </p:sp>
      <p:sp>
        <p:nvSpPr>
          <p:cNvPr id="7" name="Content Placeholder 6">
            <a:extLst>
              <a:ext uri="{FF2B5EF4-FFF2-40B4-BE49-F238E27FC236}">
                <a16:creationId xmlns:a16="http://schemas.microsoft.com/office/drawing/2014/main" id="{1631AAB5-0120-4260-A15D-CD63E45C065D}"/>
              </a:ext>
            </a:extLst>
          </p:cNvPr>
          <p:cNvSpPr>
            <a:spLocks noGrp="1"/>
          </p:cNvSpPr>
          <p:nvPr>
            <p:ph idx="12"/>
          </p:nvPr>
        </p:nvSpPr>
        <p:spPr/>
        <p:txBody>
          <a:bodyPr>
            <a:normAutofit fontScale="92500" lnSpcReduction="20000"/>
          </a:bodyPr>
          <a:lstStyle/>
          <a:p>
            <a:pPr marL="0" indent="0">
              <a:buNone/>
            </a:pPr>
            <a:r>
              <a:rPr lang="en-US" dirty="0"/>
              <a:t>Anita Archer (n.d.) ExplicitInstruction.org</a:t>
            </a:r>
          </a:p>
          <a:p>
            <a:pPr marL="0" indent="0">
              <a:buNone/>
            </a:pPr>
            <a:r>
              <a:rPr lang="en-US" dirty="0"/>
              <a:t>Archer, A., &amp; Hughes, C. (2011). </a:t>
            </a:r>
            <a:r>
              <a:rPr lang="en-US" i="1" dirty="0"/>
              <a:t>Explicit Instruction. </a:t>
            </a:r>
            <a:r>
              <a:rPr lang="en-US" dirty="0"/>
              <a:t>New York, NY: The Guilford Press</a:t>
            </a:r>
          </a:p>
          <a:p>
            <a:endParaRPr lang="en-US" dirty="0"/>
          </a:p>
        </p:txBody>
      </p:sp>
      <p:sp>
        <p:nvSpPr>
          <p:cNvPr id="8" name="TextBox 7">
            <a:extLst>
              <a:ext uri="{FF2B5EF4-FFF2-40B4-BE49-F238E27FC236}">
                <a16:creationId xmlns:a16="http://schemas.microsoft.com/office/drawing/2014/main" id="{3CA1BD6C-801A-4987-93CA-318BFACA4112}"/>
              </a:ext>
            </a:extLst>
          </p:cNvPr>
          <p:cNvSpPr txBox="1"/>
          <p:nvPr/>
        </p:nvSpPr>
        <p:spPr>
          <a:xfrm>
            <a:off x="2477730" y="1897626"/>
            <a:ext cx="6764594" cy="923330"/>
          </a:xfrm>
          <a:prstGeom prst="rect">
            <a:avLst/>
          </a:prstGeom>
          <a:solidFill>
            <a:schemeClr val="tx1"/>
          </a:solidFill>
        </p:spPr>
        <p:txBody>
          <a:bodyPr wrap="square" rtlCol="0">
            <a:spAutoFit/>
          </a:bodyPr>
          <a:lstStyle/>
          <a:p>
            <a:r>
              <a:rPr lang="en-US" dirty="0">
                <a:solidFill>
                  <a:schemeClr val="bg2"/>
                </a:solidFill>
              </a:rPr>
              <a:t>Please start at the 28:00 mark of the following link https://www.youtube.com/watch?time_continue=1699&amp;v=OwFgF0RDeC0</a:t>
            </a:r>
          </a:p>
        </p:txBody>
      </p:sp>
    </p:spTree>
    <p:extLst>
      <p:ext uri="{BB962C8B-B14F-4D97-AF65-F5344CB8AC3E}">
        <p14:creationId xmlns:p14="http://schemas.microsoft.com/office/powerpoint/2010/main" val="27019351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Practices</a:t>
            </a:r>
          </a:p>
        </p:txBody>
      </p:sp>
      <p:grpSp>
        <p:nvGrpSpPr>
          <p:cNvPr id="4" name="Group 3" descr=" Using effective methods to elicit frequent responses&#10;Using effective methods to elicit frequent responses&#10; Providing immediate specific feedback&#10; Maintaining a brisk pace&#10;"/>
          <p:cNvGrpSpPr/>
          <p:nvPr/>
        </p:nvGrpSpPr>
        <p:grpSpPr>
          <a:xfrm>
            <a:off x="2263705" y="2399328"/>
            <a:ext cx="7912686" cy="2039108"/>
            <a:chOff x="1643167" y="2507547"/>
            <a:chExt cx="7912686" cy="2039108"/>
          </a:xfrm>
        </p:grpSpPr>
        <p:sp>
          <p:nvSpPr>
            <p:cNvPr id="5" name="Rectangle 4"/>
            <p:cNvSpPr/>
            <p:nvPr/>
          </p:nvSpPr>
          <p:spPr>
            <a:xfrm>
              <a:off x="1643167" y="2507547"/>
              <a:ext cx="7912683" cy="850173"/>
            </a:xfrm>
            <a:prstGeom prst="rect">
              <a:avLst/>
            </a:prstGeom>
            <a:solidFill>
              <a:schemeClr val="bg1">
                <a:lumMod val="65000"/>
                <a:lumOff val="35000"/>
              </a:schemeClr>
            </a:solidFill>
          </p:spPr>
          <p:txBody>
            <a:bodyPr wrap="square">
              <a:noAutofit/>
            </a:bodyPr>
            <a:lstStyle/>
            <a:p>
              <a:pPr algn="ctr">
                <a:defRPr/>
              </a:pPr>
              <a:r>
                <a:rPr lang="en-US" sz="2400" b="1" kern="0" dirty="0">
                  <a:solidFill>
                    <a:srgbClr val="FFFFFF"/>
                  </a:solidFill>
                  <a:latin typeface="Arial" panose="020B0604020202020204" pitchFamily="34" charset="0"/>
                  <a:cs typeface="Arial" panose="020B0604020202020204" pitchFamily="34" charset="0"/>
                </a:rPr>
                <a:t>Supporting Practices</a:t>
              </a:r>
              <a:endParaRPr lang="en-US" sz="2400" kern="0" dirty="0">
                <a:solidFill>
                  <a:srgbClr val="FFFFFF"/>
                </a:solidFill>
                <a:latin typeface="Arial" panose="020B0604020202020204" pitchFamily="34" charset="0"/>
                <a:cs typeface="Arial" panose="020B0604020202020204" pitchFamily="34" charset="0"/>
              </a:endParaRPr>
            </a:p>
          </p:txBody>
        </p:sp>
        <p:sp>
          <p:nvSpPr>
            <p:cNvPr id="6" name="Rectangle 5"/>
            <p:cNvSpPr/>
            <p:nvPr/>
          </p:nvSpPr>
          <p:spPr>
            <a:xfrm>
              <a:off x="1643168" y="3053329"/>
              <a:ext cx="7912685" cy="1493326"/>
            </a:xfrm>
            <a:prstGeom prst="rect">
              <a:avLst/>
            </a:prstGeom>
            <a:solidFill>
              <a:schemeClr val="bg1">
                <a:lumMod val="75000"/>
                <a:lumOff val="25000"/>
              </a:schemeClr>
            </a:solidFill>
          </p:spPr>
          <p:txBody>
            <a:bodyPr wrap="square" anchor="ctr">
              <a:noAutofit/>
            </a:bodyPr>
            <a:lstStyle/>
            <a:p>
              <a:pPr marL="114300" indent="-114300">
                <a:buFont typeface="Arial" panose="020B0604020202020204" pitchFamily="34" charset="0"/>
                <a:buChar char="•"/>
                <a:tabLst>
                  <a:tab pos="114300" algn="l"/>
                </a:tabLst>
                <a:defRPr/>
              </a:pPr>
              <a:r>
                <a:rPr lang="en-US" sz="2400" kern="0" dirty="0">
                  <a:solidFill>
                    <a:srgbClr val="FFFFFF"/>
                  </a:solidFill>
                  <a:latin typeface="Arial" panose="020B0604020202020204" pitchFamily="34" charset="0"/>
                  <a:cs typeface="Arial" panose="020B0604020202020204" pitchFamily="34" charset="0"/>
                </a:rPr>
                <a:t> Using effective methods to elicit frequent responses</a:t>
              </a:r>
            </a:p>
            <a:p>
              <a:pPr marL="114300" indent="-114300">
                <a:buFont typeface="Arial" panose="020B0604020202020204" pitchFamily="34" charset="0"/>
                <a:buChar char="•"/>
                <a:tabLst>
                  <a:tab pos="114300" algn="l"/>
                </a:tabLst>
                <a:defRPr/>
              </a:pPr>
              <a:r>
                <a:rPr lang="en-US" sz="2400" kern="0" dirty="0">
                  <a:solidFill>
                    <a:srgbClr val="FFFFFF"/>
                  </a:solidFill>
                  <a:latin typeface="Arial" panose="020B0604020202020204" pitchFamily="34" charset="0"/>
                  <a:cs typeface="Arial" panose="020B0604020202020204" pitchFamily="34" charset="0"/>
                </a:rPr>
                <a:t> Providing immediate specific feedback</a:t>
              </a:r>
            </a:p>
            <a:p>
              <a:pPr marL="114300" indent="-114300">
                <a:buFont typeface="Arial" panose="020B0604020202020204" pitchFamily="34" charset="0"/>
                <a:buChar char="•"/>
                <a:tabLst>
                  <a:tab pos="114300" algn="l"/>
                </a:tabLst>
                <a:defRPr/>
              </a:pPr>
              <a:r>
                <a:rPr lang="en-US" sz="2400" kern="0" dirty="0">
                  <a:solidFill>
                    <a:srgbClr val="FFFFFF"/>
                  </a:solidFill>
                  <a:latin typeface="Arial" panose="020B0604020202020204" pitchFamily="34" charset="0"/>
                  <a:cs typeface="Arial" panose="020B0604020202020204" pitchFamily="34" charset="0"/>
                </a:rPr>
                <a:t> Maintaining a brisk pace</a:t>
              </a:r>
            </a:p>
          </p:txBody>
        </p:sp>
      </p:grpSp>
      <p:sp>
        <p:nvSpPr>
          <p:cNvPr id="7" name="Rectangle 6"/>
          <p:cNvSpPr/>
          <p:nvPr/>
        </p:nvSpPr>
        <p:spPr>
          <a:xfrm>
            <a:off x="2263706" y="3073548"/>
            <a:ext cx="7912685" cy="462868"/>
          </a:xfrm>
          <a:prstGeom prst="rect">
            <a:avLst/>
          </a:prstGeom>
          <a:solidFill>
            <a:schemeClr val="bg1">
              <a:lumMod val="75000"/>
              <a:lumOff val="25000"/>
            </a:schemeClr>
          </a:solidFill>
        </p:spPr>
        <p:txBody>
          <a:bodyPr wrap="square" anchor="t">
            <a:noAutofit/>
          </a:bodyPr>
          <a:lstStyle/>
          <a:p>
            <a:pPr marL="114300" indent="-114300">
              <a:buFont typeface="Arial" panose="020B0604020202020204" pitchFamily="34" charset="0"/>
              <a:buChar char="•"/>
              <a:tabLst>
                <a:tab pos="114300" algn="l"/>
              </a:tabLst>
              <a:defRPr/>
            </a:pPr>
            <a:r>
              <a:rPr lang="en-US" sz="2400" kern="0" dirty="0">
                <a:solidFill>
                  <a:srgbClr val="FFFFFF"/>
                </a:solidFill>
                <a:latin typeface="Arial" panose="020B0604020202020204" pitchFamily="34" charset="0"/>
                <a:cs typeface="Arial" panose="020B0604020202020204" pitchFamily="34" charset="0"/>
              </a:rPr>
              <a:t> Using effective methods to elicit frequent responses</a:t>
            </a:r>
          </a:p>
          <a:p>
            <a:pPr marL="114300" indent="-114300">
              <a:buFont typeface="Arial" panose="020B0604020202020204" pitchFamily="34" charset="0"/>
              <a:buChar char="•"/>
              <a:tabLst>
                <a:tab pos="114300" algn="l"/>
              </a:tabLst>
              <a:defRPr/>
            </a:pPr>
            <a:endParaRPr lang="en-US" sz="2400" kern="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52879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Engagement</a:t>
            </a:r>
          </a:p>
        </p:txBody>
      </p:sp>
      <p:grpSp>
        <p:nvGrpSpPr>
          <p:cNvPr id="4" name="Group 3">
            <a:extLst>
              <a:ext uri="{C183D7F6-B498-43B3-948B-1728B52AA6E4}">
                <adec:decorative xmlns:adec="http://schemas.microsoft.com/office/drawing/2017/decorative" val="1"/>
              </a:ext>
            </a:extLst>
          </p:cNvPr>
          <p:cNvGrpSpPr/>
          <p:nvPr/>
        </p:nvGrpSpPr>
        <p:grpSpPr>
          <a:xfrm>
            <a:off x="3649501" y="1782744"/>
            <a:ext cx="4363540" cy="4363540"/>
            <a:chOff x="2048690" y="1789919"/>
            <a:chExt cx="4363540" cy="4363540"/>
          </a:xfrm>
        </p:grpSpPr>
        <p:sp>
          <p:nvSpPr>
            <p:cNvPr id="5" name="Rectangle 4"/>
            <p:cNvSpPr/>
            <p:nvPr/>
          </p:nvSpPr>
          <p:spPr>
            <a:xfrm rot="16200000">
              <a:off x="4025621" y="2842350"/>
              <a:ext cx="285541" cy="2993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latin typeface="Tw Cen MT"/>
              </a:endParaRPr>
            </a:p>
          </p:txBody>
        </p:sp>
        <p:sp>
          <p:nvSpPr>
            <p:cNvPr id="6" name="Rectangle 5"/>
            <p:cNvSpPr/>
            <p:nvPr/>
          </p:nvSpPr>
          <p:spPr>
            <a:xfrm>
              <a:off x="4581270" y="2953432"/>
              <a:ext cx="208399" cy="58104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latin typeface="Tw Cen MT"/>
              </a:endParaRPr>
            </a:p>
          </p:txBody>
        </p:sp>
        <p:sp>
          <p:nvSpPr>
            <p:cNvPr id="7" name="Rectangle 6"/>
            <p:cNvSpPr/>
            <p:nvPr/>
          </p:nvSpPr>
          <p:spPr>
            <a:xfrm rot="5400000">
              <a:off x="4556942" y="2953195"/>
              <a:ext cx="208399" cy="3833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latin typeface="Tw Cen MT"/>
              </a:endParaRPr>
            </a:p>
          </p:txBody>
        </p:sp>
        <p:sp>
          <p:nvSpPr>
            <p:cNvPr id="8" name="Isosceles Triangle 7"/>
            <p:cNvSpPr/>
            <p:nvPr/>
          </p:nvSpPr>
          <p:spPr>
            <a:xfrm rot="1454281">
              <a:off x="4440888" y="2937215"/>
              <a:ext cx="202016" cy="22415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latin typeface="Tw Cen MT"/>
              </a:endParaRPr>
            </a:p>
          </p:txBody>
        </p:sp>
        <p:sp>
          <p:nvSpPr>
            <p:cNvPr id="9" name="Isosceles Triangle 8"/>
            <p:cNvSpPr/>
            <p:nvPr/>
          </p:nvSpPr>
          <p:spPr>
            <a:xfrm rot="2148837" flipV="1">
              <a:off x="4708656" y="3016371"/>
              <a:ext cx="258587" cy="13453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latin typeface="Tw Cen MT"/>
              </a:endParaRPr>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6970" b="90606" l="3576" r="96061"/>
                      </a14:imgEffect>
                    </a14:imgLayer>
                  </a14:imgProps>
                </a:ext>
                <a:ext uri="{28A0092B-C50C-407E-A947-70E740481C1C}">
                  <a14:useLocalDpi xmlns:a14="http://schemas.microsoft.com/office/drawing/2010/main"/>
                </a:ext>
              </a:extLst>
            </a:blip>
            <a:stretch>
              <a:fillRect/>
            </a:stretch>
          </p:blipFill>
          <p:spPr>
            <a:xfrm>
              <a:off x="2048690" y="1789919"/>
              <a:ext cx="4363540" cy="4363540"/>
            </a:xfrm>
            <a:prstGeom prst="rect">
              <a:avLst/>
            </a:prstGeom>
          </p:spPr>
        </p:pic>
      </p:grpSp>
      <p:pic>
        <p:nvPicPr>
          <p:cNvPr id="11" name="Picture 10" descr="cartoon whistle"/>
          <p:cNvPicPr>
            <a:picLocks noChangeAspect="1"/>
          </p:cNvPicPr>
          <p:nvPr/>
        </p:nvPicPr>
        <p:blipFill>
          <a:blip r:embed="rId4" cstate="email">
            <a:extLst>
              <a:ext uri="{BEBA8EAE-BF5A-486C-A8C5-ECC9F3942E4B}">
                <a14:imgProps xmlns:a14="http://schemas.microsoft.com/office/drawing/2010/main">
                  <a14:imgLayer r:embed="rId5">
                    <a14:imgEffect>
                      <a14:backgroundRemoval t="1091" b="100000" l="1855" r="98248"/>
                    </a14:imgEffect>
                  </a14:imgLayer>
                </a14:imgProps>
              </a:ext>
              <a:ext uri="{28A0092B-C50C-407E-A947-70E740481C1C}">
                <a14:useLocalDpi xmlns:a14="http://schemas.microsoft.com/office/drawing/2010/main"/>
              </a:ext>
            </a:extLst>
          </a:blip>
          <a:stretch>
            <a:fillRect/>
          </a:stretch>
        </p:blipFill>
        <p:spPr>
          <a:xfrm>
            <a:off x="7173959" y="783041"/>
            <a:ext cx="2664425" cy="2264732"/>
          </a:xfrm>
          <a:prstGeom prst="rect">
            <a:avLst/>
          </a:prstGeom>
        </p:spPr>
      </p:pic>
      <p:pic>
        <p:nvPicPr>
          <p:cNvPr id="12" name="Picture 11" descr="hand bell"/>
          <p:cNvPicPr>
            <a:picLocks noChangeAspect="1"/>
          </p:cNvPicPr>
          <p:nvPr/>
        </p:nvPicPr>
        <p:blipFill>
          <a:blip r:embed="rId6" cstate="email">
            <a:extLst>
              <a:ext uri="{BEBA8EAE-BF5A-486C-A8C5-ECC9F3942E4B}">
                <a14:imgProps xmlns:a14="http://schemas.microsoft.com/office/drawing/2010/main">
                  <a14:imgLayer r:embed="rId7">
                    <a14:imgEffect>
                      <a14:backgroundRemoval t="0" b="89945" l="0" r="89945">
                        <a14:foregroundMark x1="18413" y1="21563" x2="24833" y2="21987"/>
                        <a14:foregroundMark x1="30224" y1="12235" x2="30224" y2="12235"/>
                        <a14:foregroundMark x1="29497" y1="12538" x2="31557" y2="11811"/>
                        <a14:foregroundMark x1="39794" y1="27983" x2="41308" y2="27741"/>
                      </a14:backgroundRemoval>
                    </a14:imgEffect>
                  </a14:imgLayer>
                </a14:imgProps>
              </a:ext>
              <a:ext uri="{28A0092B-C50C-407E-A947-70E740481C1C}">
                <a14:useLocalDpi xmlns:a14="http://schemas.microsoft.com/office/drawing/2010/main"/>
              </a:ext>
            </a:extLst>
          </a:blip>
          <a:stretch>
            <a:fillRect/>
          </a:stretch>
        </p:blipFill>
        <p:spPr>
          <a:xfrm>
            <a:off x="1746620" y="4438148"/>
            <a:ext cx="2419853" cy="2419853"/>
          </a:xfrm>
          <a:prstGeom prst="rect">
            <a:avLst/>
          </a:prstGeom>
        </p:spPr>
      </p:pic>
      <p:sp>
        <p:nvSpPr>
          <p:cNvPr id="13" name="&quot;No&quot; Symbol 12">
            <a:extLst>
              <a:ext uri="{C183D7F6-B498-43B3-948B-1728B52AA6E4}">
                <adec:decorative xmlns:adec="http://schemas.microsoft.com/office/drawing/2017/decorative" val="1"/>
              </a:ext>
            </a:extLst>
          </p:cNvPr>
          <p:cNvSpPr/>
          <p:nvPr/>
        </p:nvSpPr>
        <p:spPr>
          <a:xfrm>
            <a:off x="3403053" y="1431739"/>
            <a:ext cx="4856437" cy="4856437"/>
          </a:xfrm>
          <a:prstGeom prst="noSmoking">
            <a:avLst>
              <a:gd name="adj" fmla="val 8700"/>
            </a:avLst>
          </a:prstGeom>
          <a:solidFill>
            <a:srgbClr val="202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latin typeface="Tw Cen MT"/>
            </a:endParaRPr>
          </a:p>
        </p:txBody>
      </p:sp>
    </p:spTree>
    <p:extLst>
      <p:ext uri="{BB962C8B-B14F-4D97-AF65-F5344CB8AC3E}">
        <p14:creationId xmlns:p14="http://schemas.microsoft.com/office/powerpoint/2010/main" val="357207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Defining “Engagement” &amp; “Supporting Practices”</a:t>
            </a:r>
          </a:p>
        </p:txBody>
      </p:sp>
      <p:sp>
        <p:nvSpPr>
          <p:cNvPr id="4" name="Title 1"/>
          <p:cNvSpPr txBox="1">
            <a:spLocks/>
          </p:cNvSpPr>
          <p:nvPr/>
        </p:nvSpPr>
        <p:spPr>
          <a:xfrm>
            <a:off x="654162" y="2057400"/>
            <a:ext cx="2859346" cy="1371600"/>
          </a:xfrm>
          <a:prstGeom prst="rect">
            <a:avLst/>
          </a:prstGeom>
        </p:spPr>
        <p:txBody>
          <a:bodyPr anchor="ctr"/>
          <a:lstStyle>
            <a:lvl1pPr algn="l" defTabSz="914400" rtl="0" eaLnBrk="1" latinLnBrk="0" hangingPunct="1">
              <a:lnSpc>
                <a:spcPct val="110000"/>
              </a:lnSpc>
              <a:spcBef>
                <a:spcPct val="0"/>
              </a:spcBef>
              <a:buNone/>
              <a:defRPr sz="3200" b="1" kern="1200">
                <a:solidFill>
                  <a:schemeClr val="bg1"/>
                </a:solidFill>
                <a:latin typeface="+mj-lt"/>
                <a:ea typeface="+mj-ea"/>
                <a:cs typeface="+mj-cs"/>
              </a:defRPr>
            </a:lvl1pPr>
          </a:lstStyle>
          <a:p>
            <a:r>
              <a:rPr lang="en-US" dirty="0">
                <a:solidFill>
                  <a:srgbClr val="FFFFFF"/>
                </a:solidFill>
                <a:latin typeface="Arial" panose="020B0604020202020204" pitchFamily="34" charset="0"/>
                <a:cs typeface="Arial" panose="020B0604020202020204" pitchFamily="34" charset="0"/>
              </a:rPr>
              <a:t>Engagement:</a:t>
            </a:r>
            <a:endParaRPr lang="en-US" sz="2800" dirty="0">
              <a:solidFill>
                <a:srgbClr val="FFFFFF"/>
              </a:solidFill>
              <a:latin typeface="Arial" panose="020B0604020202020204" pitchFamily="34" charset="0"/>
              <a:cs typeface="Arial" panose="020B0604020202020204" pitchFamily="34" charset="0"/>
            </a:endParaRPr>
          </a:p>
        </p:txBody>
      </p:sp>
      <p:sp>
        <p:nvSpPr>
          <p:cNvPr id="5" name="Rectangle 4"/>
          <p:cNvSpPr/>
          <p:nvPr/>
        </p:nvSpPr>
        <p:spPr>
          <a:xfrm>
            <a:off x="4153689" y="2327701"/>
            <a:ext cx="5301669" cy="830997"/>
          </a:xfrm>
          <a:prstGeom prst="rect">
            <a:avLst/>
          </a:prstGeom>
        </p:spPr>
        <p:txBody>
          <a:bodyPr wrap="square">
            <a:spAutoFit/>
          </a:bodyPr>
          <a:lstStyle/>
          <a:p>
            <a:pPr>
              <a:defRPr/>
            </a:pPr>
            <a:r>
              <a:rPr lang="en-US" sz="2400" i="1" kern="0" dirty="0">
                <a:solidFill>
                  <a:srgbClr val="FFFFFF"/>
                </a:solidFill>
                <a:latin typeface="Arial" panose="020B0604020202020204" pitchFamily="34" charset="0"/>
                <a:cs typeface="Arial" panose="020B0604020202020204" pitchFamily="34" charset="0"/>
              </a:rPr>
              <a:t>when students’ cognitive effort is focused on processing lesson content </a:t>
            </a:r>
          </a:p>
        </p:txBody>
      </p:sp>
      <p:sp>
        <p:nvSpPr>
          <p:cNvPr id="6" name="Title 1"/>
          <p:cNvSpPr txBox="1">
            <a:spLocks/>
          </p:cNvSpPr>
          <p:nvPr/>
        </p:nvSpPr>
        <p:spPr>
          <a:xfrm>
            <a:off x="654162" y="3851906"/>
            <a:ext cx="2916520" cy="1371600"/>
          </a:xfrm>
          <a:prstGeom prst="rect">
            <a:avLst/>
          </a:prstGeom>
        </p:spPr>
        <p:txBody>
          <a:bodyPr anchor="ctr"/>
          <a:lstStyle>
            <a:lvl1pPr algn="l" defTabSz="914400" rtl="0" eaLnBrk="1" latinLnBrk="0" hangingPunct="1">
              <a:lnSpc>
                <a:spcPct val="110000"/>
              </a:lnSpc>
              <a:spcBef>
                <a:spcPct val="0"/>
              </a:spcBef>
              <a:buNone/>
              <a:defRPr sz="3200" b="1" kern="1200">
                <a:solidFill>
                  <a:schemeClr val="bg1"/>
                </a:solidFill>
                <a:latin typeface="+mj-lt"/>
                <a:ea typeface="+mj-ea"/>
                <a:cs typeface="+mj-cs"/>
              </a:defRPr>
            </a:lvl1pPr>
          </a:lstStyle>
          <a:p>
            <a:r>
              <a:rPr lang="en-US" dirty="0">
                <a:solidFill>
                  <a:srgbClr val="FFFFFF"/>
                </a:solidFill>
                <a:latin typeface="Arial" panose="020B0604020202020204" pitchFamily="34" charset="0"/>
                <a:cs typeface="Arial" panose="020B0604020202020204" pitchFamily="34" charset="0"/>
              </a:rPr>
              <a:t>Supporting practices:</a:t>
            </a:r>
            <a:endParaRPr lang="en-US" sz="2800" dirty="0">
              <a:solidFill>
                <a:srgbClr val="FFFFFF"/>
              </a:solidFill>
              <a:latin typeface="Arial" panose="020B0604020202020204" pitchFamily="34" charset="0"/>
              <a:cs typeface="Arial" panose="020B0604020202020204" pitchFamily="34" charset="0"/>
            </a:endParaRPr>
          </a:p>
        </p:txBody>
      </p:sp>
      <p:sp>
        <p:nvSpPr>
          <p:cNvPr id="7" name="Rectangle 6"/>
          <p:cNvSpPr/>
          <p:nvPr/>
        </p:nvSpPr>
        <p:spPr>
          <a:xfrm>
            <a:off x="4295710" y="4122207"/>
            <a:ext cx="4769594" cy="830997"/>
          </a:xfrm>
          <a:prstGeom prst="rect">
            <a:avLst/>
          </a:prstGeom>
        </p:spPr>
        <p:txBody>
          <a:bodyPr wrap="square">
            <a:spAutoFit/>
          </a:bodyPr>
          <a:lstStyle/>
          <a:p>
            <a:pPr>
              <a:defRPr/>
            </a:pPr>
            <a:r>
              <a:rPr lang="en-US" sz="2400" i="1" kern="0" dirty="0">
                <a:solidFill>
                  <a:srgbClr val="FFFFFF"/>
                </a:solidFill>
                <a:latin typeface="Arial" panose="020B0604020202020204" pitchFamily="34" charset="0"/>
                <a:cs typeface="Arial" panose="020B0604020202020204" pitchFamily="34" charset="0"/>
              </a:rPr>
              <a:t>evidence-based techniques to maximize student engagement</a:t>
            </a:r>
          </a:p>
        </p:txBody>
      </p:sp>
    </p:spTree>
    <p:extLst>
      <p:ext uri="{BB962C8B-B14F-4D97-AF65-F5344CB8AC3E}">
        <p14:creationId xmlns:p14="http://schemas.microsoft.com/office/powerpoint/2010/main" val="225955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8B93C04-C6BF-4222-BFD8-BC6D50809F15}"/>
              </a:ext>
            </a:extLst>
          </p:cNvPr>
          <p:cNvSpPr>
            <a:spLocks noGrp="1"/>
          </p:cNvSpPr>
          <p:nvPr>
            <p:ph type="body" sz="quarter" idx="13"/>
          </p:nvPr>
        </p:nvSpPr>
        <p:spPr>
          <a:xfrm>
            <a:off x="6130925" y="1666983"/>
            <a:ext cx="4154488" cy="3524042"/>
          </a:xfrm>
        </p:spPr>
        <p:txBody>
          <a:bodyPr/>
          <a:lstStyle/>
          <a:p>
            <a:r>
              <a:rPr lang="en-US" dirty="0"/>
              <a:t>Explicit instruction is a research-based strategy</a:t>
            </a:r>
          </a:p>
          <a:p>
            <a:r>
              <a:rPr lang="en-US" dirty="0"/>
              <a:t>It is part of a learning theory framework focused on reducing cognitive load</a:t>
            </a:r>
          </a:p>
          <a:p>
            <a:r>
              <a:rPr lang="en-US" dirty="0"/>
              <a:t>It is especially important for students with learning and attention issues</a:t>
            </a:r>
          </a:p>
          <a:p>
            <a:r>
              <a:rPr lang="en-US" dirty="0"/>
              <a:t>There is a clear model that involves a set of skills and techniques that you can learn</a:t>
            </a:r>
          </a:p>
        </p:txBody>
      </p:sp>
      <p:sp>
        <p:nvSpPr>
          <p:cNvPr id="5" name="Text Placeholder 4">
            <a:extLst>
              <a:ext uri="{FF2B5EF4-FFF2-40B4-BE49-F238E27FC236}">
                <a16:creationId xmlns:a16="http://schemas.microsoft.com/office/drawing/2014/main" id="{A8DB629A-AD1B-4D4E-96ED-6283F1DF8976}"/>
              </a:ext>
            </a:extLst>
          </p:cNvPr>
          <p:cNvSpPr>
            <a:spLocks noGrp="1"/>
          </p:cNvSpPr>
          <p:nvPr>
            <p:ph type="body" sz="quarter" idx="14"/>
          </p:nvPr>
        </p:nvSpPr>
        <p:spPr/>
        <p:txBody>
          <a:bodyPr/>
          <a:lstStyle/>
          <a:p>
            <a:r>
              <a:rPr lang="en-US" dirty="0"/>
              <a:t>Wrap-Up</a:t>
            </a:r>
          </a:p>
        </p:txBody>
      </p:sp>
    </p:spTree>
    <p:extLst>
      <p:ext uri="{BB962C8B-B14F-4D97-AF65-F5344CB8AC3E}">
        <p14:creationId xmlns:p14="http://schemas.microsoft.com/office/powerpoint/2010/main" val="333703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hidden="1">
            <a:extLst>
              <a:ext uri="{FF2B5EF4-FFF2-40B4-BE49-F238E27FC236}">
                <a16:creationId xmlns:a16="http://schemas.microsoft.com/office/drawing/2014/main" id="{A56CCA45-F8C0-4BB3-9A68-587EF8C56A68}"/>
              </a:ext>
            </a:extLst>
          </p:cNvPr>
          <p:cNvSpPr>
            <a:spLocks noGrp="1"/>
          </p:cNvSpPr>
          <p:nvPr>
            <p:ph type="title"/>
          </p:nvPr>
        </p:nvSpPr>
        <p:spPr/>
        <p:txBody>
          <a:bodyPr/>
          <a:lstStyle/>
          <a:p>
            <a:r>
              <a:rPr lang="en-US" dirty="0"/>
              <a:t>Levels of instruction</a:t>
            </a:r>
          </a:p>
        </p:txBody>
      </p:sp>
      <p:sp>
        <p:nvSpPr>
          <p:cNvPr id="15" name="Content Placeholder 14" hidden="1">
            <a:extLst>
              <a:ext uri="{FF2B5EF4-FFF2-40B4-BE49-F238E27FC236}">
                <a16:creationId xmlns:a16="http://schemas.microsoft.com/office/drawing/2014/main" id="{31795112-D99E-4B71-A61A-F59C100AB81F}"/>
              </a:ext>
            </a:extLst>
          </p:cNvPr>
          <p:cNvSpPr>
            <a:spLocks noGrp="1"/>
          </p:cNvSpPr>
          <p:nvPr>
            <p:ph sz="quarter" idx="14"/>
          </p:nvPr>
        </p:nvSpPr>
        <p:spPr/>
        <p:txBody>
          <a:bodyPr/>
          <a:lstStyle/>
          <a:p>
            <a:endParaRPr lang="en-US" dirty="0"/>
          </a:p>
        </p:txBody>
      </p:sp>
      <p:sp>
        <p:nvSpPr>
          <p:cNvPr id="14" name="Text Placeholder 13">
            <a:extLst>
              <a:ext uri="{FF2B5EF4-FFF2-40B4-BE49-F238E27FC236}">
                <a16:creationId xmlns:a16="http://schemas.microsoft.com/office/drawing/2014/main" id="{186462C5-FBD0-425C-8615-FC97F5AADF8B}"/>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68752AC1-2FA9-9E47-9FF4-DA5C6F3E67C0}"/>
              </a:ext>
            </a:extLst>
          </p:cNvPr>
          <p:cNvSpPr>
            <a:spLocks noGrp="1"/>
          </p:cNvSpPr>
          <p:nvPr>
            <p:ph type="sldNum" sz="quarter" idx="12"/>
          </p:nvPr>
        </p:nvSpPr>
        <p:spPr/>
        <p:txBody>
          <a:bodyPr/>
          <a:lstStyle/>
          <a:p>
            <a:fld id="{99A20822-4A49-4D36-86E3-300BA48D3F00}" type="slidenum">
              <a:rPr lang="en-US" smtClean="0"/>
              <a:t>6</a:t>
            </a:fld>
            <a:endParaRPr lang="en-US" dirty="0"/>
          </a:p>
        </p:txBody>
      </p:sp>
      <p:sp>
        <p:nvSpPr>
          <p:cNvPr id="6" name="Rectangle 5">
            <a:extLst>
              <a:ext uri="{FF2B5EF4-FFF2-40B4-BE49-F238E27FC236}">
                <a16:creationId xmlns:a16="http://schemas.microsoft.com/office/drawing/2014/main" id="{4BABD8DC-9CE8-5E4E-B594-94B79AB1BA4D}"/>
              </a:ext>
            </a:extLst>
          </p:cNvPr>
          <p:cNvSpPr/>
          <p:nvPr/>
        </p:nvSpPr>
        <p:spPr>
          <a:xfrm>
            <a:off x="457200" y="411480"/>
            <a:ext cx="3764280" cy="1036320"/>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rPr>
              <a:t>systematic</a:t>
            </a:r>
          </a:p>
        </p:txBody>
      </p:sp>
      <p:sp>
        <p:nvSpPr>
          <p:cNvPr id="7" name="Rectangle 6">
            <a:extLst>
              <a:ext uri="{FF2B5EF4-FFF2-40B4-BE49-F238E27FC236}">
                <a16:creationId xmlns:a16="http://schemas.microsoft.com/office/drawing/2014/main" id="{FA08F4E4-9777-324F-957A-1B920269D308}"/>
              </a:ext>
            </a:extLst>
          </p:cNvPr>
          <p:cNvSpPr/>
          <p:nvPr/>
        </p:nvSpPr>
        <p:spPr>
          <a:xfrm>
            <a:off x="3063240" y="1691640"/>
            <a:ext cx="3764280" cy="1036320"/>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rPr>
              <a:t>direct</a:t>
            </a:r>
          </a:p>
        </p:txBody>
      </p:sp>
      <p:sp>
        <p:nvSpPr>
          <p:cNvPr id="8" name="Rectangle 7">
            <a:extLst>
              <a:ext uri="{FF2B5EF4-FFF2-40B4-BE49-F238E27FC236}">
                <a16:creationId xmlns:a16="http://schemas.microsoft.com/office/drawing/2014/main" id="{CF6C6338-5C01-F24C-A500-860D661ADD8F}"/>
              </a:ext>
            </a:extLst>
          </p:cNvPr>
          <p:cNvSpPr/>
          <p:nvPr/>
        </p:nvSpPr>
        <p:spPr>
          <a:xfrm>
            <a:off x="5775960" y="3081528"/>
            <a:ext cx="3764280" cy="1036320"/>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rPr>
              <a:t>assisted</a:t>
            </a:r>
          </a:p>
        </p:txBody>
      </p:sp>
      <p:sp>
        <p:nvSpPr>
          <p:cNvPr id="9" name="Rectangle 8">
            <a:extLst>
              <a:ext uri="{FF2B5EF4-FFF2-40B4-BE49-F238E27FC236}">
                <a16:creationId xmlns:a16="http://schemas.microsoft.com/office/drawing/2014/main" id="{729ECD55-E419-8A49-A4BE-EF4F762D6A09}"/>
              </a:ext>
            </a:extLst>
          </p:cNvPr>
          <p:cNvSpPr/>
          <p:nvPr/>
        </p:nvSpPr>
        <p:spPr>
          <a:xfrm>
            <a:off x="8127614" y="4472904"/>
            <a:ext cx="3764280" cy="1036320"/>
          </a:xfrm>
          <a:prstGeom prst="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explicit</a:t>
            </a:r>
          </a:p>
        </p:txBody>
      </p:sp>
    </p:spTree>
    <p:extLst>
      <p:ext uri="{BB962C8B-B14F-4D97-AF65-F5344CB8AC3E}">
        <p14:creationId xmlns:p14="http://schemas.microsoft.com/office/powerpoint/2010/main" val="13584712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6D448-D95C-41CD-B781-33249B8A9CE9}"/>
              </a:ext>
            </a:extLst>
          </p:cNvPr>
          <p:cNvSpPr>
            <a:spLocks noGrp="1"/>
          </p:cNvSpPr>
          <p:nvPr>
            <p:ph type="title"/>
          </p:nvPr>
        </p:nvSpPr>
        <p:spPr/>
        <p:txBody>
          <a:bodyPr/>
          <a:lstStyle/>
          <a:p>
            <a:r>
              <a:rPr lang="en-US" dirty="0"/>
              <a:t>Questions? </a:t>
            </a:r>
          </a:p>
        </p:txBody>
      </p:sp>
      <p:sp>
        <p:nvSpPr>
          <p:cNvPr id="4" name="Text Placeholder 3">
            <a:extLst>
              <a:ext uri="{FF2B5EF4-FFF2-40B4-BE49-F238E27FC236}">
                <a16:creationId xmlns:a16="http://schemas.microsoft.com/office/drawing/2014/main" id="{1F8ACEFE-6D14-4EAE-83C4-40C53EA3B13D}"/>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D33AC9EF-15F3-42D5-8C6A-FB8D7B69BAF5}"/>
              </a:ext>
            </a:extLst>
          </p:cNvPr>
          <p:cNvSpPr>
            <a:spLocks noGrp="1"/>
          </p:cNvSpPr>
          <p:nvPr>
            <p:ph type="sldNum" sz="quarter" idx="12"/>
          </p:nvPr>
        </p:nvSpPr>
        <p:spPr/>
        <p:txBody>
          <a:bodyPr/>
          <a:lstStyle/>
          <a:p>
            <a:fld id="{99A20822-4A49-4D36-86E3-300BA48D3F00}" type="slidenum">
              <a:rPr lang="en-US" smtClean="0"/>
              <a:t>60</a:t>
            </a:fld>
            <a:endParaRPr lang="en-US" dirty="0"/>
          </a:p>
        </p:txBody>
      </p:sp>
    </p:spTree>
    <p:extLst>
      <p:ext uri="{BB962C8B-B14F-4D97-AF65-F5344CB8AC3E}">
        <p14:creationId xmlns:p14="http://schemas.microsoft.com/office/powerpoint/2010/main" val="19689393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DB660-67E6-4745-BFB7-DEF022085A58}"/>
              </a:ext>
            </a:extLst>
          </p:cNvPr>
          <p:cNvSpPr>
            <a:spLocks noGrp="1"/>
          </p:cNvSpPr>
          <p:nvPr>
            <p:ph type="title"/>
          </p:nvPr>
        </p:nvSpPr>
        <p:spPr/>
        <p:txBody>
          <a:bodyPr/>
          <a:lstStyle/>
          <a:p>
            <a:r>
              <a:rPr lang="en-US" dirty="0"/>
              <a:t>NCII Disclaimer</a:t>
            </a:r>
          </a:p>
        </p:txBody>
      </p:sp>
      <p:sp>
        <p:nvSpPr>
          <p:cNvPr id="4" name="Content Placeholder 3">
            <a:extLst>
              <a:ext uri="{FF2B5EF4-FFF2-40B4-BE49-F238E27FC236}">
                <a16:creationId xmlns:a16="http://schemas.microsoft.com/office/drawing/2014/main" id="{93DF720A-42CD-4D6C-9829-3C8E0BDF3060}"/>
              </a:ext>
            </a:extLst>
          </p:cNvPr>
          <p:cNvSpPr>
            <a:spLocks noGrp="1"/>
          </p:cNvSpPr>
          <p:nvPr>
            <p:ph sz="quarter" idx="14"/>
          </p:nvPr>
        </p:nvSpPr>
        <p:spPr/>
        <p:txBody>
          <a:bodyPr/>
          <a:lstStyle/>
          <a:p>
            <a:r>
              <a:rPr lang="en-US" dirty="0"/>
              <a:t>This presentation was produced under the U.S. Department of Education, Office of Special Education Programs, Award No. H326Q160001. Celia Rosenquist serves as the project officer. The views expressed herein do not necessarily represent the positions or policies of the U.S. Department of Education. No official endorsement by the U.S. Department of Education of any product, commodity, service, or enterprise mentioned in this website is intended or should be inferred.</a:t>
            </a:r>
          </a:p>
        </p:txBody>
      </p:sp>
      <p:sp>
        <p:nvSpPr>
          <p:cNvPr id="3" name="Slide Number Placeholder 2">
            <a:extLst>
              <a:ext uri="{FF2B5EF4-FFF2-40B4-BE49-F238E27FC236}">
                <a16:creationId xmlns:a16="http://schemas.microsoft.com/office/drawing/2014/main" id="{7B3DB965-7A83-4BCB-A5A0-49043992CA2A}"/>
              </a:ext>
            </a:extLst>
          </p:cNvPr>
          <p:cNvSpPr>
            <a:spLocks noGrp="1"/>
          </p:cNvSpPr>
          <p:nvPr>
            <p:ph type="sldNum" sz="quarter" idx="12"/>
          </p:nvPr>
        </p:nvSpPr>
        <p:spPr/>
        <p:txBody>
          <a:bodyPr/>
          <a:lstStyle/>
          <a:p>
            <a:fld id="{99A20822-4A49-4D36-86E3-300BA48D3F00}" type="slidenum">
              <a:rPr lang="en-US" smtClean="0"/>
              <a:t>61</a:t>
            </a:fld>
            <a:endParaRPr lang="en-US" dirty="0"/>
          </a:p>
        </p:txBody>
      </p:sp>
    </p:spTree>
    <p:extLst>
      <p:ext uri="{BB962C8B-B14F-4D97-AF65-F5344CB8AC3E}">
        <p14:creationId xmlns:p14="http://schemas.microsoft.com/office/powerpoint/2010/main" val="27416166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18D3A-7407-4753-B3C0-5696E1361CEC}"/>
              </a:ext>
            </a:extLst>
          </p:cNvPr>
          <p:cNvSpPr>
            <a:spLocks noGrp="1"/>
          </p:cNvSpPr>
          <p:nvPr>
            <p:ph type="title"/>
          </p:nvPr>
        </p:nvSpPr>
        <p:spPr/>
        <p:txBody>
          <a:bodyPr/>
          <a:lstStyle/>
          <a:p>
            <a:r>
              <a:rPr lang="en-US" dirty="0"/>
              <a:t>Thank you! </a:t>
            </a:r>
          </a:p>
        </p:txBody>
      </p:sp>
      <p:sp>
        <p:nvSpPr>
          <p:cNvPr id="3" name="Text Placeholder 2">
            <a:extLst>
              <a:ext uri="{FF2B5EF4-FFF2-40B4-BE49-F238E27FC236}">
                <a16:creationId xmlns:a16="http://schemas.microsoft.com/office/drawing/2014/main" id="{A3ACEFF1-7DE3-4E4C-BACB-E57CEF47322A}"/>
              </a:ext>
            </a:extLst>
          </p:cNvPr>
          <p:cNvSpPr>
            <a:spLocks noGrp="1"/>
          </p:cNvSpPr>
          <p:nvPr>
            <p:ph type="body" sz="quarter" idx="13"/>
          </p:nvPr>
        </p:nvSpPr>
        <p:spPr>
          <a:xfrm>
            <a:off x="469115" y="1359556"/>
            <a:ext cx="11274552" cy="4572000"/>
          </a:xfrm>
        </p:spPr>
        <p:txBody>
          <a:bodyPr/>
          <a:lstStyle/>
          <a:p>
            <a:r>
              <a:rPr lang="en-US" dirty="0"/>
              <a:t>Devin Kearns</a:t>
            </a:r>
          </a:p>
          <a:p>
            <a:pPr lvl="1"/>
            <a:r>
              <a:rPr lang="en-US" dirty="0">
                <a:hlinkClick r:id="rId2"/>
              </a:rPr>
              <a:t>devin.kearns@uconn.edu</a:t>
            </a:r>
            <a:r>
              <a:rPr lang="en-US" dirty="0"/>
              <a:t> </a:t>
            </a:r>
          </a:p>
          <a:p>
            <a:pPr lvl="1"/>
            <a:r>
              <a:rPr lang="en-US" dirty="0"/>
              <a:t>devinkearns.org </a:t>
            </a:r>
          </a:p>
          <a:p>
            <a:pPr lvl="1"/>
            <a:r>
              <a:rPr lang="en-US" dirty="0"/>
              <a:t>Twitter: @</a:t>
            </a:r>
            <a:r>
              <a:rPr lang="en-US" dirty="0" err="1"/>
              <a:t>devin_kearns</a:t>
            </a:r>
            <a:endParaRPr lang="en-US" dirty="0"/>
          </a:p>
          <a:p>
            <a:endParaRPr lang="en-US" dirty="0"/>
          </a:p>
          <a:p>
            <a:r>
              <a:rPr lang="en-US" dirty="0"/>
              <a:t>Sarah Powell</a:t>
            </a:r>
          </a:p>
          <a:p>
            <a:pPr lvl="1"/>
            <a:r>
              <a:rPr lang="en-US" dirty="0">
                <a:hlinkClick r:id="rId3"/>
              </a:rPr>
              <a:t>srpowell@austin.utexas.edu</a:t>
            </a:r>
            <a:endParaRPr lang="en-US" dirty="0"/>
          </a:p>
          <a:p>
            <a:pPr lvl="1"/>
            <a:r>
              <a:rPr lang="en-US" u="sng" dirty="0">
                <a:hlinkClick r:id="rId4"/>
              </a:rPr>
              <a:t>www.sarahpowellphd.com</a:t>
            </a:r>
            <a:r>
              <a:rPr lang="en-US" dirty="0"/>
              <a:t> </a:t>
            </a:r>
          </a:p>
          <a:p>
            <a:pPr lvl="1"/>
            <a:r>
              <a:rPr lang="en-US" dirty="0"/>
              <a:t>Twitter: @</a:t>
            </a:r>
            <a:r>
              <a:rPr lang="en-US" dirty="0" err="1"/>
              <a:t>sarahpowellphd</a:t>
            </a:r>
            <a:r>
              <a:rPr lang="en-US" dirty="0"/>
              <a:t> </a:t>
            </a:r>
          </a:p>
          <a:p>
            <a:pPr lvl="2"/>
            <a:endParaRPr lang="en-US" dirty="0"/>
          </a:p>
          <a:p>
            <a:pPr lvl="2"/>
            <a:endParaRPr lang="en-US" dirty="0"/>
          </a:p>
        </p:txBody>
      </p:sp>
      <p:pic>
        <p:nvPicPr>
          <p:cNvPr id="5" name="Picture 4">
            <a:extLst>
              <a:ext uri="{FF2B5EF4-FFF2-40B4-BE49-F238E27FC236}">
                <a16:creationId xmlns:a16="http://schemas.microsoft.com/office/drawing/2014/main" id="{AE342020-C1FD-4E5E-8BD8-FC80A234BC5E}"/>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26226" y="1359556"/>
            <a:ext cx="913132" cy="1775113"/>
          </a:xfrm>
          <a:prstGeom prst="rect">
            <a:avLst/>
          </a:prstGeom>
        </p:spPr>
      </p:pic>
      <p:pic>
        <p:nvPicPr>
          <p:cNvPr id="6" name="Picture 5">
            <a:extLst>
              <a:ext uri="{FF2B5EF4-FFF2-40B4-BE49-F238E27FC236}">
                <a16:creationId xmlns:a16="http://schemas.microsoft.com/office/drawing/2014/main" id="{0299BCB5-AD8E-4031-BAF8-363413BD9E78}"/>
              </a:ext>
              <a:ext uri="{C183D7F6-B498-43B3-948B-1728B52AA6E4}">
                <adec:decorative xmlns:adec="http://schemas.microsoft.com/office/drawing/2017/decorative" val="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7631" b="51576"/>
          <a:stretch/>
        </p:blipFill>
        <p:spPr>
          <a:xfrm>
            <a:off x="4289641" y="1712476"/>
            <a:ext cx="1786301" cy="1069272"/>
          </a:xfrm>
          <a:prstGeom prst="rect">
            <a:avLst/>
          </a:prstGeom>
        </p:spPr>
      </p:pic>
    </p:spTree>
    <p:extLst>
      <p:ext uri="{BB962C8B-B14F-4D97-AF65-F5344CB8AC3E}">
        <p14:creationId xmlns:p14="http://schemas.microsoft.com/office/powerpoint/2010/main" val="242725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1928EE8-165C-47B0-BA97-21C1FE81FCC5}"/>
              </a:ext>
            </a:extLst>
          </p:cNvPr>
          <p:cNvSpPr>
            <a:spLocks noGrp="1"/>
          </p:cNvSpPr>
          <p:nvPr>
            <p:ph type="sldNum" sz="quarter" idx="17"/>
          </p:nvPr>
        </p:nvSpPr>
        <p:spPr/>
        <p:txBody>
          <a:bodyPr/>
          <a:lstStyle/>
          <a:p>
            <a:fld id="{99A20822-4A49-4D36-86E3-300BA48D3F00}" type="slidenum">
              <a:rPr lang="en-US" smtClean="0"/>
              <a:pPr/>
              <a:t>63</a:t>
            </a:fld>
            <a:endParaRPr lang="en-US" dirty="0"/>
          </a:p>
        </p:txBody>
      </p:sp>
      <p:sp>
        <p:nvSpPr>
          <p:cNvPr id="3" name="Title 2">
            <a:extLst>
              <a:ext uri="{FF2B5EF4-FFF2-40B4-BE49-F238E27FC236}">
                <a16:creationId xmlns:a16="http://schemas.microsoft.com/office/drawing/2014/main" id="{43D5195A-9D78-47C4-B876-C23ACAB311DB}"/>
              </a:ext>
            </a:extLst>
          </p:cNvPr>
          <p:cNvSpPr>
            <a:spLocks noGrp="1"/>
          </p:cNvSpPr>
          <p:nvPr>
            <p:ph type="title"/>
          </p:nvPr>
        </p:nvSpPr>
        <p:spPr/>
        <p:txBody>
          <a:bodyPr/>
          <a:lstStyle/>
          <a:p>
            <a:r>
              <a:rPr lang="en-US" dirty="0"/>
              <a:t>Closing Slide</a:t>
            </a:r>
          </a:p>
        </p:txBody>
      </p:sp>
    </p:spTree>
    <p:extLst>
      <p:ext uri="{BB962C8B-B14F-4D97-AF65-F5344CB8AC3E}">
        <p14:creationId xmlns:p14="http://schemas.microsoft.com/office/powerpoint/2010/main" val="548043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Explicit Instruction</a:t>
            </a:r>
          </a:p>
        </p:txBody>
      </p:sp>
      <p:sp>
        <p:nvSpPr>
          <p:cNvPr id="3" name="Content Placeholder 2"/>
          <p:cNvSpPr>
            <a:spLocks noGrp="1"/>
          </p:cNvSpPr>
          <p:nvPr>
            <p:ph sz="quarter" idx="14"/>
          </p:nvPr>
        </p:nvSpPr>
        <p:spPr/>
        <p:txBody>
          <a:bodyPr>
            <a:normAutofit fontScale="92500" lnSpcReduction="20000"/>
          </a:bodyPr>
          <a:lstStyle/>
          <a:p>
            <a:pPr lvl="0"/>
            <a:r>
              <a:rPr lang="en-US" dirty="0"/>
              <a:t>Research </a:t>
            </a:r>
            <a:r>
              <a:rPr lang="en-US" b="1" dirty="0"/>
              <a:t>rarely provides identical definitions </a:t>
            </a:r>
            <a:r>
              <a:rPr lang="en-US" dirty="0"/>
              <a:t>(Hughes et al., 2017)</a:t>
            </a:r>
          </a:p>
          <a:p>
            <a:pPr marL="777240" lvl="1" indent="-457200">
              <a:buFont typeface="Arial" panose="020B0604020202020204" pitchFamily="34" charset="0"/>
              <a:buChar char="•"/>
            </a:pPr>
            <a:r>
              <a:rPr lang="en-US" dirty="0"/>
              <a:t>Demonstration of a step-by-step plan that is specific for a set of problems; students use the same steps to solve the problem (Gersten, Chard, et al., 2009, p. 1210)</a:t>
            </a:r>
          </a:p>
          <a:p>
            <a:pPr marL="777240" lvl="1" indent="-457200">
              <a:buFont typeface="Arial" panose="020B0604020202020204" pitchFamily="34" charset="0"/>
              <a:buChar char="•"/>
            </a:pPr>
            <a:r>
              <a:rPr lang="en-US" dirty="0"/>
              <a:t>Segmenting of complex skills, using modeling or think-alouds, systematically fading supports or prompts, providing opportunities for students to respond and receive feedback, and creating purposeful practice (Hughes et al., 2017, p. 141)</a:t>
            </a:r>
          </a:p>
          <a:p>
            <a:pPr marL="777240" lvl="1" indent="-457200">
              <a:buFont typeface="Arial" panose="020B0604020202020204" pitchFamily="34" charset="0"/>
              <a:buChar char="•"/>
            </a:pPr>
            <a:r>
              <a:rPr lang="en-US" dirty="0"/>
              <a:t>Unambiguous and direct approach to teaching; includes both instructional design and delivery procedures (Archer &amp; Hughes, 2011, p. 1)</a:t>
            </a:r>
          </a:p>
          <a:p>
            <a:pPr marL="457200" lvl="0" indent="-457200">
              <a:buFont typeface="Arial" panose="020B0604020202020204" pitchFamily="34" charset="0"/>
              <a:buChar char="•"/>
            </a:pPr>
            <a:endParaRPr lang="en-US" dirty="0"/>
          </a:p>
        </p:txBody>
      </p:sp>
      <p:sp>
        <p:nvSpPr>
          <p:cNvPr id="2" name="Slide Number Placeholder 1"/>
          <p:cNvSpPr>
            <a:spLocks noGrp="1"/>
          </p:cNvSpPr>
          <p:nvPr>
            <p:ph type="sldNum" sz="quarter" idx="12"/>
          </p:nvPr>
        </p:nvSpPr>
        <p:spPr/>
        <p:txBody>
          <a:bodyPr/>
          <a:lstStyle/>
          <a:p>
            <a:fld id="{99A20822-4A49-4D36-86E3-300BA48D3F00}" type="slidenum">
              <a:rPr lang="en-US" smtClean="0"/>
              <a:pPr/>
              <a:t>7</a:t>
            </a:fld>
            <a:endParaRPr lang="en-US" dirty="0"/>
          </a:p>
        </p:txBody>
      </p:sp>
    </p:spTree>
    <p:extLst>
      <p:ext uri="{BB962C8B-B14F-4D97-AF65-F5344CB8AC3E}">
        <p14:creationId xmlns:p14="http://schemas.microsoft.com/office/powerpoint/2010/main" val="4103201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EA0C6-15E5-324C-83D2-C195B82C105C}"/>
              </a:ext>
            </a:extLst>
          </p:cNvPr>
          <p:cNvSpPr>
            <a:spLocks noGrp="1"/>
          </p:cNvSpPr>
          <p:nvPr>
            <p:ph type="title"/>
          </p:nvPr>
        </p:nvSpPr>
        <p:spPr/>
        <p:txBody>
          <a:bodyPr/>
          <a:lstStyle/>
          <a:p>
            <a:r>
              <a:rPr lang="en-US" dirty="0"/>
              <a:t>Our Definition of Explicit Instruction</a:t>
            </a:r>
          </a:p>
        </p:txBody>
      </p:sp>
      <p:sp>
        <p:nvSpPr>
          <p:cNvPr id="3" name="Content Placeholder 2">
            <a:extLst>
              <a:ext uri="{FF2B5EF4-FFF2-40B4-BE49-F238E27FC236}">
                <a16:creationId xmlns:a16="http://schemas.microsoft.com/office/drawing/2014/main" id="{FDC95AC6-9048-A843-A2A5-B1191D74E057}"/>
              </a:ext>
            </a:extLst>
          </p:cNvPr>
          <p:cNvSpPr>
            <a:spLocks noGrp="1"/>
          </p:cNvSpPr>
          <p:nvPr>
            <p:ph sz="quarter" idx="14"/>
          </p:nvPr>
        </p:nvSpPr>
        <p:spPr/>
        <p:txBody>
          <a:bodyPr/>
          <a:lstStyle/>
          <a:p>
            <a:r>
              <a:rPr lang="en-US" dirty="0"/>
              <a:t>A way of teaching where the teacher selects an important objective, specifies the learning outcome, designs structured instructional experiences, explains directly, models the skills being taught, and provides scaffolded practice to help a student achieve mastery (Kearns, 2018).</a:t>
            </a:r>
          </a:p>
        </p:txBody>
      </p:sp>
      <p:sp>
        <p:nvSpPr>
          <p:cNvPr id="4" name="Text Placeholder 3">
            <a:extLst>
              <a:ext uri="{FF2B5EF4-FFF2-40B4-BE49-F238E27FC236}">
                <a16:creationId xmlns:a16="http://schemas.microsoft.com/office/drawing/2014/main" id="{51F49038-559B-F344-BE40-EECE9A4E58B4}"/>
              </a:ext>
            </a:extLst>
          </p:cNvPr>
          <p:cNvSpPr>
            <a:spLocks noGrp="1"/>
          </p:cNvSpPr>
          <p:nvPr>
            <p:ph type="body"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978CB89E-A2E0-4A46-8341-130A0B9EFE93}"/>
              </a:ext>
            </a:extLst>
          </p:cNvPr>
          <p:cNvSpPr>
            <a:spLocks noGrp="1"/>
          </p:cNvSpPr>
          <p:nvPr>
            <p:ph type="sldNum" sz="quarter" idx="12"/>
          </p:nvPr>
        </p:nvSpPr>
        <p:spPr/>
        <p:txBody>
          <a:bodyPr/>
          <a:lstStyle/>
          <a:p>
            <a:fld id="{99A20822-4A49-4D36-86E3-300BA48D3F00}" type="slidenum">
              <a:rPr lang="en-US" smtClean="0"/>
              <a:t>8</a:t>
            </a:fld>
            <a:endParaRPr lang="en-US" dirty="0"/>
          </a:p>
        </p:txBody>
      </p:sp>
    </p:spTree>
    <p:extLst>
      <p:ext uri="{BB962C8B-B14F-4D97-AF65-F5344CB8AC3E}">
        <p14:creationId xmlns:p14="http://schemas.microsoft.com/office/powerpoint/2010/main" val="54912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B019-7FFE-6847-AC73-3A3F5303BA66}"/>
              </a:ext>
            </a:extLst>
          </p:cNvPr>
          <p:cNvSpPr>
            <a:spLocks noGrp="1"/>
          </p:cNvSpPr>
          <p:nvPr>
            <p:ph type="title"/>
          </p:nvPr>
        </p:nvSpPr>
        <p:spPr/>
        <p:txBody>
          <a:bodyPr/>
          <a:lstStyle/>
          <a:p>
            <a:r>
              <a:rPr lang="en-US" dirty="0"/>
              <a:t>Research Supporting Explicit Instruction</a:t>
            </a:r>
          </a:p>
        </p:txBody>
      </p:sp>
      <p:sp>
        <p:nvSpPr>
          <p:cNvPr id="4" name="Slide Number Placeholder 3">
            <a:extLst>
              <a:ext uri="{FF2B5EF4-FFF2-40B4-BE49-F238E27FC236}">
                <a16:creationId xmlns:a16="http://schemas.microsoft.com/office/drawing/2014/main" id="{67FC0452-E22A-2D40-B441-54EA2BA74069}"/>
              </a:ext>
            </a:extLst>
          </p:cNvPr>
          <p:cNvSpPr>
            <a:spLocks noGrp="1"/>
          </p:cNvSpPr>
          <p:nvPr>
            <p:ph type="sldNum" sz="quarter" idx="15"/>
          </p:nvPr>
        </p:nvSpPr>
        <p:spPr/>
        <p:txBody>
          <a:bodyPr/>
          <a:lstStyle/>
          <a:p>
            <a:fld id="{99A20822-4A49-4D36-86E3-300BA48D3F00}" type="slidenum">
              <a:rPr lang="en-US" smtClean="0"/>
              <a:pPr/>
              <a:t>9</a:t>
            </a:fld>
            <a:endParaRPr lang="en-US" dirty="0"/>
          </a:p>
        </p:txBody>
      </p:sp>
    </p:spTree>
    <p:extLst>
      <p:ext uri="{BB962C8B-B14F-4D97-AF65-F5344CB8AC3E}">
        <p14:creationId xmlns:p14="http://schemas.microsoft.com/office/powerpoint/2010/main" val="500135209"/>
      </p:ext>
    </p:extLst>
  </p:cSld>
  <p:clrMapOvr>
    <a:masterClrMapping/>
  </p:clrMapOvr>
</p:sld>
</file>

<file path=ppt/theme/theme1.xml><?xml version="1.0" encoding="utf-8"?>
<a:theme xmlns:a="http://schemas.openxmlformats.org/drawingml/2006/main" name="2018 NCII PPT">
  <a:themeElements>
    <a:clrScheme name="NCII-2018">
      <a:dk1>
        <a:srgbClr val="262626"/>
      </a:dk1>
      <a:lt1>
        <a:sysClr val="window" lastClr="FFFFFF"/>
      </a:lt1>
      <a:dk2>
        <a:srgbClr val="000000"/>
      </a:dk2>
      <a:lt2>
        <a:srgbClr val="F9EDEA"/>
      </a:lt2>
      <a:accent1>
        <a:srgbClr val="C25131"/>
      </a:accent1>
      <a:accent2>
        <a:srgbClr val="447939"/>
      </a:accent2>
      <a:accent3>
        <a:srgbClr val="2C517C"/>
      </a:accent3>
      <a:accent4>
        <a:srgbClr val="10719C"/>
      </a:accent4>
      <a:accent5>
        <a:srgbClr val="912B2A"/>
      </a:accent5>
      <a:accent6>
        <a:srgbClr val="672E6B"/>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9525">
          <a:solidFill>
            <a:schemeClr val="tx2"/>
          </a:solidFill>
        </a:ln>
      </a:spPr>
      <a:bodyPr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CII-PPT-060818.potx" id="{02AE45A5-5FFF-4F05-84E3-24A01614B568}" vid="{B41CB0D7-55F8-4C27-AD6D-0AB9AC78A90C}"/>
    </a:ext>
  </a:extLst>
</a:theme>
</file>

<file path=ppt/theme/theme2.xml><?xml version="1.0" encoding="utf-8"?>
<a:theme xmlns:a="http://schemas.openxmlformats.org/drawingml/2006/main" name="Intensive Intervention Intro Course Theme 2017_06_21">
  <a:themeElements>
    <a:clrScheme name="Custom 1">
      <a:dk1>
        <a:srgbClr val="000000"/>
      </a:dk1>
      <a:lt1>
        <a:srgbClr val="FFFFFF"/>
      </a:lt1>
      <a:dk2>
        <a:srgbClr val="323232"/>
      </a:dk2>
      <a:lt2>
        <a:srgbClr val="FFFFFF"/>
      </a:lt2>
      <a:accent1>
        <a:srgbClr val="D55816"/>
      </a:accent1>
      <a:accent2>
        <a:srgbClr val="A5300F"/>
      </a:accent2>
      <a:accent3>
        <a:srgbClr val="B26B02"/>
      </a:accent3>
      <a:accent4>
        <a:srgbClr val="7EAC18"/>
      </a:accent4>
      <a:accent5>
        <a:srgbClr val="4ACEA5"/>
      </a:accent5>
      <a:accent6>
        <a:srgbClr val="7B628A"/>
      </a:accent6>
      <a:hlink>
        <a:srgbClr val="FFFFFF"/>
      </a:hlink>
      <a:folHlink>
        <a:srgbClr val="323232"/>
      </a:folHlink>
    </a:clrScheme>
    <a:fontScheme name="TW Cen MT font set">
      <a:majorFont>
        <a:latin typeface="Tw Cen MT Condensed Extra Bold"/>
        <a:ea typeface=""/>
        <a:cs typeface=""/>
      </a:majorFont>
      <a:minorFont>
        <a:latin typeface="Tw Cen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nsive Intervention Intro Course Template 2017_06_22.potx" id="{CD5AE782-41FE-4B3F-9223-4427F16029E7}" vid="{7844DD33-8CB4-4AE1-90F4-7203AA1D7AA5}"/>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E0C33AA411B5D47BCD0B41055E1E427" ma:contentTypeVersion="5" ma:contentTypeDescription="Create a new document." ma:contentTypeScope="" ma:versionID="70e280df67bb0c4864fd888e6a42f20e">
  <xsd:schema xmlns:xsd="http://www.w3.org/2001/XMLSchema" xmlns:xs="http://www.w3.org/2001/XMLSchema" xmlns:p="http://schemas.microsoft.com/office/2006/metadata/properties" xmlns:ns2="6a44d00f-12d8-4625-9d23-7790e8b8f83b" xmlns:ns3="1709d302-aa1c-49f7-a43d-f13e34b813dc" xmlns:ns4="9714abc1-815c-4960-b75e-546bf8732ca3" targetNamespace="http://schemas.microsoft.com/office/2006/metadata/properties" ma:root="true" ma:fieldsID="4f6155c84a8648e8d9677a7fe59a12c4" ns2:_="" ns3:_="" ns4:_="">
    <xsd:import namespace="6a44d00f-12d8-4625-9d23-7790e8b8f83b"/>
    <xsd:import namespace="1709d302-aa1c-49f7-a43d-f13e34b813dc"/>
    <xsd:import namespace="9714abc1-815c-4960-b75e-546bf8732ca3"/>
    <xsd:element name="properties">
      <xsd:complexType>
        <xsd:sequence>
          <xsd:element name="documentManagement">
            <xsd:complexType>
              <xsd:all>
                <xsd:element ref="ns2:Description0" minOccurs="0"/>
                <xsd:element ref="ns2:Category" minOccurs="0"/>
                <xsd:element ref="ns4:TaxKeywordTaxHTFiel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44d00f-12d8-4625-9d23-7790e8b8f83b"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Category" ma:index="9" nillable="true" ma:displayName="Category" ma:format="Dropdown" ma:internalName="Category">
      <xsd:simpleType>
        <xsd:restriction base="dms:Choice">
          <xsd:enumeration value="AIR"/>
          <xsd:enumeration value="EDu"/>
          <xsd:enumeration value="H&amp;SD"/>
          <xsd:enumeration value="WLL"/>
        </xsd:restriction>
      </xsd:simpleType>
    </xsd:element>
  </xsd:schema>
  <xsd:schema xmlns:xsd="http://www.w3.org/2001/XMLSchema" xmlns:xs="http://www.w3.org/2001/XMLSchema" xmlns:dms="http://schemas.microsoft.com/office/2006/documentManagement/types" xmlns:pc="http://schemas.microsoft.com/office/infopath/2007/PartnerControls" targetNamespace="1709d302-aa1c-49f7-a43d-f13e34b813d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65e32c8-669a-45b7-9f48-60375b6168ec}" ma:internalName="TaxCatchAll" ma:showField="CatchAllData" ma:web="1709d302-aa1c-49f7-a43d-f13e34b813d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714abc1-815c-4960-b75e-546bf8732ca3" elementFormDefault="qualified">
    <xsd:import namespace="http://schemas.microsoft.com/office/2006/documentManagement/types"/>
    <xsd:import namespace="http://schemas.microsoft.com/office/infopath/2007/PartnerControls"/>
    <xsd:element name="TaxKeywordTaxHTField" ma:index="11" nillable="true" ma:taxonomy="true" ma:internalName="TaxKeywordTaxHTField" ma:taxonomyFieldName="TaxKeyword" ma:displayName="Enterprise Keywords" ma:fieldId="{23f27201-bee3-471e-b2e7-b64fd8b7ca38}" ma:taxonomyMulti="true" ma:sspId="1f7af2e3-73dc-4628-8ae5-348b9e7d8048"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9714abc1-815c-4960-b75e-546bf8732ca3">
      <Terms xmlns="http://schemas.microsoft.com/office/infopath/2007/PartnerControls"/>
    </TaxKeywordTaxHTField>
    <TaxCatchAll xmlns="1709d302-aa1c-49f7-a43d-f13e34b813dc"/>
    <Description0 xmlns="6a44d00f-12d8-4625-9d23-7790e8b8f83b">NCII</Description0>
    <Category xmlns="6a44d00f-12d8-4625-9d23-7790e8b8f83b">EDu</Category>
  </documentManagement>
</p:properties>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2D349673-05A9-468E-A248-AE3160DEB3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44d00f-12d8-4625-9d23-7790e8b8f83b"/>
    <ds:schemaRef ds:uri="1709d302-aa1c-49f7-a43d-f13e34b813dc"/>
    <ds:schemaRef ds:uri="9714abc1-815c-4960-b75e-546bf8732c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EAC94F-0CB7-47E2-B1CC-A0F105248E94}">
  <ds:schemaRefs>
    <ds:schemaRef ds:uri="http://purl.org/dc/terms/"/>
    <ds:schemaRef ds:uri="6a44d00f-12d8-4625-9d23-7790e8b8f83b"/>
    <ds:schemaRef ds:uri="http://schemas.openxmlformats.org/package/2006/metadata/core-properties"/>
    <ds:schemaRef ds:uri="http://www.w3.org/XML/1998/namespace"/>
    <ds:schemaRef ds:uri="http://schemas.microsoft.com/office/2006/documentManagement/types"/>
    <ds:schemaRef ds:uri="9714abc1-815c-4960-b75e-546bf8732ca3"/>
    <ds:schemaRef ds:uri="http://schemas.microsoft.com/office/2006/metadata/properties"/>
    <ds:schemaRef ds:uri="http://purl.org/dc/elements/1.1/"/>
    <ds:schemaRef ds:uri="http://schemas.microsoft.com/office/infopath/2007/PartnerControls"/>
    <ds:schemaRef ds:uri="1709d302-aa1c-49f7-a43d-f13e34b813dc"/>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NCII-PPT-061118</Template>
  <TotalTime>860</TotalTime>
  <Words>2526</Words>
  <Application>Microsoft Office PowerPoint</Application>
  <PresentationFormat>Widescreen</PresentationFormat>
  <Paragraphs>400</Paragraphs>
  <Slides>63</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63</vt:i4>
      </vt:variant>
    </vt:vector>
  </HeadingPairs>
  <TitlesOfParts>
    <vt:vector size="73" baseType="lpstr">
      <vt:lpstr>MS PGothic</vt:lpstr>
      <vt:lpstr>AppleSymbols</vt:lpstr>
      <vt:lpstr>Arial</vt:lpstr>
      <vt:lpstr>Arial Narrow</vt:lpstr>
      <vt:lpstr>Calibri</vt:lpstr>
      <vt:lpstr>Tw Cen MT</vt:lpstr>
      <vt:lpstr>Tw Cen MT Condensed Extra Bold</vt:lpstr>
      <vt:lpstr>Wingdings</vt:lpstr>
      <vt:lpstr>2018 NCII PPT</vt:lpstr>
      <vt:lpstr>Intensive Intervention Intro Course Theme 2017_06_21</vt:lpstr>
      <vt:lpstr>To Be Clear: What Every Educator Needs to Know About Explicit Instruction</vt:lpstr>
      <vt:lpstr>Webinar Format &amp; Questions </vt:lpstr>
      <vt:lpstr>Today’s Hosts </vt:lpstr>
      <vt:lpstr>Today’s Webinar</vt:lpstr>
      <vt:lpstr>What is Explicit Instruction?</vt:lpstr>
      <vt:lpstr>Levels of instruction</vt:lpstr>
      <vt:lpstr>Explicit Instruction</vt:lpstr>
      <vt:lpstr>Our Definition of Explicit Instruction</vt:lpstr>
      <vt:lpstr>Research Supporting Explicit Instruction</vt:lpstr>
      <vt:lpstr>In Reading</vt:lpstr>
      <vt:lpstr>In Writing</vt:lpstr>
      <vt:lpstr>In Mathematics</vt:lpstr>
      <vt:lpstr>In Science</vt:lpstr>
      <vt:lpstr>PowerPoint Presentation</vt:lpstr>
      <vt:lpstr>PowerPoint Presentation</vt:lpstr>
      <vt:lpstr>PowerPoint Presentation</vt:lpstr>
      <vt:lpstr>PowerPoint Presentation</vt:lpstr>
      <vt:lpstr>Focus on explicit instruction Definition</vt:lpstr>
      <vt:lpstr>Focus on explicit instruction Rationale for using it</vt:lpstr>
      <vt:lpstr>What is the role of explicit instruction?</vt:lpstr>
      <vt:lpstr>To make the point further…</vt:lpstr>
      <vt:lpstr>Stones and Vase</vt:lpstr>
      <vt:lpstr>PowerPoint Presentation</vt:lpstr>
      <vt:lpstr>PowerPoint Presentation</vt:lpstr>
      <vt:lpstr>PowerPoint Presentation</vt:lpstr>
      <vt:lpstr>PowerPoint Presentation</vt:lpstr>
      <vt:lpstr>PowerPoint Presentation</vt:lpstr>
      <vt:lpstr>PowerPoint Presentation</vt:lpstr>
      <vt:lpstr>What is the course and why are you doing it?</vt:lpstr>
      <vt:lpstr>How does explicit instruction fit into DBI?</vt:lpstr>
      <vt:lpstr>Explicit instruction within DBI</vt:lpstr>
      <vt:lpstr>What are the features of the course?</vt:lpstr>
      <vt:lpstr>Videos to learn all of the content</vt:lpstr>
      <vt:lpstr>Materials directly related to all of the videos</vt:lpstr>
      <vt:lpstr>Examples from real curricula</vt:lpstr>
      <vt:lpstr>Built-in real-world classroom examples</vt:lpstr>
      <vt:lpstr>Activities to promote cognitive processing</vt:lpstr>
      <vt:lpstr>Options for coaching to support the course</vt:lpstr>
      <vt:lpstr>PowerPoint Presentation</vt:lpstr>
      <vt:lpstr>PowerPoint Presentation</vt:lpstr>
      <vt:lpstr>Checklist: Modeling</vt:lpstr>
      <vt:lpstr>Clear explanation</vt:lpstr>
      <vt:lpstr>Lead Teacher Demonstration Modeling Planned Examples</vt:lpstr>
      <vt:lpstr>Modeling Planned Examples Does Example 1 meet criteria?</vt:lpstr>
      <vt:lpstr>Modeling Planned Examples Example 1</vt:lpstr>
      <vt:lpstr>Modeling Planned Examples Does Example 2 meet criteria?</vt:lpstr>
      <vt:lpstr>Modeling Planned Examples Example 2</vt:lpstr>
      <vt:lpstr>Lead Teacher Demonstration Modeling Planned Examples</vt:lpstr>
      <vt:lpstr>Checklist: Practice</vt:lpstr>
      <vt:lpstr>Classroom Lesson Example Guided Practice</vt:lpstr>
      <vt:lpstr>Guided Practice Does this lesson meet criteria?</vt:lpstr>
      <vt:lpstr>Guided Practice  Classroom Lesson Example</vt:lpstr>
      <vt:lpstr>Classroom Lesson Example Guided Practice-Review</vt:lpstr>
      <vt:lpstr>Representation of explicit instruction</vt:lpstr>
      <vt:lpstr>A real classroom example: Dr. Archer</vt:lpstr>
      <vt:lpstr>Supporting Practices</vt:lpstr>
      <vt:lpstr>Engagement</vt:lpstr>
      <vt:lpstr>Defining “Engagement” &amp; “Supporting Practices”</vt:lpstr>
      <vt:lpstr>PowerPoint Presentation</vt:lpstr>
      <vt:lpstr>Questions? </vt:lpstr>
      <vt:lpstr>NCII Disclaimer</vt:lpstr>
      <vt:lpstr>Thank you! </vt:lpstr>
      <vt:lpstr>Closing Slide</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PowerPoint Templates</dc:title>
  <dc:subject>Specify the subject of the presentation</dc:subject>
  <dc:creator>Peterson, Amy</dc:creator>
  <cp:keywords/>
  <cp:lastModifiedBy>Croninger, Nicholas</cp:lastModifiedBy>
  <cp:revision>41</cp:revision>
  <cp:lastPrinted>2017-10-19T00:36:21Z</cp:lastPrinted>
  <dcterms:created xsi:type="dcterms:W3CDTF">2018-06-11T15:35:52Z</dcterms:created>
  <dcterms:modified xsi:type="dcterms:W3CDTF">2019-02-21T18:52:20Z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0x010100EE0C33AA411B5D47BCD0B41055E1E427</vt:lpwstr>
  </property>
  <property fmtid="{D5CDD505-2E9C-101B-9397-08002B2CF9AE}" pid="4" name="TaxKeyword">
    <vt:lpwstr/>
  </property>
</Properties>
</file>