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62" r:id="rId5"/>
    <p:sldId id="798" r:id="rId6"/>
    <p:sldId id="803" r:id="rId7"/>
    <p:sldId id="760" r:id="rId8"/>
    <p:sldId id="784" r:id="rId9"/>
    <p:sldId id="645" r:id="rId10"/>
    <p:sldId id="800" r:id="rId11"/>
    <p:sldId id="626" r:id="rId12"/>
    <p:sldId id="628" r:id="rId13"/>
    <p:sldId id="627" r:id="rId14"/>
    <p:sldId id="758" r:id="rId15"/>
    <p:sldId id="759" r:id="rId16"/>
    <p:sldId id="793" r:id="rId17"/>
    <p:sldId id="768" r:id="rId18"/>
    <p:sldId id="761" r:id="rId19"/>
    <p:sldId id="642" r:id="rId20"/>
    <p:sldId id="649" r:id="rId21"/>
    <p:sldId id="612" r:id="rId22"/>
    <p:sldId id="661" r:id="rId23"/>
    <p:sldId id="801" r:id="rId24"/>
    <p:sldId id="643" r:id="rId25"/>
    <p:sldId id="650" r:id="rId26"/>
    <p:sldId id="652" r:id="rId27"/>
    <p:sldId id="653" r:id="rId28"/>
    <p:sldId id="651" r:id="rId29"/>
    <p:sldId id="620" r:id="rId30"/>
    <p:sldId id="769" r:id="rId31"/>
    <p:sldId id="771" r:id="rId32"/>
    <p:sldId id="500" r:id="rId33"/>
    <p:sldId id="504" r:id="rId34"/>
    <p:sldId id="505" r:id="rId35"/>
    <p:sldId id="774" r:id="rId36"/>
    <p:sldId id="777" r:id="rId37"/>
    <p:sldId id="785" r:id="rId38"/>
    <p:sldId id="786" r:id="rId39"/>
    <p:sldId id="776" r:id="rId40"/>
    <p:sldId id="778" r:id="rId41"/>
    <p:sldId id="779" r:id="rId42"/>
    <p:sldId id="780" r:id="rId43"/>
    <p:sldId id="781" r:id="rId44"/>
    <p:sldId id="782" r:id="rId45"/>
    <p:sldId id="783" r:id="rId46"/>
    <p:sldId id="787" r:id="rId47"/>
    <p:sldId id="773" r:id="rId48"/>
    <p:sldId id="763" r:id="rId49"/>
    <p:sldId id="797" r:id="rId50"/>
    <p:sldId id="764" r:id="rId51"/>
    <p:sldId id="765" r:id="rId52"/>
    <p:sldId id="767" r:id="rId53"/>
    <p:sldId id="766" r:id="rId54"/>
    <p:sldId id="796" r:id="rId55"/>
    <p:sldId id="794" r:id="rId56"/>
    <p:sldId id="802" r:id="rId57"/>
    <p:sldId id="770" r:id="rId58"/>
    <p:sldId id="799" r:id="rId59"/>
    <p:sldId id="79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ps for Implementing DBI for the Synchronous and Asynchronous Learner" id="{EF450450-114A-304D-BF06-66209752349E}">
          <p14:sldIdLst>
            <p14:sldId id="262"/>
            <p14:sldId id="798"/>
            <p14:sldId id="803"/>
            <p14:sldId id="760"/>
            <p14:sldId id="784"/>
            <p14:sldId id="645"/>
            <p14:sldId id="800"/>
            <p14:sldId id="626"/>
            <p14:sldId id="628"/>
            <p14:sldId id="627"/>
            <p14:sldId id="758"/>
            <p14:sldId id="759"/>
            <p14:sldId id="793"/>
            <p14:sldId id="768"/>
            <p14:sldId id="761"/>
            <p14:sldId id="642"/>
            <p14:sldId id="649"/>
            <p14:sldId id="612"/>
            <p14:sldId id="661"/>
            <p14:sldId id="801"/>
            <p14:sldId id="643"/>
            <p14:sldId id="650"/>
            <p14:sldId id="652"/>
            <p14:sldId id="653"/>
            <p14:sldId id="651"/>
            <p14:sldId id="620"/>
            <p14:sldId id="769"/>
            <p14:sldId id="771"/>
            <p14:sldId id="500"/>
            <p14:sldId id="504"/>
            <p14:sldId id="505"/>
            <p14:sldId id="774"/>
            <p14:sldId id="777"/>
            <p14:sldId id="785"/>
            <p14:sldId id="786"/>
            <p14:sldId id="776"/>
            <p14:sldId id="778"/>
            <p14:sldId id="779"/>
            <p14:sldId id="780"/>
            <p14:sldId id="781"/>
            <p14:sldId id="782"/>
            <p14:sldId id="783"/>
            <p14:sldId id="787"/>
            <p14:sldId id="773"/>
            <p14:sldId id="763"/>
            <p14:sldId id="797"/>
            <p14:sldId id="764"/>
            <p14:sldId id="765"/>
            <p14:sldId id="767"/>
            <p14:sldId id="766"/>
            <p14:sldId id="796"/>
            <p14:sldId id="794"/>
            <p14:sldId id="802"/>
            <p14:sldId id="770"/>
            <p14:sldId id="799"/>
            <p14:sldId id="79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owell" initials="srp" lastIdx="6" clrIdx="0"/>
  <p:cmAuthor id="2" name="Lembke, Erica S." initials="LES" lastIdx="1" clrIdx="1"/>
  <p:cmAuthor id="3" name="Ketterlin Geller, Leanne" initials="KGL" lastIdx="1" clrIdx="2"/>
  <p:cmAuthor id="4" name="Ketterlin Geller, Leanne" initials="KGL [2]" lastIdx="1" clrIdx="3"/>
  <p:cmAuthor id="5" name="Ketterlin Geller, Leanne" initials="KGL [5]" lastIdx="1" clrIdx="4"/>
  <p:cmAuthor id="6" name="Ketterlin Geller, Leanne" initials="KGL [6]" lastIdx="1" clrIdx="5"/>
  <p:cmAuthor id="7" name="Ketterlin Geller, Leanne" initials="KGL [7]" lastIdx="1" clrIdx="6"/>
  <p:cmAuthor id="8" name="Ketterlin Geller, Leanne" initials="KGL [3]" lastIdx="1" clrIdx="7"/>
  <p:cmAuthor id="9" name="Ketterlin Geller, Leanne" initials="KGL [4]" lastIdx="1" clrIdx="8"/>
  <p:cmAuthor id="10" name="Ketterlin Geller, Leanne" initials="KGL [8]" lastIdx="1" clrIdx="9"/>
  <p:cmAuthor id="11" name="Peterson, Amy" initials="PA" lastIdx="14" clrIdx="10">
    <p:extLst>
      <p:ext uri="{19B8F6BF-5375-455C-9EA6-DF929625EA0E}">
        <p15:presenceInfo xmlns:p15="http://schemas.microsoft.com/office/powerpoint/2012/main" userId="S::ampeterson@air.org::8c14dd6b-6031-4383-8241-8af97fa7035b" providerId="AD"/>
      </p:ext>
    </p:extLst>
  </p:cmAuthor>
  <p:cmAuthor id="12" name="Jackson, Stephanie" initials="JS" lastIdx="4" clrIdx="11">
    <p:extLst>
      <p:ext uri="{19B8F6BF-5375-455C-9EA6-DF929625EA0E}">
        <p15:presenceInfo xmlns:p15="http://schemas.microsoft.com/office/powerpoint/2012/main" userId="S::sjackson@air.org::41507284-d238-4789-82df-dc9a05d8958c" providerId="AD"/>
      </p:ext>
    </p:extLst>
  </p:cmAuthor>
  <p:cmAuthor id="13" name="Hirt, Stacy" initials="HS" lastIdx="16" clrIdx="12">
    <p:extLst>
      <p:ext uri="{19B8F6BF-5375-455C-9EA6-DF929625EA0E}">
        <p15:presenceInfo xmlns:p15="http://schemas.microsoft.com/office/powerpoint/2012/main" userId="S::shirt@air.org::bc1144a5-e0eb-4ce6-a476-1b85ec550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0B0"/>
    <a:srgbClr val="FF0000"/>
    <a:srgbClr val="ED7D31"/>
    <a:srgbClr val="FFC000"/>
    <a:srgbClr val="DB9407"/>
    <a:srgbClr val="EFA207"/>
    <a:srgbClr val="F8A808"/>
    <a:srgbClr val="F3B403"/>
    <a:srgbClr val="DF6613"/>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81599" autoAdjust="0"/>
  </p:normalViewPr>
  <p:slideViewPr>
    <p:cSldViewPr snapToGrid="0">
      <p:cViewPr varScale="1">
        <p:scale>
          <a:sx n="49" d="100"/>
          <a:sy n="49" d="100"/>
        </p:scale>
        <p:origin x="54" y="564"/>
      </p:cViewPr>
      <p:guideLst/>
    </p:cSldViewPr>
  </p:slideViewPr>
  <p:outlineViewPr>
    <p:cViewPr>
      <p:scale>
        <a:sx n="33" d="100"/>
        <a:sy n="33" d="100"/>
      </p:scale>
      <p:origin x="0" y="-264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435780-9E33-4151-87D7-3DE7529DBF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D922515-C566-43EC-AA47-A227AED98063}">
      <dgm:prSet phldrT="[Text]" custT="1"/>
      <dgm:spPr>
        <a:solidFill>
          <a:schemeClr val="accent2"/>
        </a:solidFill>
        <a:ln>
          <a:solidFill>
            <a:schemeClr val="accent2"/>
          </a:solidFill>
        </a:ln>
      </dgm:spPr>
      <dgm:t>
        <a:bodyPr/>
        <a:lstStyle/>
        <a:p>
          <a:r>
            <a:rPr lang="en-US" sz="1400">
              <a:solidFill>
                <a:schemeClr val="tx1"/>
              </a:solidFill>
            </a:rPr>
            <a:t>1</a:t>
          </a:r>
        </a:p>
      </dgm:t>
    </dgm:pt>
    <dgm:pt modelId="{92A83B5F-0023-4E70-B2F9-024703D27D8B}" type="parTrans" cxnId="{2F8F002C-D724-448E-A43C-7AF93A8EC7D5}">
      <dgm:prSet/>
      <dgm:spPr/>
      <dgm:t>
        <a:bodyPr/>
        <a:lstStyle/>
        <a:p>
          <a:endParaRPr lang="en-US" sz="1400"/>
        </a:p>
      </dgm:t>
    </dgm:pt>
    <dgm:pt modelId="{896E63CA-7ECC-4215-A26B-6208B96147E4}" type="sibTrans" cxnId="{2F8F002C-D724-448E-A43C-7AF93A8EC7D5}">
      <dgm:prSet/>
      <dgm:spPr/>
      <dgm:t>
        <a:bodyPr/>
        <a:lstStyle/>
        <a:p>
          <a:endParaRPr lang="en-US" sz="1400"/>
        </a:p>
      </dgm:t>
    </dgm:pt>
    <dgm:pt modelId="{61F4B09E-0FA7-4558-81CC-103CF9BE7D6D}">
      <dgm:prSet phldrT="[Text]" custT="1"/>
      <dgm:spPr/>
      <dgm:t>
        <a:bodyPr/>
        <a:lstStyle/>
        <a:p>
          <a:r>
            <a:rPr lang="en-US" sz="1800" dirty="0"/>
            <a:t>Establish that there is a Tier 2 validated intervention program in place</a:t>
          </a:r>
        </a:p>
      </dgm:t>
    </dgm:pt>
    <dgm:pt modelId="{EA2DD3B5-2641-4EB7-BB74-00862FBA74D1}" type="parTrans" cxnId="{3D7C4AC4-7433-4A69-A783-ECB6AE192D72}">
      <dgm:prSet/>
      <dgm:spPr/>
      <dgm:t>
        <a:bodyPr/>
        <a:lstStyle/>
        <a:p>
          <a:endParaRPr lang="en-US" sz="1400"/>
        </a:p>
      </dgm:t>
    </dgm:pt>
    <dgm:pt modelId="{3E87AD64-A193-465D-902B-B43615B33201}" type="sibTrans" cxnId="{3D7C4AC4-7433-4A69-A783-ECB6AE192D72}">
      <dgm:prSet/>
      <dgm:spPr/>
      <dgm:t>
        <a:bodyPr/>
        <a:lstStyle/>
        <a:p>
          <a:endParaRPr lang="en-US" sz="1400"/>
        </a:p>
      </dgm:t>
    </dgm:pt>
    <dgm:pt modelId="{1228512C-9B61-49CA-9236-39AA928EF898}">
      <dgm:prSet phldrT="[Text]" custT="1"/>
      <dgm:spPr>
        <a:solidFill>
          <a:srgbClr val="92D050"/>
        </a:solidFill>
      </dgm:spPr>
      <dgm:t>
        <a:bodyPr/>
        <a:lstStyle/>
        <a:p>
          <a:r>
            <a:rPr lang="en-US" sz="1400">
              <a:solidFill>
                <a:schemeClr val="tx1"/>
              </a:solidFill>
            </a:rPr>
            <a:t>2</a:t>
          </a:r>
        </a:p>
      </dgm:t>
    </dgm:pt>
    <dgm:pt modelId="{0D7BABCE-9272-4C74-AB96-6D0CE25C4C21}" type="parTrans" cxnId="{E2EA026D-3B05-4D6F-B19D-77F72DA48E93}">
      <dgm:prSet/>
      <dgm:spPr/>
      <dgm:t>
        <a:bodyPr/>
        <a:lstStyle/>
        <a:p>
          <a:endParaRPr lang="en-US" sz="1400"/>
        </a:p>
      </dgm:t>
    </dgm:pt>
    <dgm:pt modelId="{3EE94070-5D34-404E-9F9F-62BB988CFEE0}" type="sibTrans" cxnId="{E2EA026D-3B05-4D6F-B19D-77F72DA48E93}">
      <dgm:prSet/>
      <dgm:spPr/>
      <dgm:t>
        <a:bodyPr/>
        <a:lstStyle/>
        <a:p>
          <a:endParaRPr lang="en-US" sz="1400"/>
        </a:p>
      </dgm:t>
    </dgm:pt>
    <dgm:pt modelId="{8D5AC78A-446A-4803-9D81-4C975AFAF5D0}">
      <dgm:prSet phldrT="[Text]" custT="1"/>
      <dgm:spPr/>
      <dgm:t>
        <a:bodyPr/>
        <a:lstStyle/>
        <a:p>
          <a:r>
            <a:rPr lang="en-US" sz="1800" b="0">
              <a:solidFill>
                <a:schemeClr val="tx1"/>
              </a:solidFill>
              <a:latin typeface="+mn-lt"/>
            </a:rPr>
            <a:t>Progress monitor</a:t>
          </a:r>
        </a:p>
      </dgm:t>
    </dgm:pt>
    <dgm:pt modelId="{91D1B573-5420-4BE2-AE58-768078801C51}" type="parTrans" cxnId="{48034CFD-FADE-4304-A9F0-62553F6BB0C9}">
      <dgm:prSet/>
      <dgm:spPr/>
      <dgm:t>
        <a:bodyPr/>
        <a:lstStyle/>
        <a:p>
          <a:endParaRPr lang="en-US" sz="1400"/>
        </a:p>
      </dgm:t>
    </dgm:pt>
    <dgm:pt modelId="{EF0E226C-8750-4244-A368-2EF91CD14A44}" type="sibTrans" cxnId="{48034CFD-FADE-4304-A9F0-62553F6BB0C9}">
      <dgm:prSet/>
      <dgm:spPr/>
      <dgm:t>
        <a:bodyPr/>
        <a:lstStyle/>
        <a:p>
          <a:endParaRPr lang="en-US" sz="1400"/>
        </a:p>
      </dgm:t>
    </dgm:pt>
    <dgm:pt modelId="{ED53F54D-9F10-4E77-97E6-2D546D0C1EDD}">
      <dgm:prSet phldrT="[Text]" custT="1"/>
      <dgm:spPr>
        <a:solidFill>
          <a:srgbClr val="92D050"/>
        </a:solidFill>
      </dgm:spPr>
      <dgm:t>
        <a:bodyPr/>
        <a:lstStyle/>
        <a:p>
          <a:r>
            <a:rPr lang="en-US" sz="1400">
              <a:solidFill>
                <a:schemeClr val="tx1"/>
              </a:solidFill>
            </a:rPr>
            <a:t>3</a:t>
          </a:r>
        </a:p>
      </dgm:t>
    </dgm:pt>
    <dgm:pt modelId="{20165E65-CF65-46D5-AA64-0F36E61E05D8}" type="parTrans" cxnId="{5545CE13-23E2-4D38-8D46-E3493B3BF45E}">
      <dgm:prSet/>
      <dgm:spPr/>
      <dgm:t>
        <a:bodyPr/>
        <a:lstStyle/>
        <a:p>
          <a:endParaRPr lang="en-US" sz="1400"/>
        </a:p>
      </dgm:t>
    </dgm:pt>
    <dgm:pt modelId="{5109075A-8DC5-467D-9A6B-C02502476394}" type="sibTrans" cxnId="{5545CE13-23E2-4D38-8D46-E3493B3BF45E}">
      <dgm:prSet/>
      <dgm:spPr/>
      <dgm:t>
        <a:bodyPr/>
        <a:lstStyle/>
        <a:p>
          <a:endParaRPr lang="en-US" sz="1400"/>
        </a:p>
      </dgm:t>
    </dgm:pt>
    <dgm:pt modelId="{A7F22A2C-A5BE-46B7-B3F9-CE296868AC0B}">
      <dgm:prSet phldrT="[Text]" custT="1"/>
      <dgm:spPr/>
      <dgm:t>
        <a:bodyPr/>
        <a:lstStyle/>
        <a:p>
          <a:r>
            <a:rPr lang="en-US" sz="1600"/>
            <a:t>Based on student responsiveness:</a:t>
          </a:r>
        </a:p>
      </dgm:t>
    </dgm:pt>
    <dgm:pt modelId="{BF798FEB-6355-460A-B7A2-B6C58586ECCE}" type="parTrans" cxnId="{2097B862-474B-417B-9C4E-1B0A21216CCB}">
      <dgm:prSet/>
      <dgm:spPr/>
      <dgm:t>
        <a:bodyPr/>
        <a:lstStyle/>
        <a:p>
          <a:endParaRPr lang="en-US" sz="1400"/>
        </a:p>
      </dgm:t>
    </dgm:pt>
    <dgm:pt modelId="{AC37459E-0544-4CC8-8EB3-DA355775717A}" type="sibTrans" cxnId="{2097B862-474B-417B-9C4E-1B0A21216CCB}">
      <dgm:prSet/>
      <dgm:spPr/>
      <dgm:t>
        <a:bodyPr/>
        <a:lstStyle/>
        <a:p>
          <a:endParaRPr lang="en-US" sz="1400"/>
        </a:p>
      </dgm:t>
    </dgm:pt>
    <dgm:pt modelId="{488B8D5E-3104-4219-8E0F-81BB8181B4AF}">
      <dgm:prSet phldrT="[Text]" custT="1"/>
      <dgm:spPr/>
      <dgm:t>
        <a:bodyPr/>
        <a:lstStyle/>
        <a:p>
          <a:r>
            <a:rPr lang="en-US" sz="1800" b="0">
              <a:solidFill>
                <a:schemeClr val="tx1"/>
              </a:solidFill>
              <a:latin typeface="+mn-lt"/>
            </a:rPr>
            <a:t>Establish a present level</a:t>
          </a:r>
        </a:p>
      </dgm:t>
    </dgm:pt>
    <dgm:pt modelId="{75051BAD-8083-4FD5-8D10-C93EC26A4A35}" type="parTrans" cxnId="{05B0C7E1-34E4-4DF9-BD61-3C1C622522EC}">
      <dgm:prSet/>
      <dgm:spPr/>
      <dgm:t>
        <a:bodyPr/>
        <a:lstStyle/>
        <a:p>
          <a:endParaRPr lang="en-US" sz="1400"/>
        </a:p>
      </dgm:t>
    </dgm:pt>
    <dgm:pt modelId="{3ED1BB76-E71B-471D-BE70-DA17E86620AB}" type="sibTrans" cxnId="{05B0C7E1-34E4-4DF9-BD61-3C1C622522EC}">
      <dgm:prSet/>
      <dgm:spPr/>
      <dgm:t>
        <a:bodyPr/>
        <a:lstStyle/>
        <a:p>
          <a:endParaRPr lang="en-US" sz="1400"/>
        </a:p>
      </dgm:t>
    </dgm:pt>
    <dgm:pt modelId="{BE240258-D1C9-453A-A492-F19003FE278C}">
      <dgm:prSet phldrT="[Text]" custT="1"/>
      <dgm:spPr/>
      <dgm:t>
        <a:bodyPr/>
        <a:lstStyle/>
        <a:p>
          <a:r>
            <a:rPr lang="en-US" sz="1800" b="0">
              <a:solidFill>
                <a:schemeClr val="tx1"/>
              </a:solidFill>
              <a:latin typeface="+mn-lt"/>
            </a:rPr>
            <a:t>Collect frequent assessment data</a:t>
          </a:r>
        </a:p>
      </dgm:t>
    </dgm:pt>
    <dgm:pt modelId="{12E5803F-2CAB-4177-BE7F-532FAAF1C1D9}" type="parTrans" cxnId="{9A6E588C-F8B7-4357-90EE-CF00B51DB447}">
      <dgm:prSet/>
      <dgm:spPr/>
      <dgm:t>
        <a:bodyPr/>
        <a:lstStyle/>
        <a:p>
          <a:endParaRPr lang="en-US" sz="1400"/>
        </a:p>
      </dgm:t>
    </dgm:pt>
    <dgm:pt modelId="{18F4D9FE-078C-4446-8250-605F38989300}" type="sibTrans" cxnId="{9A6E588C-F8B7-4357-90EE-CF00B51DB447}">
      <dgm:prSet/>
      <dgm:spPr/>
      <dgm:t>
        <a:bodyPr/>
        <a:lstStyle/>
        <a:p>
          <a:endParaRPr lang="en-US" sz="1400"/>
        </a:p>
      </dgm:t>
    </dgm:pt>
    <dgm:pt modelId="{C80CCED1-F393-4886-9B23-21A37C92FAF8}">
      <dgm:prSet phldrT="[Text]" custT="1"/>
      <dgm:spPr/>
      <dgm:t>
        <a:bodyPr/>
        <a:lstStyle/>
        <a:p>
          <a:r>
            <a:rPr lang="en-US" sz="1600"/>
            <a:t>Continue the Tier 2 program with progress monitoring</a:t>
          </a:r>
        </a:p>
      </dgm:t>
    </dgm:pt>
    <dgm:pt modelId="{FA34C4F4-D634-41AC-8173-5C7C3740B188}" type="parTrans" cxnId="{32F4D2E0-C5D3-46F3-95DC-7958C3F2C9FA}">
      <dgm:prSet/>
      <dgm:spPr/>
      <dgm:t>
        <a:bodyPr/>
        <a:lstStyle/>
        <a:p>
          <a:endParaRPr lang="en-US" sz="1400"/>
        </a:p>
      </dgm:t>
    </dgm:pt>
    <dgm:pt modelId="{12C6BB19-4717-46E4-B97D-19C3CCC4C3D1}" type="sibTrans" cxnId="{32F4D2E0-C5D3-46F3-95DC-7958C3F2C9FA}">
      <dgm:prSet/>
      <dgm:spPr/>
      <dgm:t>
        <a:bodyPr/>
        <a:lstStyle/>
        <a:p>
          <a:endParaRPr lang="en-US" sz="1400"/>
        </a:p>
      </dgm:t>
    </dgm:pt>
    <dgm:pt modelId="{FFB47A50-3CFF-422D-91D6-CA251301EFE3}">
      <dgm:prSet phldrT="[Text]" custT="1"/>
      <dgm:spPr/>
      <dgm:t>
        <a:bodyPr/>
        <a:lstStyle/>
        <a:p>
          <a:r>
            <a:rPr lang="en-US" sz="1600"/>
            <a:t>Collect Diagnostic data</a:t>
          </a:r>
        </a:p>
      </dgm:t>
    </dgm:pt>
    <dgm:pt modelId="{15D806C2-6845-46FC-B5F2-88C872CF21CF}" type="parTrans" cxnId="{4546D6E8-08D0-4B8A-98D8-605CDEA6CA58}">
      <dgm:prSet/>
      <dgm:spPr/>
      <dgm:t>
        <a:bodyPr/>
        <a:lstStyle/>
        <a:p>
          <a:endParaRPr lang="en-US" sz="1400"/>
        </a:p>
      </dgm:t>
    </dgm:pt>
    <dgm:pt modelId="{C38B57A9-D8BE-4F00-8A4D-ECDE71805F33}" type="sibTrans" cxnId="{4546D6E8-08D0-4B8A-98D8-605CDEA6CA58}">
      <dgm:prSet/>
      <dgm:spPr/>
      <dgm:t>
        <a:bodyPr/>
        <a:lstStyle/>
        <a:p>
          <a:endParaRPr lang="en-US" sz="1400"/>
        </a:p>
      </dgm:t>
    </dgm:pt>
    <dgm:pt modelId="{F4BEA4BB-D64D-490C-BFE4-C6D52F7F1289}">
      <dgm:prSet phldrT="[Text]" custT="1"/>
      <dgm:spPr/>
      <dgm:t>
        <a:bodyPr/>
        <a:lstStyle/>
        <a:p>
          <a:r>
            <a:rPr lang="en-US" sz="1800" b="0">
              <a:solidFill>
                <a:schemeClr val="tx1"/>
              </a:solidFill>
              <a:latin typeface="+mn-lt"/>
              <a:ea typeface="Myriad Pro" charset="0"/>
              <a:cs typeface="Myriad Pro" charset="0"/>
            </a:rPr>
            <a:t>Use decision rules </a:t>
          </a:r>
          <a:endParaRPr lang="en-US" sz="1800" b="0">
            <a:solidFill>
              <a:schemeClr val="tx1"/>
            </a:solidFill>
            <a:latin typeface="+mn-lt"/>
          </a:endParaRPr>
        </a:p>
      </dgm:t>
    </dgm:pt>
    <dgm:pt modelId="{FB26CAB1-0D96-4C17-AD93-A5D6D9664FC0}" type="parTrans" cxnId="{89CECD41-6F2E-4854-B0B2-A7F9FA80280B}">
      <dgm:prSet/>
      <dgm:spPr/>
      <dgm:t>
        <a:bodyPr/>
        <a:lstStyle/>
        <a:p>
          <a:endParaRPr lang="en-US" sz="1400"/>
        </a:p>
      </dgm:t>
    </dgm:pt>
    <dgm:pt modelId="{4E8B20FD-E31C-4A44-9671-749B8F73F40C}" type="sibTrans" cxnId="{89CECD41-6F2E-4854-B0B2-A7F9FA80280B}">
      <dgm:prSet/>
      <dgm:spPr/>
      <dgm:t>
        <a:bodyPr/>
        <a:lstStyle/>
        <a:p>
          <a:endParaRPr lang="en-US" sz="1400"/>
        </a:p>
      </dgm:t>
    </dgm:pt>
    <dgm:pt modelId="{419001A1-0BA1-4177-BFA2-25AB5B8ADAD8}">
      <dgm:prSet phldrT="[Text]" custT="1"/>
      <dgm:spPr/>
      <dgm:t>
        <a:bodyPr/>
        <a:lstStyle/>
        <a:p>
          <a:r>
            <a:rPr lang="en-US" sz="1800" b="0">
              <a:solidFill>
                <a:schemeClr val="tx1"/>
              </a:solidFill>
              <a:latin typeface="+mn-lt"/>
            </a:rPr>
            <a:t>Set an ambitious long term goal</a:t>
          </a:r>
        </a:p>
      </dgm:t>
    </dgm:pt>
    <dgm:pt modelId="{97FA8D03-C641-41FF-8D64-CD10CD38EAD3}" type="parTrans" cxnId="{59476C28-B938-4A85-A33F-BB01B0180EE0}">
      <dgm:prSet/>
      <dgm:spPr/>
      <dgm:t>
        <a:bodyPr/>
        <a:lstStyle/>
        <a:p>
          <a:endParaRPr lang="en-US" sz="1400"/>
        </a:p>
      </dgm:t>
    </dgm:pt>
    <dgm:pt modelId="{0D238A37-71F2-4295-8C89-499EBA0B39BF}" type="sibTrans" cxnId="{59476C28-B938-4A85-A33F-BB01B0180EE0}">
      <dgm:prSet/>
      <dgm:spPr/>
      <dgm:t>
        <a:bodyPr/>
        <a:lstStyle/>
        <a:p>
          <a:endParaRPr lang="en-US" sz="1400"/>
        </a:p>
      </dgm:t>
    </dgm:pt>
    <dgm:pt modelId="{468FF18D-C62C-4855-A99E-94A2C6397AB6}">
      <dgm:prSet custT="1"/>
      <dgm:spPr>
        <a:solidFill>
          <a:schemeClr val="accent2"/>
        </a:solidFill>
      </dgm:spPr>
      <dgm:t>
        <a:bodyPr/>
        <a:lstStyle/>
        <a:p>
          <a:r>
            <a:rPr lang="en-US" sz="1400">
              <a:solidFill>
                <a:schemeClr val="tx1"/>
              </a:solidFill>
            </a:rPr>
            <a:t>4</a:t>
          </a:r>
        </a:p>
      </dgm:t>
    </dgm:pt>
    <dgm:pt modelId="{6B837092-60DC-4296-8779-36579773B633}" type="parTrans" cxnId="{30B5F072-B7D2-4E8E-8B99-E1EFC729A0B8}">
      <dgm:prSet/>
      <dgm:spPr/>
      <dgm:t>
        <a:bodyPr/>
        <a:lstStyle/>
        <a:p>
          <a:endParaRPr lang="en-US" sz="1400"/>
        </a:p>
      </dgm:t>
    </dgm:pt>
    <dgm:pt modelId="{2549F5D7-6A55-4B7C-A60A-B00375899022}" type="sibTrans" cxnId="{30B5F072-B7D2-4E8E-8B99-E1EFC729A0B8}">
      <dgm:prSet/>
      <dgm:spPr/>
      <dgm:t>
        <a:bodyPr/>
        <a:lstStyle/>
        <a:p>
          <a:endParaRPr lang="en-US" sz="1400"/>
        </a:p>
      </dgm:t>
    </dgm:pt>
    <dgm:pt modelId="{6F8F7DFC-5CDA-4A48-9DC8-7F224626C4CA}">
      <dgm:prSet custT="1"/>
      <dgm:spPr/>
      <dgm:t>
        <a:bodyPr/>
        <a:lstStyle/>
        <a:p>
          <a:r>
            <a:rPr lang="en-US" sz="1800">
              <a:solidFill>
                <a:schemeClr val="tx1"/>
              </a:solidFill>
            </a:rPr>
            <a:t>Make an instructional change based on hypothesis</a:t>
          </a:r>
        </a:p>
      </dgm:t>
    </dgm:pt>
    <dgm:pt modelId="{C03C03F1-0D52-4690-B746-515E7AB469E8}" type="parTrans" cxnId="{0D963136-1A8B-484A-81CC-DA7A8B85A152}">
      <dgm:prSet/>
      <dgm:spPr/>
      <dgm:t>
        <a:bodyPr/>
        <a:lstStyle/>
        <a:p>
          <a:endParaRPr lang="en-US" sz="1400"/>
        </a:p>
      </dgm:t>
    </dgm:pt>
    <dgm:pt modelId="{79B4BA9B-BA9B-4C15-8586-1558734E6B8C}" type="sibTrans" cxnId="{0D963136-1A8B-484A-81CC-DA7A8B85A152}">
      <dgm:prSet/>
      <dgm:spPr/>
      <dgm:t>
        <a:bodyPr/>
        <a:lstStyle/>
        <a:p>
          <a:endParaRPr lang="en-US" sz="1400"/>
        </a:p>
      </dgm:t>
    </dgm:pt>
    <dgm:pt modelId="{DD85FD59-958C-42B6-B686-CA743EE8E045}">
      <dgm:prSet custT="1"/>
      <dgm:spPr>
        <a:solidFill>
          <a:srgbClr val="92D050"/>
        </a:solidFill>
      </dgm:spPr>
      <dgm:t>
        <a:bodyPr/>
        <a:lstStyle/>
        <a:p>
          <a:r>
            <a:rPr lang="en-US" sz="1400">
              <a:solidFill>
                <a:schemeClr val="tx1"/>
              </a:solidFill>
            </a:rPr>
            <a:t>5</a:t>
          </a:r>
        </a:p>
      </dgm:t>
    </dgm:pt>
    <dgm:pt modelId="{615CD240-77F8-40B2-8B9B-D73ACE7259E9}" type="parTrans" cxnId="{36BBF2D1-2A2C-4AC0-A614-2ADD41E855A0}">
      <dgm:prSet/>
      <dgm:spPr/>
      <dgm:t>
        <a:bodyPr/>
        <a:lstStyle/>
        <a:p>
          <a:endParaRPr lang="en-US" sz="1400"/>
        </a:p>
      </dgm:t>
    </dgm:pt>
    <dgm:pt modelId="{76DD35DD-D80F-48D2-A0D1-F6A0922A00F1}" type="sibTrans" cxnId="{36BBF2D1-2A2C-4AC0-A614-2ADD41E855A0}">
      <dgm:prSet/>
      <dgm:spPr/>
      <dgm:t>
        <a:bodyPr/>
        <a:lstStyle/>
        <a:p>
          <a:endParaRPr lang="en-US" sz="1400"/>
        </a:p>
      </dgm:t>
    </dgm:pt>
    <dgm:pt modelId="{D413910A-231B-4AF1-BD31-4ED7F4EB57A9}">
      <dgm:prSet custT="1"/>
      <dgm:spPr/>
      <dgm:t>
        <a:bodyPr/>
        <a:lstStyle/>
        <a:p>
          <a:r>
            <a:rPr lang="en-US" sz="1800"/>
            <a:t>Continue to monitor progress to determine if student is/is not responsive to instruction</a:t>
          </a:r>
        </a:p>
      </dgm:t>
    </dgm:pt>
    <dgm:pt modelId="{49A94E47-28AF-410E-838C-503CD354FA62}" type="parTrans" cxnId="{1116C174-89F0-479D-9FF1-44EB80CEE1FE}">
      <dgm:prSet/>
      <dgm:spPr/>
      <dgm:t>
        <a:bodyPr/>
        <a:lstStyle/>
        <a:p>
          <a:endParaRPr lang="en-US" sz="1400"/>
        </a:p>
      </dgm:t>
    </dgm:pt>
    <dgm:pt modelId="{4F4E6273-C909-4BB4-82FB-4793C030BD95}" type="sibTrans" cxnId="{1116C174-89F0-479D-9FF1-44EB80CEE1FE}">
      <dgm:prSet/>
      <dgm:spPr/>
      <dgm:t>
        <a:bodyPr/>
        <a:lstStyle/>
        <a:p>
          <a:endParaRPr lang="en-US" sz="1400"/>
        </a:p>
      </dgm:t>
    </dgm:pt>
    <dgm:pt modelId="{206F42CD-F1BE-4816-B612-064CF33E0E5B}" type="pres">
      <dgm:prSet presAssocID="{05435780-9E33-4151-87D7-3DE7529DBF7F}" presName="linearFlow" presStyleCnt="0">
        <dgm:presLayoutVars>
          <dgm:dir/>
          <dgm:animLvl val="lvl"/>
          <dgm:resizeHandles val="exact"/>
        </dgm:presLayoutVars>
      </dgm:prSet>
      <dgm:spPr/>
    </dgm:pt>
    <dgm:pt modelId="{3363A218-2F41-4977-B46E-F10431BD35FC}" type="pres">
      <dgm:prSet presAssocID="{DD922515-C566-43EC-AA47-A227AED98063}" presName="composite" presStyleCnt="0"/>
      <dgm:spPr/>
    </dgm:pt>
    <dgm:pt modelId="{D73C5270-C1D3-45F1-9202-AF6A6181E53E}" type="pres">
      <dgm:prSet presAssocID="{DD922515-C566-43EC-AA47-A227AED98063}" presName="parentText" presStyleLbl="alignNode1" presStyleIdx="0" presStyleCnt="5">
        <dgm:presLayoutVars>
          <dgm:chMax val="1"/>
          <dgm:bulletEnabled val="1"/>
        </dgm:presLayoutVars>
      </dgm:prSet>
      <dgm:spPr/>
    </dgm:pt>
    <dgm:pt modelId="{5AD27590-14EE-42E3-BE1F-923E675EAF57}" type="pres">
      <dgm:prSet presAssocID="{DD922515-C566-43EC-AA47-A227AED98063}" presName="descendantText" presStyleLbl="alignAcc1" presStyleIdx="0" presStyleCnt="5">
        <dgm:presLayoutVars>
          <dgm:bulletEnabled val="1"/>
        </dgm:presLayoutVars>
      </dgm:prSet>
      <dgm:spPr/>
    </dgm:pt>
    <dgm:pt modelId="{599C2728-57D9-4EE6-8B3C-F379B41D34F5}" type="pres">
      <dgm:prSet presAssocID="{896E63CA-7ECC-4215-A26B-6208B96147E4}" presName="sp" presStyleCnt="0"/>
      <dgm:spPr/>
    </dgm:pt>
    <dgm:pt modelId="{2DC2D671-504F-4F33-A34F-40B44C02C2E3}" type="pres">
      <dgm:prSet presAssocID="{1228512C-9B61-49CA-9236-39AA928EF898}" presName="composite" presStyleCnt="0"/>
      <dgm:spPr/>
    </dgm:pt>
    <dgm:pt modelId="{75A0CCCF-B928-41AD-8BB5-04F7F7F9071B}" type="pres">
      <dgm:prSet presAssocID="{1228512C-9B61-49CA-9236-39AA928EF898}" presName="parentText" presStyleLbl="alignNode1" presStyleIdx="1" presStyleCnt="5" custScaleY="171191" custLinFactNeighborX="0" custLinFactNeighborY="-13751">
        <dgm:presLayoutVars>
          <dgm:chMax val="1"/>
          <dgm:bulletEnabled val="1"/>
        </dgm:presLayoutVars>
      </dgm:prSet>
      <dgm:spPr/>
    </dgm:pt>
    <dgm:pt modelId="{9CA818D3-3E06-40E3-A6D8-821024C0A637}" type="pres">
      <dgm:prSet presAssocID="{1228512C-9B61-49CA-9236-39AA928EF898}" presName="descendantText" presStyleLbl="alignAcc1" presStyleIdx="1" presStyleCnt="5" custScaleX="99632" custScaleY="248323">
        <dgm:presLayoutVars>
          <dgm:bulletEnabled val="1"/>
        </dgm:presLayoutVars>
      </dgm:prSet>
      <dgm:spPr/>
    </dgm:pt>
    <dgm:pt modelId="{71C96BBD-B3E5-41A2-8F87-0B4E7802479C}" type="pres">
      <dgm:prSet presAssocID="{3EE94070-5D34-404E-9F9F-62BB988CFEE0}" presName="sp" presStyleCnt="0"/>
      <dgm:spPr/>
    </dgm:pt>
    <dgm:pt modelId="{CF98DC59-73CA-4820-9F59-BC3473914E5B}" type="pres">
      <dgm:prSet presAssocID="{ED53F54D-9F10-4E77-97E6-2D546D0C1EDD}" presName="composite" presStyleCnt="0"/>
      <dgm:spPr/>
    </dgm:pt>
    <dgm:pt modelId="{7AF4A698-FCD3-4C33-8D8B-1872DB9E27E4}" type="pres">
      <dgm:prSet presAssocID="{ED53F54D-9F10-4E77-97E6-2D546D0C1EDD}" presName="parentText" presStyleLbl="alignNode1" presStyleIdx="2" presStyleCnt="5" custLinFactNeighborY="12732">
        <dgm:presLayoutVars>
          <dgm:chMax val="1"/>
          <dgm:bulletEnabled val="1"/>
        </dgm:presLayoutVars>
      </dgm:prSet>
      <dgm:spPr/>
    </dgm:pt>
    <dgm:pt modelId="{964C6D2B-50CA-4565-9CC3-26F5552B3C3F}" type="pres">
      <dgm:prSet presAssocID="{ED53F54D-9F10-4E77-97E6-2D546D0C1EDD}" presName="descendantText" presStyleLbl="alignAcc1" presStyleIdx="2" presStyleCnt="5" custScaleY="130514" custLinFactNeighborX="0" custLinFactNeighborY="27269">
        <dgm:presLayoutVars>
          <dgm:bulletEnabled val="1"/>
        </dgm:presLayoutVars>
      </dgm:prSet>
      <dgm:spPr/>
    </dgm:pt>
    <dgm:pt modelId="{1292FEB0-C2A3-46C8-9022-BBB721CE5A57}" type="pres">
      <dgm:prSet presAssocID="{5109075A-8DC5-467D-9A6B-C02502476394}" presName="sp" presStyleCnt="0"/>
      <dgm:spPr/>
    </dgm:pt>
    <dgm:pt modelId="{59A346F4-544B-4527-96A2-5838EF249914}" type="pres">
      <dgm:prSet presAssocID="{468FF18D-C62C-4855-A99E-94A2C6397AB6}" presName="composite" presStyleCnt="0"/>
      <dgm:spPr/>
    </dgm:pt>
    <dgm:pt modelId="{39F7D380-9CC9-4626-BD6B-BD61AF9E0D57}" type="pres">
      <dgm:prSet presAssocID="{468FF18D-C62C-4855-A99E-94A2C6397AB6}" presName="parentText" presStyleLbl="alignNode1" presStyleIdx="3" presStyleCnt="5" custLinFactNeighborY="6247">
        <dgm:presLayoutVars>
          <dgm:chMax val="1"/>
          <dgm:bulletEnabled val="1"/>
        </dgm:presLayoutVars>
      </dgm:prSet>
      <dgm:spPr/>
    </dgm:pt>
    <dgm:pt modelId="{A6B9F7A1-2683-477F-AE0F-0E326D546E7B}" type="pres">
      <dgm:prSet presAssocID="{468FF18D-C62C-4855-A99E-94A2C6397AB6}" presName="descendantText" presStyleLbl="alignAcc1" presStyleIdx="3" presStyleCnt="5" custLinFactNeighborX="0" custLinFactNeighborY="19016">
        <dgm:presLayoutVars>
          <dgm:bulletEnabled val="1"/>
        </dgm:presLayoutVars>
      </dgm:prSet>
      <dgm:spPr/>
    </dgm:pt>
    <dgm:pt modelId="{36B3F020-853F-400C-8A14-94A34FB8DD5B}" type="pres">
      <dgm:prSet presAssocID="{2549F5D7-6A55-4B7C-A60A-B00375899022}" presName="sp" presStyleCnt="0"/>
      <dgm:spPr/>
    </dgm:pt>
    <dgm:pt modelId="{E50A74CB-0223-4FF0-B3C2-633E5D9837F3}" type="pres">
      <dgm:prSet presAssocID="{DD85FD59-958C-42B6-B686-CA743EE8E045}" presName="composite" presStyleCnt="0"/>
      <dgm:spPr/>
    </dgm:pt>
    <dgm:pt modelId="{EECB286F-DFAB-4F29-BC2A-6AABB27BA84B}" type="pres">
      <dgm:prSet presAssocID="{DD85FD59-958C-42B6-B686-CA743EE8E045}" presName="parentText" presStyleLbl="alignNode1" presStyleIdx="4" presStyleCnt="5">
        <dgm:presLayoutVars>
          <dgm:chMax val="1"/>
          <dgm:bulletEnabled val="1"/>
        </dgm:presLayoutVars>
      </dgm:prSet>
      <dgm:spPr/>
    </dgm:pt>
    <dgm:pt modelId="{28A19A8E-E1C8-4A3F-8AE9-5DD0B5C1A0FE}" type="pres">
      <dgm:prSet presAssocID="{DD85FD59-958C-42B6-B686-CA743EE8E045}" presName="descendantText" presStyleLbl="alignAcc1" presStyleIdx="4" presStyleCnt="5">
        <dgm:presLayoutVars>
          <dgm:bulletEnabled val="1"/>
        </dgm:presLayoutVars>
      </dgm:prSet>
      <dgm:spPr/>
    </dgm:pt>
  </dgm:ptLst>
  <dgm:cxnLst>
    <dgm:cxn modelId="{5545CE13-23E2-4D38-8D46-E3493B3BF45E}" srcId="{05435780-9E33-4151-87D7-3DE7529DBF7F}" destId="{ED53F54D-9F10-4E77-97E6-2D546D0C1EDD}" srcOrd="2" destOrd="0" parTransId="{20165E65-CF65-46D5-AA64-0F36E61E05D8}" sibTransId="{5109075A-8DC5-467D-9A6B-C02502476394}"/>
    <dgm:cxn modelId="{59476C28-B938-4A85-A33F-BB01B0180EE0}" srcId="{8D5AC78A-446A-4803-9D81-4C975AFAF5D0}" destId="{419001A1-0BA1-4177-BFA2-25AB5B8ADAD8}" srcOrd="1" destOrd="0" parTransId="{97FA8D03-C641-41FF-8D64-CD10CD38EAD3}" sibTransId="{0D238A37-71F2-4295-8C89-499EBA0B39BF}"/>
    <dgm:cxn modelId="{2F8F002C-D724-448E-A43C-7AF93A8EC7D5}" srcId="{05435780-9E33-4151-87D7-3DE7529DBF7F}" destId="{DD922515-C566-43EC-AA47-A227AED98063}" srcOrd="0" destOrd="0" parTransId="{92A83B5F-0023-4E70-B2F9-024703D27D8B}" sibTransId="{896E63CA-7ECC-4215-A26B-6208B96147E4}"/>
    <dgm:cxn modelId="{B7D93430-B936-497F-9220-4D1229B63ACB}" type="presOf" srcId="{05435780-9E33-4151-87D7-3DE7529DBF7F}" destId="{206F42CD-F1BE-4816-B612-064CF33E0E5B}" srcOrd="0" destOrd="0" presId="urn:microsoft.com/office/officeart/2005/8/layout/chevron2"/>
    <dgm:cxn modelId="{D91D2034-AB2B-4A45-9836-A8014734BD64}" type="presOf" srcId="{6F8F7DFC-5CDA-4A48-9DC8-7F224626C4CA}" destId="{A6B9F7A1-2683-477F-AE0F-0E326D546E7B}" srcOrd="0" destOrd="0" presId="urn:microsoft.com/office/officeart/2005/8/layout/chevron2"/>
    <dgm:cxn modelId="{0D963136-1A8B-484A-81CC-DA7A8B85A152}" srcId="{468FF18D-C62C-4855-A99E-94A2C6397AB6}" destId="{6F8F7DFC-5CDA-4A48-9DC8-7F224626C4CA}" srcOrd="0" destOrd="0" parTransId="{C03C03F1-0D52-4690-B746-515E7AB469E8}" sibTransId="{79B4BA9B-BA9B-4C15-8586-1558734E6B8C}"/>
    <dgm:cxn modelId="{AC9EFA38-3B6A-441B-BFC6-8FBAD50491EF}" type="presOf" srcId="{ED53F54D-9F10-4E77-97E6-2D546D0C1EDD}" destId="{7AF4A698-FCD3-4C33-8D8B-1872DB9E27E4}" srcOrd="0" destOrd="0" presId="urn:microsoft.com/office/officeart/2005/8/layout/chevron2"/>
    <dgm:cxn modelId="{7969743D-9853-4708-B955-FD9B570824E0}" type="presOf" srcId="{F4BEA4BB-D64D-490C-BFE4-C6D52F7F1289}" destId="{9CA818D3-3E06-40E3-A6D8-821024C0A637}" srcOrd="0" destOrd="4" presId="urn:microsoft.com/office/officeart/2005/8/layout/chevron2"/>
    <dgm:cxn modelId="{904BBF5F-1530-4B36-93D1-EF1BDA8CFE42}" type="presOf" srcId="{8D5AC78A-446A-4803-9D81-4C975AFAF5D0}" destId="{9CA818D3-3E06-40E3-A6D8-821024C0A637}" srcOrd="0" destOrd="0" presId="urn:microsoft.com/office/officeart/2005/8/layout/chevron2"/>
    <dgm:cxn modelId="{89CECD41-6F2E-4854-B0B2-A7F9FA80280B}" srcId="{8D5AC78A-446A-4803-9D81-4C975AFAF5D0}" destId="{F4BEA4BB-D64D-490C-BFE4-C6D52F7F1289}" srcOrd="3" destOrd="0" parTransId="{FB26CAB1-0D96-4C17-AD93-A5D6D9664FC0}" sibTransId="{4E8B20FD-E31C-4A44-9671-749B8F73F40C}"/>
    <dgm:cxn modelId="{2097B862-474B-417B-9C4E-1B0A21216CCB}" srcId="{ED53F54D-9F10-4E77-97E6-2D546D0C1EDD}" destId="{A7F22A2C-A5BE-46B7-B3F9-CE296868AC0B}" srcOrd="0" destOrd="0" parTransId="{BF798FEB-6355-460A-B7A2-B6C58586ECCE}" sibTransId="{AC37459E-0544-4CC8-8EB3-DA355775717A}"/>
    <dgm:cxn modelId="{F2F1BD68-0A50-44ED-A24B-67E68C47EA1E}" type="presOf" srcId="{FFB47A50-3CFF-422D-91D6-CA251301EFE3}" destId="{964C6D2B-50CA-4565-9CC3-26F5552B3C3F}" srcOrd="0" destOrd="2" presId="urn:microsoft.com/office/officeart/2005/8/layout/chevron2"/>
    <dgm:cxn modelId="{A242584B-702D-4E40-9A6B-189580AB03F6}" type="presOf" srcId="{419001A1-0BA1-4177-BFA2-25AB5B8ADAD8}" destId="{9CA818D3-3E06-40E3-A6D8-821024C0A637}" srcOrd="0" destOrd="2" presId="urn:microsoft.com/office/officeart/2005/8/layout/chevron2"/>
    <dgm:cxn modelId="{E2EA026D-3B05-4D6F-B19D-77F72DA48E93}" srcId="{05435780-9E33-4151-87D7-3DE7529DBF7F}" destId="{1228512C-9B61-49CA-9236-39AA928EF898}" srcOrd="1" destOrd="0" parTransId="{0D7BABCE-9272-4C74-AB96-6D0CE25C4C21}" sibTransId="{3EE94070-5D34-404E-9F9F-62BB988CFEE0}"/>
    <dgm:cxn modelId="{30B5F072-B7D2-4E8E-8B99-E1EFC729A0B8}" srcId="{05435780-9E33-4151-87D7-3DE7529DBF7F}" destId="{468FF18D-C62C-4855-A99E-94A2C6397AB6}" srcOrd="3" destOrd="0" parTransId="{6B837092-60DC-4296-8779-36579773B633}" sibTransId="{2549F5D7-6A55-4B7C-A60A-B00375899022}"/>
    <dgm:cxn modelId="{1116C174-89F0-479D-9FF1-44EB80CEE1FE}" srcId="{DD85FD59-958C-42B6-B686-CA743EE8E045}" destId="{D413910A-231B-4AF1-BD31-4ED7F4EB57A9}" srcOrd="0" destOrd="0" parTransId="{49A94E47-28AF-410E-838C-503CD354FA62}" sibTransId="{4F4E6273-C909-4BB4-82FB-4793C030BD95}"/>
    <dgm:cxn modelId="{0CA6EA55-CFC9-48EC-8824-6EFA69FDCE64}" type="presOf" srcId="{D413910A-231B-4AF1-BD31-4ED7F4EB57A9}" destId="{28A19A8E-E1C8-4A3F-8AE9-5DD0B5C1A0FE}" srcOrd="0" destOrd="0" presId="urn:microsoft.com/office/officeart/2005/8/layout/chevron2"/>
    <dgm:cxn modelId="{CA04D056-69A6-4F08-A772-2775C95991A1}" type="presOf" srcId="{61F4B09E-0FA7-4558-81CC-103CF9BE7D6D}" destId="{5AD27590-14EE-42E3-BE1F-923E675EAF57}" srcOrd="0" destOrd="0" presId="urn:microsoft.com/office/officeart/2005/8/layout/chevron2"/>
    <dgm:cxn modelId="{D3D8AF79-4484-4087-889B-CEA0739607BC}" type="presOf" srcId="{468FF18D-C62C-4855-A99E-94A2C6397AB6}" destId="{39F7D380-9CC9-4626-BD6B-BD61AF9E0D57}" srcOrd="0" destOrd="0" presId="urn:microsoft.com/office/officeart/2005/8/layout/chevron2"/>
    <dgm:cxn modelId="{353B887B-473E-4BDB-B48A-A4A79049219E}" type="presOf" srcId="{DD85FD59-958C-42B6-B686-CA743EE8E045}" destId="{EECB286F-DFAB-4F29-BC2A-6AABB27BA84B}" srcOrd="0" destOrd="0" presId="urn:microsoft.com/office/officeart/2005/8/layout/chevron2"/>
    <dgm:cxn modelId="{E535A87C-326D-45CE-8559-A2D7F86780E4}" type="presOf" srcId="{488B8D5E-3104-4219-8E0F-81BB8181B4AF}" destId="{9CA818D3-3E06-40E3-A6D8-821024C0A637}" srcOrd="0" destOrd="1" presId="urn:microsoft.com/office/officeart/2005/8/layout/chevron2"/>
    <dgm:cxn modelId="{9A6E588C-F8B7-4357-90EE-CF00B51DB447}" srcId="{8D5AC78A-446A-4803-9D81-4C975AFAF5D0}" destId="{BE240258-D1C9-453A-A492-F19003FE278C}" srcOrd="2" destOrd="0" parTransId="{12E5803F-2CAB-4177-BE7F-532FAAF1C1D9}" sibTransId="{18F4D9FE-078C-4446-8250-605F38989300}"/>
    <dgm:cxn modelId="{E344A18D-3FF2-49B7-939E-7A9178D482BD}" type="presOf" srcId="{DD922515-C566-43EC-AA47-A227AED98063}" destId="{D73C5270-C1D3-45F1-9202-AF6A6181E53E}" srcOrd="0" destOrd="0" presId="urn:microsoft.com/office/officeart/2005/8/layout/chevron2"/>
    <dgm:cxn modelId="{D19F4B99-4095-4A97-8425-229F42E7EA4E}" type="presOf" srcId="{C80CCED1-F393-4886-9B23-21A37C92FAF8}" destId="{964C6D2B-50CA-4565-9CC3-26F5552B3C3F}" srcOrd="0" destOrd="1" presId="urn:microsoft.com/office/officeart/2005/8/layout/chevron2"/>
    <dgm:cxn modelId="{9F7D1F9F-089A-43F3-9E11-EB99BC0E3D83}" type="presOf" srcId="{BE240258-D1C9-453A-A492-F19003FE278C}" destId="{9CA818D3-3E06-40E3-A6D8-821024C0A637}" srcOrd="0" destOrd="3" presId="urn:microsoft.com/office/officeart/2005/8/layout/chevron2"/>
    <dgm:cxn modelId="{B757F7BE-4FE7-4631-8A67-9F85945D75C9}" type="presOf" srcId="{1228512C-9B61-49CA-9236-39AA928EF898}" destId="{75A0CCCF-B928-41AD-8BB5-04F7F7F9071B}" srcOrd="0" destOrd="0" presId="urn:microsoft.com/office/officeart/2005/8/layout/chevron2"/>
    <dgm:cxn modelId="{3D7C4AC4-7433-4A69-A783-ECB6AE192D72}" srcId="{DD922515-C566-43EC-AA47-A227AED98063}" destId="{61F4B09E-0FA7-4558-81CC-103CF9BE7D6D}" srcOrd="0" destOrd="0" parTransId="{EA2DD3B5-2641-4EB7-BB74-00862FBA74D1}" sibTransId="{3E87AD64-A193-465D-902B-B43615B33201}"/>
    <dgm:cxn modelId="{36BBF2D1-2A2C-4AC0-A614-2ADD41E855A0}" srcId="{05435780-9E33-4151-87D7-3DE7529DBF7F}" destId="{DD85FD59-958C-42B6-B686-CA743EE8E045}" srcOrd="4" destOrd="0" parTransId="{615CD240-77F8-40B2-8B9B-D73ACE7259E9}" sibTransId="{76DD35DD-D80F-48D2-A0D1-F6A0922A00F1}"/>
    <dgm:cxn modelId="{32F4D2E0-C5D3-46F3-95DC-7958C3F2C9FA}" srcId="{A7F22A2C-A5BE-46B7-B3F9-CE296868AC0B}" destId="{C80CCED1-F393-4886-9B23-21A37C92FAF8}" srcOrd="0" destOrd="0" parTransId="{FA34C4F4-D634-41AC-8173-5C7C3740B188}" sibTransId="{12C6BB19-4717-46E4-B97D-19C3CCC4C3D1}"/>
    <dgm:cxn modelId="{05B0C7E1-34E4-4DF9-BD61-3C1C622522EC}" srcId="{8D5AC78A-446A-4803-9D81-4C975AFAF5D0}" destId="{488B8D5E-3104-4219-8E0F-81BB8181B4AF}" srcOrd="0" destOrd="0" parTransId="{75051BAD-8083-4FD5-8D10-C93EC26A4A35}" sibTransId="{3ED1BB76-E71B-471D-BE70-DA17E86620AB}"/>
    <dgm:cxn modelId="{4546D6E8-08D0-4B8A-98D8-605CDEA6CA58}" srcId="{A7F22A2C-A5BE-46B7-B3F9-CE296868AC0B}" destId="{FFB47A50-3CFF-422D-91D6-CA251301EFE3}" srcOrd="1" destOrd="0" parTransId="{15D806C2-6845-46FC-B5F2-88C872CF21CF}" sibTransId="{C38B57A9-D8BE-4F00-8A4D-ECDE71805F33}"/>
    <dgm:cxn modelId="{670C33F9-FF45-4717-B6F2-EE4D073A7DFC}" type="presOf" srcId="{A7F22A2C-A5BE-46B7-B3F9-CE296868AC0B}" destId="{964C6D2B-50CA-4565-9CC3-26F5552B3C3F}" srcOrd="0" destOrd="0" presId="urn:microsoft.com/office/officeart/2005/8/layout/chevron2"/>
    <dgm:cxn modelId="{48034CFD-FADE-4304-A9F0-62553F6BB0C9}" srcId="{1228512C-9B61-49CA-9236-39AA928EF898}" destId="{8D5AC78A-446A-4803-9D81-4C975AFAF5D0}" srcOrd="0" destOrd="0" parTransId="{91D1B573-5420-4BE2-AE58-768078801C51}" sibTransId="{EF0E226C-8750-4244-A368-2EF91CD14A44}"/>
    <dgm:cxn modelId="{0BB31E75-4B1E-4E31-8DE9-289540F72BFB}" type="presParOf" srcId="{206F42CD-F1BE-4816-B612-064CF33E0E5B}" destId="{3363A218-2F41-4977-B46E-F10431BD35FC}" srcOrd="0" destOrd="0" presId="urn:microsoft.com/office/officeart/2005/8/layout/chevron2"/>
    <dgm:cxn modelId="{4BAA8A9B-EB87-4008-A021-1FB43D8BEDBE}" type="presParOf" srcId="{3363A218-2F41-4977-B46E-F10431BD35FC}" destId="{D73C5270-C1D3-45F1-9202-AF6A6181E53E}" srcOrd="0" destOrd="0" presId="urn:microsoft.com/office/officeart/2005/8/layout/chevron2"/>
    <dgm:cxn modelId="{CCCB19CA-148A-45B6-BEE9-CEDDECA0F8A1}" type="presParOf" srcId="{3363A218-2F41-4977-B46E-F10431BD35FC}" destId="{5AD27590-14EE-42E3-BE1F-923E675EAF57}" srcOrd="1" destOrd="0" presId="urn:microsoft.com/office/officeart/2005/8/layout/chevron2"/>
    <dgm:cxn modelId="{BFF7B58C-A6A1-4D0A-B6AE-B23853EC2BD6}" type="presParOf" srcId="{206F42CD-F1BE-4816-B612-064CF33E0E5B}" destId="{599C2728-57D9-4EE6-8B3C-F379B41D34F5}" srcOrd="1" destOrd="0" presId="urn:microsoft.com/office/officeart/2005/8/layout/chevron2"/>
    <dgm:cxn modelId="{870F6816-950C-448C-838C-DC8306796A5F}" type="presParOf" srcId="{206F42CD-F1BE-4816-B612-064CF33E0E5B}" destId="{2DC2D671-504F-4F33-A34F-40B44C02C2E3}" srcOrd="2" destOrd="0" presId="urn:microsoft.com/office/officeart/2005/8/layout/chevron2"/>
    <dgm:cxn modelId="{C5012736-632A-441E-84CF-57A60DA22F3A}" type="presParOf" srcId="{2DC2D671-504F-4F33-A34F-40B44C02C2E3}" destId="{75A0CCCF-B928-41AD-8BB5-04F7F7F9071B}" srcOrd="0" destOrd="0" presId="urn:microsoft.com/office/officeart/2005/8/layout/chevron2"/>
    <dgm:cxn modelId="{2B2F9133-ACBF-4EA9-84E1-1026673F29FE}" type="presParOf" srcId="{2DC2D671-504F-4F33-A34F-40B44C02C2E3}" destId="{9CA818D3-3E06-40E3-A6D8-821024C0A637}" srcOrd="1" destOrd="0" presId="urn:microsoft.com/office/officeart/2005/8/layout/chevron2"/>
    <dgm:cxn modelId="{B242D62C-AF5B-4FC7-BAFE-BCB6CC0EE18A}" type="presParOf" srcId="{206F42CD-F1BE-4816-B612-064CF33E0E5B}" destId="{71C96BBD-B3E5-41A2-8F87-0B4E7802479C}" srcOrd="3" destOrd="0" presId="urn:microsoft.com/office/officeart/2005/8/layout/chevron2"/>
    <dgm:cxn modelId="{07D071DE-5F4C-47ED-81D3-239C4986E1A2}" type="presParOf" srcId="{206F42CD-F1BE-4816-B612-064CF33E0E5B}" destId="{CF98DC59-73CA-4820-9F59-BC3473914E5B}" srcOrd="4" destOrd="0" presId="urn:microsoft.com/office/officeart/2005/8/layout/chevron2"/>
    <dgm:cxn modelId="{E152BDA9-F9AD-4D53-B9C3-DB47A544DDED}" type="presParOf" srcId="{CF98DC59-73CA-4820-9F59-BC3473914E5B}" destId="{7AF4A698-FCD3-4C33-8D8B-1872DB9E27E4}" srcOrd="0" destOrd="0" presId="urn:microsoft.com/office/officeart/2005/8/layout/chevron2"/>
    <dgm:cxn modelId="{D9C481E5-EE07-4DC8-A369-AFC2BCC1E3D2}" type="presParOf" srcId="{CF98DC59-73CA-4820-9F59-BC3473914E5B}" destId="{964C6D2B-50CA-4565-9CC3-26F5552B3C3F}" srcOrd="1" destOrd="0" presId="urn:microsoft.com/office/officeart/2005/8/layout/chevron2"/>
    <dgm:cxn modelId="{CED339B5-76E7-45EB-8F1F-0F1FFA4094C2}" type="presParOf" srcId="{206F42CD-F1BE-4816-B612-064CF33E0E5B}" destId="{1292FEB0-C2A3-46C8-9022-BBB721CE5A57}" srcOrd="5" destOrd="0" presId="urn:microsoft.com/office/officeart/2005/8/layout/chevron2"/>
    <dgm:cxn modelId="{280B071E-D5A4-4ED7-A691-902B566D7745}" type="presParOf" srcId="{206F42CD-F1BE-4816-B612-064CF33E0E5B}" destId="{59A346F4-544B-4527-96A2-5838EF249914}" srcOrd="6" destOrd="0" presId="urn:microsoft.com/office/officeart/2005/8/layout/chevron2"/>
    <dgm:cxn modelId="{8FE4F76E-338E-4B79-8B07-8CB7DA4725FB}" type="presParOf" srcId="{59A346F4-544B-4527-96A2-5838EF249914}" destId="{39F7D380-9CC9-4626-BD6B-BD61AF9E0D57}" srcOrd="0" destOrd="0" presId="urn:microsoft.com/office/officeart/2005/8/layout/chevron2"/>
    <dgm:cxn modelId="{AAB154F5-F492-42C2-B4CD-D432E31C53D9}" type="presParOf" srcId="{59A346F4-544B-4527-96A2-5838EF249914}" destId="{A6B9F7A1-2683-477F-AE0F-0E326D546E7B}" srcOrd="1" destOrd="0" presId="urn:microsoft.com/office/officeart/2005/8/layout/chevron2"/>
    <dgm:cxn modelId="{95E1DF4F-378A-4AA6-ACDE-B5878086DD04}" type="presParOf" srcId="{206F42CD-F1BE-4816-B612-064CF33E0E5B}" destId="{36B3F020-853F-400C-8A14-94A34FB8DD5B}" srcOrd="7" destOrd="0" presId="urn:microsoft.com/office/officeart/2005/8/layout/chevron2"/>
    <dgm:cxn modelId="{5E735A99-EFA9-4AD8-914D-0346D27AA996}" type="presParOf" srcId="{206F42CD-F1BE-4816-B612-064CF33E0E5B}" destId="{E50A74CB-0223-4FF0-B3C2-633E5D9837F3}" srcOrd="8" destOrd="0" presId="urn:microsoft.com/office/officeart/2005/8/layout/chevron2"/>
    <dgm:cxn modelId="{BF78FF65-98D0-420A-BFFC-D75B1050B663}" type="presParOf" srcId="{E50A74CB-0223-4FF0-B3C2-633E5D9837F3}" destId="{EECB286F-DFAB-4F29-BC2A-6AABB27BA84B}" srcOrd="0" destOrd="0" presId="urn:microsoft.com/office/officeart/2005/8/layout/chevron2"/>
    <dgm:cxn modelId="{042B54D8-5BBE-4814-A52D-00BC259C8740}" type="presParOf" srcId="{E50A74CB-0223-4FF0-B3C2-633E5D9837F3}" destId="{28A19A8E-E1C8-4A3F-8AE9-5DD0B5C1A0F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35780-9E33-4151-87D7-3DE7529DBF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D922515-C566-43EC-AA47-A227AED98063}">
      <dgm:prSet phldrT="[Text]" custT="1"/>
      <dgm:spPr>
        <a:solidFill>
          <a:schemeClr val="accent2"/>
        </a:solidFill>
        <a:ln>
          <a:solidFill>
            <a:schemeClr val="accent2"/>
          </a:solidFill>
        </a:ln>
      </dgm:spPr>
      <dgm:t>
        <a:bodyPr/>
        <a:lstStyle/>
        <a:p>
          <a:r>
            <a:rPr lang="en-US" sz="1400">
              <a:solidFill>
                <a:schemeClr val="tx1"/>
              </a:solidFill>
            </a:rPr>
            <a:t>1</a:t>
          </a:r>
        </a:p>
      </dgm:t>
    </dgm:pt>
    <dgm:pt modelId="{92A83B5F-0023-4E70-B2F9-024703D27D8B}" type="parTrans" cxnId="{2F8F002C-D724-448E-A43C-7AF93A8EC7D5}">
      <dgm:prSet/>
      <dgm:spPr/>
      <dgm:t>
        <a:bodyPr/>
        <a:lstStyle/>
        <a:p>
          <a:endParaRPr lang="en-US" sz="1400"/>
        </a:p>
      </dgm:t>
    </dgm:pt>
    <dgm:pt modelId="{896E63CA-7ECC-4215-A26B-6208B96147E4}" type="sibTrans" cxnId="{2F8F002C-D724-448E-A43C-7AF93A8EC7D5}">
      <dgm:prSet/>
      <dgm:spPr/>
      <dgm:t>
        <a:bodyPr/>
        <a:lstStyle/>
        <a:p>
          <a:endParaRPr lang="en-US" sz="1400"/>
        </a:p>
      </dgm:t>
    </dgm:pt>
    <dgm:pt modelId="{61F4B09E-0FA7-4558-81CC-103CF9BE7D6D}">
      <dgm:prSet phldrT="[Text]" custT="1"/>
      <dgm:spPr/>
      <dgm:t>
        <a:bodyPr/>
        <a:lstStyle/>
        <a:p>
          <a:r>
            <a:rPr lang="en-US" sz="1800"/>
            <a:t>Establish that there is a Tier 2 validated intervention program in place</a:t>
          </a:r>
        </a:p>
      </dgm:t>
    </dgm:pt>
    <dgm:pt modelId="{EA2DD3B5-2641-4EB7-BB74-00862FBA74D1}" type="parTrans" cxnId="{3D7C4AC4-7433-4A69-A783-ECB6AE192D72}">
      <dgm:prSet/>
      <dgm:spPr/>
      <dgm:t>
        <a:bodyPr/>
        <a:lstStyle/>
        <a:p>
          <a:endParaRPr lang="en-US" sz="1400"/>
        </a:p>
      </dgm:t>
    </dgm:pt>
    <dgm:pt modelId="{3E87AD64-A193-465D-902B-B43615B33201}" type="sibTrans" cxnId="{3D7C4AC4-7433-4A69-A783-ECB6AE192D72}">
      <dgm:prSet/>
      <dgm:spPr/>
      <dgm:t>
        <a:bodyPr/>
        <a:lstStyle/>
        <a:p>
          <a:endParaRPr lang="en-US" sz="1400"/>
        </a:p>
      </dgm:t>
    </dgm:pt>
    <dgm:pt modelId="{1228512C-9B61-49CA-9236-39AA928EF898}">
      <dgm:prSet phldrT="[Text]" custT="1"/>
      <dgm:spPr>
        <a:solidFill>
          <a:srgbClr val="92D050"/>
        </a:solidFill>
      </dgm:spPr>
      <dgm:t>
        <a:bodyPr/>
        <a:lstStyle/>
        <a:p>
          <a:r>
            <a:rPr lang="en-US" sz="1400">
              <a:solidFill>
                <a:schemeClr val="tx1"/>
              </a:solidFill>
            </a:rPr>
            <a:t>2</a:t>
          </a:r>
        </a:p>
      </dgm:t>
    </dgm:pt>
    <dgm:pt modelId="{0D7BABCE-9272-4C74-AB96-6D0CE25C4C21}" type="parTrans" cxnId="{E2EA026D-3B05-4D6F-B19D-77F72DA48E93}">
      <dgm:prSet/>
      <dgm:spPr/>
      <dgm:t>
        <a:bodyPr/>
        <a:lstStyle/>
        <a:p>
          <a:endParaRPr lang="en-US" sz="1400"/>
        </a:p>
      </dgm:t>
    </dgm:pt>
    <dgm:pt modelId="{3EE94070-5D34-404E-9F9F-62BB988CFEE0}" type="sibTrans" cxnId="{E2EA026D-3B05-4D6F-B19D-77F72DA48E93}">
      <dgm:prSet/>
      <dgm:spPr/>
      <dgm:t>
        <a:bodyPr/>
        <a:lstStyle/>
        <a:p>
          <a:endParaRPr lang="en-US" sz="1400"/>
        </a:p>
      </dgm:t>
    </dgm:pt>
    <dgm:pt modelId="{8D5AC78A-446A-4803-9D81-4C975AFAF5D0}">
      <dgm:prSet phldrT="[Text]" custT="1"/>
      <dgm:spPr/>
      <dgm:t>
        <a:bodyPr/>
        <a:lstStyle/>
        <a:p>
          <a:r>
            <a:rPr lang="en-US" sz="1800" b="0">
              <a:solidFill>
                <a:schemeClr val="tx1"/>
              </a:solidFill>
              <a:latin typeface="+mn-lt"/>
            </a:rPr>
            <a:t>Progress monitor</a:t>
          </a:r>
        </a:p>
      </dgm:t>
    </dgm:pt>
    <dgm:pt modelId="{91D1B573-5420-4BE2-AE58-768078801C51}" type="parTrans" cxnId="{48034CFD-FADE-4304-A9F0-62553F6BB0C9}">
      <dgm:prSet/>
      <dgm:spPr/>
      <dgm:t>
        <a:bodyPr/>
        <a:lstStyle/>
        <a:p>
          <a:endParaRPr lang="en-US" sz="1400"/>
        </a:p>
      </dgm:t>
    </dgm:pt>
    <dgm:pt modelId="{EF0E226C-8750-4244-A368-2EF91CD14A44}" type="sibTrans" cxnId="{48034CFD-FADE-4304-A9F0-62553F6BB0C9}">
      <dgm:prSet/>
      <dgm:spPr/>
      <dgm:t>
        <a:bodyPr/>
        <a:lstStyle/>
        <a:p>
          <a:endParaRPr lang="en-US" sz="1400"/>
        </a:p>
      </dgm:t>
    </dgm:pt>
    <dgm:pt modelId="{ED53F54D-9F10-4E77-97E6-2D546D0C1EDD}">
      <dgm:prSet phldrT="[Text]" custT="1"/>
      <dgm:spPr>
        <a:solidFill>
          <a:srgbClr val="92D050"/>
        </a:solidFill>
      </dgm:spPr>
      <dgm:t>
        <a:bodyPr/>
        <a:lstStyle/>
        <a:p>
          <a:r>
            <a:rPr lang="en-US" sz="1400" dirty="0">
              <a:solidFill>
                <a:schemeClr val="tx1"/>
              </a:solidFill>
            </a:rPr>
            <a:t>3</a:t>
          </a:r>
        </a:p>
      </dgm:t>
    </dgm:pt>
    <dgm:pt modelId="{20165E65-CF65-46D5-AA64-0F36E61E05D8}" type="parTrans" cxnId="{5545CE13-23E2-4D38-8D46-E3493B3BF45E}">
      <dgm:prSet/>
      <dgm:spPr/>
      <dgm:t>
        <a:bodyPr/>
        <a:lstStyle/>
        <a:p>
          <a:endParaRPr lang="en-US" sz="1400"/>
        </a:p>
      </dgm:t>
    </dgm:pt>
    <dgm:pt modelId="{5109075A-8DC5-467D-9A6B-C02502476394}" type="sibTrans" cxnId="{5545CE13-23E2-4D38-8D46-E3493B3BF45E}">
      <dgm:prSet/>
      <dgm:spPr/>
      <dgm:t>
        <a:bodyPr/>
        <a:lstStyle/>
        <a:p>
          <a:endParaRPr lang="en-US" sz="1400"/>
        </a:p>
      </dgm:t>
    </dgm:pt>
    <dgm:pt modelId="{A7F22A2C-A5BE-46B7-B3F9-CE296868AC0B}">
      <dgm:prSet phldrT="[Text]" custT="1"/>
      <dgm:spPr/>
      <dgm:t>
        <a:bodyPr/>
        <a:lstStyle/>
        <a:p>
          <a:r>
            <a:rPr lang="en-US" sz="1600"/>
            <a:t>Based on student responsiveness:</a:t>
          </a:r>
        </a:p>
      </dgm:t>
    </dgm:pt>
    <dgm:pt modelId="{BF798FEB-6355-460A-B7A2-B6C58586ECCE}" type="parTrans" cxnId="{2097B862-474B-417B-9C4E-1B0A21216CCB}">
      <dgm:prSet/>
      <dgm:spPr/>
      <dgm:t>
        <a:bodyPr/>
        <a:lstStyle/>
        <a:p>
          <a:endParaRPr lang="en-US" sz="1400"/>
        </a:p>
      </dgm:t>
    </dgm:pt>
    <dgm:pt modelId="{AC37459E-0544-4CC8-8EB3-DA355775717A}" type="sibTrans" cxnId="{2097B862-474B-417B-9C4E-1B0A21216CCB}">
      <dgm:prSet/>
      <dgm:spPr/>
      <dgm:t>
        <a:bodyPr/>
        <a:lstStyle/>
        <a:p>
          <a:endParaRPr lang="en-US" sz="1400"/>
        </a:p>
      </dgm:t>
    </dgm:pt>
    <dgm:pt modelId="{488B8D5E-3104-4219-8E0F-81BB8181B4AF}">
      <dgm:prSet phldrT="[Text]" custT="1"/>
      <dgm:spPr/>
      <dgm:t>
        <a:bodyPr/>
        <a:lstStyle/>
        <a:p>
          <a:r>
            <a:rPr lang="en-US" sz="1800" b="0">
              <a:solidFill>
                <a:schemeClr val="tx1"/>
              </a:solidFill>
              <a:latin typeface="+mn-lt"/>
            </a:rPr>
            <a:t>Establish a present level</a:t>
          </a:r>
        </a:p>
      </dgm:t>
    </dgm:pt>
    <dgm:pt modelId="{75051BAD-8083-4FD5-8D10-C93EC26A4A35}" type="parTrans" cxnId="{05B0C7E1-34E4-4DF9-BD61-3C1C622522EC}">
      <dgm:prSet/>
      <dgm:spPr/>
      <dgm:t>
        <a:bodyPr/>
        <a:lstStyle/>
        <a:p>
          <a:endParaRPr lang="en-US" sz="1400"/>
        </a:p>
      </dgm:t>
    </dgm:pt>
    <dgm:pt modelId="{3ED1BB76-E71B-471D-BE70-DA17E86620AB}" type="sibTrans" cxnId="{05B0C7E1-34E4-4DF9-BD61-3C1C622522EC}">
      <dgm:prSet/>
      <dgm:spPr/>
      <dgm:t>
        <a:bodyPr/>
        <a:lstStyle/>
        <a:p>
          <a:endParaRPr lang="en-US" sz="1400"/>
        </a:p>
      </dgm:t>
    </dgm:pt>
    <dgm:pt modelId="{BE240258-D1C9-453A-A492-F19003FE278C}">
      <dgm:prSet phldrT="[Text]" custT="1"/>
      <dgm:spPr/>
      <dgm:t>
        <a:bodyPr/>
        <a:lstStyle/>
        <a:p>
          <a:r>
            <a:rPr lang="en-US" sz="1800" b="0">
              <a:solidFill>
                <a:schemeClr val="tx1"/>
              </a:solidFill>
              <a:latin typeface="+mn-lt"/>
            </a:rPr>
            <a:t>Collect frequent assessment data</a:t>
          </a:r>
        </a:p>
      </dgm:t>
    </dgm:pt>
    <dgm:pt modelId="{12E5803F-2CAB-4177-BE7F-532FAAF1C1D9}" type="parTrans" cxnId="{9A6E588C-F8B7-4357-90EE-CF00B51DB447}">
      <dgm:prSet/>
      <dgm:spPr/>
      <dgm:t>
        <a:bodyPr/>
        <a:lstStyle/>
        <a:p>
          <a:endParaRPr lang="en-US" sz="1400"/>
        </a:p>
      </dgm:t>
    </dgm:pt>
    <dgm:pt modelId="{18F4D9FE-078C-4446-8250-605F38989300}" type="sibTrans" cxnId="{9A6E588C-F8B7-4357-90EE-CF00B51DB447}">
      <dgm:prSet/>
      <dgm:spPr/>
      <dgm:t>
        <a:bodyPr/>
        <a:lstStyle/>
        <a:p>
          <a:endParaRPr lang="en-US" sz="1400"/>
        </a:p>
      </dgm:t>
    </dgm:pt>
    <dgm:pt modelId="{C80CCED1-F393-4886-9B23-21A37C92FAF8}">
      <dgm:prSet phldrT="[Text]" custT="1"/>
      <dgm:spPr/>
      <dgm:t>
        <a:bodyPr/>
        <a:lstStyle/>
        <a:p>
          <a:r>
            <a:rPr lang="en-US" sz="1600"/>
            <a:t>Continue the Tier 2 program with progress monitoring</a:t>
          </a:r>
        </a:p>
      </dgm:t>
    </dgm:pt>
    <dgm:pt modelId="{FA34C4F4-D634-41AC-8173-5C7C3740B188}" type="parTrans" cxnId="{32F4D2E0-C5D3-46F3-95DC-7958C3F2C9FA}">
      <dgm:prSet/>
      <dgm:spPr/>
      <dgm:t>
        <a:bodyPr/>
        <a:lstStyle/>
        <a:p>
          <a:endParaRPr lang="en-US" sz="1400"/>
        </a:p>
      </dgm:t>
    </dgm:pt>
    <dgm:pt modelId="{12C6BB19-4717-46E4-B97D-19C3CCC4C3D1}" type="sibTrans" cxnId="{32F4D2E0-C5D3-46F3-95DC-7958C3F2C9FA}">
      <dgm:prSet/>
      <dgm:spPr/>
      <dgm:t>
        <a:bodyPr/>
        <a:lstStyle/>
        <a:p>
          <a:endParaRPr lang="en-US" sz="1400"/>
        </a:p>
      </dgm:t>
    </dgm:pt>
    <dgm:pt modelId="{FFB47A50-3CFF-422D-91D6-CA251301EFE3}">
      <dgm:prSet phldrT="[Text]" custT="1"/>
      <dgm:spPr/>
      <dgm:t>
        <a:bodyPr/>
        <a:lstStyle/>
        <a:p>
          <a:r>
            <a:rPr lang="en-US" sz="1600"/>
            <a:t>Collect Diagnostic data</a:t>
          </a:r>
        </a:p>
      </dgm:t>
    </dgm:pt>
    <dgm:pt modelId="{15D806C2-6845-46FC-B5F2-88C872CF21CF}" type="parTrans" cxnId="{4546D6E8-08D0-4B8A-98D8-605CDEA6CA58}">
      <dgm:prSet/>
      <dgm:spPr/>
      <dgm:t>
        <a:bodyPr/>
        <a:lstStyle/>
        <a:p>
          <a:endParaRPr lang="en-US" sz="1400"/>
        </a:p>
      </dgm:t>
    </dgm:pt>
    <dgm:pt modelId="{C38B57A9-D8BE-4F00-8A4D-ECDE71805F33}" type="sibTrans" cxnId="{4546D6E8-08D0-4B8A-98D8-605CDEA6CA58}">
      <dgm:prSet/>
      <dgm:spPr/>
      <dgm:t>
        <a:bodyPr/>
        <a:lstStyle/>
        <a:p>
          <a:endParaRPr lang="en-US" sz="1400"/>
        </a:p>
      </dgm:t>
    </dgm:pt>
    <dgm:pt modelId="{F4BEA4BB-D64D-490C-BFE4-C6D52F7F1289}">
      <dgm:prSet phldrT="[Text]" custT="1"/>
      <dgm:spPr/>
      <dgm:t>
        <a:bodyPr/>
        <a:lstStyle/>
        <a:p>
          <a:r>
            <a:rPr lang="en-US" sz="1800" b="0">
              <a:solidFill>
                <a:schemeClr val="tx1"/>
              </a:solidFill>
              <a:latin typeface="+mn-lt"/>
              <a:ea typeface="Myriad Pro" charset="0"/>
              <a:cs typeface="Myriad Pro" charset="0"/>
            </a:rPr>
            <a:t>Use decision rules </a:t>
          </a:r>
          <a:endParaRPr lang="en-US" sz="1800" b="0">
            <a:solidFill>
              <a:schemeClr val="tx1"/>
            </a:solidFill>
            <a:latin typeface="+mn-lt"/>
          </a:endParaRPr>
        </a:p>
      </dgm:t>
    </dgm:pt>
    <dgm:pt modelId="{FB26CAB1-0D96-4C17-AD93-A5D6D9664FC0}" type="parTrans" cxnId="{89CECD41-6F2E-4854-B0B2-A7F9FA80280B}">
      <dgm:prSet/>
      <dgm:spPr/>
      <dgm:t>
        <a:bodyPr/>
        <a:lstStyle/>
        <a:p>
          <a:endParaRPr lang="en-US" sz="1400"/>
        </a:p>
      </dgm:t>
    </dgm:pt>
    <dgm:pt modelId="{4E8B20FD-E31C-4A44-9671-749B8F73F40C}" type="sibTrans" cxnId="{89CECD41-6F2E-4854-B0B2-A7F9FA80280B}">
      <dgm:prSet/>
      <dgm:spPr/>
      <dgm:t>
        <a:bodyPr/>
        <a:lstStyle/>
        <a:p>
          <a:endParaRPr lang="en-US" sz="1400"/>
        </a:p>
      </dgm:t>
    </dgm:pt>
    <dgm:pt modelId="{419001A1-0BA1-4177-BFA2-25AB5B8ADAD8}">
      <dgm:prSet phldrT="[Text]" custT="1"/>
      <dgm:spPr/>
      <dgm:t>
        <a:bodyPr/>
        <a:lstStyle/>
        <a:p>
          <a:r>
            <a:rPr lang="en-US" sz="1800" b="0">
              <a:solidFill>
                <a:schemeClr val="tx1"/>
              </a:solidFill>
              <a:latin typeface="+mn-lt"/>
            </a:rPr>
            <a:t>Set an ambitious long term goal</a:t>
          </a:r>
        </a:p>
      </dgm:t>
    </dgm:pt>
    <dgm:pt modelId="{97FA8D03-C641-41FF-8D64-CD10CD38EAD3}" type="parTrans" cxnId="{59476C28-B938-4A85-A33F-BB01B0180EE0}">
      <dgm:prSet/>
      <dgm:spPr/>
      <dgm:t>
        <a:bodyPr/>
        <a:lstStyle/>
        <a:p>
          <a:endParaRPr lang="en-US" sz="1400"/>
        </a:p>
      </dgm:t>
    </dgm:pt>
    <dgm:pt modelId="{0D238A37-71F2-4295-8C89-499EBA0B39BF}" type="sibTrans" cxnId="{59476C28-B938-4A85-A33F-BB01B0180EE0}">
      <dgm:prSet/>
      <dgm:spPr/>
      <dgm:t>
        <a:bodyPr/>
        <a:lstStyle/>
        <a:p>
          <a:endParaRPr lang="en-US" sz="1400"/>
        </a:p>
      </dgm:t>
    </dgm:pt>
    <dgm:pt modelId="{468FF18D-C62C-4855-A99E-94A2C6397AB6}">
      <dgm:prSet custT="1"/>
      <dgm:spPr>
        <a:solidFill>
          <a:schemeClr val="accent2"/>
        </a:solidFill>
      </dgm:spPr>
      <dgm:t>
        <a:bodyPr/>
        <a:lstStyle/>
        <a:p>
          <a:r>
            <a:rPr lang="en-US" sz="1400" dirty="0">
              <a:solidFill>
                <a:schemeClr val="tx1"/>
              </a:solidFill>
            </a:rPr>
            <a:t>4</a:t>
          </a:r>
        </a:p>
      </dgm:t>
    </dgm:pt>
    <dgm:pt modelId="{6B837092-60DC-4296-8779-36579773B633}" type="parTrans" cxnId="{30B5F072-B7D2-4E8E-8B99-E1EFC729A0B8}">
      <dgm:prSet/>
      <dgm:spPr/>
      <dgm:t>
        <a:bodyPr/>
        <a:lstStyle/>
        <a:p>
          <a:endParaRPr lang="en-US" sz="1400"/>
        </a:p>
      </dgm:t>
    </dgm:pt>
    <dgm:pt modelId="{2549F5D7-6A55-4B7C-A60A-B00375899022}" type="sibTrans" cxnId="{30B5F072-B7D2-4E8E-8B99-E1EFC729A0B8}">
      <dgm:prSet/>
      <dgm:spPr/>
      <dgm:t>
        <a:bodyPr/>
        <a:lstStyle/>
        <a:p>
          <a:endParaRPr lang="en-US" sz="1400"/>
        </a:p>
      </dgm:t>
    </dgm:pt>
    <dgm:pt modelId="{6F8F7DFC-5CDA-4A48-9DC8-7F224626C4CA}">
      <dgm:prSet custT="1"/>
      <dgm:spPr/>
      <dgm:t>
        <a:bodyPr/>
        <a:lstStyle/>
        <a:p>
          <a:r>
            <a:rPr lang="en-US" sz="1800">
              <a:solidFill>
                <a:schemeClr val="tx1"/>
              </a:solidFill>
            </a:rPr>
            <a:t>Make an instructional change based on hypothesis</a:t>
          </a:r>
        </a:p>
      </dgm:t>
    </dgm:pt>
    <dgm:pt modelId="{C03C03F1-0D52-4690-B746-515E7AB469E8}" type="parTrans" cxnId="{0D963136-1A8B-484A-81CC-DA7A8B85A152}">
      <dgm:prSet/>
      <dgm:spPr/>
      <dgm:t>
        <a:bodyPr/>
        <a:lstStyle/>
        <a:p>
          <a:endParaRPr lang="en-US" sz="1400"/>
        </a:p>
      </dgm:t>
    </dgm:pt>
    <dgm:pt modelId="{79B4BA9B-BA9B-4C15-8586-1558734E6B8C}" type="sibTrans" cxnId="{0D963136-1A8B-484A-81CC-DA7A8B85A152}">
      <dgm:prSet/>
      <dgm:spPr/>
      <dgm:t>
        <a:bodyPr/>
        <a:lstStyle/>
        <a:p>
          <a:endParaRPr lang="en-US" sz="1400"/>
        </a:p>
      </dgm:t>
    </dgm:pt>
    <dgm:pt modelId="{DD85FD59-958C-42B6-B686-CA743EE8E045}">
      <dgm:prSet custT="1"/>
      <dgm:spPr>
        <a:solidFill>
          <a:srgbClr val="92D050"/>
        </a:solidFill>
      </dgm:spPr>
      <dgm:t>
        <a:bodyPr/>
        <a:lstStyle/>
        <a:p>
          <a:r>
            <a:rPr lang="en-US" sz="1400" dirty="0">
              <a:solidFill>
                <a:schemeClr val="tx1"/>
              </a:solidFill>
            </a:rPr>
            <a:t>5</a:t>
          </a:r>
        </a:p>
      </dgm:t>
    </dgm:pt>
    <dgm:pt modelId="{615CD240-77F8-40B2-8B9B-D73ACE7259E9}" type="parTrans" cxnId="{36BBF2D1-2A2C-4AC0-A614-2ADD41E855A0}">
      <dgm:prSet/>
      <dgm:spPr/>
      <dgm:t>
        <a:bodyPr/>
        <a:lstStyle/>
        <a:p>
          <a:endParaRPr lang="en-US" sz="1400"/>
        </a:p>
      </dgm:t>
    </dgm:pt>
    <dgm:pt modelId="{76DD35DD-D80F-48D2-A0D1-F6A0922A00F1}" type="sibTrans" cxnId="{36BBF2D1-2A2C-4AC0-A614-2ADD41E855A0}">
      <dgm:prSet/>
      <dgm:spPr/>
      <dgm:t>
        <a:bodyPr/>
        <a:lstStyle/>
        <a:p>
          <a:endParaRPr lang="en-US" sz="1400"/>
        </a:p>
      </dgm:t>
    </dgm:pt>
    <dgm:pt modelId="{D413910A-231B-4AF1-BD31-4ED7F4EB57A9}">
      <dgm:prSet custT="1"/>
      <dgm:spPr/>
      <dgm:t>
        <a:bodyPr/>
        <a:lstStyle/>
        <a:p>
          <a:r>
            <a:rPr lang="en-US" sz="1800"/>
            <a:t>Continue to monitor progress to determine if student is/is not responsive to instruction</a:t>
          </a:r>
        </a:p>
      </dgm:t>
    </dgm:pt>
    <dgm:pt modelId="{49A94E47-28AF-410E-838C-503CD354FA62}" type="parTrans" cxnId="{1116C174-89F0-479D-9FF1-44EB80CEE1FE}">
      <dgm:prSet/>
      <dgm:spPr/>
      <dgm:t>
        <a:bodyPr/>
        <a:lstStyle/>
        <a:p>
          <a:endParaRPr lang="en-US" sz="1400"/>
        </a:p>
      </dgm:t>
    </dgm:pt>
    <dgm:pt modelId="{4F4E6273-C909-4BB4-82FB-4793C030BD95}" type="sibTrans" cxnId="{1116C174-89F0-479D-9FF1-44EB80CEE1FE}">
      <dgm:prSet/>
      <dgm:spPr/>
      <dgm:t>
        <a:bodyPr/>
        <a:lstStyle/>
        <a:p>
          <a:endParaRPr lang="en-US" sz="1400"/>
        </a:p>
      </dgm:t>
    </dgm:pt>
    <dgm:pt modelId="{206F42CD-F1BE-4816-B612-064CF33E0E5B}" type="pres">
      <dgm:prSet presAssocID="{05435780-9E33-4151-87D7-3DE7529DBF7F}" presName="linearFlow" presStyleCnt="0">
        <dgm:presLayoutVars>
          <dgm:dir/>
          <dgm:animLvl val="lvl"/>
          <dgm:resizeHandles val="exact"/>
        </dgm:presLayoutVars>
      </dgm:prSet>
      <dgm:spPr/>
    </dgm:pt>
    <dgm:pt modelId="{3363A218-2F41-4977-B46E-F10431BD35FC}" type="pres">
      <dgm:prSet presAssocID="{DD922515-C566-43EC-AA47-A227AED98063}" presName="composite" presStyleCnt="0"/>
      <dgm:spPr/>
    </dgm:pt>
    <dgm:pt modelId="{D73C5270-C1D3-45F1-9202-AF6A6181E53E}" type="pres">
      <dgm:prSet presAssocID="{DD922515-C566-43EC-AA47-A227AED98063}" presName="parentText" presStyleLbl="alignNode1" presStyleIdx="0" presStyleCnt="5">
        <dgm:presLayoutVars>
          <dgm:chMax val="1"/>
          <dgm:bulletEnabled val="1"/>
        </dgm:presLayoutVars>
      </dgm:prSet>
      <dgm:spPr/>
    </dgm:pt>
    <dgm:pt modelId="{5AD27590-14EE-42E3-BE1F-923E675EAF57}" type="pres">
      <dgm:prSet presAssocID="{DD922515-C566-43EC-AA47-A227AED98063}" presName="descendantText" presStyleLbl="alignAcc1" presStyleIdx="0" presStyleCnt="5">
        <dgm:presLayoutVars>
          <dgm:bulletEnabled val="1"/>
        </dgm:presLayoutVars>
      </dgm:prSet>
      <dgm:spPr/>
    </dgm:pt>
    <dgm:pt modelId="{599C2728-57D9-4EE6-8B3C-F379B41D34F5}" type="pres">
      <dgm:prSet presAssocID="{896E63CA-7ECC-4215-A26B-6208B96147E4}" presName="sp" presStyleCnt="0"/>
      <dgm:spPr/>
    </dgm:pt>
    <dgm:pt modelId="{2DC2D671-504F-4F33-A34F-40B44C02C2E3}" type="pres">
      <dgm:prSet presAssocID="{1228512C-9B61-49CA-9236-39AA928EF898}" presName="composite" presStyleCnt="0"/>
      <dgm:spPr/>
    </dgm:pt>
    <dgm:pt modelId="{75A0CCCF-B928-41AD-8BB5-04F7F7F9071B}" type="pres">
      <dgm:prSet presAssocID="{1228512C-9B61-49CA-9236-39AA928EF898}" presName="parentText" presStyleLbl="alignNode1" presStyleIdx="1" presStyleCnt="5" custScaleY="171191" custLinFactNeighborX="0" custLinFactNeighborY="-13751">
        <dgm:presLayoutVars>
          <dgm:chMax val="1"/>
          <dgm:bulletEnabled val="1"/>
        </dgm:presLayoutVars>
      </dgm:prSet>
      <dgm:spPr/>
    </dgm:pt>
    <dgm:pt modelId="{9CA818D3-3E06-40E3-A6D8-821024C0A637}" type="pres">
      <dgm:prSet presAssocID="{1228512C-9B61-49CA-9236-39AA928EF898}" presName="descendantText" presStyleLbl="alignAcc1" presStyleIdx="1" presStyleCnt="5" custScaleX="99632" custScaleY="248323">
        <dgm:presLayoutVars>
          <dgm:bulletEnabled val="1"/>
        </dgm:presLayoutVars>
      </dgm:prSet>
      <dgm:spPr/>
    </dgm:pt>
    <dgm:pt modelId="{71C96BBD-B3E5-41A2-8F87-0B4E7802479C}" type="pres">
      <dgm:prSet presAssocID="{3EE94070-5D34-404E-9F9F-62BB988CFEE0}" presName="sp" presStyleCnt="0"/>
      <dgm:spPr/>
    </dgm:pt>
    <dgm:pt modelId="{CF98DC59-73CA-4820-9F59-BC3473914E5B}" type="pres">
      <dgm:prSet presAssocID="{ED53F54D-9F10-4E77-97E6-2D546D0C1EDD}" presName="composite" presStyleCnt="0"/>
      <dgm:spPr/>
    </dgm:pt>
    <dgm:pt modelId="{7AF4A698-FCD3-4C33-8D8B-1872DB9E27E4}" type="pres">
      <dgm:prSet presAssocID="{ED53F54D-9F10-4E77-97E6-2D546D0C1EDD}" presName="parentText" presStyleLbl="alignNode1" presStyleIdx="2" presStyleCnt="5" custLinFactNeighborY="12732">
        <dgm:presLayoutVars>
          <dgm:chMax val="1"/>
          <dgm:bulletEnabled val="1"/>
        </dgm:presLayoutVars>
      </dgm:prSet>
      <dgm:spPr/>
    </dgm:pt>
    <dgm:pt modelId="{964C6D2B-50CA-4565-9CC3-26F5552B3C3F}" type="pres">
      <dgm:prSet presAssocID="{ED53F54D-9F10-4E77-97E6-2D546D0C1EDD}" presName="descendantText" presStyleLbl="alignAcc1" presStyleIdx="2" presStyleCnt="5" custScaleY="130514" custLinFactNeighborX="0" custLinFactNeighborY="27269">
        <dgm:presLayoutVars>
          <dgm:bulletEnabled val="1"/>
        </dgm:presLayoutVars>
      </dgm:prSet>
      <dgm:spPr/>
    </dgm:pt>
    <dgm:pt modelId="{1292FEB0-C2A3-46C8-9022-BBB721CE5A57}" type="pres">
      <dgm:prSet presAssocID="{5109075A-8DC5-467D-9A6B-C02502476394}" presName="sp" presStyleCnt="0"/>
      <dgm:spPr/>
    </dgm:pt>
    <dgm:pt modelId="{59A346F4-544B-4527-96A2-5838EF249914}" type="pres">
      <dgm:prSet presAssocID="{468FF18D-C62C-4855-A99E-94A2C6397AB6}" presName="composite" presStyleCnt="0"/>
      <dgm:spPr/>
    </dgm:pt>
    <dgm:pt modelId="{39F7D380-9CC9-4626-BD6B-BD61AF9E0D57}" type="pres">
      <dgm:prSet presAssocID="{468FF18D-C62C-4855-A99E-94A2C6397AB6}" presName="parentText" presStyleLbl="alignNode1" presStyleIdx="3" presStyleCnt="5" custLinFactNeighborY="6247">
        <dgm:presLayoutVars>
          <dgm:chMax val="1"/>
          <dgm:bulletEnabled val="1"/>
        </dgm:presLayoutVars>
      </dgm:prSet>
      <dgm:spPr/>
    </dgm:pt>
    <dgm:pt modelId="{A6B9F7A1-2683-477F-AE0F-0E326D546E7B}" type="pres">
      <dgm:prSet presAssocID="{468FF18D-C62C-4855-A99E-94A2C6397AB6}" presName="descendantText" presStyleLbl="alignAcc1" presStyleIdx="3" presStyleCnt="5" custLinFactNeighborX="0" custLinFactNeighborY="19016">
        <dgm:presLayoutVars>
          <dgm:bulletEnabled val="1"/>
        </dgm:presLayoutVars>
      </dgm:prSet>
      <dgm:spPr/>
    </dgm:pt>
    <dgm:pt modelId="{36B3F020-853F-400C-8A14-94A34FB8DD5B}" type="pres">
      <dgm:prSet presAssocID="{2549F5D7-6A55-4B7C-A60A-B00375899022}" presName="sp" presStyleCnt="0"/>
      <dgm:spPr/>
    </dgm:pt>
    <dgm:pt modelId="{E50A74CB-0223-4FF0-B3C2-633E5D9837F3}" type="pres">
      <dgm:prSet presAssocID="{DD85FD59-958C-42B6-B686-CA743EE8E045}" presName="composite" presStyleCnt="0"/>
      <dgm:spPr/>
    </dgm:pt>
    <dgm:pt modelId="{EECB286F-DFAB-4F29-BC2A-6AABB27BA84B}" type="pres">
      <dgm:prSet presAssocID="{DD85FD59-958C-42B6-B686-CA743EE8E045}" presName="parentText" presStyleLbl="alignNode1" presStyleIdx="4" presStyleCnt="5">
        <dgm:presLayoutVars>
          <dgm:chMax val="1"/>
          <dgm:bulletEnabled val="1"/>
        </dgm:presLayoutVars>
      </dgm:prSet>
      <dgm:spPr/>
    </dgm:pt>
    <dgm:pt modelId="{28A19A8E-E1C8-4A3F-8AE9-5DD0B5C1A0FE}" type="pres">
      <dgm:prSet presAssocID="{DD85FD59-958C-42B6-B686-CA743EE8E045}" presName="descendantText" presStyleLbl="alignAcc1" presStyleIdx="4" presStyleCnt="5">
        <dgm:presLayoutVars>
          <dgm:bulletEnabled val="1"/>
        </dgm:presLayoutVars>
      </dgm:prSet>
      <dgm:spPr/>
    </dgm:pt>
  </dgm:ptLst>
  <dgm:cxnLst>
    <dgm:cxn modelId="{5545CE13-23E2-4D38-8D46-E3493B3BF45E}" srcId="{05435780-9E33-4151-87D7-3DE7529DBF7F}" destId="{ED53F54D-9F10-4E77-97E6-2D546D0C1EDD}" srcOrd="2" destOrd="0" parTransId="{20165E65-CF65-46D5-AA64-0F36E61E05D8}" sibTransId="{5109075A-8DC5-467D-9A6B-C02502476394}"/>
    <dgm:cxn modelId="{59476C28-B938-4A85-A33F-BB01B0180EE0}" srcId="{8D5AC78A-446A-4803-9D81-4C975AFAF5D0}" destId="{419001A1-0BA1-4177-BFA2-25AB5B8ADAD8}" srcOrd="1" destOrd="0" parTransId="{97FA8D03-C641-41FF-8D64-CD10CD38EAD3}" sibTransId="{0D238A37-71F2-4295-8C89-499EBA0B39BF}"/>
    <dgm:cxn modelId="{2F8F002C-D724-448E-A43C-7AF93A8EC7D5}" srcId="{05435780-9E33-4151-87D7-3DE7529DBF7F}" destId="{DD922515-C566-43EC-AA47-A227AED98063}" srcOrd="0" destOrd="0" parTransId="{92A83B5F-0023-4E70-B2F9-024703D27D8B}" sibTransId="{896E63CA-7ECC-4215-A26B-6208B96147E4}"/>
    <dgm:cxn modelId="{B7D93430-B936-497F-9220-4D1229B63ACB}" type="presOf" srcId="{05435780-9E33-4151-87D7-3DE7529DBF7F}" destId="{206F42CD-F1BE-4816-B612-064CF33E0E5B}" srcOrd="0" destOrd="0" presId="urn:microsoft.com/office/officeart/2005/8/layout/chevron2"/>
    <dgm:cxn modelId="{D91D2034-AB2B-4A45-9836-A8014734BD64}" type="presOf" srcId="{6F8F7DFC-5CDA-4A48-9DC8-7F224626C4CA}" destId="{A6B9F7A1-2683-477F-AE0F-0E326D546E7B}" srcOrd="0" destOrd="0" presId="urn:microsoft.com/office/officeart/2005/8/layout/chevron2"/>
    <dgm:cxn modelId="{0D963136-1A8B-484A-81CC-DA7A8B85A152}" srcId="{468FF18D-C62C-4855-A99E-94A2C6397AB6}" destId="{6F8F7DFC-5CDA-4A48-9DC8-7F224626C4CA}" srcOrd="0" destOrd="0" parTransId="{C03C03F1-0D52-4690-B746-515E7AB469E8}" sibTransId="{79B4BA9B-BA9B-4C15-8586-1558734E6B8C}"/>
    <dgm:cxn modelId="{AC9EFA38-3B6A-441B-BFC6-8FBAD50491EF}" type="presOf" srcId="{ED53F54D-9F10-4E77-97E6-2D546D0C1EDD}" destId="{7AF4A698-FCD3-4C33-8D8B-1872DB9E27E4}" srcOrd="0" destOrd="0" presId="urn:microsoft.com/office/officeart/2005/8/layout/chevron2"/>
    <dgm:cxn modelId="{7969743D-9853-4708-B955-FD9B570824E0}" type="presOf" srcId="{F4BEA4BB-D64D-490C-BFE4-C6D52F7F1289}" destId="{9CA818D3-3E06-40E3-A6D8-821024C0A637}" srcOrd="0" destOrd="4" presId="urn:microsoft.com/office/officeart/2005/8/layout/chevron2"/>
    <dgm:cxn modelId="{904BBF5F-1530-4B36-93D1-EF1BDA8CFE42}" type="presOf" srcId="{8D5AC78A-446A-4803-9D81-4C975AFAF5D0}" destId="{9CA818D3-3E06-40E3-A6D8-821024C0A637}" srcOrd="0" destOrd="0" presId="urn:microsoft.com/office/officeart/2005/8/layout/chevron2"/>
    <dgm:cxn modelId="{89CECD41-6F2E-4854-B0B2-A7F9FA80280B}" srcId="{8D5AC78A-446A-4803-9D81-4C975AFAF5D0}" destId="{F4BEA4BB-D64D-490C-BFE4-C6D52F7F1289}" srcOrd="3" destOrd="0" parTransId="{FB26CAB1-0D96-4C17-AD93-A5D6D9664FC0}" sibTransId="{4E8B20FD-E31C-4A44-9671-749B8F73F40C}"/>
    <dgm:cxn modelId="{2097B862-474B-417B-9C4E-1B0A21216CCB}" srcId="{ED53F54D-9F10-4E77-97E6-2D546D0C1EDD}" destId="{A7F22A2C-A5BE-46B7-B3F9-CE296868AC0B}" srcOrd="0" destOrd="0" parTransId="{BF798FEB-6355-460A-B7A2-B6C58586ECCE}" sibTransId="{AC37459E-0544-4CC8-8EB3-DA355775717A}"/>
    <dgm:cxn modelId="{F2F1BD68-0A50-44ED-A24B-67E68C47EA1E}" type="presOf" srcId="{FFB47A50-3CFF-422D-91D6-CA251301EFE3}" destId="{964C6D2B-50CA-4565-9CC3-26F5552B3C3F}" srcOrd="0" destOrd="2" presId="urn:microsoft.com/office/officeart/2005/8/layout/chevron2"/>
    <dgm:cxn modelId="{A242584B-702D-4E40-9A6B-189580AB03F6}" type="presOf" srcId="{419001A1-0BA1-4177-BFA2-25AB5B8ADAD8}" destId="{9CA818D3-3E06-40E3-A6D8-821024C0A637}" srcOrd="0" destOrd="2" presId="urn:microsoft.com/office/officeart/2005/8/layout/chevron2"/>
    <dgm:cxn modelId="{E2EA026D-3B05-4D6F-B19D-77F72DA48E93}" srcId="{05435780-9E33-4151-87D7-3DE7529DBF7F}" destId="{1228512C-9B61-49CA-9236-39AA928EF898}" srcOrd="1" destOrd="0" parTransId="{0D7BABCE-9272-4C74-AB96-6D0CE25C4C21}" sibTransId="{3EE94070-5D34-404E-9F9F-62BB988CFEE0}"/>
    <dgm:cxn modelId="{30B5F072-B7D2-4E8E-8B99-E1EFC729A0B8}" srcId="{05435780-9E33-4151-87D7-3DE7529DBF7F}" destId="{468FF18D-C62C-4855-A99E-94A2C6397AB6}" srcOrd="3" destOrd="0" parTransId="{6B837092-60DC-4296-8779-36579773B633}" sibTransId="{2549F5D7-6A55-4B7C-A60A-B00375899022}"/>
    <dgm:cxn modelId="{1116C174-89F0-479D-9FF1-44EB80CEE1FE}" srcId="{DD85FD59-958C-42B6-B686-CA743EE8E045}" destId="{D413910A-231B-4AF1-BD31-4ED7F4EB57A9}" srcOrd="0" destOrd="0" parTransId="{49A94E47-28AF-410E-838C-503CD354FA62}" sibTransId="{4F4E6273-C909-4BB4-82FB-4793C030BD95}"/>
    <dgm:cxn modelId="{0CA6EA55-CFC9-48EC-8824-6EFA69FDCE64}" type="presOf" srcId="{D413910A-231B-4AF1-BD31-4ED7F4EB57A9}" destId="{28A19A8E-E1C8-4A3F-8AE9-5DD0B5C1A0FE}" srcOrd="0" destOrd="0" presId="urn:microsoft.com/office/officeart/2005/8/layout/chevron2"/>
    <dgm:cxn modelId="{CA04D056-69A6-4F08-A772-2775C95991A1}" type="presOf" srcId="{61F4B09E-0FA7-4558-81CC-103CF9BE7D6D}" destId="{5AD27590-14EE-42E3-BE1F-923E675EAF57}" srcOrd="0" destOrd="0" presId="urn:microsoft.com/office/officeart/2005/8/layout/chevron2"/>
    <dgm:cxn modelId="{D3D8AF79-4484-4087-889B-CEA0739607BC}" type="presOf" srcId="{468FF18D-C62C-4855-A99E-94A2C6397AB6}" destId="{39F7D380-9CC9-4626-BD6B-BD61AF9E0D57}" srcOrd="0" destOrd="0" presId="urn:microsoft.com/office/officeart/2005/8/layout/chevron2"/>
    <dgm:cxn modelId="{353B887B-473E-4BDB-B48A-A4A79049219E}" type="presOf" srcId="{DD85FD59-958C-42B6-B686-CA743EE8E045}" destId="{EECB286F-DFAB-4F29-BC2A-6AABB27BA84B}" srcOrd="0" destOrd="0" presId="urn:microsoft.com/office/officeart/2005/8/layout/chevron2"/>
    <dgm:cxn modelId="{E535A87C-326D-45CE-8559-A2D7F86780E4}" type="presOf" srcId="{488B8D5E-3104-4219-8E0F-81BB8181B4AF}" destId="{9CA818D3-3E06-40E3-A6D8-821024C0A637}" srcOrd="0" destOrd="1" presId="urn:microsoft.com/office/officeart/2005/8/layout/chevron2"/>
    <dgm:cxn modelId="{9A6E588C-F8B7-4357-90EE-CF00B51DB447}" srcId="{8D5AC78A-446A-4803-9D81-4C975AFAF5D0}" destId="{BE240258-D1C9-453A-A492-F19003FE278C}" srcOrd="2" destOrd="0" parTransId="{12E5803F-2CAB-4177-BE7F-532FAAF1C1D9}" sibTransId="{18F4D9FE-078C-4446-8250-605F38989300}"/>
    <dgm:cxn modelId="{E344A18D-3FF2-49B7-939E-7A9178D482BD}" type="presOf" srcId="{DD922515-C566-43EC-AA47-A227AED98063}" destId="{D73C5270-C1D3-45F1-9202-AF6A6181E53E}" srcOrd="0" destOrd="0" presId="urn:microsoft.com/office/officeart/2005/8/layout/chevron2"/>
    <dgm:cxn modelId="{D19F4B99-4095-4A97-8425-229F42E7EA4E}" type="presOf" srcId="{C80CCED1-F393-4886-9B23-21A37C92FAF8}" destId="{964C6D2B-50CA-4565-9CC3-26F5552B3C3F}" srcOrd="0" destOrd="1" presId="urn:microsoft.com/office/officeart/2005/8/layout/chevron2"/>
    <dgm:cxn modelId="{9F7D1F9F-089A-43F3-9E11-EB99BC0E3D83}" type="presOf" srcId="{BE240258-D1C9-453A-A492-F19003FE278C}" destId="{9CA818D3-3E06-40E3-A6D8-821024C0A637}" srcOrd="0" destOrd="3" presId="urn:microsoft.com/office/officeart/2005/8/layout/chevron2"/>
    <dgm:cxn modelId="{B757F7BE-4FE7-4631-8A67-9F85945D75C9}" type="presOf" srcId="{1228512C-9B61-49CA-9236-39AA928EF898}" destId="{75A0CCCF-B928-41AD-8BB5-04F7F7F9071B}" srcOrd="0" destOrd="0" presId="urn:microsoft.com/office/officeart/2005/8/layout/chevron2"/>
    <dgm:cxn modelId="{3D7C4AC4-7433-4A69-A783-ECB6AE192D72}" srcId="{DD922515-C566-43EC-AA47-A227AED98063}" destId="{61F4B09E-0FA7-4558-81CC-103CF9BE7D6D}" srcOrd="0" destOrd="0" parTransId="{EA2DD3B5-2641-4EB7-BB74-00862FBA74D1}" sibTransId="{3E87AD64-A193-465D-902B-B43615B33201}"/>
    <dgm:cxn modelId="{36BBF2D1-2A2C-4AC0-A614-2ADD41E855A0}" srcId="{05435780-9E33-4151-87D7-3DE7529DBF7F}" destId="{DD85FD59-958C-42B6-B686-CA743EE8E045}" srcOrd="4" destOrd="0" parTransId="{615CD240-77F8-40B2-8B9B-D73ACE7259E9}" sibTransId="{76DD35DD-D80F-48D2-A0D1-F6A0922A00F1}"/>
    <dgm:cxn modelId="{32F4D2E0-C5D3-46F3-95DC-7958C3F2C9FA}" srcId="{A7F22A2C-A5BE-46B7-B3F9-CE296868AC0B}" destId="{C80CCED1-F393-4886-9B23-21A37C92FAF8}" srcOrd="0" destOrd="0" parTransId="{FA34C4F4-D634-41AC-8173-5C7C3740B188}" sibTransId="{12C6BB19-4717-46E4-B97D-19C3CCC4C3D1}"/>
    <dgm:cxn modelId="{05B0C7E1-34E4-4DF9-BD61-3C1C622522EC}" srcId="{8D5AC78A-446A-4803-9D81-4C975AFAF5D0}" destId="{488B8D5E-3104-4219-8E0F-81BB8181B4AF}" srcOrd="0" destOrd="0" parTransId="{75051BAD-8083-4FD5-8D10-C93EC26A4A35}" sibTransId="{3ED1BB76-E71B-471D-BE70-DA17E86620AB}"/>
    <dgm:cxn modelId="{4546D6E8-08D0-4B8A-98D8-605CDEA6CA58}" srcId="{A7F22A2C-A5BE-46B7-B3F9-CE296868AC0B}" destId="{FFB47A50-3CFF-422D-91D6-CA251301EFE3}" srcOrd="1" destOrd="0" parTransId="{15D806C2-6845-46FC-B5F2-88C872CF21CF}" sibTransId="{C38B57A9-D8BE-4F00-8A4D-ECDE71805F33}"/>
    <dgm:cxn modelId="{670C33F9-FF45-4717-B6F2-EE4D073A7DFC}" type="presOf" srcId="{A7F22A2C-A5BE-46B7-B3F9-CE296868AC0B}" destId="{964C6D2B-50CA-4565-9CC3-26F5552B3C3F}" srcOrd="0" destOrd="0" presId="urn:microsoft.com/office/officeart/2005/8/layout/chevron2"/>
    <dgm:cxn modelId="{48034CFD-FADE-4304-A9F0-62553F6BB0C9}" srcId="{1228512C-9B61-49CA-9236-39AA928EF898}" destId="{8D5AC78A-446A-4803-9D81-4C975AFAF5D0}" srcOrd="0" destOrd="0" parTransId="{91D1B573-5420-4BE2-AE58-768078801C51}" sibTransId="{EF0E226C-8750-4244-A368-2EF91CD14A44}"/>
    <dgm:cxn modelId="{0BB31E75-4B1E-4E31-8DE9-289540F72BFB}" type="presParOf" srcId="{206F42CD-F1BE-4816-B612-064CF33E0E5B}" destId="{3363A218-2F41-4977-B46E-F10431BD35FC}" srcOrd="0" destOrd="0" presId="urn:microsoft.com/office/officeart/2005/8/layout/chevron2"/>
    <dgm:cxn modelId="{4BAA8A9B-EB87-4008-A021-1FB43D8BEDBE}" type="presParOf" srcId="{3363A218-2F41-4977-B46E-F10431BD35FC}" destId="{D73C5270-C1D3-45F1-9202-AF6A6181E53E}" srcOrd="0" destOrd="0" presId="urn:microsoft.com/office/officeart/2005/8/layout/chevron2"/>
    <dgm:cxn modelId="{CCCB19CA-148A-45B6-BEE9-CEDDECA0F8A1}" type="presParOf" srcId="{3363A218-2F41-4977-B46E-F10431BD35FC}" destId="{5AD27590-14EE-42E3-BE1F-923E675EAF57}" srcOrd="1" destOrd="0" presId="urn:microsoft.com/office/officeart/2005/8/layout/chevron2"/>
    <dgm:cxn modelId="{BFF7B58C-A6A1-4D0A-B6AE-B23853EC2BD6}" type="presParOf" srcId="{206F42CD-F1BE-4816-B612-064CF33E0E5B}" destId="{599C2728-57D9-4EE6-8B3C-F379B41D34F5}" srcOrd="1" destOrd="0" presId="urn:microsoft.com/office/officeart/2005/8/layout/chevron2"/>
    <dgm:cxn modelId="{870F6816-950C-448C-838C-DC8306796A5F}" type="presParOf" srcId="{206F42CD-F1BE-4816-B612-064CF33E0E5B}" destId="{2DC2D671-504F-4F33-A34F-40B44C02C2E3}" srcOrd="2" destOrd="0" presId="urn:microsoft.com/office/officeart/2005/8/layout/chevron2"/>
    <dgm:cxn modelId="{C5012736-632A-441E-84CF-57A60DA22F3A}" type="presParOf" srcId="{2DC2D671-504F-4F33-A34F-40B44C02C2E3}" destId="{75A0CCCF-B928-41AD-8BB5-04F7F7F9071B}" srcOrd="0" destOrd="0" presId="urn:microsoft.com/office/officeart/2005/8/layout/chevron2"/>
    <dgm:cxn modelId="{2B2F9133-ACBF-4EA9-84E1-1026673F29FE}" type="presParOf" srcId="{2DC2D671-504F-4F33-A34F-40B44C02C2E3}" destId="{9CA818D3-3E06-40E3-A6D8-821024C0A637}" srcOrd="1" destOrd="0" presId="urn:microsoft.com/office/officeart/2005/8/layout/chevron2"/>
    <dgm:cxn modelId="{B242D62C-AF5B-4FC7-BAFE-BCB6CC0EE18A}" type="presParOf" srcId="{206F42CD-F1BE-4816-B612-064CF33E0E5B}" destId="{71C96BBD-B3E5-41A2-8F87-0B4E7802479C}" srcOrd="3" destOrd="0" presId="urn:microsoft.com/office/officeart/2005/8/layout/chevron2"/>
    <dgm:cxn modelId="{07D071DE-5F4C-47ED-81D3-239C4986E1A2}" type="presParOf" srcId="{206F42CD-F1BE-4816-B612-064CF33E0E5B}" destId="{CF98DC59-73CA-4820-9F59-BC3473914E5B}" srcOrd="4" destOrd="0" presId="urn:microsoft.com/office/officeart/2005/8/layout/chevron2"/>
    <dgm:cxn modelId="{E152BDA9-F9AD-4D53-B9C3-DB47A544DDED}" type="presParOf" srcId="{CF98DC59-73CA-4820-9F59-BC3473914E5B}" destId="{7AF4A698-FCD3-4C33-8D8B-1872DB9E27E4}" srcOrd="0" destOrd="0" presId="urn:microsoft.com/office/officeart/2005/8/layout/chevron2"/>
    <dgm:cxn modelId="{D9C481E5-EE07-4DC8-A369-AFC2BCC1E3D2}" type="presParOf" srcId="{CF98DC59-73CA-4820-9F59-BC3473914E5B}" destId="{964C6D2B-50CA-4565-9CC3-26F5552B3C3F}" srcOrd="1" destOrd="0" presId="urn:microsoft.com/office/officeart/2005/8/layout/chevron2"/>
    <dgm:cxn modelId="{CED339B5-76E7-45EB-8F1F-0F1FFA4094C2}" type="presParOf" srcId="{206F42CD-F1BE-4816-B612-064CF33E0E5B}" destId="{1292FEB0-C2A3-46C8-9022-BBB721CE5A57}" srcOrd="5" destOrd="0" presId="urn:microsoft.com/office/officeart/2005/8/layout/chevron2"/>
    <dgm:cxn modelId="{280B071E-D5A4-4ED7-A691-902B566D7745}" type="presParOf" srcId="{206F42CD-F1BE-4816-B612-064CF33E0E5B}" destId="{59A346F4-544B-4527-96A2-5838EF249914}" srcOrd="6" destOrd="0" presId="urn:microsoft.com/office/officeart/2005/8/layout/chevron2"/>
    <dgm:cxn modelId="{8FE4F76E-338E-4B79-8B07-8CB7DA4725FB}" type="presParOf" srcId="{59A346F4-544B-4527-96A2-5838EF249914}" destId="{39F7D380-9CC9-4626-BD6B-BD61AF9E0D57}" srcOrd="0" destOrd="0" presId="urn:microsoft.com/office/officeart/2005/8/layout/chevron2"/>
    <dgm:cxn modelId="{AAB154F5-F492-42C2-B4CD-D432E31C53D9}" type="presParOf" srcId="{59A346F4-544B-4527-96A2-5838EF249914}" destId="{A6B9F7A1-2683-477F-AE0F-0E326D546E7B}" srcOrd="1" destOrd="0" presId="urn:microsoft.com/office/officeart/2005/8/layout/chevron2"/>
    <dgm:cxn modelId="{95E1DF4F-378A-4AA6-ACDE-B5878086DD04}" type="presParOf" srcId="{206F42CD-F1BE-4816-B612-064CF33E0E5B}" destId="{36B3F020-853F-400C-8A14-94A34FB8DD5B}" srcOrd="7" destOrd="0" presId="urn:microsoft.com/office/officeart/2005/8/layout/chevron2"/>
    <dgm:cxn modelId="{5E735A99-EFA9-4AD8-914D-0346D27AA996}" type="presParOf" srcId="{206F42CD-F1BE-4816-B612-064CF33E0E5B}" destId="{E50A74CB-0223-4FF0-B3C2-633E5D9837F3}" srcOrd="8" destOrd="0" presId="urn:microsoft.com/office/officeart/2005/8/layout/chevron2"/>
    <dgm:cxn modelId="{BF78FF65-98D0-420A-BFFC-D75B1050B663}" type="presParOf" srcId="{E50A74CB-0223-4FF0-B3C2-633E5D9837F3}" destId="{EECB286F-DFAB-4F29-BC2A-6AABB27BA84B}" srcOrd="0" destOrd="0" presId="urn:microsoft.com/office/officeart/2005/8/layout/chevron2"/>
    <dgm:cxn modelId="{042B54D8-5BBE-4814-A52D-00BC259C8740}" type="presParOf" srcId="{E50A74CB-0223-4FF0-B3C2-633E5D9837F3}" destId="{28A19A8E-E1C8-4A3F-8AE9-5DD0B5C1A0F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435780-9E33-4151-87D7-3DE7529DBF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D922515-C566-43EC-AA47-A227AED98063}">
      <dgm:prSet phldrT="[Text]" custT="1"/>
      <dgm:spPr>
        <a:solidFill>
          <a:schemeClr val="accent2"/>
        </a:solidFill>
        <a:ln>
          <a:solidFill>
            <a:schemeClr val="accent2"/>
          </a:solidFill>
        </a:ln>
      </dgm:spPr>
      <dgm:t>
        <a:bodyPr/>
        <a:lstStyle/>
        <a:p>
          <a:r>
            <a:rPr lang="en-US" sz="1400">
              <a:solidFill>
                <a:schemeClr val="tx1"/>
              </a:solidFill>
            </a:rPr>
            <a:t>1</a:t>
          </a:r>
        </a:p>
      </dgm:t>
    </dgm:pt>
    <dgm:pt modelId="{92A83B5F-0023-4E70-B2F9-024703D27D8B}" type="parTrans" cxnId="{2F8F002C-D724-448E-A43C-7AF93A8EC7D5}">
      <dgm:prSet/>
      <dgm:spPr/>
      <dgm:t>
        <a:bodyPr/>
        <a:lstStyle/>
        <a:p>
          <a:endParaRPr lang="en-US" sz="1400"/>
        </a:p>
      </dgm:t>
    </dgm:pt>
    <dgm:pt modelId="{896E63CA-7ECC-4215-A26B-6208B96147E4}" type="sibTrans" cxnId="{2F8F002C-D724-448E-A43C-7AF93A8EC7D5}">
      <dgm:prSet/>
      <dgm:spPr/>
      <dgm:t>
        <a:bodyPr/>
        <a:lstStyle/>
        <a:p>
          <a:endParaRPr lang="en-US" sz="1400"/>
        </a:p>
      </dgm:t>
    </dgm:pt>
    <dgm:pt modelId="{61F4B09E-0FA7-4558-81CC-103CF9BE7D6D}">
      <dgm:prSet phldrT="[Text]" custT="1"/>
      <dgm:spPr/>
      <dgm:t>
        <a:bodyPr/>
        <a:lstStyle/>
        <a:p>
          <a:r>
            <a:rPr lang="en-US" sz="1800"/>
            <a:t>Establish that there is a Tier 2 validated intervention program in place</a:t>
          </a:r>
        </a:p>
      </dgm:t>
    </dgm:pt>
    <dgm:pt modelId="{EA2DD3B5-2641-4EB7-BB74-00862FBA74D1}" type="parTrans" cxnId="{3D7C4AC4-7433-4A69-A783-ECB6AE192D72}">
      <dgm:prSet/>
      <dgm:spPr/>
      <dgm:t>
        <a:bodyPr/>
        <a:lstStyle/>
        <a:p>
          <a:endParaRPr lang="en-US" sz="1400"/>
        </a:p>
      </dgm:t>
    </dgm:pt>
    <dgm:pt modelId="{3E87AD64-A193-465D-902B-B43615B33201}" type="sibTrans" cxnId="{3D7C4AC4-7433-4A69-A783-ECB6AE192D72}">
      <dgm:prSet/>
      <dgm:spPr/>
      <dgm:t>
        <a:bodyPr/>
        <a:lstStyle/>
        <a:p>
          <a:endParaRPr lang="en-US" sz="1400"/>
        </a:p>
      </dgm:t>
    </dgm:pt>
    <dgm:pt modelId="{1228512C-9B61-49CA-9236-39AA928EF898}">
      <dgm:prSet phldrT="[Text]" custT="1"/>
      <dgm:spPr>
        <a:solidFill>
          <a:srgbClr val="92D050"/>
        </a:solidFill>
      </dgm:spPr>
      <dgm:t>
        <a:bodyPr/>
        <a:lstStyle/>
        <a:p>
          <a:r>
            <a:rPr lang="en-US" sz="1400">
              <a:solidFill>
                <a:schemeClr val="tx1"/>
              </a:solidFill>
            </a:rPr>
            <a:t>2</a:t>
          </a:r>
        </a:p>
      </dgm:t>
    </dgm:pt>
    <dgm:pt modelId="{0D7BABCE-9272-4C74-AB96-6D0CE25C4C21}" type="parTrans" cxnId="{E2EA026D-3B05-4D6F-B19D-77F72DA48E93}">
      <dgm:prSet/>
      <dgm:spPr/>
      <dgm:t>
        <a:bodyPr/>
        <a:lstStyle/>
        <a:p>
          <a:endParaRPr lang="en-US" sz="1400"/>
        </a:p>
      </dgm:t>
    </dgm:pt>
    <dgm:pt modelId="{3EE94070-5D34-404E-9F9F-62BB988CFEE0}" type="sibTrans" cxnId="{E2EA026D-3B05-4D6F-B19D-77F72DA48E93}">
      <dgm:prSet/>
      <dgm:spPr/>
      <dgm:t>
        <a:bodyPr/>
        <a:lstStyle/>
        <a:p>
          <a:endParaRPr lang="en-US" sz="1400"/>
        </a:p>
      </dgm:t>
    </dgm:pt>
    <dgm:pt modelId="{8D5AC78A-446A-4803-9D81-4C975AFAF5D0}">
      <dgm:prSet phldrT="[Text]" custT="1"/>
      <dgm:spPr/>
      <dgm:t>
        <a:bodyPr/>
        <a:lstStyle/>
        <a:p>
          <a:r>
            <a:rPr lang="en-US" sz="1800" b="0">
              <a:solidFill>
                <a:schemeClr val="tx1"/>
              </a:solidFill>
              <a:latin typeface="+mn-lt"/>
            </a:rPr>
            <a:t>Progress monitor</a:t>
          </a:r>
        </a:p>
      </dgm:t>
    </dgm:pt>
    <dgm:pt modelId="{91D1B573-5420-4BE2-AE58-768078801C51}" type="parTrans" cxnId="{48034CFD-FADE-4304-A9F0-62553F6BB0C9}">
      <dgm:prSet/>
      <dgm:spPr/>
      <dgm:t>
        <a:bodyPr/>
        <a:lstStyle/>
        <a:p>
          <a:endParaRPr lang="en-US" sz="1400"/>
        </a:p>
      </dgm:t>
    </dgm:pt>
    <dgm:pt modelId="{EF0E226C-8750-4244-A368-2EF91CD14A44}" type="sibTrans" cxnId="{48034CFD-FADE-4304-A9F0-62553F6BB0C9}">
      <dgm:prSet/>
      <dgm:spPr/>
      <dgm:t>
        <a:bodyPr/>
        <a:lstStyle/>
        <a:p>
          <a:endParaRPr lang="en-US" sz="1400"/>
        </a:p>
      </dgm:t>
    </dgm:pt>
    <dgm:pt modelId="{ED53F54D-9F10-4E77-97E6-2D546D0C1EDD}">
      <dgm:prSet phldrT="[Text]" custT="1"/>
      <dgm:spPr>
        <a:solidFill>
          <a:srgbClr val="92D050"/>
        </a:solidFill>
      </dgm:spPr>
      <dgm:t>
        <a:bodyPr/>
        <a:lstStyle/>
        <a:p>
          <a:r>
            <a:rPr lang="en-US" sz="1400">
              <a:solidFill>
                <a:schemeClr val="tx1"/>
              </a:solidFill>
            </a:rPr>
            <a:t>3</a:t>
          </a:r>
        </a:p>
      </dgm:t>
    </dgm:pt>
    <dgm:pt modelId="{20165E65-CF65-46D5-AA64-0F36E61E05D8}" type="parTrans" cxnId="{5545CE13-23E2-4D38-8D46-E3493B3BF45E}">
      <dgm:prSet/>
      <dgm:spPr/>
      <dgm:t>
        <a:bodyPr/>
        <a:lstStyle/>
        <a:p>
          <a:endParaRPr lang="en-US" sz="1400"/>
        </a:p>
      </dgm:t>
    </dgm:pt>
    <dgm:pt modelId="{5109075A-8DC5-467D-9A6B-C02502476394}" type="sibTrans" cxnId="{5545CE13-23E2-4D38-8D46-E3493B3BF45E}">
      <dgm:prSet/>
      <dgm:spPr/>
      <dgm:t>
        <a:bodyPr/>
        <a:lstStyle/>
        <a:p>
          <a:endParaRPr lang="en-US" sz="1400"/>
        </a:p>
      </dgm:t>
    </dgm:pt>
    <dgm:pt modelId="{A7F22A2C-A5BE-46B7-B3F9-CE296868AC0B}">
      <dgm:prSet phldrT="[Text]" custT="1"/>
      <dgm:spPr/>
      <dgm:t>
        <a:bodyPr/>
        <a:lstStyle/>
        <a:p>
          <a:r>
            <a:rPr lang="en-US" sz="1600"/>
            <a:t>Based on student responsiveness:</a:t>
          </a:r>
        </a:p>
      </dgm:t>
    </dgm:pt>
    <dgm:pt modelId="{BF798FEB-6355-460A-B7A2-B6C58586ECCE}" type="parTrans" cxnId="{2097B862-474B-417B-9C4E-1B0A21216CCB}">
      <dgm:prSet/>
      <dgm:spPr/>
      <dgm:t>
        <a:bodyPr/>
        <a:lstStyle/>
        <a:p>
          <a:endParaRPr lang="en-US" sz="1400"/>
        </a:p>
      </dgm:t>
    </dgm:pt>
    <dgm:pt modelId="{AC37459E-0544-4CC8-8EB3-DA355775717A}" type="sibTrans" cxnId="{2097B862-474B-417B-9C4E-1B0A21216CCB}">
      <dgm:prSet/>
      <dgm:spPr/>
      <dgm:t>
        <a:bodyPr/>
        <a:lstStyle/>
        <a:p>
          <a:endParaRPr lang="en-US" sz="1400"/>
        </a:p>
      </dgm:t>
    </dgm:pt>
    <dgm:pt modelId="{488B8D5E-3104-4219-8E0F-81BB8181B4AF}">
      <dgm:prSet phldrT="[Text]" custT="1"/>
      <dgm:spPr/>
      <dgm:t>
        <a:bodyPr/>
        <a:lstStyle/>
        <a:p>
          <a:r>
            <a:rPr lang="en-US" sz="1800" b="0">
              <a:solidFill>
                <a:schemeClr val="tx1"/>
              </a:solidFill>
              <a:latin typeface="+mn-lt"/>
            </a:rPr>
            <a:t>Establish a present level</a:t>
          </a:r>
        </a:p>
      </dgm:t>
    </dgm:pt>
    <dgm:pt modelId="{75051BAD-8083-4FD5-8D10-C93EC26A4A35}" type="parTrans" cxnId="{05B0C7E1-34E4-4DF9-BD61-3C1C622522EC}">
      <dgm:prSet/>
      <dgm:spPr/>
      <dgm:t>
        <a:bodyPr/>
        <a:lstStyle/>
        <a:p>
          <a:endParaRPr lang="en-US" sz="1400"/>
        </a:p>
      </dgm:t>
    </dgm:pt>
    <dgm:pt modelId="{3ED1BB76-E71B-471D-BE70-DA17E86620AB}" type="sibTrans" cxnId="{05B0C7E1-34E4-4DF9-BD61-3C1C622522EC}">
      <dgm:prSet/>
      <dgm:spPr/>
      <dgm:t>
        <a:bodyPr/>
        <a:lstStyle/>
        <a:p>
          <a:endParaRPr lang="en-US" sz="1400"/>
        </a:p>
      </dgm:t>
    </dgm:pt>
    <dgm:pt modelId="{BE240258-D1C9-453A-A492-F19003FE278C}">
      <dgm:prSet phldrT="[Text]" custT="1"/>
      <dgm:spPr/>
      <dgm:t>
        <a:bodyPr/>
        <a:lstStyle/>
        <a:p>
          <a:r>
            <a:rPr lang="en-US" sz="1800" b="0">
              <a:solidFill>
                <a:schemeClr val="tx1"/>
              </a:solidFill>
              <a:latin typeface="+mn-lt"/>
            </a:rPr>
            <a:t>Collect frequent assessment data</a:t>
          </a:r>
        </a:p>
      </dgm:t>
    </dgm:pt>
    <dgm:pt modelId="{12E5803F-2CAB-4177-BE7F-532FAAF1C1D9}" type="parTrans" cxnId="{9A6E588C-F8B7-4357-90EE-CF00B51DB447}">
      <dgm:prSet/>
      <dgm:spPr/>
      <dgm:t>
        <a:bodyPr/>
        <a:lstStyle/>
        <a:p>
          <a:endParaRPr lang="en-US" sz="1400"/>
        </a:p>
      </dgm:t>
    </dgm:pt>
    <dgm:pt modelId="{18F4D9FE-078C-4446-8250-605F38989300}" type="sibTrans" cxnId="{9A6E588C-F8B7-4357-90EE-CF00B51DB447}">
      <dgm:prSet/>
      <dgm:spPr/>
      <dgm:t>
        <a:bodyPr/>
        <a:lstStyle/>
        <a:p>
          <a:endParaRPr lang="en-US" sz="1400"/>
        </a:p>
      </dgm:t>
    </dgm:pt>
    <dgm:pt modelId="{C80CCED1-F393-4886-9B23-21A37C92FAF8}">
      <dgm:prSet phldrT="[Text]" custT="1"/>
      <dgm:spPr/>
      <dgm:t>
        <a:bodyPr/>
        <a:lstStyle/>
        <a:p>
          <a:r>
            <a:rPr lang="en-US" sz="1600"/>
            <a:t>Continue the Tier 2 program with progress monitoring</a:t>
          </a:r>
        </a:p>
      </dgm:t>
    </dgm:pt>
    <dgm:pt modelId="{FA34C4F4-D634-41AC-8173-5C7C3740B188}" type="parTrans" cxnId="{32F4D2E0-C5D3-46F3-95DC-7958C3F2C9FA}">
      <dgm:prSet/>
      <dgm:spPr/>
      <dgm:t>
        <a:bodyPr/>
        <a:lstStyle/>
        <a:p>
          <a:endParaRPr lang="en-US" sz="1400"/>
        </a:p>
      </dgm:t>
    </dgm:pt>
    <dgm:pt modelId="{12C6BB19-4717-46E4-B97D-19C3CCC4C3D1}" type="sibTrans" cxnId="{32F4D2E0-C5D3-46F3-95DC-7958C3F2C9FA}">
      <dgm:prSet/>
      <dgm:spPr/>
      <dgm:t>
        <a:bodyPr/>
        <a:lstStyle/>
        <a:p>
          <a:endParaRPr lang="en-US" sz="1400"/>
        </a:p>
      </dgm:t>
    </dgm:pt>
    <dgm:pt modelId="{FFB47A50-3CFF-422D-91D6-CA251301EFE3}">
      <dgm:prSet phldrT="[Text]" custT="1"/>
      <dgm:spPr/>
      <dgm:t>
        <a:bodyPr/>
        <a:lstStyle/>
        <a:p>
          <a:r>
            <a:rPr lang="en-US" sz="1600"/>
            <a:t>Collect Diagnostic data</a:t>
          </a:r>
        </a:p>
      </dgm:t>
    </dgm:pt>
    <dgm:pt modelId="{15D806C2-6845-46FC-B5F2-88C872CF21CF}" type="parTrans" cxnId="{4546D6E8-08D0-4B8A-98D8-605CDEA6CA58}">
      <dgm:prSet/>
      <dgm:spPr/>
      <dgm:t>
        <a:bodyPr/>
        <a:lstStyle/>
        <a:p>
          <a:endParaRPr lang="en-US" sz="1400"/>
        </a:p>
      </dgm:t>
    </dgm:pt>
    <dgm:pt modelId="{C38B57A9-D8BE-4F00-8A4D-ECDE71805F33}" type="sibTrans" cxnId="{4546D6E8-08D0-4B8A-98D8-605CDEA6CA58}">
      <dgm:prSet/>
      <dgm:spPr/>
      <dgm:t>
        <a:bodyPr/>
        <a:lstStyle/>
        <a:p>
          <a:endParaRPr lang="en-US" sz="1400"/>
        </a:p>
      </dgm:t>
    </dgm:pt>
    <dgm:pt modelId="{F4BEA4BB-D64D-490C-BFE4-C6D52F7F1289}">
      <dgm:prSet phldrT="[Text]" custT="1"/>
      <dgm:spPr/>
      <dgm:t>
        <a:bodyPr/>
        <a:lstStyle/>
        <a:p>
          <a:r>
            <a:rPr lang="en-US" sz="1800" b="0">
              <a:solidFill>
                <a:schemeClr val="tx1"/>
              </a:solidFill>
              <a:latin typeface="+mn-lt"/>
              <a:ea typeface="Myriad Pro" charset="0"/>
              <a:cs typeface="Myriad Pro" charset="0"/>
            </a:rPr>
            <a:t>Use decision rules </a:t>
          </a:r>
          <a:endParaRPr lang="en-US" sz="1800" b="0">
            <a:solidFill>
              <a:schemeClr val="tx1"/>
            </a:solidFill>
            <a:latin typeface="+mn-lt"/>
          </a:endParaRPr>
        </a:p>
      </dgm:t>
    </dgm:pt>
    <dgm:pt modelId="{FB26CAB1-0D96-4C17-AD93-A5D6D9664FC0}" type="parTrans" cxnId="{89CECD41-6F2E-4854-B0B2-A7F9FA80280B}">
      <dgm:prSet/>
      <dgm:spPr/>
      <dgm:t>
        <a:bodyPr/>
        <a:lstStyle/>
        <a:p>
          <a:endParaRPr lang="en-US" sz="1400"/>
        </a:p>
      </dgm:t>
    </dgm:pt>
    <dgm:pt modelId="{4E8B20FD-E31C-4A44-9671-749B8F73F40C}" type="sibTrans" cxnId="{89CECD41-6F2E-4854-B0B2-A7F9FA80280B}">
      <dgm:prSet/>
      <dgm:spPr/>
      <dgm:t>
        <a:bodyPr/>
        <a:lstStyle/>
        <a:p>
          <a:endParaRPr lang="en-US" sz="1400"/>
        </a:p>
      </dgm:t>
    </dgm:pt>
    <dgm:pt modelId="{419001A1-0BA1-4177-BFA2-25AB5B8ADAD8}">
      <dgm:prSet phldrT="[Text]" custT="1"/>
      <dgm:spPr/>
      <dgm:t>
        <a:bodyPr/>
        <a:lstStyle/>
        <a:p>
          <a:r>
            <a:rPr lang="en-US" sz="1800" b="0">
              <a:solidFill>
                <a:schemeClr val="tx1"/>
              </a:solidFill>
              <a:latin typeface="+mn-lt"/>
            </a:rPr>
            <a:t>Set an ambitious long term goal</a:t>
          </a:r>
        </a:p>
      </dgm:t>
    </dgm:pt>
    <dgm:pt modelId="{97FA8D03-C641-41FF-8D64-CD10CD38EAD3}" type="parTrans" cxnId="{59476C28-B938-4A85-A33F-BB01B0180EE0}">
      <dgm:prSet/>
      <dgm:spPr/>
      <dgm:t>
        <a:bodyPr/>
        <a:lstStyle/>
        <a:p>
          <a:endParaRPr lang="en-US" sz="1400"/>
        </a:p>
      </dgm:t>
    </dgm:pt>
    <dgm:pt modelId="{0D238A37-71F2-4295-8C89-499EBA0B39BF}" type="sibTrans" cxnId="{59476C28-B938-4A85-A33F-BB01B0180EE0}">
      <dgm:prSet/>
      <dgm:spPr/>
      <dgm:t>
        <a:bodyPr/>
        <a:lstStyle/>
        <a:p>
          <a:endParaRPr lang="en-US" sz="1400"/>
        </a:p>
      </dgm:t>
    </dgm:pt>
    <dgm:pt modelId="{468FF18D-C62C-4855-A99E-94A2C6397AB6}">
      <dgm:prSet custT="1"/>
      <dgm:spPr>
        <a:solidFill>
          <a:schemeClr val="accent2"/>
        </a:solidFill>
      </dgm:spPr>
      <dgm:t>
        <a:bodyPr/>
        <a:lstStyle/>
        <a:p>
          <a:r>
            <a:rPr lang="en-US" sz="1400">
              <a:solidFill>
                <a:schemeClr val="tx1"/>
              </a:solidFill>
            </a:rPr>
            <a:t>4</a:t>
          </a:r>
        </a:p>
      </dgm:t>
    </dgm:pt>
    <dgm:pt modelId="{6B837092-60DC-4296-8779-36579773B633}" type="parTrans" cxnId="{30B5F072-B7D2-4E8E-8B99-E1EFC729A0B8}">
      <dgm:prSet/>
      <dgm:spPr/>
      <dgm:t>
        <a:bodyPr/>
        <a:lstStyle/>
        <a:p>
          <a:endParaRPr lang="en-US" sz="1400"/>
        </a:p>
      </dgm:t>
    </dgm:pt>
    <dgm:pt modelId="{2549F5D7-6A55-4B7C-A60A-B00375899022}" type="sibTrans" cxnId="{30B5F072-B7D2-4E8E-8B99-E1EFC729A0B8}">
      <dgm:prSet/>
      <dgm:spPr/>
      <dgm:t>
        <a:bodyPr/>
        <a:lstStyle/>
        <a:p>
          <a:endParaRPr lang="en-US" sz="1400"/>
        </a:p>
      </dgm:t>
    </dgm:pt>
    <dgm:pt modelId="{6F8F7DFC-5CDA-4A48-9DC8-7F224626C4CA}">
      <dgm:prSet custT="1"/>
      <dgm:spPr/>
      <dgm:t>
        <a:bodyPr/>
        <a:lstStyle/>
        <a:p>
          <a:r>
            <a:rPr lang="en-US" sz="1800">
              <a:solidFill>
                <a:schemeClr val="tx1"/>
              </a:solidFill>
            </a:rPr>
            <a:t>Make an instructional change based on hypothesis</a:t>
          </a:r>
        </a:p>
      </dgm:t>
    </dgm:pt>
    <dgm:pt modelId="{C03C03F1-0D52-4690-B746-515E7AB469E8}" type="parTrans" cxnId="{0D963136-1A8B-484A-81CC-DA7A8B85A152}">
      <dgm:prSet/>
      <dgm:spPr/>
      <dgm:t>
        <a:bodyPr/>
        <a:lstStyle/>
        <a:p>
          <a:endParaRPr lang="en-US" sz="1400"/>
        </a:p>
      </dgm:t>
    </dgm:pt>
    <dgm:pt modelId="{79B4BA9B-BA9B-4C15-8586-1558734E6B8C}" type="sibTrans" cxnId="{0D963136-1A8B-484A-81CC-DA7A8B85A152}">
      <dgm:prSet/>
      <dgm:spPr/>
      <dgm:t>
        <a:bodyPr/>
        <a:lstStyle/>
        <a:p>
          <a:endParaRPr lang="en-US" sz="1400"/>
        </a:p>
      </dgm:t>
    </dgm:pt>
    <dgm:pt modelId="{DD85FD59-958C-42B6-B686-CA743EE8E045}">
      <dgm:prSet custT="1"/>
      <dgm:spPr>
        <a:solidFill>
          <a:srgbClr val="92D050"/>
        </a:solidFill>
      </dgm:spPr>
      <dgm:t>
        <a:bodyPr/>
        <a:lstStyle/>
        <a:p>
          <a:r>
            <a:rPr lang="en-US" sz="1400">
              <a:solidFill>
                <a:schemeClr val="tx1"/>
              </a:solidFill>
            </a:rPr>
            <a:t>5</a:t>
          </a:r>
        </a:p>
      </dgm:t>
    </dgm:pt>
    <dgm:pt modelId="{615CD240-77F8-40B2-8B9B-D73ACE7259E9}" type="parTrans" cxnId="{36BBF2D1-2A2C-4AC0-A614-2ADD41E855A0}">
      <dgm:prSet/>
      <dgm:spPr/>
      <dgm:t>
        <a:bodyPr/>
        <a:lstStyle/>
        <a:p>
          <a:endParaRPr lang="en-US" sz="1400"/>
        </a:p>
      </dgm:t>
    </dgm:pt>
    <dgm:pt modelId="{76DD35DD-D80F-48D2-A0D1-F6A0922A00F1}" type="sibTrans" cxnId="{36BBF2D1-2A2C-4AC0-A614-2ADD41E855A0}">
      <dgm:prSet/>
      <dgm:spPr/>
      <dgm:t>
        <a:bodyPr/>
        <a:lstStyle/>
        <a:p>
          <a:endParaRPr lang="en-US" sz="1400"/>
        </a:p>
      </dgm:t>
    </dgm:pt>
    <dgm:pt modelId="{D413910A-231B-4AF1-BD31-4ED7F4EB57A9}">
      <dgm:prSet custT="1"/>
      <dgm:spPr/>
      <dgm:t>
        <a:bodyPr/>
        <a:lstStyle/>
        <a:p>
          <a:r>
            <a:rPr lang="en-US" sz="1800"/>
            <a:t>Continue to monitor progress to determine if student is/is not responsive to instruction</a:t>
          </a:r>
        </a:p>
      </dgm:t>
    </dgm:pt>
    <dgm:pt modelId="{49A94E47-28AF-410E-838C-503CD354FA62}" type="parTrans" cxnId="{1116C174-89F0-479D-9FF1-44EB80CEE1FE}">
      <dgm:prSet/>
      <dgm:spPr/>
      <dgm:t>
        <a:bodyPr/>
        <a:lstStyle/>
        <a:p>
          <a:endParaRPr lang="en-US" sz="1400"/>
        </a:p>
      </dgm:t>
    </dgm:pt>
    <dgm:pt modelId="{4F4E6273-C909-4BB4-82FB-4793C030BD95}" type="sibTrans" cxnId="{1116C174-89F0-479D-9FF1-44EB80CEE1FE}">
      <dgm:prSet/>
      <dgm:spPr/>
      <dgm:t>
        <a:bodyPr/>
        <a:lstStyle/>
        <a:p>
          <a:endParaRPr lang="en-US" sz="1400"/>
        </a:p>
      </dgm:t>
    </dgm:pt>
    <dgm:pt modelId="{206F42CD-F1BE-4816-B612-064CF33E0E5B}" type="pres">
      <dgm:prSet presAssocID="{05435780-9E33-4151-87D7-3DE7529DBF7F}" presName="linearFlow" presStyleCnt="0">
        <dgm:presLayoutVars>
          <dgm:dir/>
          <dgm:animLvl val="lvl"/>
          <dgm:resizeHandles val="exact"/>
        </dgm:presLayoutVars>
      </dgm:prSet>
      <dgm:spPr/>
    </dgm:pt>
    <dgm:pt modelId="{3363A218-2F41-4977-B46E-F10431BD35FC}" type="pres">
      <dgm:prSet presAssocID="{DD922515-C566-43EC-AA47-A227AED98063}" presName="composite" presStyleCnt="0"/>
      <dgm:spPr/>
    </dgm:pt>
    <dgm:pt modelId="{D73C5270-C1D3-45F1-9202-AF6A6181E53E}" type="pres">
      <dgm:prSet presAssocID="{DD922515-C566-43EC-AA47-A227AED98063}" presName="parentText" presStyleLbl="alignNode1" presStyleIdx="0" presStyleCnt="5">
        <dgm:presLayoutVars>
          <dgm:chMax val="1"/>
          <dgm:bulletEnabled val="1"/>
        </dgm:presLayoutVars>
      </dgm:prSet>
      <dgm:spPr/>
    </dgm:pt>
    <dgm:pt modelId="{5AD27590-14EE-42E3-BE1F-923E675EAF57}" type="pres">
      <dgm:prSet presAssocID="{DD922515-C566-43EC-AA47-A227AED98063}" presName="descendantText" presStyleLbl="alignAcc1" presStyleIdx="0" presStyleCnt="5">
        <dgm:presLayoutVars>
          <dgm:bulletEnabled val="1"/>
        </dgm:presLayoutVars>
      </dgm:prSet>
      <dgm:spPr/>
    </dgm:pt>
    <dgm:pt modelId="{599C2728-57D9-4EE6-8B3C-F379B41D34F5}" type="pres">
      <dgm:prSet presAssocID="{896E63CA-7ECC-4215-A26B-6208B96147E4}" presName="sp" presStyleCnt="0"/>
      <dgm:spPr/>
    </dgm:pt>
    <dgm:pt modelId="{2DC2D671-504F-4F33-A34F-40B44C02C2E3}" type="pres">
      <dgm:prSet presAssocID="{1228512C-9B61-49CA-9236-39AA928EF898}" presName="composite" presStyleCnt="0"/>
      <dgm:spPr/>
    </dgm:pt>
    <dgm:pt modelId="{75A0CCCF-B928-41AD-8BB5-04F7F7F9071B}" type="pres">
      <dgm:prSet presAssocID="{1228512C-9B61-49CA-9236-39AA928EF898}" presName="parentText" presStyleLbl="alignNode1" presStyleIdx="1" presStyleCnt="5" custScaleY="171191" custLinFactNeighborX="0" custLinFactNeighborY="-13751">
        <dgm:presLayoutVars>
          <dgm:chMax val="1"/>
          <dgm:bulletEnabled val="1"/>
        </dgm:presLayoutVars>
      </dgm:prSet>
      <dgm:spPr/>
    </dgm:pt>
    <dgm:pt modelId="{9CA818D3-3E06-40E3-A6D8-821024C0A637}" type="pres">
      <dgm:prSet presAssocID="{1228512C-9B61-49CA-9236-39AA928EF898}" presName="descendantText" presStyleLbl="alignAcc1" presStyleIdx="1" presStyleCnt="5" custScaleX="99632" custScaleY="248323">
        <dgm:presLayoutVars>
          <dgm:bulletEnabled val="1"/>
        </dgm:presLayoutVars>
      </dgm:prSet>
      <dgm:spPr/>
    </dgm:pt>
    <dgm:pt modelId="{71C96BBD-B3E5-41A2-8F87-0B4E7802479C}" type="pres">
      <dgm:prSet presAssocID="{3EE94070-5D34-404E-9F9F-62BB988CFEE0}" presName="sp" presStyleCnt="0"/>
      <dgm:spPr/>
    </dgm:pt>
    <dgm:pt modelId="{CF98DC59-73CA-4820-9F59-BC3473914E5B}" type="pres">
      <dgm:prSet presAssocID="{ED53F54D-9F10-4E77-97E6-2D546D0C1EDD}" presName="composite" presStyleCnt="0"/>
      <dgm:spPr/>
    </dgm:pt>
    <dgm:pt modelId="{7AF4A698-FCD3-4C33-8D8B-1872DB9E27E4}" type="pres">
      <dgm:prSet presAssocID="{ED53F54D-9F10-4E77-97E6-2D546D0C1EDD}" presName="parentText" presStyleLbl="alignNode1" presStyleIdx="2" presStyleCnt="5" custLinFactNeighborY="12732">
        <dgm:presLayoutVars>
          <dgm:chMax val="1"/>
          <dgm:bulletEnabled val="1"/>
        </dgm:presLayoutVars>
      </dgm:prSet>
      <dgm:spPr/>
    </dgm:pt>
    <dgm:pt modelId="{964C6D2B-50CA-4565-9CC3-26F5552B3C3F}" type="pres">
      <dgm:prSet presAssocID="{ED53F54D-9F10-4E77-97E6-2D546D0C1EDD}" presName="descendantText" presStyleLbl="alignAcc1" presStyleIdx="2" presStyleCnt="5" custScaleY="130514" custLinFactNeighborX="0" custLinFactNeighborY="27269">
        <dgm:presLayoutVars>
          <dgm:bulletEnabled val="1"/>
        </dgm:presLayoutVars>
      </dgm:prSet>
      <dgm:spPr/>
    </dgm:pt>
    <dgm:pt modelId="{1292FEB0-C2A3-46C8-9022-BBB721CE5A57}" type="pres">
      <dgm:prSet presAssocID="{5109075A-8DC5-467D-9A6B-C02502476394}" presName="sp" presStyleCnt="0"/>
      <dgm:spPr/>
    </dgm:pt>
    <dgm:pt modelId="{59A346F4-544B-4527-96A2-5838EF249914}" type="pres">
      <dgm:prSet presAssocID="{468FF18D-C62C-4855-A99E-94A2C6397AB6}" presName="composite" presStyleCnt="0"/>
      <dgm:spPr/>
    </dgm:pt>
    <dgm:pt modelId="{39F7D380-9CC9-4626-BD6B-BD61AF9E0D57}" type="pres">
      <dgm:prSet presAssocID="{468FF18D-C62C-4855-A99E-94A2C6397AB6}" presName="parentText" presStyleLbl="alignNode1" presStyleIdx="3" presStyleCnt="5" custLinFactNeighborY="6247">
        <dgm:presLayoutVars>
          <dgm:chMax val="1"/>
          <dgm:bulletEnabled val="1"/>
        </dgm:presLayoutVars>
      </dgm:prSet>
      <dgm:spPr/>
    </dgm:pt>
    <dgm:pt modelId="{A6B9F7A1-2683-477F-AE0F-0E326D546E7B}" type="pres">
      <dgm:prSet presAssocID="{468FF18D-C62C-4855-A99E-94A2C6397AB6}" presName="descendantText" presStyleLbl="alignAcc1" presStyleIdx="3" presStyleCnt="5" custLinFactNeighborX="0" custLinFactNeighborY="19016">
        <dgm:presLayoutVars>
          <dgm:bulletEnabled val="1"/>
        </dgm:presLayoutVars>
      </dgm:prSet>
      <dgm:spPr/>
    </dgm:pt>
    <dgm:pt modelId="{36B3F020-853F-400C-8A14-94A34FB8DD5B}" type="pres">
      <dgm:prSet presAssocID="{2549F5D7-6A55-4B7C-A60A-B00375899022}" presName="sp" presStyleCnt="0"/>
      <dgm:spPr/>
    </dgm:pt>
    <dgm:pt modelId="{E50A74CB-0223-4FF0-B3C2-633E5D9837F3}" type="pres">
      <dgm:prSet presAssocID="{DD85FD59-958C-42B6-B686-CA743EE8E045}" presName="composite" presStyleCnt="0"/>
      <dgm:spPr/>
    </dgm:pt>
    <dgm:pt modelId="{EECB286F-DFAB-4F29-BC2A-6AABB27BA84B}" type="pres">
      <dgm:prSet presAssocID="{DD85FD59-958C-42B6-B686-CA743EE8E045}" presName="parentText" presStyleLbl="alignNode1" presStyleIdx="4" presStyleCnt="5">
        <dgm:presLayoutVars>
          <dgm:chMax val="1"/>
          <dgm:bulletEnabled val="1"/>
        </dgm:presLayoutVars>
      </dgm:prSet>
      <dgm:spPr/>
    </dgm:pt>
    <dgm:pt modelId="{28A19A8E-E1C8-4A3F-8AE9-5DD0B5C1A0FE}" type="pres">
      <dgm:prSet presAssocID="{DD85FD59-958C-42B6-B686-CA743EE8E045}" presName="descendantText" presStyleLbl="alignAcc1" presStyleIdx="4" presStyleCnt="5">
        <dgm:presLayoutVars>
          <dgm:bulletEnabled val="1"/>
        </dgm:presLayoutVars>
      </dgm:prSet>
      <dgm:spPr/>
    </dgm:pt>
  </dgm:ptLst>
  <dgm:cxnLst>
    <dgm:cxn modelId="{5545CE13-23E2-4D38-8D46-E3493B3BF45E}" srcId="{05435780-9E33-4151-87D7-3DE7529DBF7F}" destId="{ED53F54D-9F10-4E77-97E6-2D546D0C1EDD}" srcOrd="2" destOrd="0" parTransId="{20165E65-CF65-46D5-AA64-0F36E61E05D8}" sibTransId="{5109075A-8DC5-467D-9A6B-C02502476394}"/>
    <dgm:cxn modelId="{59476C28-B938-4A85-A33F-BB01B0180EE0}" srcId="{8D5AC78A-446A-4803-9D81-4C975AFAF5D0}" destId="{419001A1-0BA1-4177-BFA2-25AB5B8ADAD8}" srcOrd="1" destOrd="0" parTransId="{97FA8D03-C641-41FF-8D64-CD10CD38EAD3}" sibTransId="{0D238A37-71F2-4295-8C89-499EBA0B39BF}"/>
    <dgm:cxn modelId="{2F8F002C-D724-448E-A43C-7AF93A8EC7D5}" srcId="{05435780-9E33-4151-87D7-3DE7529DBF7F}" destId="{DD922515-C566-43EC-AA47-A227AED98063}" srcOrd="0" destOrd="0" parTransId="{92A83B5F-0023-4E70-B2F9-024703D27D8B}" sibTransId="{896E63CA-7ECC-4215-A26B-6208B96147E4}"/>
    <dgm:cxn modelId="{B7D93430-B936-497F-9220-4D1229B63ACB}" type="presOf" srcId="{05435780-9E33-4151-87D7-3DE7529DBF7F}" destId="{206F42CD-F1BE-4816-B612-064CF33E0E5B}" srcOrd="0" destOrd="0" presId="urn:microsoft.com/office/officeart/2005/8/layout/chevron2"/>
    <dgm:cxn modelId="{D91D2034-AB2B-4A45-9836-A8014734BD64}" type="presOf" srcId="{6F8F7DFC-5CDA-4A48-9DC8-7F224626C4CA}" destId="{A6B9F7A1-2683-477F-AE0F-0E326D546E7B}" srcOrd="0" destOrd="0" presId="urn:microsoft.com/office/officeart/2005/8/layout/chevron2"/>
    <dgm:cxn modelId="{0D963136-1A8B-484A-81CC-DA7A8B85A152}" srcId="{468FF18D-C62C-4855-A99E-94A2C6397AB6}" destId="{6F8F7DFC-5CDA-4A48-9DC8-7F224626C4CA}" srcOrd="0" destOrd="0" parTransId="{C03C03F1-0D52-4690-B746-515E7AB469E8}" sibTransId="{79B4BA9B-BA9B-4C15-8586-1558734E6B8C}"/>
    <dgm:cxn modelId="{AC9EFA38-3B6A-441B-BFC6-8FBAD50491EF}" type="presOf" srcId="{ED53F54D-9F10-4E77-97E6-2D546D0C1EDD}" destId="{7AF4A698-FCD3-4C33-8D8B-1872DB9E27E4}" srcOrd="0" destOrd="0" presId="urn:microsoft.com/office/officeart/2005/8/layout/chevron2"/>
    <dgm:cxn modelId="{7969743D-9853-4708-B955-FD9B570824E0}" type="presOf" srcId="{F4BEA4BB-D64D-490C-BFE4-C6D52F7F1289}" destId="{9CA818D3-3E06-40E3-A6D8-821024C0A637}" srcOrd="0" destOrd="4" presId="urn:microsoft.com/office/officeart/2005/8/layout/chevron2"/>
    <dgm:cxn modelId="{904BBF5F-1530-4B36-93D1-EF1BDA8CFE42}" type="presOf" srcId="{8D5AC78A-446A-4803-9D81-4C975AFAF5D0}" destId="{9CA818D3-3E06-40E3-A6D8-821024C0A637}" srcOrd="0" destOrd="0" presId="urn:microsoft.com/office/officeart/2005/8/layout/chevron2"/>
    <dgm:cxn modelId="{89CECD41-6F2E-4854-B0B2-A7F9FA80280B}" srcId="{8D5AC78A-446A-4803-9D81-4C975AFAF5D0}" destId="{F4BEA4BB-D64D-490C-BFE4-C6D52F7F1289}" srcOrd="3" destOrd="0" parTransId="{FB26CAB1-0D96-4C17-AD93-A5D6D9664FC0}" sibTransId="{4E8B20FD-E31C-4A44-9671-749B8F73F40C}"/>
    <dgm:cxn modelId="{2097B862-474B-417B-9C4E-1B0A21216CCB}" srcId="{ED53F54D-9F10-4E77-97E6-2D546D0C1EDD}" destId="{A7F22A2C-A5BE-46B7-B3F9-CE296868AC0B}" srcOrd="0" destOrd="0" parTransId="{BF798FEB-6355-460A-B7A2-B6C58586ECCE}" sibTransId="{AC37459E-0544-4CC8-8EB3-DA355775717A}"/>
    <dgm:cxn modelId="{F2F1BD68-0A50-44ED-A24B-67E68C47EA1E}" type="presOf" srcId="{FFB47A50-3CFF-422D-91D6-CA251301EFE3}" destId="{964C6D2B-50CA-4565-9CC3-26F5552B3C3F}" srcOrd="0" destOrd="2" presId="urn:microsoft.com/office/officeart/2005/8/layout/chevron2"/>
    <dgm:cxn modelId="{A242584B-702D-4E40-9A6B-189580AB03F6}" type="presOf" srcId="{419001A1-0BA1-4177-BFA2-25AB5B8ADAD8}" destId="{9CA818D3-3E06-40E3-A6D8-821024C0A637}" srcOrd="0" destOrd="2" presId="urn:microsoft.com/office/officeart/2005/8/layout/chevron2"/>
    <dgm:cxn modelId="{E2EA026D-3B05-4D6F-B19D-77F72DA48E93}" srcId="{05435780-9E33-4151-87D7-3DE7529DBF7F}" destId="{1228512C-9B61-49CA-9236-39AA928EF898}" srcOrd="1" destOrd="0" parTransId="{0D7BABCE-9272-4C74-AB96-6D0CE25C4C21}" sibTransId="{3EE94070-5D34-404E-9F9F-62BB988CFEE0}"/>
    <dgm:cxn modelId="{30B5F072-B7D2-4E8E-8B99-E1EFC729A0B8}" srcId="{05435780-9E33-4151-87D7-3DE7529DBF7F}" destId="{468FF18D-C62C-4855-A99E-94A2C6397AB6}" srcOrd="3" destOrd="0" parTransId="{6B837092-60DC-4296-8779-36579773B633}" sibTransId="{2549F5D7-6A55-4B7C-A60A-B00375899022}"/>
    <dgm:cxn modelId="{1116C174-89F0-479D-9FF1-44EB80CEE1FE}" srcId="{DD85FD59-958C-42B6-B686-CA743EE8E045}" destId="{D413910A-231B-4AF1-BD31-4ED7F4EB57A9}" srcOrd="0" destOrd="0" parTransId="{49A94E47-28AF-410E-838C-503CD354FA62}" sibTransId="{4F4E6273-C909-4BB4-82FB-4793C030BD95}"/>
    <dgm:cxn modelId="{0CA6EA55-CFC9-48EC-8824-6EFA69FDCE64}" type="presOf" srcId="{D413910A-231B-4AF1-BD31-4ED7F4EB57A9}" destId="{28A19A8E-E1C8-4A3F-8AE9-5DD0B5C1A0FE}" srcOrd="0" destOrd="0" presId="urn:microsoft.com/office/officeart/2005/8/layout/chevron2"/>
    <dgm:cxn modelId="{CA04D056-69A6-4F08-A772-2775C95991A1}" type="presOf" srcId="{61F4B09E-0FA7-4558-81CC-103CF9BE7D6D}" destId="{5AD27590-14EE-42E3-BE1F-923E675EAF57}" srcOrd="0" destOrd="0" presId="urn:microsoft.com/office/officeart/2005/8/layout/chevron2"/>
    <dgm:cxn modelId="{D3D8AF79-4484-4087-889B-CEA0739607BC}" type="presOf" srcId="{468FF18D-C62C-4855-A99E-94A2C6397AB6}" destId="{39F7D380-9CC9-4626-BD6B-BD61AF9E0D57}" srcOrd="0" destOrd="0" presId="urn:microsoft.com/office/officeart/2005/8/layout/chevron2"/>
    <dgm:cxn modelId="{353B887B-473E-4BDB-B48A-A4A79049219E}" type="presOf" srcId="{DD85FD59-958C-42B6-B686-CA743EE8E045}" destId="{EECB286F-DFAB-4F29-BC2A-6AABB27BA84B}" srcOrd="0" destOrd="0" presId="urn:microsoft.com/office/officeart/2005/8/layout/chevron2"/>
    <dgm:cxn modelId="{E535A87C-326D-45CE-8559-A2D7F86780E4}" type="presOf" srcId="{488B8D5E-3104-4219-8E0F-81BB8181B4AF}" destId="{9CA818D3-3E06-40E3-A6D8-821024C0A637}" srcOrd="0" destOrd="1" presId="urn:microsoft.com/office/officeart/2005/8/layout/chevron2"/>
    <dgm:cxn modelId="{9A6E588C-F8B7-4357-90EE-CF00B51DB447}" srcId="{8D5AC78A-446A-4803-9D81-4C975AFAF5D0}" destId="{BE240258-D1C9-453A-A492-F19003FE278C}" srcOrd="2" destOrd="0" parTransId="{12E5803F-2CAB-4177-BE7F-532FAAF1C1D9}" sibTransId="{18F4D9FE-078C-4446-8250-605F38989300}"/>
    <dgm:cxn modelId="{E344A18D-3FF2-49B7-939E-7A9178D482BD}" type="presOf" srcId="{DD922515-C566-43EC-AA47-A227AED98063}" destId="{D73C5270-C1D3-45F1-9202-AF6A6181E53E}" srcOrd="0" destOrd="0" presId="urn:microsoft.com/office/officeart/2005/8/layout/chevron2"/>
    <dgm:cxn modelId="{D19F4B99-4095-4A97-8425-229F42E7EA4E}" type="presOf" srcId="{C80CCED1-F393-4886-9B23-21A37C92FAF8}" destId="{964C6D2B-50CA-4565-9CC3-26F5552B3C3F}" srcOrd="0" destOrd="1" presId="urn:microsoft.com/office/officeart/2005/8/layout/chevron2"/>
    <dgm:cxn modelId="{9F7D1F9F-089A-43F3-9E11-EB99BC0E3D83}" type="presOf" srcId="{BE240258-D1C9-453A-A492-F19003FE278C}" destId="{9CA818D3-3E06-40E3-A6D8-821024C0A637}" srcOrd="0" destOrd="3" presId="urn:microsoft.com/office/officeart/2005/8/layout/chevron2"/>
    <dgm:cxn modelId="{B757F7BE-4FE7-4631-8A67-9F85945D75C9}" type="presOf" srcId="{1228512C-9B61-49CA-9236-39AA928EF898}" destId="{75A0CCCF-B928-41AD-8BB5-04F7F7F9071B}" srcOrd="0" destOrd="0" presId="urn:microsoft.com/office/officeart/2005/8/layout/chevron2"/>
    <dgm:cxn modelId="{3D7C4AC4-7433-4A69-A783-ECB6AE192D72}" srcId="{DD922515-C566-43EC-AA47-A227AED98063}" destId="{61F4B09E-0FA7-4558-81CC-103CF9BE7D6D}" srcOrd="0" destOrd="0" parTransId="{EA2DD3B5-2641-4EB7-BB74-00862FBA74D1}" sibTransId="{3E87AD64-A193-465D-902B-B43615B33201}"/>
    <dgm:cxn modelId="{36BBF2D1-2A2C-4AC0-A614-2ADD41E855A0}" srcId="{05435780-9E33-4151-87D7-3DE7529DBF7F}" destId="{DD85FD59-958C-42B6-B686-CA743EE8E045}" srcOrd="4" destOrd="0" parTransId="{615CD240-77F8-40B2-8B9B-D73ACE7259E9}" sibTransId="{76DD35DD-D80F-48D2-A0D1-F6A0922A00F1}"/>
    <dgm:cxn modelId="{32F4D2E0-C5D3-46F3-95DC-7958C3F2C9FA}" srcId="{A7F22A2C-A5BE-46B7-B3F9-CE296868AC0B}" destId="{C80CCED1-F393-4886-9B23-21A37C92FAF8}" srcOrd="0" destOrd="0" parTransId="{FA34C4F4-D634-41AC-8173-5C7C3740B188}" sibTransId="{12C6BB19-4717-46E4-B97D-19C3CCC4C3D1}"/>
    <dgm:cxn modelId="{05B0C7E1-34E4-4DF9-BD61-3C1C622522EC}" srcId="{8D5AC78A-446A-4803-9D81-4C975AFAF5D0}" destId="{488B8D5E-3104-4219-8E0F-81BB8181B4AF}" srcOrd="0" destOrd="0" parTransId="{75051BAD-8083-4FD5-8D10-C93EC26A4A35}" sibTransId="{3ED1BB76-E71B-471D-BE70-DA17E86620AB}"/>
    <dgm:cxn modelId="{4546D6E8-08D0-4B8A-98D8-605CDEA6CA58}" srcId="{A7F22A2C-A5BE-46B7-B3F9-CE296868AC0B}" destId="{FFB47A50-3CFF-422D-91D6-CA251301EFE3}" srcOrd="1" destOrd="0" parTransId="{15D806C2-6845-46FC-B5F2-88C872CF21CF}" sibTransId="{C38B57A9-D8BE-4F00-8A4D-ECDE71805F33}"/>
    <dgm:cxn modelId="{670C33F9-FF45-4717-B6F2-EE4D073A7DFC}" type="presOf" srcId="{A7F22A2C-A5BE-46B7-B3F9-CE296868AC0B}" destId="{964C6D2B-50CA-4565-9CC3-26F5552B3C3F}" srcOrd="0" destOrd="0" presId="urn:microsoft.com/office/officeart/2005/8/layout/chevron2"/>
    <dgm:cxn modelId="{48034CFD-FADE-4304-A9F0-62553F6BB0C9}" srcId="{1228512C-9B61-49CA-9236-39AA928EF898}" destId="{8D5AC78A-446A-4803-9D81-4C975AFAF5D0}" srcOrd="0" destOrd="0" parTransId="{91D1B573-5420-4BE2-AE58-768078801C51}" sibTransId="{EF0E226C-8750-4244-A368-2EF91CD14A44}"/>
    <dgm:cxn modelId="{0BB31E75-4B1E-4E31-8DE9-289540F72BFB}" type="presParOf" srcId="{206F42CD-F1BE-4816-B612-064CF33E0E5B}" destId="{3363A218-2F41-4977-B46E-F10431BD35FC}" srcOrd="0" destOrd="0" presId="urn:microsoft.com/office/officeart/2005/8/layout/chevron2"/>
    <dgm:cxn modelId="{4BAA8A9B-EB87-4008-A021-1FB43D8BEDBE}" type="presParOf" srcId="{3363A218-2F41-4977-B46E-F10431BD35FC}" destId="{D73C5270-C1D3-45F1-9202-AF6A6181E53E}" srcOrd="0" destOrd="0" presId="urn:microsoft.com/office/officeart/2005/8/layout/chevron2"/>
    <dgm:cxn modelId="{CCCB19CA-148A-45B6-BEE9-CEDDECA0F8A1}" type="presParOf" srcId="{3363A218-2F41-4977-B46E-F10431BD35FC}" destId="{5AD27590-14EE-42E3-BE1F-923E675EAF57}" srcOrd="1" destOrd="0" presId="urn:microsoft.com/office/officeart/2005/8/layout/chevron2"/>
    <dgm:cxn modelId="{BFF7B58C-A6A1-4D0A-B6AE-B23853EC2BD6}" type="presParOf" srcId="{206F42CD-F1BE-4816-B612-064CF33E0E5B}" destId="{599C2728-57D9-4EE6-8B3C-F379B41D34F5}" srcOrd="1" destOrd="0" presId="urn:microsoft.com/office/officeart/2005/8/layout/chevron2"/>
    <dgm:cxn modelId="{870F6816-950C-448C-838C-DC8306796A5F}" type="presParOf" srcId="{206F42CD-F1BE-4816-B612-064CF33E0E5B}" destId="{2DC2D671-504F-4F33-A34F-40B44C02C2E3}" srcOrd="2" destOrd="0" presId="urn:microsoft.com/office/officeart/2005/8/layout/chevron2"/>
    <dgm:cxn modelId="{C5012736-632A-441E-84CF-57A60DA22F3A}" type="presParOf" srcId="{2DC2D671-504F-4F33-A34F-40B44C02C2E3}" destId="{75A0CCCF-B928-41AD-8BB5-04F7F7F9071B}" srcOrd="0" destOrd="0" presId="urn:microsoft.com/office/officeart/2005/8/layout/chevron2"/>
    <dgm:cxn modelId="{2B2F9133-ACBF-4EA9-84E1-1026673F29FE}" type="presParOf" srcId="{2DC2D671-504F-4F33-A34F-40B44C02C2E3}" destId="{9CA818D3-3E06-40E3-A6D8-821024C0A637}" srcOrd="1" destOrd="0" presId="urn:microsoft.com/office/officeart/2005/8/layout/chevron2"/>
    <dgm:cxn modelId="{B242D62C-AF5B-4FC7-BAFE-BCB6CC0EE18A}" type="presParOf" srcId="{206F42CD-F1BE-4816-B612-064CF33E0E5B}" destId="{71C96BBD-B3E5-41A2-8F87-0B4E7802479C}" srcOrd="3" destOrd="0" presId="urn:microsoft.com/office/officeart/2005/8/layout/chevron2"/>
    <dgm:cxn modelId="{07D071DE-5F4C-47ED-81D3-239C4986E1A2}" type="presParOf" srcId="{206F42CD-F1BE-4816-B612-064CF33E0E5B}" destId="{CF98DC59-73CA-4820-9F59-BC3473914E5B}" srcOrd="4" destOrd="0" presId="urn:microsoft.com/office/officeart/2005/8/layout/chevron2"/>
    <dgm:cxn modelId="{E152BDA9-F9AD-4D53-B9C3-DB47A544DDED}" type="presParOf" srcId="{CF98DC59-73CA-4820-9F59-BC3473914E5B}" destId="{7AF4A698-FCD3-4C33-8D8B-1872DB9E27E4}" srcOrd="0" destOrd="0" presId="urn:microsoft.com/office/officeart/2005/8/layout/chevron2"/>
    <dgm:cxn modelId="{D9C481E5-EE07-4DC8-A369-AFC2BCC1E3D2}" type="presParOf" srcId="{CF98DC59-73CA-4820-9F59-BC3473914E5B}" destId="{964C6D2B-50CA-4565-9CC3-26F5552B3C3F}" srcOrd="1" destOrd="0" presId="urn:microsoft.com/office/officeart/2005/8/layout/chevron2"/>
    <dgm:cxn modelId="{CED339B5-76E7-45EB-8F1F-0F1FFA4094C2}" type="presParOf" srcId="{206F42CD-F1BE-4816-B612-064CF33E0E5B}" destId="{1292FEB0-C2A3-46C8-9022-BBB721CE5A57}" srcOrd="5" destOrd="0" presId="urn:microsoft.com/office/officeart/2005/8/layout/chevron2"/>
    <dgm:cxn modelId="{280B071E-D5A4-4ED7-A691-902B566D7745}" type="presParOf" srcId="{206F42CD-F1BE-4816-B612-064CF33E0E5B}" destId="{59A346F4-544B-4527-96A2-5838EF249914}" srcOrd="6" destOrd="0" presId="urn:microsoft.com/office/officeart/2005/8/layout/chevron2"/>
    <dgm:cxn modelId="{8FE4F76E-338E-4B79-8B07-8CB7DA4725FB}" type="presParOf" srcId="{59A346F4-544B-4527-96A2-5838EF249914}" destId="{39F7D380-9CC9-4626-BD6B-BD61AF9E0D57}" srcOrd="0" destOrd="0" presId="urn:microsoft.com/office/officeart/2005/8/layout/chevron2"/>
    <dgm:cxn modelId="{AAB154F5-F492-42C2-B4CD-D432E31C53D9}" type="presParOf" srcId="{59A346F4-544B-4527-96A2-5838EF249914}" destId="{A6B9F7A1-2683-477F-AE0F-0E326D546E7B}" srcOrd="1" destOrd="0" presId="urn:microsoft.com/office/officeart/2005/8/layout/chevron2"/>
    <dgm:cxn modelId="{95E1DF4F-378A-4AA6-ACDE-B5878086DD04}" type="presParOf" srcId="{206F42CD-F1BE-4816-B612-064CF33E0E5B}" destId="{36B3F020-853F-400C-8A14-94A34FB8DD5B}" srcOrd="7" destOrd="0" presId="urn:microsoft.com/office/officeart/2005/8/layout/chevron2"/>
    <dgm:cxn modelId="{5E735A99-EFA9-4AD8-914D-0346D27AA996}" type="presParOf" srcId="{206F42CD-F1BE-4816-B612-064CF33E0E5B}" destId="{E50A74CB-0223-4FF0-B3C2-633E5D9837F3}" srcOrd="8" destOrd="0" presId="urn:microsoft.com/office/officeart/2005/8/layout/chevron2"/>
    <dgm:cxn modelId="{BF78FF65-98D0-420A-BFFC-D75B1050B663}" type="presParOf" srcId="{E50A74CB-0223-4FF0-B3C2-633E5D9837F3}" destId="{EECB286F-DFAB-4F29-BC2A-6AABB27BA84B}" srcOrd="0" destOrd="0" presId="urn:microsoft.com/office/officeart/2005/8/layout/chevron2"/>
    <dgm:cxn modelId="{042B54D8-5BBE-4814-A52D-00BC259C8740}" type="presParOf" srcId="{E50A74CB-0223-4FF0-B3C2-633E5D9837F3}" destId="{28A19A8E-E1C8-4A3F-8AE9-5DD0B5C1A0F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435780-9E33-4151-87D7-3DE7529DBF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D922515-C566-43EC-AA47-A227AED98063}">
      <dgm:prSet phldrT="[Text]" custT="1"/>
      <dgm:spPr>
        <a:solidFill>
          <a:schemeClr val="accent2"/>
        </a:solidFill>
        <a:ln>
          <a:solidFill>
            <a:schemeClr val="accent2"/>
          </a:solidFill>
        </a:ln>
      </dgm:spPr>
      <dgm:t>
        <a:bodyPr/>
        <a:lstStyle/>
        <a:p>
          <a:r>
            <a:rPr lang="en-US" sz="1400">
              <a:solidFill>
                <a:schemeClr val="tx1"/>
              </a:solidFill>
            </a:rPr>
            <a:t>1</a:t>
          </a:r>
        </a:p>
      </dgm:t>
    </dgm:pt>
    <dgm:pt modelId="{92A83B5F-0023-4E70-B2F9-024703D27D8B}" type="parTrans" cxnId="{2F8F002C-D724-448E-A43C-7AF93A8EC7D5}">
      <dgm:prSet/>
      <dgm:spPr/>
      <dgm:t>
        <a:bodyPr/>
        <a:lstStyle/>
        <a:p>
          <a:endParaRPr lang="en-US" sz="1400"/>
        </a:p>
      </dgm:t>
    </dgm:pt>
    <dgm:pt modelId="{896E63CA-7ECC-4215-A26B-6208B96147E4}" type="sibTrans" cxnId="{2F8F002C-D724-448E-A43C-7AF93A8EC7D5}">
      <dgm:prSet/>
      <dgm:spPr/>
      <dgm:t>
        <a:bodyPr/>
        <a:lstStyle/>
        <a:p>
          <a:endParaRPr lang="en-US" sz="1400"/>
        </a:p>
      </dgm:t>
    </dgm:pt>
    <dgm:pt modelId="{61F4B09E-0FA7-4558-81CC-103CF9BE7D6D}">
      <dgm:prSet phldrT="[Text]" custT="1"/>
      <dgm:spPr/>
      <dgm:t>
        <a:bodyPr/>
        <a:lstStyle/>
        <a:p>
          <a:r>
            <a:rPr lang="en-US" sz="1800"/>
            <a:t>Establish that there is a Tier 2 validated intervention program in place</a:t>
          </a:r>
        </a:p>
      </dgm:t>
    </dgm:pt>
    <dgm:pt modelId="{EA2DD3B5-2641-4EB7-BB74-00862FBA74D1}" type="parTrans" cxnId="{3D7C4AC4-7433-4A69-A783-ECB6AE192D72}">
      <dgm:prSet/>
      <dgm:spPr/>
      <dgm:t>
        <a:bodyPr/>
        <a:lstStyle/>
        <a:p>
          <a:endParaRPr lang="en-US" sz="1400"/>
        </a:p>
      </dgm:t>
    </dgm:pt>
    <dgm:pt modelId="{3E87AD64-A193-465D-902B-B43615B33201}" type="sibTrans" cxnId="{3D7C4AC4-7433-4A69-A783-ECB6AE192D72}">
      <dgm:prSet/>
      <dgm:spPr/>
      <dgm:t>
        <a:bodyPr/>
        <a:lstStyle/>
        <a:p>
          <a:endParaRPr lang="en-US" sz="1400"/>
        </a:p>
      </dgm:t>
    </dgm:pt>
    <dgm:pt modelId="{1228512C-9B61-49CA-9236-39AA928EF898}">
      <dgm:prSet phldrT="[Text]" custT="1"/>
      <dgm:spPr>
        <a:solidFill>
          <a:srgbClr val="92D050"/>
        </a:solidFill>
      </dgm:spPr>
      <dgm:t>
        <a:bodyPr/>
        <a:lstStyle/>
        <a:p>
          <a:r>
            <a:rPr lang="en-US" sz="1400">
              <a:solidFill>
                <a:schemeClr val="tx1"/>
              </a:solidFill>
            </a:rPr>
            <a:t>2</a:t>
          </a:r>
        </a:p>
      </dgm:t>
    </dgm:pt>
    <dgm:pt modelId="{0D7BABCE-9272-4C74-AB96-6D0CE25C4C21}" type="parTrans" cxnId="{E2EA026D-3B05-4D6F-B19D-77F72DA48E93}">
      <dgm:prSet/>
      <dgm:spPr/>
      <dgm:t>
        <a:bodyPr/>
        <a:lstStyle/>
        <a:p>
          <a:endParaRPr lang="en-US" sz="1400"/>
        </a:p>
      </dgm:t>
    </dgm:pt>
    <dgm:pt modelId="{3EE94070-5D34-404E-9F9F-62BB988CFEE0}" type="sibTrans" cxnId="{E2EA026D-3B05-4D6F-B19D-77F72DA48E93}">
      <dgm:prSet/>
      <dgm:spPr/>
      <dgm:t>
        <a:bodyPr/>
        <a:lstStyle/>
        <a:p>
          <a:endParaRPr lang="en-US" sz="1400"/>
        </a:p>
      </dgm:t>
    </dgm:pt>
    <dgm:pt modelId="{8D5AC78A-446A-4803-9D81-4C975AFAF5D0}">
      <dgm:prSet phldrT="[Text]" custT="1"/>
      <dgm:spPr/>
      <dgm:t>
        <a:bodyPr/>
        <a:lstStyle/>
        <a:p>
          <a:r>
            <a:rPr lang="en-US" sz="1800" b="0">
              <a:solidFill>
                <a:schemeClr val="tx1"/>
              </a:solidFill>
              <a:latin typeface="+mn-lt"/>
            </a:rPr>
            <a:t>Progress monitor</a:t>
          </a:r>
        </a:p>
      </dgm:t>
    </dgm:pt>
    <dgm:pt modelId="{91D1B573-5420-4BE2-AE58-768078801C51}" type="parTrans" cxnId="{48034CFD-FADE-4304-A9F0-62553F6BB0C9}">
      <dgm:prSet/>
      <dgm:spPr/>
      <dgm:t>
        <a:bodyPr/>
        <a:lstStyle/>
        <a:p>
          <a:endParaRPr lang="en-US" sz="1400"/>
        </a:p>
      </dgm:t>
    </dgm:pt>
    <dgm:pt modelId="{EF0E226C-8750-4244-A368-2EF91CD14A44}" type="sibTrans" cxnId="{48034CFD-FADE-4304-A9F0-62553F6BB0C9}">
      <dgm:prSet/>
      <dgm:spPr/>
      <dgm:t>
        <a:bodyPr/>
        <a:lstStyle/>
        <a:p>
          <a:endParaRPr lang="en-US" sz="1400"/>
        </a:p>
      </dgm:t>
    </dgm:pt>
    <dgm:pt modelId="{ED53F54D-9F10-4E77-97E6-2D546D0C1EDD}">
      <dgm:prSet phldrT="[Text]" custT="1"/>
      <dgm:spPr>
        <a:solidFill>
          <a:srgbClr val="92D050"/>
        </a:solidFill>
      </dgm:spPr>
      <dgm:t>
        <a:bodyPr/>
        <a:lstStyle/>
        <a:p>
          <a:r>
            <a:rPr lang="en-US" sz="1400">
              <a:solidFill>
                <a:schemeClr val="tx1"/>
              </a:solidFill>
            </a:rPr>
            <a:t>3</a:t>
          </a:r>
        </a:p>
      </dgm:t>
    </dgm:pt>
    <dgm:pt modelId="{20165E65-CF65-46D5-AA64-0F36E61E05D8}" type="parTrans" cxnId="{5545CE13-23E2-4D38-8D46-E3493B3BF45E}">
      <dgm:prSet/>
      <dgm:spPr/>
      <dgm:t>
        <a:bodyPr/>
        <a:lstStyle/>
        <a:p>
          <a:endParaRPr lang="en-US" sz="1400"/>
        </a:p>
      </dgm:t>
    </dgm:pt>
    <dgm:pt modelId="{5109075A-8DC5-467D-9A6B-C02502476394}" type="sibTrans" cxnId="{5545CE13-23E2-4D38-8D46-E3493B3BF45E}">
      <dgm:prSet/>
      <dgm:spPr/>
      <dgm:t>
        <a:bodyPr/>
        <a:lstStyle/>
        <a:p>
          <a:endParaRPr lang="en-US" sz="1400"/>
        </a:p>
      </dgm:t>
    </dgm:pt>
    <dgm:pt modelId="{A7F22A2C-A5BE-46B7-B3F9-CE296868AC0B}">
      <dgm:prSet phldrT="[Text]" custT="1"/>
      <dgm:spPr/>
      <dgm:t>
        <a:bodyPr/>
        <a:lstStyle/>
        <a:p>
          <a:r>
            <a:rPr lang="en-US" sz="1600"/>
            <a:t>Based on student responsiveness:</a:t>
          </a:r>
        </a:p>
      </dgm:t>
    </dgm:pt>
    <dgm:pt modelId="{BF798FEB-6355-460A-B7A2-B6C58586ECCE}" type="parTrans" cxnId="{2097B862-474B-417B-9C4E-1B0A21216CCB}">
      <dgm:prSet/>
      <dgm:spPr/>
      <dgm:t>
        <a:bodyPr/>
        <a:lstStyle/>
        <a:p>
          <a:endParaRPr lang="en-US" sz="1400"/>
        </a:p>
      </dgm:t>
    </dgm:pt>
    <dgm:pt modelId="{AC37459E-0544-4CC8-8EB3-DA355775717A}" type="sibTrans" cxnId="{2097B862-474B-417B-9C4E-1B0A21216CCB}">
      <dgm:prSet/>
      <dgm:spPr/>
      <dgm:t>
        <a:bodyPr/>
        <a:lstStyle/>
        <a:p>
          <a:endParaRPr lang="en-US" sz="1400"/>
        </a:p>
      </dgm:t>
    </dgm:pt>
    <dgm:pt modelId="{488B8D5E-3104-4219-8E0F-81BB8181B4AF}">
      <dgm:prSet phldrT="[Text]" custT="1"/>
      <dgm:spPr/>
      <dgm:t>
        <a:bodyPr/>
        <a:lstStyle/>
        <a:p>
          <a:r>
            <a:rPr lang="en-US" sz="1800" b="0">
              <a:solidFill>
                <a:schemeClr val="tx1"/>
              </a:solidFill>
              <a:latin typeface="+mn-lt"/>
            </a:rPr>
            <a:t>Establish a present level</a:t>
          </a:r>
        </a:p>
      </dgm:t>
    </dgm:pt>
    <dgm:pt modelId="{75051BAD-8083-4FD5-8D10-C93EC26A4A35}" type="parTrans" cxnId="{05B0C7E1-34E4-4DF9-BD61-3C1C622522EC}">
      <dgm:prSet/>
      <dgm:spPr/>
      <dgm:t>
        <a:bodyPr/>
        <a:lstStyle/>
        <a:p>
          <a:endParaRPr lang="en-US" sz="1400"/>
        </a:p>
      </dgm:t>
    </dgm:pt>
    <dgm:pt modelId="{3ED1BB76-E71B-471D-BE70-DA17E86620AB}" type="sibTrans" cxnId="{05B0C7E1-34E4-4DF9-BD61-3C1C622522EC}">
      <dgm:prSet/>
      <dgm:spPr/>
      <dgm:t>
        <a:bodyPr/>
        <a:lstStyle/>
        <a:p>
          <a:endParaRPr lang="en-US" sz="1400"/>
        </a:p>
      </dgm:t>
    </dgm:pt>
    <dgm:pt modelId="{BE240258-D1C9-453A-A492-F19003FE278C}">
      <dgm:prSet phldrT="[Text]" custT="1"/>
      <dgm:spPr/>
      <dgm:t>
        <a:bodyPr/>
        <a:lstStyle/>
        <a:p>
          <a:r>
            <a:rPr lang="en-US" sz="1800" b="0">
              <a:solidFill>
                <a:schemeClr val="tx1"/>
              </a:solidFill>
              <a:latin typeface="+mn-lt"/>
            </a:rPr>
            <a:t>Collect frequent assessment data</a:t>
          </a:r>
        </a:p>
      </dgm:t>
    </dgm:pt>
    <dgm:pt modelId="{12E5803F-2CAB-4177-BE7F-532FAAF1C1D9}" type="parTrans" cxnId="{9A6E588C-F8B7-4357-90EE-CF00B51DB447}">
      <dgm:prSet/>
      <dgm:spPr/>
      <dgm:t>
        <a:bodyPr/>
        <a:lstStyle/>
        <a:p>
          <a:endParaRPr lang="en-US" sz="1400"/>
        </a:p>
      </dgm:t>
    </dgm:pt>
    <dgm:pt modelId="{18F4D9FE-078C-4446-8250-605F38989300}" type="sibTrans" cxnId="{9A6E588C-F8B7-4357-90EE-CF00B51DB447}">
      <dgm:prSet/>
      <dgm:spPr/>
      <dgm:t>
        <a:bodyPr/>
        <a:lstStyle/>
        <a:p>
          <a:endParaRPr lang="en-US" sz="1400"/>
        </a:p>
      </dgm:t>
    </dgm:pt>
    <dgm:pt modelId="{C80CCED1-F393-4886-9B23-21A37C92FAF8}">
      <dgm:prSet phldrT="[Text]" custT="1"/>
      <dgm:spPr/>
      <dgm:t>
        <a:bodyPr/>
        <a:lstStyle/>
        <a:p>
          <a:r>
            <a:rPr lang="en-US" sz="1600"/>
            <a:t>Continue the Tier 2 program with progress monitoring</a:t>
          </a:r>
        </a:p>
      </dgm:t>
    </dgm:pt>
    <dgm:pt modelId="{FA34C4F4-D634-41AC-8173-5C7C3740B188}" type="parTrans" cxnId="{32F4D2E0-C5D3-46F3-95DC-7958C3F2C9FA}">
      <dgm:prSet/>
      <dgm:spPr/>
      <dgm:t>
        <a:bodyPr/>
        <a:lstStyle/>
        <a:p>
          <a:endParaRPr lang="en-US" sz="1400"/>
        </a:p>
      </dgm:t>
    </dgm:pt>
    <dgm:pt modelId="{12C6BB19-4717-46E4-B97D-19C3CCC4C3D1}" type="sibTrans" cxnId="{32F4D2E0-C5D3-46F3-95DC-7958C3F2C9FA}">
      <dgm:prSet/>
      <dgm:spPr/>
      <dgm:t>
        <a:bodyPr/>
        <a:lstStyle/>
        <a:p>
          <a:endParaRPr lang="en-US" sz="1400"/>
        </a:p>
      </dgm:t>
    </dgm:pt>
    <dgm:pt modelId="{FFB47A50-3CFF-422D-91D6-CA251301EFE3}">
      <dgm:prSet phldrT="[Text]" custT="1"/>
      <dgm:spPr/>
      <dgm:t>
        <a:bodyPr/>
        <a:lstStyle/>
        <a:p>
          <a:r>
            <a:rPr lang="en-US" sz="1600"/>
            <a:t>Collect Diagnostic data</a:t>
          </a:r>
        </a:p>
      </dgm:t>
    </dgm:pt>
    <dgm:pt modelId="{15D806C2-6845-46FC-B5F2-88C872CF21CF}" type="parTrans" cxnId="{4546D6E8-08D0-4B8A-98D8-605CDEA6CA58}">
      <dgm:prSet/>
      <dgm:spPr/>
      <dgm:t>
        <a:bodyPr/>
        <a:lstStyle/>
        <a:p>
          <a:endParaRPr lang="en-US" sz="1400"/>
        </a:p>
      </dgm:t>
    </dgm:pt>
    <dgm:pt modelId="{C38B57A9-D8BE-4F00-8A4D-ECDE71805F33}" type="sibTrans" cxnId="{4546D6E8-08D0-4B8A-98D8-605CDEA6CA58}">
      <dgm:prSet/>
      <dgm:spPr/>
      <dgm:t>
        <a:bodyPr/>
        <a:lstStyle/>
        <a:p>
          <a:endParaRPr lang="en-US" sz="1400"/>
        </a:p>
      </dgm:t>
    </dgm:pt>
    <dgm:pt modelId="{F4BEA4BB-D64D-490C-BFE4-C6D52F7F1289}">
      <dgm:prSet phldrT="[Text]" custT="1"/>
      <dgm:spPr/>
      <dgm:t>
        <a:bodyPr/>
        <a:lstStyle/>
        <a:p>
          <a:r>
            <a:rPr lang="en-US" sz="1800" b="0">
              <a:solidFill>
                <a:schemeClr val="tx1"/>
              </a:solidFill>
              <a:latin typeface="+mn-lt"/>
              <a:ea typeface="Myriad Pro" charset="0"/>
              <a:cs typeface="Myriad Pro" charset="0"/>
            </a:rPr>
            <a:t>Use decision rules </a:t>
          </a:r>
          <a:endParaRPr lang="en-US" sz="1800" b="0">
            <a:solidFill>
              <a:schemeClr val="tx1"/>
            </a:solidFill>
            <a:latin typeface="+mn-lt"/>
          </a:endParaRPr>
        </a:p>
      </dgm:t>
    </dgm:pt>
    <dgm:pt modelId="{FB26CAB1-0D96-4C17-AD93-A5D6D9664FC0}" type="parTrans" cxnId="{89CECD41-6F2E-4854-B0B2-A7F9FA80280B}">
      <dgm:prSet/>
      <dgm:spPr/>
      <dgm:t>
        <a:bodyPr/>
        <a:lstStyle/>
        <a:p>
          <a:endParaRPr lang="en-US" sz="1400"/>
        </a:p>
      </dgm:t>
    </dgm:pt>
    <dgm:pt modelId="{4E8B20FD-E31C-4A44-9671-749B8F73F40C}" type="sibTrans" cxnId="{89CECD41-6F2E-4854-B0B2-A7F9FA80280B}">
      <dgm:prSet/>
      <dgm:spPr/>
      <dgm:t>
        <a:bodyPr/>
        <a:lstStyle/>
        <a:p>
          <a:endParaRPr lang="en-US" sz="1400"/>
        </a:p>
      </dgm:t>
    </dgm:pt>
    <dgm:pt modelId="{419001A1-0BA1-4177-BFA2-25AB5B8ADAD8}">
      <dgm:prSet phldrT="[Text]" custT="1"/>
      <dgm:spPr/>
      <dgm:t>
        <a:bodyPr/>
        <a:lstStyle/>
        <a:p>
          <a:r>
            <a:rPr lang="en-US" sz="1800" b="0">
              <a:solidFill>
                <a:schemeClr val="tx1"/>
              </a:solidFill>
              <a:latin typeface="+mn-lt"/>
            </a:rPr>
            <a:t>Set an ambitious long term goal</a:t>
          </a:r>
        </a:p>
      </dgm:t>
    </dgm:pt>
    <dgm:pt modelId="{97FA8D03-C641-41FF-8D64-CD10CD38EAD3}" type="parTrans" cxnId="{59476C28-B938-4A85-A33F-BB01B0180EE0}">
      <dgm:prSet/>
      <dgm:spPr/>
      <dgm:t>
        <a:bodyPr/>
        <a:lstStyle/>
        <a:p>
          <a:endParaRPr lang="en-US" sz="1400"/>
        </a:p>
      </dgm:t>
    </dgm:pt>
    <dgm:pt modelId="{0D238A37-71F2-4295-8C89-499EBA0B39BF}" type="sibTrans" cxnId="{59476C28-B938-4A85-A33F-BB01B0180EE0}">
      <dgm:prSet/>
      <dgm:spPr/>
      <dgm:t>
        <a:bodyPr/>
        <a:lstStyle/>
        <a:p>
          <a:endParaRPr lang="en-US" sz="1400"/>
        </a:p>
      </dgm:t>
    </dgm:pt>
    <dgm:pt modelId="{468FF18D-C62C-4855-A99E-94A2C6397AB6}">
      <dgm:prSet custT="1"/>
      <dgm:spPr>
        <a:solidFill>
          <a:schemeClr val="accent2"/>
        </a:solidFill>
      </dgm:spPr>
      <dgm:t>
        <a:bodyPr/>
        <a:lstStyle/>
        <a:p>
          <a:r>
            <a:rPr lang="en-US" sz="1400">
              <a:solidFill>
                <a:schemeClr val="tx1"/>
              </a:solidFill>
            </a:rPr>
            <a:t>4</a:t>
          </a:r>
        </a:p>
      </dgm:t>
    </dgm:pt>
    <dgm:pt modelId="{6B837092-60DC-4296-8779-36579773B633}" type="parTrans" cxnId="{30B5F072-B7D2-4E8E-8B99-E1EFC729A0B8}">
      <dgm:prSet/>
      <dgm:spPr/>
      <dgm:t>
        <a:bodyPr/>
        <a:lstStyle/>
        <a:p>
          <a:endParaRPr lang="en-US" sz="1400"/>
        </a:p>
      </dgm:t>
    </dgm:pt>
    <dgm:pt modelId="{2549F5D7-6A55-4B7C-A60A-B00375899022}" type="sibTrans" cxnId="{30B5F072-B7D2-4E8E-8B99-E1EFC729A0B8}">
      <dgm:prSet/>
      <dgm:spPr/>
      <dgm:t>
        <a:bodyPr/>
        <a:lstStyle/>
        <a:p>
          <a:endParaRPr lang="en-US" sz="1400"/>
        </a:p>
      </dgm:t>
    </dgm:pt>
    <dgm:pt modelId="{6F8F7DFC-5CDA-4A48-9DC8-7F224626C4CA}">
      <dgm:prSet custT="1"/>
      <dgm:spPr/>
      <dgm:t>
        <a:bodyPr/>
        <a:lstStyle/>
        <a:p>
          <a:r>
            <a:rPr lang="en-US" sz="1800">
              <a:solidFill>
                <a:schemeClr val="tx1"/>
              </a:solidFill>
            </a:rPr>
            <a:t>Make an instructional change based on hypothesis</a:t>
          </a:r>
        </a:p>
      </dgm:t>
    </dgm:pt>
    <dgm:pt modelId="{C03C03F1-0D52-4690-B746-515E7AB469E8}" type="parTrans" cxnId="{0D963136-1A8B-484A-81CC-DA7A8B85A152}">
      <dgm:prSet/>
      <dgm:spPr/>
      <dgm:t>
        <a:bodyPr/>
        <a:lstStyle/>
        <a:p>
          <a:endParaRPr lang="en-US" sz="1400"/>
        </a:p>
      </dgm:t>
    </dgm:pt>
    <dgm:pt modelId="{79B4BA9B-BA9B-4C15-8586-1558734E6B8C}" type="sibTrans" cxnId="{0D963136-1A8B-484A-81CC-DA7A8B85A152}">
      <dgm:prSet/>
      <dgm:spPr/>
      <dgm:t>
        <a:bodyPr/>
        <a:lstStyle/>
        <a:p>
          <a:endParaRPr lang="en-US" sz="1400"/>
        </a:p>
      </dgm:t>
    </dgm:pt>
    <dgm:pt modelId="{DD85FD59-958C-42B6-B686-CA743EE8E045}">
      <dgm:prSet custT="1"/>
      <dgm:spPr>
        <a:solidFill>
          <a:srgbClr val="92D050"/>
        </a:solidFill>
      </dgm:spPr>
      <dgm:t>
        <a:bodyPr/>
        <a:lstStyle/>
        <a:p>
          <a:r>
            <a:rPr lang="en-US" sz="1400">
              <a:solidFill>
                <a:schemeClr val="tx1"/>
              </a:solidFill>
            </a:rPr>
            <a:t>5</a:t>
          </a:r>
        </a:p>
      </dgm:t>
    </dgm:pt>
    <dgm:pt modelId="{615CD240-77F8-40B2-8B9B-D73ACE7259E9}" type="parTrans" cxnId="{36BBF2D1-2A2C-4AC0-A614-2ADD41E855A0}">
      <dgm:prSet/>
      <dgm:spPr/>
      <dgm:t>
        <a:bodyPr/>
        <a:lstStyle/>
        <a:p>
          <a:endParaRPr lang="en-US" sz="1400"/>
        </a:p>
      </dgm:t>
    </dgm:pt>
    <dgm:pt modelId="{76DD35DD-D80F-48D2-A0D1-F6A0922A00F1}" type="sibTrans" cxnId="{36BBF2D1-2A2C-4AC0-A614-2ADD41E855A0}">
      <dgm:prSet/>
      <dgm:spPr/>
      <dgm:t>
        <a:bodyPr/>
        <a:lstStyle/>
        <a:p>
          <a:endParaRPr lang="en-US" sz="1400"/>
        </a:p>
      </dgm:t>
    </dgm:pt>
    <dgm:pt modelId="{D413910A-231B-4AF1-BD31-4ED7F4EB57A9}">
      <dgm:prSet custT="1"/>
      <dgm:spPr/>
      <dgm:t>
        <a:bodyPr/>
        <a:lstStyle/>
        <a:p>
          <a:r>
            <a:rPr lang="en-US" sz="1800"/>
            <a:t>Continue to monitor progress to determine if student is/is not responsive to instruction</a:t>
          </a:r>
        </a:p>
      </dgm:t>
    </dgm:pt>
    <dgm:pt modelId="{49A94E47-28AF-410E-838C-503CD354FA62}" type="parTrans" cxnId="{1116C174-89F0-479D-9FF1-44EB80CEE1FE}">
      <dgm:prSet/>
      <dgm:spPr/>
      <dgm:t>
        <a:bodyPr/>
        <a:lstStyle/>
        <a:p>
          <a:endParaRPr lang="en-US" sz="1400"/>
        </a:p>
      </dgm:t>
    </dgm:pt>
    <dgm:pt modelId="{4F4E6273-C909-4BB4-82FB-4793C030BD95}" type="sibTrans" cxnId="{1116C174-89F0-479D-9FF1-44EB80CEE1FE}">
      <dgm:prSet/>
      <dgm:spPr/>
      <dgm:t>
        <a:bodyPr/>
        <a:lstStyle/>
        <a:p>
          <a:endParaRPr lang="en-US" sz="1400"/>
        </a:p>
      </dgm:t>
    </dgm:pt>
    <dgm:pt modelId="{206F42CD-F1BE-4816-B612-064CF33E0E5B}" type="pres">
      <dgm:prSet presAssocID="{05435780-9E33-4151-87D7-3DE7529DBF7F}" presName="linearFlow" presStyleCnt="0">
        <dgm:presLayoutVars>
          <dgm:dir/>
          <dgm:animLvl val="lvl"/>
          <dgm:resizeHandles val="exact"/>
        </dgm:presLayoutVars>
      </dgm:prSet>
      <dgm:spPr/>
    </dgm:pt>
    <dgm:pt modelId="{3363A218-2F41-4977-B46E-F10431BD35FC}" type="pres">
      <dgm:prSet presAssocID="{DD922515-C566-43EC-AA47-A227AED98063}" presName="composite" presStyleCnt="0"/>
      <dgm:spPr/>
    </dgm:pt>
    <dgm:pt modelId="{D73C5270-C1D3-45F1-9202-AF6A6181E53E}" type="pres">
      <dgm:prSet presAssocID="{DD922515-C566-43EC-AA47-A227AED98063}" presName="parentText" presStyleLbl="alignNode1" presStyleIdx="0" presStyleCnt="5">
        <dgm:presLayoutVars>
          <dgm:chMax val="1"/>
          <dgm:bulletEnabled val="1"/>
        </dgm:presLayoutVars>
      </dgm:prSet>
      <dgm:spPr/>
    </dgm:pt>
    <dgm:pt modelId="{5AD27590-14EE-42E3-BE1F-923E675EAF57}" type="pres">
      <dgm:prSet presAssocID="{DD922515-C566-43EC-AA47-A227AED98063}" presName="descendantText" presStyleLbl="alignAcc1" presStyleIdx="0" presStyleCnt="5">
        <dgm:presLayoutVars>
          <dgm:bulletEnabled val="1"/>
        </dgm:presLayoutVars>
      </dgm:prSet>
      <dgm:spPr/>
    </dgm:pt>
    <dgm:pt modelId="{599C2728-57D9-4EE6-8B3C-F379B41D34F5}" type="pres">
      <dgm:prSet presAssocID="{896E63CA-7ECC-4215-A26B-6208B96147E4}" presName="sp" presStyleCnt="0"/>
      <dgm:spPr/>
    </dgm:pt>
    <dgm:pt modelId="{2DC2D671-504F-4F33-A34F-40B44C02C2E3}" type="pres">
      <dgm:prSet presAssocID="{1228512C-9B61-49CA-9236-39AA928EF898}" presName="composite" presStyleCnt="0"/>
      <dgm:spPr/>
    </dgm:pt>
    <dgm:pt modelId="{75A0CCCF-B928-41AD-8BB5-04F7F7F9071B}" type="pres">
      <dgm:prSet presAssocID="{1228512C-9B61-49CA-9236-39AA928EF898}" presName="parentText" presStyleLbl="alignNode1" presStyleIdx="1" presStyleCnt="5" custScaleY="171191" custLinFactNeighborX="0" custLinFactNeighborY="-13751">
        <dgm:presLayoutVars>
          <dgm:chMax val="1"/>
          <dgm:bulletEnabled val="1"/>
        </dgm:presLayoutVars>
      </dgm:prSet>
      <dgm:spPr/>
    </dgm:pt>
    <dgm:pt modelId="{9CA818D3-3E06-40E3-A6D8-821024C0A637}" type="pres">
      <dgm:prSet presAssocID="{1228512C-9B61-49CA-9236-39AA928EF898}" presName="descendantText" presStyleLbl="alignAcc1" presStyleIdx="1" presStyleCnt="5" custScaleX="99632" custScaleY="248323">
        <dgm:presLayoutVars>
          <dgm:bulletEnabled val="1"/>
        </dgm:presLayoutVars>
      </dgm:prSet>
      <dgm:spPr/>
    </dgm:pt>
    <dgm:pt modelId="{71C96BBD-B3E5-41A2-8F87-0B4E7802479C}" type="pres">
      <dgm:prSet presAssocID="{3EE94070-5D34-404E-9F9F-62BB988CFEE0}" presName="sp" presStyleCnt="0"/>
      <dgm:spPr/>
    </dgm:pt>
    <dgm:pt modelId="{CF98DC59-73CA-4820-9F59-BC3473914E5B}" type="pres">
      <dgm:prSet presAssocID="{ED53F54D-9F10-4E77-97E6-2D546D0C1EDD}" presName="composite" presStyleCnt="0"/>
      <dgm:spPr/>
    </dgm:pt>
    <dgm:pt modelId="{7AF4A698-FCD3-4C33-8D8B-1872DB9E27E4}" type="pres">
      <dgm:prSet presAssocID="{ED53F54D-9F10-4E77-97E6-2D546D0C1EDD}" presName="parentText" presStyleLbl="alignNode1" presStyleIdx="2" presStyleCnt="5" custLinFactNeighborY="12732">
        <dgm:presLayoutVars>
          <dgm:chMax val="1"/>
          <dgm:bulletEnabled val="1"/>
        </dgm:presLayoutVars>
      </dgm:prSet>
      <dgm:spPr/>
    </dgm:pt>
    <dgm:pt modelId="{964C6D2B-50CA-4565-9CC3-26F5552B3C3F}" type="pres">
      <dgm:prSet presAssocID="{ED53F54D-9F10-4E77-97E6-2D546D0C1EDD}" presName="descendantText" presStyleLbl="alignAcc1" presStyleIdx="2" presStyleCnt="5" custScaleY="130514" custLinFactNeighborX="0" custLinFactNeighborY="27269">
        <dgm:presLayoutVars>
          <dgm:bulletEnabled val="1"/>
        </dgm:presLayoutVars>
      </dgm:prSet>
      <dgm:spPr/>
    </dgm:pt>
    <dgm:pt modelId="{1292FEB0-C2A3-46C8-9022-BBB721CE5A57}" type="pres">
      <dgm:prSet presAssocID="{5109075A-8DC5-467D-9A6B-C02502476394}" presName="sp" presStyleCnt="0"/>
      <dgm:spPr/>
    </dgm:pt>
    <dgm:pt modelId="{59A346F4-544B-4527-96A2-5838EF249914}" type="pres">
      <dgm:prSet presAssocID="{468FF18D-C62C-4855-A99E-94A2C6397AB6}" presName="composite" presStyleCnt="0"/>
      <dgm:spPr/>
    </dgm:pt>
    <dgm:pt modelId="{39F7D380-9CC9-4626-BD6B-BD61AF9E0D57}" type="pres">
      <dgm:prSet presAssocID="{468FF18D-C62C-4855-A99E-94A2C6397AB6}" presName="parentText" presStyleLbl="alignNode1" presStyleIdx="3" presStyleCnt="5" custLinFactNeighborY="6247">
        <dgm:presLayoutVars>
          <dgm:chMax val="1"/>
          <dgm:bulletEnabled val="1"/>
        </dgm:presLayoutVars>
      </dgm:prSet>
      <dgm:spPr/>
    </dgm:pt>
    <dgm:pt modelId="{A6B9F7A1-2683-477F-AE0F-0E326D546E7B}" type="pres">
      <dgm:prSet presAssocID="{468FF18D-C62C-4855-A99E-94A2C6397AB6}" presName="descendantText" presStyleLbl="alignAcc1" presStyleIdx="3" presStyleCnt="5" custLinFactNeighborX="0" custLinFactNeighborY="19016">
        <dgm:presLayoutVars>
          <dgm:bulletEnabled val="1"/>
        </dgm:presLayoutVars>
      </dgm:prSet>
      <dgm:spPr/>
    </dgm:pt>
    <dgm:pt modelId="{36B3F020-853F-400C-8A14-94A34FB8DD5B}" type="pres">
      <dgm:prSet presAssocID="{2549F5D7-6A55-4B7C-A60A-B00375899022}" presName="sp" presStyleCnt="0"/>
      <dgm:spPr/>
    </dgm:pt>
    <dgm:pt modelId="{E50A74CB-0223-4FF0-B3C2-633E5D9837F3}" type="pres">
      <dgm:prSet presAssocID="{DD85FD59-958C-42B6-B686-CA743EE8E045}" presName="composite" presStyleCnt="0"/>
      <dgm:spPr/>
    </dgm:pt>
    <dgm:pt modelId="{EECB286F-DFAB-4F29-BC2A-6AABB27BA84B}" type="pres">
      <dgm:prSet presAssocID="{DD85FD59-958C-42B6-B686-CA743EE8E045}" presName="parentText" presStyleLbl="alignNode1" presStyleIdx="4" presStyleCnt="5">
        <dgm:presLayoutVars>
          <dgm:chMax val="1"/>
          <dgm:bulletEnabled val="1"/>
        </dgm:presLayoutVars>
      </dgm:prSet>
      <dgm:spPr/>
    </dgm:pt>
    <dgm:pt modelId="{28A19A8E-E1C8-4A3F-8AE9-5DD0B5C1A0FE}" type="pres">
      <dgm:prSet presAssocID="{DD85FD59-958C-42B6-B686-CA743EE8E045}" presName="descendantText" presStyleLbl="alignAcc1" presStyleIdx="4" presStyleCnt="5">
        <dgm:presLayoutVars>
          <dgm:bulletEnabled val="1"/>
        </dgm:presLayoutVars>
      </dgm:prSet>
      <dgm:spPr/>
    </dgm:pt>
  </dgm:ptLst>
  <dgm:cxnLst>
    <dgm:cxn modelId="{5545CE13-23E2-4D38-8D46-E3493B3BF45E}" srcId="{05435780-9E33-4151-87D7-3DE7529DBF7F}" destId="{ED53F54D-9F10-4E77-97E6-2D546D0C1EDD}" srcOrd="2" destOrd="0" parTransId="{20165E65-CF65-46D5-AA64-0F36E61E05D8}" sibTransId="{5109075A-8DC5-467D-9A6B-C02502476394}"/>
    <dgm:cxn modelId="{59476C28-B938-4A85-A33F-BB01B0180EE0}" srcId="{8D5AC78A-446A-4803-9D81-4C975AFAF5D0}" destId="{419001A1-0BA1-4177-BFA2-25AB5B8ADAD8}" srcOrd="1" destOrd="0" parTransId="{97FA8D03-C641-41FF-8D64-CD10CD38EAD3}" sibTransId="{0D238A37-71F2-4295-8C89-499EBA0B39BF}"/>
    <dgm:cxn modelId="{2F8F002C-D724-448E-A43C-7AF93A8EC7D5}" srcId="{05435780-9E33-4151-87D7-3DE7529DBF7F}" destId="{DD922515-C566-43EC-AA47-A227AED98063}" srcOrd="0" destOrd="0" parTransId="{92A83B5F-0023-4E70-B2F9-024703D27D8B}" sibTransId="{896E63CA-7ECC-4215-A26B-6208B96147E4}"/>
    <dgm:cxn modelId="{B7D93430-B936-497F-9220-4D1229B63ACB}" type="presOf" srcId="{05435780-9E33-4151-87D7-3DE7529DBF7F}" destId="{206F42CD-F1BE-4816-B612-064CF33E0E5B}" srcOrd="0" destOrd="0" presId="urn:microsoft.com/office/officeart/2005/8/layout/chevron2"/>
    <dgm:cxn modelId="{D91D2034-AB2B-4A45-9836-A8014734BD64}" type="presOf" srcId="{6F8F7DFC-5CDA-4A48-9DC8-7F224626C4CA}" destId="{A6B9F7A1-2683-477F-AE0F-0E326D546E7B}" srcOrd="0" destOrd="0" presId="urn:microsoft.com/office/officeart/2005/8/layout/chevron2"/>
    <dgm:cxn modelId="{0D963136-1A8B-484A-81CC-DA7A8B85A152}" srcId="{468FF18D-C62C-4855-A99E-94A2C6397AB6}" destId="{6F8F7DFC-5CDA-4A48-9DC8-7F224626C4CA}" srcOrd="0" destOrd="0" parTransId="{C03C03F1-0D52-4690-B746-515E7AB469E8}" sibTransId="{79B4BA9B-BA9B-4C15-8586-1558734E6B8C}"/>
    <dgm:cxn modelId="{AC9EFA38-3B6A-441B-BFC6-8FBAD50491EF}" type="presOf" srcId="{ED53F54D-9F10-4E77-97E6-2D546D0C1EDD}" destId="{7AF4A698-FCD3-4C33-8D8B-1872DB9E27E4}" srcOrd="0" destOrd="0" presId="urn:microsoft.com/office/officeart/2005/8/layout/chevron2"/>
    <dgm:cxn modelId="{7969743D-9853-4708-B955-FD9B570824E0}" type="presOf" srcId="{F4BEA4BB-D64D-490C-BFE4-C6D52F7F1289}" destId="{9CA818D3-3E06-40E3-A6D8-821024C0A637}" srcOrd="0" destOrd="4" presId="urn:microsoft.com/office/officeart/2005/8/layout/chevron2"/>
    <dgm:cxn modelId="{904BBF5F-1530-4B36-93D1-EF1BDA8CFE42}" type="presOf" srcId="{8D5AC78A-446A-4803-9D81-4C975AFAF5D0}" destId="{9CA818D3-3E06-40E3-A6D8-821024C0A637}" srcOrd="0" destOrd="0" presId="urn:microsoft.com/office/officeart/2005/8/layout/chevron2"/>
    <dgm:cxn modelId="{89CECD41-6F2E-4854-B0B2-A7F9FA80280B}" srcId="{8D5AC78A-446A-4803-9D81-4C975AFAF5D0}" destId="{F4BEA4BB-D64D-490C-BFE4-C6D52F7F1289}" srcOrd="3" destOrd="0" parTransId="{FB26CAB1-0D96-4C17-AD93-A5D6D9664FC0}" sibTransId="{4E8B20FD-E31C-4A44-9671-749B8F73F40C}"/>
    <dgm:cxn modelId="{2097B862-474B-417B-9C4E-1B0A21216CCB}" srcId="{ED53F54D-9F10-4E77-97E6-2D546D0C1EDD}" destId="{A7F22A2C-A5BE-46B7-B3F9-CE296868AC0B}" srcOrd="0" destOrd="0" parTransId="{BF798FEB-6355-460A-B7A2-B6C58586ECCE}" sibTransId="{AC37459E-0544-4CC8-8EB3-DA355775717A}"/>
    <dgm:cxn modelId="{F2F1BD68-0A50-44ED-A24B-67E68C47EA1E}" type="presOf" srcId="{FFB47A50-3CFF-422D-91D6-CA251301EFE3}" destId="{964C6D2B-50CA-4565-9CC3-26F5552B3C3F}" srcOrd="0" destOrd="2" presId="urn:microsoft.com/office/officeart/2005/8/layout/chevron2"/>
    <dgm:cxn modelId="{A242584B-702D-4E40-9A6B-189580AB03F6}" type="presOf" srcId="{419001A1-0BA1-4177-BFA2-25AB5B8ADAD8}" destId="{9CA818D3-3E06-40E3-A6D8-821024C0A637}" srcOrd="0" destOrd="2" presId="urn:microsoft.com/office/officeart/2005/8/layout/chevron2"/>
    <dgm:cxn modelId="{E2EA026D-3B05-4D6F-B19D-77F72DA48E93}" srcId="{05435780-9E33-4151-87D7-3DE7529DBF7F}" destId="{1228512C-9B61-49CA-9236-39AA928EF898}" srcOrd="1" destOrd="0" parTransId="{0D7BABCE-9272-4C74-AB96-6D0CE25C4C21}" sibTransId="{3EE94070-5D34-404E-9F9F-62BB988CFEE0}"/>
    <dgm:cxn modelId="{30B5F072-B7D2-4E8E-8B99-E1EFC729A0B8}" srcId="{05435780-9E33-4151-87D7-3DE7529DBF7F}" destId="{468FF18D-C62C-4855-A99E-94A2C6397AB6}" srcOrd="3" destOrd="0" parTransId="{6B837092-60DC-4296-8779-36579773B633}" sibTransId="{2549F5D7-6A55-4B7C-A60A-B00375899022}"/>
    <dgm:cxn modelId="{1116C174-89F0-479D-9FF1-44EB80CEE1FE}" srcId="{DD85FD59-958C-42B6-B686-CA743EE8E045}" destId="{D413910A-231B-4AF1-BD31-4ED7F4EB57A9}" srcOrd="0" destOrd="0" parTransId="{49A94E47-28AF-410E-838C-503CD354FA62}" sibTransId="{4F4E6273-C909-4BB4-82FB-4793C030BD95}"/>
    <dgm:cxn modelId="{0CA6EA55-CFC9-48EC-8824-6EFA69FDCE64}" type="presOf" srcId="{D413910A-231B-4AF1-BD31-4ED7F4EB57A9}" destId="{28A19A8E-E1C8-4A3F-8AE9-5DD0B5C1A0FE}" srcOrd="0" destOrd="0" presId="urn:microsoft.com/office/officeart/2005/8/layout/chevron2"/>
    <dgm:cxn modelId="{CA04D056-69A6-4F08-A772-2775C95991A1}" type="presOf" srcId="{61F4B09E-0FA7-4558-81CC-103CF9BE7D6D}" destId="{5AD27590-14EE-42E3-BE1F-923E675EAF57}" srcOrd="0" destOrd="0" presId="urn:microsoft.com/office/officeart/2005/8/layout/chevron2"/>
    <dgm:cxn modelId="{D3D8AF79-4484-4087-889B-CEA0739607BC}" type="presOf" srcId="{468FF18D-C62C-4855-A99E-94A2C6397AB6}" destId="{39F7D380-9CC9-4626-BD6B-BD61AF9E0D57}" srcOrd="0" destOrd="0" presId="urn:microsoft.com/office/officeart/2005/8/layout/chevron2"/>
    <dgm:cxn modelId="{353B887B-473E-4BDB-B48A-A4A79049219E}" type="presOf" srcId="{DD85FD59-958C-42B6-B686-CA743EE8E045}" destId="{EECB286F-DFAB-4F29-BC2A-6AABB27BA84B}" srcOrd="0" destOrd="0" presId="urn:microsoft.com/office/officeart/2005/8/layout/chevron2"/>
    <dgm:cxn modelId="{E535A87C-326D-45CE-8559-A2D7F86780E4}" type="presOf" srcId="{488B8D5E-3104-4219-8E0F-81BB8181B4AF}" destId="{9CA818D3-3E06-40E3-A6D8-821024C0A637}" srcOrd="0" destOrd="1" presId="urn:microsoft.com/office/officeart/2005/8/layout/chevron2"/>
    <dgm:cxn modelId="{9A6E588C-F8B7-4357-90EE-CF00B51DB447}" srcId="{8D5AC78A-446A-4803-9D81-4C975AFAF5D0}" destId="{BE240258-D1C9-453A-A492-F19003FE278C}" srcOrd="2" destOrd="0" parTransId="{12E5803F-2CAB-4177-BE7F-532FAAF1C1D9}" sibTransId="{18F4D9FE-078C-4446-8250-605F38989300}"/>
    <dgm:cxn modelId="{E344A18D-3FF2-49B7-939E-7A9178D482BD}" type="presOf" srcId="{DD922515-C566-43EC-AA47-A227AED98063}" destId="{D73C5270-C1D3-45F1-9202-AF6A6181E53E}" srcOrd="0" destOrd="0" presId="urn:microsoft.com/office/officeart/2005/8/layout/chevron2"/>
    <dgm:cxn modelId="{D19F4B99-4095-4A97-8425-229F42E7EA4E}" type="presOf" srcId="{C80CCED1-F393-4886-9B23-21A37C92FAF8}" destId="{964C6D2B-50CA-4565-9CC3-26F5552B3C3F}" srcOrd="0" destOrd="1" presId="urn:microsoft.com/office/officeart/2005/8/layout/chevron2"/>
    <dgm:cxn modelId="{9F7D1F9F-089A-43F3-9E11-EB99BC0E3D83}" type="presOf" srcId="{BE240258-D1C9-453A-A492-F19003FE278C}" destId="{9CA818D3-3E06-40E3-A6D8-821024C0A637}" srcOrd="0" destOrd="3" presId="urn:microsoft.com/office/officeart/2005/8/layout/chevron2"/>
    <dgm:cxn modelId="{B757F7BE-4FE7-4631-8A67-9F85945D75C9}" type="presOf" srcId="{1228512C-9B61-49CA-9236-39AA928EF898}" destId="{75A0CCCF-B928-41AD-8BB5-04F7F7F9071B}" srcOrd="0" destOrd="0" presId="urn:microsoft.com/office/officeart/2005/8/layout/chevron2"/>
    <dgm:cxn modelId="{3D7C4AC4-7433-4A69-A783-ECB6AE192D72}" srcId="{DD922515-C566-43EC-AA47-A227AED98063}" destId="{61F4B09E-0FA7-4558-81CC-103CF9BE7D6D}" srcOrd="0" destOrd="0" parTransId="{EA2DD3B5-2641-4EB7-BB74-00862FBA74D1}" sibTransId="{3E87AD64-A193-465D-902B-B43615B33201}"/>
    <dgm:cxn modelId="{36BBF2D1-2A2C-4AC0-A614-2ADD41E855A0}" srcId="{05435780-9E33-4151-87D7-3DE7529DBF7F}" destId="{DD85FD59-958C-42B6-B686-CA743EE8E045}" srcOrd="4" destOrd="0" parTransId="{615CD240-77F8-40B2-8B9B-D73ACE7259E9}" sibTransId="{76DD35DD-D80F-48D2-A0D1-F6A0922A00F1}"/>
    <dgm:cxn modelId="{32F4D2E0-C5D3-46F3-95DC-7958C3F2C9FA}" srcId="{A7F22A2C-A5BE-46B7-B3F9-CE296868AC0B}" destId="{C80CCED1-F393-4886-9B23-21A37C92FAF8}" srcOrd="0" destOrd="0" parTransId="{FA34C4F4-D634-41AC-8173-5C7C3740B188}" sibTransId="{12C6BB19-4717-46E4-B97D-19C3CCC4C3D1}"/>
    <dgm:cxn modelId="{05B0C7E1-34E4-4DF9-BD61-3C1C622522EC}" srcId="{8D5AC78A-446A-4803-9D81-4C975AFAF5D0}" destId="{488B8D5E-3104-4219-8E0F-81BB8181B4AF}" srcOrd="0" destOrd="0" parTransId="{75051BAD-8083-4FD5-8D10-C93EC26A4A35}" sibTransId="{3ED1BB76-E71B-471D-BE70-DA17E86620AB}"/>
    <dgm:cxn modelId="{4546D6E8-08D0-4B8A-98D8-605CDEA6CA58}" srcId="{A7F22A2C-A5BE-46B7-B3F9-CE296868AC0B}" destId="{FFB47A50-3CFF-422D-91D6-CA251301EFE3}" srcOrd="1" destOrd="0" parTransId="{15D806C2-6845-46FC-B5F2-88C872CF21CF}" sibTransId="{C38B57A9-D8BE-4F00-8A4D-ECDE71805F33}"/>
    <dgm:cxn modelId="{670C33F9-FF45-4717-B6F2-EE4D073A7DFC}" type="presOf" srcId="{A7F22A2C-A5BE-46B7-B3F9-CE296868AC0B}" destId="{964C6D2B-50CA-4565-9CC3-26F5552B3C3F}" srcOrd="0" destOrd="0" presId="urn:microsoft.com/office/officeart/2005/8/layout/chevron2"/>
    <dgm:cxn modelId="{48034CFD-FADE-4304-A9F0-62553F6BB0C9}" srcId="{1228512C-9B61-49CA-9236-39AA928EF898}" destId="{8D5AC78A-446A-4803-9D81-4C975AFAF5D0}" srcOrd="0" destOrd="0" parTransId="{91D1B573-5420-4BE2-AE58-768078801C51}" sibTransId="{EF0E226C-8750-4244-A368-2EF91CD14A44}"/>
    <dgm:cxn modelId="{0BB31E75-4B1E-4E31-8DE9-289540F72BFB}" type="presParOf" srcId="{206F42CD-F1BE-4816-B612-064CF33E0E5B}" destId="{3363A218-2F41-4977-B46E-F10431BD35FC}" srcOrd="0" destOrd="0" presId="urn:microsoft.com/office/officeart/2005/8/layout/chevron2"/>
    <dgm:cxn modelId="{4BAA8A9B-EB87-4008-A021-1FB43D8BEDBE}" type="presParOf" srcId="{3363A218-2F41-4977-B46E-F10431BD35FC}" destId="{D73C5270-C1D3-45F1-9202-AF6A6181E53E}" srcOrd="0" destOrd="0" presId="urn:microsoft.com/office/officeart/2005/8/layout/chevron2"/>
    <dgm:cxn modelId="{CCCB19CA-148A-45B6-BEE9-CEDDECA0F8A1}" type="presParOf" srcId="{3363A218-2F41-4977-B46E-F10431BD35FC}" destId="{5AD27590-14EE-42E3-BE1F-923E675EAF57}" srcOrd="1" destOrd="0" presId="urn:microsoft.com/office/officeart/2005/8/layout/chevron2"/>
    <dgm:cxn modelId="{BFF7B58C-A6A1-4D0A-B6AE-B23853EC2BD6}" type="presParOf" srcId="{206F42CD-F1BE-4816-B612-064CF33E0E5B}" destId="{599C2728-57D9-4EE6-8B3C-F379B41D34F5}" srcOrd="1" destOrd="0" presId="urn:microsoft.com/office/officeart/2005/8/layout/chevron2"/>
    <dgm:cxn modelId="{870F6816-950C-448C-838C-DC8306796A5F}" type="presParOf" srcId="{206F42CD-F1BE-4816-B612-064CF33E0E5B}" destId="{2DC2D671-504F-4F33-A34F-40B44C02C2E3}" srcOrd="2" destOrd="0" presId="urn:microsoft.com/office/officeart/2005/8/layout/chevron2"/>
    <dgm:cxn modelId="{C5012736-632A-441E-84CF-57A60DA22F3A}" type="presParOf" srcId="{2DC2D671-504F-4F33-A34F-40B44C02C2E3}" destId="{75A0CCCF-B928-41AD-8BB5-04F7F7F9071B}" srcOrd="0" destOrd="0" presId="urn:microsoft.com/office/officeart/2005/8/layout/chevron2"/>
    <dgm:cxn modelId="{2B2F9133-ACBF-4EA9-84E1-1026673F29FE}" type="presParOf" srcId="{2DC2D671-504F-4F33-A34F-40B44C02C2E3}" destId="{9CA818D3-3E06-40E3-A6D8-821024C0A637}" srcOrd="1" destOrd="0" presId="urn:microsoft.com/office/officeart/2005/8/layout/chevron2"/>
    <dgm:cxn modelId="{B242D62C-AF5B-4FC7-BAFE-BCB6CC0EE18A}" type="presParOf" srcId="{206F42CD-F1BE-4816-B612-064CF33E0E5B}" destId="{71C96BBD-B3E5-41A2-8F87-0B4E7802479C}" srcOrd="3" destOrd="0" presId="urn:microsoft.com/office/officeart/2005/8/layout/chevron2"/>
    <dgm:cxn modelId="{07D071DE-5F4C-47ED-81D3-239C4986E1A2}" type="presParOf" srcId="{206F42CD-F1BE-4816-B612-064CF33E0E5B}" destId="{CF98DC59-73CA-4820-9F59-BC3473914E5B}" srcOrd="4" destOrd="0" presId="urn:microsoft.com/office/officeart/2005/8/layout/chevron2"/>
    <dgm:cxn modelId="{E152BDA9-F9AD-4D53-B9C3-DB47A544DDED}" type="presParOf" srcId="{CF98DC59-73CA-4820-9F59-BC3473914E5B}" destId="{7AF4A698-FCD3-4C33-8D8B-1872DB9E27E4}" srcOrd="0" destOrd="0" presId="urn:microsoft.com/office/officeart/2005/8/layout/chevron2"/>
    <dgm:cxn modelId="{D9C481E5-EE07-4DC8-A369-AFC2BCC1E3D2}" type="presParOf" srcId="{CF98DC59-73CA-4820-9F59-BC3473914E5B}" destId="{964C6D2B-50CA-4565-9CC3-26F5552B3C3F}" srcOrd="1" destOrd="0" presId="urn:microsoft.com/office/officeart/2005/8/layout/chevron2"/>
    <dgm:cxn modelId="{CED339B5-76E7-45EB-8F1F-0F1FFA4094C2}" type="presParOf" srcId="{206F42CD-F1BE-4816-B612-064CF33E0E5B}" destId="{1292FEB0-C2A3-46C8-9022-BBB721CE5A57}" srcOrd="5" destOrd="0" presId="urn:microsoft.com/office/officeart/2005/8/layout/chevron2"/>
    <dgm:cxn modelId="{280B071E-D5A4-4ED7-A691-902B566D7745}" type="presParOf" srcId="{206F42CD-F1BE-4816-B612-064CF33E0E5B}" destId="{59A346F4-544B-4527-96A2-5838EF249914}" srcOrd="6" destOrd="0" presId="urn:microsoft.com/office/officeart/2005/8/layout/chevron2"/>
    <dgm:cxn modelId="{8FE4F76E-338E-4B79-8B07-8CB7DA4725FB}" type="presParOf" srcId="{59A346F4-544B-4527-96A2-5838EF249914}" destId="{39F7D380-9CC9-4626-BD6B-BD61AF9E0D57}" srcOrd="0" destOrd="0" presId="urn:microsoft.com/office/officeart/2005/8/layout/chevron2"/>
    <dgm:cxn modelId="{AAB154F5-F492-42C2-B4CD-D432E31C53D9}" type="presParOf" srcId="{59A346F4-544B-4527-96A2-5838EF249914}" destId="{A6B9F7A1-2683-477F-AE0F-0E326D546E7B}" srcOrd="1" destOrd="0" presId="urn:microsoft.com/office/officeart/2005/8/layout/chevron2"/>
    <dgm:cxn modelId="{95E1DF4F-378A-4AA6-ACDE-B5878086DD04}" type="presParOf" srcId="{206F42CD-F1BE-4816-B612-064CF33E0E5B}" destId="{36B3F020-853F-400C-8A14-94A34FB8DD5B}" srcOrd="7" destOrd="0" presId="urn:microsoft.com/office/officeart/2005/8/layout/chevron2"/>
    <dgm:cxn modelId="{5E735A99-EFA9-4AD8-914D-0346D27AA996}" type="presParOf" srcId="{206F42CD-F1BE-4816-B612-064CF33E0E5B}" destId="{E50A74CB-0223-4FF0-B3C2-633E5D9837F3}" srcOrd="8" destOrd="0" presId="urn:microsoft.com/office/officeart/2005/8/layout/chevron2"/>
    <dgm:cxn modelId="{BF78FF65-98D0-420A-BFFC-D75B1050B663}" type="presParOf" srcId="{E50A74CB-0223-4FF0-B3C2-633E5D9837F3}" destId="{EECB286F-DFAB-4F29-BC2A-6AABB27BA84B}" srcOrd="0" destOrd="0" presId="urn:microsoft.com/office/officeart/2005/8/layout/chevron2"/>
    <dgm:cxn modelId="{042B54D8-5BBE-4814-A52D-00BC259C8740}" type="presParOf" srcId="{E50A74CB-0223-4FF0-B3C2-633E5D9837F3}" destId="{28A19A8E-E1C8-4A3F-8AE9-5DD0B5C1A0F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435780-9E33-4151-87D7-3DE7529DBF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D922515-C566-43EC-AA47-A227AED98063}">
      <dgm:prSet phldrT="[Text]" custT="1"/>
      <dgm:spPr>
        <a:solidFill>
          <a:schemeClr val="accent2"/>
        </a:solidFill>
        <a:ln>
          <a:solidFill>
            <a:schemeClr val="accent2"/>
          </a:solidFill>
        </a:ln>
      </dgm:spPr>
      <dgm:t>
        <a:bodyPr/>
        <a:lstStyle/>
        <a:p>
          <a:r>
            <a:rPr lang="en-US" sz="1400">
              <a:solidFill>
                <a:schemeClr val="tx1"/>
              </a:solidFill>
            </a:rPr>
            <a:t>1</a:t>
          </a:r>
        </a:p>
      </dgm:t>
    </dgm:pt>
    <dgm:pt modelId="{92A83B5F-0023-4E70-B2F9-024703D27D8B}" type="parTrans" cxnId="{2F8F002C-D724-448E-A43C-7AF93A8EC7D5}">
      <dgm:prSet/>
      <dgm:spPr/>
      <dgm:t>
        <a:bodyPr/>
        <a:lstStyle/>
        <a:p>
          <a:endParaRPr lang="en-US" sz="1400"/>
        </a:p>
      </dgm:t>
    </dgm:pt>
    <dgm:pt modelId="{896E63CA-7ECC-4215-A26B-6208B96147E4}" type="sibTrans" cxnId="{2F8F002C-D724-448E-A43C-7AF93A8EC7D5}">
      <dgm:prSet/>
      <dgm:spPr/>
      <dgm:t>
        <a:bodyPr/>
        <a:lstStyle/>
        <a:p>
          <a:endParaRPr lang="en-US" sz="1400"/>
        </a:p>
      </dgm:t>
    </dgm:pt>
    <dgm:pt modelId="{61F4B09E-0FA7-4558-81CC-103CF9BE7D6D}">
      <dgm:prSet phldrT="[Text]" custT="1"/>
      <dgm:spPr/>
      <dgm:t>
        <a:bodyPr/>
        <a:lstStyle/>
        <a:p>
          <a:r>
            <a:rPr lang="en-US" sz="1800"/>
            <a:t>Establish that there is a Tier 2 validated intervention program in place</a:t>
          </a:r>
        </a:p>
      </dgm:t>
    </dgm:pt>
    <dgm:pt modelId="{EA2DD3B5-2641-4EB7-BB74-00862FBA74D1}" type="parTrans" cxnId="{3D7C4AC4-7433-4A69-A783-ECB6AE192D72}">
      <dgm:prSet/>
      <dgm:spPr/>
      <dgm:t>
        <a:bodyPr/>
        <a:lstStyle/>
        <a:p>
          <a:endParaRPr lang="en-US" sz="1400"/>
        </a:p>
      </dgm:t>
    </dgm:pt>
    <dgm:pt modelId="{3E87AD64-A193-465D-902B-B43615B33201}" type="sibTrans" cxnId="{3D7C4AC4-7433-4A69-A783-ECB6AE192D72}">
      <dgm:prSet/>
      <dgm:spPr/>
      <dgm:t>
        <a:bodyPr/>
        <a:lstStyle/>
        <a:p>
          <a:endParaRPr lang="en-US" sz="1400"/>
        </a:p>
      </dgm:t>
    </dgm:pt>
    <dgm:pt modelId="{1228512C-9B61-49CA-9236-39AA928EF898}">
      <dgm:prSet phldrT="[Text]" custT="1"/>
      <dgm:spPr>
        <a:solidFill>
          <a:srgbClr val="92D050"/>
        </a:solidFill>
      </dgm:spPr>
      <dgm:t>
        <a:bodyPr/>
        <a:lstStyle/>
        <a:p>
          <a:r>
            <a:rPr lang="en-US" sz="1400">
              <a:solidFill>
                <a:schemeClr val="tx1"/>
              </a:solidFill>
            </a:rPr>
            <a:t>2</a:t>
          </a:r>
        </a:p>
      </dgm:t>
    </dgm:pt>
    <dgm:pt modelId="{0D7BABCE-9272-4C74-AB96-6D0CE25C4C21}" type="parTrans" cxnId="{E2EA026D-3B05-4D6F-B19D-77F72DA48E93}">
      <dgm:prSet/>
      <dgm:spPr/>
      <dgm:t>
        <a:bodyPr/>
        <a:lstStyle/>
        <a:p>
          <a:endParaRPr lang="en-US" sz="1400"/>
        </a:p>
      </dgm:t>
    </dgm:pt>
    <dgm:pt modelId="{3EE94070-5D34-404E-9F9F-62BB988CFEE0}" type="sibTrans" cxnId="{E2EA026D-3B05-4D6F-B19D-77F72DA48E93}">
      <dgm:prSet/>
      <dgm:spPr/>
      <dgm:t>
        <a:bodyPr/>
        <a:lstStyle/>
        <a:p>
          <a:endParaRPr lang="en-US" sz="1400"/>
        </a:p>
      </dgm:t>
    </dgm:pt>
    <dgm:pt modelId="{8D5AC78A-446A-4803-9D81-4C975AFAF5D0}">
      <dgm:prSet phldrT="[Text]" custT="1"/>
      <dgm:spPr/>
      <dgm:t>
        <a:bodyPr/>
        <a:lstStyle/>
        <a:p>
          <a:r>
            <a:rPr lang="en-US" sz="1800" b="0">
              <a:solidFill>
                <a:schemeClr val="tx1"/>
              </a:solidFill>
              <a:latin typeface="+mn-lt"/>
            </a:rPr>
            <a:t>Progress monitor</a:t>
          </a:r>
        </a:p>
      </dgm:t>
    </dgm:pt>
    <dgm:pt modelId="{91D1B573-5420-4BE2-AE58-768078801C51}" type="parTrans" cxnId="{48034CFD-FADE-4304-A9F0-62553F6BB0C9}">
      <dgm:prSet/>
      <dgm:spPr/>
      <dgm:t>
        <a:bodyPr/>
        <a:lstStyle/>
        <a:p>
          <a:endParaRPr lang="en-US" sz="1400"/>
        </a:p>
      </dgm:t>
    </dgm:pt>
    <dgm:pt modelId="{EF0E226C-8750-4244-A368-2EF91CD14A44}" type="sibTrans" cxnId="{48034CFD-FADE-4304-A9F0-62553F6BB0C9}">
      <dgm:prSet/>
      <dgm:spPr/>
      <dgm:t>
        <a:bodyPr/>
        <a:lstStyle/>
        <a:p>
          <a:endParaRPr lang="en-US" sz="1400"/>
        </a:p>
      </dgm:t>
    </dgm:pt>
    <dgm:pt modelId="{ED53F54D-9F10-4E77-97E6-2D546D0C1EDD}">
      <dgm:prSet phldrT="[Text]" custT="1"/>
      <dgm:spPr>
        <a:solidFill>
          <a:srgbClr val="92D050"/>
        </a:solidFill>
      </dgm:spPr>
      <dgm:t>
        <a:bodyPr/>
        <a:lstStyle/>
        <a:p>
          <a:r>
            <a:rPr lang="en-US" sz="1400">
              <a:solidFill>
                <a:schemeClr val="tx1"/>
              </a:solidFill>
            </a:rPr>
            <a:t>3</a:t>
          </a:r>
        </a:p>
      </dgm:t>
    </dgm:pt>
    <dgm:pt modelId="{20165E65-CF65-46D5-AA64-0F36E61E05D8}" type="parTrans" cxnId="{5545CE13-23E2-4D38-8D46-E3493B3BF45E}">
      <dgm:prSet/>
      <dgm:spPr/>
      <dgm:t>
        <a:bodyPr/>
        <a:lstStyle/>
        <a:p>
          <a:endParaRPr lang="en-US" sz="1400"/>
        </a:p>
      </dgm:t>
    </dgm:pt>
    <dgm:pt modelId="{5109075A-8DC5-467D-9A6B-C02502476394}" type="sibTrans" cxnId="{5545CE13-23E2-4D38-8D46-E3493B3BF45E}">
      <dgm:prSet/>
      <dgm:spPr/>
      <dgm:t>
        <a:bodyPr/>
        <a:lstStyle/>
        <a:p>
          <a:endParaRPr lang="en-US" sz="1400"/>
        </a:p>
      </dgm:t>
    </dgm:pt>
    <dgm:pt modelId="{A7F22A2C-A5BE-46B7-B3F9-CE296868AC0B}">
      <dgm:prSet phldrT="[Text]" custT="1"/>
      <dgm:spPr/>
      <dgm:t>
        <a:bodyPr/>
        <a:lstStyle/>
        <a:p>
          <a:r>
            <a:rPr lang="en-US" sz="1600"/>
            <a:t>Based on student responsiveness:</a:t>
          </a:r>
        </a:p>
      </dgm:t>
    </dgm:pt>
    <dgm:pt modelId="{BF798FEB-6355-460A-B7A2-B6C58586ECCE}" type="parTrans" cxnId="{2097B862-474B-417B-9C4E-1B0A21216CCB}">
      <dgm:prSet/>
      <dgm:spPr/>
      <dgm:t>
        <a:bodyPr/>
        <a:lstStyle/>
        <a:p>
          <a:endParaRPr lang="en-US" sz="1400"/>
        </a:p>
      </dgm:t>
    </dgm:pt>
    <dgm:pt modelId="{AC37459E-0544-4CC8-8EB3-DA355775717A}" type="sibTrans" cxnId="{2097B862-474B-417B-9C4E-1B0A21216CCB}">
      <dgm:prSet/>
      <dgm:spPr/>
      <dgm:t>
        <a:bodyPr/>
        <a:lstStyle/>
        <a:p>
          <a:endParaRPr lang="en-US" sz="1400"/>
        </a:p>
      </dgm:t>
    </dgm:pt>
    <dgm:pt modelId="{488B8D5E-3104-4219-8E0F-81BB8181B4AF}">
      <dgm:prSet phldrT="[Text]" custT="1"/>
      <dgm:spPr/>
      <dgm:t>
        <a:bodyPr/>
        <a:lstStyle/>
        <a:p>
          <a:r>
            <a:rPr lang="en-US" sz="1800" b="0">
              <a:solidFill>
                <a:schemeClr val="tx1"/>
              </a:solidFill>
              <a:latin typeface="+mn-lt"/>
            </a:rPr>
            <a:t>Establish a present level</a:t>
          </a:r>
        </a:p>
      </dgm:t>
    </dgm:pt>
    <dgm:pt modelId="{75051BAD-8083-4FD5-8D10-C93EC26A4A35}" type="parTrans" cxnId="{05B0C7E1-34E4-4DF9-BD61-3C1C622522EC}">
      <dgm:prSet/>
      <dgm:spPr/>
      <dgm:t>
        <a:bodyPr/>
        <a:lstStyle/>
        <a:p>
          <a:endParaRPr lang="en-US" sz="1400"/>
        </a:p>
      </dgm:t>
    </dgm:pt>
    <dgm:pt modelId="{3ED1BB76-E71B-471D-BE70-DA17E86620AB}" type="sibTrans" cxnId="{05B0C7E1-34E4-4DF9-BD61-3C1C622522EC}">
      <dgm:prSet/>
      <dgm:spPr/>
      <dgm:t>
        <a:bodyPr/>
        <a:lstStyle/>
        <a:p>
          <a:endParaRPr lang="en-US" sz="1400"/>
        </a:p>
      </dgm:t>
    </dgm:pt>
    <dgm:pt modelId="{BE240258-D1C9-453A-A492-F19003FE278C}">
      <dgm:prSet phldrT="[Text]" custT="1"/>
      <dgm:spPr/>
      <dgm:t>
        <a:bodyPr/>
        <a:lstStyle/>
        <a:p>
          <a:r>
            <a:rPr lang="en-US" sz="1800" b="0">
              <a:solidFill>
                <a:schemeClr val="tx1"/>
              </a:solidFill>
              <a:latin typeface="+mn-lt"/>
            </a:rPr>
            <a:t>Collect frequent assessment data</a:t>
          </a:r>
        </a:p>
      </dgm:t>
    </dgm:pt>
    <dgm:pt modelId="{12E5803F-2CAB-4177-BE7F-532FAAF1C1D9}" type="parTrans" cxnId="{9A6E588C-F8B7-4357-90EE-CF00B51DB447}">
      <dgm:prSet/>
      <dgm:spPr/>
      <dgm:t>
        <a:bodyPr/>
        <a:lstStyle/>
        <a:p>
          <a:endParaRPr lang="en-US" sz="1400"/>
        </a:p>
      </dgm:t>
    </dgm:pt>
    <dgm:pt modelId="{18F4D9FE-078C-4446-8250-605F38989300}" type="sibTrans" cxnId="{9A6E588C-F8B7-4357-90EE-CF00B51DB447}">
      <dgm:prSet/>
      <dgm:spPr/>
      <dgm:t>
        <a:bodyPr/>
        <a:lstStyle/>
        <a:p>
          <a:endParaRPr lang="en-US" sz="1400"/>
        </a:p>
      </dgm:t>
    </dgm:pt>
    <dgm:pt modelId="{C80CCED1-F393-4886-9B23-21A37C92FAF8}">
      <dgm:prSet phldrT="[Text]" custT="1"/>
      <dgm:spPr/>
      <dgm:t>
        <a:bodyPr/>
        <a:lstStyle/>
        <a:p>
          <a:r>
            <a:rPr lang="en-US" sz="1600"/>
            <a:t>Continue the Tier 2 program with progress monitoring</a:t>
          </a:r>
        </a:p>
      </dgm:t>
    </dgm:pt>
    <dgm:pt modelId="{FA34C4F4-D634-41AC-8173-5C7C3740B188}" type="parTrans" cxnId="{32F4D2E0-C5D3-46F3-95DC-7958C3F2C9FA}">
      <dgm:prSet/>
      <dgm:spPr/>
      <dgm:t>
        <a:bodyPr/>
        <a:lstStyle/>
        <a:p>
          <a:endParaRPr lang="en-US" sz="1400"/>
        </a:p>
      </dgm:t>
    </dgm:pt>
    <dgm:pt modelId="{12C6BB19-4717-46E4-B97D-19C3CCC4C3D1}" type="sibTrans" cxnId="{32F4D2E0-C5D3-46F3-95DC-7958C3F2C9FA}">
      <dgm:prSet/>
      <dgm:spPr/>
      <dgm:t>
        <a:bodyPr/>
        <a:lstStyle/>
        <a:p>
          <a:endParaRPr lang="en-US" sz="1400"/>
        </a:p>
      </dgm:t>
    </dgm:pt>
    <dgm:pt modelId="{FFB47A50-3CFF-422D-91D6-CA251301EFE3}">
      <dgm:prSet phldrT="[Text]" custT="1"/>
      <dgm:spPr/>
      <dgm:t>
        <a:bodyPr/>
        <a:lstStyle/>
        <a:p>
          <a:r>
            <a:rPr lang="en-US" sz="1600"/>
            <a:t>Collect Diagnostic data</a:t>
          </a:r>
        </a:p>
      </dgm:t>
    </dgm:pt>
    <dgm:pt modelId="{15D806C2-6845-46FC-B5F2-88C872CF21CF}" type="parTrans" cxnId="{4546D6E8-08D0-4B8A-98D8-605CDEA6CA58}">
      <dgm:prSet/>
      <dgm:spPr/>
      <dgm:t>
        <a:bodyPr/>
        <a:lstStyle/>
        <a:p>
          <a:endParaRPr lang="en-US" sz="1400"/>
        </a:p>
      </dgm:t>
    </dgm:pt>
    <dgm:pt modelId="{C38B57A9-D8BE-4F00-8A4D-ECDE71805F33}" type="sibTrans" cxnId="{4546D6E8-08D0-4B8A-98D8-605CDEA6CA58}">
      <dgm:prSet/>
      <dgm:spPr/>
      <dgm:t>
        <a:bodyPr/>
        <a:lstStyle/>
        <a:p>
          <a:endParaRPr lang="en-US" sz="1400"/>
        </a:p>
      </dgm:t>
    </dgm:pt>
    <dgm:pt modelId="{F4BEA4BB-D64D-490C-BFE4-C6D52F7F1289}">
      <dgm:prSet phldrT="[Text]" custT="1"/>
      <dgm:spPr/>
      <dgm:t>
        <a:bodyPr/>
        <a:lstStyle/>
        <a:p>
          <a:r>
            <a:rPr lang="en-US" sz="1800" b="0">
              <a:solidFill>
                <a:schemeClr val="tx1"/>
              </a:solidFill>
              <a:latin typeface="+mn-lt"/>
              <a:ea typeface="Myriad Pro" charset="0"/>
              <a:cs typeface="Myriad Pro" charset="0"/>
            </a:rPr>
            <a:t>Use decision rules </a:t>
          </a:r>
          <a:endParaRPr lang="en-US" sz="1800" b="0">
            <a:solidFill>
              <a:schemeClr val="tx1"/>
            </a:solidFill>
            <a:latin typeface="+mn-lt"/>
          </a:endParaRPr>
        </a:p>
      </dgm:t>
    </dgm:pt>
    <dgm:pt modelId="{FB26CAB1-0D96-4C17-AD93-A5D6D9664FC0}" type="parTrans" cxnId="{89CECD41-6F2E-4854-B0B2-A7F9FA80280B}">
      <dgm:prSet/>
      <dgm:spPr/>
      <dgm:t>
        <a:bodyPr/>
        <a:lstStyle/>
        <a:p>
          <a:endParaRPr lang="en-US" sz="1400"/>
        </a:p>
      </dgm:t>
    </dgm:pt>
    <dgm:pt modelId="{4E8B20FD-E31C-4A44-9671-749B8F73F40C}" type="sibTrans" cxnId="{89CECD41-6F2E-4854-B0B2-A7F9FA80280B}">
      <dgm:prSet/>
      <dgm:spPr/>
      <dgm:t>
        <a:bodyPr/>
        <a:lstStyle/>
        <a:p>
          <a:endParaRPr lang="en-US" sz="1400"/>
        </a:p>
      </dgm:t>
    </dgm:pt>
    <dgm:pt modelId="{419001A1-0BA1-4177-BFA2-25AB5B8ADAD8}">
      <dgm:prSet phldrT="[Text]" custT="1"/>
      <dgm:spPr/>
      <dgm:t>
        <a:bodyPr/>
        <a:lstStyle/>
        <a:p>
          <a:r>
            <a:rPr lang="en-US" sz="1800" b="0">
              <a:solidFill>
                <a:schemeClr val="tx1"/>
              </a:solidFill>
              <a:latin typeface="+mn-lt"/>
            </a:rPr>
            <a:t>Set an ambitious long term goal</a:t>
          </a:r>
        </a:p>
      </dgm:t>
    </dgm:pt>
    <dgm:pt modelId="{97FA8D03-C641-41FF-8D64-CD10CD38EAD3}" type="parTrans" cxnId="{59476C28-B938-4A85-A33F-BB01B0180EE0}">
      <dgm:prSet/>
      <dgm:spPr/>
      <dgm:t>
        <a:bodyPr/>
        <a:lstStyle/>
        <a:p>
          <a:endParaRPr lang="en-US" sz="1400"/>
        </a:p>
      </dgm:t>
    </dgm:pt>
    <dgm:pt modelId="{0D238A37-71F2-4295-8C89-499EBA0B39BF}" type="sibTrans" cxnId="{59476C28-B938-4A85-A33F-BB01B0180EE0}">
      <dgm:prSet/>
      <dgm:spPr/>
      <dgm:t>
        <a:bodyPr/>
        <a:lstStyle/>
        <a:p>
          <a:endParaRPr lang="en-US" sz="1400"/>
        </a:p>
      </dgm:t>
    </dgm:pt>
    <dgm:pt modelId="{468FF18D-C62C-4855-A99E-94A2C6397AB6}">
      <dgm:prSet custT="1"/>
      <dgm:spPr>
        <a:solidFill>
          <a:schemeClr val="accent2"/>
        </a:solidFill>
      </dgm:spPr>
      <dgm:t>
        <a:bodyPr/>
        <a:lstStyle/>
        <a:p>
          <a:r>
            <a:rPr lang="en-US" sz="1400">
              <a:solidFill>
                <a:schemeClr val="tx1"/>
              </a:solidFill>
            </a:rPr>
            <a:t>4</a:t>
          </a:r>
        </a:p>
      </dgm:t>
    </dgm:pt>
    <dgm:pt modelId="{6B837092-60DC-4296-8779-36579773B633}" type="parTrans" cxnId="{30B5F072-B7D2-4E8E-8B99-E1EFC729A0B8}">
      <dgm:prSet/>
      <dgm:spPr/>
      <dgm:t>
        <a:bodyPr/>
        <a:lstStyle/>
        <a:p>
          <a:endParaRPr lang="en-US" sz="1400"/>
        </a:p>
      </dgm:t>
    </dgm:pt>
    <dgm:pt modelId="{2549F5D7-6A55-4B7C-A60A-B00375899022}" type="sibTrans" cxnId="{30B5F072-B7D2-4E8E-8B99-E1EFC729A0B8}">
      <dgm:prSet/>
      <dgm:spPr/>
      <dgm:t>
        <a:bodyPr/>
        <a:lstStyle/>
        <a:p>
          <a:endParaRPr lang="en-US" sz="1400"/>
        </a:p>
      </dgm:t>
    </dgm:pt>
    <dgm:pt modelId="{6F8F7DFC-5CDA-4A48-9DC8-7F224626C4CA}">
      <dgm:prSet custT="1"/>
      <dgm:spPr/>
      <dgm:t>
        <a:bodyPr/>
        <a:lstStyle/>
        <a:p>
          <a:r>
            <a:rPr lang="en-US" sz="1800">
              <a:solidFill>
                <a:schemeClr val="tx1"/>
              </a:solidFill>
            </a:rPr>
            <a:t>Make an instructional change based on hypothesis</a:t>
          </a:r>
        </a:p>
      </dgm:t>
    </dgm:pt>
    <dgm:pt modelId="{C03C03F1-0D52-4690-B746-515E7AB469E8}" type="parTrans" cxnId="{0D963136-1A8B-484A-81CC-DA7A8B85A152}">
      <dgm:prSet/>
      <dgm:spPr/>
      <dgm:t>
        <a:bodyPr/>
        <a:lstStyle/>
        <a:p>
          <a:endParaRPr lang="en-US" sz="1400"/>
        </a:p>
      </dgm:t>
    </dgm:pt>
    <dgm:pt modelId="{79B4BA9B-BA9B-4C15-8586-1558734E6B8C}" type="sibTrans" cxnId="{0D963136-1A8B-484A-81CC-DA7A8B85A152}">
      <dgm:prSet/>
      <dgm:spPr/>
      <dgm:t>
        <a:bodyPr/>
        <a:lstStyle/>
        <a:p>
          <a:endParaRPr lang="en-US" sz="1400"/>
        </a:p>
      </dgm:t>
    </dgm:pt>
    <dgm:pt modelId="{DD85FD59-958C-42B6-B686-CA743EE8E045}">
      <dgm:prSet custT="1"/>
      <dgm:spPr>
        <a:solidFill>
          <a:srgbClr val="92D050"/>
        </a:solidFill>
      </dgm:spPr>
      <dgm:t>
        <a:bodyPr/>
        <a:lstStyle/>
        <a:p>
          <a:r>
            <a:rPr lang="en-US" sz="1400">
              <a:solidFill>
                <a:schemeClr val="tx1"/>
              </a:solidFill>
            </a:rPr>
            <a:t>5</a:t>
          </a:r>
        </a:p>
      </dgm:t>
    </dgm:pt>
    <dgm:pt modelId="{615CD240-77F8-40B2-8B9B-D73ACE7259E9}" type="parTrans" cxnId="{36BBF2D1-2A2C-4AC0-A614-2ADD41E855A0}">
      <dgm:prSet/>
      <dgm:spPr/>
      <dgm:t>
        <a:bodyPr/>
        <a:lstStyle/>
        <a:p>
          <a:endParaRPr lang="en-US" sz="1400"/>
        </a:p>
      </dgm:t>
    </dgm:pt>
    <dgm:pt modelId="{76DD35DD-D80F-48D2-A0D1-F6A0922A00F1}" type="sibTrans" cxnId="{36BBF2D1-2A2C-4AC0-A614-2ADD41E855A0}">
      <dgm:prSet/>
      <dgm:spPr/>
      <dgm:t>
        <a:bodyPr/>
        <a:lstStyle/>
        <a:p>
          <a:endParaRPr lang="en-US" sz="1400"/>
        </a:p>
      </dgm:t>
    </dgm:pt>
    <dgm:pt modelId="{D413910A-231B-4AF1-BD31-4ED7F4EB57A9}">
      <dgm:prSet custT="1"/>
      <dgm:spPr/>
      <dgm:t>
        <a:bodyPr/>
        <a:lstStyle/>
        <a:p>
          <a:r>
            <a:rPr lang="en-US" sz="1800"/>
            <a:t>Continue to monitor progress to determine if student is/is not responsive to instruction</a:t>
          </a:r>
        </a:p>
      </dgm:t>
    </dgm:pt>
    <dgm:pt modelId="{49A94E47-28AF-410E-838C-503CD354FA62}" type="parTrans" cxnId="{1116C174-89F0-479D-9FF1-44EB80CEE1FE}">
      <dgm:prSet/>
      <dgm:spPr/>
      <dgm:t>
        <a:bodyPr/>
        <a:lstStyle/>
        <a:p>
          <a:endParaRPr lang="en-US" sz="1400"/>
        </a:p>
      </dgm:t>
    </dgm:pt>
    <dgm:pt modelId="{4F4E6273-C909-4BB4-82FB-4793C030BD95}" type="sibTrans" cxnId="{1116C174-89F0-479D-9FF1-44EB80CEE1FE}">
      <dgm:prSet/>
      <dgm:spPr/>
      <dgm:t>
        <a:bodyPr/>
        <a:lstStyle/>
        <a:p>
          <a:endParaRPr lang="en-US" sz="1400"/>
        </a:p>
      </dgm:t>
    </dgm:pt>
    <dgm:pt modelId="{206F42CD-F1BE-4816-B612-064CF33E0E5B}" type="pres">
      <dgm:prSet presAssocID="{05435780-9E33-4151-87D7-3DE7529DBF7F}" presName="linearFlow" presStyleCnt="0">
        <dgm:presLayoutVars>
          <dgm:dir/>
          <dgm:animLvl val="lvl"/>
          <dgm:resizeHandles val="exact"/>
        </dgm:presLayoutVars>
      </dgm:prSet>
      <dgm:spPr/>
    </dgm:pt>
    <dgm:pt modelId="{3363A218-2F41-4977-B46E-F10431BD35FC}" type="pres">
      <dgm:prSet presAssocID="{DD922515-C566-43EC-AA47-A227AED98063}" presName="composite" presStyleCnt="0"/>
      <dgm:spPr/>
    </dgm:pt>
    <dgm:pt modelId="{D73C5270-C1D3-45F1-9202-AF6A6181E53E}" type="pres">
      <dgm:prSet presAssocID="{DD922515-C566-43EC-AA47-A227AED98063}" presName="parentText" presStyleLbl="alignNode1" presStyleIdx="0" presStyleCnt="5">
        <dgm:presLayoutVars>
          <dgm:chMax val="1"/>
          <dgm:bulletEnabled val="1"/>
        </dgm:presLayoutVars>
      </dgm:prSet>
      <dgm:spPr/>
    </dgm:pt>
    <dgm:pt modelId="{5AD27590-14EE-42E3-BE1F-923E675EAF57}" type="pres">
      <dgm:prSet presAssocID="{DD922515-C566-43EC-AA47-A227AED98063}" presName="descendantText" presStyleLbl="alignAcc1" presStyleIdx="0" presStyleCnt="5">
        <dgm:presLayoutVars>
          <dgm:bulletEnabled val="1"/>
        </dgm:presLayoutVars>
      </dgm:prSet>
      <dgm:spPr/>
    </dgm:pt>
    <dgm:pt modelId="{599C2728-57D9-4EE6-8B3C-F379B41D34F5}" type="pres">
      <dgm:prSet presAssocID="{896E63CA-7ECC-4215-A26B-6208B96147E4}" presName="sp" presStyleCnt="0"/>
      <dgm:spPr/>
    </dgm:pt>
    <dgm:pt modelId="{2DC2D671-504F-4F33-A34F-40B44C02C2E3}" type="pres">
      <dgm:prSet presAssocID="{1228512C-9B61-49CA-9236-39AA928EF898}" presName="composite" presStyleCnt="0"/>
      <dgm:spPr/>
    </dgm:pt>
    <dgm:pt modelId="{75A0CCCF-B928-41AD-8BB5-04F7F7F9071B}" type="pres">
      <dgm:prSet presAssocID="{1228512C-9B61-49CA-9236-39AA928EF898}" presName="parentText" presStyleLbl="alignNode1" presStyleIdx="1" presStyleCnt="5" custScaleY="171191" custLinFactNeighborX="0" custLinFactNeighborY="-13751">
        <dgm:presLayoutVars>
          <dgm:chMax val="1"/>
          <dgm:bulletEnabled val="1"/>
        </dgm:presLayoutVars>
      </dgm:prSet>
      <dgm:spPr/>
    </dgm:pt>
    <dgm:pt modelId="{9CA818D3-3E06-40E3-A6D8-821024C0A637}" type="pres">
      <dgm:prSet presAssocID="{1228512C-9B61-49CA-9236-39AA928EF898}" presName="descendantText" presStyleLbl="alignAcc1" presStyleIdx="1" presStyleCnt="5" custScaleX="99632" custScaleY="248323">
        <dgm:presLayoutVars>
          <dgm:bulletEnabled val="1"/>
        </dgm:presLayoutVars>
      </dgm:prSet>
      <dgm:spPr/>
    </dgm:pt>
    <dgm:pt modelId="{71C96BBD-B3E5-41A2-8F87-0B4E7802479C}" type="pres">
      <dgm:prSet presAssocID="{3EE94070-5D34-404E-9F9F-62BB988CFEE0}" presName="sp" presStyleCnt="0"/>
      <dgm:spPr/>
    </dgm:pt>
    <dgm:pt modelId="{CF98DC59-73CA-4820-9F59-BC3473914E5B}" type="pres">
      <dgm:prSet presAssocID="{ED53F54D-9F10-4E77-97E6-2D546D0C1EDD}" presName="composite" presStyleCnt="0"/>
      <dgm:spPr/>
    </dgm:pt>
    <dgm:pt modelId="{7AF4A698-FCD3-4C33-8D8B-1872DB9E27E4}" type="pres">
      <dgm:prSet presAssocID="{ED53F54D-9F10-4E77-97E6-2D546D0C1EDD}" presName="parentText" presStyleLbl="alignNode1" presStyleIdx="2" presStyleCnt="5" custLinFactNeighborY="12732">
        <dgm:presLayoutVars>
          <dgm:chMax val="1"/>
          <dgm:bulletEnabled val="1"/>
        </dgm:presLayoutVars>
      </dgm:prSet>
      <dgm:spPr/>
    </dgm:pt>
    <dgm:pt modelId="{964C6D2B-50CA-4565-9CC3-26F5552B3C3F}" type="pres">
      <dgm:prSet presAssocID="{ED53F54D-9F10-4E77-97E6-2D546D0C1EDD}" presName="descendantText" presStyleLbl="alignAcc1" presStyleIdx="2" presStyleCnt="5" custScaleY="130514" custLinFactNeighborX="0" custLinFactNeighborY="27269">
        <dgm:presLayoutVars>
          <dgm:bulletEnabled val="1"/>
        </dgm:presLayoutVars>
      </dgm:prSet>
      <dgm:spPr/>
    </dgm:pt>
    <dgm:pt modelId="{1292FEB0-C2A3-46C8-9022-BBB721CE5A57}" type="pres">
      <dgm:prSet presAssocID="{5109075A-8DC5-467D-9A6B-C02502476394}" presName="sp" presStyleCnt="0"/>
      <dgm:spPr/>
    </dgm:pt>
    <dgm:pt modelId="{59A346F4-544B-4527-96A2-5838EF249914}" type="pres">
      <dgm:prSet presAssocID="{468FF18D-C62C-4855-A99E-94A2C6397AB6}" presName="composite" presStyleCnt="0"/>
      <dgm:spPr/>
    </dgm:pt>
    <dgm:pt modelId="{39F7D380-9CC9-4626-BD6B-BD61AF9E0D57}" type="pres">
      <dgm:prSet presAssocID="{468FF18D-C62C-4855-A99E-94A2C6397AB6}" presName="parentText" presStyleLbl="alignNode1" presStyleIdx="3" presStyleCnt="5" custLinFactNeighborY="6247">
        <dgm:presLayoutVars>
          <dgm:chMax val="1"/>
          <dgm:bulletEnabled val="1"/>
        </dgm:presLayoutVars>
      </dgm:prSet>
      <dgm:spPr/>
    </dgm:pt>
    <dgm:pt modelId="{A6B9F7A1-2683-477F-AE0F-0E326D546E7B}" type="pres">
      <dgm:prSet presAssocID="{468FF18D-C62C-4855-A99E-94A2C6397AB6}" presName="descendantText" presStyleLbl="alignAcc1" presStyleIdx="3" presStyleCnt="5" custLinFactNeighborX="0" custLinFactNeighborY="19016">
        <dgm:presLayoutVars>
          <dgm:bulletEnabled val="1"/>
        </dgm:presLayoutVars>
      </dgm:prSet>
      <dgm:spPr/>
    </dgm:pt>
    <dgm:pt modelId="{36B3F020-853F-400C-8A14-94A34FB8DD5B}" type="pres">
      <dgm:prSet presAssocID="{2549F5D7-6A55-4B7C-A60A-B00375899022}" presName="sp" presStyleCnt="0"/>
      <dgm:spPr/>
    </dgm:pt>
    <dgm:pt modelId="{E50A74CB-0223-4FF0-B3C2-633E5D9837F3}" type="pres">
      <dgm:prSet presAssocID="{DD85FD59-958C-42B6-B686-CA743EE8E045}" presName="composite" presStyleCnt="0"/>
      <dgm:spPr/>
    </dgm:pt>
    <dgm:pt modelId="{EECB286F-DFAB-4F29-BC2A-6AABB27BA84B}" type="pres">
      <dgm:prSet presAssocID="{DD85FD59-958C-42B6-B686-CA743EE8E045}" presName="parentText" presStyleLbl="alignNode1" presStyleIdx="4" presStyleCnt="5">
        <dgm:presLayoutVars>
          <dgm:chMax val="1"/>
          <dgm:bulletEnabled val="1"/>
        </dgm:presLayoutVars>
      </dgm:prSet>
      <dgm:spPr/>
    </dgm:pt>
    <dgm:pt modelId="{28A19A8E-E1C8-4A3F-8AE9-5DD0B5C1A0FE}" type="pres">
      <dgm:prSet presAssocID="{DD85FD59-958C-42B6-B686-CA743EE8E045}" presName="descendantText" presStyleLbl="alignAcc1" presStyleIdx="4" presStyleCnt="5">
        <dgm:presLayoutVars>
          <dgm:bulletEnabled val="1"/>
        </dgm:presLayoutVars>
      </dgm:prSet>
      <dgm:spPr/>
    </dgm:pt>
  </dgm:ptLst>
  <dgm:cxnLst>
    <dgm:cxn modelId="{5545CE13-23E2-4D38-8D46-E3493B3BF45E}" srcId="{05435780-9E33-4151-87D7-3DE7529DBF7F}" destId="{ED53F54D-9F10-4E77-97E6-2D546D0C1EDD}" srcOrd="2" destOrd="0" parTransId="{20165E65-CF65-46D5-AA64-0F36E61E05D8}" sibTransId="{5109075A-8DC5-467D-9A6B-C02502476394}"/>
    <dgm:cxn modelId="{59476C28-B938-4A85-A33F-BB01B0180EE0}" srcId="{8D5AC78A-446A-4803-9D81-4C975AFAF5D0}" destId="{419001A1-0BA1-4177-BFA2-25AB5B8ADAD8}" srcOrd="1" destOrd="0" parTransId="{97FA8D03-C641-41FF-8D64-CD10CD38EAD3}" sibTransId="{0D238A37-71F2-4295-8C89-499EBA0B39BF}"/>
    <dgm:cxn modelId="{2F8F002C-D724-448E-A43C-7AF93A8EC7D5}" srcId="{05435780-9E33-4151-87D7-3DE7529DBF7F}" destId="{DD922515-C566-43EC-AA47-A227AED98063}" srcOrd="0" destOrd="0" parTransId="{92A83B5F-0023-4E70-B2F9-024703D27D8B}" sibTransId="{896E63CA-7ECC-4215-A26B-6208B96147E4}"/>
    <dgm:cxn modelId="{B7D93430-B936-497F-9220-4D1229B63ACB}" type="presOf" srcId="{05435780-9E33-4151-87D7-3DE7529DBF7F}" destId="{206F42CD-F1BE-4816-B612-064CF33E0E5B}" srcOrd="0" destOrd="0" presId="urn:microsoft.com/office/officeart/2005/8/layout/chevron2"/>
    <dgm:cxn modelId="{D91D2034-AB2B-4A45-9836-A8014734BD64}" type="presOf" srcId="{6F8F7DFC-5CDA-4A48-9DC8-7F224626C4CA}" destId="{A6B9F7A1-2683-477F-AE0F-0E326D546E7B}" srcOrd="0" destOrd="0" presId="urn:microsoft.com/office/officeart/2005/8/layout/chevron2"/>
    <dgm:cxn modelId="{0D963136-1A8B-484A-81CC-DA7A8B85A152}" srcId="{468FF18D-C62C-4855-A99E-94A2C6397AB6}" destId="{6F8F7DFC-5CDA-4A48-9DC8-7F224626C4CA}" srcOrd="0" destOrd="0" parTransId="{C03C03F1-0D52-4690-B746-515E7AB469E8}" sibTransId="{79B4BA9B-BA9B-4C15-8586-1558734E6B8C}"/>
    <dgm:cxn modelId="{AC9EFA38-3B6A-441B-BFC6-8FBAD50491EF}" type="presOf" srcId="{ED53F54D-9F10-4E77-97E6-2D546D0C1EDD}" destId="{7AF4A698-FCD3-4C33-8D8B-1872DB9E27E4}" srcOrd="0" destOrd="0" presId="urn:microsoft.com/office/officeart/2005/8/layout/chevron2"/>
    <dgm:cxn modelId="{7969743D-9853-4708-B955-FD9B570824E0}" type="presOf" srcId="{F4BEA4BB-D64D-490C-BFE4-C6D52F7F1289}" destId="{9CA818D3-3E06-40E3-A6D8-821024C0A637}" srcOrd="0" destOrd="4" presId="urn:microsoft.com/office/officeart/2005/8/layout/chevron2"/>
    <dgm:cxn modelId="{904BBF5F-1530-4B36-93D1-EF1BDA8CFE42}" type="presOf" srcId="{8D5AC78A-446A-4803-9D81-4C975AFAF5D0}" destId="{9CA818D3-3E06-40E3-A6D8-821024C0A637}" srcOrd="0" destOrd="0" presId="urn:microsoft.com/office/officeart/2005/8/layout/chevron2"/>
    <dgm:cxn modelId="{89CECD41-6F2E-4854-B0B2-A7F9FA80280B}" srcId="{8D5AC78A-446A-4803-9D81-4C975AFAF5D0}" destId="{F4BEA4BB-D64D-490C-BFE4-C6D52F7F1289}" srcOrd="3" destOrd="0" parTransId="{FB26CAB1-0D96-4C17-AD93-A5D6D9664FC0}" sibTransId="{4E8B20FD-E31C-4A44-9671-749B8F73F40C}"/>
    <dgm:cxn modelId="{2097B862-474B-417B-9C4E-1B0A21216CCB}" srcId="{ED53F54D-9F10-4E77-97E6-2D546D0C1EDD}" destId="{A7F22A2C-A5BE-46B7-B3F9-CE296868AC0B}" srcOrd="0" destOrd="0" parTransId="{BF798FEB-6355-460A-B7A2-B6C58586ECCE}" sibTransId="{AC37459E-0544-4CC8-8EB3-DA355775717A}"/>
    <dgm:cxn modelId="{F2F1BD68-0A50-44ED-A24B-67E68C47EA1E}" type="presOf" srcId="{FFB47A50-3CFF-422D-91D6-CA251301EFE3}" destId="{964C6D2B-50CA-4565-9CC3-26F5552B3C3F}" srcOrd="0" destOrd="2" presId="urn:microsoft.com/office/officeart/2005/8/layout/chevron2"/>
    <dgm:cxn modelId="{A242584B-702D-4E40-9A6B-189580AB03F6}" type="presOf" srcId="{419001A1-0BA1-4177-BFA2-25AB5B8ADAD8}" destId="{9CA818D3-3E06-40E3-A6D8-821024C0A637}" srcOrd="0" destOrd="2" presId="urn:microsoft.com/office/officeart/2005/8/layout/chevron2"/>
    <dgm:cxn modelId="{E2EA026D-3B05-4D6F-B19D-77F72DA48E93}" srcId="{05435780-9E33-4151-87D7-3DE7529DBF7F}" destId="{1228512C-9B61-49CA-9236-39AA928EF898}" srcOrd="1" destOrd="0" parTransId="{0D7BABCE-9272-4C74-AB96-6D0CE25C4C21}" sibTransId="{3EE94070-5D34-404E-9F9F-62BB988CFEE0}"/>
    <dgm:cxn modelId="{30B5F072-B7D2-4E8E-8B99-E1EFC729A0B8}" srcId="{05435780-9E33-4151-87D7-3DE7529DBF7F}" destId="{468FF18D-C62C-4855-A99E-94A2C6397AB6}" srcOrd="3" destOrd="0" parTransId="{6B837092-60DC-4296-8779-36579773B633}" sibTransId="{2549F5D7-6A55-4B7C-A60A-B00375899022}"/>
    <dgm:cxn modelId="{1116C174-89F0-479D-9FF1-44EB80CEE1FE}" srcId="{DD85FD59-958C-42B6-B686-CA743EE8E045}" destId="{D413910A-231B-4AF1-BD31-4ED7F4EB57A9}" srcOrd="0" destOrd="0" parTransId="{49A94E47-28AF-410E-838C-503CD354FA62}" sibTransId="{4F4E6273-C909-4BB4-82FB-4793C030BD95}"/>
    <dgm:cxn modelId="{0CA6EA55-CFC9-48EC-8824-6EFA69FDCE64}" type="presOf" srcId="{D413910A-231B-4AF1-BD31-4ED7F4EB57A9}" destId="{28A19A8E-E1C8-4A3F-8AE9-5DD0B5C1A0FE}" srcOrd="0" destOrd="0" presId="urn:microsoft.com/office/officeart/2005/8/layout/chevron2"/>
    <dgm:cxn modelId="{CA04D056-69A6-4F08-A772-2775C95991A1}" type="presOf" srcId="{61F4B09E-0FA7-4558-81CC-103CF9BE7D6D}" destId="{5AD27590-14EE-42E3-BE1F-923E675EAF57}" srcOrd="0" destOrd="0" presId="urn:microsoft.com/office/officeart/2005/8/layout/chevron2"/>
    <dgm:cxn modelId="{D3D8AF79-4484-4087-889B-CEA0739607BC}" type="presOf" srcId="{468FF18D-C62C-4855-A99E-94A2C6397AB6}" destId="{39F7D380-9CC9-4626-BD6B-BD61AF9E0D57}" srcOrd="0" destOrd="0" presId="urn:microsoft.com/office/officeart/2005/8/layout/chevron2"/>
    <dgm:cxn modelId="{353B887B-473E-4BDB-B48A-A4A79049219E}" type="presOf" srcId="{DD85FD59-958C-42B6-B686-CA743EE8E045}" destId="{EECB286F-DFAB-4F29-BC2A-6AABB27BA84B}" srcOrd="0" destOrd="0" presId="urn:microsoft.com/office/officeart/2005/8/layout/chevron2"/>
    <dgm:cxn modelId="{E535A87C-326D-45CE-8559-A2D7F86780E4}" type="presOf" srcId="{488B8D5E-3104-4219-8E0F-81BB8181B4AF}" destId="{9CA818D3-3E06-40E3-A6D8-821024C0A637}" srcOrd="0" destOrd="1" presId="urn:microsoft.com/office/officeart/2005/8/layout/chevron2"/>
    <dgm:cxn modelId="{9A6E588C-F8B7-4357-90EE-CF00B51DB447}" srcId="{8D5AC78A-446A-4803-9D81-4C975AFAF5D0}" destId="{BE240258-D1C9-453A-A492-F19003FE278C}" srcOrd="2" destOrd="0" parTransId="{12E5803F-2CAB-4177-BE7F-532FAAF1C1D9}" sibTransId="{18F4D9FE-078C-4446-8250-605F38989300}"/>
    <dgm:cxn modelId="{E344A18D-3FF2-49B7-939E-7A9178D482BD}" type="presOf" srcId="{DD922515-C566-43EC-AA47-A227AED98063}" destId="{D73C5270-C1D3-45F1-9202-AF6A6181E53E}" srcOrd="0" destOrd="0" presId="urn:microsoft.com/office/officeart/2005/8/layout/chevron2"/>
    <dgm:cxn modelId="{D19F4B99-4095-4A97-8425-229F42E7EA4E}" type="presOf" srcId="{C80CCED1-F393-4886-9B23-21A37C92FAF8}" destId="{964C6D2B-50CA-4565-9CC3-26F5552B3C3F}" srcOrd="0" destOrd="1" presId="urn:microsoft.com/office/officeart/2005/8/layout/chevron2"/>
    <dgm:cxn modelId="{9F7D1F9F-089A-43F3-9E11-EB99BC0E3D83}" type="presOf" srcId="{BE240258-D1C9-453A-A492-F19003FE278C}" destId="{9CA818D3-3E06-40E3-A6D8-821024C0A637}" srcOrd="0" destOrd="3" presId="urn:microsoft.com/office/officeart/2005/8/layout/chevron2"/>
    <dgm:cxn modelId="{B757F7BE-4FE7-4631-8A67-9F85945D75C9}" type="presOf" srcId="{1228512C-9B61-49CA-9236-39AA928EF898}" destId="{75A0CCCF-B928-41AD-8BB5-04F7F7F9071B}" srcOrd="0" destOrd="0" presId="urn:microsoft.com/office/officeart/2005/8/layout/chevron2"/>
    <dgm:cxn modelId="{3D7C4AC4-7433-4A69-A783-ECB6AE192D72}" srcId="{DD922515-C566-43EC-AA47-A227AED98063}" destId="{61F4B09E-0FA7-4558-81CC-103CF9BE7D6D}" srcOrd="0" destOrd="0" parTransId="{EA2DD3B5-2641-4EB7-BB74-00862FBA74D1}" sibTransId="{3E87AD64-A193-465D-902B-B43615B33201}"/>
    <dgm:cxn modelId="{36BBF2D1-2A2C-4AC0-A614-2ADD41E855A0}" srcId="{05435780-9E33-4151-87D7-3DE7529DBF7F}" destId="{DD85FD59-958C-42B6-B686-CA743EE8E045}" srcOrd="4" destOrd="0" parTransId="{615CD240-77F8-40B2-8B9B-D73ACE7259E9}" sibTransId="{76DD35DD-D80F-48D2-A0D1-F6A0922A00F1}"/>
    <dgm:cxn modelId="{32F4D2E0-C5D3-46F3-95DC-7958C3F2C9FA}" srcId="{A7F22A2C-A5BE-46B7-B3F9-CE296868AC0B}" destId="{C80CCED1-F393-4886-9B23-21A37C92FAF8}" srcOrd="0" destOrd="0" parTransId="{FA34C4F4-D634-41AC-8173-5C7C3740B188}" sibTransId="{12C6BB19-4717-46E4-B97D-19C3CCC4C3D1}"/>
    <dgm:cxn modelId="{05B0C7E1-34E4-4DF9-BD61-3C1C622522EC}" srcId="{8D5AC78A-446A-4803-9D81-4C975AFAF5D0}" destId="{488B8D5E-3104-4219-8E0F-81BB8181B4AF}" srcOrd="0" destOrd="0" parTransId="{75051BAD-8083-4FD5-8D10-C93EC26A4A35}" sibTransId="{3ED1BB76-E71B-471D-BE70-DA17E86620AB}"/>
    <dgm:cxn modelId="{4546D6E8-08D0-4B8A-98D8-605CDEA6CA58}" srcId="{A7F22A2C-A5BE-46B7-B3F9-CE296868AC0B}" destId="{FFB47A50-3CFF-422D-91D6-CA251301EFE3}" srcOrd="1" destOrd="0" parTransId="{15D806C2-6845-46FC-B5F2-88C872CF21CF}" sibTransId="{C38B57A9-D8BE-4F00-8A4D-ECDE71805F33}"/>
    <dgm:cxn modelId="{670C33F9-FF45-4717-B6F2-EE4D073A7DFC}" type="presOf" srcId="{A7F22A2C-A5BE-46B7-B3F9-CE296868AC0B}" destId="{964C6D2B-50CA-4565-9CC3-26F5552B3C3F}" srcOrd="0" destOrd="0" presId="urn:microsoft.com/office/officeart/2005/8/layout/chevron2"/>
    <dgm:cxn modelId="{48034CFD-FADE-4304-A9F0-62553F6BB0C9}" srcId="{1228512C-9B61-49CA-9236-39AA928EF898}" destId="{8D5AC78A-446A-4803-9D81-4C975AFAF5D0}" srcOrd="0" destOrd="0" parTransId="{91D1B573-5420-4BE2-AE58-768078801C51}" sibTransId="{EF0E226C-8750-4244-A368-2EF91CD14A44}"/>
    <dgm:cxn modelId="{0BB31E75-4B1E-4E31-8DE9-289540F72BFB}" type="presParOf" srcId="{206F42CD-F1BE-4816-B612-064CF33E0E5B}" destId="{3363A218-2F41-4977-B46E-F10431BD35FC}" srcOrd="0" destOrd="0" presId="urn:microsoft.com/office/officeart/2005/8/layout/chevron2"/>
    <dgm:cxn modelId="{4BAA8A9B-EB87-4008-A021-1FB43D8BEDBE}" type="presParOf" srcId="{3363A218-2F41-4977-B46E-F10431BD35FC}" destId="{D73C5270-C1D3-45F1-9202-AF6A6181E53E}" srcOrd="0" destOrd="0" presId="urn:microsoft.com/office/officeart/2005/8/layout/chevron2"/>
    <dgm:cxn modelId="{CCCB19CA-148A-45B6-BEE9-CEDDECA0F8A1}" type="presParOf" srcId="{3363A218-2F41-4977-B46E-F10431BD35FC}" destId="{5AD27590-14EE-42E3-BE1F-923E675EAF57}" srcOrd="1" destOrd="0" presId="urn:microsoft.com/office/officeart/2005/8/layout/chevron2"/>
    <dgm:cxn modelId="{BFF7B58C-A6A1-4D0A-B6AE-B23853EC2BD6}" type="presParOf" srcId="{206F42CD-F1BE-4816-B612-064CF33E0E5B}" destId="{599C2728-57D9-4EE6-8B3C-F379B41D34F5}" srcOrd="1" destOrd="0" presId="urn:microsoft.com/office/officeart/2005/8/layout/chevron2"/>
    <dgm:cxn modelId="{870F6816-950C-448C-838C-DC8306796A5F}" type="presParOf" srcId="{206F42CD-F1BE-4816-B612-064CF33E0E5B}" destId="{2DC2D671-504F-4F33-A34F-40B44C02C2E3}" srcOrd="2" destOrd="0" presId="urn:microsoft.com/office/officeart/2005/8/layout/chevron2"/>
    <dgm:cxn modelId="{C5012736-632A-441E-84CF-57A60DA22F3A}" type="presParOf" srcId="{2DC2D671-504F-4F33-A34F-40B44C02C2E3}" destId="{75A0CCCF-B928-41AD-8BB5-04F7F7F9071B}" srcOrd="0" destOrd="0" presId="urn:microsoft.com/office/officeart/2005/8/layout/chevron2"/>
    <dgm:cxn modelId="{2B2F9133-ACBF-4EA9-84E1-1026673F29FE}" type="presParOf" srcId="{2DC2D671-504F-4F33-A34F-40B44C02C2E3}" destId="{9CA818D3-3E06-40E3-A6D8-821024C0A637}" srcOrd="1" destOrd="0" presId="urn:microsoft.com/office/officeart/2005/8/layout/chevron2"/>
    <dgm:cxn modelId="{B242D62C-AF5B-4FC7-BAFE-BCB6CC0EE18A}" type="presParOf" srcId="{206F42CD-F1BE-4816-B612-064CF33E0E5B}" destId="{71C96BBD-B3E5-41A2-8F87-0B4E7802479C}" srcOrd="3" destOrd="0" presId="urn:microsoft.com/office/officeart/2005/8/layout/chevron2"/>
    <dgm:cxn modelId="{07D071DE-5F4C-47ED-81D3-239C4986E1A2}" type="presParOf" srcId="{206F42CD-F1BE-4816-B612-064CF33E0E5B}" destId="{CF98DC59-73CA-4820-9F59-BC3473914E5B}" srcOrd="4" destOrd="0" presId="urn:microsoft.com/office/officeart/2005/8/layout/chevron2"/>
    <dgm:cxn modelId="{E152BDA9-F9AD-4D53-B9C3-DB47A544DDED}" type="presParOf" srcId="{CF98DC59-73CA-4820-9F59-BC3473914E5B}" destId="{7AF4A698-FCD3-4C33-8D8B-1872DB9E27E4}" srcOrd="0" destOrd="0" presId="urn:microsoft.com/office/officeart/2005/8/layout/chevron2"/>
    <dgm:cxn modelId="{D9C481E5-EE07-4DC8-A369-AFC2BCC1E3D2}" type="presParOf" srcId="{CF98DC59-73CA-4820-9F59-BC3473914E5B}" destId="{964C6D2B-50CA-4565-9CC3-26F5552B3C3F}" srcOrd="1" destOrd="0" presId="urn:microsoft.com/office/officeart/2005/8/layout/chevron2"/>
    <dgm:cxn modelId="{CED339B5-76E7-45EB-8F1F-0F1FFA4094C2}" type="presParOf" srcId="{206F42CD-F1BE-4816-B612-064CF33E0E5B}" destId="{1292FEB0-C2A3-46C8-9022-BBB721CE5A57}" srcOrd="5" destOrd="0" presId="urn:microsoft.com/office/officeart/2005/8/layout/chevron2"/>
    <dgm:cxn modelId="{280B071E-D5A4-4ED7-A691-902B566D7745}" type="presParOf" srcId="{206F42CD-F1BE-4816-B612-064CF33E0E5B}" destId="{59A346F4-544B-4527-96A2-5838EF249914}" srcOrd="6" destOrd="0" presId="urn:microsoft.com/office/officeart/2005/8/layout/chevron2"/>
    <dgm:cxn modelId="{8FE4F76E-338E-4B79-8B07-8CB7DA4725FB}" type="presParOf" srcId="{59A346F4-544B-4527-96A2-5838EF249914}" destId="{39F7D380-9CC9-4626-BD6B-BD61AF9E0D57}" srcOrd="0" destOrd="0" presId="urn:microsoft.com/office/officeart/2005/8/layout/chevron2"/>
    <dgm:cxn modelId="{AAB154F5-F492-42C2-B4CD-D432E31C53D9}" type="presParOf" srcId="{59A346F4-544B-4527-96A2-5838EF249914}" destId="{A6B9F7A1-2683-477F-AE0F-0E326D546E7B}" srcOrd="1" destOrd="0" presId="urn:microsoft.com/office/officeart/2005/8/layout/chevron2"/>
    <dgm:cxn modelId="{95E1DF4F-378A-4AA6-ACDE-B5878086DD04}" type="presParOf" srcId="{206F42CD-F1BE-4816-B612-064CF33E0E5B}" destId="{36B3F020-853F-400C-8A14-94A34FB8DD5B}" srcOrd="7" destOrd="0" presId="urn:microsoft.com/office/officeart/2005/8/layout/chevron2"/>
    <dgm:cxn modelId="{5E735A99-EFA9-4AD8-914D-0346D27AA996}" type="presParOf" srcId="{206F42CD-F1BE-4816-B612-064CF33E0E5B}" destId="{E50A74CB-0223-4FF0-B3C2-633E5D9837F3}" srcOrd="8" destOrd="0" presId="urn:microsoft.com/office/officeart/2005/8/layout/chevron2"/>
    <dgm:cxn modelId="{BF78FF65-98D0-420A-BFFC-D75B1050B663}" type="presParOf" srcId="{E50A74CB-0223-4FF0-B3C2-633E5D9837F3}" destId="{EECB286F-DFAB-4F29-BC2A-6AABB27BA84B}" srcOrd="0" destOrd="0" presId="urn:microsoft.com/office/officeart/2005/8/layout/chevron2"/>
    <dgm:cxn modelId="{042B54D8-5BBE-4814-A52D-00BC259C8740}" type="presParOf" srcId="{E50A74CB-0223-4FF0-B3C2-633E5D9837F3}" destId="{28A19A8E-E1C8-4A3F-8AE9-5DD0B5C1A0F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C5270-C1D3-45F1-9202-AF6A6181E53E}">
      <dsp:nvSpPr>
        <dsp:cNvPr id="0" name=""/>
        <dsp:cNvSpPr/>
      </dsp:nvSpPr>
      <dsp:spPr>
        <a:xfrm rot="5400000">
          <a:off x="-146928" y="173607"/>
          <a:ext cx="979522" cy="685665"/>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1</a:t>
          </a:r>
        </a:p>
      </dsp:txBody>
      <dsp:txXfrm rot="-5400000">
        <a:off x="1" y="369512"/>
        <a:ext cx="685665" cy="293857"/>
      </dsp:txXfrm>
    </dsp:sp>
    <dsp:sp modelId="{5AD27590-14EE-42E3-BE1F-923E675EAF57}">
      <dsp:nvSpPr>
        <dsp:cNvPr id="0" name=""/>
        <dsp:cNvSpPr/>
      </dsp:nvSpPr>
      <dsp:spPr>
        <a:xfrm rot="5400000">
          <a:off x="4088488" y="-3376143"/>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Establish that there is a Tier 2 validated intervention program in place</a:t>
          </a:r>
        </a:p>
      </dsp:txBody>
      <dsp:txXfrm rot="-5400000">
        <a:off x="685666" y="57760"/>
        <a:ext cx="7411253" cy="574527"/>
      </dsp:txXfrm>
    </dsp:sp>
    <dsp:sp modelId="{75A0CCCF-B928-41AD-8BB5-04F7F7F9071B}">
      <dsp:nvSpPr>
        <dsp:cNvPr id="0" name=""/>
        <dsp:cNvSpPr/>
      </dsp:nvSpPr>
      <dsp:spPr>
        <a:xfrm rot="5400000">
          <a:off x="-495594" y="1394975"/>
          <a:ext cx="1676853"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2</a:t>
          </a:r>
        </a:p>
      </dsp:txBody>
      <dsp:txXfrm rot="-5400000">
        <a:off x="-1" y="1242215"/>
        <a:ext cx="685665" cy="991188"/>
      </dsp:txXfrm>
    </dsp:sp>
    <dsp:sp modelId="{9CA818D3-3E06-40E3-A6D8-821024C0A637}">
      <dsp:nvSpPr>
        <dsp:cNvPr id="0" name=""/>
        <dsp:cNvSpPr/>
      </dsp:nvSpPr>
      <dsp:spPr>
        <a:xfrm rot="5400000">
          <a:off x="3616309" y="-2006387"/>
          <a:ext cx="1581046" cy="74149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a:solidFill>
                <a:schemeClr val="tx1"/>
              </a:solidFill>
              <a:latin typeface="+mn-lt"/>
            </a:rPr>
            <a:t>Progress monitor</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Establish a present level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Set an ambitious long term goal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Collect frequent assessment data</a:t>
          </a:r>
        </a:p>
        <a:p>
          <a:pPr marL="342900" lvl="2" indent="-171450" algn="l" defTabSz="800100">
            <a:lnSpc>
              <a:spcPct val="90000"/>
            </a:lnSpc>
            <a:spcBef>
              <a:spcPct val="0"/>
            </a:spcBef>
            <a:spcAft>
              <a:spcPct val="15000"/>
            </a:spcAft>
            <a:buChar char="•"/>
          </a:pPr>
          <a:r>
            <a:rPr lang="en-US" sz="1800" b="0" kern="1200">
              <a:solidFill>
                <a:schemeClr val="tx1"/>
              </a:solidFill>
              <a:latin typeface="+mn-lt"/>
              <a:ea typeface="Myriad Pro" charset="0"/>
              <a:cs typeface="Myriad Pro" charset="0"/>
            </a:rPr>
            <a:t>Use decision rules </a:t>
          </a:r>
          <a:endParaRPr lang="en-US" sz="1800" b="0" kern="1200">
            <a:solidFill>
              <a:schemeClr val="tx1"/>
            </a:solidFill>
            <a:latin typeface="+mn-lt"/>
          </a:endParaRPr>
        </a:p>
      </dsp:txBody>
      <dsp:txXfrm rot="-5400000">
        <a:off x="699359" y="987743"/>
        <a:ext cx="7337766" cy="1426686"/>
      </dsp:txXfrm>
    </dsp:sp>
    <dsp:sp modelId="{7AF4A698-FCD3-4C33-8D8B-1872DB9E27E4}">
      <dsp:nvSpPr>
        <dsp:cNvPr id="0" name=""/>
        <dsp:cNvSpPr/>
      </dsp:nvSpPr>
      <dsp:spPr>
        <a:xfrm rot="5400000">
          <a:off x="-146928" y="2984071"/>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3</a:t>
          </a:r>
        </a:p>
      </dsp:txBody>
      <dsp:txXfrm rot="-5400000">
        <a:off x="1" y="3179976"/>
        <a:ext cx="685665" cy="293857"/>
      </dsp:txXfrm>
    </dsp:sp>
    <dsp:sp modelId="{964C6D2B-50CA-4565-9CC3-26F5552B3C3F}">
      <dsp:nvSpPr>
        <dsp:cNvPr id="0" name=""/>
        <dsp:cNvSpPr/>
      </dsp:nvSpPr>
      <dsp:spPr>
        <a:xfrm rot="5400000">
          <a:off x="3991348" y="-516772"/>
          <a:ext cx="830968"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Based on student responsiveness:</a:t>
          </a:r>
        </a:p>
        <a:p>
          <a:pPr marL="342900" lvl="2" indent="-171450" algn="l" defTabSz="711200">
            <a:lnSpc>
              <a:spcPct val="90000"/>
            </a:lnSpc>
            <a:spcBef>
              <a:spcPct val="0"/>
            </a:spcBef>
            <a:spcAft>
              <a:spcPct val="15000"/>
            </a:spcAft>
            <a:buChar char="•"/>
          </a:pPr>
          <a:r>
            <a:rPr lang="en-US" sz="1600" kern="1200"/>
            <a:t>Continue the Tier 2 program with progress monitoring</a:t>
          </a:r>
        </a:p>
        <a:p>
          <a:pPr marL="342900" lvl="2" indent="-171450" algn="l" defTabSz="711200">
            <a:lnSpc>
              <a:spcPct val="90000"/>
            </a:lnSpc>
            <a:spcBef>
              <a:spcPct val="0"/>
            </a:spcBef>
            <a:spcAft>
              <a:spcPct val="15000"/>
            </a:spcAft>
            <a:buChar char="•"/>
          </a:pPr>
          <a:r>
            <a:rPr lang="en-US" sz="1600" kern="1200"/>
            <a:t>Collect Diagnostic data</a:t>
          </a:r>
        </a:p>
      </dsp:txBody>
      <dsp:txXfrm rot="-5400000">
        <a:off x="685666" y="2829475"/>
        <a:ext cx="7401769" cy="749838"/>
      </dsp:txXfrm>
    </dsp:sp>
    <dsp:sp modelId="{39F7D380-9CC9-4626-BD6B-BD61AF9E0D57}">
      <dsp:nvSpPr>
        <dsp:cNvPr id="0" name=""/>
        <dsp:cNvSpPr/>
      </dsp:nvSpPr>
      <dsp:spPr>
        <a:xfrm rot="5400000">
          <a:off x="-146928" y="3804433"/>
          <a:ext cx="979522" cy="685665"/>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4</a:t>
          </a:r>
        </a:p>
      </dsp:txBody>
      <dsp:txXfrm rot="-5400000">
        <a:off x="1" y="4000338"/>
        <a:ext cx="685665" cy="293857"/>
      </dsp:txXfrm>
    </dsp:sp>
    <dsp:sp modelId="{A6B9F7A1-2683-477F-AE0F-0E326D546E7B}">
      <dsp:nvSpPr>
        <dsp:cNvPr id="0" name=""/>
        <dsp:cNvSpPr/>
      </dsp:nvSpPr>
      <dsp:spPr>
        <a:xfrm rot="5400000">
          <a:off x="4088488" y="31456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solidFill>
                <a:schemeClr val="tx1"/>
              </a:solidFill>
            </a:rPr>
            <a:t>Make an instructional change based on hypothesis</a:t>
          </a:r>
        </a:p>
      </dsp:txBody>
      <dsp:txXfrm rot="-5400000">
        <a:off x="685666" y="3748469"/>
        <a:ext cx="7411253" cy="574527"/>
      </dsp:txXfrm>
    </dsp:sp>
    <dsp:sp modelId="{EECB286F-DFAB-4F29-BC2A-6AABB27BA84B}">
      <dsp:nvSpPr>
        <dsp:cNvPr id="0" name=""/>
        <dsp:cNvSpPr/>
      </dsp:nvSpPr>
      <dsp:spPr>
        <a:xfrm rot="5400000">
          <a:off x="-146928" y="4627126"/>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5</a:t>
          </a:r>
        </a:p>
      </dsp:txBody>
      <dsp:txXfrm rot="-5400000">
        <a:off x="1" y="4823031"/>
        <a:ext cx="685665" cy="293857"/>
      </dsp:txXfrm>
    </dsp:sp>
    <dsp:sp modelId="{28A19A8E-E1C8-4A3F-8AE9-5DD0B5C1A0FE}">
      <dsp:nvSpPr>
        <dsp:cNvPr id="0" name=""/>
        <dsp:cNvSpPr/>
      </dsp:nvSpPr>
      <dsp:spPr>
        <a:xfrm rot="5400000">
          <a:off x="4088488" y="107737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Continue to monitor progress to determine if student is/is not responsive to instruction</a:t>
          </a:r>
        </a:p>
      </dsp:txBody>
      <dsp:txXfrm rot="-5400000">
        <a:off x="685666" y="4511279"/>
        <a:ext cx="7411253" cy="5745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C5270-C1D3-45F1-9202-AF6A6181E53E}">
      <dsp:nvSpPr>
        <dsp:cNvPr id="0" name=""/>
        <dsp:cNvSpPr/>
      </dsp:nvSpPr>
      <dsp:spPr>
        <a:xfrm rot="5400000">
          <a:off x="-146928" y="173607"/>
          <a:ext cx="979522" cy="685665"/>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1</a:t>
          </a:r>
        </a:p>
      </dsp:txBody>
      <dsp:txXfrm rot="-5400000">
        <a:off x="1" y="369512"/>
        <a:ext cx="685665" cy="293857"/>
      </dsp:txXfrm>
    </dsp:sp>
    <dsp:sp modelId="{5AD27590-14EE-42E3-BE1F-923E675EAF57}">
      <dsp:nvSpPr>
        <dsp:cNvPr id="0" name=""/>
        <dsp:cNvSpPr/>
      </dsp:nvSpPr>
      <dsp:spPr>
        <a:xfrm rot="5400000">
          <a:off x="4088488" y="-3376143"/>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Establish that there is a Tier 2 validated intervention program in place</a:t>
          </a:r>
        </a:p>
      </dsp:txBody>
      <dsp:txXfrm rot="-5400000">
        <a:off x="685666" y="57760"/>
        <a:ext cx="7411253" cy="574527"/>
      </dsp:txXfrm>
    </dsp:sp>
    <dsp:sp modelId="{75A0CCCF-B928-41AD-8BB5-04F7F7F9071B}">
      <dsp:nvSpPr>
        <dsp:cNvPr id="0" name=""/>
        <dsp:cNvSpPr/>
      </dsp:nvSpPr>
      <dsp:spPr>
        <a:xfrm rot="5400000">
          <a:off x="-495594" y="1394975"/>
          <a:ext cx="1676853"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2</a:t>
          </a:r>
        </a:p>
      </dsp:txBody>
      <dsp:txXfrm rot="-5400000">
        <a:off x="-1" y="1242215"/>
        <a:ext cx="685665" cy="991188"/>
      </dsp:txXfrm>
    </dsp:sp>
    <dsp:sp modelId="{9CA818D3-3E06-40E3-A6D8-821024C0A637}">
      <dsp:nvSpPr>
        <dsp:cNvPr id="0" name=""/>
        <dsp:cNvSpPr/>
      </dsp:nvSpPr>
      <dsp:spPr>
        <a:xfrm rot="5400000">
          <a:off x="3616309" y="-2006387"/>
          <a:ext cx="1581046" cy="74149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a:solidFill>
                <a:schemeClr val="tx1"/>
              </a:solidFill>
              <a:latin typeface="+mn-lt"/>
            </a:rPr>
            <a:t>Progress monitor</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Establish a present level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Set an ambitious long term goal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Collect frequent assessment data</a:t>
          </a:r>
        </a:p>
        <a:p>
          <a:pPr marL="342900" lvl="2" indent="-171450" algn="l" defTabSz="800100">
            <a:lnSpc>
              <a:spcPct val="90000"/>
            </a:lnSpc>
            <a:spcBef>
              <a:spcPct val="0"/>
            </a:spcBef>
            <a:spcAft>
              <a:spcPct val="15000"/>
            </a:spcAft>
            <a:buChar char="•"/>
          </a:pPr>
          <a:r>
            <a:rPr lang="en-US" sz="1800" b="0" kern="1200">
              <a:solidFill>
                <a:schemeClr val="tx1"/>
              </a:solidFill>
              <a:latin typeface="+mn-lt"/>
              <a:ea typeface="Myriad Pro" charset="0"/>
              <a:cs typeface="Myriad Pro" charset="0"/>
            </a:rPr>
            <a:t>Use decision rules </a:t>
          </a:r>
          <a:endParaRPr lang="en-US" sz="1800" b="0" kern="1200">
            <a:solidFill>
              <a:schemeClr val="tx1"/>
            </a:solidFill>
            <a:latin typeface="+mn-lt"/>
          </a:endParaRPr>
        </a:p>
      </dsp:txBody>
      <dsp:txXfrm rot="-5400000">
        <a:off x="699359" y="987743"/>
        <a:ext cx="7337766" cy="1426686"/>
      </dsp:txXfrm>
    </dsp:sp>
    <dsp:sp modelId="{7AF4A698-FCD3-4C33-8D8B-1872DB9E27E4}">
      <dsp:nvSpPr>
        <dsp:cNvPr id="0" name=""/>
        <dsp:cNvSpPr/>
      </dsp:nvSpPr>
      <dsp:spPr>
        <a:xfrm rot="5400000">
          <a:off x="-146928" y="2984071"/>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3</a:t>
          </a:r>
        </a:p>
      </dsp:txBody>
      <dsp:txXfrm rot="-5400000">
        <a:off x="1" y="3179976"/>
        <a:ext cx="685665" cy="293857"/>
      </dsp:txXfrm>
    </dsp:sp>
    <dsp:sp modelId="{964C6D2B-50CA-4565-9CC3-26F5552B3C3F}">
      <dsp:nvSpPr>
        <dsp:cNvPr id="0" name=""/>
        <dsp:cNvSpPr/>
      </dsp:nvSpPr>
      <dsp:spPr>
        <a:xfrm rot="5400000">
          <a:off x="3991348" y="-516772"/>
          <a:ext cx="830968"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Based on student responsiveness:</a:t>
          </a:r>
        </a:p>
        <a:p>
          <a:pPr marL="342900" lvl="2" indent="-171450" algn="l" defTabSz="711200">
            <a:lnSpc>
              <a:spcPct val="90000"/>
            </a:lnSpc>
            <a:spcBef>
              <a:spcPct val="0"/>
            </a:spcBef>
            <a:spcAft>
              <a:spcPct val="15000"/>
            </a:spcAft>
            <a:buChar char="•"/>
          </a:pPr>
          <a:r>
            <a:rPr lang="en-US" sz="1600" kern="1200"/>
            <a:t>Continue the Tier 2 program with progress monitoring</a:t>
          </a:r>
        </a:p>
        <a:p>
          <a:pPr marL="342900" lvl="2" indent="-171450" algn="l" defTabSz="711200">
            <a:lnSpc>
              <a:spcPct val="90000"/>
            </a:lnSpc>
            <a:spcBef>
              <a:spcPct val="0"/>
            </a:spcBef>
            <a:spcAft>
              <a:spcPct val="15000"/>
            </a:spcAft>
            <a:buChar char="•"/>
          </a:pPr>
          <a:r>
            <a:rPr lang="en-US" sz="1600" kern="1200"/>
            <a:t>Collect Diagnostic data</a:t>
          </a:r>
        </a:p>
      </dsp:txBody>
      <dsp:txXfrm rot="-5400000">
        <a:off x="685666" y="2829475"/>
        <a:ext cx="7401769" cy="749838"/>
      </dsp:txXfrm>
    </dsp:sp>
    <dsp:sp modelId="{39F7D380-9CC9-4626-BD6B-BD61AF9E0D57}">
      <dsp:nvSpPr>
        <dsp:cNvPr id="0" name=""/>
        <dsp:cNvSpPr/>
      </dsp:nvSpPr>
      <dsp:spPr>
        <a:xfrm rot="5400000">
          <a:off x="-146928" y="3804433"/>
          <a:ext cx="979522" cy="685665"/>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4</a:t>
          </a:r>
        </a:p>
      </dsp:txBody>
      <dsp:txXfrm rot="-5400000">
        <a:off x="1" y="4000338"/>
        <a:ext cx="685665" cy="293857"/>
      </dsp:txXfrm>
    </dsp:sp>
    <dsp:sp modelId="{A6B9F7A1-2683-477F-AE0F-0E326D546E7B}">
      <dsp:nvSpPr>
        <dsp:cNvPr id="0" name=""/>
        <dsp:cNvSpPr/>
      </dsp:nvSpPr>
      <dsp:spPr>
        <a:xfrm rot="5400000">
          <a:off x="4088488" y="31456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solidFill>
                <a:schemeClr val="tx1"/>
              </a:solidFill>
            </a:rPr>
            <a:t>Make an instructional change based on hypothesis</a:t>
          </a:r>
        </a:p>
      </dsp:txBody>
      <dsp:txXfrm rot="-5400000">
        <a:off x="685666" y="3748469"/>
        <a:ext cx="7411253" cy="574527"/>
      </dsp:txXfrm>
    </dsp:sp>
    <dsp:sp modelId="{EECB286F-DFAB-4F29-BC2A-6AABB27BA84B}">
      <dsp:nvSpPr>
        <dsp:cNvPr id="0" name=""/>
        <dsp:cNvSpPr/>
      </dsp:nvSpPr>
      <dsp:spPr>
        <a:xfrm rot="5400000">
          <a:off x="-146928" y="4627126"/>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5</a:t>
          </a:r>
        </a:p>
      </dsp:txBody>
      <dsp:txXfrm rot="-5400000">
        <a:off x="1" y="4823031"/>
        <a:ext cx="685665" cy="293857"/>
      </dsp:txXfrm>
    </dsp:sp>
    <dsp:sp modelId="{28A19A8E-E1C8-4A3F-8AE9-5DD0B5C1A0FE}">
      <dsp:nvSpPr>
        <dsp:cNvPr id="0" name=""/>
        <dsp:cNvSpPr/>
      </dsp:nvSpPr>
      <dsp:spPr>
        <a:xfrm rot="5400000">
          <a:off x="4088488" y="107737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Continue to monitor progress to determine if student is/is not responsive to instruction</a:t>
          </a:r>
        </a:p>
      </dsp:txBody>
      <dsp:txXfrm rot="-5400000">
        <a:off x="685666" y="4511279"/>
        <a:ext cx="7411253" cy="5745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C5270-C1D3-45F1-9202-AF6A6181E53E}">
      <dsp:nvSpPr>
        <dsp:cNvPr id="0" name=""/>
        <dsp:cNvSpPr/>
      </dsp:nvSpPr>
      <dsp:spPr>
        <a:xfrm rot="5400000">
          <a:off x="-146928" y="173607"/>
          <a:ext cx="979522" cy="685665"/>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1</a:t>
          </a:r>
        </a:p>
      </dsp:txBody>
      <dsp:txXfrm rot="-5400000">
        <a:off x="1" y="369512"/>
        <a:ext cx="685665" cy="293857"/>
      </dsp:txXfrm>
    </dsp:sp>
    <dsp:sp modelId="{5AD27590-14EE-42E3-BE1F-923E675EAF57}">
      <dsp:nvSpPr>
        <dsp:cNvPr id="0" name=""/>
        <dsp:cNvSpPr/>
      </dsp:nvSpPr>
      <dsp:spPr>
        <a:xfrm rot="5400000">
          <a:off x="4088488" y="-3376143"/>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Establish that there is a Tier 2 validated intervention program in place</a:t>
          </a:r>
        </a:p>
      </dsp:txBody>
      <dsp:txXfrm rot="-5400000">
        <a:off x="685666" y="57760"/>
        <a:ext cx="7411253" cy="574527"/>
      </dsp:txXfrm>
    </dsp:sp>
    <dsp:sp modelId="{75A0CCCF-B928-41AD-8BB5-04F7F7F9071B}">
      <dsp:nvSpPr>
        <dsp:cNvPr id="0" name=""/>
        <dsp:cNvSpPr/>
      </dsp:nvSpPr>
      <dsp:spPr>
        <a:xfrm rot="5400000">
          <a:off x="-495594" y="1394975"/>
          <a:ext cx="1676853"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2</a:t>
          </a:r>
        </a:p>
      </dsp:txBody>
      <dsp:txXfrm rot="-5400000">
        <a:off x="-1" y="1242215"/>
        <a:ext cx="685665" cy="991188"/>
      </dsp:txXfrm>
    </dsp:sp>
    <dsp:sp modelId="{9CA818D3-3E06-40E3-A6D8-821024C0A637}">
      <dsp:nvSpPr>
        <dsp:cNvPr id="0" name=""/>
        <dsp:cNvSpPr/>
      </dsp:nvSpPr>
      <dsp:spPr>
        <a:xfrm rot="5400000">
          <a:off x="3616309" y="-2006387"/>
          <a:ext cx="1581046" cy="74149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a:solidFill>
                <a:schemeClr val="tx1"/>
              </a:solidFill>
              <a:latin typeface="+mn-lt"/>
            </a:rPr>
            <a:t>Progress monitor</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Establish a present level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Set an ambitious long term goal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Collect frequent assessment data</a:t>
          </a:r>
        </a:p>
        <a:p>
          <a:pPr marL="342900" lvl="2" indent="-171450" algn="l" defTabSz="800100">
            <a:lnSpc>
              <a:spcPct val="90000"/>
            </a:lnSpc>
            <a:spcBef>
              <a:spcPct val="0"/>
            </a:spcBef>
            <a:spcAft>
              <a:spcPct val="15000"/>
            </a:spcAft>
            <a:buChar char="•"/>
          </a:pPr>
          <a:r>
            <a:rPr lang="en-US" sz="1800" b="0" kern="1200">
              <a:solidFill>
                <a:schemeClr val="tx1"/>
              </a:solidFill>
              <a:latin typeface="+mn-lt"/>
              <a:ea typeface="Myriad Pro" charset="0"/>
              <a:cs typeface="Myriad Pro" charset="0"/>
            </a:rPr>
            <a:t>Use decision rules </a:t>
          </a:r>
          <a:endParaRPr lang="en-US" sz="1800" b="0" kern="1200">
            <a:solidFill>
              <a:schemeClr val="tx1"/>
            </a:solidFill>
            <a:latin typeface="+mn-lt"/>
          </a:endParaRPr>
        </a:p>
      </dsp:txBody>
      <dsp:txXfrm rot="-5400000">
        <a:off x="699359" y="987743"/>
        <a:ext cx="7337766" cy="1426686"/>
      </dsp:txXfrm>
    </dsp:sp>
    <dsp:sp modelId="{7AF4A698-FCD3-4C33-8D8B-1872DB9E27E4}">
      <dsp:nvSpPr>
        <dsp:cNvPr id="0" name=""/>
        <dsp:cNvSpPr/>
      </dsp:nvSpPr>
      <dsp:spPr>
        <a:xfrm rot="5400000">
          <a:off x="-146928" y="2984071"/>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3</a:t>
          </a:r>
        </a:p>
      </dsp:txBody>
      <dsp:txXfrm rot="-5400000">
        <a:off x="1" y="3179976"/>
        <a:ext cx="685665" cy="293857"/>
      </dsp:txXfrm>
    </dsp:sp>
    <dsp:sp modelId="{964C6D2B-50CA-4565-9CC3-26F5552B3C3F}">
      <dsp:nvSpPr>
        <dsp:cNvPr id="0" name=""/>
        <dsp:cNvSpPr/>
      </dsp:nvSpPr>
      <dsp:spPr>
        <a:xfrm rot="5400000">
          <a:off x="3991348" y="-516772"/>
          <a:ext cx="830968"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Based on student responsiveness:</a:t>
          </a:r>
        </a:p>
        <a:p>
          <a:pPr marL="342900" lvl="2" indent="-171450" algn="l" defTabSz="711200">
            <a:lnSpc>
              <a:spcPct val="90000"/>
            </a:lnSpc>
            <a:spcBef>
              <a:spcPct val="0"/>
            </a:spcBef>
            <a:spcAft>
              <a:spcPct val="15000"/>
            </a:spcAft>
            <a:buChar char="•"/>
          </a:pPr>
          <a:r>
            <a:rPr lang="en-US" sz="1600" kern="1200"/>
            <a:t>Continue the Tier 2 program with progress monitoring</a:t>
          </a:r>
        </a:p>
        <a:p>
          <a:pPr marL="342900" lvl="2" indent="-171450" algn="l" defTabSz="711200">
            <a:lnSpc>
              <a:spcPct val="90000"/>
            </a:lnSpc>
            <a:spcBef>
              <a:spcPct val="0"/>
            </a:spcBef>
            <a:spcAft>
              <a:spcPct val="15000"/>
            </a:spcAft>
            <a:buChar char="•"/>
          </a:pPr>
          <a:r>
            <a:rPr lang="en-US" sz="1600" kern="1200"/>
            <a:t>Collect Diagnostic data</a:t>
          </a:r>
        </a:p>
      </dsp:txBody>
      <dsp:txXfrm rot="-5400000">
        <a:off x="685666" y="2829475"/>
        <a:ext cx="7401769" cy="749838"/>
      </dsp:txXfrm>
    </dsp:sp>
    <dsp:sp modelId="{39F7D380-9CC9-4626-BD6B-BD61AF9E0D57}">
      <dsp:nvSpPr>
        <dsp:cNvPr id="0" name=""/>
        <dsp:cNvSpPr/>
      </dsp:nvSpPr>
      <dsp:spPr>
        <a:xfrm rot="5400000">
          <a:off x="-146928" y="3804433"/>
          <a:ext cx="979522" cy="685665"/>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4</a:t>
          </a:r>
        </a:p>
      </dsp:txBody>
      <dsp:txXfrm rot="-5400000">
        <a:off x="1" y="4000338"/>
        <a:ext cx="685665" cy="293857"/>
      </dsp:txXfrm>
    </dsp:sp>
    <dsp:sp modelId="{A6B9F7A1-2683-477F-AE0F-0E326D546E7B}">
      <dsp:nvSpPr>
        <dsp:cNvPr id="0" name=""/>
        <dsp:cNvSpPr/>
      </dsp:nvSpPr>
      <dsp:spPr>
        <a:xfrm rot="5400000">
          <a:off x="4088488" y="31456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solidFill>
                <a:schemeClr val="tx1"/>
              </a:solidFill>
            </a:rPr>
            <a:t>Make an instructional change based on hypothesis</a:t>
          </a:r>
        </a:p>
      </dsp:txBody>
      <dsp:txXfrm rot="-5400000">
        <a:off x="685666" y="3748469"/>
        <a:ext cx="7411253" cy="574527"/>
      </dsp:txXfrm>
    </dsp:sp>
    <dsp:sp modelId="{EECB286F-DFAB-4F29-BC2A-6AABB27BA84B}">
      <dsp:nvSpPr>
        <dsp:cNvPr id="0" name=""/>
        <dsp:cNvSpPr/>
      </dsp:nvSpPr>
      <dsp:spPr>
        <a:xfrm rot="5400000">
          <a:off x="-146928" y="4627126"/>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5</a:t>
          </a:r>
        </a:p>
      </dsp:txBody>
      <dsp:txXfrm rot="-5400000">
        <a:off x="1" y="4823031"/>
        <a:ext cx="685665" cy="293857"/>
      </dsp:txXfrm>
    </dsp:sp>
    <dsp:sp modelId="{28A19A8E-E1C8-4A3F-8AE9-5DD0B5C1A0FE}">
      <dsp:nvSpPr>
        <dsp:cNvPr id="0" name=""/>
        <dsp:cNvSpPr/>
      </dsp:nvSpPr>
      <dsp:spPr>
        <a:xfrm rot="5400000">
          <a:off x="4088488" y="107737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Continue to monitor progress to determine if student is/is not responsive to instruction</a:t>
          </a:r>
        </a:p>
      </dsp:txBody>
      <dsp:txXfrm rot="-5400000">
        <a:off x="685666" y="4511279"/>
        <a:ext cx="7411253" cy="5745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C5270-C1D3-45F1-9202-AF6A6181E53E}">
      <dsp:nvSpPr>
        <dsp:cNvPr id="0" name=""/>
        <dsp:cNvSpPr/>
      </dsp:nvSpPr>
      <dsp:spPr>
        <a:xfrm rot="5400000">
          <a:off x="-146928" y="173607"/>
          <a:ext cx="979522" cy="685665"/>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1</a:t>
          </a:r>
        </a:p>
      </dsp:txBody>
      <dsp:txXfrm rot="-5400000">
        <a:off x="1" y="369512"/>
        <a:ext cx="685665" cy="293857"/>
      </dsp:txXfrm>
    </dsp:sp>
    <dsp:sp modelId="{5AD27590-14EE-42E3-BE1F-923E675EAF57}">
      <dsp:nvSpPr>
        <dsp:cNvPr id="0" name=""/>
        <dsp:cNvSpPr/>
      </dsp:nvSpPr>
      <dsp:spPr>
        <a:xfrm rot="5400000">
          <a:off x="4088488" y="-3376143"/>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Establish that there is a Tier 2 validated intervention program in place</a:t>
          </a:r>
        </a:p>
      </dsp:txBody>
      <dsp:txXfrm rot="-5400000">
        <a:off x="685666" y="57760"/>
        <a:ext cx="7411253" cy="574527"/>
      </dsp:txXfrm>
    </dsp:sp>
    <dsp:sp modelId="{75A0CCCF-B928-41AD-8BB5-04F7F7F9071B}">
      <dsp:nvSpPr>
        <dsp:cNvPr id="0" name=""/>
        <dsp:cNvSpPr/>
      </dsp:nvSpPr>
      <dsp:spPr>
        <a:xfrm rot="5400000">
          <a:off x="-495594" y="1394975"/>
          <a:ext cx="1676853"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2</a:t>
          </a:r>
        </a:p>
      </dsp:txBody>
      <dsp:txXfrm rot="-5400000">
        <a:off x="-1" y="1242215"/>
        <a:ext cx="685665" cy="991188"/>
      </dsp:txXfrm>
    </dsp:sp>
    <dsp:sp modelId="{9CA818D3-3E06-40E3-A6D8-821024C0A637}">
      <dsp:nvSpPr>
        <dsp:cNvPr id="0" name=""/>
        <dsp:cNvSpPr/>
      </dsp:nvSpPr>
      <dsp:spPr>
        <a:xfrm rot="5400000">
          <a:off x="3616309" y="-2006387"/>
          <a:ext cx="1581046" cy="74149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a:solidFill>
                <a:schemeClr val="tx1"/>
              </a:solidFill>
              <a:latin typeface="+mn-lt"/>
            </a:rPr>
            <a:t>Progress monitor</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Establish a present level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Set an ambitious long term goal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Collect frequent assessment data</a:t>
          </a:r>
        </a:p>
        <a:p>
          <a:pPr marL="342900" lvl="2" indent="-171450" algn="l" defTabSz="800100">
            <a:lnSpc>
              <a:spcPct val="90000"/>
            </a:lnSpc>
            <a:spcBef>
              <a:spcPct val="0"/>
            </a:spcBef>
            <a:spcAft>
              <a:spcPct val="15000"/>
            </a:spcAft>
            <a:buChar char="•"/>
          </a:pPr>
          <a:r>
            <a:rPr lang="en-US" sz="1800" b="0" kern="1200">
              <a:solidFill>
                <a:schemeClr val="tx1"/>
              </a:solidFill>
              <a:latin typeface="+mn-lt"/>
              <a:ea typeface="Myriad Pro" charset="0"/>
              <a:cs typeface="Myriad Pro" charset="0"/>
            </a:rPr>
            <a:t>Use decision rules </a:t>
          </a:r>
          <a:endParaRPr lang="en-US" sz="1800" b="0" kern="1200">
            <a:solidFill>
              <a:schemeClr val="tx1"/>
            </a:solidFill>
            <a:latin typeface="+mn-lt"/>
          </a:endParaRPr>
        </a:p>
      </dsp:txBody>
      <dsp:txXfrm rot="-5400000">
        <a:off x="699359" y="987743"/>
        <a:ext cx="7337766" cy="1426686"/>
      </dsp:txXfrm>
    </dsp:sp>
    <dsp:sp modelId="{7AF4A698-FCD3-4C33-8D8B-1872DB9E27E4}">
      <dsp:nvSpPr>
        <dsp:cNvPr id="0" name=""/>
        <dsp:cNvSpPr/>
      </dsp:nvSpPr>
      <dsp:spPr>
        <a:xfrm rot="5400000">
          <a:off x="-146928" y="2984071"/>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3</a:t>
          </a:r>
        </a:p>
      </dsp:txBody>
      <dsp:txXfrm rot="-5400000">
        <a:off x="1" y="3179976"/>
        <a:ext cx="685665" cy="293857"/>
      </dsp:txXfrm>
    </dsp:sp>
    <dsp:sp modelId="{964C6D2B-50CA-4565-9CC3-26F5552B3C3F}">
      <dsp:nvSpPr>
        <dsp:cNvPr id="0" name=""/>
        <dsp:cNvSpPr/>
      </dsp:nvSpPr>
      <dsp:spPr>
        <a:xfrm rot="5400000">
          <a:off x="3991348" y="-516772"/>
          <a:ext cx="830968"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Based on student responsiveness:</a:t>
          </a:r>
        </a:p>
        <a:p>
          <a:pPr marL="342900" lvl="2" indent="-171450" algn="l" defTabSz="711200">
            <a:lnSpc>
              <a:spcPct val="90000"/>
            </a:lnSpc>
            <a:spcBef>
              <a:spcPct val="0"/>
            </a:spcBef>
            <a:spcAft>
              <a:spcPct val="15000"/>
            </a:spcAft>
            <a:buChar char="•"/>
          </a:pPr>
          <a:r>
            <a:rPr lang="en-US" sz="1600" kern="1200"/>
            <a:t>Continue the Tier 2 program with progress monitoring</a:t>
          </a:r>
        </a:p>
        <a:p>
          <a:pPr marL="342900" lvl="2" indent="-171450" algn="l" defTabSz="711200">
            <a:lnSpc>
              <a:spcPct val="90000"/>
            </a:lnSpc>
            <a:spcBef>
              <a:spcPct val="0"/>
            </a:spcBef>
            <a:spcAft>
              <a:spcPct val="15000"/>
            </a:spcAft>
            <a:buChar char="•"/>
          </a:pPr>
          <a:r>
            <a:rPr lang="en-US" sz="1600" kern="1200"/>
            <a:t>Collect Diagnostic data</a:t>
          </a:r>
        </a:p>
      </dsp:txBody>
      <dsp:txXfrm rot="-5400000">
        <a:off x="685666" y="2829475"/>
        <a:ext cx="7401769" cy="749838"/>
      </dsp:txXfrm>
    </dsp:sp>
    <dsp:sp modelId="{39F7D380-9CC9-4626-BD6B-BD61AF9E0D57}">
      <dsp:nvSpPr>
        <dsp:cNvPr id="0" name=""/>
        <dsp:cNvSpPr/>
      </dsp:nvSpPr>
      <dsp:spPr>
        <a:xfrm rot="5400000">
          <a:off x="-146928" y="3804433"/>
          <a:ext cx="979522" cy="685665"/>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4</a:t>
          </a:r>
        </a:p>
      </dsp:txBody>
      <dsp:txXfrm rot="-5400000">
        <a:off x="1" y="4000338"/>
        <a:ext cx="685665" cy="293857"/>
      </dsp:txXfrm>
    </dsp:sp>
    <dsp:sp modelId="{A6B9F7A1-2683-477F-AE0F-0E326D546E7B}">
      <dsp:nvSpPr>
        <dsp:cNvPr id="0" name=""/>
        <dsp:cNvSpPr/>
      </dsp:nvSpPr>
      <dsp:spPr>
        <a:xfrm rot="5400000">
          <a:off x="4088488" y="31456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solidFill>
                <a:schemeClr val="tx1"/>
              </a:solidFill>
            </a:rPr>
            <a:t>Make an instructional change based on hypothesis</a:t>
          </a:r>
        </a:p>
      </dsp:txBody>
      <dsp:txXfrm rot="-5400000">
        <a:off x="685666" y="3748469"/>
        <a:ext cx="7411253" cy="574527"/>
      </dsp:txXfrm>
    </dsp:sp>
    <dsp:sp modelId="{EECB286F-DFAB-4F29-BC2A-6AABB27BA84B}">
      <dsp:nvSpPr>
        <dsp:cNvPr id="0" name=""/>
        <dsp:cNvSpPr/>
      </dsp:nvSpPr>
      <dsp:spPr>
        <a:xfrm rot="5400000">
          <a:off x="-146928" y="4627126"/>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5</a:t>
          </a:r>
        </a:p>
      </dsp:txBody>
      <dsp:txXfrm rot="-5400000">
        <a:off x="1" y="4823031"/>
        <a:ext cx="685665" cy="293857"/>
      </dsp:txXfrm>
    </dsp:sp>
    <dsp:sp modelId="{28A19A8E-E1C8-4A3F-8AE9-5DD0B5C1A0FE}">
      <dsp:nvSpPr>
        <dsp:cNvPr id="0" name=""/>
        <dsp:cNvSpPr/>
      </dsp:nvSpPr>
      <dsp:spPr>
        <a:xfrm rot="5400000">
          <a:off x="4088488" y="107737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Continue to monitor progress to determine if student is/is not responsive to instruction</a:t>
          </a:r>
        </a:p>
      </dsp:txBody>
      <dsp:txXfrm rot="-5400000">
        <a:off x="685666" y="4511279"/>
        <a:ext cx="7411253" cy="5745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C5270-C1D3-45F1-9202-AF6A6181E53E}">
      <dsp:nvSpPr>
        <dsp:cNvPr id="0" name=""/>
        <dsp:cNvSpPr/>
      </dsp:nvSpPr>
      <dsp:spPr>
        <a:xfrm rot="5400000">
          <a:off x="-146928" y="173607"/>
          <a:ext cx="979522" cy="685665"/>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1</a:t>
          </a:r>
        </a:p>
      </dsp:txBody>
      <dsp:txXfrm rot="-5400000">
        <a:off x="1" y="369512"/>
        <a:ext cx="685665" cy="293857"/>
      </dsp:txXfrm>
    </dsp:sp>
    <dsp:sp modelId="{5AD27590-14EE-42E3-BE1F-923E675EAF57}">
      <dsp:nvSpPr>
        <dsp:cNvPr id="0" name=""/>
        <dsp:cNvSpPr/>
      </dsp:nvSpPr>
      <dsp:spPr>
        <a:xfrm rot="5400000">
          <a:off x="4088488" y="-3376143"/>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Establish that there is a Tier 2 validated intervention program in place</a:t>
          </a:r>
        </a:p>
      </dsp:txBody>
      <dsp:txXfrm rot="-5400000">
        <a:off x="685666" y="57760"/>
        <a:ext cx="7411253" cy="574527"/>
      </dsp:txXfrm>
    </dsp:sp>
    <dsp:sp modelId="{75A0CCCF-B928-41AD-8BB5-04F7F7F9071B}">
      <dsp:nvSpPr>
        <dsp:cNvPr id="0" name=""/>
        <dsp:cNvSpPr/>
      </dsp:nvSpPr>
      <dsp:spPr>
        <a:xfrm rot="5400000">
          <a:off x="-495594" y="1394975"/>
          <a:ext cx="1676853"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2</a:t>
          </a:r>
        </a:p>
      </dsp:txBody>
      <dsp:txXfrm rot="-5400000">
        <a:off x="-1" y="1242215"/>
        <a:ext cx="685665" cy="991188"/>
      </dsp:txXfrm>
    </dsp:sp>
    <dsp:sp modelId="{9CA818D3-3E06-40E3-A6D8-821024C0A637}">
      <dsp:nvSpPr>
        <dsp:cNvPr id="0" name=""/>
        <dsp:cNvSpPr/>
      </dsp:nvSpPr>
      <dsp:spPr>
        <a:xfrm rot="5400000">
          <a:off x="3616309" y="-2006387"/>
          <a:ext cx="1581046" cy="74149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a:solidFill>
                <a:schemeClr val="tx1"/>
              </a:solidFill>
              <a:latin typeface="+mn-lt"/>
            </a:rPr>
            <a:t>Progress monitor</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Establish a present level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Set an ambitious long term goal</a:t>
          </a:r>
        </a:p>
        <a:p>
          <a:pPr marL="342900" lvl="2" indent="-171450" algn="l" defTabSz="800100">
            <a:lnSpc>
              <a:spcPct val="90000"/>
            </a:lnSpc>
            <a:spcBef>
              <a:spcPct val="0"/>
            </a:spcBef>
            <a:spcAft>
              <a:spcPct val="15000"/>
            </a:spcAft>
            <a:buChar char="•"/>
          </a:pPr>
          <a:r>
            <a:rPr lang="en-US" sz="1800" b="0" kern="1200">
              <a:solidFill>
                <a:schemeClr val="tx1"/>
              </a:solidFill>
              <a:latin typeface="+mn-lt"/>
            </a:rPr>
            <a:t>Collect frequent assessment data</a:t>
          </a:r>
        </a:p>
        <a:p>
          <a:pPr marL="342900" lvl="2" indent="-171450" algn="l" defTabSz="800100">
            <a:lnSpc>
              <a:spcPct val="90000"/>
            </a:lnSpc>
            <a:spcBef>
              <a:spcPct val="0"/>
            </a:spcBef>
            <a:spcAft>
              <a:spcPct val="15000"/>
            </a:spcAft>
            <a:buChar char="•"/>
          </a:pPr>
          <a:r>
            <a:rPr lang="en-US" sz="1800" b="0" kern="1200">
              <a:solidFill>
                <a:schemeClr val="tx1"/>
              </a:solidFill>
              <a:latin typeface="+mn-lt"/>
              <a:ea typeface="Myriad Pro" charset="0"/>
              <a:cs typeface="Myriad Pro" charset="0"/>
            </a:rPr>
            <a:t>Use decision rules </a:t>
          </a:r>
          <a:endParaRPr lang="en-US" sz="1800" b="0" kern="1200">
            <a:solidFill>
              <a:schemeClr val="tx1"/>
            </a:solidFill>
            <a:latin typeface="+mn-lt"/>
          </a:endParaRPr>
        </a:p>
      </dsp:txBody>
      <dsp:txXfrm rot="-5400000">
        <a:off x="699359" y="987743"/>
        <a:ext cx="7337766" cy="1426686"/>
      </dsp:txXfrm>
    </dsp:sp>
    <dsp:sp modelId="{7AF4A698-FCD3-4C33-8D8B-1872DB9E27E4}">
      <dsp:nvSpPr>
        <dsp:cNvPr id="0" name=""/>
        <dsp:cNvSpPr/>
      </dsp:nvSpPr>
      <dsp:spPr>
        <a:xfrm rot="5400000">
          <a:off x="-146928" y="2984071"/>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3</a:t>
          </a:r>
        </a:p>
      </dsp:txBody>
      <dsp:txXfrm rot="-5400000">
        <a:off x="1" y="3179976"/>
        <a:ext cx="685665" cy="293857"/>
      </dsp:txXfrm>
    </dsp:sp>
    <dsp:sp modelId="{964C6D2B-50CA-4565-9CC3-26F5552B3C3F}">
      <dsp:nvSpPr>
        <dsp:cNvPr id="0" name=""/>
        <dsp:cNvSpPr/>
      </dsp:nvSpPr>
      <dsp:spPr>
        <a:xfrm rot="5400000">
          <a:off x="3991348" y="-516772"/>
          <a:ext cx="830968"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Based on student responsiveness:</a:t>
          </a:r>
        </a:p>
        <a:p>
          <a:pPr marL="342900" lvl="2" indent="-171450" algn="l" defTabSz="711200">
            <a:lnSpc>
              <a:spcPct val="90000"/>
            </a:lnSpc>
            <a:spcBef>
              <a:spcPct val="0"/>
            </a:spcBef>
            <a:spcAft>
              <a:spcPct val="15000"/>
            </a:spcAft>
            <a:buChar char="•"/>
          </a:pPr>
          <a:r>
            <a:rPr lang="en-US" sz="1600" kern="1200"/>
            <a:t>Continue the Tier 2 program with progress monitoring</a:t>
          </a:r>
        </a:p>
        <a:p>
          <a:pPr marL="342900" lvl="2" indent="-171450" algn="l" defTabSz="711200">
            <a:lnSpc>
              <a:spcPct val="90000"/>
            </a:lnSpc>
            <a:spcBef>
              <a:spcPct val="0"/>
            </a:spcBef>
            <a:spcAft>
              <a:spcPct val="15000"/>
            </a:spcAft>
            <a:buChar char="•"/>
          </a:pPr>
          <a:r>
            <a:rPr lang="en-US" sz="1600" kern="1200"/>
            <a:t>Collect Diagnostic data</a:t>
          </a:r>
        </a:p>
      </dsp:txBody>
      <dsp:txXfrm rot="-5400000">
        <a:off x="685666" y="2829475"/>
        <a:ext cx="7401769" cy="749838"/>
      </dsp:txXfrm>
    </dsp:sp>
    <dsp:sp modelId="{39F7D380-9CC9-4626-BD6B-BD61AF9E0D57}">
      <dsp:nvSpPr>
        <dsp:cNvPr id="0" name=""/>
        <dsp:cNvSpPr/>
      </dsp:nvSpPr>
      <dsp:spPr>
        <a:xfrm rot="5400000">
          <a:off x="-146928" y="3804433"/>
          <a:ext cx="979522" cy="685665"/>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4</a:t>
          </a:r>
        </a:p>
      </dsp:txBody>
      <dsp:txXfrm rot="-5400000">
        <a:off x="1" y="4000338"/>
        <a:ext cx="685665" cy="293857"/>
      </dsp:txXfrm>
    </dsp:sp>
    <dsp:sp modelId="{A6B9F7A1-2683-477F-AE0F-0E326D546E7B}">
      <dsp:nvSpPr>
        <dsp:cNvPr id="0" name=""/>
        <dsp:cNvSpPr/>
      </dsp:nvSpPr>
      <dsp:spPr>
        <a:xfrm rot="5400000">
          <a:off x="4088488" y="31456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solidFill>
                <a:schemeClr val="tx1"/>
              </a:solidFill>
            </a:rPr>
            <a:t>Make an instructional change based on hypothesis</a:t>
          </a:r>
        </a:p>
      </dsp:txBody>
      <dsp:txXfrm rot="-5400000">
        <a:off x="685666" y="3748469"/>
        <a:ext cx="7411253" cy="574527"/>
      </dsp:txXfrm>
    </dsp:sp>
    <dsp:sp modelId="{EECB286F-DFAB-4F29-BC2A-6AABB27BA84B}">
      <dsp:nvSpPr>
        <dsp:cNvPr id="0" name=""/>
        <dsp:cNvSpPr/>
      </dsp:nvSpPr>
      <dsp:spPr>
        <a:xfrm rot="5400000">
          <a:off x="-146928" y="4627126"/>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5</a:t>
          </a:r>
        </a:p>
      </dsp:txBody>
      <dsp:txXfrm rot="-5400000">
        <a:off x="1" y="4823031"/>
        <a:ext cx="685665" cy="293857"/>
      </dsp:txXfrm>
    </dsp:sp>
    <dsp:sp modelId="{28A19A8E-E1C8-4A3F-8AE9-5DD0B5C1A0FE}">
      <dsp:nvSpPr>
        <dsp:cNvPr id="0" name=""/>
        <dsp:cNvSpPr/>
      </dsp:nvSpPr>
      <dsp:spPr>
        <a:xfrm rot="5400000">
          <a:off x="4088488" y="107737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Continue to monitor progress to determine if student is/is not responsive to instruction</a:t>
          </a:r>
        </a:p>
      </dsp:txBody>
      <dsp:txXfrm rot="-5400000">
        <a:off x="685666" y="4511279"/>
        <a:ext cx="7411253" cy="57452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BB33D-CBBB-1E4E-A99A-62F0C0C34FF8}" type="datetimeFigureOut">
              <a:rPr lang="en-US" smtClean="0"/>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40BD1-10CA-4847-817B-875A63546394}" type="slidenum">
              <a:rPr lang="en-US" smtClean="0"/>
              <a:t>‹#›</a:t>
            </a:fld>
            <a:endParaRPr lang="en-US"/>
          </a:p>
        </p:txBody>
      </p:sp>
    </p:spTree>
    <p:extLst>
      <p:ext uri="{BB962C8B-B14F-4D97-AF65-F5344CB8AC3E}">
        <p14:creationId xmlns:p14="http://schemas.microsoft.com/office/powerpoint/2010/main" val="1743531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splash.com/@vicky49?utm_source=unsplash&amp;utm_medium=referral&amp;utm_content=creditCopyText"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unsplash.com/s/photos/strength?utm_source=unsplash&amp;utm_medium=referral&amp;utm_content=creditCopyText"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jessbaileydesigns?utm_source=unsplash&amp;utm_medium=referral&amp;utm_content=creditCopyText"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unsplash.com/s/photos/classroom?utm_source=unsplash&amp;utm_medium=referral&amp;utm_content=creditCopyText"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jrarce?utm_source=unsplash&amp;utm_medium=referral&amp;utm_content=creditCopyText"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unsplash.com/s/photos/target?utm_source=unsplash&amp;utm_medium=referral&amp;utm_content=creditCopyTex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jtleniger?utm_source=unsplash&amp;utm_medium=referral&amp;utm_content=creditCopyText"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unsplash.com/s/photos/telephone-pole?utm_source=unsplash&amp;utm_medium=referral&amp;utm_content=creditCopyText"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nsplash.com/@kimberlyfarmer?utm_source=unsplash&amp;utm_medium=referral&amp;utm_content=creditCopyText"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unsplash.com/s/photos/education-modeling-behavior?utm_source=unsplash&amp;utm_medium=referral&amp;utm_content=creditCopyText"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nsplash.com/@neonbrand?utm_source=unsplash&amp;utm_medium=referral&amp;utm_content=creditCopyText"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unsplash.com/s/photos/education-teach?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mimithian?utm_source=unsplash&amp;utm_medium=referral&amp;utm_content=creditCopyText"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unsplash.com/s/photos/student-learning?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neonbrand?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s/photos/target?utm_source=unsplash&amp;utm_medium=referral&amp;utm_content=creditCopyTex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40BD1-10CA-4847-817B-875A63546394}" type="slidenum">
              <a:rPr lang="en-US" smtClean="0"/>
              <a:t>1</a:t>
            </a:fld>
            <a:endParaRPr lang="en-US"/>
          </a:p>
        </p:txBody>
      </p:sp>
    </p:spTree>
    <p:extLst>
      <p:ext uri="{BB962C8B-B14F-4D97-AF65-F5344CB8AC3E}">
        <p14:creationId xmlns:p14="http://schemas.microsoft.com/office/powerpoint/2010/main" val="2753521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40BD1-10CA-4847-817B-875A63546394}" type="slidenum">
              <a:rPr lang="en-US" smtClean="0"/>
              <a:t>14</a:t>
            </a:fld>
            <a:endParaRPr lang="en-US"/>
          </a:p>
        </p:txBody>
      </p:sp>
    </p:spTree>
    <p:extLst>
      <p:ext uri="{BB962C8B-B14F-4D97-AF65-F5344CB8AC3E}">
        <p14:creationId xmlns:p14="http://schemas.microsoft.com/office/powerpoint/2010/main" val="3455567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15</a:t>
            </a:fld>
            <a:endParaRPr lang="en-US"/>
          </a:p>
        </p:txBody>
      </p:sp>
    </p:spTree>
    <p:extLst>
      <p:ext uri="{BB962C8B-B14F-4D97-AF65-F5344CB8AC3E}">
        <p14:creationId xmlns:p14="http://schemas.microsoft.com/office/powerpoint/2010/main" val="398590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16</a:t>
            </a:fld>
            <a:endParaRPr lang="en-US"/>
          </a:p>
        </p:txBody>
      </p:sp>
    </p:spTree>
    <p:extLst>
      <p:ext uri="{BB962C8B-B14F-4D97-AF65-F5344CB8AC3E}">
        <p14:creationId xmlns:p14="http://schemas.microsoft.com/office/powerpoint/2010/main" val="4226109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17</a:t>
            </a:fld>
            <a:endParaRPr lang="en-US"/>
          </a:p>
        </p:txBody>
      </p:sp>
    </p:spTree>
    <p:extLst>
      <p:ext uri="{BB962C8B-B14F-4D97-AF65-F5344CB8AC3E}">
        <p14:creationId xmlns:p14="http://schemas.microsoft.com/office/powerpoint/2010/main" val="2942352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a:p>
            <a:pPr marL="171450" indent="-171450">
              <a:buFont typeface="Arial" panose="020B0604020202020204" pitchFamily="34" charset="0"/>
              <a:buChar char="•"/>
            </a:pPr>
            <a:endParaRPr lang="en-US" b="1" i="1" baseline="0" dirty="0">
              <a:solidFill>
                <a:srgbClr val="FF0000"/>
              </a:solidFill>
            </a:endParaRPr>
          </a:p>
        </p:txBody>
      </p:sp>
      <p:sp>
        <p:nvSpPr>
          <p:cNvPr id="4" name="Slide Number Placeholder 3"/>
          <p:cNvSpPr>
            <a:spLocks noGrp="1"/>
          </p:cNvSpPr>
          <p:nvPr>
            <p:ph type="sldNum" sz="quarter" idx="10"/>
          </p:nvPr>
        </p:nvSpPr>
        <p:spPr/>
        <p:txBody>
          <a:bodyPr/>
          <a:lstStyle/>
          <a:p>
            <a:fld id="{693BE1D2-8B35-4D93-9B21-58A66522FD2C}" type="slidenum">
              <a:rPr lang="en-US" smtClean="0"/>
              <a:t>18</a:t>
            </a:fld>
            <a:endParaRPr lang="en-US"/>
          </a:p>
        </p:txBody>
      </p:sp>
    </p:spTree>
    <p:extLst>
      <p:ext uri="{BB962C8B-B14F-4D97-AF65-F5344CB8AC3E}">
        <p14:creationId xmlns:p14="http://schemas.microsoft.com/office/powerpoint/2010/main" val="995332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19</a:t>
            </a:fld>
            <a:endParaRPr lang="en-US"/>
          </a:p>
        </p:txBody>
      </p:sp>
    </p:spTree>
    <p:extLst>
      <p:ext uri="{BB962C8B-B14F-4D97-AF65-F5344CB8AC3E}">
        <p14:creationId xmlns:p14="http://schemas.microsoft.com/office/powerpoint/2010/main" val="784025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20</a:t>
            </a:fld>
            <a:endParaRPr lang="en-US"/>
          </a:p>
        </p:txBody>
      </p:sp>
    </p:spTree>
    <p:extLst>
      <p:ext uri="{BB962C8B-B14F-4D97-AF65-F5344CB8AC3E}">
        <p14:creationId xmlns:p14="http://schemas.microsoft.com/office/powerpoint/2010/main" val="265648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21</a:t>
            </a:fld>
            <a:endParaRPr lang="en-US"/>
          </a:p>
        </p:txBody>
      </p:sp>
    </p:spTree>
    <p:extLst>
      <p:ext uri="{BB962C8B-B14F-4D97-AF65-F5344CB8AC3E}">
        <p14:creationId xmlns:p14="http://schemas.microsoft.com/office/powerpoint/2010/main" val="494626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22</a:t>
            </a:fld>
            <a:endParaRPr lang="en-US"/>
          </a:p>
        </p:txBody>
      </p:sp>
    </p:spTree>
    <p:extLst>
      <p:ext uri="{BB962C8B-B14F-4D97-AF65-F5344CB8AC3E}">
        <p14:creationId xmlns:p14="http://schemas.microsoft.com/office/powerpoint/2010/main" val="603939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23</a:t>
            </a:fld>
            <a:endParaRPr lang="en-US"/>
          </a:p>
        </p:txBody>
      </p:sp>
    </p:spTree>
    <p:extLst>
      <p:ext uri="{BB962C8B-B14F-4D97-AF65-F5344CB8AC3E}">
        <p14:creationId xmlns:p14="http://schemas.microsoft.com/office/powerpoint/2010/main" val="401413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a:t>
            </a:fld>
            <a:endParaRPr lang="en-US"/>
          </a:p>
        </p:txBody>
      </p:sp>
    </p:spTree>
    <p:extLst>
      <p:ext uri="{BB962C8B-B14F-4D97-AF65-F5344CB8AC3E}">
        <p14:creationId xmlns:p14="http://schemas.microsoft.com/office/powerpoint/2010/main" val="278234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24</a:t>
            </a:fld>
            <a:endParaRPr lang="en-US"/>
          </a:p>
        </p:txBody>
      </p:sp>
    </p:spTree>
    <p:extLst>
      <p:ext uri="{BB962C8B-B14F-4D97-AF65-F5344CB8AC3E}">
        <p14:creationId xmlns:p14="http://schemas.microsoft.com/office/powerpoint/2010/main" val="394033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25</a:t>
            </a:fld>
            <a:endParaRPr lang="en-US"/>
          </a:p>
        </p:txBody>
      </p:sp>
    </p:spTree>
    <p:extLst>
      <p:ext uri="{BB962C8B-B14F-4D97-AF65-F5344CB8AC3E}">
        <p14:creationId xmlns:p14="http://schemas.microsoft.com/office/powerpoint/2010/main" val="660043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i="1" dirty="0"/>
          </a:p>
        </p:txBody>
      </p:sp>
      <p:sp>
        <p:nvSpPr>
          <p:cNvPr id="4" name="Slide Number Placeholder 3"/>
          <p:cNvSpPr>
            <a:spLocks noGrp="1"/>
          </p:cNvSpPr>
          <p:nvPr>
            <p:ph type="sldNum" sz="quarter" idx="10"/>
          </p:nvPr>
        </p:nvSpPr>
        <p:spPr/>
        <p:txBody>
          <a:bodyPr/>
          <a:lstStyle/>
          <a:p>
            <a:fld id="{693BE1D2-8B35-4D93-9B21-58A66522FD2C}" type="slidenum">
              <a:rPr lang="en-US" smtClean="0"/>
              <a:t>26</a:t>
            </a:fld>
            <a:endParaRPr lang="en-US"/>
          </a:p>
        </p:txBody>
      </p:sp>
    </p:spTree>
    <p:extLst>
      <p:ext uri="{BB962C8B-B14F-4D97-AF65-F5344CB8AC3E}">
        <p14:creationId xmlns:p14="http://schemas.microsoft.com/office/powerpoint/2010/main" val="1339852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27</a:t>
            </a:fld>
            <a:endParaRPr lang="en-US"/>
          </a:p>
        </p:txBody>
      </p:sp>
    </p:spTree>
    <p:extLst>
      <p:ext uri="{BB962C8B-B14F-4D97-AF65-F5344CB8AC3E}">
        <p14:creationId xmlns:p14="http://schemas.microsoft.com/office/powerpoint/2010/main" val="370937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840BD1-10CA-4847-817B-875A63546394}" type="slidenum">
              <a:rPr lang="en-US" smtClean="0"/>
              <a:t>28</a:t>
            </a:fld>
            <a:endParaRPr lang="en-US"/>
          </a:p>
        </p:txBody>
      </p:sp>
    </p:spTree>
    <p:extLst>
      <p:ext uri="{BB962C8B-B14F-4D97-AF65-F5344CB8AC3E}">
        <p14:creationId xmlns:p14="http://schemas.microsoft.com/office/powerpoint/2010/main" val="2309005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baseline="0" dirty="0"/>
          </a:p>
        </p:txBody>
      </p:sp>
      <p:sp>
        <p:nvSpPr>
          <p:cNvPr id="4" name="Slide Number Placeholder 3"/>
          <p:cNvSpPr>
            <a:spLocks noGrp="1"/>
          </p:cNvSpPr>
          <p:nvPr>
            <p:ph type="sldNum" sz="quarter" idx="10"/>
          </p:nvPr>
        </p:nvSpPr>
        <p:spPr/>
        <p:txBody>
          <a:bodyPr/>
          <a:lstStyle/>
          <a:p>
            <a:fld id="{693BE1D2-8B35-4D93-9B21-58A66522FD2C}" type="slidenum">
              <a:rPr lang="en-US" smtClean="0"/>
              <a:t>29</a:t>
            </a:fld>
            <a:endParaRPr lang="en-US"/>
          </a:p>
        </p:txBody>
      </p:sp>
      <p:sp>
        <p:nvSpPr>
          <p:cNvPr id="5" name="Date Placeholder 4"/>
          <p:cNvSpPr>
            <a:spLocks noGrp="1"/>
          </p:cNvSpPr>
          <p:nvPr>
            <p:ph type="dt" idx="11"/>
          </p:nvPr>
        </p:nvSpPr>
        <p:spPr/>
        <p:txBody>
          <a:bodyPr/>
          <a:lstStyle/>
          <a:p>
            <a:r>
              <a:rPr lang="en-US"/>
              <a:t>Summer Institute 2014</a:t>
            </a:r>
          </a:p>
        </p:txBody>
      </p:sp>
    </p:spTree>
    <p:extLst>
      <p:ext uri="{BB962C8B-B14F-4D97-AF65-F5344CB8AC3E}">
        <p14:creationId xmlns:p14="http://schemas.microsoft.com/office/powerpoint/2010/main" val="2252160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93BE1D2-8B35-4D93-9B21-58A66522FD2C}" type="slidenum">
              <a:rPr lang="en-US" smtClean="0"/>
              <a:t>30</a:t>
            </a:fld>
            <a:endParaRPr lang="en-US"/>
          </a:p>
        </p:txBody>
      </p:sp>
      <p:sp>
        <p:nvSpPr>
          <p:cNvPr id="5" name="Date Placeholder 4"/>
          <p:cNvSpPr>
            <a:spLocks noGrp="1"/>
          </p:cNvSpPr>
          <p:nvPr>
            <p:ph type="dt" idx="11"/>
          </p:nvPr>
        </p:nvSpPr>
        <p:spPr/>
        <p:txBody>
          <a:bodyPr/>
          <a:lstStyle/>
          <a:p>
            <a:r>
              <a:rPr lang="en-US"/>
              <a:t>Summer Institute 2014</a:t>
            </a:r>
          </a:p>
        </p:txBody>
      </p:sp>
    </p:spTree>
    <p:extLst>
      <p:ext uri="{BB962C8B-B14F-4D97-AF65-F5344CB8AC3E}">
        <p14:creationId xmlns:p14="http://schemas.microsoft.com/office/powerpoint/2010/main" val="1320686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p:txBody>
      </p:sp>
      <p:sp>
        <p:nvSpPr>
          <p:cNvPr id="4" name="Slide Number Placeholder 3"/>
          <p:cNvSpPr>
            <a:spLocks noGrp="1"/>
          </p:cNvSpPr>
          <p:nvPr>
            <p:ph type="sldNum" sz="quarter" idx="10"/>
          </p:nvPr>
        </p:nvSpPr>
        <p:spPr/>
        <p:txBody>
          <a:bodyPr/>
          <a:lstStyle/>
          <a:p>
            <a:fld id="{693BE1D2-8B35-4D93-9B21-58A66522FD2C}" type="slidenum">
              <a:rPr lang="en-US" smtClean="0"/>
              <a:t>31</a:t>
            </a:fld>
            <a:endParaRPr lang="en-US"/>
          </a:p>
        </p:txBody>
      </p:sp>
      <p:sp>
        <p:nvSpPr>
          <p:cNvPr id="5" name="Date Placeholder 4"/>
          <p:cNvSpPr>
            <a:spLocks noGrp="1"/>
          </p:cNvSpPr>
          <p:nvPr>
            <p:ph type="dt" idx="11"/>
          </p:nvPr>
        </p:nvSpPr>
        <p:spPr/>
        <p:txBody>
          <a:bodyPr/>
          <a:lstStyle/>
          <a:p>
            <a:r>
              <a:rPr lang="en-US"/>
              <a:t>Summer Institute 2014</a:t>
            </a:r>
          </a:p>
        </p:txBody>
      </p:sp>
    </p:spTree>
    <p:extLst>
      <p:ext uri="{BB962C8B-B14F-4D97-AF65-F5344CB8AC3E}">
        <p14:creationId xmlns:p14="http://schemas.microsoft.com/office/powerpoint/2010/main" val="2357391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7840BD1-10CA-4847-817B-875A63546394}" type="slidenum">
              <a:rPr lang="en-US" smtClean="0"/>
              <a:t>32</a:t>
            </a:fld>
            <a:endParaRPr lang="en-US"/>
          </a:p>
        </p:txBody>
      </p:sp>
    </p:spTree>
    <p:extLst>
      <p:ext uri="{BB962C8B-B14F-4D97-AF65-F5344CB8AC3E}">
        <p14:creationId xmlns:p14="http://schemas.microsoft.com/office/powerpoint/2010/main" val="2453924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3BE1D2-8B35-4D93-9B21-58A66522FD2C}" type="slidenum">
              <a:rPr lang="en-US" smtClean="0"/>
              <a:t>33</a:t>
            </a:fld>
            <a:endParaRPr lang="en-US"/>
          </a:p>
        </p:txBody>
      </p:sp>
    </p:spTree>
    <p:extLst>
      <p:ext uri="{BB962C8B-B14F-4D97-AF65-F5344CB8AC3E}">
        <p14:creationId xmlns:p14="http://schemas.microsoft.com/office/powerpoint/2010/main" val="68575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6</a:t>
            </a:fld>
            <a:endParaRPr lang="en-US"/>
          </a:p>
        </p:txBody>
      </p:sp>
    </p:spTree>
    <p:extLst>
      <p:ext uri="{BB962C8B-B14F-4D97-AF65-F5344CB8AC3E}">
        <p14:creationId xmlns:p14="http://schemas.microsoft.com/office/powerpoint/2010/main" val="3551726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3BE1D2-8B35-4D93-9B21-58A66522FD2C}" type="slidenum">
              <a:rPr lang="en-US" smtClean="0"/>
              <a:t>34</a:t>
            </a:fld>
            <a:endParaRPr lang="en-US"/>
          </a:p>
        </p:txBody>
      </p:sp>
    </p:spTree>
    <p:extLst>
      <p:ext uri="{BB962C8B-B14F-4D97-AF65-F5344CB8AC3E}">
        <p14:creationId xmlns:p14="http://schemas.microsoft.com/office/powerpoint/2010/main" val="3228054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3BE1D2-8B35-4D93-9B21-58A66522FD2C}" type="slidenum">
              <a:rPr lang="en-US" smtClean="0"/>
              <a:t>35</a:t>
            </a:fld>
            <a:endParaRPr lang="en-US"/>
          </a:p>
        </p:txBody>
      </p:sp>
    </p:spTree>
    <p:extLst>
      <p:ext uri="{BB962C8B-B14F-4D97-AF65-F5344CB8AC3E}">
        <p14:creationId xmlns:p14="http://schemas.microsoft.com/office/powerpoint/2010/main" val="1679232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Photo by </a:t>
            </a:r>
            <a:r>
              <a:rPr lang="en-US" dirty="0">
                <a:hlinkClick r:id="rId3"/>
              </a:rPr>
              <a:t>Vicky Sim</a:t>
            </a:r>
            <a:r>
              <a:rPr lang="en-US" dirty="0"/>
              <a:t> on </a:t>
            </a:r>
            <a:r>
              <a:rPr lang="en-US" dirty="0" err="1">
                <a:hlinkClick r:id="rId4"/>
              </a:rPr>
              <a:t>Unsplash</a:t>
            </a:r>
            <a:endParaRPr lang="en-US" dirty="0"/>
          </a:p>
        </p:txBody>
      </p:sp>
      <p:sp>
        <p:nvSpPr>
          <p:cNvPr id="4" name="Slide Number Placeholder 3"/>
          <p:cNvSpPr>
            <a:spLocks noGrp="1"/>
          </p:cNvSpPr>
          <p:nvPr>
            <p:ph type="sldNum" sz="quarter" idx="10"/>
          </p:nvPr>
        </p:nvSpPr>
        <p:spPr/>
        <p:txBody>
          <a:bodyPr/>
          <a:lstStyle/>
          <a:p>
            <a:fld id="{693BE1D2-8B35-4D93-9B21-58A66522FD2C}" type="slidenum">
              <a:rPr lang="en-US" smtClean="0"/>
              <a:t>36</a:t>
            </a:fld>
            <a:endParaRPr lang="en-US"/>
          </a:p>
        </p:txBody>
      </p:sp>
    </p:spTree>
    <p:extLst>
      <p:ext uri="{BB962C8B-B14F-4D97-AF65-F5344CB8AC3E}">
        <p14:creationId xmlns:p14="http://schemas.microsoft.com/office/powerpoint/2010/main" val="2300043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a:p>
            <a:r>
              <a:rPr lang="en-US" dirty="0"/>
              <a:t>Photo by </a:t>
            </a:r>
            <a:r>
              <a:rPr lang="en-US" dirty="0">
                <a:hlinkClick r:id="rId3"/>
              </a:rPr>
              <a:t>Jess Bailey</a:t>
            </a:r>
            <a:r>
              <a:rPr lang="en-US" dirty="0"/>
              <a:t> on </a:t>
            </a:r>
            <a:r>
              <a:rPr lang="en-US" dirty="0" err="1">
                <a:hlinkClick r:id="rId4"/>
              </a:rPr>
              <a:t>Unsplash</a:t>
            </a:r>
            <a:endParaRPr lang="en-US" b="1" i="0" dirty="0"/>
          </a:p>
          <a:p>
            <a:endParaRPr lang="en-US" i="0" dirty="0"/>
          </a:p>
        </p:txBody>
      </p:sp>
      <p:sp>
        <p:nvSpPr>
          <p:cNvPr id="4" name="Slide Number Placeholder 3"/>
          <p:cNvSpPr>
            <a:spLocks noGrp="1"/>
          </p:cNvSpPr>
          <p:nvPr>
            <p:ph type="sldNum" sz="quarter" idx="10"/>
          </p:nvPr>
        </p:nvSpPr>
        <p:spPr/>
        <p:txBody>
          <a:bodyPr/>
          <a:lstStyle/>
          <a:p>
            <a:fld id="{693BE1D2-8B35-4D93-9B21-58A66522FD2C}" type="slidenum">
              <a:rPr lang="en-US" smtClean="0"/>
              <a:t>37</a:t>
            </a:fld>
            <a:endParaRPr lang="en-US"/>
          </a:p>
        </p:txBody>
      </p:sp>
    </p:spTree>
    <p:extLst>
      <p:ext uri="{BB962C8B-B14F-4D97-AF65-F5344CB8AC3E}">
        <p14:creationId xmlns:p14="http://schemas.microsoft.com/office/powerpoint/2010/main" val="2927943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1" dirty="0"/>
          </a:p>
          <a:p>
            <a:pPr marL="0" indent="0">
              <a:buFontTx/>
              <a:buNone/>
            </a:pPr>
            <a:endParaRPr lang="en-US" dirty="0"/>
          </a:p>
          <a:p>
            <a:pPr marL="0" indent="0">
              <a:buFontTx/>
              <a:buNone/>
            </a:pPr>
            <a:r>
              <a:rPr lang="en-US" dirty="0"/>
              <a:t>Photo by </a:t>
            </a:r>
            <a:r>
              <a:rPr lang="en-US" dirty="0">
                <a:hlinkClick r:id="rId3"/>
              </a:rPr>
              <a:t>Ricardo Arce</a:t>
            </a:r>
            <a:r>
              <a:rPr lang="en-US" dirty="0"/>
              <a:t> on </a:t>
            </a:r>
            <a:r>
              <a:rPr lang="en-US" dirty="0" err="1">
                <a:hlinkClick r:id="rId4"/>
              </a:rPr>
              <a:t>Unsplash</a:t>
            </a:r>
            <a:endParaRPr lang="en-US" dirty="0"/>
          </a:p>
        </p:txBody>
      </p:sp>
      <p:sp>
        <p:nvSpPr>
          <p:cNvPr id="4" name="Slide Number Placeholder 3"/>
          <p:cNvSpPr>
            <a:spLocks noGrp="1"/>
          </p:cNvSpPr>
          <p:nvPr>
            <p:ph type="sldNum" sz="quarter" idx="10"/>
          </p:nvPr>
        </p:nvSpPr>
        <p:spPr/>
        <p:txBody>
          <a:bodyPr/>
          <a:lstStyle/>
          <a:p>
            <a:fld id="{693BE1D2-8B35-4D93-9B21-58A66522FD2C}" type="slidenum">
              <a:rPr lang="en-US" smtClean="0"/>
              <a:t>38</a:t>
            </a:fld>
            <a:endParaRPr lang="en-US"/>
          </a:p>
        </p:txBody>
      </p:sp>
    </p:spTree>
    <p:extLst>
      <p:ext uri="{BB962C8B-B14F-4D97-AF65-F5344CB8AC3E}">
        <p14:creationId xmlns:p14="http://schemas.microsoft.com/office/powerpoint/2010/main" val="1030525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a:p>
            <a:r>
              <a:rPr lang="en-US" dirty="0"/>
              <a:t>Photo by </a:t>
            </a:r>
            <a:r>
              <a:rPr lang="en-US" dirty="0">
                <a:hlinkClick r:id="rId3"/>
              </a:rPr>
              <a:t>Justin </a:t>
            </a:r>
            <a:r>
              <a:rPr lang="en-US" dirty="0" err="1">
                <a:hlinkClick r:id="rId3"/>
              </a:rPr>
              <a:t>Leniger</a:t>
            </a:r>
            <a:r>
              <a:rPr lang="en-US" dirty="0"/>
              <a:t> on </a:t>
            </a:r>
            <a:r>
              <a:rPr lang="en-US" dirty="0" err="1">
                <a:hlinkClick r:id="rId4"/>
              </a:rPr>
              <a:t>Unsplash</a:t>
            </a:r>
            <a:endParaRPr lang="en-US" b="1" i="0" dirty="0"/>
          </a:p>
        </p:txBody>
      </p:sp>
      <p:sp>
        <p:nvSpPr>
          <p:cNvPr id="4" name="Slide Number Placeholder 3"/>
          <p:cNvSpPr>
            <a:spLocks noGrp="1"/>
          </p:cNvSpPr>
          <p:nvPr>
            <p:ph type="sldNum" sz="quarter" idx="10"/>
          </p:nvPr>
        </p:nvSpPr>
        <p:spPr/>
        <p:txBody>
          <a:bodyPr/>
          <a:lstStyle/>
          <a:p>
            <a:fld id="{693BE1D2-8B35-4D93-9B21-58A66522FD2C}" type="slidenum">
              <a:rPr lang="en-US" smtClean="0"/>
              <a:t>39</a:t>
            </a:fld>
            <a:endParaRPr lang="en-US"/>
          </a:p>
        </p:txBody>
      </p:sp>
    </p:spTree>
    <p:extLst>
      <p:ext uri="{BB962C8B-B14F-4D97-AF65-F5344CB8AC3E}">
        <p14:creationId xmlns:p14="http://schemas.microsoft.com/office/powerpoint/2010/main" val="1142164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a:p>
            <a:r>
              <a:rPr lang="en-US" dirty="0"/>
              <a:t>Photo by </a:t>
            </a:r>
            <a:r>
              <a:rPr lang="en-US" dirty="0">
                <a:hlinkClick r:id="rId3"/>
              </a:rPr>
              <a:t>Kimberly Farmer</a:t>
            </a:r>
            <a:r>
              <a:rPr lang="en-US" dirty="0"/>
              <a:t> on </a:t>
            </a:r>
            <a:r>
              <a:rPr lang="en-US" dirty="0" err="1">
                <a:hlinkClick r:id="rId4"/>
              </a:rPr>
              <a:t>Unsplash</a:t>
            </a:r>
            <a:endParaRPr lang="en-US" b="1" i="0" dirty="0"/>
          </a:p>
          <a:p>
            <a:endParaRPr lang="en-US" b="1" i="0" dirty="0"/>
          </a:p>
          <a:p>
            <a:endParaRPr lang="en-US" b="1" i="0" dirty="0"/>
          </a:p>
        </p:txBody>
      </p:sp>
      <p:sp>
        <p:nvSpPr>
          <p:cNvPr id="4" name="Slide Number Placeholder 3"/>
          <p:cNvSpPr>
            <a:spLocks noGrp="1"/>
          </p:cNvSpPr>
          <p:nvPr>
            <p:ph type="sldNum" sz="quarter" idx="10"/>
          </p:nvPr>
        </p:nvSpPr>
        <p:spPr/>
        <p:txBody>
          <a:bodyPr/>
          <a:lstStyle/>
          <a:p>
            <a:fld id="{693BE1D2-8B35-4D93-9B21-58A66522FD2C}" type="slidenum">
              <a:rPr lang="en-US" smtClean="0"/>
              <a:t>40</a:t>
            </a:fld>
            <a:endParaRPr lang="en-US"/>
          </a:p>
        </p:txBody>
      </p:sp>
    </p:spTree>
    <p:extLst>
      <p:ext uri="{BB962C8B-B14F-4D97-AF65-F5344CB8AC3E}">
        <p14:creationId xmlns:p14="http://schemas.microsoft.com/office/powerpoint/2010/main" val="4054971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a:p>
            <a:r>
              <a:rPr lang="en-US" dirty="0"/>
              <a:t>Photo by </a:t>
            </a:r>
            <a:r>
              <a:rPr lang="en-US" dirty="0" err="1">
                <a:hlinkClick r:id="rId3"/>
              </a:rPr>
              <a:t>NeONBRAND</a:t>
            </a:r>
            <a:r>
              <a:rPr lang="en-US" dirty="0"/>
              <a:t> on </a:t>
            </a:r>
            <a:r>
              <a:rPr lang="en-US" dirty="0" err="1">
                <a:hlinkClick r:id="rId4"/>
              </a:rPr>
              <a:t>Unsplash</a:t>
            </a:r>
            <a:endParaRPr lang="en-US" b="1" i="0" dirty="0"/>
          </a:p>
        </p:txBody>
      </p:sp>
      <p:sp>
        <p:nvSpPr>
          <p:cNvPr id="4" name="Slide Number Placeholder 3"/>
          <p:cNvSpPr>
            <a:spLocks noGrp="1"/>
          </p:cNvSpPr>
          <p:nvPr>
            <p:ph type="sldNum" sz="quarter" idx="10"/>
          </p:nvPr>
        </p:nvSpPr>
        <p:spPr/>
        <p:txBody>
          <a:bodyPr/>
          <a:lstStyle/>
          <a:p>
            <a:fld id="{693BE1D2-8B35-4D93-9B21-58A66522FD2C}" type="slidenum">
              <a:rPr lang="en-US" smtClean="0"/>
              <a:t>41</a:t>
            </a:fld>
            <a:endParaRPr lang="en-US"/>
          </a:p>
        </p:txBody>
      </p:sp>
    </p:spTree>
    <p:extLst>
      <p:ext uri="{BB962C8B-B14F-4D97-AF65-F5344CB8AC3E}">
        <p14:creationId xmlns:p14="http://schemas.microsoft.com/office/powerpoint/2010/main" val="1592495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a:t>
            </a:r>
            <a:r>
              <a:rPr lang="en-US" dirty="0">
                <a:hlinkClick r:id="rId3"/>
              </a:rPr>
              <a:t>Mimi </a:t>
            </a:r>
            <a:r>
              <a:rPr lang="en-US" dirty="0" err="1">
                <a:hlinkClick r:id="rId3"/>
              </a:rPr>
              <a:t>Thian</a:t>
            </a:r>
            <a:r>
              <a:rPr lang="en-US" dirty="0"/>
              <a:t> on </a:t>
            </a:r>
            <a:r>
              <a:rPr lang="en-US" dirty="0" err="1">
                <a:hlinkClick r:id="rId4"/>
              </a:rPr>
              <a:t>Unsplash</a:t>
            </a:r>
            <a:endParaRPr lang="en-US" b="1" i="0" dirty="0"/>
          </a:p>
          <a:p>
            <a:endParaRPr lang="en-US" i="0" dirty="0"/>
          </a:p>
        </p:txBody>
      </p:sp>
      <p:sp>
        <p:nvSpPr>
          <p:cNvPr id="4" name="Slide Number Placeholder 3"/>
          <p:cNvSpPr>
            <a:spLocks noGrp="1"/>
          </p:cNvSpPr>
          <p:nvPr>
            <p:ph type="sldNum" sz="quarter" idx="10"/>
          </p:nvPr>
        </p:nvSpPr>
        <p:spPr/>
        <p:txBody>
          <a:bodyPr/>
          <a:lstStyle/>
          <a:p>
            <a:fld id="{693BE1D2-8B35-4D93-9B21-58A66522FD2C}" type="slidenum">
              <a:rPr lang="en-US" smtClean="0"/>
              <a:t>42</a:t>
            </a:fld>
            <a:endParaRPr lang="en-US"/>
          </a:p>
        </p:txBody>
      </p:sp>
    </p:spTree>
    <p:extLst>
      <p:ext uri="{BB962C8B-B14F-4D97-AF65-F5344CB8AC3E}">
        <p14:creationId xmlns:p14="http://schemas.microsoft.com/office/powerpoint/2010/main" val="522146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3BE1D2-8B35-4D93-9B21-58A66522FD2C}" type="slidenum">
              <a:rPr lang="en-US" smtClean="0"/>
              <a:t>43</a:t>
            </a:fld>
            <a:endParaRPr lang="en-US"/>
          </a:p>
        </p:txBody>
      </p:sp>
    </p:spTree>
    <p:extLst>
      <p:ext uri="{BB962C8B-B14F-4D97-AF65-F5344CB8AC3E}">
        <p14:creationId xmlns:p14="http://schemas.microsoft.com/office/powerpoint/2010/main" val="205055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NeONBRAND</a:t>
            </a:r>
            <a:r>
              <a:rPr lang="en-US" dirty="0"/>
              <a:t> on </a:t>
            </a:r>
            <a:r>
              <a:rPr lang="en-US" dirty="0" err="1">
                <a:hlinkClick r:id="rId4"/>
              </a:rPr>
              <a:t>Unsplash</a:t>
            </a:r>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8</a:t>
            </a:fld>
            <a:endParaRPr lang="en-US"/>
          </a:p>
        </p:txBody>
      </p:sp>
    </p:spTree>
    <p:extLst>
      <p:ext uri="{BB962C8B-B14F-4D97-AF65-F5344CB8AC3E}">
        <p14:creationId xmlns:p14="http://schemas.microsoft.com/office/powerpoint/2010/main" val="2939387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44</a:t>
            </a:fld>
            <a:endParaRPr lang="en-US"/>
          </a:p>
        </p:txBody>
      </p:sp>
    </p:spTree>
    <p:extLst>
      <p:ext uri="{BB962C8B-B14F-4D97-AF65-F5344CB8AC3E}">
        <p14:creationId xmlns:p14="http://schemas.microsoft.com/office/powerpoint/2010/main" val="299322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45</a:t>
            </a:fld>
            <a:endParaRPr lang="en-US"/>
          </a:p>
        </p:txBody>
      </p:sp>
    </p:spTree>
    <p:extLst>
      <p:ext uri="{BB962C8B-B14F-4D97-AF65-F5344CB8AC3E}">
        <p14:creationId xmlns:p14="http://schemas.microsoft.com/office/powerpoint/2010/main" val="1607646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46</a:t>
            </a:fld>
            <a:endParaRPr lang="en-US"/>
          </a:p>
        </p:txBody>
      </p:sp>
    </p:spTree>
    <p:extLst>
      <p:ext uri="{BB962C8B-B14F-4D97-AF65-F5344CB8AC3E}">
        <p14:creationId xmlns:p14="http://schemas.microsoft.com/office/powerpoint/2010/main" val="1565374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47</a:t>
            </a:fld>
            <a:endParaRPr lang="en-US"/>
          </a:p>
        </p:txBody>
      </p:sp>
    </p:spTree>
    <p:extLst>
      <p:ext uri="{BB962C8B-B14F-4D97-AF65-F5344CB8AC3E}">
        <p14:creationId xmlns:p14="http://schemas.microsoft.com/office/powerpoint/2010/main" val="2084750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48</a:t>
            </a:fld>
            <a:endParaRPr lang="en-US"/>
          </a:p>
        </p:txBody>
      </p:sp>
    </p:spTree>
    <p:extLst>
      <p:ext uri="{BB962C8B-B14F-4D97-AF65-F5344CB8AC3E}">
        <p14:creationId xmlns:p14="http://schemas.microsoft.com/office/powerpoint/2010/main" val="1103838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49</a:t>
            </a:fld>
            <a:endParaRPr lang="en-US"/>
          </a:p>
        </p:txBody>
      </p:sp>
    </p:spTree>
    <p:extLst>
      <p:ext uri="{BB962C8B-B14F-4D97-AF65-F5344CB8AC3E}">
        <p14:creationId xmlns:p14="http://schemas.microsoft.com/office/powerpoint/2010/main" val="1701743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50</a:t>
            </a:fld>
            <a:endParaRPr lang="en-US"/>
          </a:p>
        </p:txBody>
      </p:sp>
    </p:spTree>
    <p:extLst>
      <p:ext uri="{BB962C8B-B14F-4D97-AF65-F5344CB8AC3E}">
        <p14:creationId xmlns:p14="http://schemas.microsoft.com/office/powerpoint/2010/main" val="446266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7840BD1-10CA-4847-817B-875A63546394}" type="slidenum">
              <a:rPr lang="en-US" smtClean="0"/>
              <a:t>51</a:t>
            </a:fld>
            <a:endParaRPr lang="en-US"/>
          </a:p>
        </p:txBody>
      </p:sp>
    </p:spTree>
    <p:extLst>
      <p:ext uri="{BB962C8B-B14F-4D97-AF65-F5344CB8AC3E}">
        <p14:creationId xmlns:p14="http://schemas.microsoft.com/office/powerpoint/2010/main" val="754209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Pictures from UNSPLASH </a:t>
            </a:r>
          </a:p>
        </p:txBody>
      </p:sp>
      <p:sp>
        <p:nvSpPr>
          <p:cNvPr id="4" name="Slide Number Placeholder 3"/>
          <p:cNvSpPr>
            <a:spLocks noGrp="1"/>
          </p:cNvSpPr>
          <p:nvPr>
            <p:ph type="sldNum" sz="quarter" idx="5"/>
          </p:nvPr>
        </p:nvSpPr>
        <p:spPr/>
        <p:txBody>
          <a:bodyPr/>
          <a:lstStyle/>
          <a:p>
            <a:fld id="{57840BD1-10CA-4847-817B-875A63546394}" type="slidenum">
              <a:rPr lang="en-US" smtClean="0"/>
              <a:t>52</a:t>
            </a:fld>
            <a:endParaRPr lang="en-US"/>
          </a:p>
        </p:txBody>
      </p:sp>
    </p:spTree>
    <p:extLst>
      <p:ext uri="{BB962C8B-B14F-4D97-AF65-F5344CB8AC3E}">
        <p14:creationId xmlns:p14="http://schemas.microsoft.com/office/powerpoint/2010/main" val="128649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40BD1-10CA-4847-817B-875A63546394}" type="slidenum">
              <a:rPr lang="en-US" smtClean="0"/>
              <a:t>54</a:t>
            </a:fld>
            <a:endParaRPr lang="en-US"/>
          </a:p>
        </p:txBody>
      </p:sp>
    </p:spTree>
    <p:extLst>
      <p:ext uri="{BB962C8B-B14F-4D97-AF65-F5344CB8AC3E}">
        <p14:creationId xmlns:p14="http://schemas.microsoft.com/office/powerpoint/2010/main" val="232065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BE1D2-8B35-4D93-9B21-58A66522FD2C}" type="slidenum">
              <a:rPr lang="en-US" smtClean="0"/>
              <a:t>9</a:t>
            </a:fld>
            <a:endParaRPr lang="en-US"/>
          </a:p>
        </p:txBody>
      </p:sp>
    </p:spTree>
    <p:extLst>
      <p:ext uri="{BB962C8B-B14F-4D97-AF65-F5344CB8AC3E}">
        <p14:creationId xmlns:p14="http://schemas.microsoft.com/office/powerpoint/2010/main" val="1718569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40BD1-10CA-4847-817B-875A63546394}" type="slidenum">
              <a:rPr lang="en-US" smtClean="0"/>
              <a:t>55</a:t>
            </a:fld>
            <a:endParaRPr lang="en-US"/>
          </a:p>
        </p:txBody>
      </p:sp>
    </p:spTree>
    <p:extLst>
      <p:ext uri="{BB962C8B-B14F-4D97-AF65-F5344CB8AC3E}">
        <p14:creationId xmlns:p14="http://schemas.microsoft.com/office/powerpoint/2010/main" val="2156541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40BD1-10CA-4847-817B-875A63546394}" type="slidenum">
              <a:rPr lang="en-US" smtClean="0"/>
              <a:t>56</a:t>
            </a:fld>
            <a:endParaRPr lang="en-US"/>
          </a:p>
        </p:txBody>
      </p:sp>
    </p:spTree>
    <p:extLst>
      <p:ext uri="{BB962C8B-B14F-4D97-AF65-F5344CB8AC3E}">
        <p14:creationId xmlns:p14="http://schemas.microsoft.com/office/powerpoint/2010/main" val="153578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7840BD1-10CA-4847-817B-875A63546394}" type="slidenum">
              <a:rPr lang="en-US" smtClean="0"/>
              <a:t>10</a:t>
            </a:fld>
            <a:endParaRPr lang="en-US"/>
          </a:p>
        </p:txBody>
      </p:sp>
    </p:spTree>
    <p:extLst>
      <p:ext uri="{BB962C8B-B14F-4D97-AF65-F5344CB8AC3E}">
        <p14:creationId xmlns:p14="http://schemas.microsoft.com/office/powerpoint/2010/main" val="292965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p:txBody>
      </p:sp>
      <p:sp>
        <p:nvSpPr>
          <p:cNvPr id="4" name="Slide Number Placeholder 3"/>
          <p:cNvSpPr>
            <a:spLocks noGrp="1"/>
          </p:cNvSpPr>
          <p:nvPr>
            <p:ph type="sldNum" sz="quarter" idx="10"/>
          </p:nvPr>
        </p:nvSpPr>
        <p:spPr/>
        <p:txBody>
          <a:bodyPr/>
          <a:lstStyle/>
          <a:p>
            <a:fld id="{693BE1D2-8B35-4D93-9B21-58A66522FD2C}" type="slidenum">
              <a:rPr lang="en-US" smtClean="0"/>
              <a:t>11</a:t>
            </a:fld>
            <a:endParaRPr lang="en-US"/>
          </a:p>
        </p:txBody>
      </p:sp>
    </p:spTree>
    <p:extLst>
      <p:ext uri="{BB962C8B-B14F-4D97-AF65-F5344CB8AC3E}">
        <p14:creationId xmlns:p14="http://schemas.microsoft.com/office/powerpoint/2010/main" val="307836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p>
        </p:txBody>
      </p:sp>
      <p:sp>
        <p:nvSpPr>
          <p:cNvPr id="4" name="Slide Number Placeholder 3"/>
          <p:cNvSpPr>
            <a:spLocks noGrp="1"/>
          </p:cNvSpPr>
          <p:nvPr>
            <p:ph type="sldNum" sz="quarter" idx="10"/>
          </p:nvPr>
        </p:nvSpPr>
        <p:spPr/>
        <p:txBody>
          <a:bodyPr/>
          <a:lstStyle/>
          <a:p>
            <a:fld id="{693BE1D2-8B35-4D93-9B21-58A66522FD2C}" type="slidenum">
              <a:rPr lang="en-US" smtClean="0"/>
              <a:t>12</a:t>
            </a:fld>
            <a:endParaRPr lang="en-US"/>
          </a:p>
        </p:txBody>
      </p:sp>
    </p:spTree>
    <p:extLst>
      <p:ext uri="{BB962C8B-B14F-4D97-AF65-F5344CB8AC3E}">
        <p14:creationId xmlns:p14="http://schemas.microsoft.com/office/powerpoint/2010/main" val="375963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from UNSPLASH </a:t>
            </a:r>
          </a:p>
        </p:txBody>
      </p:sp>
      <p:sp>
        <p:nvSpPr>
          <p:cNvPr id="4" name="Slide Number Placeholder 3"/>
          <p:cNvSpPr>
            <a:spLocks noGrp="1"/>
          </p:cNvSpPr>
          <p:nvPr>
            <p:ph type="sldNum" sz="quarter" idx="5"/>
          </p:nvPr>
        </p:nvSpPr>
        <p:spPr/>
        <p:txBody>
          <a:bodyPr/>
          <a:lstStyle/>
          <a:p>
            <a:fld id="{57840BD1-10CA-4847-817B-875A63546394}" type="slidenum">
              <a:rPr lang="en-US" smtClean="0"/>
              <a:t>13</a:t>
            </a:fld>
            <a:endParaRPr lang="en-US"/>
          </a:p>
        </p:txBody>
      </p:sp>
    </p:spTree>
    <p:extLst>
      <p:ext uri="{BB962C8B-B14F-4D97-AF65-F5344CB8AC3E}">
        <p14:creationId xmlns:p14="http://schemas.microsoft.com/office/powerpoint/2010/main" val="3082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6CF3-C582-1D4E-90FC-2763060F95E5}"/>
              </a:ext>
            </a:extLst>
          </p:cNvPr>
          <p:cNvSpPr>
            <a:spLocks noGrp="1"/>
          </p:cNvSpPr>
          <p:nvPr>
            <p:ph type="ctrTitle"/>
          </p:nvPr>
        </p:nvSpPr>
        <p:spPr>
          <a:xfrm>
            <a:off x="1625707" y="478370"/>
            <a:ext cx="9144000" cy="2387600"/>
          </a:xfrm>
        </p:spPr>
        <p:txBody>
          <a:bodyPr anchor="b"/>
          <a:lstStyle>
            <a:lvl1pPr algn="ctr">
              <a:defRPr sz="6000" b="1" i="0">
                <a:latin typeface="Yuanti TC" panose="02010600040101010101" pitchFamily="2" charset="-120"/>
                <a:ea typeface="Yuanti TC" panose="02010600040101010101" pitchFamily="2" charset="-120"/>
              </a:defRPr>
            </a:lvl1pPr>
          </a:lstStyle>
          <a:p>
            <a:r>
              <a:rPr lang="en-US"/>
              <a:t>Click to edit Master title style</a:t>
            </a:r>
          </a:p>
        </p:txBody>
      </p:sp>
      <p:sp>
        <p:nvSpPr>
          <p:cNvPr id="3" name="Subtitle 2">
            <a:extLst>
              <a:ext uri="{FF2B5EF4-FFF2-40B4-BE49-F238E27FC236}">
                <a16:creationId xmlns:a16="http://schemas.microsoft.com/office/drawing/2014/main" id="{325CB1A7-EB51-A748-B141-40A367D853B4}"/>
              </a:ext>
            </a:extLst>
          </p:cNvPr>
          <p:cNvSpPr>
            <a:spLocks noGrp="1"/>
          </p:cNvSpPr>
          <p:nvPr>
            <p:ph type="subTitle" idx="1"/>
          </p:nvPr>
        </p:nvSpPr>
        <p:spPr>
          <a:xfrm>
            <a:off x="1625707" y="3099047"/>
            <a:ext cx="9144000" cy="1655762"/>
          </a:xfrm>
        </p:spPr>
        <p:txBody>
          <a:bodyPr/>
          <a:lstStyle>
            <a:lvl1pPr marL="0" indent="0" algn="ctr">
              <a:buNone/>
              <a:defRPr sz="2400">
                <a:latin typeface="Yuanti SC" panose="02010600040101010101" pitchFamily="2" charset="-122"/>
                <a:ea typeface="Yuanti SC" panose="0201060004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7D0605-6D53-C345-8AB5-BAFEBDF78A35}"/>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5" name="Footer Placeholder 4">
            <a:extLst>
              <a:ext uri="{FF2B5EF4-FFF2-40B4-BE49-F238E27FC236}">
                <a16:creationId xmlns:a16="http://schemas.microsoft.com/office/drawing/2014/main" id="{FBC32344-B203-BF4A-914B-751D07CFF0EB}"/>
              </a:ext>
            </a:extLst>
          </p:cNvPr>
          <p:cNvSpPr>
            <a:spLocks noGrp="1"/>
          </p:cNvSpPr>
          <p:nvPr>
            <p:ph type="ftr" sz="quarter" idx="11"/>
          </p:nvPr>
        </p:nvSpPr>
        <p:spPr>
          <a:xfrm>
            <a:off x="3860800" y="5648185"/>
            <a:ext cx="4114800" cy="365125"/>
          </a:xfrm>
        </p:spPr>
        <p:txBody>
          <a:bodyPr/>
          <a:lstStyle/>
          <a:p>
            <a:endParaRPr lang="en-US"/>
          </a:p>
        </p:txBody>
      </p:sp>
      <p:sp>
        <p:nvSpPr>
          <p:cNvPr id="6" name="Slide Number Placeholder 5">
            <a:extLst>
              <a:ext uri="{FF2B5EF4-FFF2-40B4-BE49-F238E27FC236}">
                <a16:creationId xmlns:a16="http://schemas.microsoft.com/office/drawing/2014/main" id="{4005E522-A7DA-B146-8AC5-C95CEA41374A}"/>
              </a:ext>
            </a:extLst>
          </p:cNvPr>
          <p:cNvSpPr>
            <a:spLocks noGrp="1"/>
          </p:cNvSpPr>
          <p:nvPr>
            <p:ph type="sldNum" sz="quarter" idx="12"/>
          </p:nvPr>
        </p:nvSpPr>
        <p:spPr/>
        <p:txBody>
          <a:bodyPr/>
          <a:lstStyle/>
          <a:p>
            <a:fld id="{7B73BF43-1CC2-4744-B037-EF692814EE35}" type="slidenum">
              <a:rPr lang="en-US" smtClean="0"/>
              <a:t>‹#›</a:t>
            </a:fld>
            <a:endParaRPr lang="en-US"/>
          </a:p>
        </p:txBody>
      </p:sp>
      <p:sp>
        <p:nvSpPr>
          <p:cNvPr id="21" name="Rectangle 20">
            <a:extLst>
              <a:ext uri="{FF2B5EF4-FFF2-40B4-BE49-F238E27FC236}">
                <a16:creationId xmlns:a16="http://schemas.microsoft.com/office/drawing/2014/main" id="{1A473D26-4640-C64B-87EE-1F535FF3A9CD}"/>
              </a:ext>
            </a:extLst>
          </p:cNvPr>
          <p:cNvSpPr/>
          <p:nvPr userDrawn="1"/>
        </p:nvSpPr>
        <p:spPr>
          <a:xfrm>
            <a:off x="-152400" y="4081956"/>
            <a:ext cx="12458700" cy="2794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0" name="Group 39">
            <a:extLst>
              <a:ext uri="{FF2B5EF4-FFF2-40B4-BE49-F238E27FC236}">
                <a16:creationId xmlns:a16="http://schemas.microsoft.com/office/drawing/2014/main" id="{2BB8BADD-00FA-BA4A-AC47-25EDE81BB343}"/>
              </a:ext>
            </a:extLst>
          </p:cNvPr>
          <p:cNvGrpSpPr/>
          <p:nvPr userDrawn="1"/>
        </p:nvGrpSpPr>
        <p:grpSpPr>
          <a:xfrm>
            <a:off x="1987550" y="4322168"/>
            <a:ext cx="7861300" cy="2336662"/>
            <a:chOff x="2165350" y="4233234"/>
            <a:chExt cx="7861300" cy="2336662"/>
          </a:xfrm>
        </p:grpSpPr>
        <p:grpSp>
          <p:nvGrpSpPr>
            <p:cNvPr id="37" name="Group 36">
              <a:extLst>
                <a:ext uri="{FF2B5EF4-FFF2-40B4-BE49-F238E27FC236}">
                  <a16:creationId xmlns:a16="http://schemas.microsoft.com/office/drawing/2014/main" id="{4F369FDC-610C-FA4F-A19C-076D36F939F7}"/>
                </a:ext>
              </a:extLst>
            </p:cNvPr>
            <p:cNvGrpSpPr/>
            <p:nvPr userDrawn="1"/>
          </p:nvGrpSpPr>
          <p:grpSpPr>
            <a:xfrm>
              <a:off x="2165350" y="4233234"/>
              <a:ext cx="7861300" cy="2233281"/>
              <a:chOff x="2343150" y="4619656"/>
              <a:chExt cx="7861300" cy="2233281"/>
            </a:xfrm>
          </p:grpSpPr>
          <p:cxnSp>
            <p:nvCxnSpPr>
              <p:cNvPr id="10" name="Straight Arrow Connector 9">
                <a:extLst>
                  <a:ext uri="{FF2B5EF4-FFF2-40B4-BE49-F238E27FC236}">
                    <a16:creationId xmlns:a16="http://schemas.microsoft.com/office/drawing/2014/main" id="{4BCE6807-2AE0-5C49-BDF2-786143C79C1F}"/>
                  </a:ext>
                </a:extLst>
              </p:cNvPr>
              <p:cNvCxnSpPr>
                <a:cxnSpLocks/>
              </p:cNvCxnSpPr>
              <p:nvPr userDrawn="1"/>
            </p:nvCxnSpPr>
            <p:spPr>
              <a:xfrm>
                <a:off x="2343150" y="6852937"/>
                <a:ext cx="2789181" cy="0"/>
              </a:xfrm>
              <a:prstGeom prst="straightConnector1">
                <a:avLst/>
              </a:prstGeom>
              <a:ln w="1143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A2D008-6130-EC4A-AFC6-2F96C89A1978}"/>
                  </a:ext>
                </a:extLst>
              </p:cNvPr>
              <p:cNvCxnSpPr>
                <a:cxnSpLocks/>
              </p:cNvCxnSpPr>
              <p:nvPr userDrawn="1"/>
            </p:nvCxnSpPr>
            <p:spPr>
              <a:xfrm flipV="1">
                <a:off x="5146158" y="6412141"/>
                <a:ext cx="0" cy="423898"/>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DC1AB3A-13E1-3748-8A43-1FCCCC12404F}"/>
                  </a:ext>
                </a:extLst>
              </p:cNvPr>
              <p:cNvCxnSpPr>
                <a:cxnSpLocks/>
              </p:cNvCxnSpPr>
              <p:nvPr userDrawn="1"/>
            </p:nvCxnSpPr>
            <p:spPr>
              <a:xfrm flipV="1">
                <a:off x="5146158" y="6405356"/>
                <a:ext cx="555851" cy="2"/>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A2F611-9CBB-3140-858C-47FA96E372BC}"/>
                  </a:ext>
                </a:extLst>
              </p:cNvPr>
              <p:cNvCxnSpPr>
                <a:cxnSpLocks/>
              </p:cNvCxnSpPr>
              <p:nvPr userDrawn="1"/>
            </p:nvCxnSpPr>
            <p:spPr>
              <a:xfrm flipV="1">
                <a:off x="7415272" y="4619656"/>
                <a:ext cx="2789178" cy="2"/>
              </a:xfrm>
              <a:prstGeom prst="line">
                <a:avLst/>
              </a:prstGeom>
              <a:ln w="1143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6BAF02-CFD8-1A42-92AC-00326843641E}"/>
                  </a:ext>
                </a:extLst>
              </p:cNvPr>
              <p:cNvCxnSpPr>
                <a:cxnSpLocks/>
              </p:cNvCxnSpPr>
              <p:nvPr userDrawn="1"/>
            </p:nvCxnSpPr>
            <p:spPr>
              <a:xfrm flipV="1">
                <a:off x="5705705" y="5974672"/>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A4EAE2-CB92-114F-BF3E-89EE8F4D22FE}"/>
                  </a:ext>
                </a:extLst>
              </p:cNvPr>
              <p:cNvCxnSpPr>
                <a:cxnSpLocks/>
              </p:cNvCxnSpPr>
              <p:nvPr userDrawn="1"/>
            </p:nvCxnSpPr>
            <p:spPr>
              <a:xfrm flipV="1">
                <a:off x="5705705" y="5967886"/>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32DA1D-9E82-6F43-8DE0-F76EE0DCB91D}"/>
                  </a:ext>
                </a:extLst>
              </p:cNvPr>
              <p:cNvCxnSpPr>
                <a:cxnSpLocks/>
              </p:cNvCxnSpPr>
              <p:nvPr userDrawn="1"/>
            </p:nvCxnSpPr>
            <p:spPr>
              <a:xfrm flipV="1">
                <a:off x="6275382" y="5525853"/>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B9995E-A61E-9C45-8DB2-4AC8069EA495}"/>
                  </a:ext>
                </a:extLst>
              </p:cNvPr>
              <p:cNvCxnSpPr>
                <a:cxnSpLocks/>
              </p:cNvCxnSpPr>
              <p:nvPr userDrawn="1"/>
            </p:nvCxnSpPr>
            <p:spPr>
              <a:xfrm flipV="1">
                <a:off x="6275382" y="5519067"/>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88EA4-535F-9344-9422-9DD756ACA2EF}"/>
                  </a:ext>
                </a:extLst>
              </p:cNvPr>
              <p:cNvCxnSpPr>
                <a:cxnSpLocks/>
              </p:cNvCxnSpPr>
              <p:nvPr userDrawn="1"/>
            </p:nvCxnSpPr>
            <p:spPr>
              <a:xfrm flipV="1">
                <a:off x="6839728" y="5077036"/>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1222DF-B506-E941-B7F3-A7260F4CB3EE}"/>
                  </a:ext>
                </a:extLst>
              </p:cNvPr>
              <p:cNvCxnSpPr>
                <a:cxnSpLocks/>
              </p:cNvCxnSpPr>
              <p:nvPr userDrawn="1"/>
            </p:nvCxnSpPr>
            <p:spPr>
              <a:xfrm flipV="1">
                <a:off x="6839728" y="5070251"/>
                <a:ext cx="555851" cy="2"/>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623C69-85F6-7642-A235-B04DE431991F}"/>
                  </a:ext>
                </a:extLst>
              </p:cNvPr>
              <p:cNvCxnSpPr>
                <a:cxnSpLocks/>
              </p:cNvCxnSpPr>
              <p:nvPr userDrawn="1"/>
            </p:nvCxnSpPr>
            <p:spPr>
              <a:xfrm flipV="1">
                <a:off x="7400998" y="4640586"/>
                <a:ext cx="0" cy="423898"/>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7ED595E-F9F4-844F-8D4A-A5DF544B68BB}"/>
                </a:ext>
              </a:extLst>
            </p:cNvPr>
            <p:cNvSpPr txBox="1"/>
            <p:nvPr userDrawn="1"/>
          </p:nvSpPr>
          <p:spPr>
            <a:xfrm>
              <a:off x="4985762" y="6015898"/>
              <a:ext cx="2048959"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S</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upporting</a:t>
              </a:r>
            </a:p>
          </p:txBody>
        </p:sp>
        <p:sp>
          <p:nvSpPr>
            <p:cNvPr id="27" name="TextBox 26">
              <a:extLst>
                <a:ext uri="{FF2B5EF4-FFF2-40B4-BE49-F238E27FC236}">
                  <a16:creationId xmlns:a16="http://schemas.microsoft.com/office/drawing/2014/main" id="{C8C8C259-6C26-1F4D-ACEA-B00DFCE5424A}"/>
                </a:ext>
              </a:extLst>
            </p:cNvPr>
            <p:cNvSpPr txBox="1"/>
            <p:nvPr userDrawn="1"/>
          </p:nvSpPr>
          <p:spPr>
            <a:xfrm>
              <a:off x="5526538" y="5570113"/>
              <a:ext cx="2177199"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T</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eaching of</a:t>
              </a:r>
            </a:p>
          </p:txBody>
        </p:sp>
        <p:sp>
          <p:nvSpPr>
            <p:cNvPr id="28" name="TextBox 27">
              <a:extLst>
                <a:ext uri="{FF2B5EF4-FFF2-40B4-BE49-F238E27FC236}">
                  <a16:creationId xmlns:a16="http://schemas.microsoft.com/office/drawing/2014/main" id="{8D1434CD-4A21-DE4C-92D1-290E42004CC2}"/>
                </a:ext>
              </a:extLst>
            </p:cNvPr>
            <p:cNvSpPr txBox="1"/>
            <p:nvPr userDrawn="1"/>
          </p:nvSpPr>
          <p:spPr>
            <a:xfrm>
              <a:off x="6096000" y="5139653"/>
              <a:ext cx="1588897"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A</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lgebra:</a:t>
              </a:r>
            </a:p>
          </p:txBody>
        </p:sp>
        <p:sp>
          <p:nvSpPr>
            <p:cNvPr id="29" name="TextBox 28">
              <a:extLst>
                <a:ext uri="{FF2B5EF4-FFF2-40B4-BE49-F238E27FC236}">
                  <a16:creationId xmlns:a16="http://schemas.microsoft.com/office/drawing/2014/main" id="{F83D899E-2BB5-7C49-A6FC-1CF28425D78D}"/>
                </a:ext>
              </a:extLst>
            </p:cNvPr>
            <p:cNvSpPr txBox="1"/>
            <p:nvPr userDrawn="1"/>
          </p:nvSpPr>
          <p:spPr>
            <a:xfrm>
              <a:off x="6713172" y="4713154"/>
              <a:ext cx="1790875"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I</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ndividual</a:t>
              </a:r>
            </a:p>
          </p:txBody>
        </p:sp>
        <p:sp>
          <p:nvSpPr>
            <p:cNvPr id="30" name="TextBox 29">
              <a:extLst>
                <a:ext uri="{FF2B5EF4-FFF2-40B4-BE49-F238E27FC236}">
                  <a16:creationId xmlns:a16="http://schemas.microsoft.com/office/drawing/2014/main" id="{D5402249-20C4-E04C-912B-42A7501F4FCD}"/>
                </a:ext>
              </a:extLst>
            </p:cNvPr>
            <p:cNvSpPr txBox="1"/>
            <p:nvPr userDrawn="1"/>
          </p:nvSpPr>
          <p:spPr>
            <a:xfrm>
              <a:off x="7237472" y="4236007"/>
              <a:ext cx="1858201"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R</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eadiness</a:t>
              </a:r>
            </a:p>
          </p:txBody>
        </p:sp>
      </p:grpSp>
    </p:spTree>
    <p:extLst>
      <p:ext uri="{BB962C8B-B14F-4D97-AF65-F5344CB8AC3E}">
        <p14:creationId xmlns:p14="http://schemas.microsoft.com/office/powerpoint/2010/main" val="360933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6CA123-166D-4F48-90F9-DED5D0DCEF0E}"/>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5" name="Footer Placeholder 4">
            <a:extLst>
              <a:ext uri="{FF2B5EF4-FFF2-40B4-BE49-F238E27FC236}">
                <a16:creationId xmlns:a16="http://schemas.microsoft.com/office/drawing/2014/main" id="{7DF4E508-E997-684B-8343-140D6F0B7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AAABD-E73F-AB49-ADEF-22259530A0AF}"/>
              </a:ext>
            </a:extLst>
          </p:cNvPr>
          <p:cNvSpPr>
            <a:spLocks noGrp="1"/>
          </p:cNvSpPr>
          <p:nvPr>
            <p:ph type="sldNum" sz="quarter" idx="12"/>
          </p:nvPr>
        </p:nvSpPr>
        <p:spPr/>
        <p:txBody>
          <a:bodyPr/>
          <a:lstStyle/>
          <a:p>
            <a:fld id="{7B73BF43-1CC2-4744-B037-EF692814EE35}" type="slidenum">
              <a:rPr lang="en-US" smtClean="0"/>
              <a:t>‹#›</a:t>
            </a:fld>
            <a:endParaRPr lang="en-US"/>
          </a:p>
        </p:txBody>
      </p:sp>
      <p:pic>
        <p:nvPicPr>
          <p:cNvPr id="8" name="Picture 7">
            <a:extLst>
              <a:ext uri="{FF2B5EF4-FFF2-40B4-BE49-F238E27FC236}">
                <a16:creationId xmlns:a16="http://schemas.microsoft.com/office/drawing/2014/main" id="{51B62409-9919-4A47-BB16-17208613417E}"/>
              </a:ext>
            </a:extLst>
          </p:cNvPr>
          <p:cNvPicPr>
            <a:picLocks noChangeAspect="1"/>
          </p:cNvPicPr>
          <p:nvPr userDrawn="1"/>
        </p:nvPicPr>
        <p:blipFill>
          <a:blip r:embed="rId2"/>
          <a:stretch>
            <a:fillRect/>
          </a:stretch>
        </p:blipFill>
        <p:spPr>
          <a:xfrm>
            <a:off x="535669" y="636450"/>
            <a:ext cx="2955324" cy="1855944"/>
          </a:xfrm>
          <a:prstGeom prst="rect">
            <a:avLst/>
          </a:prstGeom>
        </p:spPr>
      </p:pic>
      <p:sp>
        <p:nvSpPr>
          <p:cNvPr id="9" name="TextBox 8">
            <a:extLst>
              <a:ext uri="{FF2B5EF4-FFF2-40B4-BE49-F238E27FC236}">
                <a16:creationId xmlns:a16="http://schemas.microsoft.com/office/drawing/2014/main" id="{42B75FA4-70CC-4D41-8916-52A85148663E}"/>
              </a:ext>
            </a:extLst>
          </p:cNvPr>
          <p:cNvSpPr txBox="1"/>
          <p:nvPr userDrawn="1"/>
        </p:nvSpPr>
        <p:spPr>
          <a:xfrm>
            <a:off x="535670" y="2492394"/>
            <a:ext cx="2955324" cy="1384995"/>
          </a:xfrm>
          <a:prstGeom prst="rect">
            <a:avLst/>
          </a:prstGeom>
          <a:noFill/>
        </p:spPr>
        <p:txBody>
          <a:bodyPr wrap="square" rtlCol="0">
            <a:spAutoFit/>
          </a:bodyPr>
          <a:lstStyle/>
          <a:p>
            <a:pPr algn="ctr"/>
            <a:r>
              <a:rPr lang="en-US" sz="1200" b="0" i="0" kern="1200">
                <a:solidFill>
                  <a:schemeClr val="bg1"/>
                </a:solidFill>
                <a:effectLst/>
                <a:latin typeface="+mn-lt"/>
                <a:ea typeface="+mn-ea"/>
                <a:cs typeface="+mn-cs"/>
              </a:rPr>
              <a:t>This project is supported by the U.S. Department of Education, Office of Special Education Programs (OSEP). Opinions expressed herein are those of the authors and do not necessarily represent the position of the U.S. Department of Education.</a:t>
            </a:r>
            <a:endParaRPr lang="en-US" sz="1200">
              <a:solidFill>
                <a:schemeClr val="bg1"/>
              </a:solidFill>
            </a:endParaRPr>
          </a:p>
        </p:txBody>
      </p:sp>
      <p:pic>
        <p:nvPicPr>
          <p:cNvPr id="10" name="Picture 9">
            <a:extLst>
              <a:ext uri="{FF2B5EF4-FFF2-40B4-BE49-F238E27FC236}">
                <a16:creationId xmlns:a16="http://schemas.microsoft.com/office/drawing/2014/main" id="{19B85AF8-0368-B64C-8BEC-8E840AC74A95}"/>
              </a:ext>
            </a:extLst>
          </p:cNvPr>
          <p:cNvPicPr>
            <a:picLocks noChangeAspect="1"/>
          </p:cNvPicPr>
          <p:nvPr userDrawn="1"/>
        </p:nvPicPr>
        <p:blipFill>
          <a:blip r:embed="rId3"/>
          <a:stretch>
            <a:fillRect/>
          </a:stretch>
        </p:blipFill>
        <p:spPr>
          <a:xfrm>
            <a:off x="7176185" y="635495"/>
            <a:ext cx="4435522" cy="914400"/>
          </a:xfrm>
          <a:prstGeom prst="rect">
            <a:avLst/>
          </a:prstGeom>
          <a:solidFill>
            <a:schemeClr val="bg1"/>
          </a:solidFill>
        </p:spPr>
      </p:pic>
      <p:pic>
        <p:nvPicPr>
          <p:cNvPr id="11" name="Picture 10">
            <a:extLst>
              <a:ext uri="{FF2B5EF4-FFF2-40B4-BE49-F238E27FC236}">
                <a16:creationId xmlns:a16="http://schemas.microsoft.com/office/drawing/2014/main" id="{E275CD4C-7BFC-2E49-A6BE-467F2C919D93}"/>
              </a:ext>
            </a:extLst>
          </p:cNvPr>
          <p:cNvPicPr>
            <a:picLocks noChangeAspect="1"/>
          </p:cNvPicPr>
          <p:nvPr userDrawn="1"/>
        </p:nvPicPr>
        <p:blipFill>
          <a:blip r:embed="rId4"/>
          <a:stretch>
            <a:fillRect/>
          </a:stretch>
        </p:blipFill>
        <p:spPr>
          <a:xfrm>
            <a:off x="5303002" y="1799088"/>
            <a:ext cx="6308705" cy="914400"/>
          </a:xfrm>
          <a:prstGeom prst="rect">
            <a:avLst/>
          </a:prstGeom>
          <a:solidFill>
            <a:schemeClr val="bg1"/>
          </a:solidFill>
        </p:spPr>
      </p:pic>
      <p:pic>
        <p:nvPicPr>
          <p:cNvPr id="12" name="Picture 11">
            <a:extLst>
              <a:ext uri="{FF2B5EF4-FFF2-40B4-BE49-F238E27FC236}">
                <a16:creationId xmlns:a16="http://schemas.microsoft.com/office/drawing/2014/main" id="{463A3227-359D-DE40-99CC-A6AF31325FF3}"/>
              </a:ext>
            </a:extLst>
          </p:cNvPr>
          <p:cNvPicPr>
            <a:picLocks noChangeAspect="1"/>
          </p:cNvPicPr>
          <p:nvPr userDrawn="1"/>
        </p:nvPicPr>
        <p:blipFill>
          <a:blip r:embed="rId5"/>
          <a:stretch>
            <a:fillRect/>
          </a:stretch>
        </p:blipFill>
        <p:spPr>
          <a:xfrm>
            <a:off x="7026455" y="2962681"/>
            <a:ext cx="4585252" cy="914400"/>
          </a:xfrm>
          <a:prstGeom prst="rect">
            <a:avLst/>
          </a:prstGeom>
          <a:solidFill>
            <a:schemeClr val="bg1"/>
          </a:solidFill>
        </p:spPr>
      </p:pic>
      <p:pic>
        <p:nvPicPr>
          <p:cNvPr id="13" name="Picture 12">
            <a:extLst>
              <a:ext uri="{FF2B5EF4-FFF2-40B4-BE49-F238E27FC236}">
                <a16:creationId xmlns:a16="http://schemas.microsoft.com/office/drawing/2014/main" id="{4C2294B9-98D2-A940-8195-032E4B84D416}"/>
              </a:ext>
            </a:extLst>
          </p:cNvPr>
          <p:cNvPicPr>
            <a:picLocks noChangeAspect="1"/>
          </p:cNvPicPr>
          <p:nvPr userDrawn="1"/>
        </p:nvPicPr>
        <p:blipFill>
          <a:blip r:embed="rId6"/>
          <a:stretch>
            <a:fillRect/>
          </a:stretch>
        </p:blipFill>
        <p:spPr>
          <a:xfrm>
            <a:off x="5155035" y="2962681"/>
            <a:ext cx="1718541" cy="914708"/>
          </a:xfrm>
          <a:prstGeom prst="rect">
            <a:avLst/>
          </a:prstGeom>
        </p:spPr>
      </p:pic>
      <p:sp>
        <p:nvSpPr>
          <p:cNvPr id="2" name="Rectangle 1">
            <a:extLst>
              <a:ext uri="{FF2B5EF4-FFF2-40B4-BE49-F238E27FC236}">
                <a16:creationId xmlns:a16="http://schemas.microsoft.com/office/drawing/2014/main" id="{05E3B46C-46F7-F240-9B33-FD3534C21FC4}"/>
              </a:ext>
            </a:extLst>
          </p:cNvPr>
          <p:cNvSpPr/>
          <p:nvPr userDrawn="1"/>
        </p:nvSpPr>
        <p:spPr>
          <a:xfrm>
            <a:off x="4322597" y="5894003"/>
            <a:ext cx="3546805" cy="830997"/>
          </a:xfrm>
          <a:prstGeom prst="rect">
            <a:avLst/>
          </a:prstGeom>
        </p:spPr>
        <p:txBody>
          <a:bodyPr wrap="none">
            <a:spAutoFit/>
          </a:bodyPr>
          <a:lstStyle/>
          <a:p>
            <a:pPr algn="ctr"/>
            <a:r>
              <a:rPr lang="en-US" sz="2400">
                <a:solidFill>
                  <a:schemeClr val="bg1"/>
                </a:solidFill>
              </a:rPr>
              <a:t>blog.smu.edu/projectstair/</a:t>
            </a:r>
          </a:p>
          <a:p>
            <a:pPr algn="ctr"/>
            <a:r>
              <a:rPr lang="en-US" sz="2400">
                <a:solidFill>
                  <a:schemeClr val="bg1"/>
                </a:solidFill>
              </a:rPr>
              <a:t>@ProjectSTAIR</a:t>
            </a:r>
          </a:p>
        </p:txBody>
      </p:sp>
    </p:spTree>
    <p:extLst>
      <p:ext uri="{BB962C8B-B14F-4D97-AF65-F5344CB8AC3E}">
        <p14:creationId xmlns:p14="http://schemas.microsoft.com/office/powerpoint/2010/main" val="107449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48C-CC27-5146-A523-A00590F75462}"/>
              </a:ext>
            </a:extLst>
          </p:cNvPr>
          <p:cNvSpPr>
            <a:spLocks noGrp="1"/>
          </p:cNvSpPr>
          <p:nvPr>
            <p:ph type="title"/>
          </p:nvPr>
        </p:nvSpPr>
        <p:spPr/>
        <p:txBody>
          <a:bodyPr/>
          <a:lstStyle>
            <a:lvl1pPr>
              <a:defRPr b="1" i="0">
                <a:latin typeface="Yuanti SC" panose="02010600040101010101" pitchFamily="2" charset="-122"/>
                <a:ea typeface="Yuanti SC" panose="02010600040101010101" pitchFamily="2" charset="-122"/>
              </a:defRPr>
            </a:lvl1pPr>
          </a:lstStyle>
          <a:p>
            <a:r>
              <a:rPr lang="en-US"/>
              <a:t>Click to edit Master title style</a:t>
            </a:r>
          </a:p>
        </p:txBody>
      </p:sp>
      <p:sp>
        <p:nvSpPr>
          <p:cNvPr id="3" name="Content Placeholder 2">
            <a:extLst>
              <a:ext uri="{FF2B5EF4-FFF2-40B4-BE49-F238E27FC236}">
                <a16:creationId xmlns:a16="http://schemas.microsoft.com/office/drawing/2014/main" id="{C856E30A-8423-664E-BC37-5EC9357A0725}"/>
              </a:ext>
            </a:extLst>
          </p:cNvPr>
          <p:cNvSpPr>
            <a:spLocks noGrp="1"/>
          </p:cNvSpPr>
          <p:nvPr>
            <p:ph idx="1"/>
          </p:nvPr>
        </p:nvSpPr>
        <p:spPr/>
        <p:txBody>
          <a:bodyPr/>
          <a:lstStyle>
            <a:lvl1pPr>
              <a:defRPr>
                <a:latin typeface="+mn-lt"/>
                <a:ea typeface="Yuanti SC" panose="02010600040101010101" pitchFamily="2" charset="-122"/>
                <a:cs typeface="Helvetica Neue" panose="02000503000000020004" pitchFamily="2" charset="0"/>
              </a:defRPr>
            </a:lvl1pPr>
            <a:lvl2pPr>
              <a:defRPr>
                <a:latin typeface="+mn-lt"/>
                <a:ea typeface="Yuanti SC" panose="02010600040101010101" pitchFamily="2" charset="-122"/>
                <a:cs typeface="Helvetica Neue" panose="02000503000000020004" pitchFamily="2" charset="0"/>
              </a:defRPr>
            </a:lvl2pPr>
            <a:lvl3pPr>
              <a:defRPr>
                <a:latin typeface="+mn-lt"/>
                <a:ea typeface="Yuanti SC" panose="02010600040101010101" pitchFamily="2" charset="-122"/>
                <a:cs typeface="Helvetica Neue" panose="02000503000000020004" pitchFamily="2" charset="0"/>
              </a:defRPr>
            </a:lvl3pPr>
            <a:lvl4pPr>
              <a:defRPr>
                <a:latin typeface="+mn-lt"/>
                <a:ea typeface="Yuanti SC" panose="02010600040101010101" pitchFamily="2" charset="-122"/>
                <a:cs typeface="Helvetica Neue" panose="02000503000000020004" pitchFamily="2" charset="0"/>
              </a:defRPr>
            </a:lvl4pPr>
            <a:lvl5pPr>
              <a:defRPr>
                <a:latin typeface="+mn-lt"/>
                <a:ea typeface="Yuanti SC" panose="02010600040101010101" pitchFamily="2" charset="-122"/>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07415-ABD2-3248-9FB4-51D1E9D6999C}"/>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5" name="Footer Placeholder 4">
            <a:extLst>
              <a:ext uri="{FF2B5EF4-FFF2-40B4-BE49-F238E27FC236}">
                <a16:creationId xmlns:a16="http://schemas.microsoft.com/office/drawing/2014/main" id="{40926674-D948-A642-B9CB-D852880EB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6EBF4-D1B4-1E48-ACF5-627454A88B54}"/>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16261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DE4D-14BA-6D4E-9F99-F6A6BFBCA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B14052-AF9D-DE4F-A593-133ECA5DBF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7A8346-DED5-614B-B67C-67C28CE57B67}"/>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5" name="Footer Placeholder 4">
            <a:extLst>
              <a:ext uri="{FF2B5EF4-FFF2-40B4-BE49-F238E27FC236}">
                <a16:creationId xmlns:a16="http://schemas.microsoft.com/office/drawing/2014/main" id="{5DACE164-22BB-9E47-BD1E-3AA0A4602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692D-5079-7741-88EC-77CAB21C831E}"/>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14790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A62F-3FB0-6D41-BFE2-694310968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C537F-80F3-8449-AE8E-6DA5581BF534}"/>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0E5DD3-1E2E-A846-927C-C89593AD31A4}"/>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876008-B814-AC4A-81DD-776DA537AE06}"/>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6" name="Footer Placeholder 5">
            <a:extLst>
              <a:ext uri="{FF2B5EF4-FFF2-40B4-BE49-F238E27FC236}">
                <a16:creationId xmlns:a16="http://schemas.microsoft.com/office/drawing/2014/main" id="{45A38AA6-6B83-FC41-99E9-A388C8624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9A376-F3F0-1841-9747-012984B9BC18}"/>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65980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97A6-0FD0-7A4A-BD2D-7E0E953C1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E6F3C1-D204-3148-8830-FD02D3966183}"/>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AAE7C-B2B1-6C43-884D-9EE31A0E3B04}"/>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752541-02C9-1B4D-9053-6ED7C69147F1}"/>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B4DADF-40F2-F345-A58C-5CEB8205ECCB}"/>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704901-63B6-0541-BE1E-292409653778}"/>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8" name="Footer Placeholder 7">
            <a:extLst>
              <a:ext uri="{FF2B5EF4-FFF2-40B4-BE49-F238E27FC236}">
                <a16:creationId xmlns:a16="http://schemas.microsoft.com/office/drawing/2014/main" id="{77B994A5-306D-F142-A083-3C3A27519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8DB240-BB38-3046-9F6D-888808EBCA71}"/>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142497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6F45-4AFE-0B46-B96F-EBDD741387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E38B54-752E-7C46-9920-5FA26185CF2B}"/>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4" name="Footer Placeholder 3">
            <a:extLst>
              <a:ext uri="{FF2B5EF4-FFF2-40B4-BE49-F238E27FC236}">
                <a16:creationId xmlns:a16="http://schemas.microsoft.com/office/drawing/2014/main" id="{C21C9DFE-29A0-674E-9ADA-3E087126E8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301BDC-4A4A-B441-B8B0-12864D9FAA2D}"/>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38407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1B021-2BA8-F545-BEAA-5C0C17792982}"/>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3" name="Footer Placeholder 2">
            <a:extLst>
              <a:ext uri="{FF2B5EF4-FFF2-40B4-BE49-F238E27FC236}">
                <a16:creationId xmlns:a16="http://schemas.microsoft.com/office/drawing/2014/main" id="{FCB36C96-D561-4942-8D18-494CC7E29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23E5BA-EB38-314C-8AF3-AC9E325328F7}"/>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673567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29DC-FEA5-AA4C-9C30-B8CD6F3F6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D5FD7-326C-334E-BEA8-081A2290155E}"/>
              </a:ext>
            </a:extLst>
          </p:cNvPr>
          <p:cNvSpPr>
            <a:spLocks noGrp="1"/>
          </p:cNvSpPr>
          <p:nvPr>
            <p:ph idx="1"/>
          </p:nvPr>
        </p:nvSpPr>
        <p:spPr>
          <a:xfrm>
            <a:off x="5183188" y="987425"/>
            <a:ext cx="6172200" cy="4873625"/>
          </a:xfrm>
        </p:spPr>
        <p:txBody>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80817D-3C77-5C48-8560-82D67C718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9AF36-9590-CC44-8A4B-1A4168CA5F45}"/>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6" name="Footer Placeholder 5">
            <a:extLst>
              <a:ext uri="{FF2B5EF4-FFF2-40B4-BE49-F238E27FC236}">
                <a16:creationId xmlns:a16="http://schemas.microsoft.com/office/drawing/2014/main" id="{9F094EAA-98CA-A04C-AFBC-1F08CFC59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B9376-6B9D-7345-85A8-ECCA86E86A55}"/>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74512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FF81-D556-EF47-8417-101C2377D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96458-D34F-744C-AD26-CF7B5878B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47A799-E7DB-E044-A83E-0B7869B8F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E82B48-9C3E-4343-B7E4-3489243BD05F}"/>
              </a:ext>
            </a:extLst>
          </p:cNvPr>
          <p:cNvSpPr>
            <a:spLocks noGrp="1"/>
          </p:cNvSpPr>
          <p:nvPr>
            <p:ph type="dt" sz="half" idx="10"/>
          </p:nvPr>
        </p:nvSpPr>
        <p:spPr/>
        <p:txBody>
          <a:bodyPr/>
          <a:lstStyle/>
          <a:p>
            <a:fld id="{BCF0DC52-85C1-744E-8100-6C4196F978CE}" type="datetimeFigureOut">
              <a:rPr lang="en-US" smtClean="0"/>
              <a:t>10/7/2020</a:t>
            </a:fld>
            <a:endParaRPr lang="en-US"/>
          </a:p>
        </p:txBody>
      </p:sp>
      <p:sp>
        <p:nvSpPr>
          <p:cNvPr id="6" name="Footer Placeholder 5">
            <a:extLst>
              <a:ext uri="{FF2B5EF4-FFF2-40B4-BE49-F238E27FC236}">
                <a16:creationId xmlns:a16="http://schemas.microsoft.com/office/drawing/2014/main" id="{BC4AA57E-DB4D-7842-9CD1-5E477A5CA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B4559-C8A3-AE40-9790-E794C1A07D48}"/>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195624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1019D0-40C0-994F-A9E5-7A5817837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D943A-8DE4-FC4C-8FB4-B8E704FC945C}"/>
              </a:ext>
            </a:extLst>
          </p:cNvPr>
          <p:cNvSpPr>
            <a:spLocks noGrp="1"/>
          </p:cNvSpPr>
          <p:nvPr>
            <p:ph type="dt" sz="half" idx="2"/>
          </p:nvPr>
        </p:nvSpPr>
        <p:spPr>
          <a:xfrm>
            <a:off x="838200" y="603460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0DC52-85C1-744E-8100-6C4196F978CE}" type="datetimeFigureOut">
              <a:rPr lang="en-US" smtClean="0"/>
              <a:t>10/7/2020</a:t>
            </a:fld>
            <a:endParaRPr lang="en-US"/>
          </a:p>
        </p:txBody>
      </p:sp>
      <p:sp>
        <p:nvSpPr>
          <p:cNvPr id="5" name="Footer Placeholder 4">
            <a:extLst>
              <a:ext uri="{FF2B5EF4-FFF2-40B4-BE49-F238E27FC236}">
                <a16:creationId xmlns:a16="http://schemas.microsoft.com/office/drawing/2014/main" id="{C043AB1D-0C20-9F42-8706-B048DD275EA2}"/>
              </a:ext>
            </a:extLst>
          </p:cNvPr>
          <p:cNvSpPr>
            <a:spLocks noGrp="1"/>
          </p:cNvSpPr>
          <p:nvPr>
            <p:ph type="ftr" sz="quarter" idx="3"/>
          </p:nvPr>
        </p:nvSpPr>
        <p:spPr>
          <a:xfrm>
            <a:off x="4038600" y="603460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4EA7A7-F9D7-584D-8664-DBD0F313AD41}"/>
              </a:ext>
            </a:extLst>
          </p:cNvPr>
          <p:cNvSpPr>
            <a:spLocks noGrp="1"/>
          </p:cNvSpPr>
          <p:nvPr>
            <p:ph type="sldNum" sz="quarter" idx="4"/>
          </p:nvPr>
        </p:nvSpPr>
        <p:spPr>
          <a:xfrm>
            <a:off x="8610600" y="60346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3BF43-1CC2-4744-B037-EF692814EE35}" type="slidenum">
              <a:rPr lang="en-US" smtClean="0"/>
              <a:t>‹#›</a:t>
            </a:fld>
            <a:endParaRPr lang="en-US"/>
          </a:p>
        </p:txBody>
      </p:sp>
      <p:sp>
        <p:nvSpPr>
          <p:cNvPr id="2" name="Title Placeholder 1">
            <a:extLst>
              <a:ext uri="{FF2B5EF4-FFF2-40B4-BE49-F238E27FC236}">
                <a16:creationId xmlns:a16="http://schemas.microsoft.com/office/drawing/2014/main" id="{CADA7905-5E0D-C34D-A6CA-BAB0DF78238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cxnSp>
        <p:nvCxnSpPr>
          <p:cNvPr id="11" name="Straight Arrow Connector 10">
            <a:extLst>
              <a:ext uri="{FF2B5EF4-FFF2-40B4-BE49-F238E27FC236}">
                <a16:creationId xmlns:a16="http://schemas.microsoft.com/office/drawing/2014/main" id="{4278D98E-9BF2-D34A-82FA-60A489A06595}"/>
              </a:ext>
            </a:extLst>
          </p:cNvPr>
          <p:cNvCxnSpPr>
            <a:cxnSpLocks/>
          </p:cNvCxnSpPr>
          <p:nvPr userDrawn="1"/>
        </p:nvCxnSpPr>
        <p:spPr>
          <a:xfrm>
            <a:off x="9457767" y="6672192"/>
            <a:ext cx="917666" cy="0"/>
          </a:xfrm>
          <a:prstGeom prst="straightConnector1">
            <a:avLst/>
          </a:prstGeom>
          <a:ln w="508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44FD7D-3158-C641-AB67-90E189ED4A97}"/>
              </a:ext>
            </a:extLst>
          </p:cNvPr>
          <p:cNvCxnSpPr>
            <a:cxnSpLocks/>
          </p:cNvCxnSpPr>
          <p:nvPr userDrawn="1"/>
        </p:nvCxnSpPr>
        <p:spPr>
          <a:xfrm flipV="1">
            <a:off x="10379982" y="6518630"/>
            <a:ext cx="0" cy="147675"/>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D52CB9-45BB-8D4A-9682-38643C4AAF2A}"/>
              </a:ext>
            </a:extLst>
          </p:cNvPr>
          <p:cNvCxnSpPr>
            <a:cxnSpLocks/>
          </p:cNvCxnSpPr>
          <p:nvPr userDrawn="1"/>
        </p:nvCxnSpPr>
        <p:spPr>
          <a:xfrm flipV="1">
            <a:off x="10379982" y="6516266"/>
            <a:ext cx="182880" cy="1"/>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F4FD4F-2576-FD40-955E-0ADD3BD1637B}"/>
              </a:ext>
            </a:extLst>
          </p:cNvPr>
          <p:cNvCxnSpPr>
            <a:cxnSpLocks/>
          </p:cNvCxnSpPr>
          <p:nvPr userDrawn="1"/>
        </p:nvCxnSpPr>
        <p:spPr>
          <a:xfrm flipV="1">
            <a:off x="11126541" y="5894173"/>
            <a:ext cx="917665" cy="1"/>
          </a:xfrm>
          <a:prstGeom prst="line">
            <a:avLst/>
          </a:prstGeom>
          <a:ln w="508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34B46C-EAF9-7545-A752-E470272F6B61}"/>
              </a:ext>
            </a:extLst>
          </p:cNvPr>
          <p:cNvCxnSpPr>
            <a:cxnSpLocks/>
          </p:cNvCxnSpPr>
          <p:nvPr userDrawn="1"/>
        </p:nvCxnSpPr>
        <p:spPr>
          <a:xfrm flipV="1">
            <a:off x="10564078" y="6366226"/>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13EE11-10C1-234F-93AA-C0F7858B1143}"/>
              </a:ext>
            </a:extLst>
          </p:cNvPr>
          <p:cNvCxnSpPr>
            <a:cxnSpLocks/>
          </p:cNvCxnSpPr>
          <p:nvPr userDrawn="1"/>
        </p:nvCxnSpPr>
        <p:spPr>
          <a:xfrm flipV="1">
            <a:off x="10564078" y="6363863"/>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E24E9A-B4C7-7B4C-AB43-085E3F071C57}"/>
              </a:ext>
            </a:extLst>
          </p:cNvPr>
          <p:cNvCxnSpPr>
            <a:cxnSpLocks/>
          </p:cNvCxnSpPr>
          <p:nvPr userDrawn="1"/>
        </p:nvCxnSpPr>
        <p:spPr>
          <a:xfrm flipV="1">
            <a:off x="10751507" y="6209869"/>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191A108-9380-7F4C-BECA-F464AD14D0DF}"/>
              </a:ext>
            </a:extLst>
          </p:cNvPr>
          <p:cNvCxnSpPr>
            <a:cxnSpLocks/>
          </p:cNvCxnSpPr>
          <p:nvPr userDrawn="1"/>
        </p:nvCxnSpPr>
        <p:spPr>
          <a:xfrm flipV="1">
            <a:off x="10751507" y="6207505"/>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9F9230-9964-874F-ACDD-8B3B3582F407}"/>
              </a:ext>
            </a:extLst>
          </p:cNvPr>
          <p:cNvCxnSpPr>
            <a:cxnSpLocks/>
          </p:cNvCxnSpPr>
          <p:nvPr userDrawn="1"/>
        </p:nvCxnSpPr>
        <p:spPr>
          <a:xfrm flipV="1">
            <a:off x="10937182" y="6053513"/>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88844E-3827-6A45-8914-5F2AA52F9E5A}"/>
              </a:ext>
            </a:extLst>
          </p:cNvPr>
          <p:cNvCxnSpPr>
            <a:cxnSpLocks/>
          </p:cNvCxnSpPr>
          <p:nvPr userDrawn="1"/>
        </p:nvCxnSpPr>
        <p:spPr>
          <a:xfrm flipV="1">
            <a:off x="10937182" y="6051149"/>
            <a:ext cx="182880" cy="1"/>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F6829FD-D891-3F43-8D34-AF087935BB44}"/>
              </a:ext>
            </a:extLst>
          </p:cNvPr>
          <p:cNvCxnSpPr>
            <a:cxnSpLocks/>
          </p:cNvCxnSpPr>
          <p:nvPr userDrawn="1"/>
        </p:nvCxnSpPr>
        <p:spPr>
          <a:xfrm flipV="1">
            <a:off x="11121845" y="5901464"/>
            <a:ext cx="0" cy="147675"/>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33663"/>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b="1" i="0" kern="1200">
          <a:solidFill>
            <a:schemeClr val="bg1"/>
          </a:solidFill>
          <a:latin typeface="Yuanti SC" panose="02010600040101010101" pitchFamily="2" charset="-122"/>
          <a:ea typeface="Yuanti SC" panose="02010600040101010101" pitchFamily="2" charset="-122"/>
          <a:cs typeface="Sathu"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E8AEF9-FEB6-8340-9EBE-7C44EF532183}"/>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32F2478A-E6D5-664B-A261-627E6DDA6D02}"/>
              </a:ext>
            </a:extLst>
          </p:cNvPr>
          <p:cNvSpPr>
            <a:spLocks noGrp="1"/>
          </p:cNvSpPr>
          <p:nvPr>
            <p:ph type="ctrTitle"/>
          </p:nvPr>
        </p:nvSpPr>
        <p:spPr>
          <a:xfrm>
            <a:off x="929394" y="478369"/>
            <a:ext cx="10536625" cy="3091307"/>
          </a:xfrm>
        </p:spPr>
        <p:txBody>
          <a:bodyPr>
            <a:noAutofit/>
          </a:bodyPr>
          <a:lstStyle/>
          <a:p>
            <a:r>
              <a:rPr lang="en-US" sz="3600" dirty="0"/>
              <a:t>Don't Panic, Pivot! Tips for Implementing Data-Based Individualization (DBI) for the Synchronous and Asynchronous Learner</a:t>
            </a:r>
            <a:br>
              <a:rPr lang="en-US" sz="3600" dirty="0"/>
            </a:br>
            <a:endParaRPr lang="en-US" sz="3600" dirty="0">
              <a:solidFill>
                <a:srgbClr val="FF0000"/>
              </a:solidFill>
            </a:endParaRPr>
          </a:p>
        </p:txBody>
      </p:sp>
    </p:spTree>
    <p:extLst>
      <p:ext uri="{BB962C8B-B14F-4D97-AF65-F5344CB8AC3E}">
        <p14:creationId xmlns:p14="http://schemas.microsoft.com/office/powerpoint/2010/main" val="297512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Erica Lemb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086" y="2939143"/>
            <a:ext cx="3267302" cy="3684588"/>
          </a:xfrm>
          <a:prstGeom prst="rect">
            <a:avLst/>
          </a:prstGeom>
        </p:spPr>
      </p:pic>
      <p:sp>
        <p:nvSpPr>
          <p:cNvPr id="10" name="Text Placeholder 5"/>
          <p:cNvSpPr txBox="1">
            <a:spLocks/>
          </p:cNvSpPr>
          <p:nvPr/>
        </p:nvSpPr>
        <p:spPr>
          <a:xfrm>
            <a:off x="8105594" y="967932"/>
            <a:ext cx="3487692" cy="113069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mn-lt"/>
                <a:ea typeface="Yuanti SC" panose="02010600040101010101" pitchFamily="2" charset="-122"/>
                <a:cs typeface="Tunga"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Yuanti SC" panose="02010600040101010101" pitchFamily="2" charset="-122"/>
                <a:cs typeface="Tunga"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Yuanti SC" panose="02010600040101010101" pitchFamily="2" charset="-122"/>
                <a:cs typeface="Tunga"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Yuanti SC" panose="02010600040101010101" pitchFamily="2" charset="-122"/>
                <a:cs typeface="Tunga"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Yuanti SC" panose="02010600040101010101" pitchFamily="2" charset="-122"/>
                <a:cs typeface="Tunga"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a:t>University of Missouri,             Erica Lembke</a:t>
            </a:r>
          </a:p>
        </p:txBody>
      </p:sp>
      <p:pic>
        <p:nvPicPr>
          <p:cNvPr id="8" name="Content Placeholder 7" descr="Image of Sarah Powell"/>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23753" y="2939143"/>
            <a:ext cx="2947670" cy="3684588"/>
          </a:xfrm>
        </p:spPr>
      </p:pic>
      <p:sp>
        <p:nvSpPr>
          <p:cNvPr id="6" name="Text Placeholder 5"/>
          <p:cNvSpPr>
            <a:spLocks noGrp="1"/>
          </p:cNvSpPr>
          <p:nvPr>
            <p:ph type="body" sz="quarter" idx="3"/>
          </p:nvPr>
        </p:nvSpPr>
        <p:spPr>
          <a:xfrm>
            <a:off x="4623753" y="1645443"/>
            <a:ext cx="2947670" cy="823912"/>
          </a:xfrm>
        </p:spPr>
        <p:txBody>
          <a:bodyPr>
            <a:noAutofit/>
          </a:bodyPr>
          <a:lstStyle/>
          <a:p>
            <a:r>
              <a:rPr lang="en-US" sz="2400"/>
              <a:t>University of Texas—Austin,</a:t>
            </a:r>
          </a:p>
          <a:p>
            <a:r>
              <a:rPr lang="en-US" sz="2400"/>
              <a:t>Sarah Powell</a:t>
            </a:r>
          </a:p>
        </p:txBody>
      </p:sp>
      <p:pic>
        <p:nvPicPr>
          <p:cNvPr id="11" name="Picture 10" descr="Image of Leanne Ketterlin-Geller"/>
          <p:cNvPicPr>
            <a:picLocks noChangeAspect="1"/>
          </p:cNvPicPr>
          <p:nvPr/>
        </p:nvPicPr>
        <p:blipFill rotWithShape="1">
          <a:blip r:embed="rId5">
            <a:extLst>
              <a:ext uri="{28A0092B-C50C-407E-A947-70E740481C1C}">
                <a14:useLocalDpi xmlns:a14="http://schemas.microsoft.com/office/drawing/2010/main" val="0"/>
              </a:ext>
            </a:extLst>
          </a:blip>
          <a:srcRect l="22388" r="26288" b="6890"/>
          <a:stretch/>
        </p:blipFill>
        <p:spPr>
          <a:xfrm>
            <a:off x="839788" y="2939143"/>
            <a:ext cx="3052316" cy="3684588"/>
          </a:xfrm>
          <a:prstGeom prst="rect">
            <a:avLst/>
          </a:prstGeom>
        </p:spPr>
      </p:pic>
      <p:sp>
        <p:nvSpPr>
          <p:cNvPr id="3" name="Content Placeholder 2"/>
          <p:cNvSpPr>
            <a:spLocks noGrp="1"/>
          </p:cNvSpPr>
          <p:nvPr>
            <p:ph type="body" idx="1"/>
          </p:nvPr>
        </p:nvSpPr>
        <p:spPr>
          <a:xfrm>
            <a:off x="839788" y="1681163"/>
            <a:ext cx="3249794" cy="823912"/>
          </a:xfrm>
        </p:spPr>
        <p:txBody>
          <a:bodyPr>
            <a:noAutofit/>
          </a:bodyPr>
          <a:lstStyle/>
          <a:p>
            <a:pPr marL="0" indent="0">
              <a:buNone/>
            </a:pPr>
            <a:r>
              <a:rPr lang="en-US" sz="2400"/>
              <a:t>Southern Methodist University,</a:t>
            </a:r>
          </a:p>
          <a:p>
            <a:pPr marL="0" indent="0">
              <a:buNone/>
            </a:pPr>
            <a:r>
              <a:rPr lang="en-US" sz="2400"/>
              <a:t>Leanne </a:t>
            </a:r>
            <a:r>
              <a:rPr lang="en-US" sz="2400" err="1"/>
              <a:t>Ketterlin</a:t>
            </a:r>
            <a:r>
              <a:rPr lang="en-US" sz="2400"/>
              <a:t>-Geller</a:t>
            </a:r>
          </a:p>
        </p:txBody>
      </p:sp>
      <p:sp>
        <p:nvSpPr>
          <p:cNvPr id="2" name="Title 1"/>
          <p:cNvSpPr>
            <a:spLocks noGrp="1"/>
          </p:cNvSpPr>
          <p:nvPr>
            <p:ph type="title"/>
          </p:nvPr>
        </p:nvSpPr>
        <p:spPr>
          <a:xfrm>
            <a:off x="839788" y="0"/>
            <a:ext cx="10515600" cy="1325563"/>
          </a:xfrm>
        </p:spPr>
        <p:txBody>
          <a:bodyPr/>
          <a:lstStyle/>
          <a:p>
            <a:r>
              <a:rPr lang="en-US"/>
              <a:t>Teams</a:t>
            </a:r>
          </a:p>
        </p:txBody>
      </p:sp>
    </p:spTree>
    <p:extLst>
      <p:ext uri="{BB962C8B-B14F-4D97-AF65-F5344CB8AC3E}">
        <p14:creationId xmlns:p14="http://schemas.microsoft.com/office/powerpoint/2010/main" val="2602465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EAE64-662A-4A8C-8CAA-EF505CA430D8}"/>
              </a:ext>
            </a:extLst>
          </p:cNvPr>
          <p:cNvSpPr>
            <a:spLocks noGrp="1"/>
          </p:cNvSpPr>
          <p:nvPr>
            <p:ph idx="1"/>
          </p:nvPr>
        </p:nvSpPr>
        <p:spPr>
          <a:xfrm>
            <a:off x="509666" y="1690687"/>
            <a:ext cx="10844134" cy="4802187"/>
          </a:xfrm>
        </p:spPr>
        <p:txBody>
          <a:bodyPr vert="horz" lIns="91440" tIns="45720" rIns="91440" bIns="45720" rtlCol="0" anchor="t">
            <a:normAutofit fontScale="85000" lnSpcReduction="20000"/>
          </a:bodyPr>
          <a:lstStyle/>
          <a:p>
            <a:pPr marL="0" indent="0" algn="ctr">
              <a:buNone/>
            </a:pPr>
            <a:endParaRPr lang="en-US">
              <a:solidFill>
                <a:srgbClr val="FF0000"/>
              </a:solidFill>
            </a:endParaRPr>
          </a:p>
          <a:p>
            <a:pPr marL="0" indent="0" algn="ctr">
              <a:buNone/>
            </a:pPr>
            <a:r>
              <a:rPr lang="en-US">
                <a:ea typeface="Yuanti SC"/>
              </a:rPr>
              <a:t>“Project STAIR helped bridge the gap for my bubble kids.”</a:t>
            </a:r>
          </a:p>
          <a:p>
            <a:pPr marL="0" indent="0" algn="ctr">
              <a:buNone/>
            </a:pPr>
            <a:r>
              <a:rPr lang="en-US" sz="2800">
                <a:solidFill>
                  <a:srgbClr val="FFFF00"/>
                </a:solidFill>
              </a:rPr>
              <a:t>7</a:t>
            </a:r>
            <a:r>
              <a:rPr lang="en-US" sz="2800" baseline="30000">
                <a:solidFill>
                  <a:srgbClr val="FFFF00"/>
                </a:solidFill>
              </a:rPr>
              <a:t>th</a:t>
            </a:r>
            <a:r>
              <a:rPr lang="en-US" sz="2800">
                <a:solidFill>
                  <a:srgbClr val="FFFF00"/>
                </a:solidFill>
              </a:rPr>
              <a:t> grade teacher participant, March 2019</a:t>
            </a:r>
          </a:p>
          <a:p>
            <a:pPr algn="ctr"/>
            <a:endParaRPr lang="en-US"/>
          </a:p>
          <a:p>
            <a:pPr marL="0" indent="0" algn="ctr">
              <a:buNone/>
            </a:pPr>
            <a:r>
              <a:rPr lang="en-US">
                <a:ea typeface="Yuanti SC"/>
              </a:rPr>
              <a:t>“The Project STAIR process helped us recognize what the kids need, and how to address the need.”</a:t>
            </a:r>
          </a:p>
          <a:p>
            <a:pPr marL="0" indent="0" algn="ctr">
              <a:buNone/>
            </a:pPr>
            <a:r>
              <a:rPr lang="en-US" sz="2800">
                <a:solidFill>
                  <a:srgbClr val="FFFF00"/>
                </a:solidFill>
              </a:rPr>
              <a:t>8</a:t>
            </a:r>
            <a:r>
              <a:rPr lang="en-US" sz="2800" baseline="30000">
                <a:solidFill>
                  <a:srgbClr val="FFFF00"/>
                </a:solidFill>
              </a:rPr>
              <a:t>th</a:t>
            </a:r>
            <a:r>
              <a:rPr lang="en-US" sz="2800">
                <a:solidFill>
                  <a:srgbClr val="FFFF00"/>
                </a:solidFill>
              </a:rPr>
              <a:t> grade teacher participant, March 2019</a:t>
            </a:r>
          </a:p>
          <a:p>
            <a:pPr marL="0" indent="0" algn="ctr">
              <a:buNone/>
            </a:pPr>
            <a:endParaRPr lang="en-US"/>
          </a:p>
          <a:p>
            <a:pPr marL="0" indent="0" algn="ctr">
              <a:buNone/>
            </a:pPr>
            <a:r>
              <a:rPr lang="en-US">
                <a:ea typeface="Yuanti SC"/>
              </a:rPr>
              <a:t>“Project STAIR added to my toolkit.” </a:t>
            </a:r>
            <a:endParaRPr lang="en-US"/>
          </a:p>
          <a:p>
            <a:pPr marL="0" indent="0" algn="ctr">
              <a:buNone/>
            </a:pPr>
            <a:r>
              <a:rPr lang="en-US" sz="2800">
                <a:solidFill>
                  <a:srgbClr val="FFFF00"/>
                </a:solidFill>
              </a:rPr>
              <a:t>8</a:t>
            </a:r>
            <a:r>
              <a:rPr lang="en-US" sz="2800" baseline="30000">
                <a:solidFill>
                  <a:srgbClr val="FFFF00"/>
                </a:solidFill>
              </a:rPr>
              <a:t>th</a:t>
            </a:r>
            <a:r>
              <a:rPr lang="en-US" sz="2800">
                <a:solidFill>
                  <a:srgbClr val="FFFF00"/>
                </a:solidFill>
              </a:rPr>
              <a:t> grade teacher participant, March 2019</a:t>
            </a:r>
          </a:p>
          <a:p>
            <a:pPr marL="0" indent="0" algn="ctr">
              <a:buNone/>
            </a:pPr>
            <a:br>
              <a:rPr lang="en-US">
                <a:solidFill>
                  <a:srgbClr val="FFFF00"/>
                </a:solidFill>
              </a:rPr>
            </a:br>
            <a:endParaRPr lang="en-US">
              <a:solidFill>
                <a:srgbClr val="FFFF00"/>
              </a:solidFill>
            </a:endParaRPr>
          </a:p>
        </p:txBody>
      </p:sp>
      <p:sp>
        <p:nvSpPr>
          <p:cNvPr id="2" name="Title 1">
            <a:extLst>
              <a:ext uri="{FF2B5EF4-FFF2-40B4-BE49-F238E27FC236}">
                <a16:creationId xmlns:a16="http://schemas.microsoft.com/office/drawing/2014/main" id="{242FF416-B489-4E49-A369-FDD4F975144B}"/>
              </a:ext>
            </a:extLst>
          </p:cNvPr>
          <p:cNvSpPr>
            <a:spLocks noGrp="1"/>
          </p:cNvSpPr>
          <p:nvPr>
            <p:ph type="title"/>
          </p:nvPr>
        </p:nvSpPr>
        <p:spPr/>
        <p:txBody>
          <a:bodyPr/>
          <a:lstStyle/>
          <a:p>
            <a:r>
              <a:rPr lang="en-US"/>
              <a:t>Project STAIR comments…</a:t>
            </a:r>
          </a:p>
        </p:txBody>
      </p:sp>
    </p:spTree>
    <p:extLst>
      <p:ext uri="{BB962C8B-B14F-4D97-AF65-F5344CB8AC3E}">
        <p14:creationId xmlns:p14="http://schemas.microsoft.com/office/powerpoint/2010/main" val="243734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EAE64-662A-4A8C-8CAA-EF505CA430D8}"/>
              </a:ext>
            </a:extLst>
          </p:cNvPr>
          <p:cNvSpPr>
            <a:spLocks noGrp="1"/>
          </p:cNvSpPr>
          <p:nvPr>
            <p:ph idx="1"/>
          </p:nvPr>
        </p:nvSpPr>
        <p:spPr>
          <a:xfrm>
            <a:off x="509666" y="1484027"/>
            <a:ext cx="10844134" cy="5008848"/>
          </a:xfrm>
        </p:spPr>
        <p:txBody>
          <a:bodyPr vert="horz" lIns="91440" tIns="45720" rIns="91440" bIns="45720" rtlCol="0" anchor="t">
            <a:normAutofit fontScale="85000" lnSpcReduction="10000"/>
          </a:bodyPr>
          <a:lstStyle/>
          <a:p>
            <a:pPr marL="0" indent="0" algn="ctr">
              <a:buNone/>
            </a:pPr>
            <a:r>
              <a:rPr lang="en-US">
                <a:ea typeface="Yuanti SC"/>
              </a:rPr>
              <a:t>“PD Day, got me thinking about teaching, different ways to approach teaching. Teaching with documentation.”</a:t>
            </a:r>
          </a:p>
          <a:p>
            <a:pPr marL="0" indent="0" algn="ctr">
              <a:buNone/>
            </a:pPr>
            <a:r>
              <a:rPr lang="en-US" sz="2800">
                <a:solidFill>
                  <a:srgbClr val="FFFF00"/>
                </a:solidFill>
              </a:rPr>
              <a:t>7</a:t>
            </a:r>
            <a:r>
              <a:rPr lang="en-US" sz="2800" baseline="30000">
                <a:solidFill>
                  <a:srgbClr val="FFFF00"/>
                </a:solidFill>
              </a:rPr>
              <a:t>th</a:t>
            </a:r>
            <a:r>
              <a:rPr lang="en-US" sz="2800">
                <a:solidFill>
                  <a:srgbClr val="FFFF00"/>
                </a:solidFill>
              </a:rPr>
              <a:t> grade teacher participant, March 2019</a:t>
            </a:r>
          </a:p>
          <a:p>
            <a:pPr algn="ctr"/>
            <a:endParaRPr lang="en-US"/>
          </a:p>
          <a:p>
            <a:pPr marL="0" indent="0" algn="ctr">
              <a:buNone/>
            </a:pPr>
            <a:r>
              <a:rPr lang="en-US">
                <a:ea typeface="Yuanti SC"/>
              </a:rPr>
              <a:t>“I started paying more attention to precise vocabulary so it was appropriate. Project STAIR made me more intentional in my instructional practice.”</a:t>
            </a:r>
          </a:p>
          <a:p>
            <a:pPr marL="0" indent="0" algn="ctr">
              <a:buNone/>
            </a:pPr>
            <a:r>
              <a:rPr lang="en-US" sz="2800">
                <a:solidFill>
                  <a:srgbClr val="FFFF00"/>
                </a:solidFill>
              </a:rPr>
              <a:t>8</a:t>
            </a:r>
            <a:r>
              <a:rPr lang="en-US" sz="2800" baseline="30000">
                <a:solidFill>
                  <a:srgbClr val="FFFF00"/>
                </a:solidFill>
              </a:rPr>
              <a:t>th</a:t>
            </a:r>
            <a:r>
              <a:rPr lang="en-US" sz="2800">
                <a:solidFill>
                  <a:srgbClr val="FFFF00"/>
                </a:solidFill>
              </a:rPr>
              <a:t> grade teacher participant, March 2019</a:t>
            </a:r>
          </a:p>
          <a:p>
            <a:pPr algn="ctr"/>
            <a:endParaRPr lang="en-US" i="1"/>
          </a:p>
          <a:p>
            <a:pPr marL="0" indent="0" algn="ctr">
              <a:buNone/>
            </a:pPr>
            <a:r>
              <a:rPr lang="en-US">
                <a:ea typeface="Yuanti SC"/>
              </a:rPr>
              <a:t>“Project STAIR utilizes data and research to back it up.”</a:t>
            </a:r>
          </a:p>
          <a:p>
            <a:pPr marL="0" indent="0" algn="ctr">
              <a:buNone/>
            </a:pPr>
            <a:r>
              <a:rPr lang="en-US" sz="2800">
                <a:solidFill>
                  <a:srgbClr val="FFFF00"/>
                </a:solidFill>
              </a:rPr>
              <a:t>7</a:t>
            </a:r>
            <a:r>
              <a:rPr lang="en-US" sz="2800" baseline="30000">
                <a:solidFill>
                  <a:srgbClr val="FFFF00"/>
                </a:solidFill>
              </a:rPr>
              <a:t>th</a:t>
            </a:r>
            <a:r>
              <a:rPr lang="en-US" sz="2800">
                <a:solidFill>
                  <a:srgbClr val="FFFF00"/>
                </a:solidFill>
              </a:rPr>
              <a:t> grade teacher participant, March 2019</a:t>
            </a:r>
          </a:p>
          <a:p>
            <a:pPr marL="0" indent="0" algn="ctr">
              <a:buNone/>
            </a:pPr>
            <a:br>
              <a:rPr lang="en-US"/>
            </a:br>
            <a:endParaRPr lang="en-US"/>
          </a:p>
        </p:txBody>
      </p:sp>
      <p:sp>
        <p:nvSpPr>
          <p:cNvPr id="2" name="Title 1">
            <a:extLst>
              <a:ext uri="{FF2B5EF4-FFF2-40B4-BE49-F238E27FC236}">
                <a16:creationId xmlns:a16="http://schemas.microsoft.com/office/drawing/2014/main" id="{242FF416-B489-4E49-A369-FDD4F975144B}"/>
              </a:ext>
            </a:extLst>
          </p:cNvPr>
          <p:cNvSpPr>
            <a:spLocks noGrp="1"/>
          </p:cNvSpPr>
          <p:nvPr>
            <p:ph type="title"/>
          </p:nvPr>
        </p:nvSpPr>
        <p:spPr/>
        <p:txBody>
          <a:bodyPr/>
          <a:lstStyle/>
          <a:p>
            <a:r>
              <a:rPr lang="en-US"/>
              <a:t>Project STAIR comments…</a:t>
            </a:r>
          </a:p>
        </p:txBody>
      </p:sp>
    </p:spTree>
    <p:extLst>
      <p:ext uri="{BB962C8B-B14F-4D97-AF65-F5344CB8AC3E}">
        <p14:creationId xmlns:p14="http://schemas.microsoft.com/office/powerpoint/2010/main" val="285761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person hard at work on their computer">
            <a:extLst>
              <a:ext uri="{FF2B5EF4-FFF2-40B4-BE49-F238E27FC236}">
                <a16:creationId xmlns:a16="http://schemas.microsoft.com/office/drawing/2014/main" id="{F3FA35D2-862E-0344-B7CE-CC2BB3985830}"/>
              </a:ext>
            </a:extLst>
          </p:cNvPr>
          <p:cNvPicPr>
            <a:picLocks noChangeAspect="1"/>
          </p:cNvPicPr>
          <p:nvPr/>
        </p:nvPicPr>
        <p:blipFill>
          <a:blip r:embed="rId3"/>
          <a:stretch>
            <a:fillRect/>
          </a:stretch>
        </p:blipFill>
        <p:spPr>
          <a:xfrm>
            <a:off x="8829594" y="2702361"/>
            <a:ext cx="3187889" cy="2130967"/>
          </a:xfrm>
          <a:prstGeom prst="rect">
            <a:avLst/>
          </a:prstGeom>
        </p:spPr>
      </p:pic>
      <p:sp>
        <p:nvSpPr>
          <p:cNvPr id="18" name="TextBox 17">
            <a:extLst>
              <a:ext uri="{FF2B5EF4-FFF2-40B4-BE49-F238E27FC236}">
                <a16:creationId xmlns:a16="http://schemas.microsoft.com/office/drawing/2014/main" id="{ED90E6FE-16E8-394F-AF2D-14E81906AD3E}"/>
              </a:ext>
            </a:extLst>
          </p:cNvPr>
          <p:cNvSpPr txBox="1"/>
          <p:nvPr/>
        </p:nvSpPr>
        <p:spPr>
          <a:xfrm>
            <a:off x="10419124" y="4919868"/>
            <a:ext cx="289207" cy="461665"/>
          </a:xfrm>
          <a:prstGeom prst="rect">
            <a:avLst/>
          </a:prstGeom>
          <a:noFill/>
        </p:spPr>
        <p:txBody>
          <a:bodyPr wrap="square" rtlCol="0">
            <a:spAutoFit/>
          </a:bodyPr>
          <a:lstStyle/>
          <a:p>
            <a:r>
              <a:rPr lang="en-US" sz="2400">
                <a:solidFill>
                  <a:schemeClr val="bg1"/>
                </a:solidFill>
              </a:rPr>
              <a:t>D</a:t>
            </a:r>
            <a:endParaRPr lang="en-US">
              <a:solidFill>
                <a:schemeClr val="bg1"/>
              </a:solidFill>
            </a:endParaRPr>
          </a:p>
        </p:txBody>
      </p:sp>
      <p:pic>
        <p:nvPicPr>
          <p:cNvPr id="12" name="Picture 11" descr="Image of a person standing in front of a sunset">
            <a:extLst>
              <a:ext uri="{FF2B5EF4-FFF2-40B4-BE49-F238E27FC236}">
                <a16:creationId xmlns:a16="http://schemas.microsoft.com/office/drawing/2014/main" id="{8B397334-93C2-804A-8BC4-38169713A984}"/>
              </a:ext>
            </a:extLst>
          </p:cNvPr>
          <p:cNvPicPr>
            <a:picLocks noChangeAspect="1"/>
          </p:cNvPicPr>
          <p:nvPr/>
        </p:nvPicPr>
        <p:blipFill>
          <a:blip r:embed="rId4"/>
          <a:stretch>
            <a:fillRect/>
          </a:stretch>
        </p:blipFill>
        <p:spPr>
          <a:xfrm flipH="1">
            <a:off x="6303312" y="2568566"/>
            <a:ext cx="2160049" cy="2700579"/>
          </a:xfrm>
          <a:prstGeom prst="rect">
            <a:avLst/>
          </a:prstGeom>
        </p:spPr>
      </p:pic>
      <p:sp>
        <p:nvSpPr>
          <p:cNvPr id="17" name="TextBox 16">
            <a:extLst>
              <a:ext uri="{FF2B5EF4-FFF2-40B4-BE49-F238E27FC236}">
                <a16:creationId xmlns:a16="http://schemas.microsoft.com/office/drawing/2014/main" id="{486E8A85-3FF6-0346-89A7-4752AE80000A}"/>
              </a:ext>
            </a:extLst>
          </p:cNvPr>
          <p:cNvSpPr txBox="1"/>
          <p:nvPr/>
        </p:nvSpPr>
        <p:spPr>
          <a:xfrm>
            <a:off x="7238732" y="5374550"/>
            <a:ext cx="289207" cy="461665"/>
          </a:xfrm>
          <a:prstGeom prst="rect">
            <a:avLst/>
          </a:prstGeom>
          <a:noFill/>
        </p:spPr>
        <p:txBody>
          <a:bodyPr wrap="square" rtlCol="0">
            <a:spAutoFit/>
          </a:bodyPr>
          <a:lstStyle/>
          <a:p>
            <a:r>
              <a:rPr lang="en-US" sz="2400">
                <a:solidFill>
                  <a:schemeClr val="bg1"/>
                </a:solidFill>
              </a:rPr>
              <a:t>C</a:t>
            </a:r>
            <a:endParaRPr lang="en-US">
              <a:solidFill>
                <a:schemeClr val="bg1"/>
              </a:solidFill>
            </a:endParaRPr>
          </a:p>
        </p:txBody>
      </p:sp>
      <p:pic>
        <p:nvPicPr>
          <p:cNvPr id="14" name="Picture 13" descr="Image of a person looking confused or worried">
            <a:extLst>
              <a:ext uri="{FF2B5EF4-FFF2-40B4-BE49-F238E27FC236}">
                <a16:creationId xmlns:a16="http://schemas.microsoft.com/office/drawing/2014/main" id="{59D8CDC8-B5BE-0748-AE08-3B8D289D4F85}"/>
              </a:ext>
            </a:extLst>
          </p:cNvPr>
          <p:cNvPicPr>
            <a:picLocks noChangeAspect="1"/>
          </p:cNvPicPr>
          <p:nvPr/>
        </p:nvPicPr>
        <p:blipFill>
          <a:blip r:embed="rId5"/>
          <a:stretch>
            <a:fillRect/>
          </a:stretch>
        </p:blipFill>
        <p:spPr>
          <a:xfrm>
            <a:off x="3937081" y="2568566"/>
            <a:ext cx="1800386" cy="2700579"/>
          </a:xfrm>
          <a:prstGeom prst="rect">
            <a:avLst/>
          </a:prstGeom>
        </p:spPr>
      </p:pic>
      <p:sp>
        <p:nvSpPr>
          <p:cNvPr id="16" name="TextBox 15">
            <a:extLst>
              <a:ext uri="{FF2B5EF4-FFF2-40B4-BE49-F238E27FC236}">
                <a16:creationId xmlns:a16="http://schemas.microsoft.com/office/drawing/2014/main" id="{C489BFCD-D892-2C49-A5CF-1A5955244595}"/>
              </a:ext>
            </a:extLst>
          </p:cNvPr>
          <p:cNvSpPr txBox="1"/>
          <p:nvPr/>
        </p:nvSpPr>
        <p:spPr>
          <a:xfrm>
            <a:off x="4692670" y="5321847"/>
            <a:ext cx="289207" cy="461665"/>
          </a:xfrm>
          <a:prstGeom prst="rect">
            <a:avLst/>
          </a:prstGeom>
          <a:noFill/>
        </p:spPr>
        <p:txBody>
          <a:bodyPr wrap="square" rtlCol="0">
            <a:spAutoFit/>
          </a:bodyPr>
          <a:lstStyle/>
          <a:p>
            <a:r>
              <a:rPr lang="en-US" sz="2400">
                <a:solidFill>
                  <a:schemeClr val="bg1"/>
                </a:solidFill>
              </a:rPr>
              <a:t>B</a:t>
            </a:r>
            <a:endParaRPr lang="en-US">
              <a:solidFill>
                <a:schemeClr val="bg1"/>
              </a:solidFill>
            </a:endParaRPr>
          </a:p>
        </p:txBody>
      </p:sp>
      <p:pic>
        <p:nvPicPr>
          <p:cNvPr id="6" name="Picture 5" descr="Image of a person relaxing at the beach">
            <a:extLst>
              <a:ext uri="{FF2B5EF4-FFF2-40B4-BE49-F238E27FC236}">
                <a16:creationId xmlns:a16="http://schemas.microsoft.com/office/drawing/2014/main" id="{994B4DB5-3817-D140-A8F4-293B4CBAF96F}"/>
              </a:ext>
            </a:extLst>
          </p:cNvPr>
          <p:cNvPicPr>
            <a:picLocks noChangeAspect="1"/>
          </p:cNvPicPr>
          <p:nvPr/>
        </p:nvPicPr>
        <p:blipFill>
          <a:blip r:embed="rId6"/>
          <a:stretch>
            <a:fillRect/>
          </a:stretch>
        </p:blipFill>
        <p:spPr>
          <a:xfrm>
            <a:off x="174517" y="2700579"/>
            <a:ext cx="3196719" cy="2130967"/>
          </a:xfrm>
          <a:prstGeom prst="rect">
            <a:avLst/>
          </a:prstGeom>
        </p:spPr>
      </p:pic>
      <p:sp>
        <p:nvSpPr>
          <p:cNvPr id="15" name="TextBox 14">
            <a:extLst>
              <a:ext uri="{FF2B5EF4-FFF2-40B4-BE49-F238E27FC236}">
                <a16:creationId xmlns:a16="http://schemas.microsoft.com/office/drawing/2014/main" id="{51BA8409-64A2-2949-98C5-18688659A9C2}"/>
              </a:ext>
            </a:extLst>
          </p:cNvPr>
          <p:cNvSpPr txBox="1"/>
          <p:nvPr/>
        </p:nvSpPr>
        <p:spPr>
          <a:xfrm>
            <a:off x="1483669" y="5038312"/>
            <a:ext cx="289207" cy="461665"/>
          </a:xfrm>
          <a:prstGeom prst="rect">
            <a:avLst/>
          </a:prstGeom>
          <a:noFill/>
        </p:spPr>
        <p:txBody>
          <a:bodyPr wrap="square" rtlCol="0">
            <a:spAutoFit/>
          </a:bodyPr>
          <a:lstStyle/>
          <a:p>
            <a:r>
              <a:rPr lang="en-US" sz="2400">
                <a:solidFill>
                  <a:schemeClr val="bg1"/>
                </a:solidFill>
              </a:rPr>
              <a:t>A</a:t>
            </a:r>
            <a:endParaRPr lang="en-US">
              <a:solidFill>
                <a:schemeClr val="bg1"/>
              </a:solidFill>
            </a:endParaRPr>
          </a:p>
        </p:txBody>
      </p:sp>
      <p:sp>
        <p:nvSpPr>
          <p:cNvPr id="2" name="Title 1">
            <a:extLst>
              <a:ext uri="{FF2B5EF4-FFF2-40B4-BE49-F238E27FC236}">
                <a16:creationId xmlns:a16="http://schemas.microsoft.com/office/drawing/2014/main" id="{6CB7F4AD-C930-6B4A-B5CE-CDAF0AC39575}"/>
              </a:ext>
            </a:extLst>
          </p:cNvPr>
          <p:cNvSpPr>
            <a:spLocks noGrp="1"/>
          </p:cNvSpPr>
          <p:nvPr>
            <p:ph type="title"/>
          </p:nvPr>
        </p:nvSpPr>
        <p:spPr/>
        <p:txBody>
          <a:bodyPr/>
          <a:lstStyle/>
          <a:p>
            <a:r>
              <a:rPr lang="en-US"/>
              <a:t>DBI Self-Reflection Check-In </a:t>
            </a:r>
          </a:p>
        </p:txBody>
      </p:sp>
    </p:spTree>
    <p:extLst>
      <p:ext uri="{BB962C8B-B14F-4D97-AF65-F5344CB8AC3E}">
        <p14:creationId xmlns:p14="http://schemas.microsoft.com/office/powerpoint/2010/main" val="324025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Research">
            <a:extLst>
              <a:ext uri="{FF2B5EF4-FFF2-40B4-BE49-F238E27FC236}">
                <a16:creationId xmlns:a16="http://schemas.microsoft.com/office/drawing/2014/main" id="{CF398207-97DE-FB47-A46B-633DD4EE54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5537" y="4018201"/>
            <a:ext cx="1960925" cy="1960925"/>
          </a:xfrm>
          <a:prstGeom prst="rect">
            <a:avLst/>
          </a:prstGeom>
        </p:spPr>
      </p:pic>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831850" y="1709738"/>
            <a:ext cx="10515600" cy="1960925"/>
          </a:xfrm>
        </p:spPr>
        <p:txBody>
          <a:bodyPr/>
          <a:lstStyle/>
          <a:p>
            <a:pPr algn="ctr"/>
            <a:r>
              <a:rPr lang="en-US"/>
              <a:t>DBI OVERVIEW AND EVIDENCE</a:t>
            </a:r>
          </a:p>
        </p:txBody>
      </p:sp>
    </p:spTree>
    <p:extLst>
      <p:ext uri="{BB962C8B-B14F-4D97-AF65-F5344CB8AC3E}">
        <p14:creationId xmlns:p14="http://schemas.microsoft.com/office/powerpoint/2010/main" val="61450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This graphic includes three boxes that highlight the main components of DBI as: systematic, relies on data, and helps individualize instruction.">
            <a:extLst>
              <a:ext uri="{FF2B5EF4-FFF2-40B4-BE49-F238E27FC236}">
                <a16:creationId xmlns:a16="http://schemas.microsoft.com/office/drawing/2014/main" id="{C3738E69-A2C0-D740-971B-D4B48DB3FB3F}"/>
              </a:ext>
            </a:extLst>
          </p:cNvPr>
          <p:cNvGrpSpPr/>
          <p:nvPr/>
        </p:nvGrpSpPr>
        <p:grpSpPr>
          <a:xfrm>
            <a:off x="6096000" y="946770"/>
            <a:ext cx="4770248" cy="4664075"/>
            <a:chOff x="838200" y="2472338"/>
            <a:chExt cx="3586257" cy="3797400"/>
          </a:xfrm>
        </p:grpSpPr>
        <p:sp>
          <p:nvSpPr>
            <p:cNvPr id="4" name="Rectangle 3">
              <a:extLst>
                <a:ext uri="{FF2B5EF4-FFF2-40B4-BE49-F238E27FC236}">
                  <a16:creationId xmlns:a16="http://schemas.microsoft.com/office/drawing/2014/main" id="{A55FAD08-B269-2042-890F-4D94DADB224C}"/>
                </a:ext>
              </a:extLst>
            </p:cNvPr>
            <p:cNvSpPr/>
            <p:nvPr/>
          </p:nvSpPr>
          <p:spPr>
            <a:xfrm>
              <a:off x="838200" y="2472338"/>
              <a:ext cx="2976663" cy="14851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systematic</a:t>
              </a:r>
            </a:p>
          </p:txBody>
        </p:sp>
        <p:sp>
          <p:nvSpPr>
            <p:cNvPr id="5" name="Rectangle 4">
              <a:extLst>
                <a:ext uri="{FF2B5EF4-FFF2-40B4-BE49-F238E27FC236}">
                  <a16:creationId xmlns:a16="http://schemas.microsoft.com/office/drawing/2014/main" id="{2BF33A1E-89FC-EF4A-8051-BFB506C05AFA}"/>
                </a:ext>
              </a:extLst>
            </p:cNvPr>
            <p:cNvSpPr/>
            <p:nvPr/>
          </p:nvSpPr>
          <p:spPr>
            <a:xfrm>
              <a:off x="1142997" y="3582097"/>
              <a:ext cx="2976663" cy="148510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relies on data</a:t>
              </a:r>
            </a:p>
          </p:txBody>
        </p:sp>
        <p:sp>
          <p:nvSpPr>
            <p:cNvPr id="6" name="Rectangle 5">
              <a:extLst>
                <a:ext uri="{FF2B5EF4-FFF2-40B4-BE49-F238E27FC236}">
                  <a16:creationId xmlns:a16="http://schemas.microsoft.com/office/drawing/2014/main" id="{37BA89F7-77FA-344C-9F92-CE22762614F0}"/>
                </a:ext>
              </a:extLst>
            </p:cNvPr>
            <p:cNvSpPr/>
            <p:nvPr/>
          </p:nvSpPr>
          <p:spPr>
            <a:xfrm>
              <a:off x="1447794" y="4784632"/>
              <a:ext cx="2976663" cy="14851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helps individualize instruction</a:t>
              </a:r>
            </a:p>
          </p:txBody>
        </p:sp>
      </p:grpSp>
      <p:sp>
        <p:nvSpPr>
          <p:cNvPr id="10" name="Text Placeholder 9">
            <a:extLst>
              <a:ext uri="{FF2B5EF4-FFF2-40B4-BE49-F238E27FC236}">
                <a16:creationId xmlns:a16="http://schemas.microsoft.com/office/drawing/2014/main" id="{AE7E394D-1672-3E41-90E4-A8B844DB9D93}"/>
              </a:ext>
            </a:extLst>
          </p:cNvPr>
          <p:cNvSpPr>
            <a:spLocks noGrp="1"/>
          </p:cNvSpPr>
          <p:nvPr>
            <p:ph type="body" sz="half" idx="2"/>
          </p:nvPr>
        </p:nvSpPr>
        <p:spPr/>
        <p:txBody>
          <a:bodyPr>
            <a:normAutofit/>
          </a:bodyPr>
          <a:lstStyle/>
          <a:p>
            <a:endParaRPr lang="en-US" sz="3200" b="1" u="sng"/>
          </a:p>
          <a:p>
            <a:r>
              <a:rPr lang="en-US" sz="4000" b="1" u="sng"/>
              <a:t>D</a:t>
            </a:r>
            <a:r>
              <a:rPr lang="en-US" sz="4000"/>
              <a:t>ata</a:t>
            </a:r>
          </a:p>
          <a:p>
            <a:r>
              <a:rPr lang="en-US" sz="4000" b="1" u="sng"/>
              <a:t>B</a:t>
            </a:r>
            <a:r>
              <a:rPr lang="en-US" sz="4000"/>
              <a:t>ased</a:t>
            </a:r>
          </a:p>
          <a:p>
            <a:r>
              <a:rPr lang="en-US" sz="4000" b="1" u="sng"/>
              <a:t>I</a:t>
            </a:r>
            <a:r>
              <a:rPr lang="en-US" sz="4000"/>
              <a:t>ndividualization </a:t>
            </a:r>
          </a:p>
        </p:txBody>
      </p:sp>
      <p:sp>
        <p:nvSpPr>
          <p:cNvPr id="2" name="Title 1">
            <a:extLst>
              <a:ext uri="{FF2B5EF4-FFF2-40B4-BE49-F238E27FC236}">
                <a16:creationId xmlns:a16="http://schemas.microsoft.com/office/drawing/2014/main" id="{442E9D61-F18C-934D-B734-1E7C8C0323A5}"/>
              </a:ext>
            </a:extLst>
          </p:cNvPr>
          <p:cNvSpPr>
            <a:spLocks noGrp="1"/>
          </p:cNvSpPr>
          <p:nvPr>
            <p:ph type="title"/>
          </p:nvPr>
        </p:nvSpPr>
        <p:spPr>
          <a:xfrm>
            <a:off x="839788" y="457200"/>
            <a:ext cx="5044177" cy="1600200"/>
          </a:xfrm>
        </p:spPr>
        <p:txBody>
          <a:bodyPr>
            <a:normAutofit/>
          </a:bodyPr>
          <a:lstStyle/>
          <a:p>
            <a:r>
              <a:rPr lang="en-US" sz="4800"/>
              <a:t>What is DBI? </a:t>
            </a:r>
          </a:p>
        </p:txBody>
      </p:sp>
    </p:spTree>
    <p:extLst>
      <p:ext uri="{BB962C8B-B14F-4D97-AF65-F5344CB8AC3E}">
        <p14:creationId xmlns:p14="http://schemas.microsoft.com/office/powerpoint/2010/main" val="424070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C183D7F6-B498-43B3-948B-1728B52AA6E4}">
                <adec:decorative xmlns:adec="http://schemas.microsoft.com/office/drawing/2017/decorative" val="1"/>
              </a:ext>
            </a:extLst>
          </p:cNvPr>
          <p:cNvSpPr txBox="1"/>
          <p:nvPr/>
        </p:nvSpPr>
        <p:spPr>
          <a:xfrm>
            <a:off x="5823857" y="715628"/>
            <a:ext cx="2688772" cy="1109997"/>
          </a:xfrm>
          <a:prstGeom prst="rect">
            <a:avLst/>
          </a:prstGeom>
          <a:solidFill>
            <a:srgbClr val="002060"/>
          </a:solidFill>
        </p:spPr>
        <p:txBody>
          <a:bodyPr wrap="square" rtlCol="0">
            <a:spAutoFit/>
          </a:bodyPr>
          <a:lstStyle/>
          <a:p>
            <a:endParaRPr lang="en-US"/>
          </a:p>
        </p:txBody>
      </p:sp>
      <p:sp>
        <p:nvSpPr>
          <p:cNvPr id="10" name="TextBox 9">
            <a:extLst>
              <a:ext uri="{C183D7F6-B498-43B3-948B-1728B52AA6E4}">
                <adec:decorative xmlns:adec="http://schemas.microsoft.com/office/drawing/2017/decorative" val="1"/>
              </a:ext>
            </a:extLst>
          </p:cNvPr>
          <p:cNvSpPr txBox="1"/>
          <p:nvPr/>
        </p:nvSpPr>
        <p:spPr>
          <a:xfrm>
            <a:off x="6074227" y="4376057"/>
            <a:ext cx="1981201" cy="751113"/>
          </a:xfrm>
          <a:prstGeom prst="rect">
            <a:avLst/>
          </a:prstGeom>
          <a:solidFill>
            <a:srgbClr val="002060"/>
          </a:solidFill>
        </p:spPr>
        <p:txBody>
          <a:bodyPr wrap="square" rtlCol="0">
            <a:spAutoFit/>
          </a:bodyPr>
          <a:lstStyle/>
          <a:p>
            <a:endParaRPr lang="en-US"/>
          </a:p>
        </p:txBody>
      </p:sp>
      <p:pic>
        <p:nvPicPr>
          <p:cNvPr id="5" name="Picture 5" descr="A flow chart that shows a quick overview of the data-based individualization (D B I) Process. Parts of this graphic have been covered up so that it starts with Progress Monitor (to determine response to intervention program). That breaks down to a non-responsive and responsive arrow. The responsive arrow points to progress monitoring, and the non-responsive arrow points to the diagnostic data. After diagnostic data, there is a step that is covered up,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CE027E29-6EE6-4DDC-8AFB-3BB687ED70CB}"/>
              </a:ext>
            </a:extLst>
          </p:cNvPr>
          <p:cNvPicPr>
            <a:picLocks noChangeAspect="1"/>
          </p:cNvPicPr>
          <p:nvPr/>
        </p:nvPicPr>
        <p:blipFill>
          <a:blip r:embed="rId3"/>
          <a:stretch>
            <a:fillRect/>
          </a:stretch>
        </p:blipFill>
        <p:spPr>
          <a:xfrm>
            <a:off x="5472112" y="368454"/>
            <a:ext cx="4216400" cy="6124268"/>
          </a:xfrm>
          <a:prstGeom prst="rect">
            <a:avLst/>
          </a:prstGeom>
        </p:spPr>
      </p:pic>
      <p:sp>
        <p:nvSpPr>
          <p:cNvPr id="4" name="Rectangle 3">
            <a:extLst>
              <a:ext uri="{FF2B5EF4-FFF2-40B4-BE49-F238E27FC236}">
                <a16:creationId xmlns:a16="http://schemas.microsoft.com/office/drawing/2014/main" id="{568B75C8-CEE6-4BFA-81E9-3F0FD38CC5C9}"/>
              </a:ext>
              <a:ext uri="{C183D7F6-B498-43B3-948B-1728B52AA6E4}">
                <adec:decorative xmlns:adec="http://schemas.microsoft.com/office/drawing/2017/decorative" val="1"/>
              </a:ext>
            </a:extLst>
          </p:cNvPr>
          <p:cNvSpPr/>
          <p:nvPr/>
        </p:nvSpPr>
        <p:spPr>
          <a:xfrm>
            <a:off x="6074227" y="128337"/>
            <a:ext cx="3614285" cy="13815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BD8480-1707-4CE8-AECA-96B3AD18FEB6}"/>
              </a:ext>
              <a:ext uri="{C183D7F6-B498-43B3-948B-1728B52AA6E4}">
                <adec:decorative xmlns:adec="http://schemas.microsoft.com/office/drawing/2017/decorative" val="1"/>
              </a:ext>
            </a:extLst>
          </p:cNvPr>
          <p:cNvSpPr/>
          <p:nvPr/>
        </p:nvSpPr>
        <p:spPr>
          <a:xfrm>
            <a:off x="6849979" y="4154906"/>
            <a:ext cx="2149642" cy="6096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6EE411-4A0F-8843-833D-E76CCB14EF69}"/>
              </a:ext>
            </a:extLst>
          </p:cNvPr>
          <p:cNvSpPr>
            <a:spLocks noGrp="1"/>
          </p:cNvSpPr>
          <p:nvPr>
            <p:ph idx="1"/>
          </p:nvPr>
        </p:nvSpPr>
        <p:spPr/>
        <p:txBody>
          <a:bodyPr/>
          <a:lstStyle/>
          <a:p>
            <a:r>
              <a:rPr lang="en-US"/>
              <a:t>Two primary components</a:t>
            </a:r>
          </a:p>
          <a:p>
            <a:pPr lvl="1"/>
            <a:r>
              <a:rPr lang="en-US" b="1">
                <a:solidFill>
                  <a:schemeClr val="accent6"/>
                </a:solidFill>
              </a:rPr>
              <a:t>Assessment</a:t>
            </a:r>
          </a:p>
        </p:txBody>
      </p:sp>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a:t>Define DBI</a:t>
            </a:r>
          </a:p>
        </p:txBody>
      </p:sp>
    </p:spTree>
    <p:extLst>
      <p:ext uri="{BB962C8B-B14F-4D97-AF65-F5344CB8AC3E}">
        <p14:creationId xmlns:p14="http://schemas.microsoft.com/office/powerpoint/2010/main" val="3890423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1CE18BBC-BC2B-49C8-AFA9-4456456F4F4B}"/>
              </a:ext>
            </a:extLst>
          </p:cNvPr>
          <p:cNvPicPr>
            <a:picLocks noChangeAspect="1"/>
          </p:cNvPicPr>
          <p:nvPr/>
        </p:nvPicPr>
        <p:blipFill>
          <a:blip r:embed="rId3"/>
          <a:stretch>
            <a:fillRect/>
          </a:stretch>
        </p:blipFill>
        <p:spPr>
          <a:xfrm>
            <a:off x="5438775" y="428779"/>
            <a:ext cx="4207668" cy="6071879"/>
          </a:xfrm>
          <a:prstGeom prst="rect">
            <a:avLst/>
          </a:prstGeom>
        </p:spPr>
      </p:pic>
      <p:sp>
        <p:nvSpPr>
          <p:cNvPr id="3" name="Content Placeholder 2">
            <a:extLst>
              <a:ext uri="{FF2B5EF4-FFF2-40B4-BE49-F238E27FC236}">
                <a16:creationId xmlns:a16="http://schemas.microsoft.com/office/drawing/2014/main" id="{716EE411-4A0F-8843-833D-E76CCB14EF69}"/>
              </a:ext>
            </a:extLst>
          </p:cNvPr>
          <p:cNvSpPr>
            <a:spLocks noGrp="1"/>
          </p:cNvSpPr>
          <p:nvPr>
            <p:ph idx="1"/>
          </p:nvPr>
        </p:nvSpPr>
        <p:spPr/>
        <p:txBody>
          <a:bodyPr/>
          <a:lstStyle/>
          <a:p>
            <a:r>
              <a:rPr lang="en-US"/>
              <a:t>Two primary components</a:t>
            </a:r>
          </a:p>
          <a:p>
            <a:pPr lvl="1"/>
            <a:r>
              <a:rPr lang="en-US" b="1">
                <a:solidFill>
                  <a:schemeClr val="accent6"/>
                </a:solidFill>
              </a:rPr>
              <a:t>Assessment</a:t>
            </a:r>
          </a:p>
          <a:p>
            <a:pPr lvl="1"/>
            <a:r>
              <a:rPr lang="en-US" b="1">
                <a:solidFill>
                  <a:schemeClr val="accent2"/>
                </a:solidFill>
              </a:rPr>
              <a:t>Instruction</a:t>
            </a:r>
          </a:p>
        </p:txBody>
      </p:sp>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a:t>Define DBI</a:t>
            </a:r>
          </a:p>
        </p:txBody>
      </p:sp>
    </p:spTree>
    <p:extLst>
      <p:ext uri="{BB962C8B-B14F-4D97-AF65-F5344CB8AC3E}">
        <p14:creationId xmlns:p14="http://schemas.microsoft.com/office/powerpoint/2010/main" val="1148463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DBE787F-4580-9848-8922-16C58CAC83CC}"/>
              </a:ext>
            </a:extLst>
          </p:cNvPr>
          <p:cNvSpPr txBox="1"/>
          <p:nvPr/>
        </p:nvSpPr>
        <p:spPr>
          <a:xfrm>
            <a:off x="7391402" y="1626470"/>
            <a:ext cx="3276598" cy="2339102"/>
          </a:xfrm>
          <a:prstGeom prst="rect">
            <a:avLst/>
          </a:prstGeom>
          <a:noFill/>
        </p:spPr>
        <p:txBody>
          <a:bodyPr wrap="square" rtlCol="0">
            <a:spAutoFit/>
          </a:bodyPr>
          <a:lstStyle/>
          <a:p>
            <a:pPr marL="457200" indent="-457200">
              <a:buFont typeface="Arial" panose="020B0604020202020204" pitchFamily="34" charset="0"/>
              <a:buChar char="•"/>
            </a:pPr>
            <a:r>
              <a:rPr lang="en-US" sz="3200">
                <a:solidFill>
                  <a:schemeClr val="bg1"/>
                </a:solidFill>
              </a:rPr>
              <a:t>A curriculum</a:t>
            </a:r>
          </a:p>
          <a:p>
            <a:pPr marL="457200" indent="-457200">
              <a:buFont typeface="Arial" panose="020B0604020202020204" pitchFamily="34" charset="0"/>
              <a:buChar char="•"/>
            </a:pPr>
            <a:r>
              <a:rPr lang="en-US" sz="3200">
                <a:solidFill>
                  <a:schemeClr val="bg1"/>
                </a:solidFill>
              </a:rPr>
              <a:t>An assessment</a:t>
            </a:r>
          </a:p>
          <a:p>
            <a:pPr marL="457200" indent="-457200">
              <a:buFont typeface="Arial" panose="020B0604020202020204" pitchFamily="34" charset="0"/>
              <a:buChar char="•"/>
            </a:pPr>
            <a:r>
              <a:rPr lang="en-US" sz="3200">
                <a:solidFill>
                  <a:schemeClr val="bg1"/>
                </a:solidFill>
              </a:rPr>
              <a:t>A single intervention</a:t>
            </a:r>
          </a:p>
          <a:p>
            <a:endParaRPr lang="en-US">
              <a:solidFill>
                <a:schemeClr val="bg1"/>
              </a:solidFill>
            </a:endParaRPr>
          </a:p>
        </p:txBody>
      </p:sp>
      <p:sp>
        <p:nvSpPr>
          <p:cNvPr id="8" name="Rectangle 7" descr="Is not...">
            <a:extLst>
              <a:ext uri="{FF2B5EF4-FFF2-40B4-BE49-F238E27FC236}">
                <a16:creationId xmlns:a16="http://schemas.microsoft.com/office/drawing/2014/main" id="{C94CEBEA-EE5B-0748-BFCB-94C22D395C49}"/>
              </a:ext>
            </a:extLst>
          </p:cNvPr>
          <p:cNvSpPr/>
          <p:nvPr/>
        </p:nvSpPr>
        <p:spPr>
          <a:xfrm>
            <a:off x="6096000" y="0"/>
            <a:ext cx="4572000" cy="1524000"/>
          </a:xfrm>
          <a:prstGeom prst="rect">
            <a:avLst/>
          </a:prstGeom>
          <a:solidFill>
            <a:srgbClr val="FF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26A201A-9BD4-C445-A58F-58A67E846D64}"/>
              </a:ext>
            </a:extLst>
          </p:cNvPr>
          <p:cNvSpPr txBox="1"/>
          <p:nvPr/>
        </p:nvSpPr>
        <p:spPr>
          <a:xfrm>
            <a:off x="8115300" y="457200"/>
            <a:ext cx="1866900" cy="707886"/>
          </a:xfrm>
          <a:prstGeom prst="rect">
            <a:avLst/>
          </a:prstGeom>
          <a:noFill/>
        </p:spPr>
        <p:txBody>
          <a:bodyPr wrap="square" rtlCol="0">
            <a:spAutoFit/>
          </a:bodyPr>
          <a:lstStyle/>
          <a:p>
            <a:r>
              <a:rPr lang="en-US" sz="4000">
                <a:solidFill>
                  <a:schemeClr val="bg1"/>
                </a:solidFill>
              </a:rPr>
              <a:t>Is not…</a:t>
            </a:r>
          </a:p>
        </p:txBody>
      </p:sp>
      <p:sp>
        <p:nvSpPr>
          <p:cNvPr id="13" name="TextBox 12">
            <a:extLst>
              <a:ext uri="{FF2B5EF4-FFF2-40B4-BE49-F238E27FC236}">
                <a16:creationId xmlns:a16="http://schemas.microsoft.com/office/drawing/2014/main" id="{D15873F8-4A2B-7043-B163-EC1604FA8B29}"/>
              </a:ext>
            </a:extLst>
          </p:cNvPr>
          <p:cNvSpPr txBox="1"/>
          <p:nvPr/>
        </p:nvSpPr>
        <p:spPr>
          <a:xfrm>
            <a:off x="1371603" y="1701464"/>
            <a:ext cx="3978771" cy="3323987"/>
          </a:xfrm>
          <a:prstGeom prst="rect">
            <a:avLst/>
          </a:prstGeom>
          <a:noFill/>
        </p:spPr>
        <p:txBody>
          <a:bodyPr wrap="square" rtlCol="0">
            <a:spAutoFit/>
          </a:bodyPr>
          <a:lstStyle/>
          <a:p>
            <a:pPr marL="285750" indent="-285750">
              <a:buFont typeface="Arial" panose="020B0604020202020204" pitchFamily="34" charset="0"/>
              <a:buChar char="•"/>
            </a:pPr>
            <a:r>
              <a:rPr lang="en-US" sz="3200">
                <a:solidFill>
                  <a:schemeClr val="bg1"/>
                </a:solidFill>
              </a:rPr>
              <a:t>A </a:t>
            </a:r>
            <a:r>
              <a:rPr lang="en-US" sz="3200" i="1">
                <a:solidFill>
                  <a:schemeClr val="bg1"/>
                </a:solidFill>
              </a:rPr>
              <a:t>framework</a:t>
            </a:r>
            <a:r>
              <a:rPr lang="en-US" sz="3200">
                <a:solidFill>
                  <a:schemeClr val="bg1"/>
                </a:solidFill>
              </a:rPr>
              <a:t> for making instructional decisions</a:t>
            </a:r>
          </a:p>
          <a:p>
            <a:pPr marL="285750" indent="-285750">
              <a:buFont typeface="Arial" panose="020B0604020202020204" pitchFamily="34" charset="0"/>
              <a:buChar char="•"/>
            </a:pPr>
            <a:r>
              <a:rPr lang="en-US" sz="3200">
                <a:solidFill>
                  <a:schemeClr val="bg1"/>
                </a:solidFill>
              </a:rPr>
              <a:t>A dynamic </a:t>
            </a:r>
            <a:r>
              <a:rPr lang="en-US" sz="3200" i="1">
                <a:solidFill>
                  <a:schemeClr val="bg1"/>
                </a:solidFill>
              </a:rPr>
              <a:t>process </a:t>
            </a:r>
            <a:r>
              <a:rPr lang="en-US" sz="3200">
                <a:solidFill>
                  <a:schemeClr val="bg1"/>
                </a:solidFill>
              </a:rPr>
              <a:t>of ongoing assessment and intervention</a:t>
            </a:r>
            <a:endParaRPr lang="en-US" sz="3200" i="1">
              <a:solidFill>
                <a:schemeClr val="bg1"/>
              </a:solidFill>
            </a:endParaRPr>
          </a:p>
          <a:p>
            <a:endParaRPr lang="en-US">
              <a:solidFill>
                <a:schemeClr val="bg1"/>
              </a:solidFill>
            </a:endParaRPr>
          </a:p>
        </p:txBody>
      </p:sp>
      <p:sp>
        <p:nvSpPr>
          <p:cNvPr id="7" name="Rectangle 6" descr="Is...">
            <a:extLst>
              <a:ext uri="{FF2B5EF4-FFF2-40B4-BE49-F238E27FC236}">
                <a16:creationId xmlns:a16="http://schemas.microsoft.com/office/drawing/2014/main" id="{4A8BF826-957F-174C-9527-AB6AE02574EA}"/>
              </a:ext>
            </a:extLst>
          </p:cNvPr>
          <p:cNvSpPr/>
          <p:nvPr/>
        </p:nvSpPr>
        <p:spPr>
          <a:xfrm>
            <a:off x="1524000" y="-2495"/>
            <a:ext cx="4572000" cy="1524000"/>
          </a:xfrm>
          <a:prstGeom prst="rect">
            <a:avLst/>
          </a:prstGeom>
          <a:solidFill>
            <a:srgbClr val="00B05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FD8976A-04AE-8D42-9278-FF247D9119EB}"/>
              </a:ext>
            </a:extLst>
          </p:cNvPr>
          <p:cNvSpPr txBox="1"/>
          <p:nvPr/>
        </p:nvSpPr>
        <p:spPr>
          <a:xfrm>
            <a:off x="2438400" y="457200"/>
            <a:ext cx="1295400" cy="707886"/>
          </a:xfrm>
          <a:prstGeom prst="rect">
            <a:avLst/>
          </a:prstGeom>
          <a:noFill/>
        </p:spPr>
        <p:txBody>
          <a:bodyPr wrap="square" rtlCol="0">
            <a:spAutoFit/>
          </a:bodyPr>
          <a:lstStyle/>
          <a:p>
            <a:r>
              <a:rPr lang="en-US" sz="4000">
                <a:solidFill>
                  <a:schemeClr val="bg1"/>
                </a:solidFill>
              </a:rPr>
              <a:t>Is…</a:t>
            </a:r>
          </a:p>
        </p:txBody>
      </p:sp>
      <p:sp>
        <p:nvSpPr>
          <p:cNvPr id="9" name="Pentagon 8" descr="Data-Based Individualization">
            <a:extLst>
              <a:ext uri="{FF2B5EF4-FFF2-40B4-BE49-F238E27FC236}">
                <a16:creationId xmlns:a16="http://schemas.microsoft.com/office/drawing/2014/main" id="{19505E4B-FBA2-1C48-B622-01788341D65D}"/>
              </a:ext>
            </a:extLst>
          </p:cNvPr>
          <p:cNvSpPr/>
          <p:nvPr/>
        </p:nvSpPr>
        <p:spPr>
          <a:xfrm rot="5400000">
            <a:off x="4572000" y="76201"/>
            <a:ext cx="2895603" cy="2743200"/>
          </a:xfrm>
          <a:prstGeom prst="homePlat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609DA70C-FE8C-7B40-9613-D217488E0928}"/>
              </a:ext>
            </a:extLst>
          </p:cNvPr>
          <p:cNvSpPr txBox="1">
            <a:spLocks noGrp="1"/>
          </p:cNvSpPr>
          <p:nvPr>
            <p:ph type="title" idx="4294967295"/>
          </p:nvPr>
        </p:nvSpPr>
        <p:spPr>
          <a:xfrm>
            <a:off x="4570380" y="228601"/>
            <a:ext cx="289559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mn-lt"/>
                <a:ea typeface="+mn-ea"/>
                <a:cs typeface="+mn-cs"/>
              </a:rPr>
              <a:t>Data-Based Individualization</a:t>
            </a:r>
          </a:p>
        </p:txBody>
      </p:sp>
    </p:spTree>
    <p:extLst>
      <p:ext uri="{BB962C8B-B14F-4D97-AF65-F5344CB8AC3E}">
        <p14:creationId xmlns:p14="http://schemas.microsoft.com/office/powerpoint/2010/main" val="2277464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part - &lt;strong&gt;Video Camera&lt;/strong&gt; Icon"/>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148819" y="245293"/>
            <a:ext cx="1786933" cy="1149069"/>
          </a:xfrm>
          <a:prstGeom prst="rect">
            <a:avLst/>
          </a:prstGeom>
        </p:spPr>
      </p:pic>
      <p:sp>
        <p:nvSpPr>
          <p:cNvPr id="5" name="Title 4"/>
          <p:cNvSpPr>
            <a:spLocks noGrp="1"/>
          </p:cNvSpPr>
          <p:nvPr>
            <p:ph type="ctrTitle"/>
          </p:nvPr>
        </p:nvSpPr>
        <p:spPr>
          <a:xfrm>
            <a:off x="1524000" y="1394362"/>
            <a:ext cx="9144000" cy="2387600"/>
          </a:xfrm>
        </p:spPr>
        <p:txBody>
          <a:bodyPr>
            <a:normAutofit/>
          </a:bodyPr>
          <a:lstStyle/>
          <a:p>
            <a:r>
              <a:rPr lang="en-US" dirty="0"/>
              <a:t>Key Components of DBI</a:t>
            </a:r>
            <a:br>
              <a:rPr lang="en-US" dirty="0"/>
            </a:br>
            <a:endParaRPr lang="en-US" dirty="0"/>
          </a:p>
        </p:txBody>
      </p:sp>
    </p:spTree>
    <p:extLst>
      <p:ext uri="{BB962C8B-B14F-4D97-AF65-F5344CB8AC3E}">
        <p14:creationId xmlns:p14="http://schemas.microsoft.com/office/powerpoint/2010/main" val="2053788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towebinar Question Box">
            <a:extLst>
              <a:ext uri="{FF2B5EF4-FFF2-40B4-BE49-F238E27FC236}">
                <a16:creationId xmlns:a16="http://schemas.microsoft.com/office/drawing/2014/main" id="{8A927697-5E5A-4A3A-AC8D-AD7B51739E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64920" y="1613903"/>
            <a:ext cx="3066916" cy="4090810"/>
          </a:xfrm>
          <a:prstGeom prst="rect">
            <a:avLst/>
          </a:prstGeom>
        </p:spPr>
      </p:pic>
      <p:sp>
        <p:nvSpPr>
          <p:cNvPr id="3" name="Content Placeholder 2">
            <a:extLst>
              <a:ext uri="{FF2B5EF4-FFF2-40B4-BE49-F238E27FC236}">
                <a16:creationId xmlns:a16="http://schemas.microsoft.com/office/drawing/2014/main" id="{0B1D1D3D-94E2-4943-8C2F-3657D35E30B1}"/>
              </a:ext>
            </a:extLst>
          </p:cNvPr>
          <p:cNvSpPr>
            <a:spLocks noGrp="1"/>
          </p:cNvSpPr>
          <p:nvPr>
            <p:ph idx="1"/>
          </p:nvPr>
        </p:nvSpPr>
        <p:spPr>
          <a:xfrm>
            <a:off x="266701" y="1575594"/>
            <a:ext cx="8020183" cy="4815681"/>
          </a:xfrm>
        </p:spPr>
        <p:txBody>
          <a:bodyPr vert="horz" lIns="91440" tIns="45720" rIns="91440" bIns="45720" rtlCol="0" anchor="t">
            <a:normAutofit fontScale="92500" lnSpcReduction="20000"/>
          </a:bodyPr>
          <a:lstStyle/>
          <a:p>
            <a:pPr>
              <a:lnSpc>
                <a:spcPct val="125000"/>
              </a:lnSpc>
              <a:spcBef>
                <a:spcPts val="600"/>
              </a:spcBef>
              <a:buFont typeface="Arial" panose="020F0302020204030204"/>
              <a:buChar char="•"/>
            </a:pPr>
            <a:r>
              <a:rPr lang="en-US">
                <a:ea typeface="+mn-lt"/>
                <a:cs typeface="+mn-lt"/>
              </a:rPr>
              <a:t>Throughout the presentation, submit your questions into the question pod.  </a:t>
            </a:r>
          </a:p>
          <a:p>
            <a:pPr lvl="1">
              <a:lnSpc>
                <a:spcPct val="125000"/>
              </a:lnSpc>
              <a:spcBef>
                <a:spcPts val="600"/>
              </a:spcBef>
              <a:buFont typeface="Arial" panose="020F0302020204030204"/>
              <a:buChar char="•"/>
            </a:pPr>
            <a:r>
              <a:rPr lang="en-US">
                <a:ea typeface="+mn-lt"/>
                <a:cs typeface="+mn-lt"/>
              </a:rPr>
              <a:t>For technical issues/questions, a webinar team member will try to assist you as soon as possible. </a:t>
            </a:r>
          </a:p>
          <a:p>
            <a:pPr lvl="1">
              <a:lnSpc>
                <a:spcPct val="125000"/>
              </a:lnSpc>
              <a:spcBef>
                <a:spcPts val="600"/>
              </a:spcBef>
              <a:buFont typeface="Arial" panose="020F0302020204030204"/>
              <a:buChar char="•"/>
            </a:pPr>
            <a:r>
              <a:rPr lang="en-US">
                <a:ea typeface="+mn-lt"/>
                <a:cs typeface="+mn-lt"/>
              </a:rPr>
              <a:t>For content related questions, there will be a time for </a:t>
            </a:r>
            <a:r>
              <a:rPr lang="en-US" b="1">
                <a:ea typeface="+mn-lt"/>
                <a:cs typeface="+mn-lt"/>
              </a:rPr>
              <a:t>Q&amp;A</a:t>
            </a:r>
            <a:r>
              <a:rPr lang="en-US">
                <a:ea typeface="+mn-lt"/>
                <a:cs typeface="+mn-lt"/>
              </a:rPr>
              <a:t> at the end of the presentation. Submit your questions and we will share them with the presenters. </a:t>
            </a:r>
            <a:endParaRPr lang="en-US"/>
          </a:p>
          <a:p>
            <a:pPr marL="514350" indent="-514350">
              <a:buFont typeface="+mj-lt"/>
              <a:buAutoNum type="arabicPeriod"/>
            </a:pPr>
            <a:endParaRPr lang="en-US"/>
          </a:p>
        </p:txBody>
      </p:sp>
      <p:sp>
        <p:nvSpPr>
          <p:cNvPr id="2" name="Title 1">
            <a:extLst>
              <a:ext uri="{FF2B5EF4-FFF2-40B4-BE49-F238E27FC236}">
                <a16:creationId xmlns:a16="http://schemas.microsoft.com/office/drawing/2014/main" id="{966E8A39-346D-5C4E-ADCB-43DF121731DA}"/>
              </a:ext>
            </a:extLst>
          </p:cNvPr>
          <p:cNvSpPr>
            <a:spLocks noGrp="1"/>
          </p:cNvSpPr>
          <p:nvPr>
            <p:ph type="title"/>
          </p:nvPr>
        </p:nvSpPr>
        <p:spPr/>
        <p:txBody>
          <a:bodyPr/>
          <a:lstStyle/>
          <a:p>
            <a:pPr algn="ctr"/>
            <a:r>
              <a:rPr lang="en-US">
                <a:ea typeface="Yuanti SC"/>
                <a:cs typeface="Sathu"/>
              </a:rPr>
              <a:t>Webinar Format &amp; Questions</a:t>
            </a:r>
            <a:endParaRPr lang="en-US"/>
          </a:p>
        </p:txBody>
      </p:sp>
    </p:spTree>
    <p:extLst>
      <p:ext uri="{BB962C8B-B14F-4D97-AF65-F5344CB8AC3E}">
        <p14:creationId xmlns:p14="http://schemas.microsoft.com/office/powerpoint/2010/main" val="3334165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part - &lt;strong&gt;Video Camera&lt;/strong&gt; Icon"/>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148819" y="245293"/>
            <a:ext cx="1786933" cy="1149069"/>
          </a:xfrm>
          <a:prstGeom prst="rect">
            <a:avLst/>
          </a:prstGeom>
        </p:spPr>
      </p:pic>
      <p:sp>
        <p:nvSpPr>
          <p:cNvPr id="2" name="Star: 5 Points 1" descr="Star graphic highlighting the camera image">
            <a:extLst>
              <a:ext uri="{FF2B5EF4-FFF2-40B4-BE49-F238E27FC236}">
                <a16:creationId xmlns:a16="http://schemas.microsoft.com/office/drawing/2014/main" id="{52C4BAE2-1962-48A6-806A-D125F609F12E}"/>
              </a:ext>
            </a:extLst>
          </p:cNvPr>
          <p:cNvSpPr/>
          <p:nvPr/>
        </p:nvSpPr>
        <p:spPr>
          <a:xfrm>
            <a:off x="9683932" y="0"/>
            <a:ext cx="2415508" cy="1593669"/>
          </a:xfrm>
          <a:prstGeom prst="star5">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descr="Arrow pointing to the camera graphic">
            <a:extLst>
              <a:ext uri="{FF2B5EF4-FFF2-40B4-BE49-F238E27FC236}">
                <a16:creationId xmlns:a16="http://schemas.microsoft.com/office/drawing/2014/main" id="{1CD30E80-06E9-4BF0-9B3A-77764E626278}"/>
              </a:ext>
            </a:extLst>
          </p:cNvPr>
          <p:cNvCxnSpPr/>
          <p:nvPr/>
        </p:nvCxnSpPr>
        <p:spPr>
          <a:xfrm flipV="1">
            <a:off x="6932023" y="888274"/>
            <a:ext cx="2447108" cy="5060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CDB33D4-691C-44E7-967F-E90E05FBB3B0}"/>
              </a:ext>
            </a:extLst>
          </p:cNvPr>
          <p:cNvSpPr txBox="1"/>
          <p:nvPr/>
        </p:nvSpPr>
        <p:spPr>
          <a:xfrm>
            <a:off x="2664823" y="796834"/>
            <a:ext cx="3518263" cy="1200329"/>
          </a:xfrm>
          <a:prstGeom prst="rect">
            <a:avLst/>
          </a:prstGeom>
          <a:noFill/>
        </p:spPr>
        <p:txBody>
          <a:bodyPr wrap="square" rtlCol="0">
            <a:spAutoFit/>
          </a:bodyPr>
          <a:lstStyle/>
          <a:p>
            <a:r>
              <a:rPr lang="en-US">
                <a:solidFill>
                  <a:srgbClr val="FF0000"/>
                </a:solidFill>
              </a:rPr>
              <a:t>Did you notice this? When you see this on a slide, please access a Lightboard video on this topic at: Project Stair and </a:t>
            </a:r>
            <a:r>
              <a:rPr lang="en-US" err="1">
                <a:solidFill>
                  <a:srgbClr val="FF0000"/>
                </a:solidFill>
              </a:rPr>
              <a:t>Youtube</a:t>
            </a:r>
            <a:endParaRPr lang="en-US">
              <a:solidFill>
                <a:srgbClr val="FF0000"/>
              </a:solidFill>
            </a:endParaRPr>
          </a:p>
        </p:txBody>
      </p:sp>
      <p:sp>
        <p:nvSpPr>
          <p:cNvPr id="5" name="Title 4"/>
          <p:cNvSpPr>
            <a:spLocks noGrp="1"/>
          </p:cNvSpPr>
          <p:nvPr>
            <p:ph type="ctrTitle"/>
          </p:nvPr>
        </p:nvSpPr>
        <p:spPr>
          <a:xfrm>
            <a:off x="1524000" y="1394362"/>
            <a:ext cx="9144000" cy="2387600"/>
          </a:xfrm>
        </p:spPr>
        <p:txBody>
          <a:bodyPr>
            <a:normAutofit/>
          </a:bodyPr>
          <a:lstStyle/>
          <a:p>
            <a:r>
              <a:rPr lang="en-US" dirty="0"/>
              <a:t>Key Components of DBI</a:t>
            </a:r>
            <a:br>
              <a:rPr lang="en-US" dirty="0"/>
            </a:br>
            <a:endParaRPr lang="en-US" dirty="0"/>
          </a:p>
        </p:txBody>
      </p:sp>
    </p:spTree>
    <p:extLst>
      <p:ext uri="{BB962C8B-B14F-4D97-AF65-F5344CB8AC3E}">
        <p14:creationId xmlns:p14="http://schemas.microsoft.com/office/powerpoint/2010/main" val="2535379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diagram lists the first component on DBI: 1) establish that there is a Tier 2 validated intervention program in place."/>
          <p:cNvGraphicFramePr/>
          <p:nvPr>
            <p:extLst>
              <p:ext uri="{D42A27DB-BD31-4B8C-83A1-F6EECF244321}">
                <p14:modId xmlns:p14="http://schemas.microsoft.com/office/powerpoint/2010/main" val="455206428"/>
              </p:ext>
            </p:extLst>
          </p:nvPr>
        </p:nvGraphicFramePr>
        <p:xfrm>
          <a:off x="3868981" y="1371600"/>
          <a:ext cx="8128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C183D7F6-B498-43B3-948B-1728B52AA6E4}">
                <adec:decorative xmlns:adec="http://schemas.microsoft.com/office/drawing/2017/decorative" val="1"/>
              </a:ext>
            </a:extLst>
          </p:cNvPr>
          <p:cNvSpPr txBox="1"/>
          <p:nvPr/>
        </p:nvSpPr>
        <p:spPr>
          <a:xfrm>
            <a:off x="3865077" y="2286000"/>
            <a:ext cx="8233229" cy="4572000"/>
          </a:xfrm>
          <a:prstGeom prst="rect">
            <a:avLst/>
          </a:prstGeom>
          <a:solidFill>
            <a:srgbClr val="002060"/>
          </a:solidFill>
        </p:spPr>
        <p:txBody>
          <a:bodyPr wrap="square" rtlCol="0">
            <a:spAutoFit/>
          </a:bodyPr>
          <a:lstStyle/>
          <a:p>
            <a:endParaRPr lang="en-US"/>
          </a:p>
        </p:txBody>
      </p:sp>
      <p:pic>
        <p:nvPicPr>
          <p:cNvPr id="39" name="Picture 3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A2C79569-125A-444E-B11D-AEF0CDFBC3DD}"/>
              </a:ext>
            </a:extLst>
          </p:cNvPr>
          <p:cNvPicPr>
            <a:picLocks noChangeAspect="1"/>
          </p:cNvPicPr>
          <p:nvPr/>
        </p:nvPicPr>
        <p:blipFill>
          <a:blip r:embed="rId8"/>
          <a:stretch>
            <a:fillRect/>
          </a:stretch>
        </p:blipFill>
        <p:spPr>
          <a:xfrm>
            <a:off x="93694" y="1508309"/>
            <a:ext cx="3507116" cy="5213940"/>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a:xfrm>
            <a:off x="816428" y="373742"/>
            <a:ext cx="10515600" cy="1325563"/>
          </a:xfrm>
        </p:spPr>
        <p:txBody>
          <a:bodyPr/>
          <a:lstStyle/>
          <a:p>
            <a:r>
              <a:rPr lang="en-US"/>
              <a:t>Key Components of DBI </a:t>
            </a:r>
          </a:p>
        </p:txBody>
      </p:sp>
    </p:spTree>
    <p:extLst>
      <p:ext uri="{BB962C8B-B14F-4D97-AF65-F5344CB8AC3E}">
        <p14:creationId xmlns:p14="http://schemas.microsoft.com/office/powerpoint/2010/main" val="3692564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diagram shows the second key component of DBI: 2) Progress monitor. This includes: establish a present level, set an ambitious long-term goal, collect frequent assessment data, and use decision rules. "/>
          <p:cNvGraphicFramePr/>
          <p:nvPr>
            <p:extLst>
              <p:ext uri="{D42A27DB-BD31-4B8C-83A1-F6EECF244321}">
                <p14:modId xmlns:p14="http://schemas.microsoft.com/office/powerpoint/2010/main" val="3919873538"/>
              </p:ext>
            </p:extLst>
          </p:nvPr>
        </p:nvGraphicFramePr>
        <p:xfrm>
          <a:off x="3882572" y="1219200"/>
          <a:ext cx="8128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C183D7F6-B498-43B3-948B-1728B52AA6E4}">
                <adec:decorative xmlns:adec="http://schemas.microsoft.com/office/drawing/2017/decorative" val="1"/>
              </a:ext>
            </a:extLst>
          </p:cNvPr>
          <p:cNvSpPr txBox="1"/>
          <p:nvPr/>
        </p:nvSpPr>
        <p:spPr>
          <a:xfrm>
            <a:off x="3755571" y="3951514"/>
            <a:ext cx="8436429" cy="2732314"/>
          </a:xfrm>
          <a:prstGeom prst="rect">
            <a:avLst/>
          </a:prstGeom>
          <a:solidFill>
            <a:srgbClr val="002060"/>
          </a:solidFill>
        </p:spPr>
        <p:txBody>
          <a:bodyPr wrap="square" rtlCol="0">
            <a:spAutoFit/>
          </a:bodyPr>
          <a:lstStyle/>
          <a:p>
            <a:endParaRPr lang="en-US"/>
          </a:p>
        </p:txBody>
      </p:sp>
      <p:pic>
        <p:nvPicPr>
          <p:cNvPr id="39" name="Picture 3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EF00BAA5-707F-4F81-A074-443024F2A201}"/>
              </a:ext>
            </a:extLst>
          </p:cNvPr>
          <p:cNvPicPr>
            <a:picLocks noChangeAspect="1"/>
          </p:cNvPicPr>
          <p:nvPr/>
        </p:nvPicPr>
        <p:blipFill>
          <a:blip r:embed="rId8"/>
          <a:stretch>
            <a:fillRect/>
          </a:stretch>
        </p:blipFill>
        <p:spPr>
          <a:xfrm>
            <a:off x="94651" y="1582832"/>
            <a:ext cx="3653286" cy="5274565"/>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a:t>Key Components of DBI </a:t>
            </a:r>
          </a:p>
        </p:txBody>
      </p:sp>
    </p:spTree>
    <p:extLst>
      <p:ext uri="{BB962C8B-B14F-4D97-AF65-F5344CB8AC3E}">
        <p14:creationId xmlns:p14="http://schemas.microsoft.com/office/powerpoint/2010/main" val="1227667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diagram shows the third key component of DBI; 3) Based on student responsiveness: continue the Tier 2 program with progress monitoring and collect diagnostic data."/>
          <p:cNvGraphicFramePr/>
          <p:nvPr>
            <p:extLst>
              <p:ext uri="{D42A27DB-BD31-4B8C-83A1-F6EECF244321}">
                <p14:modId xmlns:p14="http://schemas.microsoft.com/office/powerpoint/2010/main" val="1037421215"/>
              </p:ext>
            </p:extLst>
          </p:nvPr>
        </p:nvGraphicFramePr>
        <p:xfrm>
          <a:off x="3882572" y="1219200"/>
          <a:ext cx="8128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C183D7F6-B498-43B3-948B-1728B52AA6E4}">
                <adec:decorative xmlns:adec="http://schemas.microsoft.com/office/drawing/2017/decorative" val="1"/>
              </a:ext>
            </a:extLst>
          </p:cNvPr>
          <p:cNvSpPr txBox="1"/>
          <p:nvPr/>
        </p:nvSpPr>
        <p:spPr>
          <a:xfrm>
            <a:off x="3755571" y="4914900"/>
            <a:ext cx="8436429" cy="1790700"/>
          </a:xfrm>
          <a:prstGeom prst="rect">
            <a:avLst/>
          </a:prstGeom>
          <a:solidFill>
            <a:srgbClr val="002060"/>
          </a:solidFill>
        </p:spPr>
        <p:txBody>
          <a:bodyPr wrap="square" rtlCol="0">
            <a:spAutoFit/>
          </a:bodyPr>
          <a:lstStyle/>
          <a:p>
            <a:endParaRPr lang="en-US"/>
          </a:p>
        </p:txBody>
      </p:sp>
      <p:pic>
        <p:nvPicPr>
          <p:cNvPr id="39" name="Picture 3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E53F782D-CACB-46A7-BF6B-31DAA79D425A}"/>
              </a:ext>
            </a:extLst>
          </p:cNvPr>
          <p:cNvPicPr>
            <a:picLocks noChangeAspect="1"/>
          </p:cNvPicPr>
          <p:nvPr/>
        </p:nvPicPr>
        <p:blipFill>
          <a:blip r:embed="rId8"/>
          <a:stretch>
            <a:fillRect/>
          </a:stretch>
        </p:blipFill>
        <p:spPr>
          <a:xfrm>
            <a:off x="94653" y="1608232"/>
            <a:ext cx="3652567" cy="5249405"/>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a:t>Key Components of DBI </a:t>
            </a:r>
          </a:p>
        </p:txBody>
      </p:sp>
    </p:spTree>
    <p:extLst>
      <p:ext uri="{BB962C8B-B14F-4D97-AF65-F5344CB8AC3E}">
        <p14:creationId xmlns:p14="http://schemas.microsoft.com/office/powerpoint/2010/main" val="1709645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diagram shows the fourth key component of DBI: make an instructional change based on hypothesis."/>
          <p:cNvGraphicFramePr/>
          <p:nvPr>
            <p:extLst>
              <p:ext uri="{D42A27DB-BD31-4B8C-83A1-F6EECF244321}">
                <p14:modId xmlns:p14="http://schemas.microsoft.com/office/powerpoint/2010/main" val="5441708"/>
              </p:ext>
            </p:extLst>
          </p:nvPr>
        </p:nvGraphicFramePr>
        <p:xfrm>
          <a:off x="3882572" y="1219200"/>
          <a:ext cx="8128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C183D7F6-B498-43B3-948B-1728B52AA6E4}">
                <adec:decorative xmlns:adec="http://schemas.microsoft.com/office/drawing/2017/decorative" val="1"/>
              </a:ext>
            </a:extLst>
          </p:cNvPr>
          <p:cNvSpPr txBox="1"/>
          <p:nvPr/>
        </p:nvSpPr>
        <p:spPr>
          <a:xfrm>
            <a:off x="3859719" y="5648325"/>
            <a:ext cx="8213908" cy="1209675"/>
          </a:xfrm>
          <a:prstGeom prst="rect">
            <a:avLst/>
          </a:prstGeom>
          <a:solidFill>
            <a:srgbClr val="002060"/>
          </a:solidFill>
        </p:spPr>
        <p:txBody>
          <a:bodyPr wrap="square" rtlCol="0">
            <a:spAutoFit/>
          </a:bodyPr>
          <a:lstStyle/>
          <a:p>
            <a:endParaRPr lang="en-US"/>
          </a:p>
        </p:txBody>
      </p:sp>
      <p:pic>
        <p:nvPicPr>
          <p:cNvPr id="39" name="Picture 3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5D636053-803C-4535-A5D2-4111CCAEBDCD}"/>
              </a:ext>
            </a:extLst>
          </p:cNvPr>
          <p:cNvPicPr>
            <a:picLocks noChangeAspect="1"/>
          </p:cNvPicPr>
          <p:nvPr/>
        </p:nvPicPr>
        <p:blipFill>
          <a:blip r:embed="rId8"/>
          <a:stretch>
            <a:fillRect/>
          </a:stretch>
        </p:blipFill>
        <p:spPr>
          <a:xfrm>
            <a:off x="118373" y="1666459"/>
            <a:ext cx="3481716" cy="4932145"/>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a:t>Key Components of DBI </a:t>
            </a:r>
          </a:p>
        </p:txBody>
      </p:sp>
    </p:spTree>
    <p:extLst>
      <p:ext uri="{BB962C8B-B14F-4D97-AF65-F5344CB8AC3E}">
        <p14:creationId xmlns:p14="http://schemas.microsoft.com/office/powerpoint/2010/main" val="1295817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diagram shows all 5 key components of DBI, with the fifth component being: 5) Continue to monitor progress to determine if student is/is not responsive to instruction."/>
          <p:cNvGraphicFramePr/>
          <p:nvPr>
            <p:extLst>
              <p:ext uri="{D42A27DB-BD31-4B8C-83A1-F6EECF244321}">
                <p14:modId xmlns:p14="http://schemas.microsoft.com/office/powerpoint/2010/main" val="2812885717"/>
              </p:ext>
            </p:extLst>
          </p:nvPr>
        </p:nvGraphicFramePr>
        <p:xfrm>
          <a:off x="3882572" y="1219200"/>
          <a:ext cx="8128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8" name="Picture 38"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28BE9389-69CF-43C2-9C2E-40CF46207157}"/>
              </a:ext>
            </a:extLst>
          </p:cNvPr>
          <p:cNvPicPr>
            <a:picLocks noChangeAspect="1"/>
          </p:cNvPicPr>
          <p:nvPr/>
        </p:nvPicPr>
        <p:blipFill>
          <a:blip r:embed="rId8"/>
          <a:stretch>
            <a:fillRect/>
          </a:stretch>
        </p:blipFill>
        <p:spPr>
          <a:xfrm>
            <a:off x="51519" y="1493931"/>
            <a:ext cx="3601767" cy="5216337"/>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a:t>Key Components of DBI </a:t>
            </a:r>
          </a:p>
        </p:txBody>
      </p:sp>
    </p:spTree>
    <p:extLst>
      <p:ext uri="{BB962C8B-B14F-4D97-AF65-F5344CB8AC3E}">
        <p14:creationId xmlns:p14="http://schemas.microsoft.com/office/powerpoint/2010/main" val="2661892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599" y="1905001"/>
            <a:ext cx="10329333" cy="3459163"/>
          </a:xfrm>
        </p:spPr>
        <p:txBody>
          <a:bodyPr vert="horz" lIns="91440" tIns="45720" rIns="91440" bIns="45720" rtlCol="0" anchor="t">
            <a:normAutofit/>
          </a:bodyPr>
          <a:lstStyle/>
          <a:p>
            <a:pPr marL="0" indent="0" algn="ctr">
              <a:buNone/>
            </a:pPr>
            <a:endParaRPr lang="en-US" sz="3600">
              <a:solidFill>
                <a:srgbClr val="FF0000"/>
              </a:solidFill>
            </a:endParaRPr>
          </a:p>
          <a:p>
            <a:pPr marL="0" indent="0" algn="ctr">
              <a:buNone/>
            </a:pPr>
            <a:r>
              <a:rPr lang="en-US" sz="3600">
                <a:ea typeface="Yuanti SC"/>
                <a:cs typeface="Tunga"/>
              </a:rPr>
              <a:t>“Data based [individualization] takes the emotion out and makes me a better instructor.”</a:t>
            </a:r>
            <a:r>
              <a:rPr lang="en-US" sz="3600">
                <a:solidFill>
                  <a:srgbClr val="FF0000"/>
                </a:solidFill>
                <a:ea typeface="Yuanti SC"/>
                <a:cs typeface="Tunga"/>
              </a:rPr>
              <a:t> </a:t>
            </a:r>
            <a:endParaRPr lang="en-US" sz="3600">
              <a:solidFill>
                <a:srgbClr val="FF0000"/>
              </a:solidFill>
            </a:endParaRPr>
          </a:p>
          <a:p>
            <a:pPr marL="0" indent="0" algn="ctr">
              <a:buNone/>
            </a:pPr>
            <a:r>
              <a:rPr lang="en-US" sz="2400">
                <a:solidFill>
                  <a:srgbClr val="FFFF00"/>
                </a:solidFill>
              </a:rPr>
              <a:t>Teacher participant, February 2018</a:t>
            </a:r>
          </a:p>
          <a:p>
            <a:pPr marL="0" indent="0">
              <a:buNone/>
            </a:pP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a:xfrm>
            <a:off x="344774" y="274638"/>
            <a:ext cx="9866026" cy="1143000"/>
          </a:xfrm>
        </p:spPr>
        <p:txBody>
          <a:bodyPr>
            <a:noAutofit/>
          </a:bodyPr>
          <a:lstStyle/>
          <a:p>
            <a:r>
              <a:rPr lang="en-US" sz="4000"/>
              <a:t>So does this DBI process really work?</a:t>
            </a:r>
          </a:p>
        </p:txBody>
      </p:sp>
    </p:spTree>
    <p:extLst>
      <p:ext uri="{BB962C8B-B14F-4D97-AF65-F5344CB8AC3E}">
        <p14:creationId xmlns:p14="http://schemas.microsoft.com/office/powerpoint/2010/main" val="3491277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Statistics">
            <a:extLst>
              <a:ext uri="{FF2B5EF4-FFF2-40B4-BE49-F238E27FC236}">
                <a16:creationId xmlns:a16="http://schemas.microsoft.com/office/drawing/2014/main" id="{821D1B79-43EA-2C40-B7DD-7CBF34FE81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9442" y="365125"/>
            <a:ext cx="1331845" cy="1331845"/>
          </a:xfrm>
          <a:prstGeom prst="rect">
            <a:avLst/>
          </a:prstGeom>
        </p:spPr>
      </p:pic>
      <p:sp>
        <p:nvSpPr>
          <p:cNvPr id="6" name="Content Placeholder 5">
            <a:extLst>
              <a:ext uri="{FF2B5EF4-FFF2-40B4-BE49-F238E27FC236}">
                <a16:creationId xmlns:a16="http://schemas.microsoft.com/office/drawing/2014/main" id="{D4021131-104B-5244-AA76-FAE36B0DD643}"/>
              </a:ext>
            </a:extLst>
          </p:cNvPr>
          <p:cNvSpPr>
            <a:spLocks noGrp="1"/>
          </p:cNvSpPr>
          <p:nvPr>
            <p:ph idx="1"/>
          </p:nvPr>
        </p:nvSpPr>
        <p:spPr/>
        <p:txBody>
          <a:bodyPr>
            <a:normAutofit fontScale="92500" lnSpcReduction="20000"/>
          </a:bodyPr>
          <a:lstStyle/>
          <a:p>
            <a:r>
              <a:rPr lang="en-US">
                <a:solidFill>
                  <a:srgbClr val="FFFF00"/>
                </a:solidFill>
              </a:rPr>
              <a:t>What types of data </a:t>
            </a:r>
            <a:r>
              <a:rPr lang="en-US" i="1">
                <a:solidFill>
                  <a:srgbClr val="FFFF00"/>
                </a:solidFill>
              </a:rPr>
              <a:t>(if any) </a:t>
            </a:r>
            <a:r>
              <a:rPr lang="en-US">
                <a:solidFill>
                  <a:srgbClr val="FFFF00"/>
                </a:solidFill>
              </a:rPr>
              <a:t>do you currently collect for student mathematics?</a:t>
            </a:r>
          </a:p>
          <a:p>
            <a:r>
              <a:rPr lang="en-US"/>
              <a:t>Share the corresponding number(s) in the chat box: </a:t>
            </a:r>
          </a:p>
          <a:p>
            <a:pPr marL="514350" indent="-514350">
              <a:buFont typeface="+mj-lt"/>
              <a:buAutoNum type="arabicPeriod"/>
            </a:pPr>
            <a:r>
              <a:rPr lang="en-US"/>
              <a:t>District Assessments</a:t>
            </a:r>
          </a:p>
          <a:p>
            <a:pPr marL="514350" indent="-514350">
              <a:buFont typeface="+mj-lt"/>
              <a:buAutoNum type="arabicPeriod"/>
            </a:pPr>
            <a:r>
              <a:rPr lang="en-US"/>
              <a:t>State Assessments</a:t>
            </a:r>
          </a:p>
          <a:p>
            <a:pPr marL="514350" indent="-514350">
              <a:buFont typeface="+mj-lt"/>
              <a:buAutoNum type="arabicPeriod"/>
            </a:pPr>
            <a:r>
              <a:rPr lang="en-US"/>
              <a:t>Fluency checks </a:t>
            </a:r>
          </a:p>
          <a:p>
            <a:pPr marL="514350" indent="-514350">
              <a:buFont typeface="+mj-lt"/>
              <a:buAutoNum type="arabicPeriod"/>
            </a:pPr>
            <a:r>
              <a:rPr lang="en-US"/>
              <a:t>Chapter Tests</a:t>
            </a:r>
          </a:p>
          <a:p>
            <a:pPr marL="514350" indent="-514350">
              <a:buFont typeface="+mj-lt"/>
              <a:buAutoNum type="arabicPeriod"/>
            </a:pPr>
            <a:r>
              <a:rPr lang="en-US"/>
              <a:t>Student interviews </a:t>
            </a:r>
          </a:p>
          <a:p>
            <a:pPr marL="514350" indent="-514350">
              <a:buFont typeface="+mj-lt"/>
              <a:buAutoNum type="arabicPeriod"/>
            </a:pPr>
            <a:r>
              <a:rPr lang="en-US"/>
              <a:t>Error Analysis</a:t>
            </a:r>
          </a:p>
          <a:p>
            <a:pPr marL="514350" indent="-514350">
              <a:buFont typeface="+mj-lt"/>
              <a:buAutoNum type="arabicPeriod"/>
            </a:pPr>
            <a:r>
              <a:rPr lang="en-US"/>
              <a:t>None </a:t>
            </a:r>
          </a:p>
          <a:p>
            <a:pPr marL="0" indent="0">
              <a:buNone/>
            </a:pPr>
            <a:endParaRPr lang="en-US"/>
          </a:p>
        </p:txBody>
      </p:sp>
      <p:sp>
        <p:nvSpPr>
          <p:cNvPr id="2" name="Title 1">
            <a:extLst>
              <a:ext uri="{FF2B5EF4-FFF2-40B4-BE49-F238E27FC236}">
                <a16:creationId xmlns:a16="http://schemas.microsoft.com/office/drawing/2014/main" id="{D3A3AD31-D0E9-7048-B829-31D9071AEAE8}"/>
              </a:ext>
            </a:extLst>
          </p:cNvPr>
          <p:cNvSpPr>
            <a:spLocks noGrp="1"/>
          </p:cNvSpPr>
          <p:nvPr>
            <p:ph type="title"/>
          </p:nvPr>
        </p:nvSpPr>
        <p:spPr/>
        <p:txBody>
          <a:bodyPr/>
          <a:lstStyle/>
          <a:p>
            <a:r>
              <a:rPr lang="en-US"/>
              <a:t>Types of Data </a:t>
            </a:r>
          </a:p>
        </p:txBody>
      </p:sp>
    </p:spTree>
    <p:extLst>
      <p:ext uri="{BB962C8B-B14F-4D97-AF65-F5344CB8AC3E}">
        <p14:creationId xmlns:p14="http://schemas.microsoft.com/office/powerpoint/2010/main" val="1474547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part - &lt;strong&gt;Video Camera&lt;/strong&gt; Icon"/>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0148819" y="245293"/>
            <a:ext cx="1786933" cy="1149069"/>
          </a:xfrm>
          <a:prstGeom prst="rect">
            <a:avLst/>
          </a:prstGeom>
        </p:spPr>
      </p:pic>
      <p:sp>
        <p:nvSpPr>
          <p:cNvPr id="5" name="Title 4"/>
          <p:cNvSpPr>
            <a:spLocks noGrp="1"/>
          </p:cNvSpPr>
          <p:nvPr>
            <p:ph type="ctrTitle"/>
          </p:nvPr>
        </p:nvSpPr>
        <p:spPr>
          <a:xfrm>
            <a:off x="1524000" y="711447"/>
            <a:ext cx="9144000" cy="2387600"/>
          </a:xfrm>
        </p:spPr>
        <p:txBody>
          <a:bodyPr>
            <a:normAutofit/>
          </a:bodyPr>
          <a:lstStyle/>
          <a:p>
            <a:r>
              <a:rPr lang="en-US"/>
              <a:t>DBI: Why do we use it?</a:t>
            </a:r>
          </a:p>
        </p:txBody>
      </p:sp>
    </p:spTree>
    <p:extLst>
      <p:ext uri="{BB962C8B-B14F-4D97-AF65-F5344CB8AC3E}">
        <p14:creationId xmlns:p14="http://schemas.microsoft.com/office/powerpoint/2010/main" val="3521236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57C73B9-8E39-4622-9633-CF38860A40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2868" y="2820229"/>
            <a:ext cx="2743200" cy="2058687"/>
          </a:xfrm>
          <a:prstGeom prst="rect">
            <a:avLst/>
          </a:prstGeom>
        </p:spPr>
      </p:pic>
      <p:pic>
        <p:nvPicPr>
          <p:cNvPr id="5" name="Picture 10" descr="A picture containing vector graphics&#10;&#10;Description generated with high confidence">
            <a:extLst>
              <a:ext uri="{FF2B5EF4-FFF2-40B4-BE49-F238E27FC236}">
                <a16:creationId xmlns:a16="http://schemas.microsoft.com/office/drawing/2014/main" id="{14CF41CE-F741-E443-B7CB-461ACB8D6F50}"/>
              </a:ext>
            </a:extLst>
          </p:cNvPr>
          <p:cNvPicPr>
            <a:picLocks noChangeAspect="1"/>
          </p:cNvPicPr>
          <p:nvPr/>
        </p:nvPicPr>
        <p:blipFill>
          <a:blip r:embed="rId4"/>
          <a:stretch>
            <a:fillRect/>
          </a:stretch>
        </p:blipFill>
        <p:spPr>
          <a:xfrm>
            <a:off x="3240068" y="2718449"/>
            <a:ext cx="2384071" cy="2543009"/>
          </a:xfrm>
          <a:prstGeom prst="rect">
            <a:avLst/>
          </a:prstGeom>
        </p:spPr>
      </p:pic>
      <p:pic>
        <p:nvPicPr>
          <p:cNvPr id="6" name="Picture 5" descr="A picture containing object&#10;&#10;Description generated with very high confidence">
            <a:extLst>
              <a:ext uri="{FF2B5EF4-FFF2-40B4-BE49-F238E27FC236}">
                <a16:creationId xmlns:a16="http://schemas.microsoft.com/office/drawing/2014/main" id="{E80B8DBD-D600-8D4F-9292-9B89D488BB9B}"/>
              </a:ext>
            </a:extLst>
          </p:cNvPr>
          <p:cNvPicPr>
            <a:picLocks noChangeAspect="1"/>
          </p:cNvPicPr>
          <p:nvPr/>
        </p:nvPicPr>
        <p:blipFill>
          <a:blip r:embed="rId5"/>
          <a:stretch>
            <a:fillRect/>
          </a:stretch>
        </p:blipFill>
        <p:spPr>
          <a:xfrm>
            <a:off x="6096000" y="2718449"/>
            <a:ext cx="2543009" cy="2543009"/>
          </a:xfrm>
          <a:prstGeom prst="rect">
            <a:avLst/>
          </a:prstGeom>
        </p:spPr>
      </p:pic>
      <p:pic>
        <p:nvPicPr>
          <p:cNvPr id="7" name="Picture 6">
            <a:extLst>
              <a:ext uri="{FF2B5EF4-FFF2-40B4-BE49-F238E27FC236}">
                <a16:creationId xmlns:a16="http://schemas.microsoft.com/office/drawing/2014/main" id="{FE67AA03-E1B8-2F44-B49A-BFADE42BCFA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951844" y="2834529"/>
            <a:ext cx="3081130" cy="2310848"/>
          </a:xfrm>
          <a:prstGeom prst="rect">
            <a:avLst/>
          </a:prstGeom>
        </p:spPr>
      </p:pic>
      <p:sp>
        <p:nvSpPr>
          <p:cNvPr id="2" name="Title 1"/>
          <p:cNvSpPr>
            <a:spLocks noGrp="1"/>
          </p:cNvSpPr>
          <p:nvPr>
            <p:ph type="title"/>
          </p:nvPr>
        </p:nvSpPr>
        <p:spPr/>
        <p:txBody>
          <a:bodyPr>
            <a:normAutofit/>
          </a:bodyPr>
          <a:lstStyle/>
          <a:p>
            <a:pPr algn="ctr"/>
            <a:r>
              <a:rPr lang="en-US"/>
              <a:t>Data-Based Individualization: Assumptions</a:t>
            </a:r>
          </a:p>
        </p:txBody>
      </p:sp>
    </p:spTree>
    <p:extLst>
      <p:ext uri="{BB962C8B-B14F-4D97-AF65-F5344CB8AC3E}">
        <p14:creationId xmlns:p14="http://schemas.microsoft.com/office/powerpoint/2010/main" val="289358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1D1D3D-94E2-4943-8C2F-3657D35E30B1}"/>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a:t>Participants will understand critical features of DBI across settings.</a:t>
            </a:r>
          </a:p>
          <a:p>
            <a:pPr marL="514350" indent="-514350">
              <a:buFont typeface="+mj-lt"/>
              <a:buAutoNum type="arabicPeriod"/>
            </a:pPr>
            <a:r>
              <a:rPr lang="en-US">
                <a:ea typeface="Yuanti SC"/>
              </a:rPr>
              <a:t>Participants will learn components of DBI, the taxonomy of intensive intervention, and strategies for both the synchronous and asynchronous learning situations.</a:t>
            </a:r>
          </a:p>
          <a:p>
            <a:pPr marL="514350" indent="-514350">
              <a:buFont typeface="+mj-lt"/>
              <a:buAutoNum type="arabicPeriod"/>
            </a:pPr>
            <a:r>
              <a:rPr lang="en-US"/>
              <a:t>Participants will identify resources to support DBI implementation. </a:t>
            </a:r>
          </a:p>
          <a:p>
            <a:pPr marL="514350" indent="-514350">
              <a:buFont typeface="+mj-lt"/>
              <a:buAutoNum type="arabicPeriod"/>
            </a:pPr>
            <a:endParaRPr lang="en-US"/>
          </a:p>
        </p:txBody>
      </p:sp>
      <p:sp>
        <p:nvSpPr>
          <p:cNvPr id="2" name="Title 1">
            <a:extLst>
              <a:ext uri="{FF2B5EF4-FFF2-40B4-BE49-F238E27FC236}">
                <a16:creationId xmlns:a16="http://schemas.microsoft.com/office/drawing/2014/main" id="{966E8A39-346D-5C4E-ADCB-43DF121731DA}"/>
              </a:ext>
            </a:extLst>
          </p:cNvPr>
          <p:cNvSpPr>
            <a:spLocks noGrp="1"/>
          </p:cNvSpPr>
          <p:nvPr>
            <p:ph type="title"/>
          </p:nvPr>
        </p:nvSpPr>
        <p:spPr/>
        <p:txBody>
          <a:bodyPr/>
          <a:lstStyle/>
          <a:p>
            <a:r>
              <a:rPr lang="en-US"/>
              <a:t>Session Outcomes </a:t>
            </a:r>
          </a:p>
        </p:txBody>
      </p:sp>
    </p:spTree>
    <p:extLst>
      <p:ext uri="{BB962C8B-B14F-4D97-AF65-F5344CB8AC3E}">
        <p14:creationId xmlns:p14="http://schemas.microsoft.com/office/powerpoint/2010/main" val="72873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Question mark">
            <a:extLst>
              <a:ext uri="{FF2B5EF4-FFF2-40B4-BE49-F238E27FC236}">
                <a16:creationId xmlns:a16="http://schemas.microsoft.com/office/drawing/2014/main" id="{1840DA74-CA91-0849-843C-EDD4C663031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128052" y="2704755"/>
            <a:ext cx="3465444" cy="3465444"/>
          </a:xfrm>
        </p:spPr>
      </p:pic>
      <p:sp>
        <p:nvSpPr>
          <p:cNvPr id="4" name="Title 3"/>
          <p:cNvSpPr>
            <a:spLocks noGrp="1"/>
          </p:cNvSpPr>
          <p:nvPr>
            <p:ph type="title"/>
          </p:nvPr>
        </p:nvSpPr>
        <p:spPr>
          <a:xfrm>
            <a:off x="838200" y="1160256"/>
            <a:ext cx="10515600" cy="1325563"/>
          </a:xfrm>
        </p:spPr>
        <p:txBody>
          <a:bodyPr/>
          <a:lstStyle/>
          <a:p>
            <a:pPr algn="ctr"/>
            <a:r>
              <a:rPr lang="en-US"/>
              <a:t>Why Implement DBI?</a:t>
            </a:r>
          </a:p>
        </p:txBody>
      </p:sp>
    </p:spTree>
    <p:extLst>
      <p:ext uri="{BB962C8B-B14F-4D97-AF65-F5344CB8AC3E}">
        <p14:creationId xmlns:p14="http://schemas.microsoft.com/office/powerpoint/2010/main" val="636139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C183D7F6-B498-43B3-948B-1728B52AA6E4}">
                <adec:decorative xmlns:adec="http://schemas.microsoft.com/office/drawing/2017/decorative" val="1"/>
              </a:ext>
            </a:extLst>
          </p:cNvPr>
          <p:cNvSpPr>
            <a:spLocks noGrp="1"/>
          </p:cNvSpPr>
          <p:nvPr>
            <p:ph idx="1"/>
          </p:nvPr>
        </p:nvSpPr>
        <p:spPr/>
        <p:txBody>
          <a:bodyPr/>
          <a:lstStyle/>
          <a:p>
            <a:pPr marL="457200" lvl="1" indent="0">
              <a:buNone/>
            </a:pPr>
            <a:endParaRPr lang="en-US"/>
          </a:p>
          <a:p>
            <a:pPr marL="0" indent="0">
              <a:buNone/>
            </a:pPr>
            <a:endParaRPr lang="en-US" i="1"/>
          </a:p>
        </p:txBody>
      </p:sp>
      <p:pic>
        <p:nvPicPr>
          <p:cNvPr id="5" name="Graphic 4" descr="Target Audience">
            <a:extLst>
              <a:ext uri="{FF2B5EF4-FFF2-40B4-BE49-F238E27FC236}">
                <a16:creationId xmlns:a16="http://schemas.microsoft.com/office/drawing/2014/main" id="{8D62CFC6-AB6F-1E4C-9034-CEBB2A1AEC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0242" y="2488407"/>
            <a:ext cx="3703983" cy="3703983"/>
          </a:xfrm>
          <a:prstGeom prst="rect">
            <a:avLst/>
          </a:prstGeom>
        </p:spPr>
      </p:pic>
      <p:sp>
        <p:nvSpPr>
          <p:cNvPr id="2" name="Title 1"/>
          <p:cNvSpPr>
            <a:spLocks noGrp="1"/>
          </p:cNvSpPr>
          <p:nvPr>
            <p:ph type="title"/>
          </p:nvPr>
        </p:nvSpPr>
        <p:spPr>
          <a:xfrm>
            <a:off x="602974" y="1494235"/>
            <a:ext cx="10515600" cy="1325563"/>
          </a:xfrm>
        </p:spPr>
        <p:txBody>
          <a:bodyPr/>
          <a:lstStyle/>
          <a:p>
            <a:pPr algn="ctr"/>
            <a:r>
              <a:rPr lang="en-US"/>
              <a:t>Who Should Receive DBI?</a:t>
            </a:r>
          </a:p>
        </p:txBody>
      </p:sp>
    </p:spTree>
    <p:extLst>
      <p:ext uri="{BB962C8B-B14F-4D97-AF65-F5344CB8AC3E}">
        <p14:creationId xmlns:p14="http://schemas.microsoft.com/office/powerpoint/2010/main" val="536408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394362"/>
            <a:ext cx="9144000" cy="2387600"/>
          </a:xfrm>
        </p:spPr>
        <p:txBody>
          <a:bodyPr>
            <a:normAutofit fontScale="90000"/>
          </a:bodyPr>
          <a:lstStyle/>
          <a:p>
            <a:r>
              <a:rPr lang="en-US" dirty="0"/>
              <a:t>In-Person Strategies to Support DBI</a:t>
            </a:r>
            <a:br>
              <a:rPr lang="en-US" dirty="0"/>
            </a:br>
            <a:endParaRPr lang="en-US" dirty="0"/>
          </a:p>
        </p:txBody>
      </p:sp>
    </p:spTree>
    <p:extLst>
      <p:ext uri="{BB962C8B-B14F-4D97-AF65-F5344CB8AC3E}">
        <p14:creationId xmlns:p14="http://schemas.microsoft.com/office/powerpoint/2010/main" val="130528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AEA577-10D8-4B6A-860A-061D7FF7A3B5}"/>
              </a:ext>
            </a:extLst>
          </p:cNvPr>
          <p:cNvSpPr txBox="1"/>
          <p:nvPr/>
        </p:nvSpPr>
        <p:spPr>
          <a:xfrm>
            <a:off x="5214549" y="6173842"/>
            <a:ext cx="6689583" cy="646331"/>
          </a:xfrm>
          <a:prstGeom prst="rect">
            <a:avLst/>
          </a:prstGeom>
          <a:noFill/>
        </p:spPr>
        <p:txBody>
          <a:bodyPr wrap="square">
            <a:spAutoFit/>
          </a:bodyPr>
          <a:lstStyle/>
          <a:p>
            <a:r>
              <a:rPr lang="en-US" sz="1800" b="0" i="0" u="none" strike="noStrike" baseline="0">
                <a:solidFill>
                  <a:schemeClr val="bg1"/>
                </a:solidFill>
                <a:latin typeface="Calibri" panose="020F0502020204030204" pitchFamily="34" charset="0"/>
              </a:rPr>
              <a:t>*Fuchs, L.S, Fuchs, D. &amp; Malone, A.S. (2017). The Taxonomy of Intervention Intensity. </a:t>
            </a:r>
            <a:r>
              <a:rPr lang="en-US" sz="1800" b="0" i="1" u="none" strike="noStrike" baseline="0">
                <a:solidFill>
                  <a:schemeClr val="bg1"/>
                </a:solidFill>
                <a:latin typeface="Calibri" panose="020F0502020204030204" pitchFamily="34" charset="0"/>
              </a:rPr>
              <a:t>TEACHING Exceptional Children, 50(1)</a:t>
            </a:r>
            <a:r>
              <a:rPr lang="en-US" sz="1800" b="0" i="0" u="none" strike="noStrike" baseline="0">
                <a:solidFill>
                  <a:schemeClr val="bg1"/>
                </a:solidFill>
                <a:latin typeface="Calibri" panose="020F0502020204030204" pitchFamily="34" charset="0"/>
              </a:rPr>
              <a:t>, 35–43.</a:t>
            </a:r>
            <a:endParaRPr lang="en-US">
              <a:solidFill>
                <a:schemeClr val="bg1"/>
              </a:solidFill>
            </a:endParaRPr>
          </a:p>
        </p:txBody>
      </p:sp>
      <p:pic>
        <p:nvPicPr>
          <p:cNvPr id="8" name="Content Placeholder 3"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5DD86069-F999-3C4D-8113-AB4092F6E477}"/>
              </a:ext>
            </a:extLst>
          </p:cNvPr>
          <p:cNvPicPr>
            <a:picLocks noChangeAspect="1"/>
          </p:cNvPicPr>
          <p:nvPr/>
        </p:nvPicPr>
        <p:blipFill>
          <a:blip r:embed="rId3"/>
          <a:stretch>
            <a:fillRect/>
          </a:stretch>
        </p:blipFill>
        <p:spPr>
          <a:xfrm>
            <a:off x="5214550" y="1931188"/>
            <a:ext cx="6689582" cy="4197890"/>
          </a:xfrm>
          <a:prstGeom prst="rect">
            <a:avLst/>
          </a:prstGeom>
        </p:spPr>
      </p:pic>
      <p:sp>
        <p:nvSpPr>
          <p:cNvPr id="3" name="Content Placeholder 2"/>
          <p:cNvSpPr>
            <a:spLocks noGrp="1"/>
          </p:cNvSpPr>
          <p:nvPr>
            <p:ph idx="1"/>
          </p:nvPr>
        </p:nvSpPr>
        <p:spPr>
          <a:xfrm>
            <a:off x="863599" y="1693333"/>
            <a:ext cx="10329333" cy="4673600"/>
          </a:xfrm>
        </p:spPr>
        <p:txBody>
          <a:bodyPr vert="horz" lIns="91440" tIns="45720" rIns="91440" bIns="45720" rtlCol="0" anchor="t">
            <a:normAutofit lnSpcReduction="10000"/>
          </a:bodyPr>
          <a:lstStyle/>
          <a:p>
            <a:pPr marL="0" indent="0">
              <a:buNone/>
            </a:pPr>
            <a:r>
              <a:rPr lang="en-US" sz="3600"/>
              <a:t>Taxonomy dimensions:</a:t>
            </a:r>
          </a:p>
          <a:p>
            <a:r>
              <a:rPr lang="en-US" sz="3600"/>
              <a:t>Strength</a:t>
            </a:r>
          </a:p>
          <a:p>
            <a:r>
              <a:rPr lang="en-US" sz="3600"/>
              <a:t>Dosage</a:t>
            </a:r>
          </a:p>
          <a:p>
            <a:r>
              <a:rPr lang="en-US" sz="3600"/>
              <a:t>Alignment</a:t>
            </a:r>
          </a:p>
          <a:p>
            <a:r>
              <a:rPr lang="en-US" sz="3600"/>
              <a:t>Attention to transfer</a:t>
            </a:r>
          </a:p>
          <a:p>
            <a:r>
              <a:rPr lang="en-US" sz="3600"/>
              <a:t>Comprehensiveness</a:t>
            </a:r>
          </a:p>
          <a:p>
            <a:r>
              <a:rPr lang="en-US" sz="3600">
                <a:ea typeface="Yuanti SC"/>
                <a:cs typeface="Tunga"/>
              </a:rPr>
              <a:t>Behavioral Support</a:t>
            </a:r>
            <a:endParaRPr lang="en-US" sz="3600"/>
          </a:p>
          <a:p>
            <a:r>
              <a:rPr lang="en-US" sz="3600"/>
              <a:t>Individualization</a:t>
            </a:r>
          </a:p>
          <a:p>
            <a:pPr marL="0" indent="0">
              <a:buNone/>
            </a:pPr>
            <a:endParaRPr lang="en-US" sz="3600"/>
          </a:p>
          <a:p>
            <a:pPr marL="0" indent="0">
              <a:buNone/>
            </a:pP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a:xfrm>
            <a:off x="344773" y="274638"/>
            <a:ext cx="11559359" cy="1143000"/>
          </a:xfrm>
        </p:spPr>
        <p:txBody>
          <a:bodyPr>
            <a:noAutofit/>
          </a:bodyPr>
          <a:lstStyle/>
          <a:p>
            <a:pPr algn="ctr"/>
            <a:r>
              <a:rPr lang="en-US" sz="4000"/>
              <a:t>Taxonomy of Intervention Intensity</a:t>
            </a:r>
          </a:p>
        </p:txBody>
      </p:sp>
    </p:spTree>
    <p:extLst>
      <p:ext uri="{BB962C8B-B14F-4D97-AF65-F5344CB8AC3E}">
        <p14:creationId xmlns:p14="http://schemas.microsoft.com/office/powerpoint/2010/main" val="1254771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599" y="1693333"/>
            <a:ext cx="10329333" cy="4673600"/>
          </a:xfrm>
        </p:spPr>
        <p:txBody>
          <a:bodyPr>
            <a:normAutofit/>
          </a:bodyPr>
          <a:lstStyle/>
          <a:p>
            <a:pPr marL="0" indent="0">
              <a:buNone/>
            </a:pPr>
            <a:endParaRPr lang="en-US" sz="3600"/>
          </a:p>
          <a:p>
            <a:pPr marL="0" indent="0" algn="ctr">
              <a:buNone/>
            </a:pPr>
            <a:r>
              <a:rPr lang="en-US" b="1"/>
              <a:t>QUESTION:</a:t>
            </a:r>
          </a:p>
          <a:p>
            <a:pPr marL="0" indent="0" algn="ctr">
              <a:buNone/>
            </a:pPr>
            <a:endParaRPr lang="en-US"/>
          </a:p>
          <a:p>
            <a:pPr marL="0" indent="0" algn="ctr">
              <a:buNone/>
            </a:pPr>
            <a:r>
              <a:rPr lang="en-US"/>
              <a:t>How does the Taxonomy of Intervention Intensity</a:t>
            </a:r>
          </a:p>
          <a:p>
            <a:pPr marL="0" indent="0" algn="ctr">
              <a:buNone/>
            </a:pPr>
            <a:r>
              <a:rPr lang="en-US"/>
              <a:t>fit in the context of the DBI framework?</a:t>
            </a:r>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a:xfrm>
            <a:off x="344773" y="274638"/>
            <a:ext cx="11559359" cy="1143000"/>
          </a:xfrm>
        </p:spPr>
        <p:txBody>
          <a:bodyPr>
            <a:noAutofit/>
          </a:bodyPr>
          <a:lstStyle/>
          <a:p>
            <a:pPr algn="ctr"/>
            <a:r>
              <a:rPr lang="en-US" sz="4000"/>
              <a:t>DBI Process &amp; Taxonomy Dimensions</a:t>
            </a:r>
          </a:p>
        </p:txBody>
      </p:sp>
    </p:spTree>
    <p:extLst>
      <p:ext uri="{BB962C8B-B14F-4D97-AF65-F5344CB8AC3E}">
        <p14:creationId xmlns:p14="http://schemas.microsoft.com/office/powerpoint/2010/main" val="686705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Next to the flow chart reads the taxonomy dimensions: 1) strength, 2) dosage, 3) alignment, 4) attention to transfer, 5) comprehensiveness, 6) behavioral or academic support, 7) individualization">
            <a:extLst>
              <a:ext uri="{FF2B5EF4-FFF2-40B4-BE49-F238E27FC236}">
                <a16:creationId xmlns:a16="http://schemas.microsoft.com/office/drawing/2014/main" id="{AC4FA504-64D4-0D45-B43C-82D8AA21E2A5}"/>
              </a:ext>
            </a:extLst>
          </p:cNvPr>
          <p:cNvPicPr>
            <a:picLocks noChangeAspect="1"/>
          </p:cNvPicPr>
          <p:nvPr/>
        </p:nvPicPr>
        <p:blipFill>
          <a:blip r:embed="rId3"/>
          <a:stretch>
            <a:fillRect/>
          </a:stretch>
        </p:blipFill>
        <p:spPr>
          <a:xfrm>
            <a:off x="3525461" y="1508520"/>
            <a:ext cx="5197981" cy="5043225"/>
          </a:xfrm>
          <a:prstGeom prst="rect">
            <a:avLst/>
          </a:prstGeom>
        </p:spPr>
      </p:pic>
      <p:sp>
        <p:nvSpPr>
          <p:cNvPr id="3" name="Content Placeholder 2"/>
          <p:cNvSpPr>
            <a:spLocks noGrp="1"/>
          </p:cNvSpPr>
          <p:nvPr>
            <p:ph idx="1"/>
          </p:nvPr>
        </p:nvSpPr>
        <p:spPr>
          <a:xfrm>
            <a:off x="863599" y="1693333"/>
            <a:ext cx="10329333" cy="4673600"/>
          </a:xfrm>
        </p:spPr>
        <p:txBody>
          <a:bodyPr>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ANSWER:</a:t>
            </a:r>
          </a:p>
          <a:p>
            <a:pPr marL="0" indent="0">
              <a:buNone/>
            </a:pP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a:xfrm>
            <a:off x="344773" y="274638"/>
            <a:ext cx="11559359" cy="903531"/>
          </a:xfrm>
        </p:spPr>
        <p:txBody>
          <a:bodyPr>
            <a:noAutofit/>
          </a:bodyPr>
          <a:lstStyle/>
          <a:p>
            <a:pPr algn="ctr"/>
            <a:r>
              <a:rPr lang="en-US" sz="4000"/>
              <a:t>DBI Process &amp; Taxonomy Dimensions</a:t>
            </a:r>
          </a:p>
        </p:txBody>
      </p:sp>
    </p:spTree>
    <p:extLst>
      <p:ext uri="{BB962C8B-B14F-4D97-AF65-F5344CB8AC3E}">
        <p14:creationId xmlns:p14="http://schemas.microsoft.com/office/powerpoint/2010/main" val="1295028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121847-0715-534F-9268-DCDD84EF43AC}"/>
              </a:ext>
            </a:extLst>
          </p:cNvPr>
          <p:cNvSpPr>
            <a:spLocks noGrp="1"/>
          </p:cNvSpPr>
          <p:nvPr>
            <p:ph sz="half" idx="2"/>
          </p:nvPr>
        </p:nvSpPr>
        <p:spPr/>
        <p:txBody>
          <a:bodyPr/>
          <a:lstStyle/>
          <a:p>
            <a:endParaRPr lang="en-US"/>
          </a:p>
        </p:txBody>
      </p:sp>
      <p:pic>
        <p:nvPicPr>
          <p:cNvPr id="1026" name="Picture 2" descr="man standing beside rock formation">
            <a:extLst>
              <a:ext uri="{FF2B5EF4-FFF2-40B4-BE49-F238E27FC236}">
                <a16:creationId xmlns:a16="http://schemas.microsoft.com/office/drawing/2014/main" id="{4F68D6A1-2ECD-C44F-AF89-A060F7E5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299" y="1935502"/>
            <a:ext cx="4922102" cy="36915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normAutofit/>
          </a:bodyPr>
          <a:lstStyle/>
          <a:p>
            <a:pPr marL="0" indent="0">
              <a:buNone/>
            </a:pPr>
            <a:endParaRPr lang="en-US" sz="3600"/>
          </a:p>
          <a:p>
            <a:pPr marL="0" indent="0">
              <a:buNone/>
            </a:pPr>
            <a:r>
              <a:rPr lang="en-US" sz="3600"/>
              <a:t>Does evidence suggest the intervention is expected to lead to improved outcomes?</a:t>
            </a:r>
          </a:p>
          <a:p>
            <a:pPr marL="0" indent="0">
              <a:buNone/>
            </a:pP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p:txBody>
          <a:bodyPr>
            <a:noAutofit/>
          </a:bodyPr>
          <a:lstStyle/>
          <a:p>
            <a:pPr algn="ctr"/>
            <a:r>
              <a:rPr lang="en-US" sz="4000"/>
              <a:t>Strength</a:t>
            </a:r>
          </a:p>
        </p:txBody>
      </p:sp>
    </p:spTree>
    <p:extLst>
      <p:ext uri="{BB962C8B-B14F-4D97-AF65-F5344CB8AC3E}">
        <p14:creationId xmlns:p14="http://schemas.microsoft.com/office/powerpoint/2010/main" val="1264865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ACD88-69A7-6943-A059-FBC3ACEBAA84}"/>
              </a:ext>
            </a:extLst>
          </p:cNvPr>
          <p:cNvSpPr>
            <a:spLocks noGrp="1"/>
          </p:cNvSpPr>
          <p:nvPr>
            <p:ph sz="half" idx="2"/>
          </p:nvPr>
        </p:nvSpPr>
        <p:spPr/>
        <p:txBody>
          <a:bodyPr/>
          <a:lstStyle/>
          <a:p>
            <a:endParaRPr lang="en-US"/>
          </a:p>
        </p:txBody>
      </p:sp>
      <p:pic>
        <p:nvPicPr>
          <p:cNvPr id="2050" name="Picture 2" descr="colored pencil lined up on top of white surface">
            <a:extLst>
              <a:ext uri="{FF2B5EF4-FFF2-40B4-BE49-F238E27FC236}">
                <a16:creationId xmlns:a16="http://schemas.microsoft.com/office/drawing/2014/main" id="{E4EAD325-C9E2-BD43-A02A-499DB6080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982144"/>
            <a:ext cx="5384399" cy="40382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normAutofit/>
          </a:bodyPr>
          <a:lstStyle/>
          <a:p>
            <a:pPr marL="0" indent="0">
              <a:buNone/>
            </a:pPr>
            <a:endParaRPr lang="en-US" sz="3600"/>
          </a:p>
          <a:p>
            <a:pPr marL="0" indent="0">
              <a:buNone/>
            </a:pPr>
            <a:r>
              <a:rPr lang="en-US" sz="3600"/>
              <a:t>Will the group size, duration, structure, and frequency provide sufficient opportunities to respond?</a:t>
            </a:r>
          </a:p>
          <a:p>
            <a:pPr marL="0" indent="0">
              <a:buNone/>
            </a:pP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p:txBody>
          <a:bodyPr>
            <a:noAutofit/>
          </a:bodyPr>
          <a:lstStyle/>
          <a:p>
            <a:pPr algn="ctr"/>
            <a:r>
              <a:rPr lang="en-US" sz="4000"/>
              <a:t>Dosage</a:t>
            </a:r>
          </a:p>
        </p:txBody>
      </p:sp>
    </p:spTree>
    <p:extLst>
      <p:ext uri="{BB962C8B-B14F-4D97-AF65-F5344CB8AC3E}">
        <p14:creationId xmlns:p14="http://schemas.microsoft.com/office/powerpoint/2010/main" val="127717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8B45E6-CB3F-5A4F-A036-377AFFE8B69C}"/>
              </a:ext>
            </a:extLst>
          </p:cNvPr>
          <p:cNvSpPr>
            <a:spLocks noGrp="1"/>
          </p:cNvSpPr>
          <p:nvPr>
            <p:ph sz="half" idx="2"/>
          </p:nvPr>
        </p:nvSpPr>
        <p:spPr/>
        <p:txBody>
          <a:bodyPr/>
          <a:lstStyle/>
          <a:p>
            <a:endParaRPr lang="en-US"/>
          </a:p>
        </p:txBody>
      </p:sp>
      <p:pic>
        <p:nvPicPr>
          <p:cNvPr id="3074" name="Picture 2" descr="selective focus photography of an arrow">
            <a:extLst>
              <a:ext uri="{FF2B5EF4-FFF2-40B4-BE49-F238E27FC236}">
                <a16:creationId xmlns:a16="http://schemas.microsoft.com/office/drawing/2014/main" id="{692249DB-1C10-E149-8700-D96B70012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5625"/>
            <a:ext cx="5782972" cy="399016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normAutofit/>
          </a:bodyPr>
          <a:lstStyle/>
          <a:p>
            <a:pPr marL="0" indent="0">
              <a:buNone/>
            </a:pPr>
            <a:endParaRPr lang="en-US" sz="3600"/>
          </a:p>
          <a:p>
            <a:pPr marL="0" indent="0">
              <a:buNone/>
            </a:pPr>
            <a:r>
              <a:rPr lang="en-US" sz="3600"/>
              <a:t>Does the intervention match the student’s identified needs?</a:t>
            </a:r>
          </a:p>
          <a:p>
            <a:pPr marL="0" indent="0">
              <a:buNone/>
            </a:pP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p:txBody>
          <a:bodyPr>
            <a:noAutofit/>
          </a:bodyPr>
          <a:lstStyle/>
          <a:p>
            <a:pPr algn="ctr"/>
            <a:r>
              <a:rPr lang="en-US" sz="4000"/>
              <a:t>Alignment</a:t>
            </a:r>
          </a:p>
        </p:txBody>
      </p:sp>
    </p:spTree>
    <p:extLst>
      <p:ext uri="{BB962C8B-B14F-4D97-AF65-F5344CB8AC3E}">
        <p14:creationId xmlns:p14="http://schemas.microsoft.com/office/powerpoint/2010/main" val="704711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B9173D-3E06-DA49-9B4D-5460093F68EA}"/>
              </a:ext>
            </a:extLst>
          </p:cNvPr>
          <p:cNvSpPr>
            <a:spLocks noGrp="1"/>
          </p:cNvSpPr>
          <p:nvPr>
            <p:ph sz="half" idx="2"/>
          </p:nvPr>
        </p:nvSpPr>
        <p:spPr/>
        <p:txBody>
          <a:bodyPr/>
          <a:lstStyle/>
          <a:p>
            <a:endParaRPr lang="en-US"/>
          </a:p>
        </p:txBody>
      </p:sp>
      <p:pic>
        <p:nvPicPr>
          <p:cNvPr id="4098" name="Picture 2" descr="empty gray road under blue and white sky">
            <a:extLst>
              <a:ext uri="{FF2B5EF4-FFF2-40B4-BE49-F238E27FC236}">
                <a16:creationId xmlns:a16="http://schemas.microsoft.com/office/drawing/2014/main" id="{4DF967D5-FF12-DC44-82EF-EB3258272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993696"/>
            <a:ext cx="5332217" cy="401519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normAutofit/>
          </a:bodyPr>
          <a:lstStyle/>
          <a:p>
            <a:pPr marL="0" indent="0">
              <a:buNone/>
            </a:pPr>
            <a:endParaRPr lang="en-US" sz="3600"/>
          </a:p>
          <a:p>
            <a:pPr marL="0" indent="0">
              <a:buNone/>
            </a:pPr>
            <a:r>
              <a:rPr lang="en-US" sz="3600"/>
              <a:t>Does it assist the student in generalizing the learned skills to general education or other tasks?</a:t>
            </a:r>
          </a:p>
          <a:p>
            <a:pPr marL="0" indent="0">
              <a:buNone/>
            </a:pP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p:txBody>
          <a:bodyPr>
            <a:noAutofit/>
          </a:bodyPr>
          <a:lstStyle/>
          <a:p>
            <a:pPr algn="ctr"/>
            <a:r>
              <a:rPr lang="en-US" sz="4000"/>
              <a:t>Attention to Transfer</a:t>
            </a:r>
          </a:p>
        </p:txBody>
      </p:sp>
    </p:spTree>
    <p:extLst>
      <p:ext uri="{BB962C8B-B14F-4D97-AF65-F5344CB8AC3E}">
        <p14:creationId xmlns:p14="http://schemas.microsoft.com/office/powerpoint/2010/main" val="2149365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lain Mota">
            <a:extLst>
              <a:ext uri="{FF2B5EF4-FFF2-40B4-BE49-F238E27FC236}">
                <a16:creationId xmlns:a16="http://schemas.microsoft.com/office/drawing/2014/main" id="{BB9B1A48-4A2E-0740-B68F-24ED5C527593}"/>
              </a:ext>
            </a:extLst>
          </p:cNvPr>
          <p:cNvPicPr>
            <a:picLocks noChangeAspect="1"/>
          </p:cNvPicPr>
          <p:nvPr/>
        </p:nvPicPr>
        <p:blipFill rotWithShape="1">
          <a:blip r:embed="rId3"/>
          <a:srcRect r="53493" b="21013"/>
          <a:stretch/>
        </p:blipFill>
        <p:spPr>
          <a:xfrm>
            <a:off x="9367924" y="1917156"/>
            <a:ext cx="2670472" cy="3023687"/>
          </a:xfrm>
          <a:prstGeom prst="rect">
            <a:avLst/>
          </a:prstGeom>
        </p:spPr>
      </p:pic>
      <p:sp>
        <p:nvSpPr>
          <p:cNvPr id="11" name="Rectangle 10">
            <a:extLst>
              <a:ext uri="{FF2B5EF4-FFF2-40B4-BE49-F238E27FC236}">
                <a16:creationId xmlns:a16="http://schemas.microsoft.com/office/drawing/2014/main" id="{DF7A5D06-7151-9843-B561-2DF00F75DD75}"/>
              </a:ext>
            </a:extLst>
          </p:cNvPr>
          <p:cNvSpPr/>
          <p:nvPr/>
        </p:nvSpPr>
        <p:spPr>
          <a:xfrm>
            <a:off x="9367924" y="5000841"/>
            <a:ext cx="6096000" cy="1200329"/>
          </a:xfrm>
          <a:prstGeom prst="rect">
            <a:avLst/>
          </a:prstGeom>
        </p:spPr>
        <p:txBody>
          <a:bodyPr>
            <a:spAutoFit/>
          </a:bodyPr>
          <a:lstStyle/>
          <a:p>
            <a:r>
              <a:rPr lang="en-US" sz="2400" b="1">
                <a:solidFill>
                  <a:schemeClr val="bg1"/>
                </a:solidFill>
              </a:rPr>
              <a:t>Alain Mota</a:t>
            </a:r>
          </a:p>
          <a:p>
            <a:r>
              <a:rPr lang="en-US" sz="2400" b="1">
                <a:solidFill>
                  <a:schemeClr val="bg1"/>
                </a:solidFill>
              </a:rPr>
              <a:t>Southern Methodist </a:t>
            </a:r>
          </a:p>
          <a:p>
            <a:r>
              <a:rPr lang="en-US" sz="2400" b="1">
                <a:solidFill>
                  <a:schemeClr val="bg1"/>
                </a:solidFill>
              </a:rPr>
              <a:t>University </a:t>
            </a:r>
            <a:endParaRPr lang="en-US" b="1">
              <a:solidFill>
                <a:schemeClr val="bg1"/>
              </a:solidFill>
            </a:endParaRPr>
          </a:p>
        </p:txBody>
      </p:sp>
      <p:pic>
        <p:nvPicPr>
          <p:cNvPr id="8" name="Picture 7" descr="Image of Stephanie Hopkins">
            <a:extLst>
              <a:ext uri="{FF2B5EF4-FFF2-40B4-BE49-F238E27FC236}">
                <a16:creationId xmlns:a16="http://schemas.microsoft.com/office/drawing/2014/main" id="{EB823E93-18F5-E04D-B807-1BD16C0AA0CD}"/>
              </a:ext>
            </a:extLst>
          </p:cNvPr>
          <p:cNvPicPr>
            <a:picLocks noChangeAspect="1"/>
          </p:cNvPicPr>
          <p:nvPr/>
        </p:nvPicPr>
        <p:blipFill rotWithShape="1">
          <a:blip r:embed="rId4"/>
          <a:srcRect b="26659"/>
          <a:stretch/>
        </p:blipFill>
        <p:spPr>
          <a:xfrm>
            <a:off x="6455356" y="1917156"/>
            <a:ext cx="2752246" cy="3023687"/>
          </a:xfrm>
          <a:prstGeom prst="rect">
            <a:avLst/>
          </a:prstGeom>
        </p:spPr>
      </p:pic>
      <p:sp>
        <p:nvSpPr>
          <p:cNvPr id="10" name="Rectangle 9">
            <a:extLst>
              <a:ext uri="{FF2B5EF4-FFF2-40B4-BE49-F238E27FC236}">
                <a16:creationId xmlns:a16="http://schemas.microsoft.com/office/drawing/2014/main" id="{A7C158A2-A8A0-AF44-A0D1-C73DE2897490}"/>
              </a:ext>
            </a:extLst>
          </p:cNvPr>
          <p:cNvSpPr/>
          <p:nvPr/>
        </p:nvSpPr>
        <p:spPr>
          <a:xfrm>
            <a:off x="6383040" y="5000841"/>
            <a:ext cx="3075185" cy="830997"/>
          </a:xfrm>
          <a:prstGeom prst="rect">
            <a:avLst/>
          </a:prstGeom>
        </p:spPr>
        <p:txBody>
          <a:bodyPr wrap="square">
            <a:spAutoFit/>
          </a:bodyPr>
          <a:lstStyle/>
          <a:p>
            <a:r>
              <a:rPr lang="en-US" sz="2400" b="1">
                <a:solidFill>
                  <a:schemeClr val="bg1"/>
                </a:solidFill>
              </a:rPr>
              <a:t>Stephanie Hopkins</a:t>
            </a:r>
          </a:p>
          <a:p>
            <a:r>
              <a:rPr lang="en-US" sz="2400" b="1">
                <a:solidFill>
                  <a:schemeClr val="bg1"/>
                </a:solidFill>
              </a:rPr>
              <a:t>University of Missouri             </a:t>
            </a:r>
          </a:p>
        </p:txBody>
      </p:sp>
      <p:pic>
        <p:nvPicPr>
          <p:cNvPr id="6" name="Content Placeholder 5" descr="Image of Stacy Hirt">
            <a:extLst>
              <a:ext uri="{FF2B5EF4-FFF2-40B4-BE49-F238E27FC236}">
                <a16:creationId xmlns:a16="http://schemas.microsoft.com/office/drawing/2014/main" id="{3E4D81A3-EA5F-3C44-9808-14004CDDD66B}"/>
              </a:ext>
            </a:extLst>
          </p:cNvPr>
          <p:cNvPicPr>
            <a:picLocks noGrp="1" noChangeAspect="1"/>
          </p:cNvPicPr>
          <p:nvPr>
            <p:ph idx="1"/>
          </p:nvPr>
        </p:nvPicPr>
        <p:blipFill rotWithShape="1">
          <a:blip r:embed="rId5"/>
          <a:srcRect b="30511"/>
          <a:stretch/>
        </p:blipFill>
        <p:spPr>
          <a:xfrm>
            <a:off x="3194209" y="1917156"/>
            <a:ext cx="2901791" cy="3023687"/>
          </a:xfrm>
        </p:spPr>
      </p:pic>
      <p:sp>
        <p:nvSpPr>
          <p:cNvPr id="9" name="Rectangle 8">
            <a:extLst>
              <a:ext uri="{FF2B5EF4-FFF2-40B4-BE49-F238E27FC236}">
                <a16:creationId xmlns:a16="http://schemas.microsoft.com/office/drawing/2014/main" id="{153CA23A-B7AB-9B4D-BD90-7C9E969537C5}"/>
              </a:ext>
            </a:extLst>
          </p:cNvPr>
          <p:cNvSpPr/>
          <p:nvPr/>
        </p:nvSpPr>
        <p:spPr>
          <a:xfrm>
            <a:off x="3198561" y="4970842"/>
            <a:ext cx="6096000" cy="830997"/>
          </a:xfrm>
          <a:prstGeom prst="rect">
            <a:avLst/>
          </a:prstGeom>
        </p:spPr>
        <p:txBody>
          <a:bodyPr>
            <a:spAutoFit/>
          </a:bodyPr>
          <a:lstStyle/>
          <a:p>
            <a:r>
              <a:rPr lang="en-US" sz="2400" b="1">
                <a:solidFill>
                  <a:schemeClr val="bg1"/>
                </a:solidFill>
              </a:rPr>
              <a:t>Stacy Hirt</a:t>
            </a:r>
          </a:p>
          <a:p>
            <a:r>
              <a:rPr lang="en-US" sz="2400" b="1">
                <a:solidFill>
                  <a:schemeClr val="bg1"/>
                </a:solidFill>
              </a:rPr>
              <a:t>University of Missouri              </a:t>
            </a:r>
          </a:p>
        </p:txBody>
      </p:sp>
      <p:pic>
        <p:nvPicPr>
          <p:cNvPr id="4" name="Picture 3" descr="Image of Erica Lembke">
            <a:extLst>
              <a:ext uri="{FF2B5EF4-FFF2-40B4-BE49-F238E27FC236}">
                <a16:creationId xmlns:a16="http://schemas.microsoft.com/office/drawing/2014/main" id="{692D6573-2184-D84A-AB31-2EA61EE66B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04" y="1917156"/>
            <a:ext cx="2681249" cy="3023687"/>
          </a:xfrm>
          <a:prstGeom prst="rect">
            <a:avLst/>
          </a:prstGeom>
        </p:spPr>
      </p:pic>
      <p:sp>
        <p:nvSpPr>
          <p:cNvPr id="3" name="Rectangle 2">
            <a:extLst>
              <a:ext uri="{FF2B5EF4-FFF2-40B4-BE49-F238E27FC236}">
                <a16:creationId xmlns:a16="http://schemas.microsoft.com/office/drawing/2014/main" id="{8C857C1C-7F0D-114B-AF70-21D511E98A58}"/>
              </a:ext>
            </a:extLst>
          </p:cNvPr>
          <p:cNvSpPr/>
          <p:nvPr/>
        </p:nvSpPr>
        <p:spPr>
          <a:xfrm>
            <a:off x="153604" y="4957204"/>
            <a:ext cx="3379305" cy="1200329"/>
          </a:xfrm>
          <a:prstGeom prst="rect">
            <a:avLst/>
          </a:prstGeom>
        </p:spPr>
        <p:txBody>
          <a:bodyPr wrap="square">
            <a:spAutoFit/>
          </a:bodyPr>
          <a:lstStyle/>
          <a:p>
            <a:r>
              <a:rPr lang="en-US" sz="2400" b="1">
                <a:solidFill>
                  <a:schemeClr val="bg1"/>
                </a:solidFill>
              </a:rPr>
              <a:t>Erica Lembke</a:t>
            </a:r>
          </a:p>
          <a:p>
            <a:r>
              <a:rPr lang="en-US" sz="2400" b="1">
                <a:solidFill>
                  <a:schemeClr val="bg1"/>
                </a:solidFill>
              </a:rPr>
              <a:t>University of Missouri             </a:t>
            </a:r>
          </a:p>
          <a:p>
            <a:endParaRPr lang="en-US" sz="2400" b="1">
              <a:solidFill>
                <a:schemeClr val="bg1"/>
              </a:solidFill>
            </a:endParaRPr>
          </a:p>
        </p:txBody>
      </p:sp>
      <p:sp>
        <p:nvSpPr>
          <p:cNvPr id="2" name="Title 1">
            <a:extLst>
              <a:ext uri="{FF2B5EF4-FFF2-40B4-BE49-F238E27FC236}">
                <a16:creationId xmlns:a16="http://schemas.microsoft.com/office/drawing/2014/main" id="{CB53D3B6-BE65-0342-9DE9-292D6F41D1E4}"/>
              </a:ext>
            </a:extLst>
          </p:cNvPr>
          <p:cNvSpPr>
            <a:spLocks noGrp="1"/>
          </p:cNvSpPr>
          <p:nvPr>
            <p:ph type="title"/>
          </p:nvPr>
        </p:nvSpPr>
        <p:spPr>
          <a:xfrm>
            <a:off x="187560" y="321287"/>
            <a:ext cx="10515600" cy="1325563"/>
          </a:xfrm>
        </p:spPr>
        <p:txBody>
          <a:bodyPr/>
          <a:lstStyle/>
          <a:p>
            <a:r>
              <a:rPr lang="en-US"/>
              <a:t>Webinar Presenters </a:t>
            </a:r>
          </a:p>
        </p:txBody>
      </p:sp>
    </p:spTree>
    <p:extLst>
      <p:ext uri="{BB962C8B-B14F-4D97-AF65-F5344CB8AC3E}">
        <p14:creationId xmlns:p14="http://schemas.microsoft.com/office/powerpoint/2010/main" val="2515528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B7F90-25E5-0F45-BC5A-EA2283B3B4B2}"/>
              </a:ext>
            </a:extLst>
          </p:cNvPr>
          <p:cNvSpPr>
            <a:spLocks noGrp="1"/>
          </p:cNvSpPr>
          <p:nvPr>
            <p:ph sz="half" idx="2"/>
          </p:nvPr>
        </p:nvSpPr>
        <p:spPr/>
        <p:txBody>
          <a:bodyPr/>
          <a:lstStyle/>
          <a:p>
            <a:endParaRPr lang="en-US"/>
          </a:p>
        </p:txBody>
      </p:sp>
      <p:pic>
        <p:nvPicPr>
          <p:cNvPr id="5122" name="Picture 2" descr="shallow focus photography of books">
            <a:extLst>
              <a:ext uri="{FF2B5EF4-FFF2-40B4-BE49-F238E27FC236}">
                <a16:creationId xmlns:a16="http://schemas.microsoft.com/office/drawing/2014/main" id="{0FCC42C4-2BD0-B346-8C2C-CA3CCAA35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941" y="2057399"/>
            <a:ext cx="5468117" cy="363643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normAutofit/>
          </a:bodyPr>
          <a:lstStyle/>
          <a:p>
            <a:pPr marL="0" indent="0">
              <a:buNone/>
            </a:pPr>
            <a:endParaRPr lang="en-US" sz="3600"/>
          </a:p>
          <a:p>
            <a:pPr marL="0" indent="0">
              <a:buNone/>
            </a:pPr>
            <a:r>
              <a:rPr lang="en-US" sz="3600"/>
              <a:t>Does the intervention include elements of explicit instruction?</a:t>
            </a: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p:txBody>
          <a:bodyPr>
            <a:noAutofit/>
          </a:bodyPr>
          <a:lstStyle/>
          <a:p>
            <a:pPr algn="ctr"/>
            <a:r>
              <a:rPr lang="en-US" sz="4000"/>
              <a:t>Comprehensiveness</a:t>
            </a:r>
          </a:p>
        </p:txBody>
      </p:sp>
    </p:spTree>
    <p:extLst>
      <p:ext uri="{BB962C8B-B14F-4D97-AF65-F5344CB8AC3E}">
        <p14:creationId xmlns:p14="http://schemas.microsoft.com/office/powerpoint/2010/main" val="2962080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9F85AA-1283-1648-9E2B-500A0862897E}"/>
              </a:ext>
            </a:extLst>
          </p:cNvPr>
          <p:cNvSpPr>
            <a:spLocks noGrp="1"/>
          </p:cNvSpPr>
          <p:nvPr>
            <p:ph sz="half" idx="2"/>
          </p:nvPr>
        </p:nvSpPr>
        <p:spPr/>
        <p:txBody>
          <a:bodyPr/>
          <a:lstStyle/>
          <a:p>
            <a:endParaRPr lang="en-US"/>
          </a:p>
        </p:txBody>
      </p:sp>
      <p:pic>
        <p:nvPicPr>
          <p:cNvPr id="6150" name="Picture 6" descr="man and woman sitting on chairs">
            <a:extLst>
              <a:ext uri="{FF2B5EF4-FFF2-40B4-BE49-F238E27FC236}">
                <a16:creationId xmlns:a16="http://schemas.microsoft.com/office/drawing/2014/main" id="{D4F9D6BE-394B-6F42-8C36-BA24DC64E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10153"/>
            <a:ext cx="5509002" cy="342676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vert="horz" lIns="91440" tIns="45720" rIns="91440" bIns="45720" rtlCol="0" anchor="t">
            <a:normAutofit/>
          </a:bodyPr>
          <a:lstStyle/>
          <a:p>
            <a:pPr marL="0" indent="0">
              <a:buNone/>
            </a:pPr>
            <a:endParaRPr lang="en-US" sz="3600"/>
          </a:p>
          <a:p>
            <a:pPr marL="0" indent="0">
              <a:buNone/>
            </a:pPr>
            <a:r>
              <a:rPr lang="en-US" sz="3600">
                <a:ea typeface="Yuanti SC"/>
                <a:cs typeface="Tunga"/>
              </a:rPr>
              <a:t>Does the student have opportunities to develop the behavior skills necessary to be successful?</a:t>
            </a:r>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p:txBody>
          <a:bodyPr>
            <a:noAutofit/>
          </a:bodyPr>
          <a:lstStyle/>
          <a:p>
            <a:pPr algn="ctr"/>
            <a:r>
              <a:rPr lang="en-US" sz="4000"/>
              <a:t>Behavior Support in Academic Interventions</a:t>
            </a:r>
          </a:p>
        </p:txBody>
      </p:sp>
    </p:spTree>
    <p:extLst>
      <p:ext uri="{BB962C8B-B14F-4D97-AF65-F5344CB8AC3E}">
        <p14:creationId xmlns:p14="http://schemas.microsoft.com/office/powerpoint/2010/main" val="3944835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DB0DEC-2D16-7A4E-84D8-6D4C3FB8E4B0}"/>
              </a:ext>
            </a:extLst>
          </p:cNvPr>
          <p:cNvSpPr>
            <a:spLocks noGrp="1"/>
          </p:cNvSpPr>
          <p:nvPr>
            <p:ph sz="half" idx="2"/>
          </p:nvPr>
        </p:nvSpPr>
        <p:spPr/>
        <p:txBody>
          <a:bodyPr/>
          <a:lstStyle/>
          <a:p>
            <a:endParaRPr lang="en-US"/>
          </a:p>
        </p:txBody>
      </p:sp>
      <p:pic>
        <p:nvPicPr>
          <p:cNvPr id="7" name="Picture 4" descr="two women and one man on computer screen">
            <a:extLst>
              <a:ext uri="{FF2B5EF4-FFF2-40B4-BE49-F238E27FC236}">
                <a16:creationId xmlns:a16="http://schemas.microsoft.com/office/drawing/2014/main" id="{0366F125-43B9-9445-B84E-B29A7AF91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265" y="1693333"/>
            <a:ext cx="5816383" cy="43622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p:txBody>
          <a:bodyPr>
            <a:normAutofit/>
          </a:bodyPr>
          <a:lstStyle/>
          <a:p>
            <a:pPr marL="0" indent="0">
              <a:buNone/>
            </a:pPr>
            <a:endParaRPr lang="en-US" sz="3600"/>
          </a:p>
          <a:p>
            <a:pPr marL="0" indent="0">
              <a:buNone/>
            </a:pPr>
            <a:r>
              <a:rPr lang="en-US" sz="3600"/>
              <a:t>Can the intervention be individualized with a data-based process to meet student needs?</a:t>
            </a:r>
            <a:endParaRPr lang="en-US"/>
          </a:p>
        </p:txBody>
      </p:sp>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p:txBody>
          <a:bodyPr>
            <a:noAutofit/>
          </a:bodyPr>
          <a:lstStyle/>
          <a:p>
            <a:pPr algn="ctr"/>
            <a:r>
              <a:rPr lang="en-US" sz="4000"/>
              <a:t>Individualization</a:t>
            </a:r>
          </a:p>
        </p:txBody>
      </p:sp>
    </p:spTree>
    <p:extLst>
      <p:ext uri="{BB962C8B-B14F-4D97-AF65-F5344CB8AC3E}">
        <p14:creationId xmlns:p14="http://schemas.microsoft.com/office/powerpoint/2010/main" val="4214961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863599" y="1693333"/>
            <a:ext cx="10329333" cy="4673600"/>
          </a:xfrm>
        </p:spPr>
        <p:txBody>
          <a:bodyPr>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4" name="Picture 3"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Next to the flow chart reads the taxonomy dimensions: 1) strength, 2) dosage, 3) alignment, 4) attention to transfer, 5) comprehensiveness, 6) behavioral or academic support, 7) individualization">
            <a:extLst>
              <a:ext uri="{FF2B5EF4-FFF2-40B4-BE49-F238E27FC236}">
                <a16:creationId xmlns:a16="http://schemas.microsoft.com/office/drawing/2014/main" id="{AC4FA504-64D4-0D45-B43C-82D8AA21E2A5}"/>
              </a:ext>
            </a:extLst>
          </p:cNvPr>
          <p:cNvPicPr>
            <a:picLocks noChangeAspect="1"/>
          </p:cNvPicPr>
          <p:nvPr/>
        </p:nvPicPr>
        <p:blipFill>
          <a:blip r:embed="rId3"/>
          <a:stretch>
            <a:fillRect/>
          </a:stretch>
        </p:blipFill>
        <p:spPr>
          <a:xfrm>
            <a:off x="3497009" y="1323708"/>
            <a:ext cx="5197981" cy="5043225"/>
          </a:xfrm>
          <a:prstGeom prst="rect">
            <a:avLst/>
          </a:prstGeom>
        </p:spPr>
      </p:pic>
      <p:sp>
        <p:nvSpPr>
          <p:cNvPr id="5" name="Title 7">
            <a:extLst>
              <a:ext uri="{FF2B5EF4-FFF2-40B4-BE49-F238E27FC236}">
                <a16:creationId xmlns:a16="http://schemas.microsoft.com/office/drawing/2014/main" id="{95BF5322-60DE-E840-9170-910EAAC1EA97}"/>
              </a:ext>
            </a:extLst>
          </p:cNvPr>
          <p:cNvSpPr>
            <a:spLocks noGrp="1"/>
          </p:cNvSpPr>
          <p:nvPr>
            <p:ph type="title"/>
          </p:nvPr>
        </p:nvSpPr>
        <p:spPr>
          <a:xfrm>
            <a:off x="344773" y="274638"/>
            <a:ext cx="11559359" cy="903531"/>
          </a:xfrm>
        </p:spPr>
        <p:txBody>
          <a:bodyPr>
            <a:noAutofit/>
          </a:bodyPr>
          <a:lstStyle/>
          <a:p>
            <a:pPr algn="ctr"/>
            <a:r>
              <a:rPr lang="en-US" sz="4000"/>
              <a:t>DBI Process &amp; Taxonomy Dimensions</a:t>
            </a:r>
          </a:p>
        </p:txBody>
      </p:sp>
    </p:spTree>
    <p:extLst>
      <p:ext uri="{BB962C8B-B14F-4D97-AF65-F5344CB8AC3E}">
        <p14:creationId xmlns:p14="http://schemas.microsoft.com/office/powerpoint/2010/main" val="1589779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762802-FF2F-8A42-8553-DADDB0CDC3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07225" y="3881846"/>
            <a:ext cx="2976154" cy="2976154"/>
          </a:xfrm>
          <a:prstGeom prst="rect">
            <a:avLst/>
          </a:prstGeom>
        </p:spPr>
      </p:pic>
      <p:pic>
        <p:nvPicPr>
          <p:cNvPr id="7" name="Picture 6">
            <a:extLst>
              <a:ext uri="{FF2B5EF4-FFF2-40B4-BE49-F238E27FC236}">
                <a16:creationId xmlns:a16="http://schemas.microsoft.com/office/drawing/2014/main" id="{D1CB252A-CD4E-EC43-8BC7-26B87C4511C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08621" y="3851478"/>
            <a:ext cx="2976155" cy="2976155"/>
          </a:xfrm>
          <a:prstGeom prst="rect">
            <a:avLst/>
          </a:prstGeom>
        </p:spPr>
      </p:pic>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831850" y="1709738"/>
            <a:ext cx="10515600" cy="1960925"/>
          </a:xfrm>
        </p:spPr>
        <p:txBody>
          <a:bodyPr/>
          <a:lstStyle/>
          <a:p>
            <a:pPr algn="ctr"/>
            <a:r>
              <a:rPr lang="en-US"/>
              <a:t>VIRTUAL STRATEGIES TO SUPPORT DBI</a:t>
            </a:r>
          </a:p>
        </p:txBody>
      </p:sp>
    </p:spTree>
    <p:extLst>
      <p:ext uri="{BB962C8B-B14F-4D97-AF65-F5344CB8AC3E}">
        <p14:creationId xmlns:p14="http://schemas.microsoft.com/office/powerpoint/2010/main" val="139503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8B49C-8960-BC40-8B4E-AC0C28CB3298}"/>
              </a:ext>
            </a:extLst>
          </p:cNvPr>
          <p:cNvSpPr>
            <a:spLocks noGrp="1"/>
          </p:cNvSpPr>
          <p:nvPr>
            <p:ph type="body" idx="1"/>
          </p:nvPr>
        </p:nvSpPr>
        <p:spPr>
          <a:xfrm>
            <a:off x="831850" y="5381468"/>
            <a:ext cx="10515600" cy="824459"/>
          </a:xfrm>
        </p:spPr>
        <p:txBody>
          <a:bodyPr/>
          <a:lstStyle/>
          <a:p>
            <a:r>
              <a:rPr lang="en-US" dirty="0">
                <a:solidFill>
                  <a:srgbClr val="B0B0B0"/>
                </a:solidFill>
              </a:rPr>
              <a:t>Richardson &amp; Swan 2003; Burnett, Bonnici, </a:t>
            </a:r>
            <a:r>
              <a:rPr lang="en-US" dirty="0" err="1">
                <a:solidFill>
                  <a:srgbClr val="B0B0B0"/>
                </a:solidFill>
              </a:rPr>
              <a:t>Milksa</a:t>
            </a:r>
            <a:r>
              <a:rPr lang="en-US" dirty="0">
                <a:solidFill>
                  <a:srgbClr val="B0B0B0"/>
                </a:solidFill>
              </a:rPr>
              <a:t> &amp; </a:t>
            </a:r>
            <a:r>
              <a:rPr lang="en-US" dirty="0" err="1">
                <a:solidFill>
                  <a:srgbClr val="B0B0B0"/>
                </a:solidFill>
              </a:rPr>
              <a:t>Joonmin</a:t>
            </a:r>
            <a:r>
              <a:rPr lang="en-US" dirty="0">
                <a:solidFill>
                  <a:srgbClr val="B0B0B0"/>
                </a:solidFill>
              </a:rPr>
              <a:t>, 2007; Gould &amp; </a:t>
            </a:r>
            <a:r>
              <a:rPr lang="en-US" dirty="0" err="1">
                <a:solidFill>
                  <a:srgbClr val="B0B0B0"/>
                </a:solidFill>
              </a:rPr>
              <a:t>Padavano</a:t>
            </a:r>
            <a:r>
              <a:rPr lang="en-US" dirty="0">
                <a:solidFill>
                  <a:srgbClr val="B0B0B0"/>
                </a:solidFill>
              </a:rPr>
              <a:t>, 2006; </a:t>
            </a:r>
            <a:r>
              <a:rPr lang="en-US" dirty="0" err="1">
                <a:solidFill>
                  <a:srgbClr val="B0B0B0"/>
                </a:solidFill>
              </a:rPr>
              <a:t>Yonga</a:t>
            </a:r>
            <a:r>
              <a:rPr lang="en-US" dirty="0">
                <a:solidFill>
                  <a:srgbClr val="B0B0B0"/>
                </a:solidFill>
              </a:rPr>
              <a:t> &amp; </a:t>
            </a:r>
            <a:r>
              <a:rPr lang="en-US" dirty="0" err="1">
                <a:solidFill>
                  <a:srgbClr val="B0B0B0"/>
                </a:solidFill>
              </a:rPr>
              <a:t>Norgard</a:t>
            </a:r>
            <a:r>
              <a:rPr lang="en-US" dirty="0">
                <a:solidFill>
                  <a:srgbClr val="B0B0B0"/>
                </a:solidFill>
              </a:rPr>
              <a:t>, 2006; Brown, 2001; </a:t>
            </a:r>
            <a:r>
              <a:rPr lang="en-US" dirty="0" err="1">
                <a:solidFill>
                  <a:srgbClr val="B0B0B0"/>
                </a:solidFill>
              </a:rPr>
              <a:t>Rovai</a:t>
            </a:r>
            <a:r>
              <a:rPr lang="en-US" dirty="0">
                <a:solidFill>
                  <a:srgbClr val="B0B0B0"/>
                </a:solidFill>
              </a:rPr>
              <a:t>, 2002; Shea, 2006)</a:t>
            </a:r>
          </a:p>
        </p:txBody>
      </p:sp>
      <p:pic>
        <p:nvPicPr>
          <p:cNvPr id="4" name="Picture 4">
            <a:extLst>
              <a:ext uri="{FF2B5EF4-FFF2-40B4-BE49-F238E27FC236}">
                <a16:creationId xmlns:a16="http://schemas.microsoft.com/office/drawing/2014/main" id="{6195F7CC-C932-49FD-8CAB-66831EA760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78066" y="2441141"/>
            <a:ext cx="2743200" cy="2743200"/>
          </a:xfrm>
          <a:prstGeom prst="rect">
            <a:avLst/>
          </a:prstGeom>
        </p:spPr>
      </p:pic>
      <p:pic>
        <p:nvPicPr>
          <p:cNvPr id="5" name="Picture 5">
            <a:extLst>
              <a:ext uri="{FF2B5EF4-FFF2-40B4-BE49-F238E27FC236}">
                <a16:creationId xmlns:a16="http://schemas.microsoft.com/office/drawing/2014/main" id="{E1539D95-CB88-4284-9F24-102A544495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70736" y="2441141"/>
            <a:ext cx="2743200" cy="2743200"/>
          </a:xfrm>
          <a:prstGeom prst="rect">
            <a:avLst/>
          </a:prstGeom>
        </p:spPr>
      </p:pic>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734377" y="856730"/>
            <a:ext cx="10515600" cy="1719262"/>
          </a:xfrm>
        </p:spPr>
        <p:txBody>
          <a:bodyPr/>
          <a:lstStyle/>
          <a:p>
            <a:pPr algn="ctr"/>
            <a:r>
              <a:rPr lang="en-US">
                <a:ea typeface="Yuanti SC"/>
                <a:cs typeface="Sathu"/>
              </a:rPr>
              <a:t>BUILD COMMUNITY</a:t>
            </a:r>
            <a:endParaRPr lang="en-US"/>
          </a:p>
        </p:txBody>
      </p:sp>
    </p:spTree>
    <p:extLst>
      <p:ext uri="{BB962C8B-B14F-4D97-AF65-F5344CB8AC3E}">
        <p14:creationId xmlns:p14="http://schemas.microsoft.com/office/powerpoint/2010/main" val="2634861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person with a lot going on">
            <a:extLst>
              <a:ext uri="{FF2B5EF4-FFF2-40B4-BE49-F238E27FC236}">
                <a16:creationId xmlns:a16="http://schemas.microsoft.com/office/drawing/2014/main" id="{083B2DBF-B00C-4CA8-BB89-51759C24CEDC}"/>
              </a:ext>
            </a:extLst>
          </p:cNvPr>
          <p:cNvPicPr>
            <a:picLocks noChangeAspect="1"/>
          </p:cNvPicPr>
          <p:nvPr/>
        </p:nvPicPr>
        <p:blipFill>
          <a:blip r:embed="rId3"/>
          <a:stretch>
            <a:fillRect/>
          </a:stretch>
        </p:blipFill>
        <p:spPr>
          <a:xfrm>
            <a:off x="7073930" y="4220294"/>
            <a:ext cx="3133725" cy="1695450"/>
          </a:xfrm>
          <a:prstGeom prst="rect">
            <a:avLst/>
          </a:prstGeom>
        </p:spPr>
      </p:pic>
      <p:sp>
        <p:nvSpPr>
          <p:cNvPr id="14" name="TextBox 13">
            <a:extLst>
              <a:ext uri="{FF2B5EF4-FFF2-40B4-BE49-F238E27FC236}">
                <a16:creationId xmlns:a16="http://schemas.microsoft.com/office/drawing/2014/main" id="{FF56E081-7D3E-4B04-B152-6AE02EF1ADFC}"/>
              </a:ext>
            </a:extLst>
          </p:cNvPr>
          <p:cNvSpPr txBox="1"/>
          <p:nvPr/>
        </p:nvSpPr>
        <p:spPr>
          <a:xfrm>
            <a:off x="8476891" y="6075872"/>
            <a:ext cx="45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rPr>
              <a:t>E</a:t>
            </a:r>
            <a:endParaRPr lang="en-US" sz="2400">
              <a:cs typeface="Calibri"/>
            </a:endParaRPr>
          </a:p>
        </p:txBody>
      </p:sp>
      <p:pic>
        <p:nvPicPr>
          <p:cNvPr id="6" name="Picture 6" descr="A person looking scared">
            <a:extLst>
              <a:ext uri="{FF2B5EF4-FFF2-40B4-BE49-F238E27FC236}">
                <a16:creationId xmlns:a16="http://schemas.microsoft.com/office/drawing/2014/main" id="{C327E0A9-CB51-4AD9-B82C-3DEE94C083F9}"/>
              </a:ext>
            </a:extLst>
          </p:cNvPr>
          <p:cNvPicPr>
            <a:picLocks noChangeAspect="1"/>
          </p:cNvPicPr>
          <p:nvPr/>
        </p:nvPicPr>
        <p:blipFill>
          <a:blip r:embed="rId4"/>
          <a:stretch>
            <a:fillRect/>
          </a:stretch>
        </p:blipFill>
        <p:spPr>
          <a:xfrm>
            <a:off x="2864599" y="4425711"/>
            <a:ext cx="2638425" cy="1485900"/>
          </a:xfrm>
          <a:prstGeom prst="rect">
            <a:avLst/>
          </a:prstGeom>
        </p:spPr>
      </p:pic>
      <p:sp>
        <p:nvSpPr>
          <p:cNvPr id="13" name="TextBox 12">
            <a:extLst>
              <a:ext uri="{FF2B5EF4-FFF2-40B4-BE49-F238E27FC236}">
                <a16:creationId xmlns:a16="http://schemas.microsoft.com/office/drawing/2014/main" id="{8AD02CE2-A13A-4713-9E8E-D4AEA7D56048}"/>
              </a:ext>
            </a:extLst>
          </p:cNvPr>
          <p:cNvSpPr txBox="1"/>
          <p:nvPr/>
        </p:nvSpPr>
        <p:spPr>
          <a:xfrm>
            <a:off x="3703608" y="6075872"/>
            <a:ext cx="3853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rPr>
              <a:t>D</a:t>
            </a:r>
            <a:endParaRPr lang="en-US" sz="2400"/>
          </a:p>
        </p:txBody>
      </p:sp>
      <p:pic>
        <p:nvPicPr>
          <p:cNvPr id="10" name="Picture 10" descr="A person looking impatient">
            <a:extLst>
              <a:ext uri="{FF2B5EF4-FFF2-40B4-BE49-F238E27FC236}">
                <a16:creationId xmlns:a16="http://schemas.microsoft.com/office/drawing/2014/main" id="{AE593325-F23A-4A4C-8510-9A2004AE6F69}"/>
              </a:ext>
            </a:extLst>
          </p:cNvPr>
          <p:cNvPicPr>
            <a:picLocks noChangeAspect="1"/>
          </p:cNvPicPr>
          <p:nvPr/>
        </p:nvPicPr>
        <p:blipFill>
          <a:blip r:embed="rId5"/>
          <a:stretch>
            <a:fillRect/>
          </a:stretch>
        </p:blipFill>
        <p:spPr>
          <a:xfrm>
            <a:off x="8638816" y="1421381"/>
            <a:ext cx="2419350" cy="1657350"/>
          </a:xfrm>
          <a:prstGeom prst="rect">
            <a:avLst/>
          </a:prstGeom>
        </p:spPr>
      </p:pic>
      <p:sp>
        <p:nvSpPr>
          <p:cNvPr id="12" name="TextBox 11">
            <a:extLst>
              <a:ext uri="{FF2B5EF4-FFF2-40B4-BE49-F238E27FC236}">
                <a16:creationId xmlns:a16="http://schemas.microsoft.com/office/drawing/2014/main" id="{E6C57907-D5DF-428C-AC92-C35EC401CC6C}"/>
              </a:ext>
            </a:extLst>
          </p:cNvPr>
          <p:cNvSpPr txBox="1"/>
          <p:nvPr/>
        </p:nvSpPr>
        <p:spPr>
          <a:xfrm>
            <a:off x="9770853" y="3243532"/>
            <a:ext cx="4140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rPr>
              <a:t>C</a:t>
            </a:r>
            <a:endParaRPr lang="en-US" sz="2400"/>
          </a:p>
        </p:txBody>
      </p:sp>
      <p:pic>
        <p:nvPicPr>
          <p:cNvPr id="7" name="Picture 7" descr="A person looking at ease">
            <a:extLst>
              <a:ext uri="{FF2B5EF4-FFF2-40B4-BE49-F238E27FC236}">
                <a16:creationId xmlns:a16="http://schemas.microsoft.com/office/drawing/2014/main" id="{90ADA280-5CB0-4299-B050-346B13A3C1E3}"/>
              </a:ext>
            </a:extLst>
          </p:cNvPr>
          <p:cNvPicPr>
            <a:picLocks noChangeAspect="1"/>
          </p:cNvPicPr>
          <p:nvPr/>
        </p:nvPicPr>
        <p:blipFill>
          <a:blip r:embed="rId6"/>
          <a:stretch>
            <a:fillRect/>
          </a:stretch>
        </p:blipFill>
        <p:spPr>
          <a:xfrm>
            <a:off x="4763847" y="1421381"/>
            <a:ext cx="3095625" cy="1657350"/>
          </a:xfrm>
          <a:prstGeom prst="rect">
            <a:avLst/>
          </a:prstGeom>
        </p:spPr>
      </p:pic>
      <p:sp>
        <p:nvSpPr>
          <p:cNvPr id="11" name="TextBox 10">
            <a:extLst>
              <a:ext uri="{FF2B5EF4-FFF2-40B4-BE49-F238E27FC236}">
                <a16:creationId xmlns:a16="http://schemas.microsoft.com/office/drawing/2014/main" id="{667F637C-F850-4E13-8FEB-3BA0BA704345}"/>
              </a:ext>
            </a:extLst>
          </p:cNvPr>
          <p:cNvSpPr txBox="1"/>
          <p:nvPr/>
        </p:nvSpPr>
        <p:spPr>
          <a:xfrm>
            <a:off x="5989608" y="3329796"/>
            <a:ext cx="4715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rPr>
              <a:t>B</a:t>
            </a:r>
            <a:endParaRPr lang="en-US" sz="2400"/>
          </a:p>
        </p:txBody>
      </p:sp>
      <p:pic>
        <p:nvPicPr>
          <p:cNvPr id="9" name="Picture 9" descr="A person crying">
            <a:extLst>
              <a:ext uri="{FF2B5EF4-FFF2-40B4-BE49-F238E27FC236}">
                <a16:creationId xmlns:a16="http://schemas.microsoft.com/office/drawing/2014/main" id="{3640A234-56AF-4604-9F19-CAE795C80C74}"/>
              </a:ext>
            </a:extLst>
          </p:cNvPr>
          <p:cNvPicPr>
            <a:picLocks noChangeAspect="1"/>
          </p:cNvPicPr>
          <p:nvPr/>
        </p:nvPicPr>
        <p:blipFill>
          <a:blip r:embed="rId7"/>
          <a:stretch>
            <a:fillRect/>
          </a:stretch>
        </p:blipFill>
        <p:spPr>
          <a:xfrm>
            <a:off x="662257" y="1416709"/>
            <a:ext cx="3333750" cy="1695450"/>
          </a:xfrm>
          <a:prstGeom prst="rect">
            <a:avLst/>
          </a:prstGeom>
        </p:spPr>
      </p:pic>
      <p:sp>
        <p:nvSpPr>
          <p:cNvPr id="3" name="Text Placeholder 2">
            <a:extLst>
              <a:ext uri="{FF2B5EF4-FFF2-40B4-BE49-F238E27FC236}">
                <a16:creationId xmlns:a16="http://schemas.microsoft.com/office/drawing/2014/main" id="{D998B49C-8960-BC40-8B4E-AC0C28CB3298}"/>
              </a:ext>
            </a:extLst>
          </p:cNvPr>
          <p:cNvSpPr>
            <a:spLocks noGrp="1"/>
          </p:cNvSpPr>
          <p:nvPr>
            <p:ph type="body" idx="1"/>
          </p:nvPr>
        </p:nvSpPr>
        <p:spPr>
          <a:xfrm>
            <a:off x="2025170" y="3424897"/>
            <a:ext cx="365186" cy="450641"/>
          </a:xfrm>
        </p:spPr>
        <p:txBody>
          <a:bodyPr vert="horz" lIns="91440" tIns="45720" rIns="91440" bIns="45720" rtlCol="0" anchor="t">
            <a:normAutofit/>
          </a:bodyPr>
          <a:lstStyle/>
          <a:p>
            <a:r>
              <a:rPr lang="en-US" b="1">
                <a:solidFill>
                  <a:srgbClr val="FFFFFF"/>
                </a:solidFill>
                <a:ea typeface="+mn-lt"/>
                <a:cs typeface="+mn-lt"/>
              </a:rPr>
              <a:t>A</a:t>
            </a:r>
            <a:endParaRPr lang="en-US"/>
          </a:p>
        </p:txBody>
      </p:sp>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932491" y="85097"/>
            <a:ext cx="10515600" cy="1331074"/>
          </a:xfrm>
        </p:spPr>
        <p:txBody>
          <a:bodyPr/>
          <a:lstStyle/>
          <a:p>
            <a:pPr algn="ctr"/>
            <a:r>
              <a:rPr lang="en-US">
                <a:solidFill>
                  <a:srgbClr val="FFFFFF"/>
                </a:solidFill>
                <a:ea typeface="Yuanti SC"/>
                <a:cs typeface="Sathu"/>
              </a:rPr>
              <a:t>FUNNY = FUN</a:t>
            </a:r>
            <a:endParaRPr lang="en-US"/>
          </a:p>
        </p:txBody>
      </p:sp>
    </p:spTree>
    <p:extLst>
      <p:ext uri="{BB962C8B-B14F-4D97-AF65-F5344CB8AC3E}">
        <p14:creationId xmlns:p14="http://schemas.microsoft.com/office/powerpoint/2010/main" val="2772972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8B49C-8960-BC40-8B4E-AC0C28CB3298}"/>
              </a:ext>
            </a:extLst>
          </p:cNvPr>
          <p:cNvSpPr>
            <a:spLocks noGrp="1"/>
          </p:cNvSpPr>
          <p:nvPr>
            <p:ph type="body" idx="1"/>
          </p:nvPr>
        </p:nvSpPr>
        <p:spPr/>
        <p:txBody>
          <a:bodyPr/>
          <a:lstStyle/>
          <a:p>
            <a:endParaRPr lang="en-US"/>
          </a:p>
        </p:txBody>
      </p:sp>
      <p:pic>
        <p:nvPicPr>
          <p:cNvPr id="5" name="Picture 4" descr="Google Classroom logo">
            <a:extLst>
              <a:ext uri="{FF2B5EF4-FFF2-40B4-BE49-F238E27FC236}">
                <a16:creationId xmlns:a16="http://schemas.microsoft.com/office/drawing/2014/main" id="{436AD0D9-5DA0-7E44-BE11-8B447AB5FB14}"/>
              </a:ext>
            </a:extLst>
          </p:cNvPr>
          <p:cNvPicPr>
            <a:picLocks noChangeAspect="1"/>
          </p:cNvPicPr>
          <p:nvPr/>
        </p:nvPicPr>
        <p:blipFill>
          <a:blip r:embed="rId3"/>
          <a:stretch>
            <a:fillRect/>
          </a:stretch>
        </p:blipFill>
        <p:spPr>
          <a:xfrm>
            <a:off x="3322683" y="4950061"/>
            <a:ext cx="1144814" cy="778990"/>
          </a:xfrm>
          <a:prstGeom prst="rect">
            <a:avLst/>
          </a:prstGeom>
        </p:spPr>
      </p:pic>
      <p:pic>
        <p:nvPicPr>
          <p:cNvPr id="7" name="Picture 6" descr="Canvas logo">
            <a:extLst>
              <a:ext uri="{FF2B5EF4-FFF2-40B4-BE49-F238E27FC236}">
                <a16:creationId xmlns:a16="http://schemas.microsoft.com/office/drawing/2014/main" id="{9FDDFCD8-E151-0644-A9BB-2B2AE34C5BA6}"/>
              </a:ext>
            </a:extLst>
          </p:cNvPr>
          <p:cNvPicPr>
            <a:picLocks noChangeAspect="1"/>
          </p:cNvPicPr>
          <p:nvPr/>
        </p:nvPicPr>
        <p:blipFill>
          <a:blip r:embed="rId4"/>
          <a:stretch>
            <a:fillRect/>
          </a:stretch>
        </p:blipFill>
        <p:spPr>
          <a:xfrm>
            <a:off x="7412173" y="4874838"/>
            <a:ext cx="990600" cy="854213"/>
          </a:xfrm>
          <a:prstGeom prst="rect">
            <a:avLst/>
          </a:prstGeom>
        </p:spPr>
      </p:pic>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831850" y="1709738"/>
            <a:ext cx="10515600" cy="2052365"/>
          </a:xfrm>
        </p:spPr>
        <p:txBody>
          <a:bodyPr/>
          <a:lstStyle/>
          <a:p>
            <a:pPr algn="ctr"/>
            <a:r>
              <a:rPr lang="en-US"/>
              <a:t>ENSURE UNDERSTANDING OF THE WORK SPACE</a:t>
            </a:r>
          </a:p>
        </p:txBody>
      </p:sp>
    </p:spTree>
    <p:extLst>
      <p:ext uri="{BB962C8B-B14F-4D97-AF65-F5344CB8AC3E}">
        <p14:creationId xmlns:p14="http://schemas.microsoft.com/office/powerpoint/2010/main" val="2017023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ainingcamp">
            <a:extLst>
              <a:ext uri="{FF2B5EF4-FFF2-40B4-BE49-F238E27FC236}">
                <a16:creationId xmlns:a16="http://schemas.microsoft.com/office/drawing/2014/main" id="{03515CCE-3B74-2B41-87AA-95318495B464}"/>
              </a:ext>
            </a:extLst>
          </p:cNvPr>
          <p:cNvPicPr>
            <a:picLocks noChangeAspect="1"/>
          </p:cNvPicPr>
          <p:nvPr/>
        </p:nvPicPr>
        <p:blipFill>
          <a:blip r:embed="rId3"/>
          <a:stretch>
            <a:fillRect/>
          </a:stretch>
        </p:blipFill>
        <p:spPr>
          <a:xfrm>
            <a:off x="1866923" y="4319451"/>
            <a:ext cx="2565400" cy="571500"/>
          </a:xfrm>
          <a:prstGeom prst="rect">
            <a:avLst/>
          </a:prstGeom>
        </p:spPr>
      </p:pic>
      <p:pic>
        <p:nvPicPr>
          <p:cNvPr id="7" name="Picture 6" descr="Mural">
            <a:extLst>
              <a:ext uri="{FF2B5EF4-FFF2-40B4-BE49-F238E27FC236}">
                <a16:creationId xmlns:a16="http://schemas.microsoft.com/office/drawing/2014/main" id="{6E7C8B6F-60D8-1D4C-99F5-689E57B37C58}"/>
              </a:ext>
            </a:extLst>
          </p:cNvPr>
          <p:cNvPicPr>
            <a:picLocks noChangeAspect="1"/>
          </p:cNvPicPr>
          <p:nvPr/>
        </p:nvPicPr>
        <p:blipFill>
          <a:blip r:embed="rId4"/>
          <a:stretch>
            <a:fillRect/>
          </a:stretch>
        </p:blipFill>
        <p:spPr>
          <a:xfrm>
            <a:off x="5048250" y="4332151"/>
            <a:ext cx="2095500" cy="558800"/>
          </a:xfrm>
          <a:prstGeom prst="rect">
            <a:avLst/>
          </a:prstGeom>
        </p:spPr>
      </p:pic>
      <p:pic>
        <p:nvPicPr>
          <p:cNvPr id="9" name="Picture 8" descr="Miro">
            <a:extLst>
              <a:ext uri="{FF2B5EF4-FFF2-40B4-BE49-F238E27FC236}">
                <a16:creationId xmlns:a16="http://schemas.microsoft.com/office/drawing/2014/main" id="{0BAE6AB2-7A0C-5745-A663-E3A2A72CD337}"/>
              </a:ext>
            </a:extLst>
          </p:cNvPr>
          <p:cNvPicPr>
            <a:picLocks noChangeAspect="1"/>
          </p:cNvPicPr>
          <p:nvPr/>
        </p:nvPicPr>
        <p:blipFill>
          <a:blip r:embed="rId5"/>
          <a:stretch>
            <a:fillRect/>
          </a:stretch>
        </p:blipFill>
        <p:spPr>
          <a:xfrm>
            <a:off x="8005605" y="4294982"/>
            <a:ext cx="1358900" cy="584200"/>
          </a:xfrm>
          <a:prstGeom prst="rect">
            <a:avLst/>
          </a:prstGeom>
        </p:spPr>
      </p:pic>
      <p:pic>
        <p:nvPicPr>
          <p:cNvPr id="11" name="Picture 10" descr="Jamboard">
            <a:extLst>
              <a:ext uri="{FF2B5EF4-FFF2-40B4-BE49-F238E27FC236}">
                <a16:creationId xmlns:a16="http://schemas.microsoft.com/office/drawing/2014/main" id="{7F35F463-CCA8-4F45-9319-4C5834FF8805}"/>
              </a:ext>
            </a:extLst>
          </p:cNvPr>
          <p:cNvPicPr>
            <a:picLocks noChangeAspect="1"/>
          </p:cNvPicPr>
          <p:nvPr/>
        </p:nvPicPr>
        <p:blipFill rotWithShape="1">
          <a:blip r:embed="rId6"/>
          <a:srcRect l="2409" t="15491" r="5405" b="7366"/>
          <a:stretch/>
        </p:blipFill>
        <p:spPr>
          <a:xfrm>
            <a:off x="9980432" y="4288106"/>
            <a:ext cx="1710962" cy="602845"/>
          </a:xfrm>
          <a:prstGeom prst="rect">
            <a:avLst/>
          </a:prstGeom>
        </p:spPr>
      </p:pic>
      <p:sp>
        <p:nvSpPr>
          <p:cNvPr id="3" name="TextBox 2">
            <a:extLst>
              <a:ext uri="{FF2B5EF4-FFF2-40B4-BE49-F238E27FC236}">
                <a16:creationId xmlns:a16="http://schemas.microsoft.com/office/drawing/2014/main" id="{4B25247C-5FE4-4224-A62D-3F5301196F75}"/>
              </a:ext>
            </a:extLst>
          </p:cNvPr>
          <p:cNvSpPr txBox="1"/>
          <p:nvPr/>
        </p:nvSpPr>
        <p:spPr>
          <a:xfrm>
            <a:off x="4730968" y="5045424"/>
            <a:ext cx="27300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ea typeface="+mn-lt"/>
                <a:cs typeface="+mn-lt"/>
              </a:rPr>
              <a:t>https://tinyurl.com/DBIvirtual</a:t>
            </a:r>
            <a:endParaRPr lang="en-US" sz="1600">
              <a:solidFill>
                <a:schemeClr val="bg1"/>
              </a:solidFill>
            </a:endParaRPr>
          </a:p>
        </p:txBody>
      </p:sp>
      <p:pic>
        <p:nvPicPr>
          <p:cNvPr id="6" name="Picture 5" descr="Toy Theater">
            <a:extLst>
              <a:ext uri="{FF2B5EF4-FFF2-40B4-BE49-F238E27FC236}">
                <a16:creationId xmlns:a16="http://schemas.microsoft.com/office/drawing/2014/main" id="{974C0352-0958-6B45-8CCA-C7056121D445}"/>
              </a:ext>
            </a:extLst>
          </p:cNvPr>
          <p:cNvPicPr>
            <a:picLocks noChangeAspect="1"/>
          </p:cNvPicPr>
          <p:nvPr/>
        </p:nvPicPr>
        <p:blipFill>
          <a:blip r:embed="rId7"/>
          <a:stretch>
            <a:fillRect/>
          </a:stretch>
        </p:blipFill>
        <p:spPr>
          <a:xfrm>
            <a:off x="320312" y="4137476"/>
            <a:ext cx="1035775" cy="785184"/>
          </a:xfrm>
          <a:prstGeom prst="rect">
            <a:avLst/>
          </a:prstGeom>
        </p:spPr>
      </p:pic>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838200" y="842168"/>
            <a:ext cx="10515600" cy="2852737"/>
          </a:xfrm>
        </p:spPr>
        <p:txBody>
          <a:bodyPr/>
          <a:lstStyle/>
          <a:p>
            <a:pPr algn="ctr"/>
            <a:r>
              <a:rPr lang="en-US"/>
              <a:t>MAKE YOUR SYNCHRONOUS TIME INTERACTIVE</a:t>
            </a:r>
          </a:p>
        </p:txBody>
      </p:sp>
    </p:spTree>
    <p:extLst>
      <p:ext uri="{BB962C8B-B14F-4D97-AF65-F5344CB8AC3E}">
        <p14:creationId xmlns:p14="http://schemas.microsoft.com/office/powerpoint/2010/main" val="1675017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8B49C-8960-BC40-8B4E-AC0C28CB3298}"/>
              </a:ext>
            </a:extLst>
          </p:cNvPr>
          <p:cNvSpPr>
            <a:spLocks noGrp="1"/>
          </p:cNvSpPr>
          <p:nvPr>
            <p:ph type="body" idx="1"/>
          </p:nvPr>
        </p:nvSpPr>
        <p:spPr/>
        <p:txBody>
          <a:bodyPr/>
          <a:lstStyle/>
          <a:p>
            <a:endParaRPr lang="en-US"/>
          </a:p>
        </p:txBody>
      </p:sp>
      <p:pic>
        <p:nvPicPr>
          <p:cNvPr id="5" name="Picture 5">
            <a:extLst>
              <a:ext uri="{FF2B5EF4-FFF2-40B4-BE49-F238E27FC236}">
                <a16:creationId xmlns:a16="http://schemas.microsoft.com/office/drawing/2014/main" id="{C5DD0EAF-4EE3-4AC4-8A42-7327247CD6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80417" y="3974865"/>
            <a:ext cx="2743200" cy="2743200"/>
          </a:xfrm>
          <a:prstGeom prst="rect">
            <a:avLst/>
          </a:prstGeom>
        </p:spPr>
      </p:pic>
      <p:pic>
        <p:nvPicPr>
          <p:cNvPr id="7" name="Picture 6">
            <a:extLst>
              <a:ext uri="{FF2B5EF4-FFF2-40B4-BE49-F238E27FC236}">
                <a16:creationId xmlns:a16="http://schemas.microsoft.com/office/drawing/2014/main" id="{01A1265C-EE94-D140-B2D7-035BE4F6FA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4550" y="4114800"/>
            <a:ext cx="2743200" cy="2743200"/>
          </a:xfrm>
          <a:prstGeom prst="rect">
            <a:avLst/>
          </a:prstGeom>
        </p:spPr>
      </p:pic>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831850" y="1152454"/>
            <a:ext cx="10515600" cy="2852737"/>
          </a:xfrm>
        </p:spPr>
        <p:txBody>
          <a:bodyPr/>
          <a:lstStyle/>
          <a:p>
            <a:pPr algn="ctr"/>
            <a:r>
              <a:rPr lang="en-US"/>
              <a:t>CONSIDER THE LEARNER WHEN SETTING YOUR ASYNCHRONOUS TASKS</a:t>
            </a:r>
          </a:p>
        </p:txBody>
      </p:sp>
    </p:spTree>
    <p:extLst>
      <p:ext uri="{BB962C8B-B14F-4D97-AF65-F5344CB8AC3E}">
        <p14:creationId xmlns:p14="http://schemas.microsoft.com/office/powerpoint/2010/main" val="70889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egaphone">
            <a:extLst>
              <a:ext uri="{FF2B5EF4-FFF2-40B4-BE49-F238E27FC236}">
                <a16:creationId xmlns:a16="http://schemas.microsoft.com/office/drawing/2014/main" id="{71ABFDF4-1586-474F-AB52-111E066F50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2180" y="2506849"/>
            <a:ext cx="2747075" cy="2747075"/>
          </a:xfrm>
          <a:prstGeom prst="rect">
            <a:avLst/>
          </a:prstGeom>
        </p:spPr>
      </p:pic>
      <p:sp>
        <p:nvSpPr>
          <p:cNvPr id="3" name="Content Placeholder 2">
            <a:extLst>
              <a:ext uri="{FF2B5EF4-FFF2-40B4-BE49-F238E27FC236}">
                <a16:creationId xmlns:a16="http://schemas.microsoft.com/office/drawing/2014/main" id="{F6193040-9082-214A-9D0E-5D3A7293406E}"/>
              </a:ext>
            </a:extLst>
          </p:cNvPr>
          <p:cNvSpPr>
            <a:spLocks noGrp="1"/>
          </p:cNvSpPr>
          <p:nvPr>
            <p:ph idx="1"/>
          </p:nvPr>
        </p:nvSpPr>
        <p:spPr/>
        <p:txBody>
          <a:bodyPr/>
          <a:lstStyle/>
          <a:p>
            <a:r>
              <a:rPr lang="en-US"/>
              <a:t>We want to know who is with us today!</a:t>
            </a:r>
          </a:p>
          <a:p>
            <a:endParaRPr lang="en-US" b="1"/>
          </a:p>
          <a:p>
            <a:r>
              <a:rPr lang="en-US" b="1"/>
              <a:t>Share in the chat:</a:t>
            </a:r>
          </a:p>
          <a:p>
            <a:pPr lvl="1"/>
            <a:r>
              <a:rPr lang="en-US"/>
              <a:t>What state are you listening from? </a:t>
            </a:r>
          </a:p>
          <a:p>
            <a:pPr lvl="1"/>
            <a:r>
              <a:rPr lang="en-US"/>
              <a:t>What is your role within education?</a:t>
            </a:r>
          </a:p>
        </p:txBody>
      </p:sp>
      <p:sp>
        <p:nvSpPr>
          <p:cNvPr id="2" name="Title 1">
            <a:extLst>
              <a:ext uri="{FF2B5EF4-FFF2-40B4-BE49-F238E27FC236}">
                <a16:creationId xmlns:a16="http://schemas.microsoft.com/office/drawing/2014/main" id="{92F71308-7D93-184E-87F1-92499A7F6F9E}"/>
              </a:ext>
            </a:extLst>
          </p:cNvPr>
          <p:cNvSpPr>
            <a:spLocks noGrp="1"/>
          </p:cNvSpPr>
          <p:nvPr>
            <p:ph type="title"/>
          </p:nvPr>
        </p:nvSpPr>
        <p:spPr/>
        <p:txBody>
          <a:bodyPr/>
          <a:lstStyle/>
          <a:p>
            <a:r>
              <a:rPr lang="en-US"/>
              <a:t>We want to meet you! </a:t>
            </a:r>
          </a:p>
        </p:txBody>
      </p:sp>
    </p:spTree>
    <p:extLst>
      <p:ext uri="{BB962C8B-B14F-4D97-AF65-F5344CB8AC3E}">
        <p14:creationId xmlns:p14="http://schemas.microsoft.com/office/powerpoint/2010/main" val="2103649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8B49C-8960-BC40-8B4E-AC0C28CB3298}"/>
              </a:ext>
            </a:extLst>
          </p:cNvPr>
          <p:cNvSpPr>
            <a:spLocks noGrp="1"/>
          </p:cNvSpPr>
          <p:nvPr>
            <p:ph type="body" idx="1"/>
          </p:nvPr>
        </p:nvSpPr>
        <p:spPr/>
        <p:txBody>
          <a:bodyPr/>
          <a:lstStyle/>
          <a:p>
            <a:endParaRPr lang="en-US"/>
          </a:p>
        </p:txBody>
      </p:sp>
      <p:pic>
        <p:nvPicPr>
          <p:cNvPr id="5" name="Picture 4" descr="Flipgrid">
            <a:extLst>
              <a:ext uri="{FF2B5EF4-FFF2-40B4-BE49-F238E27FC236}">
                <a16:creationId xmlns:a16="http://schemas.microsoft.com/office/drawing/2014/main" id="{1579E6B6-4434-694D-99F0-1F05486329F2}"/>
              </a:ext>
            </a:extLst>
          </p:cNvPr>
          <p:cNvPicPr>
            <a:picLocks noChangeAspect="1"/>
          </p:cNvPicPr>
          <p:nvPr/>
        </p:nvPicPr>
        <p:blipFill>
          <a:blip r:embed="rId3"/>
          <a:stretch>
            <a:fillRect/>
          </a:stretch>
        </p:blipFill>
        <p:spPr>
          <a:xfrm>
            <a:off x="3142705" y="4960049"/>
            <a:ext cx="1285603" cy="759014"/>
          </a:xfrm>
          <a:prstGeom prst="rect">
            <a:avLst/>
          </a:prstGeom>
        </p:spPr>
      </p:pic>
      <p:pic>
        <p:nvPicPr>
          <p:cNvPr id="7" name="Picture 6" descr="Socrative">
            <a:extLst>
              <a:ext uri="{FF2B5EF4-FFF2-40B4-BE49-F238E27FC236}">
                <a16:creationId xmlns:a16="http://schemas.microsoft.com/office/drawing/2014/main" id="{7AF80775-4A31-094C-88EF-BEDBCC6E0B2C}"/>
              </a:ext>
            </a:extLst>
          </p:cNvPr>
          <p:cNvPicPr>
            <a:picLocks noChangeAspect="1"/>
          </p:cNvPicPr>
          <p:nvPr/>
        </p:nvPicPr>
        <p:blipFill>
          <a:blip r:embed="rId4"/>
          <a:stretch>
            <a:fillRect/>
          </a:stretch>
        </p:blipFill>
        <p:spPr>
          <a:xfrm>
            <a:off x="7763694" y="5148262"/>
            <a:ext cx="1285603" cy="386210"/>
          </a:xfrm>
          <a:prstGeom prst="rect">
            <a:avLst/>
          </a:prstGeom>
        </p:spPr>
      </p:pic>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831850" y="1709738"/>
            <a:ext cx="10515600" cy="2091553"/>
          </a:xfrm>
        </p:spPr>
        <p:txBody>
          <a:bodyPr/>
          <a:lstStyle/>
          <a:p>
            <a:pPr algn="ctr"/>
            <a:r>
              <a:rPr lang="en-US"/>
              <a:t>ENGAGE IN DYNAMIC MUTUAL FEEDBACK </a:t>
            </a:r>
          </a:p>
        </p:txBody>
      </p:sp>
    </p:spTree>
    <p:extLst>
      <p:ext uri="{BB962C8B-B14F-4D97-AF65-F5344CB8AC3E}">
        <p14:creationId xmlns:p14="http://schemas.microsoft.com/office/powerpoint/2010/main" val="3043978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D0DB6D-1200-914D-923D-B65D2F370B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8528" y="2393384"/>
            <a:ext cx="11654944" cy="1866950"/>
          </a:xfrm>
          <a:prstGeom prst="rect">
            <a:avLst/>
          </a:prstGeom>
        </p:spPr>
      </p:pic>
      <p:pic>
        <p:nvPicPr>
          <p:cNvPr id="5" name="Picture 4" descr="QR code for Project STAIR videos">
            <a:extLst>
              <a:ext uri="{FF2B5EF4-FFF2-40B4-BE49-F238E27FC236}">
                <a16:creationId xmlns:a16="http://schemas.microsoft.com/office/drawing/2014/main" id="{10D8DDEC-895A-CD49-8F08-7463A02A3442}"/>
              </a:ext>
            </a:extLst>
          </p:cNvPr>
          <p:cNvPicPr>
            <a:picLocks noChangeAspect="1"/>
          </p:cNvPicPr>
          <p:nvPr/>
        </p:nvPicPr>
        <p:blipFill>
          <a:blip r:embed="rId4"/>
          <a:stretch>
            <a:fillRect/>
          </a:stretch>
        </p:blipFill>
        <p:spPr>
          <a:xfrm>
            <a:off x="5043328" y="4731979"/>
            <a:ext cx="2105343" cy="2041156"/>
          </a:xfrm>
          <a:prstGeom prst="rect">
            <a:avLst/>
          </a:prstGeom>
        </p:spPr>
      </p:pic>
      <p:sp>
        <p:nvSpPr>
          <p:cNvPr id="3" name="Text Placeholder 2">
            <a:extLst>
              <a:ext uri="{FF2B5EF4-FFF2-40B4-BE49-F238E27FC236}">
                <a16:creationId xmlns:a16="http://schemas.microsoft.com/office/drawing/2014/main" id="{D998B49C-8960-BC40-8B4E-AC0C28CB3298}"/>
              </a:ext>
            </a:extLst>
          </p:cNvPr>
          <p:cNvSpPr>
            <a:spLocks noGrp="1"/>
          </p:cNvSpPr>
          <p:nvPr>
            <p:ph type="body" idx="1"/>
          </p:nvPr>
        </p:nvSpPr>
        <p:spPr>
          <a:xfrm>
            <a:off x="1096144" y="4260334"/>
            <a:ext cx="9999711" cy="446577"/>
          </a:xfrm>
        </p:spPr>
        <p:txBody>
          <a:bodyPr vert="horz" lIns="91440" tIns="45720" rIns="91440" bIns="45720" rtlCol="0" anchor="t">
            <a:normAutofit/>
          </a:bodyPr>
          <a:lstStyle/>
          <a:p>
            <a:r>
              <a:rPr lang="en-US" dirty="0">
                <a:solidFill>
                  <a:srgbClr val="B0B0B0"/>
                </a:solidFill>
              </a:rPr>
              <a:t>https://www.youtube.com/channel/UCE2puwDtUSNXFONIOhmYmvA/playlists</a:t>
            </a:r>
          </a:p>
        </p:txBody>
      </p:sp>
      <p:sp>
        <p:nvSpPr>
          <p:cNvPr id="2" name="Title 1">
            <a:extLst>
              <a:ext uri="{FF2B5EF4-FFF2-40B4-BE49-F238E27FC236}">
                <a16:creationId xmlns:a16="http://schemas.microsoft.com/office/drawing/2014/main" id="{03947142-DE6C-3847-82D7-28AA9D5BD5D7}"/>
              </a:ext>
            </a:extLst>
          </p:cNvPr>
          <p:cNvSpPr>
            <a:spLocks noGrp="1"/>
          </p:cNvSpPr>
          <p:nvPr>
            <p:ph type="title"/>
          </p:nvPr>
        </p:nvSpPr>
        <p:spPr>
          <a:xfrm>
            <a:off x="838200" y="84865"/>
            <a:ext cx="10515600" cy="2091553"/>
          </a:xfrm>
        </p:spPr>
        <p:txBody>
          <a:bodyPr/>
          <a:lstStyle/>
          <a:p>
            <a:pPr algn="ctr"/>
            <a:r>
              <a:rPr lang="en-US" dirty="0"/>
              <a:t>USE PROJECT STAIR VIDEOS</a:t>
            </a:r>
          </a:p>
        </p:txBody>
      </p:sp>
    </p:spTree>
    <p:extLst>
      <p:ext uri="{BB962C8B-B14F-4D97-AF65-F5344CB8AC3E}">
        <p14:creationId xmlns:p14="http://schemas.microsoft.com/office/powerpoint/2010/main" val="3844517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person hard at work on their computer">
            <a:extLst>
              <a:ext uri="{FF2B5EF4-FFF2-40B4-BE49-F238E27FC236}">
                <a16:creationId xmlns:a16="http://schemas.microsoft.com/office/drawing/2014/main" id="{F3FA35D2-862E-0344-B7CE-CC2BB3985830}"/>
              </a:ext>
            </a:extLst>
          </p:cNvPr>
          <p:cNvPicPr>
            <a:picLocks noChangeAspect="1"/>
          </p:cNvPicPr>
          <p:nvPr/>
        </p:nvPicPr>
        <p:blipFill>
          <a:blip r:embed="rId3"/>
          <a:stretch>
            <a:fillRect/>
          </a:stretch>
        </p:blipFill>
        <p:spPr>
          <a:xfrm>
            <a:off x="8829594" y="2702361"/>
            <a:ext cx="3187889" cy="2130967"/>
          </a:xfrm>
          <a:prstGeom prst="rect">
            <a:avLst/>
          </a:prstGeom>
        </p:spPr>
      </p:pic>
      <p:sp>
        <p:nvSpPr>
          <p:cNvPr id="18" name="TextBox 17">
            <a:extLst>
              <a:ext uri="{FF2B5EF4-FFF2-40B4-BE49-F238E27FC236}">
                <a16:creationId xmlns:a16="http://schemas.microsoft.com/office/drawing/2014/main" id="{ED90E6FE-16E8-394F-AF2D-14E81906AD3E}"/>
              </a:ext>
            </a:extLst>
          </p:cNvPr>
          <p:cNvSpPr txBox="1"/>
          <p:nvPr/>
        </p:nvSpPr>
        <p:spPr>
          <a:xfrm>
            <a:off x="10419124" y="4919868"/>
            <a:ext cx="289207" cy="461665"/>
          </a:xfrm>
          <a:prstGeom prst="rect">
            <a:avLst/>
          </a:prstGeom>
          <a:noFill/>
        </p:spPr>
        <p:txBody>
          <a:bodyPr wrap="square" rtlCol="0">
            <a:spAutoFit/>
          </a:bodyPr>
          <a:lstStyle/>
          <a:p>
            <a:r>
              <a:rPr lang="en-US" sz="2400">
                <a:solidFill>
                  <a:schemeClr val="bg1"/>
                </a:solidFill>
              </a:rPr>
              <a:t>D</a:t>
            </a:r>
            <a:endParaRPr lang="en-US">
              <a:solidFill>
                <a:schemeClr val="bg1"/>
              </a:solidFill>
            </a:endParaRPr>
          </a:p>
        </p:txBody>
      </p:sp>
      <p:pic>
        <p:nvPicPr>
          <p:cNvPr id="12" name="Picture 11" descr="A person standing in front of a sunset">
            <a:extLst>
              <a:ext uri="{FF2B5EF4-FFF2-40B4-BE49-F238E27FC236}">
                <a16:creationId xmlns:a16="http://schemas.microsoft.com/office/drawing/2014/main" id="{8B397334-93C2-804A-8BC4-38169713A984}"/>
              </a:ext>
            </a:extLst>
          </p:cNvPr>
          <p:cNvPicPr>
            <a:picLocks noChangeAspect="1"/>
          </p:cNvPicPr>
          <p:nvPr/>
        </p:nvPicPr>
        <p:blipFill>
          <a:blip r:embed="rId4"/>
          <a:stretch>
            <a:fillRect/>
          </a:stretch>
        </p:blipFill>
        <p:spPr>
          <a:xfrm flipH="1">
            <a:off x="6303312" y="2568566"/>
            <a:ext cx="2160049" cy="2700579"/>
          </a:xfrm>
          <a:prstGeom prst="rect">
            <a:avLst/>
          </a:prstGeom>
        </p:spPr>
      </p:pic>
      <p:sp>
        <p:nvSpPr>
          <p:cNvPr id="17" name="TextBox 16">
            <a:extLst>
              <a:ext uri="{FF2B5EF4-FFF2-40B4-BE49-F238E27FC236}">
                <a16:creationId xmlns:a16="http://schemas.microsoft.com/office/drawing/2014/main" id="{486E8A85-3FF6-0346-89A7-4752AE80000A}"/>
              </a:ext>
            </a:extLst>
          </p:cNvPr>
          <p:cNvSpPr txBox="1"/>
          <p:nvPr/>
        </p:nvSpPr>
        <p:spPr>
          <a:xfrm>
            <a:off x="7238732" y="5374550"/>
            <a:ext cx="289207" cy="461665"/>
          </a:xfrm>
          <a:prstGeom prst="rect">
            <a:avLst/>
          </a:prstGeom>
          <a:noFill/>
        </p:spPr>
        <p:txBody>
          <a:bodyPr wrap="square" rtlCol="0">
            <a:spAutoFit/>
          </a:bodyPr>
          <a:lstStyle/>
          <a:p>
            <a:r>
              <a:rPr lang="en-US" sz="2400">
                <a:solidFill>
                  <a:schemeClr val="bg1"/>
                </a:solidFill>
              </a:rPr>
              <a:t>C</a:t>
            </a:r>
            <a:endParaRPr lang="en-US">
              <a:solidFill>
                <a:schemeClr val="bg1"/>
              </a:solidFill>
            </a:endParaRPr>
          </a:p>
        </p:txBody>
      </p:sp>
      <p:pic>
        <p:nvPicPr>
          <p:cNvPr id="14" name="Picture 13" descr="A person looking worried/confused">
            <a:extLst>
              <a:ext uri="{FF2B5EF4-FFF2-40B4-BE49-F238E27FC236}">
                <a16:creationId xmlns:a16="http://schemas.microsoft.com/office/drawing/2014/main" id="{59D8CDC8-B5BE-0748-AE08-3B8D289D4F85}"/>
              </a:ext>
            </a:extLst>
          </p:cNvPr>
          <p:cNvPicPr>
            <a:picLocks noChangeAspect="1"/>
          </p:cNvPicPr>
          <p:nvPr/>
        </p:nvPicPr>
        <p:blipFill>
          <a:blip r:embed="rId5"/>
          <a:stretch>
            <a:fillRect/>
          </a:stretch>
        </p:blipFill>
        <p:spPr>
          <a:xfrm>
            <a:off x="3937081" y="2568566"/>
            <a:ext cx="1800386" cy="2700579"/>
          </a:xfrm>
          <a:prstGeom prst="rect">
            <a:avLst/>
          </a:prstGeom>
        </p:spPr>
      </p:pic>
      <p:sp>
        <p:nvSpPr>
          <p:cNvPr id="16" name="TextBox 15">
            <a:extLst>
              <a:ext uri="{FF2B5EF4-FFF2-40B4-BE49-F238E27FC236}">
                <a16:creationId xmlns:a16="http://schemas.microsoft.com/office/drawing/2014/main" id="{C489BFCD-D892-2C49-A5CF-1A5955244595}"/>
              </a:ext>
            </a:extLst>
          </p:cNvPr>
          <p:cNvSpPr txBox="1"/>
          <p:nvPr/>
        </p:nvSpPr>
        <p:spPr>
          <a:xfrm>
            <a:off x="4692670" y="5321847"/>
            <a:ext cx="289207" cy="461665"/>
          </a:xfrm>
          <a:prstGeom prst="rect">
            <a:avLst/>
          </a:prstGeom>
          <a:noFill/>
        </p:spPr>
        <p:txBody>
          <a:bodyPr wrap="square" rtlCol="0">
            <a:spAutoFit/>
          </a:bodyPr>
          <a:lstStyle/>
          <a:p>
            <a:r>
              <a:rPr lang="en-US" sz="2400">
                <a:solidFill>
                  <a:schemeClr val="bg1"/>
                </a:solidFill>
              </a:rPr>
              <a:t>B</a:t>
            </a:r>
            <a:endParaRPr lang="en-US">
              <a:solidFill>
                <a:schemeClr val="bg1"/>
              </a:solidFill>
            </a:endParaRPr>
          </a:p>
        </p:txBody>
      </p:sp>
      <p:pic>
        <p:nvPicPr>
          <p:cNvPr id="6" name="Picture 5" descr="Person relaxing on a beach">
            <a:extLst>
              <a:ext uri="{FF2B5EF4-FFF2-40B4-BE49-F238E27FC236}">
                <a16:creationId xmlns:a16="http://schemas.microsoft.com/office/drawing/2014/main" id="{994B4DB5-3817-D140-A8F4-293B4CBAF96F}"/>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74517" y="2700579"/>
            <a:ext cx="3196719" cy="2130967"/>
          </a:xfrm>
          <a:prstGeom prst="rect">
            <a:avLst/>
          </a:prstGeom>
        </p:spPr>
      </p:pic>
      <p:sp>
        <p:nvSpPr>
          <p:cNvPr id="15" name="TextBox 14">
            <a:extLst>
              <a:ext uri="{FF2B5EF4-FFF2-40B4-BE49-F238E27FC236}">
                <a16:creationId xmlns:a16="http://schemas.microsoft.com/office/drawing/2014/main" id="{51BA8409-64A2-2949-98C5-18688659A9C2}"/>
              </a:ext>
            </a:extLst>
          </p:cNvPr>
          <p:cNvSpPr txBox="1"/>
          <p:nvPr/>
        </p:nvSpPr>
        <p:spPr>
          <a:xfrm>
            <a:off x="1483669" y="5038312"/>
            <a:ext cx="289207" cy="461665"/>
          </a:xfrm>
          <a:prstGeom prst="rect">
            <a:avLst/>
          </a:prstGeom>
          <a:noFill/>
        </p:spPr>
        <p:txBody>
          <a:bodyPr wrap="square" rtlCol="0">
            <a:spAutoFit/>
          </a:bodyPr>
          <a:lstStyle/>
          <a:p>
            <a:r>
              <a:rPr lang="en-US" sz="2400">
                <a:solidFill>
                  <a:schemeClr val="bg1"/>
                </a:solidFill>
              </a:rPr>
              <a:t>A</a:t>
            </a:r>
            <a:endParaRPr lang="en-US">
              <a:solidFill>
                <a:schemeClr val="bg1"/>
              </a:solidFill>
            </a:endParaRPr>
          </a:p>
        </p:txBody>
      </p:sp>
      <p:sp>
        <p:nvSpPr>
          <p:cNvPr id="2" name="Title 1">
            <a:extLst>
              <a:ext uri="{FF2B5EF4-FFF2-40B4-BE49-F238E27FC236}">
                <a16:creationId xmlns:a16="http://schemas.microsoft.com/office/drawing/2014/main" id="{6CB7F4AD-C930-6B4A-B5CE-CDAF0AC39575}"/>
              </a:ext>
            </a:extLst>
          </p:cNvPr>
          <p:cNvSpPr>
            <a:spLocks noGrp="1"/>
          </p:cNvSpPr>
          <p:nvPr>
            <p:ph type="title"/>
          </p:nvPr>
        </p:nvSpPr>
        <p:spPr/>
        <p:txBody>
          <a:bodyPr/>
          <a:lstStyle/>
          <a:p>
            <a:r>
              <a:rPr lang="en-US"/>
              <a:t>DBI Self-Reflection Check-In </a:t>
            </a:r>
          </a:p>
        </p:txBody>
      </p:sp>
    </p:spTree>
    <p:extLst>
      <p:ext uri="{BB962C8B-B14F-4D97-AF65-F5344CB8AC3E}">
        <p14:creationId xmlns:p14="http://schemas.microsoft.com/office/powerpoint/2010/main" val="3681000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50A569-8615-47CB-9A0F-DF942EF69CC1}"/>
              </a:ext>
            </a:extLst>
          </p:cNvPr>
          <p:cNvSpPr>
            <a:spLocks noGrp="1"/>
          </p:cNvSpPr>
          <p:nvPr>
            <p:ph idx="1"/>
          </p:nvPr>
        </p:nvSpPr>
        <p:spPr/>
        <p:txBody>
          <a:bodyPr/>
          <a:lstStyle/>
          <a:p>
            <a:r>
              <a:rPr lang="en-US"/>
              <a:t>DBI is….</a:t>
            </a:r>
          </a:p>
          <a:p>
            <a:r>
              <a:rPr lang="en-US"/>
              <a:t>Basic components of DBI include…</a:t>
            </a:r>
          </a:p>
          <a:p>
            <a:r>
              <a:rPr lang="en-US"/>
              <a:t>One assumption of DBI is…</a:t>
            </a:r>
          </a:p>
          <a:p>
            <a:r>
              <a:rPr lang="en-US"/>
              <a:t>Intervention intensification might occur through…</a:t>
            </a:r>
          </a:p>
          <a:p>
            <a:r>
              <a:rPr lang="en-US"/>
              <a:t>One way to support DBI while teaching virtually is to…</a:t>
            </a:r>
          </a:p>
          <a:p>
            <a:endParaRPr lang="en-US"/>
          </a:p>
        </p:txBody>
      </p:sp>
      <p:sp>
        <p:nvSpPr>
          <p:cNvPr id="2" name="Title 1">
            <a:extLst>
              <a:ext uri="{FF2B5EF4-FFF2-40B4-BE49-F238E27FC236}">
                <a16:creationId xmlns:a16="http://schemas.microsoft.com/office/drawing/2014/main" id="{5DE4ABD4-21EA-4A37-B297-523E8DA9CCFC}"/>
              </a:ext>
            </a:extLst>
          </p:cNvPr>
          <p:cNvSpPr>
            <a:spLocks noGrp="1"/>
          </p:cNvSpPr>
          <p:nvPr>
            <p:ph type="title"/>
          </p:nvPr>
        </p:nvSpPr>
        <p:spPr/>
        <p:txBody>
          <a:bodyPr/>
          <a:lstStyle/>
          <a:p>
            <a:r>
              <a:rPr lang="en-US"/>
              <a:t>Conclusion</a:t>
            </a:r>
          </a:p>
        </p:txBody>
      </p:sp>
    </p:spTree>
    <p:extLst>
      <p:ext uri="{BB962C8B-B14F-4D97-AF65-F5344CB8AC3E}">
        <p14:creationId xmlns:p14="http://schemas.microsoft.com/office/powerpoint/2010/main" val="4104869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771722-9186-A94D-BF6A-824376715935}"/>
              </a:ext>
            </a:extLst>
          </p:cNvPr>
          <p:cNvSpPr>
            <a:spLocks noGrp="1"/>
          </p:cNvSpPr>
          <p:nvPr>
            <p:ph type="subTitle" idx="1"/>
          </p:nvPr>
        </p:nvSpPr>
        <p:spPr/>
        <p:txBody>
          <a:bodyPr/>
          <a:lstStyle/>
          <a:p>
            <a:r>
              <a:rPr lang="en-US"/>
              <a:t>Send questions through the chat! </a:t>
            </a:r>
          </a:p>
        </p:txBody>
      </p:sp>
      <p:sp>
        <p:nvSpPr>
          <p:cNvPr id="2" name="Title 1">
            <a:extLst>
              <a:ext uri="{FF2B5EF4-FFF2-40B4-BE49-F238E27FC236}">
                <a16:creationId xmlns:a16="http://schemas.microsoft.com/office/drawing/2014/main" id="{86048EBE-2D44-F640-B264-D35CD3FE9594}"/>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2060073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771722-9186-A94D-BF6A-824376715935}"/>
              </a:ext>
            </a:extLst>
          </p:cNvPr>
          <p:cNvSpPr>
            <a:spLocks noGrp="1"/>
          </p:cNvSpPr>
          <p:nvPr>
            <p:ph type="subTitle" idx="1"/>
          </p:nvPr>
        </p:nvSpPr>
        <p:spPr>
          <a:xfrm>
            <a:off x="0" y="1708879"/>
            <a:ext cx="12192000" cy="2398426"/>
          </a:xfrm>
        </p:spPr>
        <p:txBody>
          <a:bodyPr/>
          <a:lstStyle/>
          <a:p>
            <a:r>
              <a:rPr lang="en-US"/>
              <a:t>Assess with Purpose: Student focused assessment for the Synchronous and Asynchronous Math Learner (Oct 22)</a:t>
            </a:r>
          </a:p>
          <a:p>
            <a:endParaRPr lang="en-US"/>
          </a:p>
          <a:p>
            <a:r>
              <a:rPr lang="en-US"/>
              <a:t>How to Teach Mathematics and Make Adaptations Within a DBI Framework     (Nov 4)</a:t>
            </a:r>
          </a:p>
        </p:txBody>
      </p:sp>
      <p:sp>
        <p:nvSpPr>
          <p:cNvPr id="2" name="Title 1">
            <a:extLst>
              <a:ext uri="{FF2B5EF4-FFF2-40B4-BE49-F238E27FC236}">
                <a16:creationId xmlns:a16="http://schemas.microsoft.com/office/drawing/2014/main" id="{86048EBE-2D44-F640-B264-D35CD3FE9594}"/>
              </a:ext>
            </a:extLst>
          </p:cNvPr>
          <p:cNvSpPr>
            <a:spLocks noGrp="1"/>
          </p:cNvSpPr>
          <p:nvPr>
            <p:ph type="ctrTitle"/>
          </p:nvPr>
        </p:nvSpPr>
        <p:spPr>
          <a:xfrm>
            <a:off x="0" y="1"/>
            <a:ext cx="12192000" cy="1304144"/>
          </a:xfrm>
        </p:spPr>
        <p:txBody>
          <a:bodyPr>
            <a:normAutofit fontScale="90000"/>
          </a:bodyPr>
          <a:lstStyle/>
          <a:p>
            <a:r>
              <a:rPr lang="en-US"/>
              <a:t>Remember our next two webinars </a:t>
            </a:r>
          </a:p>
        </p:txBody>
      </p:sp>
    </p:spTree>
    <p:extLst>
      <p:ext uri="{BB962C8B-B14F-4D97-AF65-F5344CB8AC3E}">
        <p14:creationId xmlns:p14="http://schemas.microsoft.com/office/powerpoint/2010/main" val="3946367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for Project STAIR">
            <a:extLst>
              <a:ext uri="{FF2B5EF4-FFF2-40B4-BE49-F238E27FC236}">
                <a16:creationId xmlns:a16="http://schemas.microsoft.com/office/drawing/2014/main" id="{CDE7396C-1DA2-6649-8BDC-528908995704}"/>
              </a:ext>
            </a:extLst>
          </p:cNvPr>
          <p:cNvPicPr>
            <a:picLocks noChangeAspect="1"/>
          </p:cNvPicPr>
          <p:nvPr/>
        </p:nvPicPr>
        <p:blipFill>
          <a:blip r:embed="rId3"/>
          <a:stretch>
            <a:fillRect/>
          </a:stretch>
        </p:blipFill>
        <p:spPr>
          <a:xfrm>
            <a:off x="337240" y="4335031"/>
            <a:ext cx="2172095" cy="2172095"/>
          </a:xfrm>
          <a:prstGeom prst="rect">
            <a:avLst/>
          </a:prstGeom>
        </p:spPr>
      </p:pic>
      <p:pic>
        <p:nvPicPr>
          <p:cNvPr id="7" name="Picture 6">
            <a:extLst>
              <a:ext uri="{FF2B5EF4-FFF2-40B4-BE49-F238E27FC236}">
                <a16:creationId xmlns:a16="http://schemas.microsoft.com/office/drawing/2014/main" id="{A31C6594-2C65-9C43-B4AF-22E933B7E6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6555" y="4849578"/>
            <a:ext cx="1104900" cy="1143000"/>
          </a:xfrm>
          <a:prstGeom prst="rect">
            <a:avLst/>
          </a:prstGeom>
        </p:spPr>
      </p:pic>
      <p:pic>
        <p:nvPicPr>
          <p:cNvPr id="4" name="Picture 3" descr="National Center on Intensive Intervention">
            <a:extLst>
              <a:ext uri="{FF2B5EF4-FFF2-40B4-BE49-F238E27FC236}">
                <a16:creationId xmlns:a16="http://schemas.microsoft.com/office/drawing/2014/main" id="{1AFEF07E-69F5-5B4D-B764-CD7C2B47A31B}"/>
              </a:ext>
            </a:extLst>
          </p:cNvPr>
          <p:cNvPicPr>
            <a:picLocks noChangeAspect="1"/>
          </p:cNvPicPr>
          <p:nvPr/>
        </p:nvPicPr>
        <p:blipFill>
          <a:blip r:embed="rId5"/>
          <a:stretch>
            <a:fillRect/>
          </a:stretch>
        </p:blipFill>
        <p:spPr>
          <a:xfrm>
            <a:off x="6372446" y="4073353"/>
            <a:ext cx="5240762" cy="1062885"/>
          </a:xfrm>
          <a:prstGeom prst="rect">
            <a:avLst/>
          </a:prstGeom>
        </p:spPr>
      </p:pic>
      <p:sp>
        <p:nvSpPr>
          <p:cNvPr id="2" name="Title 1">
            <a:extLst>
              <a:ext uri="{FF2B5EF4-FFF2-40B4-BE49-F238E27FC236}">
                <a16:creationId xmlns:a16="http://schemas.microsoft.com/office/drawing/2014/main" id="{0F6423FB-D7C9-4A9D-B718-E63E988268C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Special thanks to</a:t>
            </a:r>
          </a:p>
        </p:txBody>
      </p:sp>
    </p:spTree>
    <p:extLst>
      <p:ext uri="{BB962C8B-B14F-4D97-AF65-F5344CB8AC3E}">
        <p14:creationId xmlns:p14="http://schemas.microsoft.com/office/powerpoint/2010/main" val="4188291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pporting Teaching of Algebra: Individual Readiness logo">
            <a:extLst>
              <a:ext uri="{FF2B5EF4-FFF2-40B4-BE49-F238E27FC236}">
                <a16:creationId xmlns:a16="http://schemas.microsoft.com/office/drawing/2014/main" id="{1719B744-F1C1-5240-AC78-B92F36BF8F96}"/>
              </a:ext>
            </a:extLst>
          </p:cNvPr>
          <p:cNvPicPr>
            <a:picLocks noChangeAspect="1"/>
          </p:cNvPicPr>
          <p:nvPr/>
        </p:nvPicPr>
        <p:blipFill>
          <a:blip r:embed="rId3"/>
          <a:stretch>
            <a:fillRect/>
          </a:stretch>
        </p:blipFill>
        <p:spPr>
          <a:xfrm>
            <a:off x="5442769" y="180013"/>
            <a:ext cx="6580617" cy="2141436"/>
          </a:xfrm>
          <a:prstGeom prst="rect">
            <a:avLst/>
          </a:prstGeom>
        </p:spPr>
      </p:pic>
      <p:sp>
        <p:nvSpPr>
          <p:cNvPr id="3" name="Content Placeholder 2">
            <a:extLst>
              <a:ext uri="{FF2B5EF4-FFF2-40B4-BE49-F238E27FC236}">
                <a16:creationId xmlns:a16="http://schemas.microsoft.com/office/drawing/2014/main" id="{B6263546-85B0-CF46-85AE-D27F5085D92E}"/>
              </a:ext>
            </a:extLst>
          </p:cNvPr>
          <p:cNvSpPr>
            <a:spLocks noGrp="1"/>
          </p:cNvSpPr>
          <p:nvPr>
            <p:ph idx="1"/>
          </p:nvPr>
        </p:nvSpPr>
        <p:spPr>
          <a:xfrm>
            <a:off x="838200" y="2506561"/>
            <a:ext cx="10515600" cy="3670402"/>
          </a:xfrm>
        </p:spPr>
        <p:txBody>
          <a:bodyPr>
            <a:normAutofit/>
          </a:bodyPr>
          <a:lstStyle/>
          <a:p>
            <a:r>
              <a:rPr lang="en-US"/>
              <a:t>Funded by the Office of Special Education Programs of the U.S. Department of Education, #</a:t>
            </a:r>
            <a:r>
              <a:rPr lang="en-US" b="0" i="0" u="none" strike="noStrike" baseline="0"/>
              <a:t>H326M170006</a:t>
            </a:r>
            <a:endParaRPr lang="en-US"/>
          </a:p>
          <a:p>
            <a:r>
              <a:rPr lang="en-US"/>
              <a:t>Researchers from:</a:t>
            </a:r>
          </a:p>
          <a:p>
            <a:pPr lvl="1"/>
            <a:r>
              <a:rPr lang="en-US"/>
              <a:t>University of Missouri</a:t>
            </a:r>
          </a:p>
          <a:p>
            <a:pPr lvl="1"/>
            <a:r>
              <a:rPr lang="en-US"/>
              <a:t>Southern Methodist University</a:t>
            </a:r>
          </a:p>
          <a:p>
            <a:pPr lvl="1"/>
            <a:r>
              <a:rPr lang="en-US"/>
              <a:t>University of Texas at Austin</a:t>
            </a:r>
          </a:p>
          <a:p>
            <a:r>
              <a:rPr lang="en-US"/>
              <a:t>Funding period: 2018-2022</a:t>
            </a:r>
          </a:p>
          <a:p>
            <a:endParaRPr lang="en-US"/>
          </a:p>
        </p:txBody>
      </p:sp>
      <p:sp>
        <p:nvSpPr>
          <p:cNvPr id="2" name="Title 1">
            <a:extLst>
              <a:ext uri="{FF2B5EF4-FFF2-40B4-BE49-F238E27FC236}">
                <a16:creationId xmlns:a16="http://schemas.microsoft.com/office/drawing/2014/main" id="{C62BA696-1B5E-1148-9BAD-E0F9040F7913}"/>
              </a:ext>
            </a:extLst>
          </p:cNvPr>
          <p:cNvSpPr>
            <a:spLocks noGrp="1"/>
          </p:cNvSpPr>
          <p:nvPr>
            <p:ph type="title"/>
          </p:nvPr>
        </p:nvSpPr>
        <p:spPr/>
        <p:txBody>
          <a:bodyPr/>
          <a:lstStyle/>
          <a:p>
            <a:r>
              <a:rPr lang="en-US"/>
              <a:t>Project STAIR</a:t>
            </a:r>
          </a:p>
        </p:txBody>
      </p:sp>
    </p:spTree>
    <p:extLst>
      <p:ext uri="{BB962C8B-B14F-4D97-AF65-F5344CB8AC3E}">
        <p14:creationId xmlns:p14="http://schemas.microsoft.com/office/powerpoint/2010/main" val="886000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DB6D4AC-0999-4375-8236-A93E46369022}"/>
              </a:ext>
            </a:extLst>
          </p:cNvPr>
          <p:cNvSpPr>
            <a:spLocks noGrp="1"/>
          </p:cNvSpPr>
          <p:nvPr>
            <p:ph type="body" idx="1"/>
          </p:nvPr>
        </p:nvSpPr>
        <p:spPr/>
        <p:txBody>
          <a:bodyPr/>
          <a:lstStyle/>
          <a:p>
            <a:r>
              <a:rPr lang="en-US" dirty="0">
                <a:solidFill>
                  <a:srgbClr val="B0B0B0"/>
                </a:solidFill>
              </a:rPr>
              <a:t>Supporting Teaching of Algebra: Individual Readiness</a:t>
            </a:r>
          </a:p>
        </p:txBody>
      </p:sp>
      <p:sp>
        <p:nvSpPr>
          <p:cNvPr id="6" name="Title 5">
            <a:extLst>
              <a:ext uri="{FF2B5EF4-FFF2-40B4-BE49-F238E27FC236}">
                <a16:creationId xmlns:a16="http://schemas.microsoft.com/office/drawing/2014/main" id="{24BA9577-1A9A-48EF-9FFE-1F6BC9E84B0E}"/>
              </a:ext>
            </a:extLst>
          </p:cNvPr>
          <p:cNvSpPr>
            <a:spLocks noGrp="1"/>
          </p:cNvSpPr>
          <p:nvPr>
            <p:ph type="title"/>
          </p:nvPr>
        </p:nvSpPr>
        <p:spPr/>
        <p:txBody>
          <a:bodyPr/>
          <a:lstStyle/>
          <a:p>
            <a:r>
              <a:rPr lang="en-US" dirty="0"/>
              <a:t>Overview of Project STAIR</a:t>
            </a:r>
          </a:p>
        </p:txBody>
      </p:sp>
    </p:spTree>
    <p:extLst>
      <p:ext uri="{BB962C8B-B14F-4D97-AF65-F5344CB8AC3E}">
        <p14:creationId xmlns:p14="http://schemas.microsoft.com/office/powerpoint/2010/main" val="315050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rows in shooting target">
            <a:extLst>
              <a:ext uri="{FF2B5EF4-FFF2-40B4-BE49-F238E27FC236}">
                <a16:creationId xmlns:a16="http://schemas.microsoft.com/office/drawing/2014/main" id="{70D32EB0-CB8D-8540-9013-D517B70D7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346" y="3509313"/>
            <a:ext cx="2706980" cy="27587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1690688"/>
            <a:ext cx="10515600" cy="4797980"/>
          </a:xfrm>
        </p:spPr>
        <p:txBody>
          <a:bodyPr>
            <a:normAutofit/>
          </a:bodyPr>
          <a:lstStyle/>
          <a:p>
            <a:r>
              <a:rPr lang="en-US"/>
              <a:t>Project STAIR Targets:</a:t>
            </a:r>
          </a:p>
          <a:p>
            <a:pPr lvl="1"/>
            <a:r>
              <a:rPr lang="en-US"/>
              <a:t>Foundational mathematics knowledge in middle schools </a:t>
            </a:r>
          </a:p>
          <a:p>
            <a:pPr lvl="1"/>
            <a:r>
              <a:rPr lang="en-US"/>
              <a:t>Preparation for Algebra I</a:t>
            </a:r>
          </a:p>
          <a:p>
            <a:pPr lvl="1"/>
            <a:endParaRPr lang="en-US"/>
          </a:p>
          <a:p>
            <a:pPr lvl="1"/>
            <a:endParaRPr lang="en-US"/>
          </a:p>
        </p:txBody>
      </p:sp>
      <p:sp>
        <p:nvSpPr>
          <p:cNvPr id="2" name="Title 1"/>
          <p:cNvSpPr>
            <a:spLocks noGrp="1"/>
          </p:cNvSpPr>
          <p:nvPr>
            <p:ph type="title"/>
          </p:nvPr>
        </p:nvSpPr>
        <p:spPr/>
        <p:txBody>
          <a:bodyPr/>
          <a:lstStyle/>
          <a:p>
            <a:r>
              <a:rPr lang="en-US"/>
              <a:t>Project STAIR</a:t>
            </a:r>
          </a:p>
        </p:txBody>
      </p:sp>
    </p:spTree>
    <p:extLst>
      <p:ext uri="{BB962C8B-B14F-4D97-AF65-F5344CB8AC3E}">
        <p14:creationId xmlns:p14="http://schemas.microsoft.com/office/powerpoint/2010/main" val="1163803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STAIR model of Student Success in Algebra- Readiness Concepts and Skills. This graphic depicts the key pillars of the professional development we will provide to teachers to enhance the algebraic readiness of their students include explicit instruction, utilizing problem solving structures, visual representation and fluency building in math, and assessment procedures that including screening, diagnostic assessment, and progress monitoring.&#10;">
            <a:extLst>
              <a:ext uri="{FF2B5EF4-FFF2-40B4-BE49-F238E27FC236}">
                <a16:creationId xmlns:a16="http://schemas.microsoft.com/office/drawing/2014/main" id="{ACF9A641-20C4-B845-AAA7-C49F3408B0CA}"/>
              </a:ext>
            </a:extLst>
          </p:cNvPr>
          <p:cNvGrpSpPr/>
          <p:nvPr/>
        </p:nvGrpSpPr>
        <p:grpSpPr>
          <a:xfrm>
            <a:off x="2098954" y="933048"/>
            <a:ext cx="6689685" cy="5626540"/>
            <a:chOff x="2026659" y="949393"/>
            <a:chExt cx="7258050" cy="6113720"/>
          </a:xfrm>
        </p:grpSpPr>
        <p:sp>
          <p:nvSpPr>
            <p:cNvPr id="6" name="Rectangle 5"/>
            <p:cNvSpPr/>
            <p:nvPr/>
          </p:nvSpPr>
          <p:spPr>
            <a:xfrm>
              <a:off x="2026659" y="949393"/>
              <a:ext cx="7258050" cy="6113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3051030" y="5868659"/>
              <a:ext cx="5735782" cy="50486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 Based Individualization</a:t>
              </a:r>
            </a:p>
          </p:txBody>
        </p:sp>
        <p:sp>
          <p:nvSpPr>
            <p:cNvPr id="8" name="Rectangle 7"/>
            <p:cNvSpPr/>
            <p:nvPr/>
          </p:nvSpPr>
          <p:spPr>
            <a:xfrm>
              <a:off x="3780859" y="4361563"/>
              <a:ext cx="1874826" cy="12398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Evidence-based Instructional Strategies</a:t>
              </a:r>
            </a:p>
          </p:txBody>
        </p:sp>
        <p:sp>
          <p:nvSpPr>
            <p:cNvPr id="9" name="Rectangle 8"/>
            <p:cNvSpPr/>
            <p:nvPr/>
          </p:nvSpPr>
          <p:spPr>
            <a:xfrm>
              <a:off x="3780860" y="2466544"/>
              <a:ext cx="390274"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Explicit Instruction</a:t>
              </a:r>
            </a:p>
          </p:txBody>
        </p:sp>
        <p:sp>
          <p:nvSpPr>
            <p:cNvPr id="10" name="Rectangle 9"/>
            <p:cNvSpPr/>
            <p:nvPr/>
          </p:nvSpPr>
          <p:spPr>
            <a:xfrm>
              <a:off x="4238058" y="2466545"/>
              <a:ext cx="491015"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Problem Solving Structures</a:t>
              </a:r>
            </a:p>
          </p:txBody>
        </p:sp>
        <p:sp>
          <p:nvSpPr>
            <p:cNvPr id="11" name="Rectangle 10"/>
            <p:cNvSpPr/>
            <p:nvPr/>
          </p:nvSpPr>
          <p:spPr>
            <a:xfrm>
              <a:off x="4795645" y="2466542"/>
              <a:ext cx="491015"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Visual Representations</a:t>
              </a:r>
            </a:p>
          </p:txBody>
        </p:sp>
        <p:sp>
          <p:nvSpPr>
            <p:cNvPr id="12" name="Rectangle 11"/>
            <p:cNvSpPr/>
            <p:nvPr/>
          </p:nvSpPr>
          <p:spPr>
            <a:xfrm>
              <a:off x="5353232" y="2466542"/>
              <a:ext cx="302453"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Fluency Building</a:t>
              </a:r>
            </a:p>
          </p:txBody>
        </p:sp>
        <p:sp>
          <p:nvSpPr>
            <p:cNvPr id="13" name="Rectangle 12"/>
            <p:cNvSpPr/>
            <p:nvPr/>
          </p:nvSpPr>
          <p:spPr>
            <a:xfrm>
              <a:off x="6054178" y="4361563"/>
              <a:ext cx="1874826" cy="12398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Formative Assessment</a:t>
              </a:r>
            </a:p>
          </p:txBody>
        </p:sp>
        <p:sp>
          <p:nvSpPr>
            <p:cNvPr id="14" name="Rectangle 13"/>
            <p:cNvSpPr/>
            <p:nvPr/>
          </p:nvSpPr>
          <p:spPr>
            <a:xfrm>
              <a:off x="6054178" y="2466544"/>
              <a:ext cx="596209"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Universal Screening</a:t>
              </a:r>
            </a:p>
          </p:txBody>
        </p:sp>
        <p:sp>
          <p:nvSpPr>
            <p:cNvPr id="15" name="Rectangle 14"/>
            <p:cNvSpPr/>
            <p:nvPr/>
          </p:nvSpPr>
          <p:spPr>
            <a:xfrm>
              <a:off x="6766511" y="2466542"/>
              <a:ext cx="491015"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Diagnostic Assessment</a:t>
              </a:r>
            </a:p>
          </p:txBody>
        </p:sp>
        <p:sp>
          <p:nvSpPr>
            <p:cNvPr id="16" name="Rectangle 15"/>
            <p:cNvSpPr/>
            <p:nvPr/>
          </p:nvSpPr>
          <p:spPr>
            <a:xfrm>
              <a:off x="7373649" y="2466542"/>
              <a:ext cx="555356"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Progress Monitoring</a:t>
              </a:r>
            </a:p>
          </p:txBody>
        </p:sp>
        <p:sp>
          <p:nvSpPr>
            <p:cNvPr id="17" name="Rectangle 16"/>
            <p:cNvSpPr/>
            <p:nvPr/>
          </p:nvSpPr>
          <p:spPr>
            <a:xfrm>
              <a:off x="3222920" y="2048090"/>
              <a:ext cx="5331417" cy="41845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 Based Individualization</a:t>
              </a:r>
            </a:p>
          </p:txBody>
        </p:sp>
        <p:sp>
          <p:nvSpPr>
            <p:cNvPr id="18" name="Pie 17"/>
            <p:cNvSpPr/>
            <p:nvPr/>
          </p:nvSpPr>
          <p:spPr>
            <a:xfrm>
              <a:off x="3222920" y="1011815"/>
              <a:ext cx="5331417" cy="2109885"/>
            </a:xfrm>
            <a:prstGeom prst="pie">
              <a:avLst>
                <a:gd name="adj1" fmla="val 10800000"/>
                <a:gd name="adj2" fmla="val 4061"/>
              </a:avLst>
            </a:prstGeom>
            <a:gradFill flip="none" rotWithShape="1">
              <a:gsLst>
                <a:gs pos="4000">
                  <a:srgbClr val="001F5B"/>
                </a:gs>
                <a:gs pos="97000">
                  <a:srgbClr val="001E5D">
                    <a:tint val="23500"/>
                    <a:satMod val="160000"/>
                    <a:lumMod val="10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Student Success in Algebra-Readiness Concepts and Skills</a:t>
              </a:r>
            </a:p>
            <a:p>
              <a:pPr algn="ctr"/>
              <a:endParaRPr lang="en-US">
                <a:solidFill>
                  <a:schemeClr val="bg1"/>
                </a:solidFill>
              </a:endParaRPr>
            </a:p>
            <a:p>
              <a:pPr algn="ctr"/>
              <a:endParaRPr lang="en-US">
                <a:solidFill>
                  <a:schemeClr val="bg1"/>
                </a:solidFill>
              </a:endParaRPr>
            </a:p>
            <a:p>
              <a:pPr algn="ctr"/>
              <a:endParaRPr lang="en-US">
                <a:solidFill>
                  <a:schemeClr val="bg1"/>
                </a:solidFill>
              </a:endParaRPr>
            </a:p>
          </p:txBody>
        </p:sp>
        <p:sp>
          <p:nvSpPr>
            <p:cNvPr id="19" name="Rectangle 18"/>
            <p:cNvSpPr/>
            <p:nvPr/>
          </p:nvSpPr>
          <p:spPr>
            <a:xfrm>
              <a:off x="3051030" y="5472978"/>
              <a:ext cx="5735782" cy="437243"/>
            </a:xfrm>
            <a:prstGeom prst="rect">
              <a:avLst/>
            </a:prstGeom>
            <a:solidFill>
              <a:srgbClr val="DF661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Professional Development and Ongoing Support</a:t>
              </a:r>
            </a:p>
          </p:txBody>
        </p:sp>
      </p:grpSp>
      <p:sp>
        <p:nvSpPr>
          <p:cNvPr id="2" name="Title 1"/>
          <p:cNvSpPr>
            <a:spLocks noGrp="1"/>
          </p:cNvSpPr>
          <p:nvPr>
            <p:ph type="title"/>
          </p:nvPr>
        </p:nvSpPr>
        <p:spPr>
          <a:xfrm>
            <a:off x="2046325" y="155392"/>
            <a:ext cx="7886700" cy="588888"/>
          </a:xfrm>
        </p:spPr>
        <p:txBody>
          <a:bodyPr>
            <a:normAutofit fontScale="90000"/>
          </a:bodyPr>
          <a:lstStyle/>
          <a:p>
            <a:r>
              <a:rPr lang="en-US"/>
              <a:t>Our model</a:t>
            </a:r>
          </a:p>
        </p:txBody>
      </p:sp>
    </p:spTree>
    <p:extLst>
      <p:ext uri="{BB962C8B-B14F-4D97-AF65-F5344CB8AC3E}">
        <p14:creationId xmlns:p14="http://schemas.microsoft.com/office/powerpoint/2010/main" val="147454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ae977ce-df49-466f-b938-60852d55f231">
      <UserInfo>
        <DisplayName>Hirt, Stacy</DisplayName>
        <AccountId>47</AccountId>
        <AccountType/>
      </UserInfo>
      <UserInfo>
        <DisplayName>Peterson, Amy</DisplayName>
        <AccountId>12</AccountId>
        <AccountType/>
      </UserInfo>
      <UserInfo>
        <DisplayName>Laible, Elizabeth</DisplayName>
        <AccountId>21</AccountId>
        <AccountType/>
      </UserInfo>
      <UserInfo>
        <DisplayName>Erica lembke</DisplayName>
        <AccountId>64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6388C8-A216-468A-9AA5-901D36F4175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9838e78-2003-45dd-a139-8bdd6e1bd9ee"/>
    <ds:schemaRef ds:uri="8ae977ce-df49-466f-b938-60852d55f231"/>
    <ds:schemaRef ds:uri="http://www.w3.org/XML/1998/namespace"/>
    <ds:schemaRef ds:uri="http://purl.org/dc/dcmitype/"/>
  </ds:schemaRefs>
</ds:datastoreItem>
</file>

<file path=customXml/itemProps2.xml><?xml version="1.0" encoding="utf-8"?>
<ds:datastoreItem xmlns:ds="http://schemas.openxmlformats.org/officeDocument/2006/customXml" ds:itemID="{98B8F468-747A-4F0C-9590-445EA3E058D4}">
  <ds:schemaRefs>
    <ds:schemaRef ds:uri="http://schemas.microsoft.com/sharepoint/v3/contenttype/forms"/>
  </ds:schemaRefs>
</ds:datastoreItem>
</file>

<file path=customXml/itemProps3.xml><?xml version="1.0" encoding="utf-8"?>
<ds:datastoreItem xmlns:ds="http://schemas.openxmlformats.org/officeDocument/2006/customXml" ds:itemID="{0278C4D9-9DC4-4361-92B5-120F80FB82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38e78-2003-45dd-a139-8bdd6e1bd9ee"/>
    <ds:schemaRef ds:uri="8ae977ce-df49-466f-b938-60852d55f2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TotalTime>
  <Words>1558</Words>
  <Application>Microsoft Office PowerPoint</Application>
  <PresentationFormat>Widescreen</PresentationFormat>
  <Paragraphs>370</Paragraphs>
  <Slides>56</Slides>
  <Notes>51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Yuanti SC</vt:lpstr>
      <vt:lpstr>Yuanti TC</vt:lpstr>
      <vt:lpstr>Office Theme</vt:lpstr>
      <vt:lpstr>Don't Panic, Pivot! Tips for Implementing Data-Based Individualization (DBI) for the Synchronous and Asynchronous Learner </vt:lpstr>
      <vt:lpstr>Webinar Format &amp; Questions</vt:lpstr>
      <vt:lpstr>Session Outcomes </vt:lpstr>
      <vt:lpstr>Webinar Presenters </vt:lpstr>
      <vt:lpstr>We want to meet you! </vt:lpstr>
      <vt:lpstr>Project STAIR</vt:lpstr>
      <vt:lpstr>Overview of Project STAIR</vt:lpstr>
      <vt:lpstr>Project STAIR</vt:lpstr>
      <vt:lpstr>Our model</vt:lpstr>
      <vt:lpstr>Teams</vt:lpstr>
      <vt:lpstr>Project STAIR comments…</vt:lpstr>
      <vt:lpstr>Project STAIR comments…</vt:lpstr>
      <vt:lpstr>DBI Self-Reflection Check-In </vt:lpstr>
      <vt:lpstr>DBI OVERVIEW AND EVIDENCE</vt:lpstr>
      <vt:lpstr>What is DBI? </vt:lpstr>
      <vt:lpstr>Define DBI</vt:lpstr>
      <vt:lpstr>Define DBI</vt:lpstr>
      <vt:lpstr>Data-Based Individualization</vt:lpstr>
      <vt:lpstr>Key Components of DBI </vt:lpstr>
      <vt:lpstr>Key Components of DBI </vt:lpstr>
      <vt:lpstr>Key Components of DBI </vt:lpstr>
      <vt:lpstr>Key Components of DBI </vt:lpstr>
      <vt:lpstr>Key Components of DBI </vt:lpstr>
      <vt:lpstr>Key Components of DBI </vt:lpstr>
      <vt:lpstr>Key Components of DBI </vt:lpstr>
      <vt:lpstr>So does this DBI process really work?</vt:lpstr>
      <vt:lpstr>Types of Data </vt:lpstr>
      <vt:lpstr>DBI: Why do we use it?</vt:lpstr>
      <vt:lpstr>Data-Based Individualization: Assumptions</vt:lpstr>
      <vt:lpstr>Why Implement DBI?</vt:lpstr>
      <vt:lpstr>Who Should Receive DBI?</vt:lpstr>
      <vt:lpstr>In-Person Strategies to Support DBI </vt:lpstr>
      <vt:lpstr>Taxonomy of Intervention Intensity</vt:lpstr>
      <vt:lpstr>DBI Process &amp; Taxonomy Dimensions</vt:lpstr>
      <vt:lpstr>DBI Process &amp; Taxonomy Dimensions</vt:lpstr>
      <vt:lpstr>Strength</vt:lpstr>
      <vt:lpstr>Dosage</vt:lpstr>
      <vt:lpstr>Alignment</vt:lpstr>
      <vt:lpstr>Attention to Transfer</vt:lpstr>
      <vt:lpstr>Comprehensiveness</vt:lpstr>
      <vt:lpstr>Behavior Support in Academic Interventions</vt:lpstr>
      <vt:lpstr>Individualization</vt:lpstr>
      <vt:lpstr>DBI Process &amp; Taxonomy Dimensions</vt:lpstr>
      <vt:lpstr>VIRTUAL STRATEGIES TO SUPPORT DBI</vt:lpstr>
      <vt:lpstr>BUILD COMMUNITY</vt:lpstr>
      <vt:lpstr>FUNNY = FUN</vt:lpstr>
      <vt:lpstr>ENSURE UNDERSTANDING OF THE WORK SPACE</vt:lpstr>
      <vt:lpstr>MAKE YOUR SYNCHRONOUS TIME INTERACTIVE</vt:lpstr>
      <vt:lpstr>CONSIDER THE LEARNER WHEN SETTING YOUR ASYNCHRONOUS TASKS</vt:lpstr>
      <vt:lpstr>ENGAGE IN DYNAMIC MUTUAL FEEDBACK </vt:lpstr>
      <vt:lpstr>USE PROJECT STAIR VIDEOS</vt:lpstr>
      <vt:lpstr>DBI Self-Reflection Check-In </vt:lpstr>
      <vt:lpstr>Conclusion</vt:lpstr>
      <vt:lpstr>Questions</vt:lpstr>
      <vt:lpstr>Remember our next two webinars </vt:lpstr>
      <vt:lpstr>Special thanks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Powell</dc:creator>
  <cp:lastModifiedBy>Laible, Elizabeth</cp:lastModifiedBy>
  <cp:revision>3</cp:revision>
  <dcterms:created xsi:type="dcterms:W3CDTF">2018-04-10T15:45:34Z</dcterms:created>
  <dcterms:modified xsi:type="dcterms:W3CDTF">2020-10-07T14:52:45Z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0x0101003112139E1EF274498315B607AAE092CB</vt:lpwstr>
  </property>
</Properties>
</file>